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17"/>
  </p:notesMasterIdLst>
  <p:sldIdLst>
    <p:sldId id="614" r:id="rId3"/>
    <p:sldId id="362" r:id="rId4"/>
    <p:sldId id="263" r:id="rId5"/>
    <p:sldId id="273" r:id="rId6"/>
    <p:sldId id="296" r:id="rId7"/>
    <p:sldId id="274" r:id="rId8"/>
    <p:sldId id="613" r:id="rId9"/>
    <p:sldId id="616" r:id="rId10"/>
    <p:sldId id="277" r:id="rId11"/>
    <p:sldId id="278" r:id="rId12"/>
    <p:sldId id="280" r:id="rId13"/>
    <p:sldId id="605" r:id="rId14"/>
    <p:sldId id="344" r:id="rId15"/>
    <p:sldId id="61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ABAB"/>
    <a:srgbClr val="03897C"/>
    <a:srgbClr val="FF2CFA"/>
    <a:srgbClr val="DD26D8"/>
    <a:srgbClr val="A66DA5"/>
    <a:srgbClr val="025B22"/>
    <a:srgbClr val="D5DCD8"/>
    <a:srgbClr val="543B53"/>
    <a:srgbClr val="6FDA0F"/>
    <a:srgbClr val="05A2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2"/>
    <p:restoredTop sz="91483" autoAdjust="0"/>
  </p:normalViewPr>
  <p:slideViewPr>
    <p:cSldViewPr snapToGrid="0" snapToObjects="1" showGuides="1">
      <p:cViewPr>
        <p:scale>
          <a:sx n="205" d="100"/>
          <a:sy n="205" d="100"/>
        </p:scale>
        <p:origin x="3488" y="144"/>
      </p:cViewPr>
      <p:guideLst>
        <p:guide orient="horz" pos="1944"/>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34F7D9-AEAA-4E4D-AA95-313762CDBBE6}" type="doc">
      <dgm:prSet loTypeId="urn:microsoft.com/office/officeart/2008/layout/HexagonCluster" loCatId="" qsTypeId="urn:microsoft.com/office/officeart/2005/8/quickstyle/simple5" qsCatId="simple" csTypeId="urn:microsoft.com/office/officeart/2005/8/colors/colorful5" csCatId="colorful" phldr="1"/>
      <dgm:spPr>
        <a:scene3d>
          <a:camera prst="perspectiveHeroicExtremeRightFacing">
            <a:rot lat="515794" lon="18623082" rev="41560"/>
          </a:camera>
          <a:lightRig rig="threePt" dir="t"/>
        </a:scene3d>
      </dgm:spPr>
      <dgm:t>
        <a:bodyPr/>
        <a:lstStyle/>
        <a:p>
          <a:endParaRPr lang="en-US"/>
        </a:p>
      </dgm:t>
    </dgm:pt>
    <dgm:pt modelId="{9F0081F3-4737-EE49-8EC3-2BBC89C9E21C}">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WMS</a:t>
          </a:r>
        </a:p>
      </dgm:t>
    </dgm:pt>
    <dgm:pt modelId="{55C9D6FF-7C17-1D46-9403-69BDEFEBA3F2}" type="parTrans" cxnId="{6398419B-9F64-4E42-85B5-A3F678B06632}">
      <dgm:prSet/>
      <dgm:spPr/>
      <dgm:t>
        <a:bodyPr/>
        <a:lstStyle/>
        <a:p>
          <a:endParaRPr lang="en-US" b="1"/>
        </a:p>
      </dgm:t>
    </dgm:pt>
    <dgm:pt modelId="{F45DF312-52EF-734F-981D-C2D28481BF98}" type="sibTrans" cxnId="{6398419B-9F64-4E42-85B5-A3F678B0663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568A23C0-94E6-D041-B235-38322C66C393}">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WFS</a:t>
          </a:r>
        </a:p>
      </dgm:t>
    </dgm:pt>
    <dgm:pt modelId="{194CC2CE-D403-5641-AE24-1D5AA8B35CB2}" type="parTrans" cxnId="{0BCF4C36-FE12-3348-9979-6ADC8DF8BF92}">
      <dgm:prSet/>
      <dgm:spPr/>
      <dgm:t>
        <a:bodyPr/>
        <a:lstStyle/>
        <a:p>
          <a:endParaRPr lang="en-US" b="1"/>
        </a:p>
      </dgm:t>
    </dgm:pt>
    <dgm:pt modelId="{C7187316-3D97-ED49-BA97-C294FE1B4A8E}" type="sibTrans" cxnId="{0BCF4C36-FE12-3348-9979-6ADC8DF8BF9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8D7AD2B6-3119-3848-9220-C588CA8D3CB6}">
      <dgm:prSet phldrT="[Text]"/>
      <dgm:spPr>
        <a:gradFill rotWithShape="0">
          <a:gsLst>
            <a:gs pos="0">
              <a:schemeClr val="accent5">
                <a:hueOff val="-2100956"/>
                <a:satOff val="-2922"/>
                <a:lumOff val="-1121"/>
                <a:satMod val="103000"/>
                <a:lumMod val="102000"/>
                <a:tint val="94000"/>
                <a:alpha val="52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gradFill>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WMTS</a:t>
          </a:r>
        </a:p>
      </dgm:t>
    </dgm:pt>
    <dgm:pt modelId="{39200EE0-C7D4-4C45-900C-53AA0810B8F3}" type="parTrans" cxnId="{7928AEF0-46A1-414F-ACA4-429925545ABC}">
      <dgm:prSet/>
      <dgm:spPr/>
      <dgm:t>
        <a:bodyPr/>
        <a:lstStyle/>
        <a:p>
          <a:endParaRPr lang="en-US" b="1"/>
        </a:p>
      </dgm:t>
    </dgm:pt>
    <dgm:pt modelId="{4E773570-AE17-254A-A7DE-D1D0450A7048}" type="sibTrans" cxnId="{7928AEF0-46A1-414F-ACA4-429925545ABC}">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3D5C3F03-67DA-1E41-B488-B6A3CEBB617C}">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err="1"/>
            <a:t>GeoJSON</a:t>
          </a:r>
          <a:endParaRPr lang="en-US" b="1" dirty="0"/>
        </a:p>
      </dgm:t>
    </dgm:pt>
    <dgm:pt modelId="{375FAA10-5710-7248-B04E-D8C43F832598}" type="parTrans" cxnId="{8F0A6FCB-E4CC-7847-884B-65706BE1DD84}">
      <dgm:prSet/>
      <dgm:spPr/>
      <dgm:t>
        <a:bodyPr/>
        <a:lstStyle/>
        <a:p>
          <a:endParaRPr lang="en-US" b="1"/>
        </a:p>
      </dgm:t>
    </dgm:pt>
    <dgm:pt modelId="{70FC963C-6BF1-4642-AEA3-D5691E2639AB}" type="sibTrans" cxnId="{8F0A6FCB-E4CC-7847-884B-65706BE1DD84}">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250CE23E-52C0-BB4D-86E7-211BF8319B5E}">
      <dgm:prSet phldrT="[Text]"/>
      <dgm:spPr>
        <a:gradFill rotWithShape="0">
          <a:gsLst>
            <a:gs pos="0">
              <a:schemeClr val="accent5">
                <a:hueOff val="-4201911"/>
                <a:satOff val="-5845"/>
                <a:lumOff val="-2241"/>
                <a:satMod val="103000"/>
                <a:lumMod val="102000"/>
                <a:tint val="94000"/>
                <a:alpha val="27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gradFill>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GML</a:t>
          </a:r>
        </a:p>
      </dgm:t>
    </dgm:pt>
    <dgm:pt modelId="{D65AAE00-E31F-734A-BB44-A9F8ACCF0C94}" type="parTrans" cxnId="{650A2164-7DC9-BA4C-858B-5E37FB80F299}">
      <dgm:prSet/>
      <dgm:spPr/>
      <dgm:t>
        <a:bodyPr/>
        <a:lstStyle/>
        <a:p>
          <a:endParaRPr lang="en-US" b="1"/>
        </a:p>
      </dgm:t>
    </dgm:pt>
    <dgm:pt modelId="{B323F429-953F-ED47-9342-029F1A8B1FA4}" type="sibTrans" cxnId="{650A2164-7DC9-BA4C-858B-5E37FB80F299}">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C68F3FAA-560A-0843-9A8A-7680C3228F0A}">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KML</a:t>
          </a:r>
        </a:p>
      </dgm:t>
    </dgm:pt>
    <dgm:pt modelId="{A533DA1C-28C9-A947-ACA0-6AC8ADD26203}" type="parTrans" cxnId="{3F5F5257-B618-6A4E-829F-BB823A7D2D1A}">
      <dgm:prSet/>
      <dgm:spPr/>
      <dgm:t>
        <a:bodyPr/>
        <a:lstStyle/>
        <a:p>
          <a:endParaRPr lang="en-US" b="1"/>
        </a:p>
      </dgm:t>
    </dgm:pt>
    <dgm:pt modelId="{1E138AF2-D1F1-7644-B0A0-78436F4F5F61}" type="sibTrans" cxnId="{3F5F5257-B618-6A4E-829F-BB823A7D2D1A}">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EAF11542-23C4-6844-923C-FD3FA9957C44}">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ArcGIS Rest API</a:t>
          </a:r>
        </a:p>
      </dgm:t>
    </dgm:pt>
    <dgm:pt modelId="{40FF8121-25A8-9146-BB9A-B871AB10899D}" type="parTrans" cxnId="{2B56A94D-FC02-1542-B1EB-28B33D5DB7D2}">
      <dgm:prSet/>
      <dgm:spPr/>
      <dgm:t>
        <a:bodyPr/>
        <a:lstStyle/>
        <a:p>
          <a:endParaRPr lang="en-US" b="1"/>
        </a:p>
      </dgm:t>
    </dgm:pt>
    <dgm:pt modelId="{EEBAB647-3659-5846-92CF-8F9ECBBACA5A}" type="sibTrans" cxnId="{2B56A94D-FC02-1542-B1EB-28B33D5DB7D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40AA51C5-2B5A-4F43-AF82-CB347268D4AA}">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GFT</a:t>
          </a:r>
        </a:p>
      </dgm:t>
    </dgm:pt>
    <dgm:pt modelId="{E52EB26C-BF9C-FF4E-883F-5845920C8695}" type="parTrans" cxnId="{FC8E4209-64CE-1A40-BCF6-620BBFB3DE05}">
      <dgm:prSet/>
      <dgm:spPr/>
      <dgm:t>
        <a:bodyPr/>
        <a:lstStyle/>
        <a:p>
          <a:endParaRPr lang="en-US" b="1"/>
        </a:p>
      </dgm:t>
    </dgm:pt>
    <dgm:pt modelId="{B1530C57-41A0-DF4C-88CD-F36B499F2268}" type="sibTrans" cxnId="{FC8E4209-64CE-1A40-BCF6-620BBFB3DE05}">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62D6EBFB-84E8-A24E-A01A-AF6DAF8A6B7D}" type="pres">
      <dgm:prSet presAssocID="{7D34F7D9-AEAA-4E4D-AA95-313762CDBBE6}" presName="Name0" presStyleCnt="0">
        <dgm:presLayoutVars>
          <dgm:chMax val="21"/>
          <dgm:chPref val="21"/>
        </dgm:presLayoutVars>
      </dgm:prSet>
      <dgm:spPr/>
    </dgm:pt>
    <dgm:pt modelId="{C6BE1A90-786F-194F-9866-A3709E99D5DE}" type="pres">
      <dgm:prSet presAssocID="{9F0081F3-4737-EE49-8EC3-2BBC89C9E21C}" presName="text1" presStyleCnt="0"/>
      <dgm:spPr/>
    </dgm:pt>
    <dgm:pt modelId="{1EC0F7F8-FEE8-674A-8F35-61801D09B4DA}" type="pres">
      <dgm:prSet presAssocID="{9F0081F3-4737-EE49-8EC3-2BBC89C9E21C}" presName="textRepeatNode" presStyleLbl="alignNode1" presStyleIdx="0" presStyleCnt="8">
        <dgm:presLayoutVars>
          <dgm:chMax val="0"/>
          <dgm:chPref val="0"/>
          <dgm:bulletEnabled val="1"/>
        </dgm:presLayoutVars>
      </dgm:prSet>
      <dgm:spPr/>
    </dgm:pt>
    <dgm:pt modelId="{7D0949C7-B00A-9343-85C3-4B1108754E3D}" type="pres">
      <dgm:prSet presAssocID="{9F0081F3-4737-EE49-8EC3-2BBC89C9E21C}" presName="textaccent1" presStyleCnt="0"/>
      <dgm:spPr/>
    </dgm:pt>
    <dgm:pt modelId="{636EBA10-4C14-BD4B-B04A-6CA23CBC903F}" type="pres">
      <dgm:prSet presAssocID="{9F0081F3-4737-EE49-8EC3-2BBC89C9E21C}" presName="accentRepeatNode" presStyleLbl="solidAlignAcc1" presStyleIdx="0"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F061F60F-520C-A947-A245-842B20CBAB60}" type="pres">
      <dgm:prSet presAssocID="{F45DF312-52EF-734F-981D-C2D28481BF98}" presName="image1" presStyleCnt="0"/>
      <dgm:spPr/>
    </dgm:pt>
    <dgm:pt modelId="{4ECCE8E2-1ED6-7E49-A0BE-E07260A58BF6}" type="pres">
      <dgm:prSet presAssocID="{F45DF312-52EF-734F-981D-C2D28481BF98}" presName="imageRepeatNode" presStyleLbl="alignAcc1" presStyleIdx="0" presStyleCnt="8"/>
      <dgm:spPr/>
    </dgm:pt>
    <dgm:pt modelId="{149AFFFC-F6FB-3C49-8364-059141CD0233}" type="pres">
      <dgm:prSet presAssocID="{F45DF312-52EF-734F-981D-C2D28481BF98}" presName="imageaccent1" presStyleCnt="0"/>
      <dgm:spPr/>
    </dgm:pt>
    <dgm:pt modelId="{97DB6D80-F6D1-1E47-8C0E-A14BB21EE391}" type="pres">
      <dgm:prSet presAssocID="{F45DF312-52EF-734F-981D-C2D28481BF98}" presName="accentRepeatNode" presStyleLbl="solidAlignAcc1" presStyleIdx="1"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8514294E-A254-AB47-89F3-9FA103483DBA}" type="pres">
      <dgm:prSet presAssocID="{568A23C0-94E6-D041-B235-38322C66C393}" presName="text2" presStyleCnt="0"/>
      <dgm:spPr/>
    </dgm:pt>
    <dgm:pt modelId="{413FD08E-A553-CB40-BAD1-EC83D7146345}" type="pres">
      <dgm:prSet presAssocID="{568A23C0-94E6-D041-B235-38322C66C393}" presName="textRepeatNode" presStyleLbl="alignNode1" presStyleIdx="1" presStyleCnt="8">
        <dgm:presLayoutVars>
          <dgm:chMax val="0"/>
          <dgm:chPref val="0"/>
          <dgm:bulletEnabled val="1"/>
        </dgm:presLayoutVars>
      </dgm:prSet>
      <dgm:spPr/>
    </dgm:pt>
    <dgm:pt modelId="{1D4379E3-7555-A84B-B9A5-34B7516598FE}" type="pres">
      <dgm:prSet presAssocID="{568A23C0-94E6-D041-B235-38322C66C393}" presName="textaccent2" presStyleCnt="0"/>
      <dgm:spPr/>
    </dgm:pt>
    <dgm:pt modelId="{D91B0605-FB92-0542-AD3C-1A103595A107}" type="pres">
      <dgm:prSet presAssocID="{568A23C0-94E6-D041-B235-38322C66C393}" presName="accentRepeatNode" presStyleLbl="solidAlignAcc1" presStyleIdx="2"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D417730E-2E4B-E24E-ACA2-8EC75D76D4BD}" type="pres">
      <dgm:prSet presAssocID="{C7187316-3D97-ED49-BA97-C294FE1B4A8E}" presName="image2" presStyleCnt="0"/>
      <dgm:spPr/>
    </dgm:pt>
    <dgm:pt modelId="{03043B28-5E41-4443-8A60-F56C52BD4FD0}" type="pres">
      <dgm:prSet presAssocID="{C7187316-3D97-ED49-BA97-C294FE1B4A8E}" presName="imageRepeatNode" presStyleLbl="alignAcc1" presStyleIdx="1" presStyleCnt="8"/>
      <dgm:spPr/>
    </dgm:pt>
    <dgm:pt modelId="{AEBCAB19-507D-734A-9345-C6B1C443990C}" type="pres">
      <dgm:prSet presAssocID="{C7187316-3D97-ED49-BA97-C294FE1B4A8E}" presName="imageaccent2" presStyleCnt="0"/>
      <dgm:spPr/>
    </dgm:pt>
    <dgm:pt modelId="{447786AC-68BC-6849-B291-55F162477EB7}" type="pres">
      <dgm:prSet presAssocID="{C7187316-3D97-ED49-BA97-C294FE1B4A8E}" presName="accentRepeatNode" presStyleLbl="solidAlignAcc1" presStyleIdx="3"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68B16926-2155-9545-AFF5-678CDF6EB723}" type="pres">
      <dgm:prSet presAssocID="{8D7AD2B6-3119-3848-9220-C588CA8D3CB6}" presName="text3" presStyleCnt="0"/>
      <dgm:spPr/>
    </dgm:pt>
    <dgm:pt modelId="{4F65E44A-B637-EE45-B11A-B517EED1CD3E}" type="pres">
      <dgm:prSet presAssocID="{8D7AD2B6-3119-3848-9220-C588CA8D3CB6}" presName="textRepeatNode" presStyleLbl="alignNode1" presStyleIdx="2" presStyleCnt="8">
        <dgm:presLayoutVars>
          <dgm:chMax val="0"/>
          <dgm:chPref val="0"/>
          <dgm:bulletEnabled val="1"/>
        </dgm:presLayoutVars>
      </dgm:prSet>
      <dgm:spPr/>
    </dgm:pt>
    <dgm:pt modelId="{0229B320-9EFD-AB47-96A1-C062801CD0A9}" type="pres">
      <dgm:prSet presAssocID="{8D7AD2B6-3119-3848-9220-C588CA8D3CB6}" presName="textaccent3" presStyleCnt="0"/>
      <dgm:spPr/>
    </dgm:pt>
    <dgm:pt modelId="{DF627F74-8653-9C4B-BD27-DF200D4DDA3B}" type="pres">
      <dgm:prSet presAssocID="{8D7AD2B6-3119-3848-9220-C588CA8D3CB6}" presName="accentRepeatNode" presStyleLbl="solidAlignAcc1" presStyleIdx="4"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3506854D-24EC-EE4D-A74A-788711920000}" type="pres">
      <dgm:prSet presAssocID="{4E773570-AE17-254A-A7DE-D1D0450A7048}" presName="image3" presStyleCnt="0"/>
      <dgm:spPr/>
    </dgm:pt>
    <dgm:pt modelId="{CE1877B9-32EF-374B-BEE9-D19FC724B1A3}" type="pres">
      <dgm:prSet presAssocID="{4E773570-AE17-254A-A7DE-D1D0450A7048}" presName="imageRepeatNode" presStyleLbl="alignAcc1" presStyleIdx="2" presStyleCnt="8"/>
      <dgm:spPr/>
    </dgm:pt>
    <dgm:pt modelId="{F593259D-BD81-9A4C-987B-EAD3CBD29FB4}" type="pres">
      <dgm:prSet presAssocID="{4E773570-AE17-254A-A7DE-D1D0450A7048}" presName="imageaccent3" presStyleCnt="0"/>
      <dgm:spPr/>
    </dgm:pt>
    <dgm:pt modelId="{5FC5A89D-1173-A74B-9B74-B49621DFF6A1}" type="pres">
      <dgm:prSet presAssocID="{4E773570-AE17-254A-A7DE-D1D0450A7048}" presName="accentRepeatNode" presStyleLbl="solidAlignAcc1" presStyleIdx="5"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89C9A772-9FC6-5040-A153-2BACD7A6B039}" type="pres">
      <dgm:prSet presAssocID="{3D5C3F03-67DA-1E41-B488-B6A3CEBB617C}" presName="text4" presStyleCnt="0"/>
      <dgm:spPr/>
    </dgm:pt>
    <dgm:pt modelId="{6AB15CBE-EC87-BB41-B369-237EC707EC85}" type="pres">
      <dgm:prSet presAssocID="{3D5C3F03-67DA-1E41-B488-B6A3CEBB617C}" presName="textRepeatNode" presStyleLbl="alignNode1" presStyleIdx="3" presStyleCnt="8">
        <dgm:presLayoutVars>
          <dgm:chMax val="0"/>
          <dgm:chPref val="0"/>
          <dgm:bulletEnabled val="1"/>
        </dgm:presLayoutVars>
      </dgm:prSet>
      <dgm:spPr/>
    </dgm:pt>
    <dgm:pt modelId="{2737835C-9B01-D64D-9DFD-C41A91A90B98}" type="pres">
      <dgm:prSet presAssocID="{3D5C3F03-67DA-1E41-B488-B6A3CEBB617C}" presName="textaccent4" presStyleCnt="0"/>
      <dgm:spPr/>
    </dgm:pt>
    <dgm:pt modelId="{0A62A120-0443-D349-B8E2-589FFFAC05F4}" type="pres">
      <dgm:prSet presAssocID="{3D5C3F03-67DA-1E41-B488-B6A3CEBB617C}" presName="accentRepeatNode" presStyleLbl="solidAlignAcc1" presStyleIdx="6"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39B5E8D7-1A13-E249-96FB-9C17232DFB7D}" type="pres">
      <dgm:prSet presAssocID="{70FC963C-6BF1-4642-AEA3-D5691E2639AB}" presName="image4" presStyleCnt="0"/>
      <dgm:spPr/>
    </dgm:pt>
    <dgm:pt modelId="{486AB2BC-9497-EA41-8BFC-0CFC3FA703E6}" type="pres">
      <dgm:prSet presAssocID="{70FC963C-6BF1-4642-AEA3-D5691E2639AB}" presName="imageRepeatNode" presStyleLbl="alignAcc1" presStyleIdx="3" presStyleCnt="8"/>
      <dgm:spPr/>
    </dgm:pt>
    <dgm:pt modelId="{1D72D276-C882-F543-833D-D4286C353F37}" type="pres">
      <dgm:prSet presAssocID="{70FC963C-6BF1-4642-AEA3-D5691E2639AB}" presName="imageaccent4" presStyleCnt="0"/>
      <dgm:spPr/>
    </dgm:pt>
    <dgm:pt modelId="{6493C5CB-29B8-584E-990E-F0EE0AACFDEF}" type="pres">
      <dgm:prSet presAssocID="{70FC963C-6BF1-4642-AEA3-D5691E2639AB}" presName="accentRepeatNode" presStyleLbl="solidAlignAcc1" presStyleIdx="7"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3E3383F9-BE6B-974F-849D-C9006738D6A9}" type="pres">
      <dgm:prSet presAssocID="{250CE23E-52C0-BB4D-86E7-211BF8319B5E}" presName="text5" presStyleCnt="0"/>
      <dgm:spPr/>
    </dgm:pt>
    <dgm:pt modelId="{78F7E084-97E3-FF48-AF03-B19130F3BF6B}" type="pres">
      <dgm:prSet presAssocID="{250CE23E-52C0-BB4D-86E7-211BF8319B5E}" presName="textRepeatNode" presStyleLbl="alignNode1" presStyleIdx="4" presStyleCnt="8">
        <dgm:presLayoutVars>
          <dgm:chMax val="0"/>
          <dgm:chPref val="0"/>
          <dgm:bulletEnabled val="1"/>
        </dgm:presLayoutVars>
      </dgm:prSet>
      <dgm:spPr/>
    </dgm:pt>
    <dgm:pt modelId="{E88BE736-878F-8D48-B08E-3413C2CA2B27}" type="pres">
      <dgm:prSet presAssocID="{250CE23E-52C0-BB4D-86E7-211BF8319B5E}" presName="textaccent5" presStyleCnt="0"/>
      <dgm:spPr/>
    </dgm:pt>
    <dgm:pt modelId="{7DC5D155-272F-3A46-BEA0-9E9D438BEB17}" type="pres">
      <dgm:prSet presAssocID="{250CE23E-52C0-BB4D-86E7-211BF8319B5E}" presName="accentRepeatNode" presStyleLbl="solidAlignAcc1" presStyleIdx="8"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DB5A9B75-2B01-F949-B656-937FA804F91B}" type="pres">
      <dgm:prSet presAssocID="{B323F429-953F-ED47-9342-029F1A8B1FA4}" presName="image5" presStyleCnt="0"/>
      <dgm:spPr/>
    </dgm:pt>
    <dgm:pt modelId="{A8702D03-478F-9B4F-891C-F7C4F3AA57B1}" type="pres">
      <dgm:prSet presAssocID="{B323F429-953F-ED47-9342-029F1A8B1FA4}" presName="imageRepeatNode" presStyleLbl="alignAcc1" presStyleIdx="4" presStyleCnt="8"/>
      <dgm:spPr/>
    </dgm:pt>
    <dgm:pt modelId="{042476A3-3BF2-934E-9ADE-32D0AF2CAE42}" type="pres">
      <dgm:prSet presAssocID="{B323F429-953F-ED47-9342-029F1A8B1FA4}" presName="imageaccent5" presStyleCnt="0"/>
      <dgm:spPr/>
    </dgm:pt>
    <dgm:pt modelId="{C02F0033-4998-2343-BD45-F37C4730E89B}" type="pres">
      <dgm:prSet presAssocID="{B323F429-953F-ED47-9342-029F1A8B1FA4}" presName="accentRepeatNode" presStyleLbl="solidAlignAcc1" presStyleIdx="9"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93D9339F-04F8-2843-89E3-02CA8F64CAEA}" type="pres">
      <dgm:prSet presAssocID="{C68F3FAA-560A-0843-9A8A-7680C3228F0A}" presName="text6" presStyleCnt="0"/>
      <dgm:spPr/>
    </dgm:pt>
    <dgm:pt modelId="{184BC9D4-C136-2F4E-ADC0-D70247E96F94}" type="pres">
      <dgm:prSet presAssocID="{C68F3FAA-560A-0843-9A8A-7680C3228F0A}" presName="textRepeatNode" presStyleLbl="alignNode1" presStyleIdx="5" presStyleCnt="8">
        <dgm:presLayoutVars>
          <dgm:chMax val="0"/>
          <dgm:chPref val="0"/>
          <dgm:bulletEnabled val="1"/>
        </dgm:presLayoutVars>
      </dgm:prSet>
      <dgm:spPr/>
    </dgm:pt>
    <dgm:pt modelId="{D7392CFE-F4E0-6640-ADB1-28F26380BA43}" type="pres">
      <dgm:prSet presAssocID="{C68F3FAA-560A-0843-9A8A-7680C3228F0A}" presName="textaccent6" presStyleCnt="0"/>
      <dgm:spPr/>
    </dgm:pt>
    <dgm:pt modelId="{2DDC8F88-C7AF-8440-8173-5EA5DAA1BB23}" type="pres">
      <dgm:prSet presAssocID="{C68F3FAA-560A-0843-9A8A-7680C3228F0A}" presName="accentRepeatNode" presStyleLbl="solidAlignAcc1" presStyleIdx="10"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554D77C9-B756-5C4D-A1D3-2B56CBE5B68D}" type="pres">
      <dgm:prSet presAssocID="{1E138AF2-D1F1-7644-B0A0-78436F4F5F61}" presName="image6" presStyleCnt="0"/>
      <dgm:spPr/>
    </dgm:pt>
    <dgm:pt modelId="{A574AF0D-B27F-F14A-8F2A-7F280357CCA5}" type="pres">
      <dgm:prSet presAssocID="{1E138AF2-D1F1-7644-B0A0-78436F4F5F61}" presName="imageRepeatNode" presStyleLbl="alignAcc1" presStyleIdx="5" presStyleCnt="8"/>
      <dgm:spPr/>
    </dgm:pt>
    <dgm:pt modelId="{6668933B-D023-2E46-9158-B065EE0B4CA7}" type="pres">
      <dgm:prSet presAssocID="{1E138AF2-D1F1-7644-B0A0-78436F4F5F61}" presName="imageaccent6" presStyleCnt="0"/>
      <dgm:spPr/>
    </dgm:pt>
    <dgm:pt modelId="{71EE6FC7-D36D-614C-A709-B355C3B317D5}" type="pres">
      <dgm:prSet presAssocID="{1E138AF2-D1F1-7644-B0A0-78436F4F5F61}" presName="accentRepeatNode" presStyleLbl="solidAlignAcc1" presStyleIdx="11"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8FB6AC49-D346-9943-BE94-64C965884C1C}" type="pres">
      <dgm:prSet presAssocID="{EAF11542-23C4-6844-923C-FD3FA9957C44}" presName="text7" presStyleCnt="0"/>
      <dgm:spPr/>
    </dgm:pt>
    <dgm:pt modelId="{3DD253C5-6115-C443-8182-2968847360D7}" type="pres">
      <dgm:prSet presAssocID="{EAF11542-23C4-6844-923C-FD3FA9957C44}" presName="textRepeatNode" presStyleLbl="alignNode1" presStyleIdx="6" presStyleCnt="8">
        <dgm:presLayoutVars>
          <dgm:chMax val="0"/>
          <dgm:chPref val="0"/>
          <dgm:bulletEnabled val="1"/>
        </dgm:presLayoutVars>
      </dgm:prSet>
      <dgm:spPr/>
    </dgm:pt>
    <dgm:pt modelId="{FB00E53A-D533-2744-86D0-DD332C8186B5}" type="pres">
      <dgm:prSet presAssocID="{EAF11542-23C4-6844-923C-FD3FA9957C44}" presName="textaccent7" presStyleCnt="0"/>
      <dgm:spPr/>
    </dgm:pt>
    <dgm:pt modelId="{EA9D1791-8F14-FE40-9909-50A426AFF4E5}" type="pres">
      <dgm:prSet presAssocID="{EAF11542-23C4-6844-923C-FD3FA9957C44}" presName="accentRepeatNode" presStyleLbl="solidAlignAcc1" presStyleIdx="12"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EF33A56A-80CC-934F-AC01-2F63298E6C43}" type="pres">
      <dgm:prSet presAssocID="{EEBAB647-3659-5846-92CF-8F9ECBBACA5A}" presName="image7" presStyleCnt="0"/>
      <dgm:spPr/>
    </dgm:pt>
    <dgm:pt modelId="{7F8150C0-EBE4-3144-A25A-2DF45FBD29D0}" type="pres">
      <dgm:prSet presAssocID="{EEBAB647-3659-5846-92CF-8F9ECBBACA5A}" presName="imageRepeatNode" presStyleLbl="alignAcc1" presStyleIdx="6" presStyleCnt="8"/>
      <dgm:spPr/>
    </dgm:pt>
    <dgm:pt modelId="{11E95C78-1541-D34B-A828-4876055D8229}" type="pres">
      <dgm:prSet presAssocID="{EEBAB647-3659-5846-92CF-8F9ECBBACA5A}" presName="imageaccent7" presStyleCnt="0"/>
      <dgm:spPr/>
    </dgm:pt>
    <dgm:pt modelId="{B986E359-C83C-5941-B7BD-BE32D28873BA}" type="pres">
      <dgm:prSet presAssocID="{EEBAB647-3659-5846-92CF-8F9ECBBACA5A}" presName="accentRepeatNode" presStyleLbl="solidAlignAcc1" presStyleIdx="13"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2166B438-1544-A645-B38D-42CF71CEB918}" type="pres">
      <dgm:prSet presAssocID="{40AA51C5-2B5A-4F43-AF82-CB347268D4AA}" presName="text8" presStyleCnt="0"/>
      <dgm:spPr/>
    </dgm:pt>
    <dgm:pt modelId="{93FE0938-F7D8-4D47-AE08-4E42C1A33E30}" type="pres">
      <dgm:prSet presAssocID="{40AA51C5-2B5A-4F43-AF82-CB347268D4AA}" presName="textRepeatNode" presStyleLbl="alignNode1" presStyleIdx="7" presStyleCnt="8">
        <dgm:presLayoutVars>
          <dgm:chMax val="0"/>
          <dgm:chPref val="0"/>
          <dgm:bulletEnabled val="1"/>
        </dgm:presLayoutVars>
      </dgm:prSet>
      <dgm:spPr/>
    </dgm:pt>
    <dgm:pt modelId="{273E6A2B-13EE-9949-9DD2-B7A20669C59D}" type="pres">
      <dgm:prSet presAssocID="{40AA51C5-2B5A-4F43-AF82-CB347268D4AA}" presName="textaccent8" presStyleCnt="0"/>
      <dgm:spPr/>
    </dgm:pt>
    <dgm:pt modelId="{25787EBA-14DD-6145-A072-CC6A837D446A}" type="pres">
      <dgm:prSet presAssocID="{40AA51C5-2B5A-4F43-AF82-CB347268D4AA}" presName="accentRepeatNode" presStyleLbl="solidAlignAcc1" presStyleIdx="14"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74CA9B6A-20B4-2D4B-8716-6E05EFF160C4}" type="pres">
      <dgm:prSet presAssocID="{B1530C57-41A0-DF4C-88CD-F36B499F2268}" presName="image8" presStyleCnt="0"/>
      <dgm:spPr/>
    </dgm:pt>
    <dgm:pt modelId="{5B31FA92-B53B-2346-BCF8-FA0BBFADDFA5}" type="pres">
      <dgm:prSet presAssocID="{B1530C57-41A0-DF4C-88CD-F36B499F2268}" presName="imageRepeatNode" presStyleLbl="alignAcc1" presStyleIdx="7" presStyleCnt="8"/>
      <dgm:spPr/>
    </dgm:pt>
    <dgm:pt modelId="{77AF8E09-7D66-154E-8760-1CB8A8D74A8D}" type="pres">
      <dgm:prSet presAssocID="{B1530C57-41A0-DF4C-88CD-F36B499F2268}" presName="imageaccent8" presStyleCnt="0"/>
      <dgm:spPr/>
    </dgm:pt>
    <dgm:pt modelId="{57918EE5-C204-6A4A-82B7-A6A8B6BC73B4}" type="pres">
      <dgm:prSet presAssocID="{B1530C57-41A0-DF4C-88CD-F36B499F2268}" presName="accentRepeatNode" presStyleLbl="solidAlignAcc1" presStyleIdx="15" presStyleCnt="16"/>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Lst>
  <dgm:cxnLst>
    <dgm:cxn modelId="{FC8E4209-64CE-1A40-BCF6-620BBFB3DE05}" srcId="{7D34F7D9-AEAA-4E4D-AA95-313762CDBBE6}" destId="{40AA51C5-2B5A-4F43-AF82-CB347268D4AA}" srcOrd="7" destOrd="0" parTransId="{E52EB26C-BF9C-FF4E-883F-5845920C8695}" sibTransId="{B1530C57-41A0-DF4C-88CD-F36B499F2268}"/>
    <dgm:cxn modelId="{37142D0F-CA8F-214B-98C1-AA4098400324}" type="presOf" srcId="{B323F429-953F-ED47-9342-029F1A8B1FA4}" destId="{A8702D03-478F-9B4F-891C-F7C4F3AA57B1}" srcOrd="0" destOrd="0" presId="urn:microsoft.com/office/officeart/2008/layout/HexagonCluster"/>
    <dgm:cxn modelId="{28B75422-45E4-5142-9B83-08D47C95FF28}" type="presOf" srcId="{3D5C3F03-67DA-1E41-B488-B6A3CEBB617C}" destId="{6AB15CBE-EC87-BB41-B369-237EC707EC85}" srcOrd="0" destOrd="0" presId="urn:microsoft.com/office/officeart/2008/layout/HexagonCluster"/>
    <dgm:cxn modelId="{83104427-FBF1-5E47-8812-7E763BC990D7}" type="presOf" srcId="{70FC963C-6BF1-4642-AEA3-D5691E2639AB}" destId="{486AB2BC-9497-EA41-8BFC-0CFC3FA703E6}" srcOrd="0" destOrd="0" presId="urn:microsoft.com/office/officeart/2008/layout/HexagonCluster"/>
    <dgm:cxn modelId="{DDB1FA2A-8F3A-6845-BDBE-39F998543BC0}" type="presOf" srcId="{8D7AD2B6-3119-3848-9220-C588CA8D3CB6}" destId="{4F65E44A-B637-EE45-B11A-B517EED1CD3E}" srcOrd="0" destOrd="0" presId="urn:microsoft.com/office/officeart/2008/layout/HexagonCluster"/>
    <dgm:cxn modelId="{73285B2C-DFAA-8949-8243-F081C21272E4}" type="presOf" srcId="{C7187316-3D97-ED49-BA97-C294FE1B4A8E}" destId="{03043B28-5E41-4443-8A60-F56C52BD4FD0}" srcOrd="0" destOrd="0" presId="urn:microsoft.com/office/officeart/2008/layout/HexagonCluster"/>
    <dgm:cxn modelId="{0BCF4C36-FE12-3348-9979-6ADC8DF8BF92}" srcId="{7D34F7D9-AEAA-4E4D-AA95-313762CDBBE6}" destId="{568A23C0-94E6-D041-B235-38322C66C393}" srcOrd="1" destOrd="0" parTransId="{194CC2CE-D403-5641-AE24-1D5AA8B35CB2}" sibTransId="{C7187316-3D97-ED49-BA97-C294FE1B4A8E}"/>
    <dgm:cxn modelId="{2B56A94D-FC02-1542-B1EB-28B33D5DB7D2}" srcId="{7D34F7D9-AEAA-4E4D-AA95-313762CDBBE6}" destId="{EAF11542-23C4-6844-923C-FD3FA9957C44}" srcOrd="6" destOrd="0" parTransId="{40FF8121-25A8-9146-BB9A-B871AB10899D}" sibTransId="{EEBAB647-3659-5846-92CF-8F9ECBBACA5A}"/>
    <dgm:cxn modelId="{3F5F5257-B618-6A4E-829F-BB823A7D2D1A}" srcId="{7D34F7D9-AEAA-4E4D-AA95-313762CDBBE6}" destId="{C68F3FAA-560A-0843-9A8A-7680C3228F0A}" srcOrd="5" destOrd="0" parTransId="{A533DA1C-28C9-A947-ACA0-6AC8ADD26203}" sibTransId="{1E138AF2-D1F1-7644-B0A0-78436F4F5F61}"/>
    <dgm:cxn modelId="{C312A757-625B-FE41-8EBC-BD7F1F67AE39}" type="presOf" srcId="{B1530C57-41A0-DF4C-88CD-F36B499F2268}" destId="{5B31FA92-B53B-2346-BCF8-FA0BBFADDFA5}" srcOrd="0" destOrd="0" presId="urn:microsoft.com/office/officeart/2008/layout/HexagonCluster"/>
    <dgm:cxn modelId="{D732D35C-CB81-214C-B1A4-546E3E6ED8B1}" type="presOf" srcId="{7D34F7D9-AEAA-4E4D-AA95-313762CDBBE6}" destId="{62D6EBFB-84E8-A24E-A01A-AF6DAF8A6B7D}" srcOrd="0" destOrd="0" presId="urn:microsoft.com/office/officeart/2008/layout/HexagonCluster"/>
    <dgm:cxn modelId="{F0105361-8783-FE42-974C-DFE24744C832}" type="presOf" srcId="{EEBAB647-3659-5846-92CF-8F9ECBBACA5A}" destId="{7F8150C0-EBE4-3144-A25A-2DF45FBD29D0}" srcOrd="0" destOrd="0" presId="urn:microsoft.com/office/officeart/2008/layout/HexagonCluster"/>
    <dgm:cxn modelId="{650A2164-7DC9-BA4C-858B-5E37FB80F299}" srcId="{7D34F7D9-AEAA-4E4D-AA95-313762CDBBE6}" destId="{250CE23E-52C0-BB4D-86E7-211BF8319B5E}" srcOrd="4" destOrd="0" parTransId="{D65AAE00-E31F-734A-BB44-A9F8ACCF0C94}" sibTransId="{B323F429-953F-ED47-9342-029F1A8B1FA4}"/>
    <dgm:cxn modelId="{50D21A66-A7D1-4048-BBE4-858B6E4F0F41}" type="presOf" srcId="{C68F3FAA-560A-0843-9A8A-7680C3228F0A}" destId="{184BC9D4-C136-2F4E-ADC0-D70247E96F94}" srcOrd="0" destOrd="0" presId="urn:microsoft.com/office/officeart/2008/layout/HexagonCluster"/>
    <dgm:cxn modelId="{6398419B-9F64-4E42-85B5-A3F678B06632}" srcId="{7D34F7D9-AEAA-4E4D-AA95-313762CDBBE6}" destId="{9F0081F3-4737-EE49-8EC3-2BBC89C9E21C}" srcOrd="0" destOrd="0" parTransId="{55C9D6FF-7C17-1D46-9403-69BDEFEBA3F2}" sibTransId="{F45DF312-52EF-734F-981D-C2D28481BF98}"/>
    <dgm:cxn modelId="{1DD0EEAA-B2BF-A24D-BC2C-647141A598EB}" type="presOf" srcId="{250CE23E-52C0-BB4D-86E7-211BF8319B5E}" destId="{78F7E084-97E3-FF48-AF03-B19130F3BF6B}" srcOrd="0" destOrd="0" presId="urn:microsoft.com/office/officeart/2008/layout/HexagonCluster"/>
    <dgm:cxn modelId="{B52C4EAE-D5D3-614B-AFDD-2AF5011D8F5E}" type="presOf" srcId="{9F0081F3-4737-EE49-8EC3-2BBC89C9E21C}" destId="{1EC0F7F8-FEE8-674A-8F35-61801D09B4DA}" srcOrd="0" destOrd="0" presId="urn:microsoft.com/office/officeart/2008/layout/HexagonCluster"/>
    <dgm:cxn modelId="{6FB7CDB0-C9FD-D64C-A18F-F7D8329B74AD}" type="presOf" srcId="{40AA51C5-2B5A-4F43-AF82-CB347268D4AA}" destId="{93FE0938-F7D8-4D47-AE08-4E42C1A33E30}" srcOrd="0" destOrd="0" presId="urn:microsoft.com/office/officeart/2008/layout/HexagonCluster"/>
    <dgm:cxn modelId="{CE8DBFBA-5E28-8747-9A6B-C8FE857D8B3A}" type="presOf" srcId="{EAF11542-23C4-6844-923C-FD3FA9957C44}" destId="{3DD253C5-6115-C443-8182-2968847360D7}" srcOrd="0" destOrd="0" presId="urn:microsoft.com/office/officeart/2008/layout/HexagonCluster"/>
    <dgm:cxn modelId="{8F0A6FCB-E4CC-7847-884B-65706BE1DD84}" srcId="{7D34F7D9-AEAA-4E4D-AA95-313762CDBBE6}" destId="{3D5C3F03-67DA-1E41-B488-B6A3CEBB617C}" srcOrd="3" destOrd="0" parTransId="{375FAA10-5710-7248-B04E-D8C43F832598}" sibTransId="{70FC963C-6BF1-4642-AEA3-D5691E2639AB}"/>
    <dgm:cxn modelId="{509C9AE7-5B16-2343-973A-C88DBC72DEA6}" type="presOf" srcId="{1E138AF2-D1F1-7644-B0A0-78436F4F5F61}" destId="{A574AF0D-B27F-F14A-8F2A-7F280357CCA5}" srcOrd="0" destOrd="0" presId="urn:microsoft.com/office/officeart/2008/layout/HexagonCluster"/>
    <dgm:cxn modelId="{7928AEF0-46A1-414F-ACA4-429925545ABC}" srcId="{7D34F7D9-AEAA-4E4D-AA95-313762CDBBE6}" destId="{8D7AD2B6-3119-3848-9220-C588CA8D3CB6}" srcOrd="2" destOrd="0" parTransId="{39200EE0-C7D4-4C45-900C-53AA0810B8F3}" sibTransId="{4E773570-AE17-254A-A7DE-D1D0450A7048}"/>
    <dgm:cxn modelId="{2F34CAF2-1D07-F249-9035-F039F9EAD353}" type="presOf" srcId="{4E773570-AE17-254A-A7DE-D1D0450A7048}" destId="{CE1877B9-32EF-374B-BEE9-D19FC724B1A3}" srcOrd="0" destOrd="0" presId="urn:microsoft.com/office/officeart/2008/layout/HexagonCluster"/>
    <dgm:cxn modelId="{8A0F26F8-9F27-A247-9B58-56F44C14A1C4}" type="presOf" srcId="{F45DF312-52EF-734F-981D-C2D28481BF98}" destId="{4ECCE8E2-1ED6-7E49-A0BE-E07260A58BF6}" srcOrd="0" destOrd="0" presId="urn:microsoft.com/office/officeart/2008/layout/HexagonCluster"/>
    <dgm:cxn modelId="{15BE52FC-4F1A-024E-9639-E63F62A0DA88}" type="presOf" srcId="{568A23C0-94E6-D041-B235-38322C66C393}" destId="{413FD08E-A553-CB40-BAD1-EC83D7146345}" srcOrd="0" destOrd="0" presId="urn:microsoft.com/office/officeart/2008/layout/HexagonCluster"/>
    <dgm:cxn modelId="{A5F6082B-C380-1046-9217-A4CB921262F1}" type="presParOf" srcId="{62D6EBFB-84E8-A24E-A01A-AF6DAF8A6B7D}" destId="{C6BE1A90-786F-194F-9866-A3709E99D5DE}" srcOrd="0" destOrd="0" presId="urn:microsoft.com/office/officeart/2008/layout/HexagonCluster"/>
    <dgm:cxn modelId="{CFDD6BED-BA0F-5B4D-B594-4733615A9248}" type="presParOf" srcId="{C6BE1A90-786F-194F-9866-A3709E99D5DE}" destId="{1EC0F7F8-FEE8-674A-8F35-61801D09B4DA}" srcOrd="0" destOrd="0" presId="urn:microsoft.com/office/officeart/2008/layout/HexagonCluster"/>
    <dgm:cxn modelId="{C3A20D47-959D-7E42-B0C8-800FAC268576}" type="presParOf" srcId="{62D6EBFB-84E8-A24E-A01A-AF6DAF8A6B7D}" destId="{7D0949C7-B00A-9343-85C3-4B1108754E3D}" srcOrd="1" destOrd="0" presId="urn:microsoft.com/office/officeart/2008/layout/HexagonCluster"/>
    <dgm:cxn modelId="{63190505-6B51-F443-8517-67202D099562}" type="presParOf" srcId="{7D0949C7-B00A-9343-85C3-4B1108754E3D}" destId="{636EBA10-4C14-BD4B-B04A-6CA23CBC903F}" srcOrd="0" destOrd="0" presId="urn:microsoft.com/office/officeart/2008/layout/HexagonCluster"/>
    <dgm:cxn modelId="{9BAE1E99-727C-C148-890A-A0F61155BC06}" type="presParOf" srcId="{62D6EBFB-84E8-A24E-A01A-AF6DAF8A6B7D}" destId="{F061F60F-520C-A947-A245-842B20CBAB60}" srcOrd="2" destOrd="0" presId="urn:microsoft.com/office/officeart/2008/layout/HexagonCluster"/>
    <dgm:cxn modelId="{178844CA-406C-C442-A51D-8606B67FC4D1}" type="presParOf" srcId="{F061F60F-520C-A947-A245-842B20CBAB60}" destId="{4ECCE8E2-1ED6-7E49-A0BE-E07260A58BF6}" srcOrd="0" destOrd="0" presId="urn:microsoft.com/office/officeart/2008/layout/HexagonCluster"/>
    <dgm:cxn modelId="{33541B59-610C-ED4F-ACCA-485EE77C1E54}" type="presParOf" srcId="{62D6EBFB-84E8-A24E-A01A-AF6DAF8A6B7D}" destId="{149AFFFC-F6FB-3C49-8364-059141CD0233}" srcOrd="3" destOrd="0" presId="urn:microsoft.com/office/officeart/2008/layout/HexagonCluster"/>
    <dgm:cxn modelId="{34755D20-2BA8-DC4C-B3A0-F049C111D313}" type="presParOf" srcId="{149AFFFC-F6FB-3C49-8364-059141CD0233}" destId="{97DB6D80-F6D1-1E47-8C0E-A14BB21EE391}" srcOrd="0" destOrd="0" presId="urn:microsoft.com/office/officeart/2008/layout/HexagonCluster"/>
    <dgm:cxn modelId="{BCEC28A4-01AB-DE4E-A606-785D75AD8E8E}" type="presParOf" srcId="{62D6EBFB-84E8-A24E-A01A-AF6DAF8A6B7D}" destId="{8514294E-A254-AB47-89F3-9FA103483DBA}" srcOrd="4" destOrd="0" presId="urn:microsoft.com/office/officeart/2008/layout/HexagonCluster"/>
    <dgm:cxn modelId="{DDB5EA00-EEA3-E340-B851-309107C43926}" type="presParOf" srcId="{8514294E-A254-AB47-89F3-9FA103483DBA}" destId="{413FD08E-A553-CB40-BAD1-EC83D7146345}" srcOrd="0" destOrd="0" presId="urn:microsoft.com/office/officeart/2008/layout/HexagonCluster"/>
    <dgm:cxn modelId="{735CD6D3-BE12-7D41-A45E-3FC236E884C8}" type="presParOf" srcId="{62D6EBFB-84E8-A24E-A01A-AF6DAF8A6B7D}" destId="{1D4379E3-7555-A84B-B9A5-34B7516598FE}" srcOrd="5" destOrd="0" presId="urn:microsoft.com/office/officeart/2008/layout/HexagonCluster"/>
    <dgm:cxn modelId="{AC1AE070-1094-8946-A9CA-219751F7FBEA}" type="presParOf" srcId="{1D4379E3-7555-A84B-B9A5-34B7516598FE}" destId="{D91B0605-FB92-0542-AD3C-1A103595A107}" srcOrd="0" destOrd="0" presId="urn:microsoft.com/office/officeart/2008/layout/HexagonCluster"/>
    <dgm:cxn modelId="{9835CE7B-BE51-864F-B018-85FC634217FD}" type="presParOf" srcId="{62D6EBFB-84E8-A24E-A01A-AF6DAF8A6B7D}" destId="{D417730E-2E4B-E24E-ACA2-8EC75D76D4BD}" srcOrd="6" destOrd="0" presId="urn:microsoft.com/office/officeart/2008/layout/HexagonCluster"/>
    <dgm:cxn modelId="{38907422-883C-784C-939B-6D2312D701AE}" type="presParOf" srcId="{D417730E-2E4B-E24E-ACA2-8EC75D76D4BD}" destId="{03043B28-5E41-4443-8A60-F56C52BD4FD0}" srcOrd="0" destOrd="0" presId="urn:microsoft.com/office/officeart/2008/layout/HexagonCluster"/>
    <dgm:cxn modelId="{3AEF8C83-2F73-8C47-8AE0-A2B7FC15C971}" type="presParOf" srcId="{62D6EBFB-84E8-A24E-A01A-AF6DAF8A6B7D}" destId="{AEBCAB19-507D-734A-9345-C6B1C443990C}" srcOrd="7" destOrd="0" presId="urn:microsoft.com/office/officeart/2008/layout/HexagonCluster"/>
    <dgm:cxn modelId="{C6B68F57-FCC1-424C-A395-D01F0BD86A25}" type="presParOf" srcId="{AEBCAB19-507D-734A-9345-C6B1C443990C}" destId="{447786AC-68BC-6849-B291-55F162477EB7}" srcOrd="0" destOrd="0" presId="urn:microsoft.com/office/officeart/2008/layout/HexagonCluster"/>
    <dgm:cxn modelId="{F5C13AC9-96D0-1948-BF78-680C97BE9EC9}" type="presParOf" srcId="{62D6EBFB-84E8-A24E-A01A-AF6DAF8A6B7D}" destId="{68B16926-2155-9545-AFF5-678CDF6EB723}" srcOrd="8" destOrd="0" presId="urn:microsoft.com/office/officeart/2008/layout/HexagonCluster"/>
    <dgm:cxn modelId="{B7E16F2D-A826-784A-8772-A23964AFD4C5}" type="presParOf" srcId="{68B16926-2155-9545-AFF5-678CDF6EB723}" destId="{4F65E44A-B637-EE45-B11A-B517EED1CD3E}" srcOrd="0" destOrd="0" presId="urn:microsoft.com/office/officeart/2008/layout/HexagonCluster"/>
    <dgm:cxn modelId="{94726D7E-1651-3546-9989-828426419B13}" type="presParOf" srcId="{62D6EBFB-84E8-A24E-A01A-AF6DAF8A6B7D}" destId="{0229B320-9EFD-AB47-96A1-C062801CD0A9}" srcOrd="9" destOrd="0" presId="urn:microsoft.com/office/officeart/2008/layout/HexagonCluster"/>
    <dgm:cxn modelId="{25FA7FB3-82D3-1E4F-8C3C-17AF15017DDB}" type="presParOf" srcId="{0229B320-9EFD-AB47-96A1-C062801CD0A9}" destId="{DF627F74-8653-9C4B-BD27-DF200D4DDA3B}" srcOrd="0" destOrd="0" presId="urn:microsoft.com/office/officeart/2008/layout/HexagonCluster"/>
    <dgm:cxn modelId="{8E8A6D4A-4F78-FF45-98DE-A0C3713C73AB}" type="presParOf" srcId="{62D6EBFB-84E8-A24E-A01A-AF6DAF8A6B7D}" destId="{3506854D-24EC-EE4D-A74A-788711920000}" srcOrd="10" destOrd="0" presId="urn:microsoft.com/office/officeart/2008/layout/HexagonCluster"/>
    <dgm:cxn modelId="{A78FA175-93D4-0A42-A5EF-EEC5CE5947BE}" type="presParOf" srcId="{3506854D-24EC-EE4D-A74A-788711920000}" destId="{CE1877B9-32EF-374B-BEE9-D19FC724B1A3}" srcOrd="0" destOrd="0" presId="urn:microsoft.com/office/officeart/2008/layout/HexagonCluster"/>
    <dgm:cxn modelId="{4B149988-24C2-3A41-8A3C-737F5081B41F}" type="presParOf" srcId="{62D6EBFB-84E8-A24E-A01A-AF6DAF8A6B7D}" destId="{F593259D-BD81-9A4C-987B-EAD3CBD29FB4}" srcOrd="11" destOrd="0" presId="urn:microsoft.com/office/officeart/2008/layout/HexagonCluster"/>
    <dgm:cxn modelId="{8B936267-233C-4449-A1E8-02CC621BF727}" type="presParOf" srcId="{F593259D-BD81-9A4C-987B-EAD3CBD29FB4}" destId="{5FC5A89D-1173-A74B-9B74-B49621DFF6A1}" srcOrd="0" destOrd="0" presId="urn:microsoft.com/office/officeart/2008/layout/HexagonCluster"/>
    <dgm:cxn modelId="{AA50D716-DBE6-B04A-93C0-1B99AB43D9E0}" type="presParOf" srcId="{62D6EBFB-84E8-A24E-A01A-AF6DAF8A6B7D}" destId="{89C9A772-9FC6-5040-A153-2BACD7A6B039}" srcOrd="12" destOrd="0" presId="urn:microsoft.com/office/officeart/2008/layout/HexagonCluster"/>
    <dgm:cxn modelId="{7BC56E8C-CA8B-1E4E-BB56-054998C64E5F}" type="presParOf" srcId="{89C9A772-9FC6-5040-A153-2BACD7A6B039}" destId="{6AB15CBE-EC87-BB41-B369-237EC707EC85}" srcOrd="0" destOrd="0" presId="urn:microsoft.com/office/officeart/2008/layout/HexagonCluster"/>
    <dgm:cxn modelId="{D172231F-14C4-0943-93E9-CAE68E48C891}" type="presParOf" srcId="{62D6EBFB-84E8-A24E-A01A-AF6DAF8A6B7D}" destId="{2737835C-9B01-D64D-9DFD-C41A91A90B98}" srcOrd="13" destOrd="0" presId="urn:microsoft.com/office/officeart/2008/layout/HexagonCluster"/>
    <dgm:cxn modelId="{AF115EFA-0247-E645-AFFA-ACD18E1D8911}" type="presParOf" srcId="{2737835C-9B01-D64D-9DFD-C41A91A90B98}" destId="{0A62A120-0443-D349-B8E2-589FFFAC05F4}" srcOrd="0" destOrd="0" presId="urn:microsoft.com/office/officeart/2008/layout/HexagonCluster"/>
    <dgm:cxn modelId="{C5C7D1B1-5282-F240-8053-3A14755A39E1}" type="presParOf" srcId="{62D6EBFB-84E8-A24E-A01A-AF6DAF8A6B7D}" destId="{39B5E8D7-1A13-E249-96FB-9C17232DFB7D}" srcOrd="14" destOrd="0" presId="urn:microsoft.com/office/officeart/2008/layout/HexagonCluster"/>
    <dgm:cxn modelId="{7A0E3C74-34B1-0B4F-9022-4E5D6DBA2A9D}" type="presParOf" srcId="{39B5E8D7-1A13-E249-96FB-9C17232DFB7D}" destId="{486AB2BC-9497-EA41-8BFC-0CFC3FA703E6}" srcOrd="0" destOrd="0" presId="urn:microsoft.com/office/officeart/2008/layout/HexagonCluster"/>
    <dgm:cxn modelId="{D04E9E31-CDCF-5347-8A2A-E46DA96DB10B}" type="presParOf" srcId="{62D6EBFB-84E8-A24E-A01A-AF6DAF8A6B7D}" destId="{1D72D276-C882-F543-833D-D4286C353F37}" srcOrd="15" destOrd="0" presId="urn:microsoft.com/office/officeart/2008/layout/HexagonCluster"/>
    <dgm:cxn modelId="{6CB38F38-2EF6-5D44-910E-78603898EA57}" type="presParOf" srcId="{1D72D276-C882-F543-833D-D4286C353F37}" destId="{6493C5CB-29B8-584E-990E-F0EE0AACFDEF}" srcOrd="0" destOrd="0" presId="urn:microsoft.com/office/officeart/2008/layout/HexagonCluster"/>
    <dgm:cxn modelId="{7CF1D79D-46F0-A745-A11A-37852F3139E4}" type="presParOf" srcId="{62D6EBFB-84E8-A24E-A01A-AF6DAF8A6B7D}" destId="{3E3383F9-BE6B-974F-849D-C9006738D6A9}" srcOrd="16" destOrd="0" presId="urn:microsoft.com/office/officeart/2008/layout/HexagonCluster"/>
    <dgm:cxn modelId="{B4F1C501-60B4-9F42-A662-DD48844257DC}" type="presParOf" srcId="{3E3383F9-BE6B-974F-849D-C9006738D6A9}" destId="{78F7E084-97E3-FF48-AF03-B19130F3BF6B}" srcOrd="0" destOrd="0" presId="urn:microsoft.com/office/officeart/2008/layout/HexagonCluster"/>
    <dgm:cxn modelId="{28766C8F-089E-3D4D-8A84-EF228F130D4E}" type="presParOf" srcId="{62D6EBFB-84E8-A24E-A01A-AF6DAF8A6B7D}" destId="{E88BE736-878F-8D48-B08E-3413C2CA2B27}" srcOrd="17" destOrd="0" presId="urn:microsoft.com/office/officeart/2008/layout/HexagonCluster"/>
    <dgm:cxn modelId="{0947E3C8-25FC-B141-8B8F-79BAF789B814}" type="presParOf" srcId="{E88BE736-878F-8D48-B08E-3413C2CA2B27}" destId="{7DC5D155-272F-3A46-BEA0-9E9D438BEB17}" srcOrd="0" destOrd="0" presId="urn:microsoft.com/office/officeart/2008/layout/HexagonCluster"/>
    <dgm:cxn modelId="{D96EC0CE-7441-7941-9D44-CB91FAA25332}" type="presParOf" srcId="{62D6EBFB-84E8-A24E-A01A-AF6DAF8A6B7D}" destId="{DB5A9B75-2B01-F949-B656-937FA804F91B}" srcOrd="18" destOrd="0" presId="urn:microsoft.com/office/officeart/2008/layout/HexagonCluster"/>
    <dgm:cxn modelId="{9242F028-6EC8-F041-B455-20FA6DD8B422}" type="presParOf" srcId="{DB5A9B75-2B01-F949-B656-937FA804F91B}" destId="{A8702D03-478F-9B4F-891C-F7C4F3AA57B1}" srcOrd="0" destOrd="0" presId="urn:microsoft.com/office/officeart/2008/layout/HexagonCluster"/>
    <dgm:cxn modelId="{3538B07C-970B-844B-B98A-AF6410EF86FB}" type="presParOf" srcId="{62D6EBFB-84E8-A24E-A01A-AF6DAF8A6B7D}" destId="{042476A3-3BF2-934E-9ADE-32D0AF2CAE42}" srcOrd="19" destOrd="0" presId="urn:microsoft.com/office/officeart/2008/layout/HexagonCluster"/>
    <dgm:cxn modelId="{725C6676-E35A-3F42-97B5-2804A4FB0A1D}" type="presParOf" srcId="{042476A3-3BF2-934E-9ADE-32D0AF2CAE42}" destId="{C02F0033-4998-2343-BD45-F37C4730E89B}" srcOrd="0" destOrd="0" presId="urn:microsoft.com/office/officeart/2008/layout/HexagonCluster"/>
    <dgm:cxn modelId="{F1346136-1F8D-6846-90BD-466FBB56E876}" type="presParOf" srcId="{62D6EBFB-84E8-A24E-A01A-AF6DAF8A6B7D}" destId="{93D9339F-04F8-2843-89E3-02CA8F64CAEA}" srcOrd="20" destOrd="0" presId="urn:microsoft.com/office/officeart/2008/layout/HexagonCluster"/>
    <dgm:cxn modelId="{D1B13F8E-5F74-A04F-B5A7-DBC2DCDE3A5A}" type="presParOf" srcId="{93D9339F-04F8-2843-89E3-02CA8F64CAEA}" destId="{184BC9D4-C136-2F4E-ADC0-D70247E96F94}" srcOrd="0" destOrd="0" presId="urn:microsoft.com/office/officeart/2008/layout/HexagonCluster"/>
    <dgm:cxn modelId="{C89CA896-C768-4642-B0A3-98BE723F01FE}" type="presParOf" srcId="{62D6EBFB-84E8-A24E-A01A-AF6DAF8A6B7D}" destId="{D7392CFE-F4E0-6640-ADB1-28F26380BA43}" srcOrd="21" destOrd="0" presId="urn:microsoft.com/office/officeart/2008/layout/HexagonCluster"/>
    <dgm:cxn modelId="{F8D3C451-9A50-6042-B703-3A54615FA843}" type="presParOf" srcId="{D7392CFE-F4E0-6640-ADB1-28F26380BA43}" destId="{2DDC8F88-C7AF-8440-8173-5EA5DAA1BB23}" srcOrd="0" destOrd="0" presId="urn:microsoft.com/office/officeart/2008/layout/HexagonCluster"/>
    <dgm:cxn modelId="{C090BB3E-2985-8A4A-844F-678E2D04BE6D}" type="presParOf" srcId="{62D6EBFB-84E8-A24E-A01A-AF6DAF8A6B7D}" destId="{554D77C9-B756-5C4D-A1D3-2B56CBE5B68D}" srcOrd="22" destOrd="0" presId="urn:microsoft.com/office/officeart/2008/layout/HexagonCluster"/>
    <dgm:cxn modelId="{318CA827-0197-1D49-86F0-37080986589C}" type="presParOf" srcId="{554D77C9-B756-5C4D-A1D3-2B56CBE5B68D}" destId="{A574AF0D-B27F-F14A-8F2A-7F280357CCA5}" srcOrd="0" destOrd="0" presId="urn:microsoft.com/office/officeart/2008/layout/HexagonCluster"/>
    <dgm:cxn modelId="{8C5C1C68-3070-954B-AE7A-C3261CDDA437}" type="presParOf" srcId="{62D6EBFB-84E8-A24E-A01A-AF6DAF8A6B7D}" destId="{6668933B-D023-2E46-9158-B065EE0B4CA7}" srcOrd="23" destOrd="0" presId="urn:microsoft.com/office/officeart/2008/layout/HexagonCluster"/>
    <dgm:cxn modelId="{29FF3652-AC2C-B848-8B89-05D2865AEF6D}" type="presParOf" srcId="{6668933B-D023-2E46-9158-B065EE0B4CA7}" destId="{71EE6FC7-D36D-614C-A709-B355C3B317D5}" srcOrd="0" destOrd="0" presId="urn:microsoft.com/office/officeart/2008/layout/HexagonCluster"/>
    <dgm:cxn modelId="{1422C50B-2B48-B042-B415-5DD7FBBBCA30}" type="presParOf" srcId="{62D6EBFB-84E8-A24E-A01A-AF6DAF8A6B7D}" destId="{8FB6AC49-D346-9943-BE94-64C965884C1C}" srcOrd="24" destOrd="0" presId="urn:microsoft.com/office/officeart/2008/layout/HexagonCluster"/>
    <dgm:cxn modelId="{1E1DC688-BAA4-1245-A9FB-B2DF96C86DE4}" type="presParOf" srcId="{8FB6AC49-D346-9943-BE94-64C965884C1C}" destId="{3DD253C5-6115-C443-8182-2968847360D7}" srcOrd="0" destOrd="0" presId="urn:microsoft.com/office/officeart/2008/layout/HexagonCluster"/>
    <dgm:cxn modelId="{AA573B63-1F4D-8A4A-8EF3-94036625FD11}" type="presParOf" srcId="{62D6EBFB-84E8-A24E-A01A-AF6DAF8A6B7D}" destId="{FB00E53A-D533-2744-86D0-DD332C8186B5}" srcOrd="25" destOrd="0" presId="urn:microsoft.com/office/officeart/2008/layout/HexagonCluster"/>
    <dgm:cxn modelId="{1C2A4E89-3233-BA41-81CB-D59D21DDE083}" type="presParOf" srcId="{FB00E53A-D533-2744-86D0-DD332C8186B5}" destId="{EA9D1791-8F14-FE40-9909-50A426AFF4E5}" srcOrd="0" destOrd="0" presId="urn:microsoft.com/office/officeart/2008/layout/HexagonCluster"/>
    <dgm:cxn modelId="{B580E11B-777C-E64B-A4A6-1E2C3F9CA319}" type="presParOf" srcId="{62D6EBFB-84E8-A24E-A01A-AF6DAF8A6B7D}" destId="{EF33A56A-80CC-934F-AC01-2F63298E6C43}" srcOrd="26" destOrd="0" presId="urn:microsoft.com/office/officeart/2008/layout/HexagonCluster"/>
    <dgm:cxn modelId="{E1368B82-2259-594E-BA22-E744ECD1D7D4}" type="presParOf" srcId="{EF33A56A-80CC-934F-AC01-2F63298E6C43}" destId="{7F8150C0-EBE4-3144-A25A-2DF45FBD29D0}" srcOrd="0" destOrd="0" presId="urn:microsoft.com/office/officeart/2008/layout/HexagonCluster"/>
    <dgm:cxn modelId="{1DF53A5C-BEAA-3F4F-AFAA-DF3E8503C98A}" type="presParOf" srcId="{62D6EBFB-84E8-A24E-A01A-AF6DAF8A6B7D}" destId="{11E95C78-1541-D34B-A828-4876055D8229}" srcOrd="27" destOrd="0" presId="urn:microsoft.com/office/officeart/2008/layout/HexagonCluster"/>
    <dgm:cxn modelId="{7BF6CD91-CC63-1249-BE8E-E2140EE4F55A}" type="presParOf" srcId="{11E95C78-1541-D34B-A828-4876055D8229}" destId="{B986E359-C83C-5941-B7BD-BE32D28873BA}" srcOrd="0" destOrd="0" presId="urn:microsoft.com/office/officeart/2008/layout/HexagonCluster"/>
    <dgm:cxn modelId="{20F348C1-54FC-8F44-8FBA-8C83D647F724}" type="presParOf" srcId="{62D6EBFB-84E8-A24E-A01A-AF6DAF8A6B7D}" destId="{2166B438-1544-A645-B38D-42CF71CEB918}" srcOrd="28" destOrd="0" presId="urn:microsoft.com/office/officeart/2008/layout/HexagonCluster"/>
    <dgm:cxn modelId="{C58A0B94-72CF-1F49-8648-24999548850F}" type="presParOf" srcId="{2166B438-1544-A645-B38D-42CF71CEB918}" destId="{93FE0938-F7D8-4D47-AE08-4E42C1A33E30}" srcOrd="0" destOrd="0" presId="urn:microsoft.com/office/officeart/2008/layout/HexagonCluster"/>
    <dgm:cxn modelId="{48B9C261-55DA-1D4B-8850-D9845DCFE8D0}" type="presParOf" srcId="{62D6EBFB-84E8-A24E-A01A-AF6DAF8A6B7D}" destId="{273E6A2B-13EE-9949-9DD2-B7A20669C59D}" srcOrd="29" destOrd="0" presId="urn:microsoft.com/office/officeart/2008/layout/HexagonCluster"/>
    <dgm:cxn modelId="{3E1DCB72-BFDD-4D45-A9FC-0D346DB76A49}" type="presParOf" srcId="{273E6A2B-13EE-9949-9DD2-B7A20669C59D}" destId="{25787EBA-14DD-6145-A072-CC6A837D446A}" srcOrd="0" destOrd="0" presId="urn:microsoft.com/office/officeart/2008/layout/HexagonCluster"/>
    <dgm:cxn modelId="{009FC55F-403E-864C-978D-F13266FB5866}" type="presParOf" srcId="{62D6EBFB-84E8-A24E-A01A-AF6DAF8A6B7D}" destId="{74CA9B6A-20B4-2D4B-8716-6E05EFF160C4}" srcOrd="30" destOrd="0" presId="urn:microsoft.com/office/officeart/2008/layout/HexagonCluster"/>
    <dgm:cxn modelId="{5F7722A6-DBAE-E641-A775-8E87672BE98F}" type="presParOf" srcId="{74CA9B6A-20B4-2D4B-8716-6E05EFF160C4}" destId="{5B31FA92-B53B-2346-BCF8-FA0BBFADDFA5}" srcOrd="0" destOrd="0" presId="urn:microsoft.com/office/officeart/2008/layout/HexagonCluster"/>
    <dgm:cxn modelId="{E21921DE-4697-6A41-BD96-D672B80425D4}" type="presParOf" srcId="{62D6EBFB-84E8-A24E-A01A-AF6DAF8A6B7D}" destId="{77AF8E09-7D66-154E-8760-1CB8A8D74A8D}" srcOrd="31" destOrd="0" presId="urn:microsoft.com/office/officeart/2008/layout/HexagonCluster"/>
    <dgm:cxn modelId="{98F1D31A-330C-814D-AADC-3367E03C328B}" type="presParOf" srcId="{77AF8E09-7D66-154E-8760-1CB8A8D74A8D}" destId="{57918EE5-C204-6A4A-82B7-A6A8B6BC73B4}" srcOrd="0" destOrd="0" presId="urn:microsoft.com/office/officeart/2008/layout/HexagonCluster"/>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34F7D9-AEAA-4E4D-AA95-313762CDBBE6}" type="doc">
      <dgm:prSet loTypeId="urn:microsoft.com/office/officeart/2008/layout/HexagonCluster" loCatId="" qsTypeId="urn:microsoft.com/office/officeart/2005/8/quickstyle/simple5" qsCatId="simple" csTypeId="urn:microsoft.com/office/officeart/2005/8/colors/colorful5" csCatId="colorful" phldr="1"/>
      <dgm:spPr>
        <a:scene3d>
          <a:camera prst="perspectiveHeroicExtremeLeftFacing"/>
          <a:lightRig rig="threePt" dir="t"/>
        </a:scene3d>
      </dgm:spPr>
      <dgm:t>
        <a:bodyPr/>
        <a:lstStyle/>
        <a:p>
          <a:endParaRPr lang="en-US"/>
        </a:p>
      </dgm:t>
    </dgm:pt>
    <dgm:pt modelId="{9F0081F3-4737-EE49-8EC3-2BBC89C9E21C}">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PDF</a:t>
          </a:r>
        </a:p>
      </dgm:t>
    </dgm:pt>
    <dgm:pt modelId="{55C9D6FF-7C17-1D46-9403-69BDEFEBA3F2}" type="parTrans" cxnId="{6398419B-9F64-4E42-85B5-A3F678B06632}">
      <dgm:prSet/>
      <dgm:spPr/>
      <dgm:t>
        <a:bodyPr/>
        <a:lstStyle/>
        <a:p>
          <a:endParaRPr lang="en-US" b="1"/>
        </a:p>
      </dgm:t>
    </dgm:pt>
    <dgm:pt modelId="{F45DF312-52EF-734F-981D-C2D28481BF98}" type="sibTrans" cxnId="{6398419B-9F64-4E42-85B5-A3F678B0663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568A23C0-94E6-D041-B235-38322C66C393}">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TXT</a:t>
          </a:r>
        </a:p>
      </dgm:t>
    </dgm:pt>
    <dgm:pt modelId="{194CC2CE-D403-5641-AE24-1D5AA8B35CB2}" type="parTrans" cxnId="{0BCF4C36-FE12-3348-9979-6ADC8DF8BF92}">
      <dgm:prSet/>
      <dgm:spPr/>
      <dgm:t>
        <a:bodyPr/>
        <a:lstStyle/>
        <a:p>
          <a:endParaRPr lang="en-US" b="1"/>
        </a:p>
      </dgm:t>
    </dgm:pt>
    <dgm:pt modelId="{C7187316-3D97-ED49-BA97-C294FE1B4A8E}" type="sibTrans" cxnId="{0BCF4C36-FE12-3348-9979-6ADC8DF8BF9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8D7AD2B6-3119-3848-9220-C588CA8D3CB6}">
      <dgm:prSet phldrT="[Text]"/>
      <dgm:spPr>
        <a:gradFill rotWithShape="0">
          <a:gsLst>
            <a:gs pos="0">
              <a:schemeClr val="accent5">
                <a:hueOff val="-2100956"/>
                <a:satOff val="-2922"/>
                <a:lumOff val="-1121"/>
                <a:satMod val="103000"/>
                <a:lumMod val="102000"/>
                <a:tint val="94000"/>
                <a:alpha val="52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gradFill>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PNG</a:t>
          </a:r>
        </a:p>
      </dgm:t>
    </dgm:pt>
    <dgm:pt modelId="{39200EE0-C7D4-4C45-900C-53AA0810B8F3}" type="parTrans" cxnId="{7928AEF0-46A1-414F-ACA4-429925545ABC}">
      <dgm:prSet/>
      <dgm:spPr/>
      <dgm:t>
        <a:bodyPr/>
        <a:lstStyle/>
        <a:p>
          <a:endParaRPr lang="en-US" b="1"/>
        </a:p>
      </dgm:t>
    </dgm:pt>
    <dgm:pt modelId="{4E773570-AE17-254A-A7DE-D1D0450A7048}" type="sibTrans" cxnId="{7928AEF0-46A1-414F-ACA4-429925545ABC}">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250CE23E-52C0-BB4D-86E7-211BF8319B5E}">
      <dgm:prSet phldrT="[Text]"/>
      <dgm:spPr>
        <a:gradFill rotWithShape="0">
          <a:gsLst>
            <a:gs pos="0">
              <a:schemeClr val="accent5">
                <a:hueOff val="-4201911"/>
                <a:satOff val="-5845"/>
                <a:lumOff val="-2241"/>
                <a:satMod val="103000"/>
                <a:lumMod val="102000"/>
                <a:tint val="94000"/>
                <a:alpha val="27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gradFill>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PDF</a:t>
          </a:r>
        </a:p>
      </dgm:t>
    </dgm:pt>
    <dgm:pt modelId="{D65AAE00-E31F-734A-BB44-A9F8ACCF0C94}" type="parTrans" cxnId="{650A2164-7DC9-BA4C-858B-5E37FB80F299}">
      <dgm:prSet/>
      <dgm:spPr/>
      <dgm:t>
        <a:bodyPr/>
        <a:lstStyle/>
        <a:p>
          <a:endParaRPr lang="en-US" b="1"/>
        </a:p>
      </dgm:t>
    </dgm:pt>
    <dgm:pt modelId="{B323F429-953F-ED47-9342-029F1A8B1FA4}" type="sibTrans" cxnId="{650A2164-7DC9-BA4C-858B-5E37FB80F299}">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C68F3FAA-560A-0843-9A8A-7680C3228F0A}">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XLS</a:t>
          </a:r>
        </a:p>
      </dgm:t>
    </dgm:pt>
    <dgm:pt modelId="{A533DA1C-28C9-A947-ACA0-6AC8ADD26203}" type="parTrans" cxnId="{3F5F5257-B618-6A4E-829F-BB823A7D2D1A}">
      <dgm:prSet/>
      <dgm:spPr/>
      <dgm:t>
        <a:bodyPr/>
        <a:lstStyle/>
        <a:p>
          <a:endParaRPr lang="en-US" b="1"/>
        </a:p>
      </dgm:t>
    </dgm:pt>
    <dgm:pt modelId="{1E138AF2-D1F1-7644-B0A0-78436F4F5F61}" type="sibTrans" cxnId="{3F5F5257-B618-6A4E-829F-BB823A7D2D1A}">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EAF11542-23C4-6844-923C-FD3FA9957C44}">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CSV</a:t>
          </a:r>
        </a:p>
      </dgm:t>
    </dgm:pt>
    <dgm:pt modelId="{40FF8121-25A8-9146-BB9A-B871AB10899D}" type="parTrans" cxnId="{2B56A94D-FC02-1542-B1EB-28B33D5DB7D2}">
      <dgm:prSet/>
      <dgm:spPr/>
      <dgm:t>
        <a:bodyPr/>
        <a:lstStyle/>
        <a:p>
          <a:endParaRPr lang="en-US" b="1"/>
        </a:p>
      </dgm:t>
    </dgm:pt>
    <dgm:pt modelId="{EEBAB647-3659-5846-92CF-8F9ECBBACA5A}" type="sibTrans" cxnId="{2B56A94D-FC02-1542-B1EB-28B33D5DB7D2}">
      <dgm:prSet/>
      <dgm:spPr>
        <a:solidFill>
          <a:schemeClr val="lt1">
            <a:hueOff val="0"/>
            <a:satOff val="0"/>
            <a:lumOff val="0"/>
            <a:alpha val="53000"/>
          </a:schemeClr>
        </a:solidFill>
        <a:effectLst>
          <a:outerShdw blurRad="63500" sx="102000" sy="102000" algn="ctr" rotWithShape="0">
            <a:prstClr val="black">
              <a:alpha val="40000"/>
            </a:prstClr>
          </a:outerShdw>
          <a:reflection blurRad="6350" stA="52000" endA="300" endPos="35000" dir="5400000" sy="-100000" algn="bl" rotWithShape="0"/>
        </a:effectLst>
      </dgm:spPr>
      <dgm:t>
        <a:bodyPr/>
        <a:lstStyle/>
        <a:p>
          <a:endParaRPr lang="en-US" b="1"/>
        </a:p>
      </dgm:t>
    </dgm:pt>
    <dgm:pt modelId="{C0FE8947-F98C-0841-A818-D732A8533AB0}">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RTF</a:t>
          </a:r>
        </a:p>
      </dgm:t>
    </dgm:pt>
    <dgm:pt modelId="{BB9A0D2A-C38A-F841-8B9F-32C129E1A47E}" type="parTrans" cxnId="{19929052-E22C-2D4D-96D6-1586F6A9D644}">
      <dgm:prSet/>
      <dgm:spPr/>
      <dgm:t>
        <a:bodyPr/>
        <a:lstStyle/>
        <a:p>
          <a:endParaRPr lang="en-US" b="1"/>
        </a:p>
      </dgm:t>
    </dgm:pt>
    <dgm:pt modelId="{B3CE7C1A-BB4F-3444-B755-FAD00845CA95}" type="sibTrans" cxnId="{19929052-E22C-2D4D-96D6-1586F6A9D644}">
      <dgm:prSet/>
      <dgm:spPr/>
      <dgm:t>
        <a:bodyPr/>
        <a:lstStyle/>
        <a:p>
          <a:endParaRPr lang="en-US" b="1"/>
        </a:p>
      </dgm:t>
    </dgm:pt>
    <dgm:pt modelId="{49A218E0-1918-3C47-A130-B86B8B4EA79C}">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DOC</a:t>
          </a:r>
        </a:p>
      </dgm:t>
    </dgm:pt>
    <dgm:pt modelId="{E7463BA5-DDC3-4342-80B4-3B3CFC7E4C09}" type="parTrans" cxnId="{E97D04AB-1D52-C44E-89A5-CBC95891079F}">
      <dgm:prSet/>
      <dgm:spPr/>
      <dgm:t>
        <a:bodyPr/>
        <a:lstStyle/>
        <a:p>
          <a:endParaRPr lang="en-US" b="1"/>
        </a:p>
      </dgm:t>
    </dgm:pt>
    <dgm:pt modelId="{EEE04125-1454-024E-AA60-094C8374A859}" type="sibTrans" cxnId="{E97D04AB-1D52-C44E-89A5-CBC95891079F}">
      <dgm:prSet/>
      <dgm:spPr/>
      <dgm:t>
        <a:bodyPr/>
        <a:lstStyle/>
        <a:p>
          <a:endParaRPr lang="en-US" b="1"/>
        </a:p>
      </dgm:t>
    </dgm:pt>
    <dgm:pt modelId="{85060AE3-D851-7449-93CF-741D84DEB0CF}">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HTML</a:t>
          </a:r>
        </a:p>
      </dgm:t>
    </dgm:pt>
    <dgm:pt modelId="{36BCF93F-0247-EC45-8618-FC479ADE45B5}" type="parTrans" cxnId="{FBF4640B-D4A1-4440-96EF-5D6FCDC73063}">
      <dgm:prSet/>
      <dgm:spPr/>
      <dgm:t>
        <a:bodyPr/>
        <a:lstStyle/>
        <a:p>
          <a:endParaRPr lang="en-US" b="1"/>
        </a:p>
      </dgm:t>
    </dgm:pt>
    <dgm:pt modelId="{F08EBBF4-80F0-2B49-913E-84A2F8A57038}" type="sibTrans" cxnId="{FBF4640B-D4A1-4440-96EF-5D6FCDC73063}">
      <dgm:prSet/>
      <dgm:spPr/>
      <dgm:t>
        <a:bodyPr/>
        <a:lstStyle/>
        <a:p>
          <a:endParaRPr lang="en-US" b="1"/>
        </a:p>
      </dgm:t>
    </dgm:pt>
    <dgm:pt modelId="{B5B3F1E3-F97C-8946-9B75-A6395F9C105E}">
      <dgm:prSet phldrT="[Text]"/>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t>
        <a:bodyPr/>
        <a:lstStyle/>
        <a:p>
          <a:r>
            <a:rPr lang="en-US" b="1" dirty="0"/>
            <a:t>GIF</a:t>
          </a:r>
        </a:p>
      </dgm:t>
    </dgm:pt>
    <dgm:pt modelId="{031555F1-83DE-9247-8EC2-8655C7423652}" type="parTrans" cxnId="{EA9235EE-ED2E-B546-A248-75D4E4E74792}">
      <dgm:prSet/>
      <dgm:spPr/>
      <dgm:t>
        <a:bodyPr/>
        <a:lstStyle/>
        <a:p>
          <a:endParaRPr lang="en-US" b="1"/>
        </a:p>
      </dgm:t>
    </dgm:pt>
    <dgm:pt modelId="{43D1E136-E642-7145-B9C1-F353FBAB7CF4}" type="sibTrans" cxnId="{EA9235EE-ED2E-B546-A248-75D4E4E74792}">
      <dgm:prSet/>
      <dgm:spPr/>
      <dgm:t>
        <a:bodyPr/>
        <a:lstStyle/>
        <a:p>
          <a:endParaRPr lang="en-US" b="1"/>
        </a:p>
      </dgm:t>
    </dgm:pt>
    <dgm:pt modelId="{62D6EBFB-84E8-A24E-A01A-AF6DAF8A6B7D}" type="pres">
      <dgm:prSet presAssocID="{7D34F7D9-AEAA-4E4D-AA95-313762CDBBE6}" presName="Name0" presStyleCnt="0">
        <dgm:presLayoutVars>
          <dgm:chMax val="21"/>
          <dgm:chPref val="21"/>
        </dgm:presLayoutVars>
      </dgm:prSet>
      <dgm:spPr/>
    </dgm:pt>
    <dgm:pt modelId="{C6BE1A90-786F-194F-9866-A3709E99D5DE}" type="pres">
      <dgm:prSet presAssocID="{9F0081F3-4737-EE49-8EC3-2BBC89C9E21C}" presName="text1" presStyleCnt="0"/>
      <dgm:spPr/>
    </dgm:pt>
    <dgm:pt modelId="{1EC0F7F8-FEE8-674A-8F35-61801D09B4DA}" type="pres">
      <dgm:prSet presAssocID="{9F0081F3-4737-EE49-8EC3-2BBC89C9E21C}" presName="textRepeatNode" presStyleLbl="alignNode1" presStyleIdx="0" presStyleCnt="10">
        <dgm:presLayoutVars>
          <dgm:chMax val="0"/>
          <dgm:chPref val="0"/>
          <dgm:bulletEnabled val="1"/>
        </dgm:presLayoutVars>
      </dgm:prSet>
      <dgm:spPr/>
    </dgm:pt>
    <dgm:pt modelId="{7D0949C7-B00A-9343-85C3-4B1108754E3D}" type="pres">
      <dgm:prSet presAssocID="{9F0081F3-4737-EE49-8EC3-2BBC89C9E21C}" presName="textaccent1" presStyleCnt="0"/>
      <dgm:spPr/>
    </dgm:pt>
    <dgm:pt modelId="{636EBA10-4C14-BD4B-B04A-6CA23CBC903F}" type="pres">
      <dgm:prSet presAssocID="{9F0081F3-4737-EE49-8EC3-2BBC89C9E21C}" presName="accentRepeatNode" presStyleLbl="solidAlignAcc1" presStyleIdx="0"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F061F60F-520C-A947-A245-842B20CBAB60}" type="pres">
      <dgm:prSet presAssocID="{F45DF312-52EF-734F-981D-C2D28481BF98}" presName="image1" presStyleCnt="0"/>
      <dgm:spPr/>
    </dgm:pt>
    <dgm:pt modelId="{4ECCE8E2-1ED6-7E49-A0BE-E07260A58BF6}" type="pres">
      <dgm:prSet presAssocID="{F45DF312-52EF-734F-981D-C2D28481BF98}" presName="imageRepeatNode" presStyleLbl="alignAcc1" presStyleIdx="0" presStyleCnt="10"/>
      <dgm:spPr/>
    </dgm:pt>
    <dgm:pt modelId="{149AFFFC-F6FB-3C49-8364-059141CD0233}" type="pres">
      <dgm:prSet presAssocID="{F45DF312-52EF-734F-981D-C2D28481BF98}" presName="imageaccent1" presStyleCnt="0"/>
      <dgm:spPr/>
    </dgm:pt>
    <dgm:pt modelId="{97DB6D80-F6D1-1E47-8C0E-A14BB21EE391}" type="pres">
      <dgm:prSet presAssocID="{F45DF312-52EF-734F-981D-C2D28481BF98}" presName="accentRepeatNode" presStyleLbl="solidAlignAcc1" presStyleIdx="1"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B2E65BC4-CA24-5E43-BAA0-02305C6AD1ED}" type="pres">
      <dgm:prSet presAssocID="{C0FE8947-F98C-0841-A818-D732A8533AB0}" presName="text2" presStyleCnt="0"/>
      <dgm:spPr/>
    </dgm:pt>
    <dgm:pt modelId="{4E9AEFA6-19A6-1D4B-9BCA-8D27499120BC}" type="pres">
      <dgm:prSet presAssocID="{C0FE8947-F98C-0841-A818-D732A8533AB0}" presName="textRepeatNode" presStyleLbl="alignNode1" presStyleIdx="1" presStyleCnt="10">
        <dgm:presLayoutVars>
          <dgm:chMax val="0"/>
          <dgm:chPref val="0"/>
          <dgm:bulletEnabled val="1"/>
        </dgm:presLayoutVars>
      </dgm:prSet>
      <dgm:spPr/>
    </dgm:pt>
    <dgm:pt modelId="{E7155D0B-2E1C-734A-B9A8-69674AB60816}" type="pres">
      <dgm:prSet presAssocID="{C0FE8947-F98C-0841-A818-D732A8533AB0}" presName="textaccent2" presStyleCnt="0"/>
      <dgm:spPr/>
    </dgm:pt>
    <dgm:pt modelId="{6FD59F87-D751-EC48-83D3-4F64A22E3F16}" type="pres">
      <dgm:prSet presAssocID="{C0FE8947-F98C-0841-A818-D732A8533AB0}" presName="accentRepeatNode" presStyleLbl="solidAlignAcc1" presStyleIdx="2" presStyleCnt="20"/>
      <dgm:spPr/>
    </dgm:pt>
    <dgm:pt modelId="{CAFBAAA2-3B56-B447-BBDC-39EC30006B78}" type="pres">
      <dgm:prSet presAssocID="{B3CE7C1A-BB4F-3444-B755-FAD00845CA95}" presName="image2" presStyleCnt="0"/>
      <dgm:spPr/>
    </dgm:pt>
    <dgm:pt modelId="{E39C30A0-82FD-1747-8DCD-EA29614627E2}" type="pres">
      <dgm:prSet presAssocID="{B3CE7C1A-BB4F-3444-B755-FAD00845CA95}" presName="imageRepeatNode" presStyleLbl="alignAcc1" presStyleIdx="1" presStyleCnt="10"/>
      <dgm:spPr/>
    </dgm:pt>
    <dgm:pt modelId="{4D68D2FE-37BF-D24C-A995-BEF74F82CAE2}" type="pres">
      <dgm:prSet presAssocID="{B3CE7C1A-BB4F-3444-B755-FAD00845CA95}" presName="imageaccent2" presStyleCnt="0"/>
      <dgm:spPr/>
    </dgm:pt>
    <dgm:pt modelId="{EA3160A1-5782-F546-9E6C-DDCFC5907EB4}" type="pres">
      <dgm:prSet presAssocID="{B3CE7C1A-BB4F-3444-B755-FAD00845CA95}" presName="accentRepeatNode" presStyleLbl="solidAlignAcc1" presStyleIdx="3" presStyleCnt="20"/>
      <dgm:spPr/>
    </dgm:pt>
    <dgm:pt modelId="{122A1413-46C5-8A4A-94C3-ABC970C54CD7}" type="pres">
      <dgm:prSet presAssocID="{49A218E0-1918-3C47-A130-B86B8B4EA79C}" presName="text3" presStyleCnt="0"/>
      <dgm:spPr/>
    </dgm:pt>
    <dgm:pt modelId="{54A8217E-B847-474C-B4FE-BAF87FF780B6}" type="pres">
      <dgm:prSet presAssocID="{49A218E0-1918-3C47-A130-B86B8B4EA79C}" presName="textRepeatNode" presStyleLbl="alignNode1" presStyleIdx="2" presStyleCnt="10">
        <dgm:presLayoutVars>
          <dgm:chMax val="0"/>
          <dgm:chPref val="0"/>
          <dgm:bulletEnabled val="1"/>
        </dgm:presLayoutVars>
      </dgm:prSet>
      <dgm:spPr/>
    </dgm:pt>
    <dgm:pt modelId="{58C1FFD3-D0E7-EC40-854D-DA5D2770B458}" type="pres">
      <dgm:prSet presAssocID="{49A218E0-1918-3C47-A130-B86B8B4EA79C}" presName="textaccent3" presStyleCnt="0"/>
      <dgm:spPr/>
    </dgm:pt>
    <dgm:pt modelId="{C5A0EBA1-E1F3-1147-B5C2-C92739BD5995}" type="pres">
      <dgm:prSet presAssocID="{49A218E0-1918-3C47-A130-B86B8B4EA79C}" presName="accentRepeatNode" presStyleLbl="solidAlignAcc1" presStyleIdx="4" presStyleCnt="20"/>
      <dgm:spPr/>
    </dgm:pt>
    <dgm:pt modelId="{A9C43357-D531-594C-BCD8-DCDE4560300B}" type="pres">
      <dgm:prSet presAssocID="{EEE04125-1454-024E-AA60-094C8374A859}" presName="image3" presStyleCnt="0"/>
      <dgm:spPr/>
    </dgm:pt>
    <dgm:pt modelId="{86F99B05-4111-5A40-8AC9-1554B1D7189D}" type="pres">
      <dgm:prSet presAssocID="{EEE04125-1454-024E-AA60-094C8374A859}" presName="imageRepeatNode" presStyleLbl="alignAcc1" presStyleIdx="2" presStyleCnt="10"/>
      <dgm:spPr/>
    </dgm:pt>
    <dgm:pt modelId="{52E5C277-E0D0-4646-907F-DA21FE3B6497}" type="pres">
      <dgm:prSet presAssocID="{EEE04125-1454-024E-AA60-094C8374A859}" presName="imageaccent3" presStyleCnt="0"/>
      <dgm:spPr/>
    </dgm:pt>
    <dgm:pt modelId="{BCF7EDAC-D06D-964A-95A3-01F0BC4C0685}" type="pres">
      <dgm:prSet presAssocID="{EEE04125-1454-024E-AA60-094C8374A859}" presName="accentRepeatNode" presStyleLbl="solidAlignAcc1" presStyleIdx="5" presStyleCnt="20"/>
      <dgm:spPr/>
    </dgm:pt>
    <dgm:pt modelId="{4CB950F0-C851-3547-90D6-36683D0EFE4B}" type="pres">
      <dgm:prSet presAssocID="{568A23C0-94E6-D041-B235-38322C66C393}" presName="text4" presStyleCnt="0"/>
      <dgm:spPr/>
    </dgm:pt>
    <dgm:pt modelId="{413FD08E-A553-CB40-BAD1-EC83D7146345}" type="pres">
      <dgm:prSet presAssocID="{568A23C0-94E6-D041-B235-38322C66C393}" presName="textRepeatNode" presStyleLbl="alignNode1" presStyleIdx="3" presStyleCnt="10">
        <dgm:presLayoutVars>
          <dgm:chMax val="0"/>
          <dgm:chPref val="0"/>
          <dgm:bulletEnabled val="1"/>
        </dgm:presLayoutVars>
      </dgm:prSet>
      <dgm:spPr/>
    </dgm:pt>
    <dgm:pt modelId="{C82705E8-33F7-514A-9E14-8CEBF020C057}" type="pres">
      <dgm:prSet presAssocID="{568A23C0-94E6-D041-B235-38322C66C393}" presName="textaccent4" presStyleCnt="0"/>
      <dgm:spPr/>
    </dgm:pt>
    <dgm:pt modelId="{D91B0605-FB92-0542-AD3C-1A103595A107}" type="pres">
      <dgm:prSet presAssocID="{568A23C0-94E6-D041-B235-38322C66C393}" presName="accentRepeatNode" presStyleLbl="solidAlignAcc1" presStyleIdx="6"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371D3DFC-E0DA-3648-8DE4-50471E6DC417}" type="pres">
      <dgm:prSet presAssocID="{C7187316-3D97-ED49-BA97-C294FE1B4A8E}" presName="image4" presStyleCnt="0"/>
      <dgm:spPr/>
    </dgm:pt>
    <dgm:pt modelId="{03043B28-5E41-4443-8A60-F56C52BD4FD0}" type="pres">
      <dgm:prSet presAssocID="{C7187316-3D97-ED49-BA97-C294FE1B4A8E}" presName="imageRepeatNode" presStyleLbl="alignAcc1" presStyleIdx="3" presStyleCnt="10"/>
      <dgm:spPr/>
    </dgm:pt>
    <dgm:pt modelId="{960FC943-35C3-3B4A-8690-736A89DC825F}" type="pres">
      <dgm:prSet presAssocID="{C7187316-3D97-ED49-BA97-C294FE1B4A8E}" presName="imageaccent4" presStyleCnt="0"/>
      <dgm:spPr/>
    </dgm:pt>
    <dgm:pt modelId="{447786AC-68BC-6849-B291-55F162477EB7}" type="pres">
      <dgm:prSet presAssocID="{C7187316-3D97-ED49-BA97-C294FE1B4A8E}" presName="accentRepeatNode" presStyleLbl="solidAlignAcc1" presStyleIdx="7"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CF925F7E-DBED-584B-911A-BD17AF96F188}" type="pres">
      <dgm:prSet presAssocID="{8D7AD2B6-3119-3848-9220-C588CA8D3CB6}" presName="text5" presStyleCnt="0"/>
      <dgm:spPr/>
    </dgm:pt>
    <dgm:pt modelId="{4F65E44A-B637-EE45-B11A-B517EED1CD3E}" type="pres">
      <dgm:prSet presAssocID="{8D7AD2B6-3119-3848-9220-C588CA8D3CB6}" presName="textRepeatNode" presStyleLbl="alignNode1" presStyleIdx="4" presStyleCnt="10">
        <dgm:presLayoutVars>
          <dgm:chMax val="0"/>
          <dgm:chPref val="0"/>
          <dgm:bulletEnabled val="1"/>
        </dgm:presLayoutVars>
      </dgm:prSet>
      <dgm:spPr/>
    </dgm:pt>
    <dgm:pt modelId="{8D96B564-B305-104B-879E-DB15FB14A19B}" type="pres">
      <dgm:prSet presAssocID="{8D7AD2B6-3119-3848-9220-C588CA8D3CB6}" presName="textaccent5" presStyleCnt="0"/>
      <dgm:spPr/>
    </dgm:pt>
    <dgm:pt modelId="{DF627F74-8653-9C4B-BD27-DF200D4DDA3B}" type="pres">
      <dgm:prSet presAssocID="{8D7AD2B6-3119-3848-9220-C588CA8D3CB6}" presName="accentRepeatNode" presStyleLbl="solidAlignAcc1" presStyleIdx="8"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74A04EE7-684E-3141-9C62-84F85E9EA9B6}" type="pres">
      <dgm:prSet presAssocID="{4E773570-AE17-254A-A7DE-D1D0450A7048}" presName="image5" presStyleCnt="0"/>
      <dgm:spPr/>
    </dgm:pt>
    <dgm:pt modelId="{CE1877B9-32EF-374B-BEE9-D19FC724B1A3}" type="pres">
      <dgm:prSet presAssocID="{4E773570-AE17-254A-A7DE-D1D0450A7048}" presName="imageRepeatNode" presStyleLbl="alignAcc1" presStyleIdx="4" presStyleCnt="10"/>
      <dgm:spPr/>
    </dgm:pt>
    <dgm:pt modelId="{E0D56EBE-2908-EA49-A421-4B0CEC51C10E}" type="pres">
      <dgm:prSet presAssocID="{4E773570-AE17-254A-A7DE-D1D0450A7048}" presName="imageaccent5" presStyleCnt="0"/>
      <dgm:spPr/>
    </dgm:pt>
    <dgm:pt modelId="{5FC5A89D-1173-A74B-9B74-B49621DFF6A1}" type="pres">
      <dgm:prSet presAssocID="{4E773570-AE17-254A-A7DE-D1D0450A7048}" presName="accentRepeatNode" presStyleLbl="solidAlignAcc1" presStyleIdx="9"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9EEEE5F9-9F8B-5646-93B6-0CBAA7E60319}" type="pres">
      <dgm:prSet presAssocID="{250CE23E-52C0-BB4D-86E7-211BF8319B5E}" presName="text6" presStyleCnt="0"/>
      <dgm:spPr/>
    </dgm:pt>
    <dgm:pt modelId="{78F7E084-97E3-FF48-AF03-B19130F3BF6B}" type="pres">
      <dgm:prSet presAssocID="{250CE23E-52C0-BB4D-86E7-211BF8319B5E}" presName="textRepeatNode" presStyleLbl="alignNode1" presStyleIdx="5" presStyleCnt="10">
        <dgm:presLayoutVars>
          <dgm:chMax val="0"/>
          <dgm:chPref val="0"/>
          <dgm:bulletEnabled val="1"/>
        </dgm:presLayoutVars>
      </dgm:prSet>
      <dgm:spPr/>
    </dgm:pt>
    <dgm:pt modelId="{BB815085-C32D-0643-B19D-3F44E94ECE08}" type="pres">
      <dgm:prSet presAssocID="{250CE23E-52C0-BB4D-86E7-211BF8319B5E}" presName="textaccent6" presStyleCnt="0"/>
      <dgm:spPr/>
    </dgm:pt>
    <dgm:pt modelId="{7DC5D155-272F-3A46-BEA0-9E9D438BEB17}" type="pres">
      <dgm:prSet presAssocID="{250CE23E-52C0-BB4D-86E7-211BF8319B5E}" presName="accentRepeatNode" presStyleLbl="solidAlignAcc1" presStyleIdx="10"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A441D231-75C3-3144-A817-B82D354DBC49}" type="pres">
      <dgm:prSet presAssocID="{B323F429-953F-ED47-9342-029F1A8B1FA4}" presName="image6" presStyleCnt="0"/>
      <dgm:spPr/>
    </dgm:pt>
    <dgm:pt modelId="{A8702D03-478F-9B4F-891C-F7C4F3AA57B1}" type="pres">
      <dgm:prSet presAssocID="{B323F429-953F-ED47-9342-029F1A8B1FA4}" presName="imageRepeatNode" presStyleLbl="alignAcc1" presStyleIdx="5" presStyleCnt="10"/>
      <dgm:spPr/>
    </dgm:pt>
    <dgm:pt modelId="{3F9FDD0D-985C-7D46-A273-B0035451A340}" type="pres">
      <dgm:prSet presAssocID="{B323F429-953F-ED47-9342-029F1A8B1FA4}" presName="imageaccent6" presStyleCnt="0"/>
      <dgm:spPr/>
    </dgm:pt>
    <dgm:pt modelId="{C02F0033-4998-2343-BD45-F37C4730E89B}" type="pres">
      <dgm:prSet presAssocID="{B323F429-953F-ED47-9342-029F1A8B1FA4}" presName="accentRepeatNode" presStyleLbl="solidAlignAcc1" presStyleIdx="11"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896A8307-00F6-8142-80D1-798C6A433CA2}" type="pres">
      <dgm:prSet presAssocID="{C68F3FAA-560A-0843-9A8A-7680C3228F0A}" presName="text7" presStyleCnt="0"/>
      <dgm:spPr/>
    </dgm:pt>
    <dgm:pt modelId="{184BC9D4-C136-2F4E-ADC0-D70247E96F94}" type="pres">
      <dgm:prSet presAssocID="{C68F3FAA-560A-0843-9A8A-7680C3228F0A}" presName="textRepeatNode" presStyleLbl="alignNode1" presStyleIdx="6" presStyleCnt="10">
        <dgm:presLayoutVars>
          <dgm:chMax val="0"/>
          <dgm:chPref val="0"/>
          <dgm:bulletEnabled val="1"/>
        </dgm:presLayoutVars>
      </dgm:prSet>
      <dgm:spPr/>
    </dgm:pt>
    <dgm:pt modelId="{56335A62-0C77-6B47-A1EA-FED1F2CB7FE2}" type="pres">
      <dgm:prSet presAssocID="{C68F3FAA-560A-0843-9A8A-7680C3228F0A}" presName="textaccent7" presStyleCnt="0"/>
      <dgm:spPr/>
    </dgm:pt>
    <dgm:pt modelId="{2DDC8F88-C7AF-8440-8173-5EA5DAA1BB23}" type="pres">
      <dgm:prSet presAssocID="{C68F3FAA-560A-0843-9A8A-7680C3228F0A}" presName="accentRepeatNode" presStyleLbl="solidAlignAcc1" presStyleIdx="12"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BF29EDB1-3E31-F543-A326-AED5A010FC20}" type="pres">
      <dgm:prSet presAssocID="{1E138AF2-D1F1-7644-B0A0-78436F4F5F61}" presName="image7" presStyleCnt="0"/>
      <dgm:spPr/>
    </dgm:pt>
    <dgm:pt modelId="{A574AF0D-B27F-F14A-8F2A-7F280357CCA5}" type="pres">
      <dgm:prSet presAssocID="{1E138AF2-D1F1-7644-B0A0-78436F4F5F61}" presName="imageRepeatNode" presStyleLbl="alignAcc1" presStyleIdx="6" presStyleCnt="10"/>
      <dgm:spPr/>
    </dgm:pt>
    <dgm:pt modelId="{05F5D383-EDCE-5D45-A2A0-BF33C3CFE43E}" type="pres">
      <dgm:prSet presAssocID="{1E138AF2-D1F1-7644-B0A0-78436F4F5F61}" presName="imageaccent7" presStyleCnt="0"/>
      <dgm:spPr/>
    </dgm:pt>
    <dgm:pt modelId="{71EE6FC7-D36D-614C-A709-B355C3B317D5}" type="pres">
      <dgm:prSet presAssocID="{1E138AF2-D1F1-7644-B0A0-78436F4F5F61}" presName="accentRepeatNode" presStyleLbl="solidAlignAcc1" presStyleIdx="13"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C45249B0-3283-B247-A81F-E5A2289C8382}" type="pres">
      <dgm:prSet presAssocID="{EAF11542-23C4-6844-923C-FD3FA9957C44}" presName="text8" presStyleCnt="0"/>
      <dgm:spPr/>
    </dgm:pt>
    <dgm:pt modelId="{3DD253C5-6115-C443-8182-2968847360D7}" type="pres">
      <dgm:prSet presAssocID="{EAF11542-23C4-6844-923C-FD3FA9957C44}" presName="textRepeatNode" presStyleLbl="alignNode1" presStyleIdx="7" presStyleCnt="10">
        <dgm:presLayoutVars>
          <dgm:chMax val="0"/>
          <dgm:chPref val="0"/>
          <dgm:bulletEnabled val="1"/>
        </dgm:presLayoutVars>
      </dgm:prSet>
      <dgm:spPr/>
    </dgm:pt>
    <dgm:pt modelId="{7F84004B-FEAA-D042-B617-C26A5F9A6C51}" type="pres">
      <dgm:prSet presAssocID="{EAF11542-23C4-6844-923C-FD3FA9957C44}" presName="textaccent8" presStyleCnt="0"/>
      <dgm:spPr/>
    </dgm:pt>
    <dgm:pt modelId="{EA9D1791-8F14-FE40-9909-50A426AFF4E5}" type="pres">
      <dgm:prSet presAssocID="{EAF11542-23C4-6844-923C-FD3FA9957C44}" presName="accentRepeatNode" presStyleLbl="solidAlignAcc1" presStyleIdx="14"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FA3061DC-F11C-2E42-9BF3-8EB8194876AC}" type="pres">
      <dgm:prSet presAssocID="{EEBAB647-3659-5846-92CF-8F9ECBBACA5A}" presName="image8" presStyleCnt="0"/>
      <dgm:spPr/>
    </dgm:pt>
    <dgm:pt modelId="{7F8150C0-EBE4-3144-A25A-2DF45FBD29D0}" type="pres">
      <dgm:prSet presAssocID="{EEBAB647-3659-5846-92CF-8F9ECBBACA5A}" presName="imageRepeatNode" presStyleLbl="alignAcc1" presStyleIdx="7" presStyleCnt="10"/>
      <dgm:spPr/>
    </dgm:pt>
    <dgm:pt modelId="{A0D3E9EF-6332-F648-9941-EEAE8F6F7854}" type="pres">
      <dgm:prSet presAssocID="{EEBAB647-3659-5846-92CF-8F9ECBBACA5A}" presName="imageaccent8" presStyleCnt="0"/>
      <dgm:spPr/>
    </dgm:pt>
    <dgm:pt modelId="{B986E359-C83C-5941-B7BD-BE32D28873BA}" type="pres">
      <dgm:prSet presAssocID="{EEBAB647-3659-5846-92CF-8F9ECBBACA5A}" presName="accentRepeatNode" presStyleLbl="solidAlignAcc1" presStyleIdx="15" presStyleCnt="20"/>
      <dgm:spPr>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gm:spPr>
    </dgm:pt>
    <dgm:pt modelId="{2DE5627F-4309-334B-8377-F6F1485D12F0}" type="pres">
      <dgm:prSet presAssocID="{85060AE3-D851-7449-93CF-741D84DEB0CF}" presName="text9" presStyleCnt="0"/>
      <dgm:spPr/>
    </dgm:pt>
    <dgm:pt modelId="{A39B5B94-799D-6B4A-8F5C-58A78D15451D}" type="pres">
      <dgm:prSet presAssocID="{85060AE3-D851-7449-93CF-741D84DEB0CF}" presName="textRepeatNode" presStyleLbl="alignNode1" presStyleIdx="8" presStyleCnt="10">
        <dgm:presLayoutVars>
          <dgm:chMax val="0"/>
          <dgm:chPref val="0"/>
          <dgm:bulletEnabled val="1"/>
        </dgm:presLayoutVars>
      </dgm:prSet>
      <dgm:spPr/>
    </dgm:pt>
    <dgm:pt modelId="{5D16AED7-15C5-6342-82DB-283A227D818C}" type="pres">
      <dgm:prSet presAssocID="{85060AE3-D851-7449-93CF-741D84DEB0CF}" presName="textaccent9" presStyleCnt="0"/>
      <dgm:spPr/>
    </dgm:pt>
    <dgm:pt modelId="{AD7ED48F-8FDB-7742-A102-37A364FEE2A8}" type="pres">
      <dgm:prSet presAssocID="{85060AE3-D851-7449-93CF-741D84DEB0CF}" presName="accentRepeatNode" presStyleLbl="solidAlignAcc1" presStyleIdx="16" presStyleCnt="20"/>
      <dgm:spPr/>
    </dgm:pt>
    <dgm:pt modelId="{BD8F9162-78EC-E249-B484-C7ECB920BC8A}" type="pres">
      <dgm:prSet presAssocID="{F08EBBF4-80F0-2B49-913E-84A2F8A57038}" presName="image9" presStyleCnt="0"/>
      <dgm:spPr/>
    </dgm:pt>
    <dgm:pt modelId="{596C9D6A-6FBD-394F-8E69-E4C3E06051CF}" type="pres">
      <dgm:prSet presAssocID="{F08EBBF4-80F0-2B49-913E-84A2F8A57038}" presName="imageRepeatNode" presStyleLbl="alignAcc1" presStyleIdx="8" presStyleCnt="10"/>
      <dgm:spPr/>
    </dgm:pt>
    <dgm:pt modelId="{0E0E6860-0B73-CC48-89DC-F56A7808342F}" type="pres">
      <dgm:prSet presAssocID="{F08EBBF4-80F0-2B49-913E-84A2F8A57038}" presName="imageaccent9" presStyleCnt="0"/>
      <dgm:spPr/>
    </dgm:pt>
    <dgm:pt modelId="{7CEFA85B-CA64-634D-9ED1-38AF185225C9}" type="pres">
      <dgm:prSet presAssocID="{F08EBBF4-80F0-2B49-913E-84A2F8A57038}" presName="accentRepeatNode" presStyleLbl="solidAlignAcc1" presStyleIdx="17" presStyleCnt="20"/>
      <dgm:spPr/>
    </dgm:pt>
    <dgm:pt modelId="{D872B242-9C0C-7E4F-943E-84880C3067B5}" type="pres">
      <dgm:prSet presAssocID="{B5B3F1E3-F97C-8946-9B75-A6395F9C105E}" presName="text10" presStyleCnt="0"/>
      <dgm:spPr/>
    </dgm:pt>
    <dgm:pt modelId="{CA784719-0B6B-BF40-AE0F-6E9AAA9A4D88}" type="pres">
      <dgm:prSet presAssocID="{B5B3F1E3-F97C-8946-9B75-A6395F9C105E}" presName="textRepeatNode" presStyleLbl="alignNode1" presStyleIdx="9" presStyleCnt="10">
        <dgm:presLayoutVars>
          <dgm:chMax val="0"/>
          <dgm:chPref val="0"/>
          <dgm:bulletEnabled val="1"/>
        </dgm:presLayoutVars>
      </dgm:prSet>
      <dgm:spPr/>
    </dgm:pt>
    <dgm:pt modelId="{DFB4E620-73B0-C144-811D-B5E887781899}" type="pres">
      <dgm:prSet presAssocID="{B5B3F1E3-F97C-8946-9B75-A6395F9C105E}" presName="textaccent10" presStyleCnt="0"/>
      <dgm:spPr/>
    </dgm:pt>
    <dgm:pt modelId="{86E9E424-12B6-DC4C-A93C-5139845FE4F5}" type="pres">
      <dgm:prSet presAssocID="{B5B3F1E3-F97C-8946-9B75-A6395F9C105E}" presName="accentRepeatNode" presStyleLbl="solidAlignAcc1" presStyleIdx="18" presStyleCnt="20"/>
      <dgm:spPr/>
    </dgm:pt>
    <dgm:pt modelId="{FB6B7ACC-1072-2646-954D-6911271C67AE}" type="pres">
      <dgm:prSet presAssocID="{43D1E136-E642-7145-B9C1-F353FBAB7CF4}" presName="image10" presStyleCnt="0"/>
      <dgm:spPr/>
    </dgm:pt>
    <dgm:pt modelId="{AE2C5E7E-FB22-0644-A2EF-61B15E4882FE}" type="pres">
      <dgm:prSet presAssocID="{43D1E136-E642-7145-B9C1-F353FBAB7CF4}" presName="imageRepeatNode" presStyleLbl="alignAcc1" presStyleIdx="9" presStyleCnt="10"/>
      <dgm:spPr/>
    </dgm:pt>
    <dgm:pt modelId="{519CAC97-0D05-8A45-B62B-82778DD31CF7}" type="pres">
      <dgm:prSet presAssocID="{43D1E136-E642-7145-B9C1-F353FBAB7CF4}" presName="imageaccent10" presStyleCnt="0"/>
      <dgm:spPr/>
    </dgm:pt>
    <dgm:pt modelId="{435D994D-7FA8-574C-BB45-8DEA9C4E1973}" type="pres">
      <dgm:prSet presAssocID="{43D1E136-E642-7145-B9C1-F353FBAB7CF4}" presName="accentRepeatNode" presStyleLbl="solidAlignAcc1" presStyleIdx="19" presStyleCnt="20"/>
      <dgm:spPr/>
    </dgm:pt>
  </dgm:ptLst>
  <dgm:cxnLst>
    <dgm:cxn modelId="{FBF4640B-D4A1-4440-96EF-5D6FCDC73063}" srcId="{7D34F7D9-AEAA-4E4D-AA95-313762CDBBE6}" destId="{85060AE3-D851-7449-93CF-741D84DEB0CF}" srcOrd="8" destOrd="0" parTransId="{36BCF93F-0247-EC45-8618-FC479ADE45B5}" sibTransId="{F08EBBF4-80F0-2B49-913E-84A2F8A57038}"/>
    <dgm:cxn modelId="{BBB8B816-527D-4641-9444-0701DC72A8F5}" type="presOf" srcId="{C7187316-3D97-ED49-BA97-C294FE1B4A8E}" destId="{03043B28-5E41-4443-8A60-F56C52BD4FD0}" srcOrd="0" destOrd="0" presId="urn:microsoft.com/office/officeart/2008/layout/HexagonCluster"/>
    <dgm:cxn modelId="{69DDD61E-585C-CE4B-9605-AFF165F0C20C}" type="presOf" srcId="{4E773570-AE17-254A-A7DE-D1D0450A7048}" destId="{CE1877B9-32EF-374B-BEE9-D19FC724B1A3}" srcOrd="0" destOrd="0" presId="urn:microsoft.com/office/officeart/2008/layout/HexagonCluster"/>
    <dgm:cxn modelId="{2403992C-7372-6D47-9772-B077FBA83E8D}" type="presOf" srcId="{C0FE8947-F98C-0841-A818-D732A8533AB0}" destId="{4E9AEFA6-19A6-1D4B-9BCA-8D27499120BC}" srcOrd="0" destOrd="0" presId="urn:microsoft.com/office/officeart/2008/layout/HexagonCluster"/>
    <dgm:cxn modelId="{7AF32B34-3221-1E43-81A6-F40CEDBCCC78}" type="presOf" srcId="{85060AE3-D851-7449-93CF-741D84DEB0CF}" destId="{A39B5B94-799D-6B4A-8F5C-58A78D15451D}" srcOrd="0" destOrd="0" presId="urn:microsoft.com/office/officeart/2008/layout/HexagonCluster"/>
    <dgm:cxn modelId="{0BCF4C36-FE12-3348-9979-6ADC8DF8BF92}" srcId="{7D34F7D9-AEAA-4E4D-AA95-313762CDBBE6}" destId="{568A23C0-94E6-D041-B235-38322C66C393}" srcOrd="3" destOrd="0" parTransId="{194CC2CE-D403-5641-AE24-1D5AA8B35CB2}" sibTransId="{C7187316-3D97-ED49-BA97-C294FE1B4A8E}"/>
    <dgm:cxn modelId="{B5BD363C-D509-AC48-8BE7-8409C2DD2271}" type="presOf" srcId="{B5B3F1E3-F97C-8946-9B75-A6395F9C105E}" destId="{CA784719-0B6B-BF40-AE0F-6E9AAA9A4D88}" srcOrd="0" destOrd="0" presId="urn:microsoft.com/office/officeart/2008/layout/HexagonCluster"/>
    <dgm:cxn modelId="{2B56A94D-FC02-1542-B1EB-28B33D5DB7D2}" srcId="{7D34F7D9-AEAA-4E4D-AA95-313762CDBBE6}" destId="{EAF11542-23C4-6844-923C-FD3FA9957C44}" srcOrd="7" destOrd="0" parTransId="{40FF8121-25A8-9146-BB9A-B871AB10899D}" sibTransId="{EEBAB647-3659-5846-92CF-8F9ECBBACA5A}"/>
    <dgm:cxn modelId="{19929052-E22C-2D4D-96D6-1586F6A9D644}" srcId="{7D34F7D9-AEAA-4E4D-AA95-313762CDBBE6}" destId="{C0FE8947-F98C-0841-A818-D732A8533AB0}" srcOrd="1" destOrd="0" parTransId="{BB9A0D2A-C38A-F841-8B9F-32C129E1A47E}" sibTransId="{B3CE7C1A-BB4F-3444-B755-FAD00845CA95}"/>
    <dgm:cxn modelId="{3F5F5257-B618-6A4E-829F-BB823A7D2D1A}" srcId="{7D34F7D9-AEAA-4E4D-AA95-313762CDBBE6}" destId="{C68F3FAA-560A-0843-9A8A-7680C3228F0A}" srcOrd="6" destOrd="0" parTransId="{A533DA1C-28C9-A947-ACA0-6AC8ADD26203}" sibTransId="{1E138AF2-D1F1-7644-B0A0-78436F4F5F61}"/>
    <dgm:cxn modelId="{4637B058-0149-1B4B-B602-9BCC85E68158}" type="presOf" srcId="{EEBAB647-3659-5846-92CF-8F9ECBBACA5A}" destId="{7F8150C0-EBE4-3144-A25A-2DF45FBD29D0}" srcOrd="0" destOrd="0" presId="urn:microsoft.com/office/officeart/2008/layout/HexagonCluster"/>
    <dgm:cxn modelId="{1A54ED59-F1CD-664E-8E86-F5D17FB8F076}" type="presOf" srcId="{B3CE7C1A-BB4F-3444-B755-FAD00845CA95}" destId="{E39C30A0-82FD-1747-8DCD-EA29614627E2}" srcOrd="0" destOrd="0" presId="urn:microsoft.com/office/officeart/2008/layout/HexagonCluster"/>
    <dgm:cxn modelId="{1149735A-8CC2-3746-9096-747C8E43D949}" type="presOf" srcId="{F45DF312-52EF-734F-981D-C2D28481BF98}" destId="{4ECCE8E2-1ED6-7E49-A0BE-E07260A58BF6}" srcOrd="0" destOrd="0" presId="urn:microsoft.com/office/officeart/2008/layout/HexagonCluster"/>
    <dgm:cxn modelId="{E4C2E45A-45D9-084D-89F6-377874B55D88}" type="presOf" srcId="{9F0081F3-4737-EE49-8EC3-2BBC89C9E21C}" destId="{1EC0F7F8-FEE8-674A-8F35-61801D09B4DA}" srcOrd="0" destOrd="0" presId="urn:microsoft.com/office/officeart/2008/layout/HexagonCluster"/>
    <dgm:cxn modelId="{F2382F5E-7837-404E-BF9A-D7A7998C248B}" type="presOf" srcId="{B323F429-953F-ED47-9342-029F1A8B1FA4}" destId="{A8702D03-478F-9B4F-891C-F7C4F3AA57B1}" srcOrd="0" destOrd="0" presId="urn:microsoft.com/office/officeart/2008/layout/HexagonCluster"/>
    <dgm:cxn modelId="{650A2164-7DC9-BA4C-858B-5E37FB80F299}" srcId="{7D34F7D9-AEAA-4E4D-AA95-313762CDBBE6}" destId="{250CE23E-52C0-BB4D-86E7-211BF8319B5E}" srcOrd="5" destOrd="0" parTransId="{D65AAE00-E31F-734A-BB44-A9F8ACCF0C94}" sibTransId="{B323F429-953F-ED47-9342-029F1A8B1FA4}"/>
    <dgm:cxn modelId="{DB6B0681-1625-754A-AD6A-5B07C4D44071}" type="presOf" srcId="{8D7AD2B6-3119-3848-9220-C588CA8D3CB6}" destId="{4F65E44A-B637-EE45-B11A-B517EED1CD3E}" srcOrd="0" destOrd="0" presId="urn:microsoft.com/office/officeart/2008/layout/HexagonCluster"/>
    <dgm:cxn modelId="{C7828099-5569-0B4C-9E89-69836D0A75A1}" type="presOf" srcId="{250CE23E-52C0-BB4D-86E7-211BF8319B5E}" destId="{78F7E084-97E3-FF48-AF03-B19130F3BF6B}" srcOrd="0" destOrd="0" presId="urn:microsoft.com/office/officeart/2008/layout/HexagonCluster"/>
    <dgm:cxn modelId="{7CEF089B-A274-714B-960E-CBFC6EE31691}" type="presOf" srcId="{568A23C0-94E6-D041-B235-38322C66C393}" destId="{413FD08E-A553-CB40-BAD1-EC83D7146345}" srcOrd="0" destOrd="0" presId="urn:microsoft.com/office/officeart/2008/layout/HexagonCluster"/>
    <dgm:cxn modelId="{6398419B-9F64-4E42-85B5-A3F678B06632}" srcId="{7D34F7D9-AEAA-4E4D-AA95-313762CDBBE6}" destId="{9F0081F3-4737-EE49-8EC3-2BBC89C9E21C}" srcOrd="0" destOrd="0" parTransId="{55C9D6FF-7C17-1D46-9403-69BDEFEBA3F2}" sibTransId="{F45DF312-52EF-734F-981D-C2D28481BF98}"/>
    <dgm:cxn modelId="{7F0EC8A8-477D-6844-A162-637939B59BD2}" type="presOf" srcId="{C68F3FAA-560A-0843-9A8A-7680C3228F0A}" destId="{184BC9D4-C136-2F4E-ADC0-D70247E96F94}" srcOrd="0" destOrd="0" presId="urn:microsoft.com/office/officeart/2008/layout/HexagonCluster"/>
    <dgm:cxn modelId="{30A541AA-88DA-1947-9B7C-1A4CF4268940}" type="presOf" srcId="{EAF11542-23C4-6844-923C-FD3FA9957C44}" destId="{3DD253C5-6115-C443-8182-2968847360D7}" srcOrd="0" destOrd="0" presId="urn:microsoft.com/office/officeart/2008/layout/HexagonCluster"/>
    <dgm:cxn modelId="{E97D04AB-1D52-C44E-89A5-CBC95891079F}" srcId="{7D34F7D9-AEAA-4E4D-AA95-313762CDBBE6}" destId="{49A218E0-1918-3C47-A130-B86B8B4EA79C}" srcOrd="2" destOrd="0" parTransId="{E7463BA5-DDC3-4342-80B4-3B3CFC7E4C09}" sibTransId="{EEE04125-1454-024E-AA60-094C8374A859}"/>
    <dgm:cxn modelId="{5941CAAC-852B-F541-960D-A12D66E3EC26}" type="presOf" srcId="{1E138AF2-D1F1-7644-B0A0-78436F4F5F61}" destId="{A574AF0D-B27F-F14A-8F2A-7F280357CCA5}" srcOrd="0" destOrd="0" presId="urn:microsoft.com/office/officeart/2008/layout/HexagonCluster"/>
    <dgm:cxn modelId="{F388CEB0-BD83-544C-BFB2-D63C56EF0179}" type="presOf" srcId="{49A218E0-1918-3C47-A130-B86B8B4EA79C}" destId="{54A8217E-B847-474C-B4FE-BAF87FF780B6}" srcOrd="0" destOrd="0" presId="urn:microsoft.com/office/officeart/2008/layout/HexagonCluster"/>
    <dgm:cxn modelId="{A238AEBC-55F9-3C4C-9944-6D985FA61387}" type="presOf" srcId="{7D34F7D9-AEAA-4E4D-AA95-313762CDBBE6}" destId="{62D6EBFB-84E8-A24E-A01A-AF6DAF8A6B7D}" srcOrd="0" destOrd="0" presId="urn:microsoft.com/office/officeart/2008/layout/HexagonCluster"/>
    <dgm:cxn modelId="{4A2D33C5-BF2A-8E44-88FA-29225D893DE5}" type="presOf" srcId="{EEE04125-1454-024E-AA60-094C8374A859}" destId="{86F99B05-4111-5A40-8AC9-1554B1D7189D}" srcOrd="0" destOrd="0" presId="urn:microsoft.com/office/officeart/2008/layout/HexagonCluster"/>
    <dgm:cxn modelId="{8CC816D4-5BD4-0C41-A8C0-79D06446B1ED}" type="presOf" srcId="{43D1E136-E642-7145-B9C1-F353FBAB7CF4}" destId="{AE2C5E7E-FB22-0644-A2EF-61B15E4882FE}" srcOrd="0" destOrd="0" presId="urn:microsoft.com/office/officeart/2008/layout/HexagonCluster"/>
    <dgm:cxn modelId="{BED3C5D9-DD10-6040-9D45-242710D6D9CD}" type="presOf" srcId="{F08EBBF4-80F0-2B49-913E-84A2F8A57038}" destId="{596C9D6A-6FBD-394F-8E69-E4C3E06051CF}" srcOrd="0" destOrd="0" presId="urn:microsoft.com/office/officeart/2008/layout/HexagonCluster"/>
    <dgm:cxn modelId="{EA9235EE-ED2E-B546-A248-75D4E4E74792}" srcId="{7D34F7D9-AEAA-4E4D-AA95-313762CDBBE6}" destId="{B5B3F1E3-F97C-8946-9B75-A6395F9C105E}" srcOrd="9" destOrd="0" parTransId="{031555F1-83DE-9247-8EC2-8655C7423652}" sibTransId="{43D1E136-E642-7145-B9C1-F353FBAB7CF4}"/>
    <dgm:cxn modelId="{7928AEF0-46A1-414F-ACA4-429925545ABC}" srcId="{7D34F7D9-AEAA-4E4D-AA95-313762CDBBE6}" destId="{8D7AD2B6-3119-3848-9220-C588CA8D3CB6}" srcOrd="4" destOrd="0" parTransId="{39200EE0-C7D4-4C45-900C-53AA0810B8F3}" sibTransId="{4E773570-AE17-254A-A7DE-D1D0450A7048}"/>
    <dgm:cxn modelId="{A694A89A-445D-2449-8530-9531D40DAEE2}" type="presParOf" srcId="{62D6EBFB-84E8-A24E-A01A-AF6DAF8A6B7D}" destId="{C6BE1A90-786F-194F-9866-A3709E99D5DE}" srcOrd="0" destOrd="0" presId="urn:microsoft.com/office/officeart/2008/layout/HexagonCluster"/>
    <dgm:cxn modelId="{07147A53-21B6-F440-9CFD-617E20CCBE56}" type="presParOf" srcId="{C6BE1A90-786F-194F-9866-A3709E99D5DE}" destId="{1EC0F7F8-FEE8-674A-8F35-61801D09B4DA}" srcOrd="0" destOrd="0" presId="urn:microsoft.com/office/officeart/2008/layout/HexagonCluster"/>
    <dgm:cxn modelId="{AAB145D1-984B-6A4C-A688-E25FFA1B5550}" type="presParOf" srcId="{62D6EBFB-84E8-A24E-A01A-AF6DAF8A6B7D}" destId="{7D0949C7-B00A-9343-85C3-4B1108754E3D}" srcOrd="1" destOrd="0" presId="urn:microsoft.com/office/officeart/2008/layout/HexagonCluster"/>
    <dgm:cxn modelId="{F50C0DE4-64F7-2748-942A-13B4E18F27E0}" type="presParOf" srcId="{7D0949C7-B00A-9343-85C3-4B1108754E3D}" destId="{636EBA10-4C14-BD4B-B04A-6CA23CBC903F}" srcOrd="0" destOrd="0" presId="urn:microsoft.com/office/officeart/2008/layout/HexagonCluster"/>
    <dgm:cxn modelId="{1993E63E-0D3A-EA4E-9555-BB518A971AC7}" type="presParOf" srcId="{62D6EBFB-84E8-A24E-A01A-AF6DAF8A6B7D}" destId="{F061F60F-520C-A947-A245-842B20CBAB60}" srcOrd="2" destOrd="0" presId="urn:microsoft.com/office/officeart/2008/layout/HexagonCluster"/>
    <dgm:cxn modelId="{306536B4-F229-9A40-9C95-392BDA83036B}" type="presParOf" srcId="{F061F60F-520C-A947-A245-842B20CBAB60}" destId="{4ECCE8E2-1ED6-7E49-A0BE-E07260A58BF6}" srcOrd="0" destOrd="0" presId="urn:microsoft.com/office/officeart/2008/layout/HexagonCluster"/>
    <dgm:cxn modelId="{AE64A7E0-0912-3443-9037-21095ABC4CAE}" type="presParOf" srcId="{62D6EBFB-84E8-A24E-A01A-AF6DAF8A6B7D}" destId="{149AFFFC-F6FB-3C49-8364-059141CD0233}" srcOrd="3" destOrd="0" presId="urn:microsoft.com/office/officeart/2008/layout/HexagonCluster"/>
    <dgm:cxn modelId="{7E8B73A0-CF3B-754D-B3D8-AD06CD4125FE}" type="presParOf" srcId="{149AFFFC-F6FB-3C49-8364-059141CD0233}" destId="{97DB6D80-F6D1-1E47-8C0E-A14BB21EE391}" srcOrd="0" destOrd="0" presId="urn:microsoft.com/office/officeart/2008/layout/HexagonCluster"/>
    <dgm:cxn modelId="{633D5563-BD09-2149-BDC8-5F53B0FBAC6D}" type="presParOf" srcId="{62D6EBFB-84E8-A24E-A01A-AF6DAF8A6B7D}" destId="{B2E65BC4-CA24-5E43-BAA0-02305C6AD1ED}" srcOrd="4" destOrd="0" presId="urn:microsoft.com/office/officeart/2008/layout/HexagonCluster"/>
    <dgm:cxn modelId="{58F9DD0C-4B6A-104D-8E26-C787273524A2}" type="presParOf" srcId="{B2E65BC4-CA24-5E43-BAA0-02305C6AD1ED}" destId="{4E9AEFA6-19A6-1D4B-9BCA-8D27499120BC}" srcOrd="0" destOrd="0" presId="urn:microsoft.com/office/officeart/2008/layout/HexagonCluster"/>
    <dgm:cxn modelId="{A8157F8F-3280-3047-8E13-45F20F256494}" type="presParOf" srcId="{62D6EBFB-84E8-A24E-A01A-AF6DAF8A6B7D}" destId="{E7155D0B-2E1C-734A-B9A8-69674AB60816}" srcOrd="5" destOrd="0" presId="urn:microsoft.com/office/officeart/2008/layout/HexagonCluster"/>
    <dgm:cxn modelId="{B206E0CA-DECF-B043-B204-4AAC1B33149F}" type="presParOf" srcId="{E7155D0B-2E1C-734A-B9A8-69674AB60816}" destId="{6FD59F87-D751-EC48-83D3-4F64A22E3F16}" srcOrd="0" destOrd="0" presId="urn:microsoft.com/office/officeart/2008/layout/HexagonCluster"/>
    <dgm:cxn modelId="{08D8F62F-F3B0-0443-A4E6-CEB83B69D54E}" type="presParOf" srcId="{62D6EBFB-84E8-A24E-A01A-AF6DAF8A6B7D}" destId="{CAFBAAA2-3B56-B447-BBDC-39EC30006B78}" srcOrd="6" destOrd="0" presId="urn:microsoft.com/office/officeart/2008/layout/HexagonCluster"/>
    <dgm:cxn modelId="{FEF332FA-EC5C-3342-A8FA-5F43D744F454}" type="presParOf" srcId="{CAFBAAA2-3B56-B447-BBDC-39EC30006B78}" destId="{E39C30A0-82FD-1747-8DCD-EA29614627E2}" srcOrd="0" destOrd="0" presId="urn:microsoft.com/office/officeart/2008/layout/HexagonCluster"/>
    <dgm:cxn modelId="{A9FBDA5F-0E9B-F94C-86F4-C8DE678FE8C3}" type="presParOf" srcId="{62D6EBFB-84E8-A24E-A01A-AF6DAF8A6B7D}" destId="{4D68D2FE-37BF-D24C-A995-BEF74F82CAE2}" srcOrd="7" destOrd="0" presId="urn:microsoft.com/office/officeart/2008/layout/HexagonCluster"/>
    <dgm:cxn modelId="{9AE535EB-E4F4-3446-972D-ABC6A04BEDFA}" type="presParOf" srcId="{4D68D2FE-37BF-D24C-A995-BEF74F82CAE2}" destId="{EA3160A1-5782-F546-9E6C-DDCFC5907EB4}" srcOrd="0" destOrd="0" presId="urn:microsoft.com/office/officeart/2008/layout/HexagonCluster"/>
    <dgm:cxn modelId="{5686DA90-EF95-8947-ADF0-97E1AF7F5A60}" type="presParOf" srcId="{62D6EBFB-84E8-A24E-A01A-AF6DAF8A6B7D}" destId="{122A1413-46C5-8A4A-94C3-ABC970C54CD7}" srcOrd="8" destOrd="0" presId="urn:microsoft.com/office/officeart/2008/layout/HexagonCluster"/>
    <dgm:cxn modelId="{75D08E41-DE41-EC43-98F2-244DA3ADE11A}" type="presParOf" srcId="{122A1413-46C5-8A4A-94C3-ABC970C54CD7}" destId="{54A8217E-B847-474C-B4FE-BAF87FF780B6}" srcOrd="0" destOrd="0" presId="urn:microsoft.com/office/officeart/2008/layout/HexagonCluster"/>
    <dgm:cxn modelId="{EFA2CDEE-52FF-614B-8BBD-4A1D74886D23}" type="presParOf" srcId="{62D6EBFB-84E8-A24E-A01A-AF6DAF8A6B7D}" destId="{58C1FFD3-D0E7-EC40-854D-DA5D2770B458}" srcOrd="9" destOrd="0" presId="urn:microsoft.com/office/officeart/2008/layout/HexagonCluster"/>
    <dgm:cxn modelId="{81A2E628-B7E2-7A4D-A2DC-43FC35A07FB9}" type="presParOf" srcId="{58C1FFD3-D0E7-EC40-854D-DA5D2770B458}" destId="{C5A0EBA1-E1F3-1147-B5C2-C92739BD5995}" srcOrd="0" destOrd="0" presId="urn:microsoft.com/office/officeart/2008/layout/HexagonCluster"/>
    <dgm:cxn modelId="{DE809F38-882B-D145-BADA-6FC123724FC0}" type="presParOf" srcId="{62D6EBFB-84E8-A24E-A01A-AF6DAF8A6B7D}" destId="{A9C43357-D531-594C-BCD8-DCDE4560300B}" srcOrd="10" destOrd="0" presId="urn:microsoft.com/office/officeart/2008/layout/HexagonCluster"/>
    <dgm:cxn modelId="{4C4CCA50-7006-C444-AB27-5EC3912F866A}" type="presParOf" srcId="{A9C43357-D531-594C-BCD8-DCDE4560300B}" destId="{86F99B05-4111-5A40-8AC9-1554B1D7189D}" srcOrd="0" destOrd="0" presId="urn:microsoft.com/office/officeart/2008/layout/HexagonCluster"/>
    <dgm:cxn modelId="{81DC28B9-98EF-3245-BE43-A999E3B73B17}" type="presParOf" srcId="{62D6EBFB-84E8-A24E-A01A-AF6DAF8A6B7D}" destId="{52E5C277-E0D0-4646-907F-DA21FE3B6497}" srcOrd="11" destOrd="0" presId="urn:microsoft.com/office/officeart/2008/layout/HexagonCluster"/>
    <dgm:cxn modelId="{7AF63549-C080-1245-8089-1A916CCC90DD}" type="presParOf" srcId="{52E5C277-E0D0-4646-907F-DA21FE3B6497}" destId="{BCF7EDAC-D06D-964A-95A3-01F0BC4C0685}" srcOrd="0" destOrd="0" presId="urn:microsoft.com/office/officeart/2008/layout/HexagonCluster"/>
    <dgm:cxn modelId="{8745548D-71CA-754D-A402-76E29022101A}" type="presParOf" srcId="{62D6EBFB-84E8-A24E-A01A-AF6DAF8A6B7D}" destId="{4CB950F0-C851-3547-90D6-36683D0EFE4B}" srcOrd="12" destOrd="0" presId="urn:microsoft.com/office/officeart/2008/layout/HexagonCluster"/>
    <dgm:cxn modelId="{05F4821A-9E4F-9C43-925F-E05F190BD772}" type="presParOf" srcId="{4CB950F0-C851-3547-90D6-36683D0EFE4B}" destId="{413FD08E-A553-CB40-BAD1-EC83D7146345}" srcOrd="0" destOrd="0" presId="urn:microsoft.com/office/officeart/2008/layout/HexagonCluster"/>
    <dgm:cxn modelId="{121151EE-28F0-9346-98A2-059501AE4BA1}" type="presParOf" srcId="{62D6EBFB-84E8-A24E-A01A-AF6DAF8A6B7D}" destId="{C82705E8-33F7-514A-9E14-8CEBF020C057}" srcOrd="13" destOrd="0" presId="urn:microsoft.com/office/officeart/2008/layout/HexagonCluster"/>
    <dgm:cxn modelId="{6A361BBA-FEDC-4348-B9AC-D6C32F0318DE}" type="presParOf" srcId="{C82705E8-33F7-514A-9E14-8CEBF020C057}" destId="{D91B0605-FB92-0542-AD3C-1A103595A107}" srcOrd="0" destOrd="0" presId="urn:microsoft.com/office/officeart/2008/layout/HexagonCluster"/>
    <dgm:cxn modelId="{682BE72F-B607-F54E-A3C1-229611BAC68E}" type="presParOf" srcId="{62D6EBFB-84E8-A24E-A01A-AF6DAF8A6B7D}" destId="{371D3DFC-E0DA-3648-8DE4-50471E6DC417}" srcOrd="14" destOrd="0" presId="urn:microsoft.com/office/officeart/2008/layout/HexagonCluster"/>
    <dgm:cxn modelId="{1BE43085-6D50-BF44-A15E-D156FE96CE1A}" type="presParOf" srcId="{371D3DFC-E0DA-3648-8DE4-50471E6DC417}" destId="{03043B28-5E41-4443-8A60-F56C52BD4FD0}" srcOrd="0" destOrd="0" presId="urn:microsoft.com/office/officeart/2008/layout/HexagonCluster"/>
    <dgm:cxn modelId="{4AC970D1-0C13-E946-9E56-BE04518B262A}" type="presParOf" srcId="{62D6EBFB-84E8-A24E-A01A-AF6DAF8A6B7D}" destId="{960FC943-35C3-3B4A-8690-736A89DC825F}" srcOrd="15" destOrd="0" presId="urn:microsoft.com/office/officeart/2008/layout/HexagonCluster"/>
    <dgm:cxn modelId="{666376A3-41C4-0C4F-8038-68B52D299676}" type="presParOf" srcId="{960FC943-35C3-3B4A-8690-736A89DC825F}" destId="{447786AC-68BC-6849-B291-55F162477EB7}" srcOrd="0" destOrd="0" presId="urn:microsoft.com/office/officeart/2008/layout/HexagonCluster"/>
    <dgm:cxn modelId="{4C1DE5BB-893C-1B4A-8C34-31B5CC1F37E3}" type="presParOf" srcId="{62D6EBFB-84E8-A24E-A01A-AF6DAF8A6B7D}" destId="{CF925F7E-DBED-584B-911A-BD17AF96F188}" srcOrd="16" destOrd="0" presId="urn:microsoft.com/office/officeart/2008/layout/HexagonCluster"/>
    <dgm:cxn modelId="{7DA29E79-8FA7-CA4E-BBF6-5508E2B366E4}" type="presParOf" srcId="{CF925F7E-DBED-584B-911A-BD17AF96F188}" destId="{4F65E44A-B637-EE45-B11A-B517EED1CD3E}" srcOrd="0" destOrd="0" presId="urn:microsoft.com/office/officeart/2008/layout/HexagonCluster"/>
    <dgm:cxn modelId="{0ACF0C00-B265-314D-883A-8849472E7E1F}" type="presParOf" srcId="{62D6EBFB-84E8-A24E-A01A-AF6DAF8A6B7D}" destId="{8D96B564-B305-104B-879E-DB15FB14A19B}" srcOrd="17" destOrd="0" presId="urn:microsoft.com/office/officeart/2008/layout/HexagonCluster"/>
    <dgm:cxn modelId="{C47D0939-884A-7A47-8AD3-420D10C3CEAC}" type="presParOf" srcId="{8D96B564-B305-104B-879E-DB15FB14A19B}" destId="{DF627F74-8653-9C4B-BD27-DF200D4DDA3B}" srcOrd="0" destOrd="0" presId="urn:microsoft.com/office/officeart/2008/layout/HexagonCluster"/>
    <dgm:cxn modelId="{CD86B967-B54F-D448-B4BC-D3663FB77D82}" type="presParOf" srcId="{62D6EBFB-84E8-A24E-A01A-AF6DAF8A6B7D}" destId="{74A04EE7-684E-3141-9C62-84F85E9EA9B6}" srcOrd="18" destOrd="0" presId="urn:microsoft.com/office/officeart/2008/layout/HexagonCluster"/>
    <dgm:cxn modelId="{2A2AF87B-D4C4-AB47-93FC-802F709861A5}" type="presParOf" srcId="{74A04EE7-684E-3141-9C62-84F85E9EA9B6}" destId="{CE1877B9-32EF-374B-BEE9-D19FC724B1A3}" srcOrd="0" destOrd="0" presId="urn:microsoft.com/office/officeart/2008/layout/HexagonCluster"/>
    <dgm:cxn modelId="{B19F8417-9425-AC4E-A145-E576171ED3DA}" type="presParOf" srcId="{62D6EBFB-84E8-A24E-A01A-AF6DAF8A6B7D}" destId="{E0D56EBE-2908-EA49-A421-4B0CEC51C10E}" srcOrd="19" destOrd="0" presId="urn:microsoft.com/office/officeart/2008/layout/HexagonCluster"/>
    <dgm:cxn modelId="{A354AC83-3DB5-1E4C-9173-E7B0BA88B95B}" type="presParOf" srcId="{E0D56EBE-2908-EA49-A421-4B0CEC51C10E}" destId="{5FC5A89D-1173-A74B-9B74-B49621DFF6A1}" srcOrd="0" destOrd="0" presId="urn:microsoft.com/office/officeart/2008/layout/HexagonCluster"/>
    <dgm:cxn modelId="{C7FF47C9-8127-4040-9299-6F0B7C6C50D8}" type="presParOf" srcId="{62D6EBFB-84E8-A24E-A01A-AF6DAF8A6B7D}" destId="{9EEEE5F9-9F8B-5646-93B6-0CBAA7E60319}" srcOrd="20" destOrd="0" presId="urn:microsoft.com/office/officeart/2008/layout/HexagonCluster"/>
    <dgm:cxn modelId="{32A98CA7-CE5B-6547-999E-D527CEB099D1}" type="presParOf" srcId="{9EEEE5F9-9F8B-5646-93B6-0CBAA7E60319}" destId="{78F7E084-97E3-FF48-AF03-B19130F3BF6B}" srcOrd="0" destOrd="0" presId="urn:microsoft.com/office/officeart/2008/layout/HexagonCluster"/>
    <dgm:cxn modelId="{12659DAC-C533-944F-94D1-6B2CB0B6F3D0}" type="presParOf" srcId="{62D6EBFB-84E8-A24E-A01A-AF6DAF8A6B7D}" destId="{BB815085-C32D-0643-B19D-3F44E94ECE08}" srcOrd="21" destOrd="0" presId="urn:microsoft.com/office/officeart/2008/layout/HexagonCluster"/>
    <dgm:cxn modelId="{F73B3C87-E380-8E4F-B44E-119BFC22C5BB}" type="presParOf" srcId="{BB815085-C32D-0643-B19D-3F44E94ECE08}" destId="{7DC5D155-272F-3A46-BEA0-9E9D438BEB17}" srcOrd="0" destOrd="0" presId="urn:microsoft.com/office/officeart/2008/layout/HexagonCluster"/>
    <dgm:cxn modelId="{76E3CF18-0281-C74A-AD6E-0F927DB5C430}" type="presParOf" srcId="{62D6EBFB-84E8-A24E-A01A-AF6DAF8A6B7D}" destId="{A441D231-75C3-3144-A817-B82D354DBC49}" srcOrd="22" destOrd="0" presId="urn:microsoft.com/office/officeart/2008/layout/HexagonCluster"/>
    <dgm:cxn modelId="{E0A123BA-BBAF-4E41-B0D0-BAD9CB8832E4}" type="presParOf" srcId="{A441D231-75C3-3144-A817-B82D354DBC49}" destId="{A8702D03-478F-9B4F-891C-F7C4F3AA57B1}" srcOrd="0" destOrd="0" presId="urn:microsoft.com/office/officeart/2008/layout/HexagonCluster"/>
    <dgm:cxn modelId="{4F5B8C94-BE15-9D42-A648-1EBA205F0AD8}" type="presParOf" srcId="{62D6EBFB-84E8-A24E-A01A-AF6DAF8A6B7D}" destId="{3F9FDD0D-985C-7D46-A273-B0035451A340}" srcOrd="23" destOrd="0" presId="urn:microsoft.com/office/officeart/2008/layout/HexagonCluster"/>
    <dgm:cxn modelId="{1D1CEEA9-2BCE-2740-930E-6B7C2053C14C}" type="presParOf" srcId="{3F9FDD0D-985C-7D46-A273-B0035451A340}" destId="{C02F0033-4998-2343-BD45-F37C4730E89B}" srcOrd="0" destOrd="0" presId="urn:microsoft.com/office/officeart/2008/layout/HexagonCluster"/>
    <dgm:cxn modelId="{FA57628F-8907-4C47-9A85-8B6CE1D6AE78}" type="presParOf" srcId="{62D6EBFB-84E8-A24E-A01A-AF6DAF8A6B7D}" destId="{896A8307-00F6-8142-80D1-798C6A433CA2}" srcOrd="24" destOrd="0" presId="urn:microsoft.com/office/officeart/2008/layout/HexagonCluster"/>
    <dgm:cxn modelId="{7DB6C1B9-8942-9C4D-82CF-CF5A8F6837F6}" type="presParOf" srcId="{896A8307-00F6-8142-80D1-798C6A433CA2}" destId="{184BC9D4-C136-2F4E-ADC0-D70247E96F94}" srcOrd="0" destOrd="0" presId="urn:microsoft.com/office/officeart/2008/layout/HexagonCluster"/>
    <dgm:cxn modelId="{0FC68B54-5197-B245-A63F-5AD05C812564}" type="presParOf" srcId="{62D6EBFB-84E8-A24E-A01A-AF6DAF8A6B7D}" destId="{56335A62-0C77-6B47-A1EA-FED1F2CB7FE2}" srcOrd="25" destOrd="0" presId="urn:microsoft.com/office/officeart/2008/layout/HexagonCluster"/>
    <dgm:cxn modelId="{20627A67-4B2C-464A-99BA-65F9F6DA6D6A}" type="presParOf" srcId="{56335A62-0C77-6B47-A1EA-FED1F2CB7FE2}" destId="{2DDC8F88-C7AF-8440-8173-5EA5DAA1BB23}" srcOrd="0" destOrd="0" presId="urn:microsoft.com/office/officeart/2008/layout/HexagonCluster"/>
    <dgm:cxn modelId="{33E46591-99FE-904A-A1B8-4F283ED691EA}" type="presParOf" srcId="{62D6EBFB-84E8-A24E-A01A-AF6DAF8A6B7D}" destId="{BF29EDB1-3E31-F543-A326-AED5A010FC20}" srcOrd="26" destOrd="0" presId="urn:microsoft.com/office/officeart/2008/layout/HexagonCluster"/>
    <dgm:cxn modelId="{DE62A7F9-1075-494D-AA91-05C7AE84EAD1}" type="presParOf" srcId="{BF29EDB1-3E31-F543-A326-AED5A010FC20}" destId="{A574AF0D-B27F-F14A-8F2A-7F280357CCA5}" srcOrd="0" destOrd="0" presId="urn:microsoft.com/office/officeart/2008/layout/HexagonCluster"/>
    <dgm:cxn modelId="{195E590D-0558-1F4F-8A26-DC07F9DD86B8}" type="presParOf" srcId="{62D6EBFB-84E8-A24E-A01A-AF6DAF8A6B7D}" destId="{05F5D383-EDCE-5D45-A2A0-BF33C3CFE43E}" srcOrd="27" destOrd="0" presId="urn:microsoft.com/office/officeart/2008/layout/HexagonCluster"/>
    <dgm:cxn modelId="{F09334E6-68CB-824A-8913-7E39ECA16F3C}" type="presParOf" srcId="{05F5D383-EDCE-5D45-A2A0-BF33C3CFE43E}" destId="{71EE6FC7-D36D-614C-A709-B355C3B317D5}" srcOrd="0" destOrd="0" presId="urn:microsoft.com/office/officeart/2008/layout/HexagonCluster"/>
    <dgm:cxn modelId="{781EAC6B-AA60-D748-819A-FD68C62B6185}" type="presParOf" srcId="{62D6EBFB-84E8-A24E-A01A-AF6DAF8A6B7D}" destId="{C45249B0-3283-B247-A81F-E5A2289C8382}" srcOrd="28" destOrd="0" presId="urn:microsoft.com/office/officeart/2008/layout/HexagonCluster"/>
    <dgm:cxn modelId="{55A7DA6D-D4D1-F040-B80C-9DEE2FDF7B43}" type="presParOf" srcId="{C45249B0-3283-B247-A81F-E5A2289C8382}" destId="{3DD253C5-6115-C443-8182-2968847360D7}" srcOrd="0" destOrd="0" presId="urn:microsoft.com/office/officeart/2008/layout/HexagonCluster"/>
    <dgm:cxn modelId="{1CD5B48C-99ED-4B40-B860-3F2E16CC608F}" type="presParOf" srcId="{62D6EBFB-84E8-A24E-A01A-AF6DAF8A6B7D}" destId="{7F84004B-FEAA-D042-B617-C26A5F9A6C51}" srcOrd="29" destOrd="0" presId="urn:microsoft.com/office/officeart/2008/layout/HexagonCluster"/>
    <dgm:cxn modelId="{DCE130A0-3D66-7D4D-A7E6-48C094CEE14D}" type="presParOf" srcId="{7F84004B-FEAA-D042-B617-C26A5F9A6C51}" destId="{EA9D1791-8F14-FE40-9909-50A426AFF4E5}" srcOrd="0" destOrd="0" presId="urn:microsoft.com/office/officeart/2008/layout/HexagonCluster"/>
    <dgm:cxn modelId="{341D3ACE-A38F-0746-834E-DCF4323E473B}" type="presParOf" srcId="{62D6EBFB-84E8-A24E-A01A-AF6DAF8A6B7D}" destId="{FA3061DC-F11C-2E42-9BF3-8EB8194876AC}" srcOrd="30" destOrd="0" presId="urn:microsoft.com/office/officeart/2008/layout/HexagonCluster"/>
    <dgm:cxn modelId="{E7E74358-4E79-854E-8F66-96A8A67C6AFC}" type="presParOf" srcId="{FA3061DC-F11C-2E42-9BF3-8EB8194876AC}" destId="{7F8150C0-EBE4-3144-A25A-2DF45FBD29D0}" srcOrd="0" destOrd="0" presId="urn:microsoft.com/office/officeart/2008/layout/HexagonCluster"/>
    <dgm:cxn modelId="{35445328-597A-6446-861C-73B99E4B6B00}" type="presParOf" srcId="{62D6EBFB-84E8-A24E-A01A-AF6DAF8A6B7D}" destId="{A0D3E9EF-6332-F648-9941-EEAE8F6F7854}" srcOrd="31" destOrd="0" presId="urn:microsoft.com/office/officeart/2008/layout/HexagonCluster"/>
    <dgm:cxn modelId="{B8E1F4EB-CC80-1241-9C7B-CB37CAE37AF4}" type="presParOf" srcId="{A0D3E9EF-6332-F648-9941-EEAE8F6F7854}" destId="{B986E359-C83C-5941-B7BD-BE32D28873BA}" srcOrd="0" destOrd="0" presId="urn:microsoft.com/office/officeart/2008/layout/HexagonCluster"/>
    <dgm:cxn modelId="{DBCF3FF0-3BD9-0F40-8388-E7A87C21F0FB}" type="presParOf" srcId="{62D6EBFB-84E8-A24E-A01A-AF6DAF8A6B7D}" destId="{2DE5627F-4309-334B-8377-F6F1485D12F0}" srcOrd="32" destOrd="0" presId="urn:microsoft.com/office/officeart/2008/layout/HexagonCluster"/>
    <dgm:cxn modelId="{5A5371B9-B44C-5545-A393-584627B98507}" type="presParOf" srcId="{2DE5627F-4309-334B-8377-F6F1485D12F0}" destId="{A39B5B94-799D-6B4A-8F5C-58A78D15451D}" srcOrd="0" destOrd="0" presId="urn:microsoft.com/office/officeart/2008/layout/HexagonCluster"/>
    <dgm:cxn modelId="{919A81E9-117A-BC4E-8EFB-1F78E003DB22}" type="presParOf" srcId="{62D6EBFB-84E8-A24E-A01A-AF6DAF8A6B7D}" destId="{5D16AED7-15C5-6342-82DB-283A227D818C}" srcOrd="33" destOrd="0" presId="urn:microsoft.com/office/officeart/2008/layout/HexagonCluster"/>
    <dgm:cxn modelId="{77565E0B-E6CF-F941-9372-A4580E2BB9F1}" type="presParOf" srcId="{5D16AED7-15C5-6342-82DB-283A227D818C}" destId="{AD7ED48F-8FDB-7742-A102-37A364FEE2A8}" srcOrd="0" destOrd="0" presId="urn:microsoft.com/office/officeart/2008/layout/HexagonCluster"/>
    <dgm:cxn modelId="{5D9B70CC-8913-A345-A57A-A7F60C47EC6E}" type="presParOf" srcId="{62D6EBFB-84E8-A24E-A01A-AF6DAF8A6B7D}" destId="{BD8F9162-78EC-E249-B484-C7ECB920BC8A}" srcOrd="34" destOrd="0" presId="urn:microsoft.com/office/officeart/2008/layout/HexagonCluster"/>
    <dgm:cxn modelId="{108B2439-8BEE-5441-B8DA-0BC1B4F077C9}" type="presParOf" srcId="{BD8F9162-78EC-E249-B484-C7ECB920BC8A}" destId="{596C9D6A-6FBD-394F-8E69-E4C3E06051CF}" srcOrd="0" destOrd="0" presId="urn:microsoft.com/office/officeart/2008/layout/HexagonCluster"/>
    <dgm:cxn modelId="{DBF52546-EDC6-4E41-BE5D-5D03FC75BE85}" type="presParOf" srcId="{62D6EBFB-84E8-A24E-A01A-AF6DAF8A6B7D}" destId="{0E0E6860-0B73-CC48-89DC-F56A7808342F}" srcOrd="35" destOrd="0" presId="urn:microsoft.com/office/officeart/2008/layout/HexagonCluster"/>
    <dgm:cxn modelId="{B733B98E-75F6-3644-BC5B-30A839723CAA}" type="presParOf" srcId="{0E0E6860-0B73-CC48-89DC-F56A7808342F}" destId="{7CEFA85B-CA64-634D-9ED1-38AF185225C9}" srcOrd="0" destOrd="0" presId="urn:microsoft.com/office/officeart/2008/layout/HexagonCluster"/>
    <dgm:cxn modelId="{BE7A9B23-E753-C545-B8CE-A168B7F36353}" type="presParOf" srcId="{62D6EBFB-84E8-A24E-A01A-AF6DAF8A6B7D}" destId="{D872B242-9C0C-7E4F-943E-84880C3067B5}" srcOrd="36" destOrd="0" presId="urn:microsoft.com/office/officeart/2008/layout/HexagonCluster"/>
    <dgm:cxn modelId="{F566E0EC-9AFB-1844-9F8A-AD34F95F801F}" type="presParOf" srcId="{D872B242-9C0C-7E4F-943E-84880C3067B5}" destId="{CA784719-0B6B-BF40-AE0F-6E9AAA9A4D88}" srcOrd="0" destOrd="0" presId="urn:microsoft.com/office/officeart/2008/layout/HexagonCluster"/>
    <dgm:cxn modelId="{8D9E4698-184F-044D-9E79-8E93FE17DDEE}" type="presParOf" srcId="{62D6EBFB-84E8-A24E-A01A-AF6DAF8A6B7D}" destId="{DFB4E620-73B0-C144-811D-B5E887781899}" srcOrd="37" destOrd="0" presId="urn:microsoft.com/office/officeart/2008/layout/HexagonCluster"/>
    <dgm:cxn modelId="{7CFF471A-D138-9F46-B48B-65DC47F17086}" type="presParOf" srcId="{DFB4E620-73B0-C144-811D-B5E887781899}" destId="{86E9E424-12B6-DC4C-A93C-5139845FE4F5}" srcOrd="0" destOrd="0" presId="urn:microsoft.com/office/officeart/2008/layout/HexagonCluster"/>
    <dgm:cxn modelId="{B7846159-831C-3548-BB97-0DC49E4957DF}" type="presParOf" srcId="{62D6EBFB-84E8-A24E-A01A-AF6DAF8A6B7D}" destId="{FB6B7ACC-1072-2646-954D-6911271C67AE}" srcOrd="38" destOrd="0" presId="urn:microsoft.com/office/officeart/2008/layout/HexagonCluster"/>
    <dgm:cxn modelId="{7BD1068D-5F40-DA47-B390-FF86BBE7B671}" type="presParOf" srcId="{FB6B7ACC-1072-2646-954D-6911271C67AE}" destId="{AE2C5E7E-FB22-0644-A2EF-61B15E4882FE}" srcOrd="0" destOrd="0" presId="urn:microsoft.com/office/officeart/2008/layout/HexagonCluster"/>
    <dgm:cxn modelId="{6753CB34-E24E-4446-A06E-160EB7493EC8}" type="presParOf" srcId="{62D6EBFB-84E8-A24E-A01A-AF6DAF8A6B7D}" destId="{519CAC97-0D05-8A45-B62B-82778DD31CF7}" srcOrd="39" destOrd="0" presId="urn:microsoft.com/office/officeart/2008/layout/HexagonCluster"/>
    <dgm:cxn modelId="{B58C3CE6-B95D-244B-9034-D9F4BDF2D4D2}" type="presParOf" srcId="{519CAC97-0D05-8A45-B62B-82778DD31CF7}" destId="{435D994D-7FA8-574C-BB45-8DEA9C4E1973}" srcOrd="0" destOrd="0" presId="urn:microsoft.com/office/officeart/2008/layout/HexagonCluster"/>
  </dgm:cxnLst>
  <dgm:bg>
    <a:no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3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0F7F8-FEE8-674A-8F35-61801D09B4DA}">
      <dsp:nvSpPr>
        <dsp:cNvPr id="0" name=""/>
        <dsp:cNvSpPr/>
      </dsp:nvSpPr>
      <dsp:spPr>
        <a:xfrm>
          <a:off x="546482" y="1144287"/>
          <a:ext cx="635281" cy="545313"/>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WMS</a:t>
          </a:r>
        </a:p>
      </dsp:txBody>
      <dsp:txXfrm>
        <a:off x="644865" y="1228737"/>
        <a:ext cx="438515" cy="376413"/>
      </dsp:txXfrm>
    </dsp:sp>
    <dsp:sp modelId="{636EBA10-4C14-BD4B-B04A-6CA23CBC903F}">
      <dsp:nvSpPr>
        <dsp:cNvPr id="0" name=""/>
        <dsp:cNvSpPr/>
      </dsp:nvSpPr>
      <dsp:spPr>
        <a:xfrm>
          <a:off x="561738" y="1388184"/>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ECCE8E2-1ED6-7E49-A0BE-E07260A58BF6}">
      <dsp:nvSpPr>
        <dsp:cNvPr id="0" name=""/>
        <dsp:cNvSpPr/>
      </dsp:nvSpPr>
      <dsp:spPr>
        <a:xfrm>
          <a:off x="0" y="842870"/>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0"/>
              <a:satOff val="0"/>
              <a:lumOff val="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97DB6D80-F6D1-1E47-8C0E-A14BB21EE391}">
      <dsp:nvSpPr>
        <dsp:cNvPr id="0" name=""/>
        <dsp:cNvSpPr/>
      </dsp:nvSpPr>
      <dsp:spPr>
        <a:xfrm>
          <a:off x="434995" y="1315819"/>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2893"/>
              <a:satOff val="1834"/>
              <a:lumOff val="-115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13FD08E-A553-CB40-BAD1-EC83D7146345}">
      <dsp:nvSpPr>
        <dsp:cNvPr id="0" name=""/>
        <dsp:cNvSpPr/>
      </dsp:nvSpPr>
      <dsp:spPr>
        <a:xfrm>
          <a:off x="1092965" y="841221"/>
          <a:ext cx="635281" cy="545313"/>
        </a:xfrm>
        <a:prstGeom prst="hexagon">
          <a:avLst>
            <a:gd name="adj" fmla="val 25000"/>
            <a:gd name="vf" fmla="val 115470"/>
          </a:avLst>
        </a:prstGeom>
        <a:gradFill rotWithShape="0">
          <a:gsLst>
            <a:gs pos="0">
              <a:schemeClr val="accent5">
                <a:hueOff val="-134771"/>
                <a:satOff val="3930"/>
                <a:lumOff val="-2465"/>
                <a:alphaOff val="0"/>
                <a:satMod val="103000"/>
                <a:lumMod val="102000"/>
                <a:tint val="94000"/>
              </a:schemeClr>
            </a:gs>
            <a:gs pos="50000">
              <a:schemeClr val="accent5">
                <a:hueOff val="-134771"/>
                <a:satOff val="3930"/>
                <a:lumOff val="-2465"/>
                <a:alphaOff val="0"/>
                <a:satMod val="110000"/>
                <a:lumMod val="100000"/>
                <a:shade val="100000"/>
              </a:schemeClr>
            </a:gs>
            <a:gs pos="100000">
              <a:schemeClr val="accent5">
                <a:hueOff val="-134771"/>
                <a:satOff val="3930"/>
                <a:lumOff val="-2465"/>
                <a:alphaOff val="0"/>
                <a:lumMod val="99000"/>
                <a:satMod val="120000"/>
                <a:shade val="78000"/>
              </a:schemeClr>
            </a:gs>
          </a:gsLst>
          <a:lin ang="5400000" scaled="0"/>
        </a:gradFill>
        <a:ln w="6350" cap="flat" cmpd="sng" algn="ctr">
          <a:solidFill>
            <a:schemeClr val="accent5">
              <a:hueOff val="-134771"/>
              <a:satOff val="3930"/>
              <a:lumOff val="-246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WFS</a:t>
          </a:r>
        </a:p>
      </dsp:txBody>
      <dsp:txXfrm>
        <a:off x="1191348" y="925671"/>
        <a:ext cx="438515" cy="376413"/>
      </dsp:txXfrm>
    </dsp:sp>
    <dsp:sp modelId="{D91B0605-FB92-0542-AD3C-1A103595A107}">
      <dsp:nvSpPr>
        <dsp:cNvPr id="0" name=""/>
        <dsp:cNvSpPr/>
      </dsp:nvSpPr>
      <dsp:spPr>
        <a:xfrm>
          <a:off x="1530307" y="1312933"/>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25786"/>
              <a:satOff val="3668"/>
              <a:lumOff val="-2301"/>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03043B28-5E41-4443-8A60-F56C52BD4FD0}">
      <dsp:nvSpPr>
        <dsp:cNvPr id="0" name=""/>
        <dsp:cNvSpPr/>
      </dsp:nvSpPr>
      <dsp:spPr>
        <a:xfrm>
          <a:off x="1639838" y="1143257"/>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134771"/>
              <a:satOff val="3930"/>
              <a:lumOff val="-2465"/>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447786AC-68BC-6849-B291-55F162477EB7}">
      <dsp:nvSpPr>
        <dsp:cNvPr id="0" name=""/>
        <dsp:cNvSpPr/>
      </dsp:nvSpPr>
      <dsp:spPr>
        <a:xfrm>
          <a:off x="1655094" y="1385916"/>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88679"/>
              <a:satOff val="5502"/>
              <a:lumOff val="-3451"/>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F65E44A-B637-EE45-B11A-B517EED1CD3E}">
      <dsp:nvSpPr>
        <dsp:cNvPr id="0" name=""/>
        <dsp:cNvSpPr/>
      </dsp:nvSpPr>
      <dsp:spPr>
        <a:xfrm>
          <a:off x="546482" y="541453"/>
          <a:ext cx="635281" cy="545313"/>
        </a:xfrm>
        <a:prstGeom prst="hexagon">
          <a:avLst>
            <a:gd name="adj" fmla="val 25000"/>
            <a:gd name="vf" fmla="val 115470"/>
          </a:avLst>
        </a:prstGeom>
        <a:gradFill rotWithShape="0">
          <a:gsLst>
            <a:gs pos="0">
              <a:schemeClr val="accent5">
                <a:hueOff val="-2100956"/>
                <a:satOff val="-2922"/>
                <a:lumOff val="-1121"/>
                <a:satMod val="103000"/>
                <a:lumMod val="102000"/>
                <a:tint val="94000"/>
                <a:alpha val="52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lin ang="5400000" scaled="0"/>
        </a:gradFill>
        <a:ln w="6350" cap="flat" cmpd="sng" algn="ctr">
          <a:solidFill>
            <a:schemeClr val="accent5">
              <a:hueOff val="-269541"/>
              <a:satOff val="7860"/>
              <a:lumOff val="-493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WMTS</a:t>
          </a:r>
        </a:p>
      </dsp:txBody>
      <dsp:txXfrm>
        <a:off x="644865" y="625903"/>
        <a:ext cx="438515" cy="376413"/>
      </dsp:txXfrm>
    </dsp:sp>
    <dsp:sp modelId="{DF627F74-8653-9C4B-BD27-DF200D4DDA3B}">
      <dsp:nvSpPr>
        <dsp:cNvPr id="0" name=""/>
        <dsp:cNvSpPr/>
      </dsp:nvSpPr>
      <dsp:spPr>
        <a:xfrm>
          <a:off x="978739" y="548875"/>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51572"/>
              <a:satOff val="7336"/>
              <a:lumOff val="-4601"/>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CE1877B9-32EF-374B-BEE9-D19FC724B1A3}">
      <dsp:nvSpPr>
        <dsp:cNvPr id="0" name=""/>
        <dsp:cNvSpPr/>
      </dsp:nvSpPr>
      <dsp:spPr>
        <a:xfrm>
          <a:off x="1092965" y="238180"/>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269541"/>
              <a:satOff val="7860"/>
              <a:lumOff val="-493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5FC5A89D-1173-A74B-9B74-B49621DFF6A1}">
      <dsp:nvSpPr>
        <dsp:cNvPr id="0" name=""/>
        <dsp:cNvSpPr/>
      </dsp:nvSpPr>
      <dsp:spPr>
        <a:xfrm>
          <a:off x="1111350" y="479808"/>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14465"/>
              <a:satOff val="9170"/>
              <a:lumOff val="-575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6AB15CBE-EC87-BB41-B369-237EC707EC85}">
      <dsp:nvSpPr>
        <dsp:cNvPr id="0" name=""/>
        <dsp:cNvSpPr/>
      </dsp:nvSpPr>
      <dsp:spPr>
        <a:xfrm>
          <a:off x="1639838" y="540216"/>
          <a:ext cx="635281" cy="545313"/>
        </a:xfrm>
        <a:prstGeom prst="hexagon">
          <a:avLst>
            <a:gd name="adj" fmla="val 25000"/>
            <a:gd name="vf" fmla="val 115470"/>
          </a:avLst>
        </a:prstGeom>
        <a:gradFill rotWithShape="0">
          <a:gsLst>
            <a:gs pos="0">
              <a:schemeClr val="accent5">
                <a:hueOff val="-404312"/>
                <a:satOff val="11790"/>
                <a:lumOff val="-7395"/>
                <a:alphaOff val="0"/>
                <a:satMod val="103000"/>
                <a:lumMod val="102000"/>
                <a:tint val="94000"/>
              </a:schemeClr>
            </a:gs>
            <a:gs pos="50000">
              <a:schemeClr val="accent5">
                <a:hueOff val="-404312"/>
                <a:satOff val="11790"/>
                <a:lumOff val="-7395"/>
                <a:alphaOff val="0"/>
                <a:satMod val="110000"/>
                <a:lumMod val="100000"/>
                <a:shade val="100000"/>
              </a:schemeClr>
            </a:gs>
            <a:gs pos="100000">
              <a:schemeClr val="accent5">
                <a:hueOff val="-404312"/>
                <a:satOff val="11790"/>
                <a:lumOff val="-7395"/>
                <a:alphaOff val="0"/>
                <a:lumMod val="99000"/>
                <a:satMod val="120000"/>
                <a:shade val="78000"/>
              </a:schemeClr>
            </a:gs>
          </a:gsLst>
          <a:lin ang="5400000" scaled="0"/>
        </a:gradFill>
        <a:ln w="6350" cap="flat" cmpd="sng" algn="ctr">
          <a:solidFill>
            <a:schemeClr val="accent5">
              <a:hueOff val="-404312"/>
              <a:satOff val="11790"/>
              <a:lumOff val="-739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err="1"/>
            <a:t>GeoJSON</a:t>
          </a:r>
          <a:endParaRPr lang="en-US" sz="900" b="1" kern="1200" dirty="0"/>
        </a:p>
      </dsp:txBody>
      <dsp:txXfrm>
        <a:off x="1738221" y="624666"/>
        <a:ext cx="438515" cy="376413"/>
      </dsp:txXfrm>
    </dsp:sp>
    <dsp:sp modelId="{0A62A120-0443-D349-B8E2-589FFFAC05F4}">
      <dsp:nvSpPr>
        <dsp:cNvPr id="0" name=""/>
        <dsp:cNvSpPr/>
      </dsp:nvSpPr>
      <dsp:spPr>
        <a:xfrm>
          <a:off x="2189059" y="781844"/>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77358"/>
              <a:satOff val="11004"/>
              <a:lumOff val="-690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86AB2BC-9497-EA41-8BFC-0CFC3FA703E6}">
      <dsp:nvSpPr>
        <dsp:cNvPr id="0" name=""/>
        <dsp:cNvSpPr/>
      </dsp:nvSpPr>
      <dsp:spPr>
        <a:xfrm>
          <a:off x="2186321" y="846787"/>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404312"/>
              <a:satOff val="11790"/>
              <a:lumOff val="-7395"/>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6493C5CB-29B8-584E-990E-F0EE0AACFDEF}">
      <dsp:nvSpPr>
        <dsp:cNvPr id="0" name=""/>
        <dsp:cNvSpPr/>
      </dsp:nvSpPr>
      <dsp:spPr>
        <a:xfrm>
          <a:off x="2309935" y="856683"/>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40251"/>
              <a:satOff val="12838"/>
              <a:lumOff val="-805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78F7E084-97E3-FF48-AF03-B19130F3BF6B}">
      <dsp:nvSpPr>
        <dsp:cNvPr id="0" name=""/>
        <dsp:cNvSpPr/>
      </dsp:nvSpPr>
      <dsp:spPr>
        <a:xfrm>
          <a:off x="2186321" y="243952"/>
          <a:ext cx="635281" cy="545313"/>
        </a:xfrm>
        <a:prstGeom prst="hexagon">
          <a:avLst>
            <a:gd name="adj" fmla="val 25000"/>
            <a:gd name="vf" fmla="val 115470"/>
          </a:avLst>
        </a:prstGeom>
        <a:gradFill rotWithShape="0">
          <a:gsLst>
            <a:gs pos="0">
              <a:schemeClr val="accent5">
                <a:hueOff val="-4201911"/>
                <a:satOff val="-5845"/>
                <a:lumOff val="-2241"/>
                <a:satMod val="103000"/>
                <a:lumMod val="102000"/>
                <a:tint val="94000"/>
                <a:alpha val="27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lin ang="5400000" scaled="0"/>
        </a:gradFill>
        <a:ln w="6350" cap="flat" cmpd="sng" algn="ctr">
          <a:solidFill>
            <a:schemeClr val="accent5">
              <a:hueOff val="-539083"/>
              <a:satOff val="15721"/>
              <a:lumOff val="-986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GML</a:t>
          </a:r>
        </a:p>
      </dsp:txBody>
      <dsp:txXfrm>
        <a:off x="2284704" y="328402"/>
        <a:ext cx="438515" cy="376413"/>
      </dsp:txXfrm>
    </dsp:sp>
    <dsp:sp modelId="{7DC5D155-272F-3A46-BEA0-9E9D438BEB17}">
      <dsp:nvSpPr>
        <dsp:cNvPr id="0" name=""/>
        <dsp:cNvSpPr/>
      </dsp:nvSpPr>
      <dsp:spPr>
        <a:xfrm>
          <a:off x="2735542" y="488467"/>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03144"/>
              <a:satOff val="14673"/>
              <a:lumOff val="-920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8702D03-478F-9B4F-891C-F7C4F3AA57B1}">
      <dsp:nvSpPr>
        <dsp:cNvPr id="0" name=""/>
        <dsp:cNvSpPr/>
      </dsp:nvSpPr>
      <dsp:spPr>
        <a:xfrm>
          <a:off x="2732803" y="548256"/>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539083"/>
              <a:satOff val="15721"/>
              <a:lumOff val="-986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C02F0033-4998-2343-BD45-F37C4730E89B}">
      <dsp:nvSpPr>
        <dsp:cNvPr id="0" name=""/>
        <dsp:cNvSpPr/>
      </dsp:nvSpPr>
      <dsp:spPr>
        <a:xfrm>
          <a:off x="2859546" y="560420"/>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66037"/>
              <a:satOff val="16507"/>
              <a:lumOff val="-1035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184BC9D4-C136-2F4E-ADC0-D70247E96F94}">
      <dsp:nvSpPr>
        <dsp:cNvPr id="0" name=""/>
        <dsp:cNvSpPr/>
      </dsp:nvSpPr>
      <dsp:spPr>
        <a:xfrm>
          <a:off x="2732803" y="1150266"/>
          <a:ext cx="635281" cy="545313"/>
        </a:xfrm>
        <a:prstGeom prst="hexagon">
          <a:avLst>
            <a:gd name="adj" fmla="val 25000"/>
            <a:gd name="vf" fmla="val 115470"/>
          </a:avLst>
        </a:prstGeom>
        <a:gradFill rotWithShape="0">
          <a:gsLst>
            <a:gs pos="0">
              <a:schemeClr val="accent5">
                <a:hueOff val="-673854"/>
                <a:satOff val="19651"/>
                <a:lumOff val="-12325"/>
                <a:alphaOff val="0"/>
                <a:satMod val="103000"/>
                <a:lumMod val="102000"/>
                <a:tint val="94000"/>
              </a:schemeClr>
            </a:gs>
            <a:gs pos="50000">
              <a:schemeClr val="accent5">
                <a:hueOff val="-673854"/>
                <a:satOff val="19651"/>
                <a:lumOff val="-12325"/>
                <a:alphaOff val="0"/>
                <a:satMod val="110000"/>
                <a:lumMod val="100000"/>
                <a:shade val="100000"/>
              </a:schemeClr>
            </a:gs>
            <a:gs pos="100000">
              <a:schemeClr val="accent5">
                <a:hueOff val="-673854"/>
                <a:satOff val="19651"/>
                <a:lumOff val="-12325"/>
                <a:alphaOff val="0"/>
                <a:lumMod val="99000"/>
                <a:satMod val="120000"/>
                <a:shade val="78000"/>
              </a:schemeClr>
            </a:gs>
          </a:gsLst>
          <a:lin ang="5400000" scaled="0"/>
        </a:gradFill>
        <a:ln w="6350" cap="flat" cmpd="sng" algn="ctr">
          <a:solidFill>
            <a:schemeClr val="accent5">
              <a:hueOff val="-673854"/>
              <a:satOff val="19651"/>
              <a:lumOff val="-1232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KML</a:t>
          </a:r>
        </a:p>
      </dsp:txBody>
      <dsp:txXfrm>
        <a:off x="2831186" y="1234716"/>
        <a:ext cx="438515" cy="376413"/>
      </dsp:txXfrm>
    </dsp:sp>
    <dsp:sp modelId="{2DDC8F88-C7AF-8440-8173-5EA5DAA1BB23}">
      <dsp:nvSpPr>
        <dsp:cNvPr id="0" name=""/>
        <dsp:cNvSpPr/>
      </dsp:nvSpPr>
      <dsp:spPr>
        <a:xfrm>
          <a:off x="2858764" y="1627957"/>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28930"/>
              <a:satOff val="18341"/>
              <a:lumOff val="-1150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574AF0D-B27F-F14A-8F2A-7F280357CCA5}">
      <dsp:nvSpPr>
        <dsp:cNvPr id="0" name=""/>
        <dsp:cNvSpPr/>
      </dsp:nvSpPr>
      <dsp:spPr>
        <a:xfrm>
          <a:off x="2186321" y="1448797"/>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673854"/>
              <a:satOff val="19651"/>
              <a:lumOff val="-12325"/>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71EE6FC7-D36D-614C-A709-B355C3B317D5}">
      <dsp:nvSpPr>
        <dsp:cNvPr id="0" name=""/>
        <dsp:cNvSpPr/>
      </dsp:nvSpPr>
      <dsp:spPr>
        <a:xfrm>
          <a:off x="2741018" y="1688158"/>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91823"/>
              <a:satOff val="20175"/>
              <a:lumOff val="-1265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3DD253C5-6115-C443-8182-2968847360D7}">
      <dsp:nvSpPr>
        <dsp:cNvPr id="0" name=""/>
        <dsp:cNvSpPr/>
      </dsp:nvSpPr>
      <dsp:spPr>
        <a:xfrm>
          <a:off x="1092573" y="1445499"/>
          <a:ext cx="635281" cy="545313"/>
        </a:xfrm>
        <a:prstGeom prst="hexagon">
          <a:avLst>
            <a:gd name="adj" fmla="val 25000"/>
            <a:gd name="vf" fmla="val 115470"/>
          </a:avLst>
        </a:prstGeom>
        <a:gradFill rotWithShape="0">
          <a:gsLst>
            <a:gs pos="0">
              <a:schemeClr val="accent5">
                <a:hueOff val="-808624"/>
                <a:satOff val="23581"/>
                <a:lumOff val="-14790"/>
                <a:alphaOff val="0"/>
                <a:satMod val="103000"/>
                <a:lumMod val="102000"/>
                <a:tint val="94000"/>
              </a:schemeClr>
            </a:gs>
            <a:gs pos="50000">
              <a:schemeClr val="accent5">
                <a:hueOff val="-808624"/>
                <a:satOff val="23581"/>
                <a:lumOff val="-14790"/>
                <a:alphaOff val="0"/>
                <a:satMod val="110000"/>
                <a:lumMod val="100000"/>
                <a:shade val="100000"/>
              </a:schemeClr>
            </a:gs>
            <a:gs pos="100000">
              <a:schemeClr val="accent5">
                <a:hueOff val="-808624"/>
                <a:satOff val="23581"/>
                <a:lumOff val="-14790"/>
                <a:alphaOff val="0"/>
                <a:lumMod val="99000"/>
                <a:satMod val="120000"/>
                <a:shade val="78000"/>
              </a:schemeClr>
            </a:gs>
          </a:gsLst>
          <a:lin ang="5400000" scaled="0"/>
        </a:gradFill>
        <a:ln w="6350" cap="flat" cmpd="sng" algn="ctr">
          <a:solidFill>
            <a:schemeClr val="accent5">
              <a:hueOff val="-808624"/>
              <a:satOff val="23581"/>
              <a:lumOff val="-1479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ArcGIS Rest API</a:t>
          </a:r>
        </a:p>
      </dsp:txBody>
      <dsp:txXfrm>
        <a:off x="1190956" y="1529949"/>
        <a:ext cx="438515" cy="376413"/>
      </dsp:txXfrm>
    </dsp:sp>
    <dsp:sp modelId="{EA9D1791-8F14-FE40-9909-50A426AFF4E5}">
      <dsp:nvSpPr>
        <dsp:cNvPr id="0" name=""/>
        <dsp:cNvSpPr/>
      </dsp:nvSpPr>
      <dsp:spPr>
        <a:xfrm>
          <a:off x="1110959" y="1687127"/>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54716"/>
              <a:satOff val="22009"/>
              <a:lumOff val="-1380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7F8150C0-EBE4-3144-A25A-2DF45FBD29D0}">
      <dsp:nvSpPr>
        <dsp:cNvPr id="0" name=""/>
        <dsp:cNvSpPr/>
      </dsp:nvSpPr>
      <dsp:spPr>
        <a:xfrm>
          <a:off x="546091" y="1748565"/>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808624"/>
              <a:satOff val="23581"/>
              <a:lumOff val="-1479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B986E359-C83C-5941-B7BD-BE32D28873BA}">
      <dsp:nvSpPr>
        <dsp:cNvPr id="0" name=""/>
        <dsp:cNvSpPr/>
      </dsp:nvSpPr>
      <dsp:spPr>
        <a:xfrm>
          <a:off x="978348" y="1756194"/>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817609"/>
              <a:satOff val="23843"/>
              <a:lumOff val="-1495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93FE0938-F7D8-4D47-AE08-4E42C1A33E30}">
      <dsp:nvSpPr>
        <dsp:cNvPr id="0" name=""/>
        <dsp:cNvSpPr/>
      </dsp:nvSpPr>
      <dsp:spPr>
        <a:xfrm>
          <a:off x="3276547" y="1455807"/>
          <a:ext cx="635281" cy="545313"/>
        </a:xfrm>
        <a:prstGeom prst="hexagon">
          <a:avLst>
            <a:gd name="adj" fmla="val 25000"/>
            <a:gd name="vf" fmla="val 115470"/>
          </a:avLst>
        </a:prstGeom>
        <a:gradFill rotWithShape="0">
          <a:gsLst>
            <a:gs pos="0">
              <a:schemeClr val="accent5">
                <a:hueOff val="-943395"/>
                <a:satOff val="27511"/>
                <a:lumOff val="-17255"/>
                <a:alphaOff val="0"/>
                <a:satMod val="103000"/>
                <a:lumMod val="102000"/>
                <a:tint val="94000"/>
              </a:schemeClr>
            </a:gs>
            <a:gs pos="50000">
              <a:schemeClr val="accent5">
                <a:hueOff val="-943395"/>
                <a:satOff val="27511"/>
                <a:lumOff val="-17255"/>
                <a:alphaOff val="0"/>
                <a:satMod val="110000"/>
                <a:lumMod val="100000"/>
                <a:shade val="100000"/>
              </a:schemeClr>
            </a:gs>
            <a:gs pos="100000">
              <a:schemeClr val="accent5">
                <a:hueOff val="-943395"/>
                <a:satOff val="27511"/>
                <a:lumOff val="-17255"/>
                <a:alphaOff val="0"/>
                <a:lumMod val="99000"/>
                <a:satMod val="120000"/>
                <a:shade val="78000"/>
              </a:schemeClr>
            </a:gs>
          </a:gsLst>
          <a:lin ang="5400000" scaled="0"/>
        </a:gradFill>
        <a:ln w="6350" cap="flat" cmpd="sng" algn="ctr">
          <a:solidFill>
            <a:schemeClr val="accent5">
              <a:hueOff val="-943395"/>
              <a:satOff val="27511"/>
              <a:lumOff val="-1725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t>GFT</a:t>
          </a:r>
        </a:p>
      </dsp:txBody>
      <dsp:txXfrm>
        <a:off x="3374930" y="1540257"/>
        <a:ext cx="438515" cy="376413"/>
      </dsp:txXfrm>
    </dsp:sp>
    <dsp:sp modelId="{25787EBA-14DD-6145-A072-CC6A837D446A}">
      <dsp:nvSpPr>
        <dsp:cNvPr id="0" name=""/>
        <dsp:cNvSpPr/>
      </dsp:nvSpPr>
      <dsp:spPr>
        <a:xfrm>
          <a:off x="3402508" y="1933498"/>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880502"/>
              <a:satOff val="25677"/>
              <a:lumOff val="-1610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5B31FA92-B53B-2346-BCF8-FA0BBFADDFA5}">
      <dsp:nvSpPr>
        <dsp:cNvPr id="0" name=""/>
        <dsp:cNvSpPr/>
      </dsp:nvSpPr>
      <dsp:spPr>
        <a:xfrm>
          <a:off x="2730065" y="1754544"/>
          <a:ext cx="635281" cy="545313"/>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943395"/>
              <a:satOff val="27511"/>
              <a:lumOff val="-17255"/>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RightFacing">
            <a:rot lat="515794" lon="18623082" rev="41560"/>
          </a:camera>
          <a:lightRig rig="threePt" dir="t"/>
        </a:scene3d>
      </dsp:spPr>
      <dsp:style>
        <a:lnRef idx="1">
          <a:scrgbClr r="0" g="0" b="0"/>
        </a:lnRef>
        <a:fillRef idx="1">
          <a:scrgbClr r="0" g="0" b="0"/>
        </a:fillRef>
        <a:effectRef idx="2">
          <a:scrgbClr r="0" g="0" b="0"/>
        </a:effectRef>
        <a:fontRef idx="minor"/>
      </dsp:style>
    </dsp:sp>
    <dsp:sp modelId="{57918EE5-C204-6A4A-82B7-A6A8B6BC73B4}">
      <dsp:nvSpPr>
        <dsp:cNvPr id="0" name=""/>
        <dsp:cNvSpPr/>
      </dsp:nvSpPr>
      <dsp:spPr>
        <a:xfrm>
          <a:off x="3284762" y="1993905"/>
          <a:ext cx="73933" cy="6391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943395"/>
              <a:satOff val="27511"/>
              <a:lumOff val="-1725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0F7F8-FEE8-674A-8F35-61801D09B4DA}">
      <dsp:nvSpPr>
        <dsp:cNvPr id="0" name=""/>
        <dsp:cNvSpPr/>
      </dsp:nvSpPr>
      <dsp:spPr>
        <a:xfrm>
          <a:off x="472267" y="885688"/>
          <a:ext cx="549062" cy="471356"/>
        </a:xfrm>
        <a:prstGeom prst="hexagon">
          <a:avLst>
            <a:gd name="adj" fmla="val 25000"/>
            <a:gd name="vf" fmla="val 11547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PDF</a:t>
          </a:r>
        </a:p>
      </dsp:txBody>
      <dsp:txXfrm>
        <a:off x="557302" y="958688"/>
        <a:ext cx="378992" cy="325356"/>
      </dsp:txXfrm>
    </dsp:sp>
    <dsp:sp modelId="{636EBA10-4C14-BD4B-B04A-6CA23CBC903F}">
      <dsp:nvSpPr>
        <dsp:cNvPr id="0" name=""/>
        <dsp:cNvSpPr/>
      </dsp:nvSpPr>
      <dsp:spPr>
        <a:xfrm>
          <a:off x="485461" y="1096515"/>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ECCE8E2-1ED6-7E49-A0BE-E07260A58BF6}">
      <dsp:nvSpPr>
        <dsp:cNvPr id="0" name=""/>
        <dsp:cNvSpPr/>
      </dsp:nvSpPr>
      <dsp:spPr>
        <a:xfrm>
          <a:off x="0" y="625159"/>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0"/>
              <a:satOff val="0"/>
              <a:lumOff val="0"/>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97DB6D80-F6D1-1E47-8C0E-A14BB21EE391}">
      <dsp:nvSpPr>
        <dsp:cNvPr id="0" name=""/>
        <dsp:cNvSpPr/>
      </dsp:nvSpPr>
      <dsp:spPr>
        <a:xfrm>
          <a:off x="375852" y="1033776"/>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9652"/>
              <a:satOff val="1448"/>
              <a:lumOff val="-908"/>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E9AEFA6-19A6-1D4B-9BCA-8D27499120BC}">
      <dsp:nvSpPr>
        <dsp:cNvPr id="0" name=""/>
        <dsp:cNvSpPr/>
      </dsp:nvSpPr>
      <dsp:spPr>
        <a:xfrm>
          <a:off x="944874" y="623530"/>
          <a:ext cx="549062" cy="471356"/>
        </a:xfrm>
        <a:prstGeom prst="hexagon">
          <a:avLst>
            <a:gd name="adj" fmla="val 25000"/>
            <a:gd name="vf" fmla="val 115470"/>
          </a:avLst>
        </a:prstGeom>
        <a:gradFill rotWithShape="0">
          <a:gsLst>
            <a:gs pos="0">
              <a:schemeClr val="accent5">
                <a:hueOff val="-104822"/>
                <a:satOff val="3057"/>
                <a:lumOff val="-1917"/>
                <a:alphaOff val="0"/>
                <a:satMod val="103000"/>
                <a:lumMod val="102000"/>
                <a:tint val="94000"/>
              </a:schemeClr>
            </a:gs>
            <a:gs pos="50000">
              <a:schemeClr val="accent5">
                <a:hueOff val="-104822"/>
                <a:satOff val="3057"/>
                <a:lumOff val="-1917"/>
                <a:alphaOff val="0"/>
                <a:satMod val="110000"/>
                <a:lumMod val="100000"/>
                <a:shade val="100000"/>
              </a:schemeClr>
            </a:gs>
            <a:gs pos="100000">
              <a:schemeClr val="accent5">
                <a:hueOff val="-104822"/>
                <a:satOff val="3057"/>
                <a:lumOff val="-1917"/>
                <a:alphaOff val="0"/>
                <a:lumMod val="99000"/>
                <a:satMod val="120000"/>
                <a:shade val="78000"/>
              </a:schemeClr>
            </a:gs>
          </a:gsLst>
          <a:lin ang="5400000" scaled="0"/>
        </a:gradFill>
        <a:ln w="6350" cap="flat" cmpd="sng" algn="ctr">
          <a:solidFill>
            <a:schemeClr val="accent5">
              <a:hueOff val="-104822"/>
              <a:satOff val="3057"/>
              <a:lumOff val="-1917"/>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RTF</a:t>
          </a:r>
        </a:p>
      </dsp:txBody>
      <dsp:txXfrm>
        <a:off x="1029909" y="696530"/>
        <a:ext cx="378992" cy="325356"/>
      </dsp:txXfrm>
    </dsp:sp>
    <dsp:sp modelId="{6FD59F87-D751-EC48-83D3-4F64A22E3F16}">
      <dsp:nvSpPr>
        <dsp:cNvPr id="0" name=""/>
        <dsp:cNvSpPr/>
      </dsp:nvSpPr>
      <dsp:spPr>
        <a:xfrm>
          <a:off x="1322756" y="1031332"/>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99305"/>
              <a:satOff val="2896"/>
              <a:lumOff val="-1816"/>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E39C30A0-82FD-1747-8DCD-EA29614627E2}">
      <dsp:nvSpPr>
        <dsp:cNvPr id="0" name=""/>
        <dsp:cNvSpPr/>
      </dsp:nvSpPr>
      <dsp:spPr>
        <a:xfrm>
          <a:off x="1417142" y="884670"/>
          <a:ext cx="549062" cy="471356"/>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104822"/>
              <a:satOff val="3057"/>
              <a:lumOff val="-1917"/>
              <a:alphaOff val="0"/>
            </a:schemeClr>
          </a:solidFill>
          <a:prstDash val="solid"/>
          <a:miter lim="800000"/>
        </a:ln>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EA3160A1-5782-F546-9E6C-DDCFC5907EB4}">
      <dsp:nvSpPr>
        <dsp:cNvPr id="0" name=""/>
        <dsp:cNvSpPr/>
      </dsp:nvSpPr>
      <dsp:spPr>
        <a:xfrm>
          <a:off x="1430335" y="1094478"/>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48957"/>
              <a:satOff val="4344"/>
              <a:lumOff val="-272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4A8217E-B847-474C-B4FE-BAF87FF780B6}">
      <dsp:nvSpPr>
        <dsp:cNvPr id="0" name=""/>
        <dsp:cNvSpPr/>
      </dsp:nvSpPr>
      <dsp:spPr>
        <a:xfrm>
          <a:off x="472267" y="364427"/>
          <a:ext cx="549062" cy="471356"/>
        </a:xfrm>
        <a:prstGeom prst="hexagon">
          <a:avLst>
            <a:gd name="adj" fmla="val 25000"/>
            <a:gd name="vf" fmla="val 115470"/>
          </a:avLst>
        </a:prstGeom>
        <a:gradFill rotWithShape="0">
          <a:gsLst>
            <a:gs pos="0">
              <a:schemeClr val="accent5">
                <a:hueOff val="-209643"/>
                <a:satOff val="6114"/>
                <a:lumOff val="-3834"/>
                <a:alphaOff val="0"/>
                <a:satMod val="103000"/>
                <a:lumMod val="102000"/>
                <a:tint val="94000"/>
              </a:schemeClr>
            </a:gs>
            <a:gs pos="50000">
              <a:schemeClr val="accent5">
                <a:hueOff val="-209643"/>
                <a:satOff val="6114"/>
                <a:lumOff val="-3834"/>
                <a:alphaOff val="0"/>
                <a:satMod val="110000"/>
                <a:lumMod val="100000"/>
                <a:shade val="100000"/>
              </a:schemeClr>
            </a:gs>
            <a:gs pos="100000">
              <a:schemeClr val="accent5">
                <a:hueOff val="-209643"/>
                <a:satOff val="6114"/>
                <a:lumOff val="-3834"/>
                <a:alphaOff val="0"/>
                <a:lumMod val="99000"/>
                <a:satMod val="120000"/>
                <a:shade val="78000"/>
              </a:schemeClr>
            </a:gs>
          </a:gsLst>
          <a:lin ang="5400000" scaled="0"/>
        </a:gradFill>
        <a:ln w="6350" cap="flat" cmpd="sng" algn="ctr">
          <a:solidFill>
            <a:schemeClr val="accent5">
              <a:hueOff val="-209643"/>
              <a:satOff val="6114"/>
              <a:lumOff val="-383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DOC</a:t>
          </a:r>
        </a:p>
      </dsp:txBody>
      <dsp:txXfrm>
        <a:off x="557302" y="437427"/>
        <a:ext cx="378992" cy="325356"/>
      </dsp:txXfrm>
    </dsp:sp>
    <dsp:sp modelId="{C5A0EBA1-E1F3-1147-B5C2-C92739BD5995}">
      <dsp:nvSpPr>
        <dsp:cNvPr id="0" name=""/>
        <dsp:cNvSpPr/>
      </dsp:nvSpPr>
      <dsp:spPr>
        <a:xfrm>
          <a:off x="846090" y="370945"/>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198609"/>
              <a:satOff val="5792"/>
              <a:lumOff val="-363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86F99B05-4111-5A40-8AC9-1554B1D7189D}">
      <dsp:nvSpPr>
        <dsp:cNvPr id="0" name=""/>
        <dsp:cNvSpPr/>
      </dsp:nvSpPr>
      <dsp:spPr>
        <a:xfrm>
          <a:off x="944874" y="102472"/>
          <a:ext cx="549062" cy="471356"/>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209643"/>
              <a:satOff val="6114"/>
              <a:lumOff val="-3834"/>
              <a:alphaOff val="0"/>
            </a:schemeClr>
          </a:solidFill>
          <a:prstDash val="solid"/>
          <a:miter lim="800000"/>
        </a:ln>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BCF7EDAC-D06D-964A-95A3-01F0BC4C0685}">
      <dsp:nvSpPr>
        <dsp:cNvPr id="0" name=""/>
        <dsp:cNvSpPr/>
      </dsp:nvSpPr>
      <dsp:spPr>
        <a:xfrm>
          <a:off x="960435" y="311261"/>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48262"/>
              <a:satOff val="7240"/>
              <a:lumOff val="-454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413FD08E-A553-CB40-BAD1-EC83D7146345}">
      <dsp:nvSpPr>
        <dsp:cNvPr id="0" name=""/>
        <dsp:cNvSpPr/>
      </dsp:nvSpPr>
      <dsp:spPr>
        <a:xfrm>
          <a:off x="1417142" y="363612"/>
          <a:ext cx="549062" cy="471356"/>
        </a:xfrm>
        <a:prstGeom prst="hexagon">
          <a:avLst>
            <a:gd name="adj" fmla="val 25000"/>
            <a:gd name="vf" fmla="val 115470"/>
          </a:avLst>
        </a:prstGeom>
        <a:gradFill rotWithShape="0">
          <a:gsLst>
            <a:gs pos="0">
              <a:schemeClr val="accent5">
                <a:hueOff val="-314465"/>
                <a:satOff val="9170"/>
                <a:lumOff val="-5752"/>
                <a:alphaOff val="0"/>
                <a:satMod val="103000"/>
                <a:lumMod val="102000"/>
                <a:tint val="94000"/>
              </a:schemeClr>
            </a:gs>
            <a:gs pos="50000">
              <a:schemeClr val="accent5">
                <a:hueOff val="-314465"/>
                <a:satOff val="9170"/>
                <a:lumOff val="-5752"/>
                <a:alphaOff val="0"/>
                <a:satMod val="110000"/>
                <a:lumMod val="100000"/>
                <a:shade val="100000"/>
              </a:schemeClr>
            </a:gs>
            <a:gs pos="100000">
              <a:schemeClr val="accent5">
                <a:hueOff val="-314465"/>
                <a:satOff val="9170"/>
                <a:lumOff val="-5752"/>
                <a:alphaOff val="0"/>
                <a:lumMod val="99000"/>
                <a:satMod val="120000"/>
                <a:shade val="78000"/>
              </a:schemeClr>
            </a:gs>
          </a:gsLst>
          <a:lin ang="5400000" scaled="0"/>
        </a:gradFill>
        <a:ln w="6350" cap="flat" cmpd="sng" algn="ctr">
          <a:solidFill>
            <a:schemeClr val="accent5">
              <a:hueOff val="-314465"/>
              <a:satOff val="9170"/>
              <a:lumOff val="-575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TXT</a:t>
          </a:r>
        </a:p>
      </dsp:txBody>
      <dsp:txXfrm>
        <a:off x="1502177" y="436612"/>
        <a:ext cx="378992" cy="325356"/>
      </dsp:txXfrm>
    </dsp:sp>
    <dsp:sp modelId="{D91B0605-FB92-0542-AD3C-1A103595A107}">
      <dsp:nvSpPr>
        <dsp:cNvPr id="0" name=""/>
        <dsp:cNvSpPr/>
      </dsp:nvSpPr>
      <dsp:spPr>
        <a:xfrm>
          <a:off x="1892116" y="572402"/>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297914"/>
              <a:satOff val="8688"/>
              <a:lumOff val="-5449"/>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03043B28-5E41-4443-8A60-F56C52BD4FD0}">
      <dsp:nvSpPr>
        <dsp:cNvPr id="0" name=""/>
        <dsp:cNvSpPr/>
      </dsp:nvSpPr>
      <dsp:spPr>
        <a:xfrm>
          <a:off x="1889409" y="628622"/>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314465"/>
              <a:satOff val="9170"/>
              <a:lumOff val="-5752"/>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447786AC-68BC-6849-B291-55F162477EB7}">
      <dsp:nvSpPr>
        <dsp:cNvPr id="0" name=""/>
        <dsp:cNvSpPr/>
      </dsp:nvSpPr>
      <dsp:spPr>
        <a:xfrm>
          <a:off x="1996313" y="636974"/>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47567"/>
              <a:satOff val="10136"/>
              <a:lumOff val="-6357"/>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4F65E44A-B637-EE45-B11A-B517EED1CD3E}">
      <dsp:nvSpPr>
        <dsp:cNvPr id="0" name=""/>
        <dsp:cNvSpPr/>
      </dsp:nvSpPr>
      <dsp:spPr>
        <a:xfrm>
          <a:off x="1889409" y="107360"/>
          <a:ext cx="549062" cy="471356"/>
        </a:xfrm>
        <a:prstGeom prst="hexagon">
          <a:avLst>
            <a:gd name="adj" fmla="val 25000"/>
            <a:gd name="vf" fmla="val 115470"/>
          </a:avLst>
        </a:prstGeom>
        <a:gradFill rotWithShape="0">
          <a:gsLst>
            <a:gs pos="0">
              <a:schemeClr val="accent5">
                <a:hueOff val="-2100956"/>
                <a:satOff val="-2922"/>
                <a:lumOff val="-1121"/>
                <a:satMod val="103000"/>
                <a:lumMod val="102000"/>
                <a:tint val="94000"/>
                <a:alpha val="52000"/>
              </a:schemeClr>
            </a:gs>
            <a:gs pos="50000">
              <a:schemeClr val="accent5">
                <a:hueOff val="-2100956"/>
                <a:satOff val="-2922"/>
                <a:lumOff val="-1121"/>
                <a:alphaOff val="0"/>
                <a:satMod val="110000"/>
                <a:lumMod val="100000"/>
                <a:shade val="100000"/>
              </a:schemeClr>
            </a:gs>
            <a:gs pos="100000">
              <a:schemeClr val="accent5">
                <a:hueOff val="-2100956"/>
                <a:satOff val="-2922"/>
                <a:lumOff val="-1121"/>
                <a:alphaOff val="0"/>
                <a:lumMod val="99000"/>
                <a:satMod val="120000"/>
                <a:shade val="78000"/>
              </a:schemeClr>
            </a:gs>
          </a:gsLst>
          <a:lin ang="5400000" scaled="0"/>
        </a:gradFill>
        <a:ln w="6350" cap="flat" cmpd="sng" algn="ctr">
          <a:solidFill>
            <a:schemeClr val="accent5">
              <a:hueOff val="-419287"/>
              <a:satOff val="12227"/>
              <a:lumOff val="-7669"/>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PNG</a:t>
          </a:r>
        </a:p>
      </dsp:txBody>
      <dsp:txXfrm>
        <a:off x="1974444" y="180360"/>
        <a:ext cx="378992" cy="325356"/>
      </dsp:txXfrm>
    </dsp:sp>
    <dsp:sp modelId="{DF627F74-8653-9C4B-BD27-DF200D4DDA3B}">
      <dsp:nvSpPr>
        <dsp:cNvPr id="0" name=""/>
        <dsp:cNvSpPr/>
      </dsp:nvSpPr>
      <dsp:spPr>
        <a:xfrm>
          <a:off x="2364384" y="318798"/>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397219"/>
              <a:satOff val="11584"/>
              <a:lumOff val="-726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CE1877B9-32EF-374B-BEE9-D19FC724B1A3}">
      <dsp:nvSpPr>
        <dsp:cNvPr id="0" name=""/>
        <dsp:cNvSpPr/>
      </dsp:nvSpPr>
      <dsp:spPr>
        <a:xfrm>
          <a:off x="2362016" y="370537"/>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419287"/>
              <a:satOff val="12227"/>
              <a:lumOff val="-7669"/>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5FC5A89D-1173-A74B-9B74-B49621DFF6A1}">
      <dsp:nvSpPr>
        <dsp:cNvPr id="0" name=""/>
        <dsp:cNvSpPr/>
      </dsp:nvSpPr>
      <dsp:spPr>
        <a:xfrm>
          <a:off x="2471287" y="380926"/>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46871"/>
              <a:satOff val="13032"/>
              <a:lumOff val="-817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78F7E084-97E3-FF48-AF03-B19130F3BF6B}">
      <dsp:nvSpPr>
        <dsp:cNvPr id="0" name=""/>
        <dsp:cNvSpPr/>
      </dsp:nvSpPr>
      <dsp:spPr>
        <a:xfrm>
          <a:off x="2362016" y="890781"/>
          <a:ext cx="549062" cy="471356"/>
        </a:xfrm>
        <a:prstGeom prst="hexagon">
          <a:avLst>
            <a:gd name="adj" fmla="val 25000"/>
            <a:gd name="vf" fmla="val 115470"/>
          </a:avLst>
        </a:prstGeom>
        <a:gradFill rotWithShape="0">
          <a:gsLst>
            <a:gs pos="0">
              <a:schemeClr val="accent5">
                <a:hueOff val="-4201911"/>
                <a:satOff val="-5845"/>
                <a:lumOff val="-2241"/>
                <a:satMod val="103000"/>
                <a:lumMod val="102000"/>
                <a:tint val="94000"/>
                <a:alpha val="27000"/>
              </a:schemeClr>
            </a:gs>
            <a:gs pos="50000">
              <a:schemeClr val="accent5">
                <a:hueOff val="-4201911"/>
                <a:satOff val="-5845"/>
                <a:lumOff val="-2241"/>
                <a:alphaOff val="0"/>
                <a:satMod val="110000"/>
                <a:lumMod val="100000"/>
                <a:shade val="100000"/>
              </a:schemeClr>
            </a:gs>
            <a:gs pos="100000">
              <a:schemeClr val="accent5">
                <a:hueOff val="-4201911"/>
                <a:satOff val="-5845"/>
                <a:lumOff val="-2241"/>
                <a:alphaOff val="0"/>
                <a:lumMod val="99000"/>
                <a:satMod val="120000"/>
                <a:shade val="78000"/>
              </a:schemeClr>
            </a:gs>
          </a:gsLst>
          <a:lin ang="5400000" scaled="0"/>
        </a:gradFill>
        <a:ln w="6350" cap="flat" cmpd="sng" algn="ctr">
          <a:solidFill>
            <a:schemeClr val="accent5">
              <a:hueOff val="-524108"/>
              <a:satOff val="15284"/>
              <a:lumOff val="-9586"/>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PDF</a:t>
          </a:r>
        </a:p>
      </dsp:txBody>
      <dsp:txXfrm>
        <a:off x="2447051" y="963781"/>
        <a:ext cx="378992" cy="325356"/>
      </dsp:txXfrm>
    </dsp:sp>
    <dsp:sp modelId="{7DC5D155-272F-3A46-BEA0-9E9D438BEB17}">
      <dsp:nvSpPr>
        <dsp:cNvPr id="0" name=""/>
        <dsp:cNvSpPr/>
      </dsp:nvSpPr>
      <dsp:spPr>
        <a:xfrm>
          <a:off x="2470610" y="1303676"/>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496524"/>
              <a:satOff val="14479"/>
              <a:lumOff val="-908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8702D03-478F-9B4F-891C-F7C4F3AA57B1}">
      <dsp:nvSpPr>
        <dsp:cNvPr id="0" name=""/>
        <dsp:cNvSpPr/>
      </dsp:nvSpPr>
      <dsp:spPr>
        <a:xfrm>
          <a:off x="1889409" y="1148866"/>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524108"/>
              <a:satOff val="15284"/>
              <a:lumOff val="-9586"/>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C02F0033-4998-2343-BD45-F37C4730E89B}">
      <dsp:nvSpPr>
        <dsp:cNvPr id="0" name=""/>
        <dsp:cNvSpPr/>
      </dsp:nvSpPr>
      <dsp:spPr>
        <a:xfrm>
          <a:off x="2368782" y="1355619"/>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46176"/>
              <a:satOff val="15927"/>
              <a:lumOff val="-9990"/>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184BC9D4-C136-2F4E-ADC0-D70247E96F94}">
      <dsp:nvSpPr>
        <dsp:cNvPr id="0" name=""/>
        <dsp:cNvSpPr/>
      </dsp:nvSpPr>
      <dsp:spPr>
        <a:xfrm>
          <a:off x="944535" y="1145810"/>
          <a:ext cx="549062" cy="471356"/>
        </a:xfrm>
        <a:prstGeom prst="hexagon">
          <a:avLst>
            <a:gd name="adj" fmla="val 25000"/>
            <a:gd name="vf" fmla="val 115470"/>
          </a:avLst>
        </a:prstGeom>
        <a:gradFill rotWithShape="0">
          <a:gsLst>
            <a:gs pos="0">
              <a:schemeClr val="accent5">
                <a:hueOff val="-628930"/>
                <a:satOff val="18341"/>
                <a:lumOff val="-11503"/>
                <a:alphaOff val="0"/>
                <a:satMod val="103000"/>
                <a:lumMod val="102000"/>
                <a:tint val="94000"/>
              </a:schemeClr>
            </a:gs>
            <a:gs pos="50000">
              <a:schemeClr val="accent5">
                <a:hueOff val="-628930"/>
                <a:satOff val="18341"/>
                <a:lumOff val="-11503"/>
                <a:alphaOff val="0"/>
                <a:satMod val="110000"/>
                <a:lumMod val="100000"/>
                <a:shade val="100000"/>
              </a:schemeClr>
            </a:gs>
            <a:gs pos="100000">
              <a:schemeClr val="accent5">
                <a:hueOff val="-628930"/>
                <a:satOff val="18341"/>
                <a:lumOff val="-11503"/>
                <a:alphaOff val="0"/>
                <a:lumMod val="99000"/>
                <a:satMod val="120000"/>
                <a:shade val="78000"/>
              </a:schemeClr>
            </a:gs>
          </a:gsLst>
          <a:lin ang="5400000" scaled="0"/>
        </a:gradFill>
        <a:ln w="6350" cap="flat" cmpd="sng" algn="ctr">
          <a:solidFill>
            <a:schemeClr val="accent5">
              <a:hueOff val="-628930"/>
              <a:satOff val="18341"/>
              <a:lumOff val="-11503"/>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XLS</a:t>
          </a:r>
        </a:p>
      </dsp:txBody>
      <dsp:txXfrm>
        <a:off x="1029570" y="1218810"/>
        <a:ext cx="378992" cy="325356"/>
      </dsp:txXfrm>
    </dsp:sp>
    <dsp:sp modelId="{2DDC8F88-C7AF-8440-8173-5EA5DAA1BB23}">
      <dsp:nvSpPr>
        <dsp:cNvPr id="0" name=""/>
        <dsp:cNvSpPr/>
      </dsp:nvSpPr>
      <dsp:spPr>
        <a:xfrm>
          <a:off x="960097" y="1354804"/>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595828"/>
              <a:satOff val="17375"/>
              <a:lumOff val="-10898"/>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574AF0D-B27F-F14A-8F2A-7F280357CCA5}">
      <dsp:nvSpPr>
        <dsp:cNvPr id="0" name=""/>
        <dsp:cNvSpPr/>
      </dsp:nvSpPr>
      <dsp:spPr>
        <a:xfrm>
          <a:off x="471929" y="1407969"/>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628930"/>
              <a:satOff val="18341"/>
              <a:lumOff val="-11503"/>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71EE6FC7-D36D-614C-A709-B355C3B317D5}">
      <dsp:nvSpPr>
        <dsp:cNvPr id="0" name=""/>
        <dsp:cNvSpPr/>
      </dsp:nvSpPr>
      <dsp:spPr>
        <a:xfrm>
          <a:off x="845751" y="1414487"/>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45481"/>
              <a:satOff val="18823"/>
              <a:lumOff val="-11806"/>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3DD253C5-6115-C443-8182-2968847360D7}">
      <dsp:nvSpPr>
        <dsp:cNvPr id="0" name=""/>
        <dsp:cNvSpPr/>
      </dsp:nvSpPr>
      <dsp:spPr>
        <a:xfrm>
          <a:off x="2831915" y="1154976"/>
          <a:ext cx="549062" cy="471356"/>
        </a:xfrm>
        <a:prstGeom prst="hexagon">
          <a:avLst>
            <a:gd name="adj" fmla="val 25000"/>
            <a:gd name="vf" fmla="val 115470"/>
          </a:avLst>
        </a:prstGeom>
        <a:gradFill rotWithShape="0">
          <a:gsLst>
            <a:gs pos="0">
              <a:schemeClr val="accent5">
                <a:hueOff val="-733752"/>
                <a:satOff val="21397"/>
                <a:lumOff val="-13421"/>
                <a:alphaOff val="0"/>
                <a:satMod val="103000"/>
                <a:lumMod val="102000"/>
                <a:tint val="94000"/>
              </a:schemeClr>
            </a:gs>
            <a:gs pos="50000">
              <a:schemeClr val="accent5">
                <a:hueOff val="-733752"/>
                <a:satOff val="21397"/>
                <a:lumOff val="-13421"/>
                <a:alphaOff val="0"/>
                <a:satMod val="110000"/>
                <a:lumMod val="100000"/>
                <a:shade val="100000"/>
              </a:schemeClr>
            </a:gs>
            <a:gs pos="100000">
              <a:schemeClr val="accent5">
                <a:hueOff val="-733752"/>
                <a:satOff val="21397"/>
                <a:lumOff val="-13421"/>
                <a:alphaOff val="0"/>
                <a:lumMod val="99000"/>
                <a:satMod val="120000"/>
                <a:shade val="78000"/>
              </a:schemeClr>
            </a:gs>
          </a:gsLst>
          <a:lin ang="5400000" scaled="0"/>
        </a:gradFill>
        <a:ln w="6350" cap="flat" cmpd="sng" algn="ctr">
          <a:solidFill>
            <a:schemeClr val="accent5">
              <a:hueOff val="-733752"/>
              <a:satOff val="21397"/>
              <a:lumOff val="-13421"/>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CSV</a:t>
          </a:r>
        </a:p>
      </dsp:txBody>
      <dsp:txXfrm>
        <a:off x="2916950" y="1227976"/>
        <a:ext cx="378992" cy="325356"/>
      </dsp:txXfrm>
    </dsp:sp>
    <dsp:sp modelId="{EA9D1791-8F14-FE40-9909-50A426AFF4E5}">
      <dsp:nvSpPr>
        <dsp:cNvPr id="0" name=""/>
        <dsp:cNvSpPr/>
      </dsp:nvSpPr>
      <dsp:spPr>
        <a:xfrm>
          <a:off x="2940848" y="1567871"/>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95133"/>
              <a:satOff val="20271"/>
              <a:lumOff val="-12714"/>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7F8150C0-EBE4-3144-A25A-2DF45FBD29D0}">
      <dsp:nvSpPr>
        <dsp:cNvPr id="0" name=""/>
        <dsp:cNvSpPr/>
      </dsp:nvSpPr>
      <dsp:spPr>
        <a:xfrm>
          <a:off x="2359648" y="1412858"/>
          <a:ext cx="549062" cy="471356"/>
        </a:xfrm>
        <a:prstGeom prst="hexagon">
          <a:avLst>
            <a:gd name="adj" fmla="val 25000"/>
            <a:gd name="vf" fmla="val 115470"/>
          </a:avLst>
        </a:prstGeom>
        <a:solidFill>
          <a:schemeClr val="lt1">
            <a:hueOff val="0"/>
            <a:satOff val="0"/>
            <a:lumOff val="0"/>
            <a:alpha val="53000"/>
          </a:schemeClr>
        </a:solidFill>
        <a:ln w="6350" cap="flat" cmpd="sng" algn="ctr">
          <a:solidFill>
            <a:schemeClr val="accent5">
              <a:hueOff val="-733752"/>
              <a:satOff val="21397"/>
              <a:lumOff val="-13421"/>
              <a:alphaOff val="0"/>
            </a:schemeClr>
          </a:solidFill>
          <a:prstDash val="solid"/>
          <a:miter lim="800000"/>
        </a:ln>
        <a:effectLst>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B986E359-C83C-5941-B7BD-BE32D28873BA}">
      <dsp:nvSpPr>
        <dsp:cNvPr id="0" name=""/>
        <dsp:cNvSpPr/>
      </dsp:nvSpPr>
      <dsp:spPr>
        <a:xfrm>
          <a:off x="2839020" y="1619814"/>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44786"/>
              <a:satOff val="21719"/>
              <a:lumOff val="-13622"/>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dsp:spPr>
      <dsp:style>
        <a:lnRef idx="1">
          <a:scrgbClr r="0" g="0" b="0"/>
        </a:lnRef>
        <a:fillRef idx="1">
          <a:scrgbClr r="0" g="0" b="0"/>
        </a:fillRef>
        <a:effectRef idx="3">
          <a:scrgbClr r="0" g="0" b="0"/>
        </a:effectRef>
        <a:fontRef idx="minor"/>
      </dsp:style>
    </dsp:sp>
    <dsp:sp modelId="{A39B5B94-799D-6B4A-8F5C-58A78D15451D}">
      <dsp:nvSpPr>
        <dsp:cNvPr id="0" name=""/>
        <dsp:cNvSpPr/>
      </dsp:nvSpPr>
      <dsp:spPr>
        <a:xfrm>
          <a:off x="2833945" y="112656"/>
          <a:ext cx="549062" cy="471356"/>
        </a:xfrm>
        <a:prstGeom prst="hexagon">
          <a:avLst>
            <a:gd name="adj" fmla="val 25000"/>
            <a:gd name="vf" fmla="val 115470"/>
          </a:avLst>
        </a:prstGeom>
        <a:gradFill rotWithShape="0">
          <a:gsLst>
            <a:gs pos="0">
              <a:schemeClr val="accent5">
                <a:hueOff val="-838573"/>
                <a:satOff val="24454"/>
                <a:lumOff val="-15338"/>
                <a:alphaOff val="0"/>
                <a:satMod val="103000"/>
                <a:lumMod val="102000"/>
                <a:tint val="94000"/>
              </a:schemeClr>
            </a:gs>
            <a:gs pos="50000">
              <a:schemeClr val="accent5">
                <a:hueOff val="-838573"/>
                <a:satOff val="24454"/>
                <a:lumOff val="-15338"/>
                <a:alphaOff val="0"/>
                <a:satMod val="110000"/>
                <a:lumMod val="100000"/>
                <a:shade val="100000"/>
              </a:schemeClr>
            </a:gs>
            <a:gs pos="100000">
              <a:schemeClr val="accent5">
                <a:hueOff val="-838573"/>
                <a:satOff val="24454"/>
                <a:lumOff val="-15338"/>
                <a:alphaOff val="0"/>
                <a:lumMod val="99000"/>
                <a:satMod val="120000"/>
                <a:shade val="78000"/>
              </a:schemeClr>
            </a:gs>
          </a:gsLst>
          <a:lin ang="5400000" scaled="0"/>
        </a:gradFill>
        <a:ln w="6350" cap="flat" cmpd="sng" algn="ctr">
          <a:solidFill>
            <a:schemeClr val="accent5">
              <a:hueOff val="-838573"/>
              <a:satOff val="24454"/>
              <a:lumOff val="-15338"/>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HTML</a:t>
          </a:r>
        </a:p>
      </dsp:txBody>
      <dsp:txXfrm>
        <a:off x="2918980" y="185656"/>
        <a:ext cx="378992" cy="325356"/>
      </dsp:txXfrm>
    </dsp:sp>
    <dsp:sp modelId="{AD7ED48F-8FDB-7742-A102-37A364FEE2A8}">
      <dsp:nvSpPr>
        <dsp:cNvPr id="0" name=""/>
        <dsp:cNvSpPr/>
      </dsp:nvSpPr>
      <dsp:spPr>
        <a:xfrm>
          <a:off x="3213857" y="526977"/>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794438"/>
              <a:satOff val="23167"/>
              <a:lumOff val="-1453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596C9D6A-6FBD-394F-8E69-E4C3E06051CF}">
      <dsp:nvSpPr>
        <dsp:cNvPr id="0" name=""/>
        <dsp:cNvSpPr/>
      </dsp:nvSpPr>
      <dsp:spPr>
        <a:xfrm>
          <a:off x="2833945" y="632900"/>
          <a:ext cx="549062" cy="471356"/>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838573"/>
              <a:satOff val="24454"/>
              <a:lumOff val="-15338"/>
              <a:alphaOff val="0"/>
            </a:schemeClr>
          </a:solidFill>
          <a:prstDash val="solid"/>
          <a:miter lim="800000"/>
        </a:ln>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7CEFA85B-CA64-634D-9ED1-38AF185225C9}">
      <dsp:nvSpPr>
        <dsp:cNvPr id="0" name=""/>
        <dsp:cNvSpPr/>
      </dsp:nvSpPr>
      <dsp:spPr>
        <a:xfrm>
          <a:off x="3213857" y="635752"/>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844090"/>
              <a:satOff val="24615"/>
              <a:lumOff val="-15439"/>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CA784719-0B6B-BF40-AE0F-6E9AAA9A4D88}">
      <dsp:nvSpPr>
        <dsp:cNvPr id="0" name=""/>
        <dsp:cNvSpPr/>
      </dsp:nvSpPr>
      <dsp:spPr>
        <a:xfrm>
          <a:off x="1415112" y="1410006"/>
          <a:ext cx="549062" cy="471356"/>
        </a:xfrm>
        <a:prstGeom prst="hexagon">
          <a:avLst>
            <a:gd name="adj" fmla="val 25000"/>
            <a:gd name="vf" fmla="val 115470"/>
          </a:avLst>
        </a:prstGeom>
        <a:gradFill rotWithShape="0">
          <a:gsLst>
            <a:gs pos="0">
              <a:schemeClr val="accent5">
                <a:hueOff val="-943395"/>
                <a:satOff val="27511"/>
                <a:lumOff val="-17255"/>
                <a:alphaOff val="0"/>
                <a:satMod val="103000"/>
                <a:lumMod val="102000"/>
                <a:tint val="94000"/>
              </a:schemeClr>
            </a:gs>
            <a:gs pos="50000">
              <a:schemeClr val="accent5">
                <a:hueOff val="-943395"/>
                <a:satOff val="27511"/>
                <a:lumOff val="-17255"/>
                <a:alphaOff val="0"/>
                <a:satMod val="110000"/>
                <a:lumMod val="100000"/>
                <a:shade val="100000"/>
              </a:schemeClr>
            </a:gs>
            <a:gs pos="100000">
              <a:schemeClr val="accent5">
                <a:hueOff val="-943395"/>
                <a:satOff val="27511"/>
                <a:lumOff val="-17255"/>
                <a:alphaOff val="0"/>
                <a:lumMod val="99000"/>
                <a:satMod val="120000"/>
                <a:shade val="78000"/>
              </a:schemeClr>
            </a:gs>
          </a:gsLst>
          <a:lin ang="5400000" scaled="0"/>
        </a:gradFill>
        <a:ln w="6350" cap="flat" cmpd="sng" algn="ctr">
          <a:solidFill>
            <a:schemeClr val="accent5">
              <a:hueOff val="-943395"/>
              <a:satOff val="27511"/>
              <a:lumOff val="-17255"/>
              <a:alphaOff val="0"/>
            </a:schemeClr>
          </a:solidFill>
          <a:prstDash val="solid"/>
          <a:miter lim="800000"/>
        </a:ln>
        <a:effectLst>
          <a:glow rad="12700">
            <a:srgbClr val="00D0BC">
              <a:alpha val="15000"/>
            </a:srgbClr>
          </a:glow>
          <a:outerShdw blurRad="63500" sx="102000" sy="102000" algn="ctr" rotWithShape="0">
            <a:prstClr val="black">
              <a:alpha val="40000"/>
            </a:prstClr>
          </a:outerShdw>
          <a:reflection blurRad="6350" stA="52000" endA="300" endPos="35000" dir="5400000" sy="-100000" algn="bl" rotWithShape="0"/>
        </a:effectLst>
        <a:scene3d>
          <a:camera prst="perspectiveHeroicExtremeLeftFacing"/>
          <a:lightRig rig="threePt" dir="t"/>
        </a:scene3d>
      </dsp:spPr>
      <dsp:style>
        <a:lnRef idx="1">
          <a:scrgbClr r="0" g="0" b="0"/>
        </a:lnRef>
        <a:fillRef idx="3">
          <a:scrgbClr r="0" g="0" b="0"/>
        </a:fillRef>
        <a:effectRef idx="3">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GIF</a:t>
          </a:r>
        </a:p>
      </dsp:txBody>
      <dsp:txXfrm>
        <a:off x="1500147" y="1483006"/>
        <a:ext cx="378992" cy="325356"/>
      </dsp:txXfrm>
    </dsp:sp>
    <dsp:sp modelId="{86E9E424-12B6-DC4C-A93C-5139845FE4F5}">
      <dsp:nvSpPr>
        <dsp:cNvPr id="0" name=""/>
        <dsp:cNvSpPr/>
      </dsp:nvSpPr>
      <dsp:spPr>
        <a:xfrm>
          <a:off x="1523706" y="1822901"/>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893743"/>
              <a:satOff val="26063"/>
              <a:lumOff val="-1634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 modelId="{AE2C5E7E-FB22-0644-A2EF-61B15E4882FE}">
      <dsp:nvSpPr>
        <dsp:cNvPr id="0" name=""/>
        <dsp:cNvSpPr/>
      </dsp:nvSpPr>
      <dsp:spPr>
        <a:xfrm>
          <a:off x="942506" y="1668090"/>
          <a:ext cx="549062" cy="471356"/>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5">
              <a:hueOff val="-943395"/>
              <a:satOff val="27511"/>
              <a:lumOff val="-17255"/>
              <a:alphaOff val="0"/>
            </a:schemeClr>
          </a:solidFill>
          <a:prstDash val="solid"/>
          <a:miter lim="800000"/>
        </a:ln>
        <a:effectLst/>
        <a:scene3d>
          <a:camera prst="perspectiveHeroicExtremeLeftFacing"/>
          <a:lightRig rig="threePt" dir="t"/>
        </a:scene3d>
      </dsp:spPr>
      <dsp:style>
        <a:lnRef idx="1">
          <a:scrgbClr r="0" g="0" b="0"/>
        </a:lnRef>
        <a:fillRef idx="1">
          <a:scrgbClr r="0" g="0" b="0"/>
        </a:fillRef>
        <a:effectRef idx="2">
          <a:scrgbClr r="0" g="0" b="0"/>
        </a:effectRef>
        <a:fontRef idx="minor"/>
      </dsp:style>
    </dsp:sp>
    <dsp:sp modelId="{435D994D-7FA8-574C-BB45-8DEA9C4E1973}">
      <dsp:nvSpPr>
        <dsp:cNvPr id="0" name=""/>
        <dsp:cNvSpPr/>
      </dsp:nvSpPr>
      <dsp:spPr>
        <a:xfrm>
          <a:off x="1421878" y="1874843"/>
          <a:ext cx="63938" cy="55202"/>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943395"/>
              <a:satOff val="27511"/>
              <a:lumOff val="-1725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570DB-3506-5A47-ABFE-4873DC100DFC}" type="datetimeFigureOut">
              <a:rPr lang="en-US" smtClean="0"/>
              <a:t>10/24/18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42E30C-C01C-0942-BCBE-E1B941F4DF12}" type="slidenum">
              <a:rPr lang="en-US" smtClean="0"/>
              <a:t>‹#›</a:t>
            </a:fld>
            <a:endParaRPr lang="en-US"/>
          </a:p>
        </p:txBody>
      </p:sp>
    </p:spTree>
    <p:extLst>
      <p:ext uri="{BB962C8B-B14F-4D97-AF65-F5344CB8AC3E}">
        <p14:creationId xmlns:p14="http://schemas.microsoft.com/office/powerpoint/2010/main" val="61880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480" y="4343144"/>
            <a:ext cx="5487000" cy="4115100"/>
          </a:xfrm>
          <a:prstGeom prst="rect">
            <a:avLst/>
          </a:prstGeom>
        </p:spPr>
        <p:txBody>
          <a:bodyPr lIns="86175" tIns="86175" rIns="86175" bIns="86175" anchor="t" anchorCtr="0">
            <a:noAutofit/>
          </a:bodyPr>
          <a:lstStyle/>
          <a:p>
            <a:pPr lvl="0" rtl="0">
              <a:spcBef>
                <a:spcPts val="0"/>
              </a:spcBef>
              <a:buNone/>
            </a:pPr>
            <a:r>
              <a:rPr lang="es-CO" sz="1200" b="1" dirty="0">
                <a:solidFill>
                  <a:srgbClr val="000000"/>
                </a:solidFill>
                <a:latin typeface="Times New Roman"/>
                <a:ea typeface="Times New Roman"/>
                <a:cs typeface="Times New Roman"/>
                <a:sym typeface="Times New Roman"/>
              </a:rPr>
              <a:t>**Before I dive</a:t>
            </a:r>
            <a:r>
              <a:rPr lang="es-CO" sz="1200" b="1" baseline="0" dirty="0">
                <a:solidFill>
                  <a:srgbClr val="000000"/>
                </a:solidFill>
                <a:latin typeface="Times New Roman"/>
                <a:ea typeface="Times New Roman"/>
                <a:cs typeface="Times New Roman"/>
                <a:sym typeface="Times New Roman"/>
              </a:rPr>
              <a:t> into the platform let me give you some background informaiton on AmeriGEOSS.  AmeriGEOSS is an initiative under the GEO framework––launched in 2015</a:t>
            </a:r>
            <a:endParaRPr lang="es-CO" sz="1200" dirty="0">
              <a:solidFill>
                <a:srgbClr val="000000"/>
              </a:solidFill>
              <a:latin typeface="Times New Roman"/>
              <a:ea typeface="Times New Roman"/>
              <a:cs typeface="Times New Roman"/>
              <a:sym typeface="Times New Roman"/>
            </a:endParaRPr>
          </a:p>
          <a:p>
            <a:pPr lvl="0" rtl="0">
              <a:spcBef>
                <a:spcPts val="0"/>
              </a:spcBef>
              <a:buNone/>
            </a:pPr>
            <a:endParaRPr lang="es-CO" sz="1200" baseline="0" dirty="0">
              <a:solidFill>
                <a:srgbClr val="000000"/>
              </a:solidFill>
              <a:latin typeface="Times New Roman"/>
              <a:ea typeface="Times New Roman"/>
              <a:cs typeface="Times New Roman"/>
              <a:sym typeface="Times New Roman"/>
            </a:endParaRP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This is an adaptable framework that can be leveraged for capacity building. </a:t>
            </a: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Includes 16 nations in the Americas currently participates</a:t>
            </a:r>
          </a:p>
          <a:p>
            <a:pPr marL="171450" lvl="0" indent="-171450" rtl="0">
              <a:spcBef>
                <a:spcPts val="0"/>
              </a:spcBef>
              <a:buFont typeface="Arial" charset="0"/>
              <a:buChar char="•"/>
            </a:pPr>
            <a:r>
              <a:rPr lang="es-CO" sz="1200" dirty="0">
                <a:solidFill>
                  <a:srgbClr val="000000"/>
                </a:solidFill>
                <a:latin typeface="Times New Roman"/>
                <a:ea typeface="Times New Roman"/>
                <a:cs typeface="Times New Roman"/>
                <a:sym typeface="Times New Roman"/>
              </a:rPr>
              <a:t>Work</a:t>
            </a:r>
            <a:r>
              <a:rPr lang="es-CO" sz="1200" baseline="0" dirty="0">
                <a:solidFill>
                  <a:srgbClr val="000000"/>
                </a:solidFill>
                <a:latin typeface="Times New Roman"/>
                <a:ea typeface="Times New Roman"/>
                <a:cs typeface="Times New Roman"/>
                <a:sym typeface="Times New Roman"/>
              </a:rPr>
              <a:t> with regional and global partners to advance the use of EO data</a:t>
            </a:r>
          </a:p>
          <a:p>
            <a:pPr marL="171450" lvl="0" indent="-171450" rtl="0">
              <a:spcBef>
                <a:spcPts val="0"/>
              </a:spcBef>
              <a:buFont typeface="Arial" charset="0"/>
              <a:buChar char="•"/>
            </a:pPr>
            <a:r>
              <a:rPr lang="es-CO" sz="1200" baseline="0" dirty="0">
                <a:solidFill>
                  <a:srgbClr val="000000"/>
                </a:solidFill>
                <a:latin typeface="Times New Roman"/>
                <a:ea typeface="Times New Roman"/>
                <a:cs typeface="Times New Roman"/>
                <a:sym typeface="Times New Roman"/>
              </a:rPr>
              <a:t>Develop and leverage member capacities to support stakehoder and decision-maker needs.</a:t>
            </a:r>
          </a:p>
          <a:p>
            <a:pPr marL="171450" lvl="0" indent="-171450" rtl="0">
              <a:spcBef>
                <a:spcPts val="0"/>
              </a:spcBef>
              <a:buFont typeface="Arial" charset="0"/>
              <a:buChar char="•"/>
            </a:pPr>
            <a:endParaRPr lang="es-CO" sz="1200" dirty="0">
              <a:solidFill>
                <a:srgbClr val="000000"/>
              </a:solidFill>
              <a:latin typeface="Times New Roman"/>
              <a:ea typeface="Times New Roman"/>
              <a:cs typeface="Times New Roman"/>
              <a:sym typeface="Times New Roman"/>
            </a:endParaRPr>
          </a:p>
        </p:txBody>
      </p:sp>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53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err="1"/>
              <a:t>AmeriGEOSS</a:t>
            </a:r>
            <a:r>
              <a:rPr lang="en-US" baseline="0" dirty="0"/>
              <a:t> is a regional initiative that promotes collaboration and coordination among GEO Members of the American Continent.  </a:t>
            </a:r>
          </a:p>
          <a:p>
            <a:endParaRPr lang="en-US" baseline="0" dirty="0"/>
          </a:p>
          <a:p>
            <a:r>
              <a:rPr lang="en-US" b="1" baseline="0" dirty="0"/>
              <a:t>[Space bar for Animation]</a:t>
            </a:r>
          </a:p>
          <a:p>
            <a:endParaRPr lang="en-US" baseline="0" dirty="0"/>
          </a:p>
          <a:p>
            <a:r>
              <a:rPr lang="en-US" baseline="0" dirty="0"/>
              <a:t>The community is currently focusing its efforts in the following thematic areas</a:t>
            </a:r>
          </a:p>
          <a:p>
            <a:pPr marL="171450" indent="-171450">
              <a:buFont typeface="Arial" charset="0"/>
              <a:buChar char="•"/>
            </a:pPr>
            <a:r>
              <a:rPr lang="en-US" baseline="0" dirty="0"/>
              <a:t>Agriculture</a:t>
            </a:r>
          </a:p>
          <a:p>
            <a:pPr marL="171450" indent="-171450">
              <a:buFont typeface="Arial" charset="0"/>
              <a:buChar char="•"/>
            </a:pPr>
            <a:r>
              <a:rPr lang="en-US" baseline="0" dirty="0"/>
              <a:t>Water</a:t>
            </a:r>
          </a:p>
          <a:p>
            <a:pPr marL="171450" indent="-171450">
              <a:buFont typeface="Arial" charset="0"/>
              <a:buChar char="•"/>
            </a:pPr>
            <a:r>
              <a:rPr lang="en-US" baseline="0" dirty="0"/>
              <a:t>Disaster and </a:t>
            </a:r>
          </a:p>
          <a:p>
            <a:pPr marL="171450" indent="-171450">
              <a:buFont typeface="Arial" charset="0"/>
              <a:buChar char="•"/>
            </a:pPr>
            <a:r>
              <a:rPr lang="en-US" baseline="0" dirty="0"/>
              <a:t>Biodiversity Societal Benefit areas.</a:t>
            </a:r>
          </a:p>
          <a:p>
            <a:pPr marL="171450" indent="-171450">
              <a:buFont typeface="Arial" charset="0"/>
              <a:buChar char="•"/>
            </a:pPr>
            <a:endParaRPr lang="en-US" baseline="0" dirty="0"/>
          </a:p>
          <a:p>
            <a:pPr marL="171450" indent="-171450">
              <a:buFont typeface="Arial" charset="0"/>
              <a:buChar char="•"/>
            </a:pPr>
            <a:endParaRPr lang="en-US" baseline="0" dirty="0"/>
          </a:p>
          <a:p>
            <a:pPr marL="171450" indent="-171450">
              <a:buFont typeface="Arial" charset="0"/>
              <a:buChar char="•"/>
            </a:pPr>
            <a:endParaRPr lang="en-US" baseline="0" dirty="0"/>
          </a:p>
          <a:p>
            <a:endParaRPr lang="en-US" dirty="0"/>
          </a:p>
        </p:txBody>
      </p:sp>
    </p:spTree>
    <p:extLst>
      <p:ext uri="{BB962C8B-B14F-4D97-AF65-F5344CB8AC3E}">
        <p14:creationId xmlns:p14="http://schemas.microsoft.com/office/powerpoint/2010/main" val="3431739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dirty="0"/>
              <a:t>The </a:t>
            </a:r>
            <a:r>
              <a:rPr lang="en-US" dirty="0" err="1"/>
              <a:t>AmeriGEOSS</a:t>
            </a:r>
            <a:r>
              <a:rPr lang="en-US" dirty="0"/>
              <a:t> Community</a:t>
            </a:r>
            <a:r>
              <a:rPr lang="en-US" baseline="0" dirty="0"/>
              <a:t> Platform is an </a:t>
            </a:r>
            <a:r>
              <a:rPr lang="en-US" sz="1200" b="1" u="sng" baseline="0" dirty="0"/>
              <a:t>exploitation</a:t>
            </a:r>
            <a:r>
              <a:rPr lang="en-US" baseline="0" dirty="0"/>
              <a:t> platform for collaboration and discovery.</a:t>
            </a:r>
          </a:p>
          <a:p>
            <a:pPr marL="0" indent="0">
              <a:buNone/>
            </a:pPr>
            <a:endParaRPr lang="en-US" dirty="0"/>
          </a:p>
          <a:p>
            <a:pPr marL="228600" indent="-228600">
              <a:buAutoNum type="arabicParenR"/>
            </a:pPr>
            <a:r>
              <a:rPr lang="en-US" dirty="0"/>
              <a:t>This vision is [READ].</a:t>
            </a:r>
            <a:r>
              <a:rPr lang="en-US" baseline="0" dirty="0"/>
              <a:t>   </a:t>
            </a:r>
            <a:r>
              <a:rPr lang="en-US" dirty="0"/>
              <a:t>Our goal is to leverage Earth</a:t>
            </a:r>
            <a:r>
              <a:rPr lang="en-US" baseline="0" dirty="0"/>
              <a:t> Observation data for understand and decision-making</a:t>
            </a:r>
          </a:p>
          <a:p>
            <a:pPr marL="228600" indent="-228600">
              <a:buAutoNum type="arabicParenR" startAt="2"/>
            </a:pPr>
            <a:r>
              <a:rPr lang="en-US" baseline="0" dirty="0"/>
              <a:t>The platform provides Earth Observation access to data, tools, products, services and resources.  It allows the </a:t>
            </a:r>
            <a:r>
              <a:rPr lang="en-US" baseline="0" dirty="0" err="1"/>
              <a:t>AmeriGEOSS</a:t>
            </a:r>
            <a:r>
              <a:rPr lang="en-US" baseline="0" dirty="0"/>
              <a:t> community to share, find, discover, learn and participate</a:t>
            </a:r>
          </a:p>
          <a:p>
            <a:pPr marL="228600" lvl="0" indent="-228600">
              <a:buFontTx/>
              <a:buAutoNum type="arabicParenR" startAt="3"/>
            </a:pPr>
            <a:r>
              <a:rPr lang="en-US" baseline="0" dirty="0"/>
              <a:t>The platform also establishes virtual communities for the Agriculture, Biodiversity &amp; Ecosystems, Disasters and Water thematic groups to allow for sharing and collaboration.   </a:t>
            </a:r>
          </a:p>
        </p:txBody>
      </p:sp>
      <p:sp>
        <p:nvSpPr>
          <p:cNvPr id="4" name="Slide Number Placeholder 3"/>
          <p:cNvSpPr>
            <a:spLocks noGrp="1"/>
          </p:cNvSpPr>
          <p:nvPr>
            <p:ph type="sldNum" sz="quarter" idx="10"/>
          </p:nvPr>
        </p:nvSpPr>
        <p:spPr/>
        <p:txBody>
          <a:bodyPr/>
          <a:lstStyle/>
          <a:p>
            <a:fld id="{8C42E30C-C01C-0942-BCBE-E1B941F4DF12}" type="slidenum">
              <a:rPr lang="en-US" smtClean="0"/>
              <a:t>4</a:t>
            </a:fld>
            <a:endParaRPr lang="en-US"/>
          </a:p>
        </p:txBody>
      </p:sp>
    </p:spTree>
    <p:extLst>
      <p:ext uri="{BB962C8B-B14F-4D97-AF65-F5344CB8AC3E}">
        <p14:creationId xmlns:p14="http://schemas.microsoft.com/office/powerpoint/2010/main" val="213871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draft architecture recognizes the need to extend the current architecture to support the development of products and services.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GEOSS platform concept has emerged as the conceptual architecture that can support this goal. </a:t>
            </a:r>
          </a:p>
          <a:p>
            <a:endParaRPr lang="en-US" dirty="0"/>
          </a:p>
          <a:p>
            <a:r>
              <a:rPr lang="en-US" dirty="0"/>
              <a:t>We will have to </a:t>
            </a:r>
            <a:r>
              <a:rPr lang="en-US" b="1" dirty="0"/>
              <a:t>improve interoperability and support a variety of new user requirements.  </a:t>
            </a:r>
          </a:p>
          <a:p>
            <a:endParaRPr lang="en-US" dirty="0"/>
          </a:p>
          <a:p>
            <a:r>
              <a:rPr lang="en-US" dirty="0"/>
              <a:t>Regional Platforms, API’s, widgets, views, portals and plugins are new components and concepts to </a:t>
            </a:r>
          </a:p>
          <a:p>
            <a:endParaRPr lang="en-US" dirty="0"/>
          </a:p>
          <a:p>
            <a:pPr marL="228600" indent="-228600">
              <a:buAutoNum type="arabicPeriod"/>
            </a:pPr>
            <a:r>
              <a:rPr lang="en-US" dirty="0"/>
              <a:t>support interoperability,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Transformation of data into products and services. </a:t>
            </a:r>
          </a:p>
          <a:p>
            <a:pPr marL="228600" indent="-228600">
              <a:buAutoNum type="arabicPeriod"/>
            </a:pPr>
            <a:r>
              <a:rPr lang="en-US" dirty="0"/>
              <a:t>Allow co-creation of products and services. </a:t>
            </a:r>
            <a:br>
              <a:rPr lang="en-US" dirty="0"/>
            </a:br>
            <a:br>
              <a:rPr lang="en-US" dirty="0"/>
            </a:br>
            <a:r>
              <a:rPr lang="en-US" dirty="0"/>
              <a:t>We recognize this new architecture is more evolved and complex we will have to address Governance/coordination challenges</a:t>
            </a:r>
          </a:p>
          <a:p>
            <a:endParaRPr lang="en-US" dirty="0"/>
          </a:p>
        </p:txBody>
      </p:sp>
      <p:sp>
        <p:nvSpPr>
          <p:cNvPr id="4" name="Slide Number Placeholder 3"/>
          <p:cNvSpPr>
            <a:spLocks noGrp="1"/>
          </p:cNvSpPr>
          <p:nvPr>
            <p:ph type="sldNum" sz="quarter" idx="10"/>
          </p:nvPr>
        </p:nvSpPr>
        <p:spPr/>
        <p:txBody>
          <a:bodyPr/>
          <a:lstStyle/>
          <a:p>
            <a:fld id="{F9A1F54D-2FD4-4EC0-B6CF-DE6E3DC6E733}" type="slidenum">
              <a:rPr lang="en-US" smtClean="0"/>
              <a:t>5</a:t>
            </a:fld>
            <a:endParaRPr lang="en-US"/>
          </a:p>
        </p:txBody>
      </p:sp>
    </p:spTree>
    <p:extLst>
      <p:ext uri="{BB962C8B-B14F-4D97-AF65-F5344CB8AC3E}">
        <p14:creationId xmlns:p14="http://schemas.microsoft.com/office/powerpoint/2010/main" val="4279863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Architecture</a:t>
            </a:r>
          </a:p>
          <a:p>
            <a:endParaRPr lang="en-US" dirty="0"/>
          </a:p>
          <a:p>
            <a:pPr marL="228600" indent="-228600">
              <a:buAutoNum type="arabicPeriod"/>
            </a:pPr>
            <a:r>
              <a:rPr lang="en-US" baseline="0" dirty="0"/>
              <a:t>Initial Users and stakeholder groups – Researchers, Analyst, Resource Managers, Responders, Decision-Makers</a:t>
            </a:r>
          </a:p>
          <a:p>
            <a:pPr marL="228600" indent="-228600">
              <a:buAutoNum type="arabicPeriod"/>
            </a:pPr>
            <a:r>
              <a:rPr lang="en-US" baseline="0" dirty="0"/>
              <a:t>Provider Resources</a:t>
            </a:r>
          </a:p>
          <a:p>
            <a:pPr marL="228600" indent="-228600">
              <a:buAutoNum type="arabicPeriod"/>
            </a:pPr>
            <a:r>
              <a:rPr lang="en-US" baseline="0" dirty="0"/>
              <a:t>Platform Services – Leverages open source and commercial </a:t>
            </a:r>
          </a:p>
          <a:p>
            <a:pPr marL="228600" indent="-228600">
              <a:buAutoNum type="arabicPeriod"/>
            </a:pPr>
            <a:r>
              <a:rPr lang="en-US" baseline="0" dirty="0"/>
              <a:t>Data and Analytics Exchange</a:t>
            </a:r>
          </a:p>
          <a:p>
            <a:pPr marL="228600" indent="-228600">
              <a:buAutoNum type="arabicPeriod"/>
            </a:pPr>
            <a:r>
              <a:rPr lang="en-US" baseline="0" dirty="0" err="1"/>
              <a:t>Featu</a:t>
            </a:r>
            <a:endParaRPr lang="en-US" baseline="0" dirty="0"/>
          </a:p>
          <a:p>
            <a:r>
              <a:rPr lang="en-US" baseline="0" dirty="0"/>
              <a:t>2. </a:t>
            </a:r>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6</a:t>
            </a:fld>
            <a:endParaRPr lang="en-US"/>
          </a:p>
        </p:txBody>
      </p:sp>
    </p:spTree>
    <p:extLst>
      <p:ext uri="{BB962C8B-B14F-4D97-AF65-F5344CB8AC3E}">
        <p14:creationId xmlns:p14="http://schemas.microsoft.com/office/powerpoint/2010/main" val="3898859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The platform provides a variety of methods to search for data, find data in various formats and use the resources from a variety of platforms and devices.    </a:t>
            </a:r>
            <a:r>
              <a:rPr lang="en-US" dirty="0"/>
              <a:t>The </a:t>
            </a:r>
            <a:r>
              <a:rPr lang="en-US" dirty="0" err="1"/>
              <a:t>AmeriGEOSS</a:t>
            </a:r>
            <a:r>
              <a:rPr lang="en-US" dirty="0"/>
              <a:t> Data-Hub</a:t>
            </a:r>
            <a:r>
              <a:rPr lang="en-US" baseline="0" dirty="0"/>
              <a:t> uses the CKAN open source platform to provide access to and link resources in the region.  </a:t>
            </a:r>
          </a:p>
          <a:p>
            <a:endParaRPr lang="en-US" baseline="0" dirty="0"/>
          </a:p>
          <a:p>
            <a:pPr marL="0" indent="0">
              <a:buNone/>
            </a:pPr>
            <a:r>
              <a:rPr lang="en-US" baseline="0" dirty="0"/>
              <a:t>The search tools allow the user to search and discover resources through several methods:</a:t>
            </a:r>
          </a:p>
          <a:p>
            <a:pPr marL="228600" indent="-228600">
              <a:buAutoNum type="arabicParenR"/>
            </a:pPr>
            <a:r>
              <a:rPr lang="en-US" baseline="0" dirty="0"/>
              <a:t>Keyword text search</a:t>
            </a:r>
          </a:p>
          <a:p>
            <a:pPr marL="228600" indent="-228600">
              <a:buAutoNum type="arabicParenR"/>
            </a:pPr>
            <a:r>
              <a:rPr lang="en-US" baseline="0" dirty="0"/>
              <a:t>Faceted search</a:t>
            </a:r>
          </a:p>
          <a:p>
            <a:pPr marL="228600" indent="-228600">
              <a:buAutoNum type="arabicParenR"/>
            </a:pPr>
            <a:r>
              <a:rPr lang="en-US" baseline="0" dirty="0"/>
              <a:t>Spatial search</a:t>
            </a:r>
          </a:p>
          <a:p>
            <a:pPr marL="228600" indent="-228600">
              <a:buAutoNum type="arabicParenR"/>
            </a:pPr>
            <a:r>
              <a:rPr lang="en-US" baseline="0" dirty="0"/>
              <a:t>Formats -   Formats can be searched in the faceted search tool.    The search results also presents the available formats so users can more easily find the exact resources they need.</a:t>
            </a:r>
          </a:p>
          <a:p>
            <a:pPr marL="228600" indent="-228600">
              <a:buAutoNum type="arabicParenR"/>
            </a:pPr>
            <a:endParaRPr lang="en-US" baseline="0" dirty="0"/>
          </a:p>
          <a:p>
            <a:pPr marL="0" indent="0">
              <a:buNone/>
            </a:pPr>
            <a:r>
              <a:rPr lang="en-US" baseline="0" dirty="0"/>
              <a:t>The platform operates on many platforms including desktops, tablets and phones for our user community.</a:t>
            </a:r>
          </a:p>
          <a:p>
            <a:pPr marL="685800" lvl="1" indent="-228600">
              <a:buAutoNum type="arabicParenR"/>
            </a:pP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9</a:t>
            </a:fld>
            <a:endParaRPr lang="en-US"/>
          </a:p>
        </p:txBody>
      </p:sp>
    </p:spTree>
    <p:extLst>
      <p:ext uri="{BB962C8B-B14F-4D97-AF65-F5344CB8AC3E}">
        <p14:creationId xmlns:p14="http://schemas.microsoft.com/office/powerpoint/2010/main" val="189422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The platform provides a variety of methods to search for data, find data in various formats and </a:t>
            </a:r>
            <a:r>
              <a:rPr lang="en-US" b="1" baseline="0" dirty="0"/>
              <a:t>interact</a:t>
            </a:r>
            <a:r>
              <a:rPr lang="en-US" baseline="0" dirty="0"/>
              <a:t> the resources from a variety of platforms and devices.    This is one of the most powerful components of the </a:t>
            </a:r>
            <a:r>
              <a:rPr lang="en-US" baseline="0" dirty="0" err="1"/>
              <a:t>AmeriGEOSS</a:t>
            </a:r>
            <a:r>
              <a:rPr lang="en-US" baseline="0" dirty="0"/>
              <a:t> Community Platform.  It expands beyond other search-discovery platforms to provide a search-discovery-visualization-exploitation platform!</a:t>
            </a:r>
          </a:p>
          <a:p>
            <a:endParaRPr lang="en-US" baseline="0" dirty="0"/>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Users can interact with data and documents.    These screenshots demonstrate how the user can discover and interactive with:</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Tabular data from Brazil.   This query tool allows for sorting, querying and graphing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Users can create graphs, charts, maps and more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Map data from Colombia</a:t>
            </a:r>
          </a:p>
          <a:p>
            <a:pPr marL="228600" marR="0" lvl="0" indent="-228600" algn="l" defTabSz="914400" rtl="0" eaLnBrk="1" fontAlgn="auto" latinLnBrk="0" hangingPunct="1">
              <a:lnSpc>
                <a:spcPct val="100000"/>
              </a:lnSpc>
              <a:spcBef>
                <a:spcPts val="0"/>
              </a:spcBef>
              <a:spcAft>
                <a:spcPts val="0"/>
              </a:spcAft>
              <a:buClrTx/>
              <a:buSzTx/>
              <a:buFontTx/>
              <a:buAutoNum type="arabicParenR" startAt="3"/>
              <a:tabLst/>
              <a:defRPr/>
            </a:pPr>
            <a:r>
              <a:rPr lang="en-US" baseline="0" dirty="0"/>
              <a:t>After a user discovers resources that are of use, they can view reports and dashboards.   </a:t>
            </a:r>
          </a:p>
          <a:p>
            <a:pPr marL="685800" marR="0" lvl="1" indent="-228600" algn="l" defTabSz="914400" rtl="0" eaLnBrk="1" fontAlgn="auto" latinLnBrk="0" hangingPunct="1">
              <a:lnSpc>
                <a:spcPct val="100000"/>
              </a:lnSpc>
              <a:spcBef>
                <a:spcPts val="0"/>
              </a:spcBef>
              <a:spcAft>
                <a:spcPts val="0"/>
              </a:spcAft>
              <a:buClrTx/>
              <a:buSzTx/>
              <a:buFontTx/>
              <a:buAutoNum type="arabicParenR" startAt="3"/>
              <a:tabLst/>
              <a:defRPr/>
            </a:pPr>
            <a:r>
              <a:rPr lang="en-US" baseline="0" dirty="0"/>
              <a:t>Dashboards are collections of related resources grouped together for sharing and collaboration</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C42E30C-C01C-0942-BCBE-E1B941F4DF12}" type="slidenum">
              <a:rPr lang="en-US" smtClean="0"/>
              <a:t>10</a:t>
            </a:fld>
            <a:endParaRPr lang="en-US"/>
          </a:p>
        </p:txBody>
      </p:sp>
    </p:spTree>
    <p:extLst>
      <p:ext uri="{BB962C8B-B14F-4D97-AF65-F5344CB8AC3E}">
        <p14:creationId xmlns:p14="http://schemas.microsoft.com/office/powerpoint/2010/main" val="33509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of our community initiatives is </a:t>
            </a:r>
            <a:r>
              <a:rPr lang="en-US" baseline="0" dirty="0" err="1"/>
              <a:t>GEOGlows</a:t>
            </a:r>
            <a:r>
              <a:rPr lang="en-US" baseline="0" dirty="0"/>
              <a:t>.   We are initiating efforts to support capacity building to understand water use, water availability, and water quality.  The outcomes of these activities will support clean water and sanitation efforts under SDG 6.</a:t>
            </a:r>
          </a:p>
          <a:p>
            <a:endParaRPr lang="en-US" baseline="0" dirty="0"/>
          </a:p>
          <a:p>
            <a:pPr marL="228600" indent="-228600">
              <a:buAutoNum type="arabicParenR"/>
            </a:pPr>
            <a:r>
              <a:rPr lang="en-US" b="1" i="1" baseline="0" dirty="0"/>
              <a:t>[CLICK] </a:t>
            </a:r>
            <a:r>
              <a:rPr lang="en-US" baseline="0" dirty="0"/>
              <a:t>- Through the platform a researcher or analyst can find water data  </a:t>
            </a:r>
          </a:p>
          <a:p>
            <a:pPr marL="457200" lvl="1" indent="0">
              <a:buNone/>
            </a:pPr>
            <a:r>
              <a:rPr lang="en-US" baseline="0" dirty="0"/>
              <a:t>- In this example, I search on aqua and the matching results were provided to me</a:t>
            </a:r>
          </a:p>
          <a:p>
            <a:pPr marL="228600" indent="-228600">
              <a:buAutoNum type="arabicParenR" startAt="2"/>
            </a:pPr>
            <a:r>
              <a:rPr lang="en-US" b="1" i="1" baseline="0" dirty="0"/>
              <a:t>[CLICK] - </a:t>
            </a:r>
            <a:r>
              <a:rPr lang="en-US" baseline="0" dirty="0"/>
              <a:t>Access a variety of hydrometric data to understand variables and </a:t>
            </a:r>
          </a:p>
          <a:p>
            <a:pPr marL="457200" lvl="1" indent="0">
              <a:buNone/>
            </a:pPr>
            <a:r>
              <a:rPr lang="en-US" baseline="0" dirty="0"/>
              <a:t>- Using the faceted search tools in the left side panel, I can filter through the results according to the water variables that meet my exact needs</a:t>
            </a:r>
          </a:p>
          <a:p>
            <a:r>
              <a:rPr lang="en-US" b="1" i="1" baseline="0" dirty="0"/>
              <a:t>3) [CLICK] - </a:t>
            </a:r>
            <a:r>
              <a:rPr lang="en-US" baseline="0" dirty="0"/>
              <a:t>After completing searches, the user can access reports, community developed maps, applications and analytical tools to support understanding and decision-making.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8C42E30C-C01C-0942-BCBE-E1B941F4DF12}" type="slidenum">
              <a:rPr lang="en-US" smtClean="0"/>
              <a:t>11</a:t>
            </a:fld>
            <a:endParaRPr lang="en-US"/>
          </a:p>
        </p:txBody>
      </p:sp>
    </p:spTree>
    <p:extLst>
      <p:ext uri="{BB962C8B-B14F-4D97-AF65-F5344CB8AC3E}">
        <p14:creationId xmlns:p14="http://schemas.microsoft.com/office/powerpoint/2010/main" val="2971756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AmeriGEOSS</a:t>
            </a:r>
            <a:r>
              <a:rPr lang="en-US" dirty="0"/>
              <a:t> community acknowledges that imagery is a powerful resource that can improve understanding and decision-making.  We are developing a tool that will allow novice and advanced users to leverage imagery for improve understanding and decision making. </a:t>
            </a:r>
          </a:p>
        </p:txBody>
      </p:sp>
      <p:sp>
        <p:nvSpPr>
          <p:cNvPr id="4" name="Slide Number Placeholder 3"/>
          <p:cNvSpPr>
            <a:spLocks noGrp="1"/>
          </p:cNvSpPr>
          <p:nvPr>
            <p:ph type="sldNum" sz="quarter" idx="10"/>
          </p:nvPr>
        </p:nvSpPr>
        <p:spPr/>
        <p:txBody>
          <a:bodyPr/>
          <a:lstStyle/>
          <a:p>
            <a:fld id="{8C42E30C-C01C-0942-BCBE-E1B941F4DF12}" type="slidenum">
              <a:rPr lang="en-US" smtClean="0"/>
              <a:t>13</a:t>
            </a:fld>
            <a:endParaRPr lang="en-US"/>
          </a:p>
        </p:txBody>
      </p:sp>
    </p:spTree>
    <p:extLst>
      <p:ext uri="{BB962C8B-B14F-4D97-AF65-F5344CB8AC3E}">
        <p14:creationId xmlns:p14="http://schemas.microsoft.com/office/powerpoint/2010/main" val="757688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B18E9277-4FB9-844F-8A57-FFAB0EB7315A}"/>
              </a:ext>
            </a:extLst>
          </p:cNvPr>
          <p:cNvSpPr txBox="1">
            <a:spLocks/>
          </p:cNvSpPr>
          <p:nvPr userDrawn="1"/>
        </p:nvSpPr>
        <p:spPr>
          <a:xfrm>
            <a:off x="8610600" y="635635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US" sz="1800" smtClean="0"/>
              <a:pPr/>
              <a:t>‹#›</a:t>
            </a:fld>
            <a:endParaRPr lang="en-US" sz="1800"/>
          </a:p>
        </p:txBody>
      </p:sp>
      <p:sp>
        <p:nvSpPr>
          <p:cNvPr id="8" name="Shape">
            <a:extLst>
              <a:ext uri="{FF2B5EF4-FFF2-40B4-BE49-F238E27FC236}">
                <a16:creationId xmlns:a16="http://schemas.microsoft.com/office/drawing/2014/main" id="{AB9C2314-2114-FE46-9999-4DFCB020FBC3}"/>
              </a:ext>
            </a:extLst>
          </p:cNvPr>
          <p:cNvSpPr/>
          <p:nvPr userDrawn="1"/>
        </p:nvSpPr>
        <p:spPr>
          <a:xfrm>
            <a:off x="-10196" y="5974568"/>
            <a:ext cx="12212392" cy="906159"/>
          </a:xfrm>
          <a:custGeom>
            <a:avLst/>
            <a:gdLst/>
            <a:ahLst/>
            <a:cxnLst>
              <a:cxn ang="0">
                <a:pos x="wd2" y="hd2"/>
              </a:cxn>
              <a:cxn ang="5400000">
                <a:pos x="wd2" y="hd2"/>
              </a:cxn>
              <a:cxn ang="10800000">
                <a:pos x="wd2" y="hd2"/>
              </a:cxn>
              <a:cxn ang="16200000">
                <a:pos x="wd2" y="hd2"/>
              </a:cxn>
            </a:cxnLst>
            <a:rect l="0" t="0" r="r" b="b"/>
            <a:pathLst>
              <a:path w="21600" h="21600" extrusionOk="0">
                <a:moveTo>
                  <a:pt x="0" y="5717"/>
                </a:moveTo>
                <a:lnTo>
                  <a:pt x="0" y="21600"/>
                </a:lnTo>
                <a:lnTo>
                  <a:pt x="21600" y="21600"/>
                </a:lnTo>
                <a:lnTo>
                  <a:pt x="21600" y="0"/>
                </a:lnTo>
                <a:lnTo>
                  <a:pt x="0" y="5717"/>
                </a:lnTo>
                <a:close/>
              </a:path>
            </a:pathLst>
          </a:custGeom>
          <a:solidFill>
            <a:srgbClr val="0D2E4F"/>
          </a:solidFill>
          <a:ln w="12700">
            <a:miter lim="400000"/>
          </a:ln>
        </p:spPr>
        <p:txBody>
          <a:bodyPr lIns="25400" tIns="25400" rIns="25400" bIns="25400" anchor="ctr"/>
          <a:lstStyle/>
          <a:p>
            <a:pPr defTabSz="292100">
              <a:defRPr sz="2400" b="0">
                <a:latin typeface="Helvetica Light"/>
                <a:ea typeface="Helvetica Light"/>
                <a:cs typeface="Helvetica Light"/>
                <a:sym typeface="Helvetica Light"/>
              </a:defRPr>
            </a:pPr>
            <a:endParaRPr sz="1200"/>
          </a:p>
        </p:txBody>
      </p:sp>
      <p:sp>
        <p:nvSpPr>
          <p:cNvPr id="9" name="Shape">
            <a:extLst>
              <a:ext uri="{FF2B5EF4-FFF2-40B4-BE49-F238E27FC236}">
                <a16:creationId xmlns:a16="http://schemas.microsoft.com/office/drawing/2014/main" id="{A0DA7E85-6BA2-2848-A05B-CC7E9DD364B5}"/>
              </a:ext>
            </a:extLst>
          </p:cNvPr>
          <p:cNvSpPr/>
          <p:nvPr userDrawn="1"/>
        </p:nvSpPr>
        <p:spPr>
          <a:xfrm>
            <a:off x="-10196" y="5583703"/>
            <a:ext cx="12212392" cy="691968"/>
          </a:xfrm>
          <a:custGeom>
            <a:avLst/>
            <a:gdLst/>
            <a:ahLst/>
            <a:cxnLst>
              <a:cxn ang="0">
                <a:pos x="wd2" y="hd2"/>
              </a:cxn>
              <a:cxn ang="5400000">
                <a:pos x="wd2" y="hd2"/>
              </a:cxn>
              <a:cxn ang="10800000">
                <a:pos x="wd2" y="hd2"/>
              </a:cxn>
              <a:cxn ang="16200000">
                <a:pos x="wd2" y="hd2"/>
              </a:cxn>
            </a:cxnLst>
            <a:rect l="0" t="0" r="r" b="b"/>
            <a:pathLst>
              <a:path w="21600" h="21600" extrusionOk="0">
                <a:moveTo>
                  <a:pt x="0" y="13436"/>
                </a:moveTo>
                <a:lnTo>
                  <a:pt x="0" y="21600"/>
                </a:lnTo>
                <a:lnTo>
                  <a:pt x="21600" y="21600"/>
                </a:lnTo>
                <a:lnTo>
                  <a:pt x="21600" y="0"/>
                </a:lnTo>
                <a:lnTo>
                  <a:pt x="0" y="13436"/>
                </a:lnTo>
                <a:close/>
              </a:path>
            </a:pathLst>
          </a:custGeom>
          <a:solidFill>
            <a:srgbClr val="A6E484"/>
          </a:solidFill>
          <a:ln w="12700">
            <a:miter lim="400000"/>
          </a:ln>
        </p:spPr>
        <p:txBody>
          <a:bodyPr lIns="25400" tIns="25400" rIns="25400" bIns="25400" anchor="ctr"/>
          <a:lstStyle/>
          <a:p>
            <a:pPr defTabSz="292100">
              <a:defRPr sz="2400" b="0">
                <a:latin typeface="Helvetica Light"/>
                <a:ea typeface="Helvetica Light"/>
                <a:cs typeface="Helvetica Light"/>
                <a:sym typeface="Helvetica Light"/>
              </a:defRPr>
            </a:pPr>
            <a:endParaRPr sz="1200"/>
          </a:p>
        </p:txBody>
      </p:sp>
      <p:pic>
        <p:nvPicPr>
          <p:cNvPr id="10" name="GEO_logo_white_tb_1500.png" descr="GEO_logo_white_tb_1500.png">
            <a:extLst>
              <a:ext uri="{FF2B5EF4-FFF2-40B4-BE49-F238E27FC236}">
                <a16:creationId xmlns:a16="http://schemas.microsoft.com/office/drawing/2014/main" id="{CE7BFB31-14B6-D448-8C52-9EEB72CEC484}"/>
              </a:ext>
            </a:extLst>
          </p:cNvPr>
          <p:cNvPicPr>
            <a:picLocks noChangeAspect="1"/>
          </p:cNvPicPr>
          <p:nvPr userDrawn="1"/>
        </p:nvPicPr>
        <p:blipFill>
          <a:blip r:embed="rId2">
            <a:extLst/>
          </a:blip>
          <a:stretch>
            <a:fillRect/>
          </a:stretch>
        </p:blipFill>
        <p:spPr>
          <a:xfrm>
            <a:off x="189627" y="6328677"/>
            <a:ext cx="1422258" cy="497791"/>
          </a:xfrm>
          <a:prstGeom prst="rect">
            <a:avLst/>
          </a:prstGeom>
          <a:ln w="12700">
            <a:miter lim="400000"/>
          </a:ln>
        </p:spPr>
      </p:pic>
      <p:sp>
        <p:nvSpPr>
          <p:cNvPr id="11" name="@GEOSEC2025…">
            <a:extLst>
              <a:ext uri="{FF2B5EF4-FFF2-40B4-BE49-F238E27FC236}">
                <a16:creationId xmlns:a16="http://schemas.microsoft.com/office/drawing/2014/main" id="{9B132E69-D48B-E14F-A7E1-78E94D402C6E}"/>
              </a:ext>
            </a:extLst>
          </p:cNvPr>
          <p:cNvSpPr txBox="1"/>
          <p:nvPr userDrawn="1"/>
        </p:nvSpPr>
        <p:spPr>
          <a:xfrm>
            <a:off x="9755732" y="6373402"/>
            <a:ext cx="2286100" cy="332461"/>
          </a:xfrm>
          <a:prstGeom prst="rect">
            <a:avLst/>
          </a:prstGeom>
          <a:ln w="12700">
            <a:miter lim="400000"/>
          </a:ln>
          <a:extLst>
            <a:ext uri="{C572A759-6A51-4108-AA02-DFA0A04FC94B}">
              <ma14:wrappingTextBoxFlag xmlns="" xmlns:ma14="http://schemas.microsoft.com/office/mac/drawingml/2011/main" val="1"/>
            </a:ext>
          </a:extLst>
        </p:spPr>
        <p:txBody>
          <a:bodyPr lIns="32511" tIns="32511" rIns="32511" bIns="32511">
            <a:spAutoFit/>
          </a:bodyPr>
          <a:lstStyle/>
          <a:p>
            <a:pPr algn="r" defTabSz="650240">
              <a:lnSpc>
                <a:spcPct val="70000"/>
              </a:lnSpc>
              <a:defRPr sz="2400" b="0">
                <a:solidFill>
                  <a:srgbClr val="FFFFFF"/>
                </a:solidFill>
                <a:latin typeface="Calibri"/>
                <a:ea typeface="Calibri"/>
                <a:cs typeface="Calibri"/>
                <a:sym typeface="Calibri"/>
              </a:defRPr>
            </a:pPr>
            <a:r>
              <a:rPr sz="1200"/>
              <a:t>@GEOSEC2025</a:t>
            </a:r>
          </a:p>
          <a:p>
            <a:pPr algn="r" defTabSz="650240">
              <a:lnSpc>
                <a:spcPct val="70000"/>
              </a:lnSpc>
              <a:defRPr sz="2400" b="0">
                <a:solidFill>
                  <a:srgbClr val="FFFFFF"/>
                </a:solidFill>
                <a:latin typeface="Calibri"/>
                <a:ea typeface="Calibri"/>
                <a:cs typeface="Calibri"/>
                <a:sym typeface="Calibri"/>
              </a:defRPr>
            </a:pPr>
            <a:r>
              <a:rPr sz="1200"/>
              <a:t>www.earthobservations.org</a:t>
            </a:r>
          </a:p>
        </p:txBody>
      </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a:xfrm>
            <a:off x="5964184" y="6540500"/>
            <a:ext cx="257282" cy="235962"/>
          </a:xfrm>
        </p:spPr>
        <p:txBody>
          <a:bodyPr/>
          <a:lstStyle/>
          <a:p>
            <a:fld id="{2AAED9FE-A794-6340-A106-71E1AD4C19A3}" type="slidenum">
              <a:rPr lang="en-US" smtClean="0"/>
              <a:t>‹#›</a:t>
            </a:fld>
            <a:endParaRPr lang="en-US"/>
          </a:p>
        </p:txBody>
      </p:sp>
      <p:grpSp>
        <p:nvGrpSpPr>
          <p:cNvPr id="13" name="Group 12">
            <a:extLst>
              <a:ext uri="{FF2B5EF4-FFF2-40B4-BE49-F238E27FC236}">
                <a16:creationId xmlns:a16="http://schemas.microsoft.com/office/drawing/2014/main" id="{5BA5F974-F22C-E64F-ADF7-056131CE2E42}"/>
              </a:ext>
            </a:extLst>
          </p:cNvPr>
          <p:cNvGrpSpPr/>
          <p:nvPr userDrawn="1"/>
        </p:nvGrpSpPr>
        <p:grpSpPr>
          <a:xfrm>
            <a:off x="158935" y="0"/>
            <a:ext cx="3056746" cy="1775445"/>
            <a:chOff x="317869" y="0"/>
            <a:chExt cx="2803027" cy="1628078"/>
          </a:xfrm>
        </p:grpSpPr>
        <p:grpSp>
          <p:nvGrpSpPr>
            <p:cNvPr id="14" name="Group">
              <a:extLst>
                <a:ext uri="{FF2B5EF4-FFF2-40B4-BE49-F238E27FC236}">
                  <a16:creationId xmlns:a16="http://schemas.microsoft.com/office/drawing/2014/main" id="{DD543D6E-AE91-5545-9EEA-AB7468F73293}"/>
                </a:ext>
              </a:extLst>
            </p:cNvPr>
            <p:cNvGrpSpPr>
              <a:grpSpLocks noChangeAspect="1"/>
            </p:cNvGrpSpPr>
            <p:nvPr userDrawn="1"/>
          </p:nvGrpSpPr>
          <p:grpSpPr>
            <a:xfrm>
              <a:off x="363986" y="1011068"/>
              <a:ext cx="941054" cy="617010"/>
              <a:chOff x="-3" y="19569"/>
              <a:chExt cx="3206835" cy="2013036"/>
            </a:xfrm>
          </p:grpSpPr>
          <p:sp>
            <p:nvSpPr>
              <p:cNvPr id="20" name="Hosted by:">
                <a:extLst>
                  <a:ext uri="{FF2B5EF4-FFF2-40B4-BE49-F238E27FC236}">
                    <a16:creationId xmlns:a16="http://schemas.microsoft.com/office/drawing/2014/main" id="{AA0A911E-FAEF-054D-B7B2-43ED7EC17AE0}"/>
                  </a:ext>
                </a:extLst>
              </p:cNvPr>
              <p:cNvSpPr txBox="1"/>
              <p:nvPr/>
            </p:nvSpPr>
            <p:spPr>
              <a:xfrm>
                <a:off x="-3" y="19569"/>
                <a:ext cx="3206835" cy="4511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noAutofit/>
              </a:bodyPr>
              <a:lstStyle>
                <a:lvl1pPr algn="l" defTabSz="1300480">
                  <a:defRPr sz="1500" b="0">
                    <a:solidFill>
                      <a:schemeClr val="accent1">
                        <a:lumOff val="-13575"/>
                      </a:schemeClr>
                    </a:solidFill>
                    <a:latin typeface="Calibri"/>
                    <a:ea typeface="Calibri"/>
                    <a:cs typeface="Calibri"/>
                    <a:sym typeface="Calibri"/>
                  </a:defRPr>
                </a:lvl1pPr>
              </a:lstStyle>
              <a:p>
                <a:r>
                  <a:rPr sz="1000" b="1" dirty="0"/>
                  <a:t>Hosted</a:t>
                </a:r>
                <a:r>
                  <a:rPr lang="en-US" sz="1000" b="1" dirty="0"/>
                  <a:t> </a:t>
                </a:r>
                <a:r>
                  <a:rPr sz="1000" b="1" dirty="0"/>
                  <a:t>by:</a:t>
                </a:r>
              </a:p>
            </p:txBody>
          </p:sp>
          <p:pic>
            <p:nvPicPr>
              <p:cNvPr id="21" name="Image" descr="Image">
                <a:extLst>
                  <a:ext uri="{FF2B5EF4-FFF2-40B4-BE49-F238E27FC236}">
                    <a16:creationId xmlns:a16="http://schemas.microsoft.com/office/drawing/2014/main" id="{86DE6981-3C02-564E-95F3-529908571206}"/>
                  </a:ext>
                </a:extLst>
              </p:cNvPr>
              <p:cNvPicPr>
                <a:picLocks noChangeAspect="1"/>
              </p:cNvPicPr>
              <p:nvPr/>
            </p:nvPicPr>
            <p:blipFill>
              <a:blip r:embed="rId3">
                <a:extLst/>
              </a:blip>
              <a:stretch>
                <a:fillRect/>
              </a:stretch>
            </p:blipFill>
            <p:spPr>
              <a:xfrm>
                <a:off x="129957" y="688917"/>
                <a:ext cx="1579499" cy="1343688"/>
              </a:xfrm>
              <a:prstGeom prst="rect">
                <a:avLst/>
              </a:prstGeom>
              <a:ln w="12700" cap="flat">
                <a:noFill/>
                <a:miter lim="400000"/>
              </a:ln>
              <a:effectLst/>
            </p:spPr>
          </p:pic>
        </p:grpSp>
        <p:grpSp>
          <p:nvGrpSpPr>
            <p:cNvPr id="15" name="Group">
              <a:extLst>
                <a:ext uri="{FF2B5EF4-FFF2-40B4-BE49-F238E27FC236}">
                  <a16:creationId xmlns:a16="http://schemas.microsoft.com/office/drawing/2014/main" id="{E6757937-D3FD-D64D-94DE-994EC7114C5E}"/>
                </a:ext>
              </a:extLst>
            </p:cNvPr>
            <p:cNvGrpSpPr/>
            <p:nvPr userDrawn="1"/>
          </p:nvGrpSpPr>
          <p:grpSpPr>
            <a:xfrm>
              <a:off x="317869" y="0"/>
              <a:ext cx="2803027" cy="1592596"/>
              <a:chOff x="0" y="0"/>
              <a:chExt cx="4813442" cy="2615760"/>
            </a:xfrm>
          </p:grpSpPr>
          <p:sp>
            <p:nvSpPr>
              <p:cNvPr id="16" name="AUGUST 6-10, 2018…">
                <a:extLst>
                  <a:ext uri="{FF2B5EF4-FFF2-40B4-BE49-F238E27FC236}">
                    <a16:creationId xmlns:a16="http://schemas.microsoft.com/office/drawing/2014/main" id="{6053A8BC-39E7-3942-AA91-DA6BA43D0C76}"/>
                  </a:ext>
                </a:extLst>
              </p:cNvPr>
              <p:cNvSpPr txBox="1"/>
              <p:nvPr/>
            </p:nvSpPr>
            <p:spPr>
              <a:xfrm>
                <a:off x="940633" y="1742349"/>
                <a:ext cx="3717887" cy="87341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0800" tIns="50800" rIns="50800" bIns="50800" numCol="1" anchor="ctr">
                <a:noAutofit/>
              </a:bodyPr>
              <a:lstStyle/>
              <a:p>
                <a:pPr algn="r" defTabSz="146050">
                  <a:spcAft>
                    <a:spcPts val="150"/>
                  </a:spcAft>
                  <a:defRPr sz="1500" b="0">
                    <a:solidFill>
                      <a:schemeClr val="accent1">
                        <a:lumOff val="-13575"/>
                      </a:schemeClr>
                    </a:solidFill>
                    <a:latin typeface="Arial"/>
                    <a:ea typeface="Arial"/>
                    <a:cs typeface="Arial"/>
                    <a:sym typeface="Arial"/>
                  </a:defRPr>
                </a:pPr>
                <a:r>
                  <a:rPr sz="1000" dirty="0"/>
                  <a:t>AUGUST 6-10, 2018 </a:t>
                </a:r>
              </a:p>
              <a:p>
                <a:pPr algn="r" defTabSz="146050">
                  <a:spcAft>
                    <a:spcPts val="150"/>
                  </a:spcAft>
                  <a:defRPr sz="1500" b="0">
                    <a:solidFill>
                      <a:schemeClr val="accent1">
                        <a:lumOff val="-13575"/>
                      </a:schemeClr>
                    </a:solidFill>
                    <a:latin typeface="Arial"/>
                    <a:ea typeface="Arial"/>
                    <a:cs typeface="Arial"/>
                    <a:sym typeface="Arial"/>
                  </a:defRPr>
                </a:pPr>
                <a:r>
                  <a:rPr sz="1000" dirty="0"/>
                  <a:t>INPE - </a:t>
                </a:r>
                <a:r>
                  <a:rPr sz="1000" dirty="0">
                    <a:solidFill>
                      <a:schemeClr val="accent3">
                        <a:hueOff val="362282"/>
                        <a:satOff val="31803"/>
                        <a:lumOff val="-18242"/>
                      </a:schemeClr>
                    </a:solidFill>
                  </a:rPr>
                  <a:t>São José Dos Campos, </a:t>
                </a:r>
                <a:r>
                  <a:rPr sz="1000" dirty="0" err="1">
                    <a:solidFill>
                      <a:schemeClr val="accent3">
                        <a:hueOff val="362282"/>
                        <a:satOff val="31803"/>
                        <a:lumOff val="-18242"/>
                      </a:schemeClr>
                    </a:solidFill>
                  </a:rPr>
                  <a:t>Brasil</a:t>
                </a:r>
                <a:endParaRPr sz="1000" dirty="0">
                  <a:solidFill>
                    <a:schemeClr val="accent3">
                      <a:hueOff val="362282"/>
                      <a:satOff val="31803"/>
                      <a:lumOff val="-18242"/>
                    </a:schemeClr>
                  </a:solidFill>
                </a:endParaRPr>
              </a:p>
              <a:p>
                <a:pPr algn="r" defTabSz="146050">
                  <a:spcAft>
                    <a:spcPts val="150"/>
                  </a:spcAft>
                  <a:defRPr sz="1700" b="0">
                    <a:solidFill>
                      <a:schemeClr val="accent3">
                        <a:hueOff val="362282"/>
                        <a:satOff val="31803"/>
                        <a:lumOff val="-18242"/>
                      </a:schemeClr>
                    </a:solidFill>
                    <a:latin typeface="Arial"/>
                    <a:ea typeface="Arial"/>
                    <a:cs typeface="Arial"/>
                    <a:sym typeface="Arial"/>
                  </a:defRPr>
                </a:pPr>
                <a:r>
                  <a:rPr sz="1200" dirty="0" err="1"/>
                  <a:t>www.amerigeoss.org</a:t>
                </a:r>
                <a:endParaRPr sz="900" dirty="0"/>
              </a:p>
            </p:txBody>
          </p:sp>
          <p:grpSp>
            <p:nvGrpSpPr>
              <p:cNvPr id="17" name="Group">
                <a:extLst>
                  <a:ext uri="{FF2B5EF4-FFF2-40B4-BE49-F238E27FC236}">
                    <a16:creationId xmlns:a16="http://schemas.microsoft.com/office/drawing/2014/main" id="{31742DE8-616B-3741-BA5A-BD431C8EC960}"/>
                  </a:ext>
                </a:extLst>
              </p:cNvPr>
              <p:cNvGrpSpPr/>
              <p:nvPr/>
            </p:nvGrpSpPr>
            <p:grpSpPr>
              <a:xfrm>
                <a:off x="0" y="0"/>
                <a:ext cx="4813442" cy="1842697"/>
                <a:chOff x="0" y="0"/>
                <a:chExt cx="4813441" cy="1842696"/>
              </a:xfrm>
            </p:grpSpPr>
            <p:pic>
              <p:nvPicPr>
                <p:cNvPr id="18" name="amerigeoss.png" descr="amerigeoss.png">
                  <a:extLst>
                    <a:ext uri="{FF2B5EF4-FFF2-40B4-BE49-F238E27FC236}">
                      <a16:creationId xmlns:a16="http://schemas.microsoft.com/office/drawing/2014/main" id="{F78B5182-98E8-AE4E-9E92-3EA5C35C551D}"/>
                    </a:ext>
                  </a:extLst>
                </p:cNvPr>
                <p:cNvPicPr>
                  <a:picLocks noChangeAspect="1"/>
                </p:cNvPicPr>
                <p:nvPr/>
              </p:nvPicPr>
              <p:blipFill>
                <a:blip r:embed="rId4">
                  <a:extLst/>
                </a:blip>
                <a:stretch>
                  <a:fillRect/>
                </a:stretch>
              </p:blipFill>
              <p:spPr>
                <a:xfrm>
                  <a:off x="0" y="0"/>
                  <a:ext cx="2844514" cy="1772461"/>
                </a:xfrm>
                <a:prstGeom prst="rect">
                  <a:avLst/>
                </a:prstGeom>
                <a:ln w="12700" cap="flat">
                  <a:noFill/>
                  <a:miter lim="400000"/>
                </a:ln>
                <a:effectLst/>
              </p:spPr>
            </p:pic>
            <p:sp>
              <p:nvSpPr>
                <p:cNvPr id="19" name="WEEK">
                  <a:extLst>
                    <a:ext uri="{FF2B5EF4-FFF2-40B4-BE49-F238E27FC236}">
                      <a16:creationId xmlns:a16="http://schemas.microsoft.com/office/drawing/2014/main" id="{D50FC01D-DD48-1845-89FB-CA3E66EBBE9A}"/>
                    </a:ext>
                  </a:extLst>
                </p:cNvPr>
                <p:cNvSpPr txBox="1"/>
                <p:nvPr/>
              </p:nvSpPr>
              <p:spPr>
                <a:xfrm>
                  <a:off x="2688916" y="847116"/>
                  <a:ext cx="2124526" cy="9955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noAutofit/>
                </a:bodyPr>
                <a:lstStyle>
                  <a:lvl1pPr algn="l" defTabSz="1300480">
                    <a:defRPr sz="4900">
                      <a:solidFill>
                        <a:schemeClr val="accent1">
                          <a:lumOff val="-13575"/>
                        </a:schemeClr>
                      </a:solidFill>
                      <a:latin typeface="Helvetica"/>
                      <a:ea typeface="Helvetica"/>
                      <a:cs typeface="Helvetica"/>
                      <a:sym typeface="Helvetica"/>
                    </a:defRPr>
                  </a:lvl1pPr>
                </a:lstStyle>
                <a:p>
                  <a:r>
                    <a:rPr sz="3000" dirty="0"/>
                    <a:t>WEEK</a:t>
                  </a:r>
                </a:p>
              </p:txBody>
            </p:sp>
          </p:grpSp>
        </p:grpSp>
      </p:grpSp>
    </p:spTree>
    <p:extLst>
      <p:ext uri="{BB962C8B-B14F-4D97-AF65-F5344CB8AC3E}">
        <p14:creationId xmlns:p14="http://schemas.microsoft.com/office/powerpoint/2010/main" val="1106682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AEB518-548B-4B4C-AAE2-1DF76CB6F925}"/>
              </a:ext>
            </a:extLst>
          </p:cNvPr>
          <p:cNvSpPr>
            <a:spLocks noGrp="1"/>
          </p:cNvSpPr>
          <p:nvPr>
            <p:ph type="sldNum" sz="quarter" idx="10"/>
          </p:nvPr>
        </p:nvSpPr>
        <p:spPr>
          <a:xfrm>
            <a:off x="6101803" y="6214173"/>
            <a:ext cx="414938" cy="380554"/>
          </a:xfrm>
        </p:spPr>
        <p:txBody>
          <a:bodyPr/>
          <a:lstStyle>
            <a:lvl1pPr>
              <a:defRPr b="1" i="1"/>
            </a:lvl1pPr>
          </a:lstStyle>
          <a:p>
            <a:fld id="{86CB4B4D-7CA3-9044-876B-883B54F8677D}" type="slidenum">
              <a:rPr lang="en-US" smtClean="0"/>
              <a:pPr/>
              <a:t>‹#›</a:t>
            </a:fld>
            <a:endParaRPr lang="en-US"/>
          </a:p>
        </p:txBody>
      </p:sp>
      <p:pic>
        <p:nvPicPr>
          <p:cNvPr id="4" name="image8.jpeg">
            <a:extLst>
              <a:ext uri="{FF2B5EF4-FFF2-40B4-BE49-F238E27FC236}">
                <a16:creationId xmlns:a16="http://schemas.microsoft.com/office/drawing/2014/main" id="{5C755559-A11A-174A-AE18-A2A04C968851}"/>
              </a:ext>
            </a:extLst>
          </p:cNvPr>
          <p:cNvPicPr>
            <a:picLocks noChangeAspect="1"/>
          </p:cNvPicPr>
          <p:nvPr userDrawn="1"/>
        </p:nvPicPr>
        <p:blipFill rotWithShape="1">
          <a:blip r:embed="rId2">
            <a:clrChange>
              <a:clrFrom>
                <a:srgbClr val="FFFFFF"/>
              </a:clrFrom>
              <a:clrTo>
                <a:srgbClr val="FFFFFF">
                  <a:alpha val="0"/>
                </a:srgbClr>
              </a:clrTo>
            </a:clrChange>
            <a:extLst/>
          </a:blip>
          <a:srcRect l="70536" t="20514"/>
          <a:stretch/>
        </p:blipFill>
        <p:spPr>
          <a:xfrm>
            <a:off x="8976320" y="6093296"/>
            <a:ext cx="3215680" cy="737394"/>
          </a:xfrm>
          <a:prstGeom prst="rect">
            <a:avLst/>
          </a:prstGeom>
          <a:ln w="12700">
            <a:miter lim="400000"/>
          </a:ln>
        </p:spPr>
      </p:pic>
      <p:pic>
        <p:nvPicPr>
          <p:cNvPr id="6" name="Picture 5">
            <a:extLst>
              <a:ext uri="{FF2B5EF4-FFF2-40B4-BE49-F238E27FC236}">
                <a16:creationId xmlns:a16="http://schemas.microsoft.com/office/drawing/2014/main" id="{ADABA4AD-C27E-F049-A344-C1E6528526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360" y="5994044"/>
            <a:ext cx="2623069" cy="600683"/>
          </a:xfrm>
          <a:prstGeom prst="rect">
            <a:avLst/>
          </a:prstGeom>
        </p:spPr>
      </p:pic>
      <p:cxnSp>
        <p:nvCxnSpPr>
          <p:cNvPr id="7" name="Straight Connector 6">
            <a:extLst>
              <a:ext uri="{FF2B5EF4-FFF2-40B4-BE49-F238E27FC236}">
                <a16:creationId xmlns:a16="http://schemas.microsoft.com/office/drawing/2014/main" id="{478A1581-94D7-B049-98DF-C1A105B1A009}"/>
              </a:ext>
            </a:extLst>
          </p:cNvPr>
          <p:cNvCxnSpPr/>
          <p:nvPr userDrawn="1"/>
        </p:nvCxnSpPr>
        <p:spPr>
          <a:xfrm>
            <a:off x="233151" y="5805264"/>
            <a:ext cx="11737304" cy="0"/>
          </a:xfrm>
          <a:prstGeom prst="line">
            <a:avLst/>
          </a:prstGeom>
          <a:noFill/>
          <a:ln w="41275" cap="flat">
            <a:solidFill>
              <a:srgbClr val="C8C8C8"/>
            </a:solidFill>
            <a:prstDash val="solid"/>
            <a:miter lim="400000"/>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CF6F7000-5872-7448-B752-4C46A9B46471}"/>
              </a:ext>
            </a:extLst>
          </p:cNvPr>
          <p:cNvSpPr/>
          <p:nvPr userDrawn="1"/>
        </p:nvSpPr>
        <p:spPr>
          <a:xfrm>
            <a:off x="0" y="2743200"/>
            <a:ext cx="617838" cy="1608645"/>
          </a:xfrm>
          <a:prstGeom prst="rect">
            <a:avLst/>
          </a:prstGeom>
          <a:solidFill>
            <a:srgbClr val="008B7B"/>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indent="0" algn="ctr" defTabSz="41275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a:extLst>
              <a:ext uri="{FF2B5EF4-FFF2-40B4-BE49-F238E27FC236}">
                <a16:creationId xmlns:a16="http://schemas.microsoft.com/office/drawing/2014/main" id="{C71D605B-C882-8443-8624-084358CB2F7F}"/>
              </a:ext>
            </a:extLst>
          </p:cNvPr>
          <p:cNvPicPr>
            <a:picLocks noChangeAspect="1"/>
          </p:cNvPicPr>
          <p:nvPr userDrawn="1"/>
        </p:nvPicPr>
        <p:blipFill>
          <a:blip r:embed="rId4"/>
          <a:stretch>
            <a:fillRect/>
          </a:stretch>
        </p:blipFill>
        <p:spPr>
          <a:xfrm>
            <a:off x="2351584" y="5994044"/>
            <a:ext cx="1149485" cy="686817"/>
          </a:xfrm>
          <a:prstGeom prst="rect">
            <a:avLst/>
          </a:prstGeom>
        </p:spPr>
      </p:pic>
    </p:spTree>
    <p:extLst>
      <p:ext uri="{BB962C8B-B14F-4D97-AF65-F5344CB8AC3E}">
        <p14:creationId xmlns:p14="http://schemas.microsoft.com/office/powerpoint/2010/main" val="187662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11F5B-0139-464E-B7A9-D6D69A75BC75}" type="datetime1">
              <a:rPr lang="en-US" smtClean="0"/>
              <a:t>10/24/18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448800" y="6492883"/>
            <a:ext cx="2743200" cy="365125"/>
          </a:xfrm>
        </p:spPr>
        <p:txBody>
          <a:bodyPr/>
          <a:lstStyle>
            <a:lvl1pPr>
              <a:defRPr b="1"/>
            </a:lvl1pPr>
          </a:lstStyle>
          <a:p>
            <a:fld id="{2AAED9FE-A794-6340-A106-71E1AD4C19A3}" type="slidenum">
              <a:rPr lang="en-US" smtClean="0"/>
              <a:pPr/>
              <a:t>‹#›</a:t>
            </a:fld>
            <a:endParaRPr lang="en-US"/>
          </a:p>
        </p:txBody>
      </p:sp>
      <p:grpSp>
        <p:nvGrpSpPr>
          <p:cNvPr id="8" name="Group 7"/>
          <p:cNvGrpSpPr/>
          <p:nvPr userDrawn="1"/>
        </p:nvGrpSpPr>
        <p:grpSpPr>
          <a:xfrm>
            <a:off x="3" y="4991856"/>
            <a:ext cx="3145220" cy="1920240"/>
            <a:chOff x="0" y="4991856"/>
            <a:chExt cx="3145220" cy="1920240"/>
          </a:xfrm>
        </p:grpSpPr>
        <p:pic>
          <p:nvPicPr>
            <p:cNvPr id="9" name="Picture 8"/>
            <p:cNvPicPr>
              <a:picLocks noChangeAspect="1"/>
            </p:cNvPicPr>
            <p:nvPr/>
          </p:nvPicPr>
          <p:blipFill>
            <a:blip r:embed="rId2">
              <a:alphaModFix amt="95000"/>
              <a:extLst>
                <a:ext uri="{28A0092B-C50C-407E-A947-70E740481C1C}">
                  <a14:useLocalDpi xmlns:a14="http://schemas.microsoft.com/office/drawing/2010/main" val="0"/>
                </a:ext>
              </a:extLst>
            </a:blip>
            <a:stretch>
              <a:fillRect/>
            </a:stretch>
          </p:blipFill>
          <p:spPr>
            <a:xfrm>
              <a:off x="0" y="4991856"/>
              <a:ext cx="3145220" cy="1920240"/>
            </a:xfrm>
            <a:prstGeom prst="rect">
              <a:avLst/>
            </a:prstGeom>
            <a:effectLst>
              <a:softEdge rad="38100"/>
            </a:effectLst>
          </p:spPr>
        </p:pic>
        <p:pic>
          <p:nvPicPr>
            <p:cNvPr id="10" name="Shape 341"/>
            <p:cNvPicPr preferRelativeResize="0"/>
            <p:nvPr/>
          </p:nvPicPr>
          <p:blipFill rotWithShape="1">
            <a:blip r:embed="rId3" cstate="print">
              <a:alphaModFix/>
              <a:extLst>
                <a:ext uri="{BEBA8EAE-BF5A-486C-A8C5-ECC9F3942E4B}">
                  <a14:imgProps xmlns:a14="http://schemas.microsoft.com/office/drawing/2010/main">
                    <a14:imgLayer r:embed="rId4">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179759" y="5547060"/>
              <a:ext cx="1480592" cy="899569"/>
            </a:xfrm>
            <a:prstGeom prst="rect">
              <a:avLst/>
            </a:prstGeom>
            <a:noFill/>
            <a:ln>
              <a:noFill/>
            </a:ln>
            <a:effectLst>
              <a:outerShdw blurRad="50800" dist="38100" dir="5400000" algn="t" rotWithShape="0">
                <a:prstClr val="black">
                  <a:alpha val="40000"/>
                </a:prstClr>
              </a:outerShdw>
              <a:reflection blurRad="6350" stA="52000" endA="300" endPos="35000" dir="5400000" sy="-100000" algn="bl" rotWithShape="0"/>
            </a:effectLst>
          </p:spPr>
        </p:pic>
      </p:grpSp>
      <p:sp>
        <p:nvSpPr>
          <p:cNvPr id="5" name="Title 4"/>
          <p:cNvSpPr>
            <a:spLocks noGrp="1"/>
          </p:cNvSpPr>
          <p:nvPr>
            <p:ph type="title"/>
          </p:nvPr>
        </p:nvSpPr>
        <p:spPr>
          <a:xfrm>
            <a:off x="2931884" y="379644"/>
            <a:ext cx="6995887" cy="375100"/>
          </a:xfrm>
        </p:spPr>
        <p:txBody>
          <a:bodyPr>
            <a:noAutofit/>
          </a:bodyPr>
          <a:lstStyle>
            <a:lvl1pPr>
              <a:defRPr sz="2400"/>
            </a:lvl1pPr>
          </a:lstStyle>
          <a:p>
            <a:r>
              <a:rPr lang="en-US"/>
              <a:t>Click to edit Master title style</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539480" y="6356360"/>
            <a:ext cx="2743200" cy="365125"/>
          </a:xfrm>
        </p:spPr>
        <p:txBody>
          <a:bodyPr/>
          <a:lstStyle/>
          <a:p>
            <a:fld id="{C1143F85-D312-184F-9C08-8081E9346C9F}" type="slidenum">
              <a:rPr lang="en-US" smtClean="0"/>
              <a:t>‹#›</a:t>
            </a:fld>
            <a:endParaRPr lang="en-US"/>
          </a:p>
        </p:txBody>
      </p:sp>
      <p:sp>
        <p:nvSpPr>
          <p:cNvPr id="11" name="Title 1"/>
          <p:cNvSpPr>
            <a:spLocks noGrp="1"/>
          </p:cNvSpPr>
          <p:nvPr>
            <p:ph type="title" hasCustomPrompt="1"/>
          </p:nvPr>
        </p:nvSpPr>
        <p:spPr>
          <a:xfrm>
            <a:off x="1146543" y="304813"/>
            <a:ext cx="10136140" cy="714251"/>
          </a:xfrm>
        </p:spPr>
        <p:txBody>
          <a:bodyPr>
            <a:normAutofit/>
          </a:bodyPr>
          <a:lstStyle>
            <a:lvl1pPr>
              <a:defRPr sz="4267">
                <a:solidFill>
                  <a:srgbClr val="002060"/>
                </a:solidFill>
                <a:latin typeface="Times New Roman" panose="02020603050405020304" pitchFamily="18" charset="0"/>
                <a:cs typeface="Times New Roman" panose="02020603050405020304" pitchFamily="18" charset="0"/>
              </a:defRPr>
            </a:lvl1pPr>
          </a:lstStyle>
          <a:p>
            <a:r>
              <a:rPr lang="en-US" dirty="0"/>
              <a:t>Slide Title Goes Here</a:t>
            </a: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1642" y="1044496"/>
            <a:ext cx="10825951" cy="100595"/>
          </a:xfrm>
          <a:prstGeom prst="rect">
            <a:avLst/>
          </a:prstGeom>
        </p:spPr>
      </p:pic>
    </p:spTree>
    <p:extLst>
      <p:ext uri="{BB962C8B-B14F-4D97-AF65-F5344CB8AC3E}">
        <p14:creationId xmlns:p14="http://schemas.microsoft.com/office/powerpoint/2010/main" val="177338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3673B4-E7EF-F042-8020-04FA2851BD92}" type="datetime1">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7914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111B96-341B-CE40-B466-A9E85AD932EE}" type="datetime1">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56310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BF9873-E4C3-2148-92EA-80680D39336C}" type="datetime1">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520071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E1C60E-366F-A64A-B657-AA93F7F64BD9}" type="datetime1">
              <a:rPr lang="en-US" smtClean="0"/>
              <a:t>10/24/18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374202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6CA5F9-9C25-8146-BB3F-DDE03BE4B83A}" type="datetime1">
              <a:rPr lang="en-US" smtClean="0"/>
              <a:t>10/24/18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28760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2A7169-4966-DC48-86BD-F6ED2FFFD3D1}" type="datetime1">
              <a:rPr lang="en-US" smtClean="0"/>
              <a:t>10/24/18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90575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C20C8-A786-E64C-B1F3-7E03A622FCD9}" type="datetime1">
              <a:rPr lang="en-US" smtClean="0"/>
              <a:t>10/24/18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09824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Top">
    <p:spTree>
      <p:nvGrpSpPr>
        <p:cNvPr id="1" name=""/>
        <p:cNvGrpSpPr/>
        <p:nvPr/>
      </p:nvGrpSpPr>
      <p:grpSpPr>
        <a:xfrm>
          <a:off x="0" y="0"/>
          <a:ext cx="0" cy="0"/>
          <a:chOff x="0" y="0"/>
          <a:chExt cx="0" cy="0"/>
        </a:xfrm>
      </p:grpSpPr>
      <p:sp>
        <p:nvSpPr>
          <p:cNvPr id="49" name="Slide Number"/>
          <p:cNvSpPr txBox="1">
            <a:spLocks noGrp="1"/>
          </p:cNvSpPr>
          <p:nvPr>
            <p:ph type="sldNum" sz="quarter" idx="2"/>
          </p:nvPr>
        </p:nvSpPr>
        <p:spPr>
          <a:xfrm>
            <a:off x="5964184" y="6540500"/>
            <a:ext cx="257282" cy="235962"/>
          </a:xfrm>
          <a:prstGeom prst="rect">
            <a:avLst/>
          </a:prstGeom>
        </p:spPr>
        <p:txBody>
          <a:bodyPr/>
          <a:lstStyle/>
          <a:p>
            <a:fld id="{86CB4B4D-7CA3-9044-876B-883B54F8677D}" type="slidenum">
              <a:t>‹#›</a:t>
            </a:fld>
            <a:endParaRPr/>
          </a:p>
        </p:txBody>
      </p:sp>
      <p:sp>
        <p:nvSpPr>
          <p:cNvPr id="12" name="Shape">
            <a:extLst>
              <a:ext uri="{FF2B5EF4-FFF2-40B4-BE49-F238E27FC236}">
                <a16:creationId xmlns:a16="http://schemas.microsoft.com/office/drawing/2014/main" id="{0A48A136-B13D-7A42-A4C6-BBFA65524AB2}"/>
              </a:ext>
            </a:extLst>
          </p:cNvPr>
          <p:cNvSpPr/>
          <p:nvPr userDrawn="1"/>
        </p:nvSpPr>
        <p:spPr>
          <a:xfrm>
            <a:off x="-10196" y="5974568"/>
            <a:ext cx="12212392" cy="906159"/>
          </a:xfrm>
          <a:custGeom>
            <a:avLst/>
            <a:gdLst/>
            <a:ahLst/>
            <a:cxnLst>
              <a:cxn ang="0">
                <a:pos x="wd2" y="hd2"/>
              </a:cxn>
              <a:cxn ang="5400000">
                <a:pos x="wd2" y="hd2"/>
              </a:cxn>
              <a:cxn ang="10800000">
                <a:pos x="wd2" y="hd2"/>
              </a:cxn>
              <a:cxn ang="16200000">
                <a:pos x="wd2" y="hd2"/>
              </a:cxn>
            </a:cxnLst>
            <a:rect l="0" t="0" r="r" b="b"/>
            <a:pathLst>
              <a:path w="21600" h="21600" extrusionOk="0">
                <a:moveTo>
                  <a:pt x="0" y="5717"/>
                </a:moveTo>
                <a:lnTo>
                  <a:pt x="0" y="21600"/>
                </a:lnTo>
                <a:lnTo>
                  <a:pt x="21600" y="21600"/>
                </a:lnTo>
                <a:lnTo>
                  <a:pt x="21600" y="0"/>
                </a:lnTo>
                <a:lnTo>
                  <a:pt x="0" y="5717"/>
                </a:lnTo>
                <a:close/>
              </a:path>
            </a:pathLst>
          </a:custGeom>
          <a:solidFill>
            <a:srgbClr val="0D2E4F"/>
          </a:solidFill>
          <a:ln w="12700">
            <a:miter lim="400000"/>
          </a:ln>
        </p:spPr>
        <p:txBody>
          <a:bodyPr lIns="25400" tIns="25400" rIns="25400" bIns="25400" anchor="ctr"/>
          <a:lstStyle/>
          <a:p>
            <a:pPr defTabSz="292100">
              <a:defRPr sz="2400" b="0">
                <a:latin typeface="Helvetica Light"/>
                <a:ea typeface="Helvetica Light"/>
                <a:cs typeface="Helvetica Light"/>
                <a:sym typeface="Helvetica Light"/>
              </a:defRPr>
            </a:pPr>
            <a:endParaRPr sz="1200"/>
          </a:p>
        </p:txBody>
      </p:sp>
      <p:sp>
        <p:nvSpPr>
          <p:cNvPr id="13" name="Shape">
            <a:extLst>
              <a:ext uri="{FF2B5EF4-FFF2-40B4-BE49-F238E27FC236}">
                <a16:creationId xmlns:a16="http://schemas.microsoft.com/office/drawing/2014/main" id="{4B729036-D28D-F04D-9465-948ED29DC35A}"/>
              </a:ext>
            </a:extLst>
          </p:cNvPr>
          <p:cNvSpPr/>
          <p:nvPr userDrawn="1"/>
        </p:nvSpPr>
        <p:spPr>
          <a:xfrm>
            <a:off x="-10196" y="5583703"/>
            <a:ext cx="12212392" cy="691968"/>
          </a:xfrm>
          <a:custGeom>
            <a:avLst/>
            <a:gdLst/>
            <a:ahLst/>
            <a:cxnLst>
              <a:cxn ang="0">
                <a:pos x="wd2" y="hd2"/>
              </a:cxn>
              <a:cxn ang="5400000">
                <a:pos x="wd2" y="hd2"/>
              </a:cxn>
              <a:cxn ang="10800000">
                <a:pos x="wd2" y="hd2"/>
              </a:cxn>
              <a:cxn ang="16200000">
                <a:pos x="wd2" y="hd2"/>
              </a:cxn>
            </a:cxnLst>
            <a:rect l="0" t="0" r="r" b="b"/>
            <a:pathLst>
              <a:path w="21600" h="21600" extrusionOk="0">
                <a:moveTo>
                  <a:pt x="0" y="13436"/>
                </a:moveTo>
                <a:lnTo>
                  <a:pt x="0" y="21600"/>
                </a:lnTo>
                <a:lnTo>
                  <a:pt x="21600" y="21600"/>
                </a:lnTo>
                <a:lnTo>
                  <a:pt x="21600" y="0"/>
                </a:lnTo>
                <a:lnTo>
                  <a:pt x="0" y="13436"/>
                </a:lnTo>
                <a:close/>
              </a:path>
            </a:pathLst>
          </a:custGeom>
          <a:solidFill>
            <a:srgbClr val="A6E484"/>
          </a:solidFill>
          <a:ln w="12700">
            <a:miter lim="400000"/>
          </a:ln>
        </p:spPr>
        <p:txBody>
          <a:bodyPr lIns="25400" tIns="25400" rIns="25400" bIns="25400" anchor="ctr"/>
          <a:lstStyle/>
          <a:p>
            <a:pPr defTabSz="292100">
              <a:defRPr sz="2400" b="0">
                <a:latin typeface="Helvetica Light"/>
                <a:ea typeface="Helvetica Light"/>
                <a:cs typeface="Helvetica Light"/>
                <a:sym typeface="Helvetica Light"/>
              </a:defRPr>
            </a:pPr>
            <a:endParaRPr sz="1200"/>
          </a:p>
        </p:txBody>
      </p:sp>
      <p:pic>
        <p:nvPicPr>
          <p:cNvPr id="14" name="GEO_logo_white_tb_1500.png" descr="GEO_logo_white_tb_1500.png">
            <a:extLst>
              <a:ext uri="{FF2B5EF4-FFF2-40B4-BE49-F238E27FC236}">
                <a16:creationId xmlns:a16="http://schemas.microsoft.com/office/drawing/2014/main" id="{0C10A5C3-D8B7-604D-A060-96F133D978A1}"/>
              </a:ext>
            </a:extLst>
          </p:cNvPr>
          <p:cNvPicPr>
            <a:picLocks noChangeAspect="1"/>
          </p:cNvPicPr>
          <p:nvPr userDrawn="1"/>
        </p:nvPicPr>
        <p:blipFill>
          <a:blip r:embed="rId2">
            <a:extLst/>
          </a:blip>
          <a:stretch>
            <a:fillRect/>
          </a:stretch>
        </p:blipFill>
        <p:spPr>
          <a:xfrm>
            <a:off x="189627" y="6328677"/>
            <a:ext cx="1422258" cy="497791"/>
          </a:xfrm>
          <a:prstGeom prst="rect">
            <a:avLst/>
          </a:prstGeom>
          <a:ln w="12700">
            <a:miter lim="400000"/>
          </a:ln>
        </p:spPr>
      </p:pic>
      <p:sp>
        <p:nvSpPr>
          <p:cNvPr id="15" name="@GEOSEC2025…">
            <a:extLst>
              <a:ext uri="{FF2B5EF4-FFF2-40B4-BE49-F238E27FC236}">
                <a16:creationId xmlns:a16="http://schemas.microsoft.com/office/drawing/2014/main" id="{135DCDEF-4E41-7B4F-9225-C18921FE3B67}"/>
              </a:ext>
            </a:extLst>
          </p:cNvPr>
          <p:cNvSpPr txBox="1"/>
          <p:nvPr userDrawn="1"/>
        </p:nvSpPr>
        <p:spPr>
          <a:xfrm>
            <a:off x="9755732" y="6373402"/>
            <a:ext cx="2286100" cy="332461"/>
          </a:xfrm>
          <a:prstGeom prst="rect">
            <a:avLst/>
          </a:prstGeom>
          <a:ln w="12700">
            <a:miter lim="400000"/>
          </a:ln>
          <a:extLst>
            <a:ext uri="{C572A759-6A51-4108-AA02-DFA0A04FC94B}">
              <ma14:wrappingTextBoxFlag xmlns="" xmlns:ma14="http://schemas.microsoft.com/office/mac/drawingml/2011/main" val="1"/>
            </a:ext>
          </a:extLst>
        </p:spPr>
        <p:txBody>
          <a:bodyPr lIns="32511" tIns="32511" rIns="32511" bIns="32511">
            <a:spAutoFit/>
          </a:bodyPr>
          <a:lstStyle/>
          <a:p>
            <a:pPr algn="r" defTabSz="650240">
              <a:lnSpc>
                <a:spcPct val="70000"/>
              </a:lnSpc>
              <a:defRPr sz="2400" b="0">
                <a:solidFill>
                  <a:srgbClr val="FFFFFF"/>
                </a:solidFill>
                <a:latin typeface="Calibri"/>
                <a:ea typeface="Calibri"/>
                <a:cs typeface="Calibri"/>
                <a:sym typeface="Calibri"/>
              </a:defRPr>
            </a:pPr>
            <a:r>
              <a:rPr sz="1200"/>
              <a:t>@GEOSEC2025</a:t>
            </a:r>
          </a:p>
          <a:p>
            <a:pPr algn="r" defTabSz="650240">
              <a:lnSpc>
                <a:spcPct val="70000"/>
              </a:lnSpc>
              <a:defRPr sz="2400" b="0">
                <a:solidFill>
                  <a:srgbClr val="FFFFFF"/>
                </a:solidFill>
                <a:latin typeface="Calibri"/>
                <a:ea typeface="Calibri"/>
                <a:cs typeface="Calibri"/>
                <a:sym typeface="Calibri"/>
              </a:defRPr>
            </a:pPr>
            <a:r>
              <a:rPr sz="1200"/>
              <a:t>www.earthobservations.org</a:t>
            </a:r>
          </a:p>
        </p:txBody>
      </p:sp>
    </p:spTree>
    <p:extLst>
      <p:ext uri="{BB962C8B-B14F-4D97-AF65-F5344CB8AC3E}">
        <p14:creationId xmlns:p14="http://schemas.microsoft.com/office/powerpoint/2010/main" val="965302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A1282-A8C4-1947-89C7-24C45C248A80}" type="datetime1">
              <a:rPr lang="en-US" smtClean="0"/>
              <a:t>10/24/18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556491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E770D9-57B2-264B-ACE1-6034C918E4C1}" type="datetime1">
              <a:rPr lang="en-US" smtClean="0"/>
              <a:t>10/24/18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658114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48D582-C700-A949-8145-8003BF3AAD90}" type="datetime1">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138229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4F8739-46FB-104A-A643-0AB5D464087D}" type="datetime1">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240E4-3020-D243-8EF6-6BEE5734E407}" type="slidenum">
              <a:rPr lang="en-US" smtClean="0"/>
              <a:t>‹#›</a:t>
            </a:fld>
            <a:endParaRPr lang="en-US"/>
          </a:p>
        </p:txBody>
      </p:sp>
    </p:spTree>
    <p:extLst>
      <p:ext uri="{BB962C8B-B14F-4D97-AF65-F5344CB8AC3E}">
        <p14:creationId xmlns:p14="http://schemas.microsoft.com/office/powerpoint/2010/main" val="696794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BF57EE-92A2-4A40-B0F1-69095EA5331D}" type="datetime1">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80B56-A0DA-464E-93A0-162E79E7894A}" type="datetime1">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6"/>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71"/>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8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63A4F1-DDDD-7648-B1E0-01718D93E3BB}" type="datetime1">
              <a:rPr lang="en-US" smtClean="0"/>
              <a:t>10/24/18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10FD5-CEA7-A349-9BED-B79AB783B4A0}" type="datetime1">
              <a:rPr lang="en-US" smtClean="0"/>
              <a:t>10/24/18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8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F1E38B-ECF8-1B4D-BD76-AAC704F4CD8E}" type="datetime1">
              <a:rPr lang="en-US" smtClean="0"/>
              <a:t>10/24/18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C41996-1F09-FA41-94C0-BEBCE197CA68}" type="datetime1">
              <a:rPr lang="en-US" smtClean="0"/>
              <a:t>10/24/18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EA37E7-84CF-E145-85AA-04774233812D}" type="datetime1">
              <a:rPr lang="en-US" smtClean="0"/>
              <a:t>10/24/18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ED9FE-A794-6340-A106-71E1AD4C19A3}"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9.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microsoft.com/office/2007/relationships/hdphoto" Target="../media/hdphoto1.wdp"/><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3"/>
          <p:cNvPicPr>
            <a:picLocks noChangeAspect="1" noChangeArrowheads="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820943" y="0"/>
            <a:ext cx="2371060" cy="988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838200" y="759417"/>
            <a:ext cx="10515600" cy="9312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98C51-079C-5240-9430-402BD06F9F8E}" type="datetime1">
              <a:rPr lang="en-US" smtClean="0"/>
              <a:t>10/24/18</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AED9FE-A794-6340-A106-71E1AD4C19A3}" type="slidenum">
              <a:rPr lang="en-US" smtClean="0"/>
              <a:t>‹#›</a:t>
            </a:fld>
            <a:endParaRPr lang="en-US"/>
          </a:p>
        </p:txBody>
      </p:sp>
      <p:pic>
        <p:nvPicPr>
          <p:cNvPr id="14" name="Picture 13">
            <a:extLst>
              <a:ext uri="{FF2B5EF4-FFF2-40B4-BE49-F238E27FC236}">
                <a16:creationId xmlns:a16="http://schemas.microsoft.com/office/drawing/2014/main" id="{42F45358-427A-9440-9291-CCC8569A7A10}"/>
              </a:ext>
            </a:extLst>
          </p:cNvPr>
          <p:cNvPicPr>
            <a:picLocks noChangeAspect="1"/>
          </p:cNvPicPr>
          <p:nvPr userDrawn="1"/>
        </p:nvPicPr>
        <p:blipFill>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2474" y="112006"/>
            <a:ext cx="1628983" cy="570642"/>
          </a:xfrm>
          <a:prstGeom prst="rect">
            <a:avLst/>
          </a:prstGeom>
        </p:spPr>
      </p:pic>
    </p:spTree>
    <p:extLst>
      <p:ext uri="{BB962C8B-B14F-4D97-AF65-F5344CB8AC3E}">
        <p14:creationId xmlns:p14="http://schemas.microsoft.com/office/powerpoint/2010/main" val="3147300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61" r:id="rId3"/>
    <p:sldLayoutId id="2147483662" r:id="rId4"/>
    <p:sldLayoutId id="2147483663" r:id="rId5"/>
    <p:sldLayoutId id="2147483664" r:id="rId6"/>
    <p:sldLayoutId id="2147483665" r:id="rId7"/>
    <p:sldLayoutId id="2147483666" r:id="rId8"/>
    <p:sldLayoutId id="2147483667" r:id="rId9"/>
    <p:sldLayoutId id="2147483686" r:id="rId10"/>
    <p:sldLayoutId id="2147483673" r:id="rId11"/>
    <p:sldLayoutId id="2147483672" r:id="rId12"/>
  </p:sldLayoutIdLst>
  <p:hf hdr="0" ft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E4957-D77D-474D-9346-24C89DC0EB01}" type="datetime1">
              <a:rPr lang="en-US" smtClean="0"/>
              <a:t>10/24/18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240E4-3020-D243-8EF6-6BEE5734E407}" type="slidenum">
              <a:rPr lang="en-US" smtClean="0"/>
              <a:t>‹#›</a:t>
            </a:fld>
            <a:endParaRPr lang="en-US"/>
          </a:p>
        </p:txBody>
      </p:sp>
      <p:grpSp>
        <p:nvGrpSpPr>
          <p:cNvPr id="7" name="Group 6"/>
          <p:cNvGrpSpPr/>
          <p:nvPr userDrawn="1"/>
        </p:nvGrpSpPr>
        <p:grpSpPr>
          <a:xfrm>
            <a:off x="3" y="4991856"/>
            <a:ext cx="3145220" cy="1920240"/>
            <a:chOff x="0" y="4991856"/>
            <a:chExt cx="3145220" cy="1920240"/>
          </a:xfrm>
        </p:grpSpPr>
        <p:pic>
          <p:nvPicPr>
            <p:cNvPr id="8" name="Picture 7"/>
            <p:cNvPicPr>
              <a:picLocks noChangeAspect="1"/>
            </p:cNvPicPr>
            <p:nvPr/>
          </p:nvPicPr>
          <p:blipFill>
            <a:blip r:embed="rId13">
              <a:alphaModFix amt="95000"/>
              <a:extLst>
                <a:ext uri="{28A0092B-C50C-407E-A947-70E740481C1C}">
                  <a14:useLocalDpi xmlns:a14="http://schemas.microsoft.com/office/drawing/2010/main" val="0"/>
                </a:ext>
              </a:extLst>
            </a:blip>
            <a:stretch>
              <a:fillRect/>
            </a:stretch>
          </p:blipFill>
          <p:spPr>
            <a:xfrm>
              <a:off x="0" y="4991856"/>
              <a:ext cx="3145220" cy="1920240"/>
            </a:xfrm>
            <a:prstGeom prst="rect">
              <a:avLst/>
            </a:prstGeom>
            <a:effectLst>
              <a:softEdge rad="38100"/>
            </a:effectLst>
          </p:spPr>
        </p:pic>
        <p:pic>
          <p:nvPicPr>
            <p:cNvPr id="9" name="Shape 341"/>
            <p:cNvPicPr preferRelativeResize="0"/>
            <p:nvPr/>
          </p:nvPicPr>
          <p:blipFill rotWithShape="1">
            <a:blip r:embed="rId14" cstate="print">
              <a:alphaModFix/>
              <a:extLst>
                <a:ext uri="{BEBA8EAE-BF5A-486C-A8C5-ECC9F3942E4B}">
                  <a14:imgProps xmlns:a14="http://schemas.microsoft.com/office/drawing/2010/main">
                    <a14:imgLayer r:embed="rId15">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179759" y="5547060"/>
              <a:ext cx="1480592" cy="899569"/>
            </a:xfrm>
            <a:prstGeom prst="rect">
              <a:avLst/>
            </a:prstGeom>
            <a:noFill/>
            <a:ln>
              <a:noFill/>
            </a:ln>
            <a:effectLst>
              <a:outerShdw blurRad="50800" dist="38100" dir="5400000" algn="t" rotWithShape="0">
                <a:prstClr val="black">
                  <a:alpha val="40000"/>
                </a:prstClr>
              </a:outerShdw>
              <a:reflection blurRad="6350" stA="52000" endA="300" endPos="35000" dir="5400000" sy="-100000" algn="bl" rotWithShape="0"/>
            </a:effectLst>
          </p:spPr>
        </p:pic>
      </p:grpSp>
    </p:spTree>
    <p:extLst>
      <p:ext uri="{BB962C8B-B14F-4D97-AF65-F5344CB8AC3E}">
        <p14:creationId xmlns:p14="http://schemas.microsoft.com/office/powerpoint/2010/main" val="7665218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jpe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1.png"/><Relationship Id="rId10" Type="http://schemas.openxmlformats.org/officeDocument/2006/relationships/image" Target="../media/image19.png"/><Relationship Id="rId19"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3.png"/><Relationship Id="rId22" Type="http://schemas.microsoft.com/office/2007/relationships/hdphoto" Target="../media/hdphoto2.wdp"/></Relationships>
</file>

<file path=ppt/slides/_rels/slide10.xml.rels><?xml version="1.0" encoding="UTF-8" standalone="yes"?>
<Relationships xmlns="http://schemas.openxmlformats.org/package/2006/relationships"><Relationship Id="rId13" Type="http://schemas.openxmlformats.org/officeDocument/2006/relationships/image" Target="../media/image239.png"/><Relationship Id="rId18" Type="http://schemas.openxmlformats.org/officeDocument/2006/relationships/image" Target="../media/image244.jpeg"/><Relationship Id="rId26" Type="http://schemas.openxmlformats.org/officeDocument/2006/relationships/image" Target="../media/image247.png"/><Relationship Id="rId39" Type="http://schemas.openxmlformats.org/officeDocument/2006/relationships/image" Target="../media/image78.png"/><Relationship Id="rId21" Type="http://schemas.openxmlformats.org/officeDocument/2006/relationships/diagramData" Target="../diagrams/data1.xml"/><Relationship Id="rId34" Type="http://schemas.openxmlformats.org/officeDocument/2006/relationships/diagramColors" Target="../diagrams/colors2.xml"/><Relationship Id="rId7" Type="http://schemas.openxmlformats.org/officeDocument/2006/relationships/image" Target="../media/image233.jpeg"/><Relationship Id="rId12" Type="http://schemas.openxmlformats.org/officeDocument/2006/relationships/image" Target="../media/image238.png"/><Relationship Id="rId17" Type="http://schemas.openxmlformats.org/officeDocument/2006/relationships/image" Target="../media/image243.jpeg"/><Relationship Id="rId25" Type="http://schemas.microsoft.com/office/2007/relationships/diagramDrawing" Target="../diagrams/drawing1.xml"/><Relationship Id="rId33" Type="http://schemas.openxmlformats.org/officeDocument/2006/relationships/diagramQuickStyle" Target="../diagrams/quickStyle2.xml"/><Relationship Id="rId38" Type="http://schemas.openxmlformats.org/officeDocument/2006/relationships/image" Target="../media/image254.png"/><Relationship Id="rId2" Type="http://schemas.openxmlformats.org/officeDocument/2006/relationships/notesSlide" Target="../notesSlides/notesSlide7.xml"/><Relationship Id="rId16" Type="http://schemas.openxmlformats.org/officeDocument/2006/relationships/image" Target="../media/image242.jpeg"/><Relationship Id="rId20" Type="http://schemas.openxmlformats.org/officeDocument/2006/relationships/image" Target="../media/image246.png"/><Relationship Id="rId29" Type="http://schemas.openxmlformats.org/officeDocument/2006/relationships/image" Target="../media/image250.png"/><Relationship Id="rId1" Type="http://schemas.openxmlformats.org/officeDocument/2006/relationships/slideLayout" Target="../slideLayouts/slideLayout9.xml"/><Relationship Id="rId6" Type="http://schemas.openxmlformats.org/officeDocument/2006/relationships/image" Target="../media/image232.jpeg"/><Relationship Id="rId11" Type="http://schemas.openxmlformats.org/officeDocument/2006/relationships/image" Target="../media/image237.jpeg"/><Relationship Id="rId24" Type="http://schemas.openxmlformats.org/officeDocument/2006/relationships/diagramColors" Target="../diagrams/colors1.xml"/><Relationship Id="rId32" Type="http://schemas.openxmlformats.org/officeDocument/2006/relationships/diagramLayout" Target="../diagrams/layout2.xml"/><Relationship Id="rId37" Type="http://schemas.openxmlformats.org/officeDocument/2006/relationships/image" Target="../media/image253.png"/><Relationship Id="rId40" Type="http://schemas.microsoft.com/office/2007/relationships/hdphoto" Target="../media/hdphoto7.wdp"/><Relationship Id="rId5" Type="http://schemas.openxmlformats.org/officeDocument/2006/relationships/image" Target="../media/image32.jpg"/><Relationship Id="rId15" Type="http://schemas.openxmlformats.org/officeDocument/2006/relationships/image" Target="../media/image241.png"/><Relationship Id="rId23" Type="http://schemas.openxmlformats.org/officeDocument/2006/relationships/diagramQuickStyle" Target="../diagrams/quickStyle1.xml"/><Relationship Id="rId28" Type="http://schemas.openxmlformats.org/officeDocument/2006/relationships/image" Target="../media/image249.png"/><Relationship Id="rId36" Type="http://schemas.openxmlformats.org/officeDocument/2006/relationships/image" Target="../media/image252.png"/><Relationship Id="rId10" Type="http://schemas.openxmlformats.org/officeDocument/2006/relationships/image" Target="../media/image236.jpeg"/><Relationship Id="rId19" Type="http://schemas.openxmlformats.org/officeDocument/2006/relationships/image" Target="../media/image245.png"/><Relationship Id="rId31" Type="http://schemas.openxmlformats.org/officeDocument/2006/relationships/diagramData" Target="../diagrams/data2.xml"/><Relationship Id="rId4" Type="http://schemas.openxmlformats.org/officeDocument/2006/relationships/image" Target="../media/image231.jpg"/><Relationship Id="rId9" Type="http://schemas.openxmlformats.org/officeDocument/2006/relationships/image" Target="../media/image235.png"/><Relationship Id="rId14" Type="http://schemas.openxmlformats.org/officeDocument/2006/relationships/image" Target="../media/image240.png"/><Relationship Id="rId22" Type="http://schemas.openxmlformats.org/officeDocument/2006/relationships/diagramLayout" Target="../diagrams/layout1.xml"/><Relationship Id="rId27" Type="http://schemas.openxmlformats.org/officeDocument/2006/relationships/image" Target="../media/image248.png"/><Relationship Id="rId30" Type="http://schemas.openxmlformats.org/officeDocument/2006/relationships/image" Target="../media/image251.png"/><Relationship Id="rId35" Type="http://schemas.microsoft.com/office/2007/relationships/diagramDrawing" Target="../diagrams/drawing2.xml"/><Relationship Id="rId8" Type="http://schemas.openxmlformats.org/officeDocument/2006/relationships/image" Target="../media/image234.png"/><Relationship Id="rId3" Type="http://schemas.openxmlformats.org/officeDocument/2006/relationships/image" Target="../media/image230.jpeg"/></Relationships>
</file>

<file path=ppt/slides/_rels/slide11.xml.rels><?xml version="1.0" encoding="UTF-8" standalone="yes"?>
<Relationships xmlns="http://schemas.openxmlformats.org/package/2006/relationships"><Relationship Id="rId8" Type="http://schemas.openxmlformats.org/officeDocument/2006/relationships/image" Target="../media/image259.jpg"/><Relationship Id="rId13" Type="http://schemas.openxmlformats.org/officeDocument/2006/relationships/image" Target="../media/image262.jpeg"/><Relationship Id="rId3" Type="http://schemas.openxmlformats.org/officeDocument/2006/relationships/image" Target="../media/image32.jpg"/><Relationship Id="rId7" Type="http://schemas.openxmlformats.org/officeDocument/2006/relationships/image" Target="../media/image258.jpeg"/><Relationship Id="rId12" Type="http://schemas.openxmlformats.org/officeDocument/2006/relationships/image" Target="../media/image227.png"/><Relationship Id="rId17" Type="http://schemas.openxmlformats.org/officeDocument/2006/relationships/image" Target="../media/image231.jpg"/><Relationship Id="rId2" Type="http://schemas.openxmlformats.org/officeDocument/2006/relationships/notesSlide" Target="../notesSlides/notesSlide8.xml"/><Relationship Id="rId16" Type="http://schemas.openxmlformats.org/officeDocument/2006/relationships/image" Target="../media/image265.jpg"/><Relationship Id="rId1" Type="http://schemas.openxmlformats.org/officeDocument/2006/relationships/slideLayout" Target="../slideLayouts/slideLayout9.xml"/><Relationship Id="rId6" Type="http://schemas.openxmlformats.org/officeDocument/2006/relationships/image" Target="../media/image257.PNG"/><Relationship Id="rId11" Type="http://schemas.microsoft.com/office/2007/relationships/hdphoto" Target="../media/hdphoto9.wdp"/><Relationship Id="rId5" Type="http://schemas.openxmlformats.org/officeDocument/2006/relationships/image" Target="../media/image256.jpg"/><Relationship Id="rId15" Type="http://schemas.openxmlformats.org/officeDocument/2006/relationships/image" Target="../media/image264.jpg"/><Relationship Id="rId10" Type="http://schemas.openxmlformats.org/officeDocument/2006/relationships/image" Target="../media/image261.jpeg"/><Relationship Id="rId4" Type="http://schemas.openxmlformats.org/officeDocument/2006/relationships/image" Target="../media/image255.PNG"/><Relationship Id="rId9" Type="http://schemas.openxmlformats.org/officeDocument/2006/relationships/image" Target="../media/image260.jpeg"/><Relationship Id="rId14" Type="http://schemas.openxmlformats.org/officeDocument/2006/relationships/image" Target="../media/image263.jpg"/></Relationships>
</file>

<file path=ppt/slides/_rels/slide12.xml.rels><?xml version="1.0" encoding="UTF-8" standalone="yes"?>
<Relationships xmlns="http://schemas.openxmlformats.org/package/2006/relationships"><Relationship Id="rId8" Type="http://schemas.openxmlformats.org/officeDocument/2006/relationships/image" Target="../media/image269.jpeg"/><Relationship Id="rId3" Type="http://schemas.openxmlformats.org/officeDocument/2006/relationships/image" Target="../media/image267.jpeg"/><Relationship Id="rId7" Type="http://schemas.openxmlformats.org/officeDocument/2006/relationships/image" Target="../media/image268.jpeg"/><Relationship Id="rId2" Type="http://schemas.openxmlformats.org/officeDocument/2006/relationships/image" Target="../media/image266.jpeg"/><Relationship Id="rId1" Type="http://schemas.openxmlformats.org/officeDocument/2006/relationships/slideLayout" Target="../slideLayouts/slideLayout10.xml"/><Relationship Id="rId6" Type="http://schemas.openxmlformats.org/officeDocument/2006/relationships/image" Target="../media/image76.png"/><Relationship Id="rId5" Type="http://schemas.openxmlformats.org/officeDocument/2006/relationships/image" Target="../media/image58.png"/><Relationship Id="rId10" Type="http://schemas.openxmlformats.org/officeDocument/2006/relationships/image" Target="../media/image271.jpeg"/><Relationship Id="rId4" Type="http://schemas.openxmlformats.org/officeDocument/2006/relationships/image" Target="../media/image199.jpg"/><Relationship Id="rId9" Type="http://schemas.openxmlformats.org/officeDocument/2006/relationships/image" Target="../media/image270.jpeg"/></Relationships>
</file>

<file path=ppt/slides/_rels/slide13.xml.rels><?xml version="1.0" encoding="UTF-8" standalone="yes"?>
<Relationships xmlns="http://schemas.openxmlformats.org/package/2006/relationships"><Relationship Id="rId8" Type="http://schemas.openxmlformats.org/officeDocument/2006/relationships/image" Target="../media/image275.jpeg"/><Relationship Id="rId3" Type="http://schemas.openxmlformats.org/officeDocument/2006/relationships/image" Target="../media/image272.jpeg"/><Relationship Id="rId7" Type="http://schemas.microsoft.com/office/2007/relationships/hdphoto" Target="../media/hdphoto10.wdp"/><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74.png"/><Relationship Id="rId11" Type="http://schemas.openxmlformats.org/officeDocument/2006/relationships/image" Target="../media/image77.tiff"/><Relationship Id="rId5" Type="http://schemas.openxmlformats.org/officeDocument/2006/relationships/image" Target="../media/image51.png"/><Relationship Id="rId10" Type="http://schemas.microsoft.com/office/2007/relationships/hdphoto" Target="../media/hdphoto11.wdp"/><Relationship Id="rId4" Type="http://schemas.openxmlformats.org/officeDocument/2006/relationships/image" Target="../media/image273.jpeg"/><Relationship Id="rId9" Type="http://schemas.openxmlformats.org/officeDocument/2006/relationships/image" Target="../media/image276.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jpe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1.png"/><Relationship Id="rId10" Type="http://schemas.openxmlformats.org/officeDocument/2006/relationships/image" Target="../media/image19.png"/><Relationship Id="rId19" Type="http://schemas.openxmlformats.org/officeDocument/2006/relationships/image" Target="../media/image28.png"/><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image" Target="../media/image23.png"/><Relationship Id="rId22"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30.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31.png"/><Relationship Id="rId15" Type="http://schemas.openxmlformats.org/officeDocument/2006/relationships/image" Target="../media/image23.png"/><Relationship Id="rId23" Type="http://schemas.microsoft.com/office/2007/relationships/hdphoto" Target="../media/hdphoto1.wdp"/><Relationship Id="rId10" Type="http://schemas.openxmlformats.org/officeDocument/2006/relationships/image" Target="../media/image18.png"/><Relationship Id="rId19"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png"/><Relationship Id="rId3" Type="http://schemas.openxmlformats.org/officeDocument/2006/relationships/image" Target="../media/image32.jpg"/><Relationship Id="rId7" Type="http://schemas.openxmlformats.org/officeDocument/2006/relationships/image" Target="../media/image34.png"/><Relationship Id="rId12" Type="http://schemas.openxmlformats.org/officeDocument/2006/relationships/image" Target="../media/image37.jpeg"/><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40.png"/><Relationship Id="rId1" Type="http://schemas.openxmlformats.org/officeDocument/2006/relationships/slideLayout" Target="../slideLayouts/slideLayout10.xml"/><Relationship Id="rId6" Type="http://schemas.openxmlformats.org/officeDocument/2006/relationships/image" Target="../media/image33.jpe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39.jpe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jpeg"/><Relationship Id="rId14"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5.png"/><Relationship Id="rId18" Type="http://schemas.openxmlformats.org/officeDocument/2006/relationships/image" Target="../media/image48.png"/><Relationship Id="rId26" Type="http://schemas.openxmlformats.org/officeDocument/2006/relationships/image" Target="../media/image54.jpeg"/><Relationship Id="rId3" Type="http://schemas.openxmlformats.org/officeDocument/2006/relationships/image" Target="../media/image10.png"/><Relationship Id="rId21" Type="http://schemas.openxmlformats.org/officeDocument/2006/relationships/image" Target="../media/image50.png"/><Relationship Id="rId7" Type="http://schemas.openxmlformats.org/officeDocument/2006/relationships/image" Target="../media/image31.png"/><Relationship Id="rId12" Type="http://schemas.openxmlformats.org/officeDocument/2006/relationships/image" Target="../media/image14.png"/><Relationship Id="rId17" Type="http://schemas.openxmlformats.org/officeDocument/2006/relationships/image" Target="../media/image47.png"/><Relationship Id="rId25"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46.png"/><Relationship Id="rId20" Type="http://schemas.openxmlformats.org/officeDocument/2006/relationships/image" Target="../media/image13.png"/><Relationship Id="rId29" Type="http://schemas.openxmlformats.org/officeDocument/2006/relationships/image" Target="../media/image57.jpeg"/><Relationship Id="rId1" Type="http://schemas.openxmlformats.org/officeDocument/2006/relationships/slideLayout" Target="../slideLayouts/slideLayout11.xml"/><Relationship Id="rId6" Type="http://schemas.microsoft.com/office/2007/relationships/hdphoto" Target="../media/hdphoto2.wdp"/><Relationship Id="rId11" Type="http://schemas.openxmlformats.org/officeDocument/2006/relationships/image" Target="../media/image22.png"/><Relationship Id="rId24" Type="http://schemas.openxmlformats.org/officeDocument/2006/relationships/image" Target="../media/image52.png"/><Relationship Id="rId5" Type="http://schemas.openxmlformats.org/officeDocument/2006/relationships/image" Target="../media/image30.png"/><Relationship Id="rId15" Type="http://schemas.openxmlformats.org/officeDocument/2006/relationships/image" Target="../media/image45.png"/><Relationship Id="rId23" Type="http://schemas.openxmlformats.org/officeDocument/2006/relationships/image" Target="../media/image16.png"/><Relationship Id="rId28" Type="http://schemas.openxmlformats.org/officeDocument/2006/relationships/image" Target="../media/image56.jpeg"/><Relationship Id="rId10" Type="http://schemas.openxmlformats.org/officeDocument/2006/relationships/image" Target="../media/image43.png"/><Relationship Id="rId19"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42.png"/><Relationship Id="rId14" Type="http://schemas.openxmlformats.org/officeDocument/2006/relationships/image" Target="../media/image44.png"/><Relationship Id="rId22" Type="http://schemas.openxmlformats.org/officeDocument/2006/relationships/image" Target="../media/image51.png"/><Relationship Id="rId27" Type="http://schemas.openxmlformats.org/officeDocument/2006/relationships/image" Target="../media/image55.jpeg"/></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79.png"/><Relationship Id="rId2" Type="http://schemas.openxmlformats.org/officeDocument/2006/relationships/notesSlide" Target="../notesSlides/notesSlide4.xml"/><Relationship Id="rId16" Type="http://schemas.openxmlformats.org/officeDocument/2006/relationships/image" Target="../media/image71.png"/><Relationship Id="rId20" Type="http://schemas.openxmlformats.org/officeDocument/2006/relationships/image" Target="../media/image75.png"/><Relationship Id="rId1" Type="http://schemas.openxmlformats.org/officeDocument/2006/relationships/slideLayout" Target="../slideLayouts/slideLayout10.xml"/><Relationship Id="rId6" Type="http://schemas.openxmlformats.org/officeDocument/2006/relationships/image" Target="../media/image61.jpeg"/><Relationship Id="rId11" Type="http://schemas.openxmlformats.org/officeDocument/2006/relationships/image" Target="../media/image66.png"/><Relationship Id="rId24" Type="http://schemas.microsoft.com/office/2007/relationships/hdphoto" Target="../media/hdphoto7.wdp"/><Relationship Id="rId5" Type="http://schemas.openxmlformats.org/officeDocument/2006/relationships/image" Target="../media/image60.png"/><Relationship Id="rId15" Type="http://schemas.openxmlformats.org/officeDocument/2006/relationships/image" Target="../media/image70.png"/><Relationship Id="rId23" Type="http://schemas.openxmlformats.org/officeDocument/2006/relationships/image" Target="../media/image78.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tiff"/></Relationships>
</file>

<file path=ppt/slides/_rels/slide6.xml.rels><?xml version="1.0" encoding="UTF-8" standalone="yes"?>
<Relationships xmlns="http://schemas.openxmlformats.org/package/2006/relationships"><Relationship Id="rId117" Type="http://schemas.openxmlformats.org/officeDocument/2006/relationships/image" Target="../media/image193.png"/><Relationship Id="rId21" Type="http://schemas.openxmlformats.org/officeDocument/2006/relationships/image" Target="../media/image98.png"/><Relationship Id="rId42" Type="http://schemas.openxmlformats.org/officeDocument/2006/relationships/image" Target="../media/image119.png"/><Relationship Id="rId63" Type="http://schemas.openxmlformats.org/officeDocument/2006/relationships/image" Target="../media/image140.png"/><Relationship Id="rId84" Type="http://schemas.openxmlformats.org/officeDocument/2006/relationships/image" Target="../media/image161.png"/><Relationship Id="rId138" Type="http://schemas.openxmlformats.org/officeDocument/2006/relationships/image" Target="../media/image195.jpeg"/><Relationship Id="rId16" Type="http://schemas.openxmlformats.org/officeDocument/2006/relationships/image" Target="../media/image93.png"/><Relationship Id="rId107" Type="http://schemas.openxmlformats.org/officeDocument/2006/relationships/image" Target="../media/image184.png"/><Relationship Id="rId11" Type="http://schemas.openxmlformats.org/officeDocument/2006/relationships/image" Target="../media/image88.png"/><Relationship Id="rId32" Type="http://schemas.openxmlformats.org/officeDocument/2006/relationships/image" Target="../media/image109.png"/><Relationship Id="rId37" Type="http://schemas.openxmlformats.org/officeDocument/2006/relationships/image" Target="../media/image114.png"/><Relationship Id="rId53" Type="http://schemas.openxmlformats.org/officeDocument/2006/relationships/image" Target="../media/image130.png"/><Relationship Id="rId58" Type="http://schemas.openxmlformats.org/officeDocument/2006/relationships/image" Target="../media/image135.png"/><Relationship Id="rId74" Type="http://schemas.openxmlformats.org/officeDocument/2006/relationships/image" Target="../media/image151.png"/><Relationship Id="rId79" Type="http://schemas.openxmlformats.org/officeDocument/2006/relationships/image" Target="../media/image156.png"/><Relationship Id="rId102" Type="http://schemas.openxmlformats.org/officeDocument/2006/relationships/image" Target="../media/image179.png"/><Relationship Id="rId123" Type="http://schemas.openxmlformats.org/officeDocument/2006/relationships/image" Target="../media/image15.png"/><Relationship Id="rId128" Type="http://schemas.openxmlformats.org/officeDocument/2006/relationships/image" Target="../media/image20.png"/><Relationship Id="rId5" Type="http://schemas.openxmlformats.org/officeDocument/2006/relationships/image" Target="../media/image82.png"/><Relationship Id="rId90" Type="http://schemas.openxmlformats.org/officeDocument/2006/relationships/image" Target="../media/image167.png"/><Relationship Id="rId95" Type="http://schemas.openxmlformats.org/officeDocument/2006/relationships/image" Target="../media/image172.png"/><Relationship Id="rId22" Type="http://schemas.openxmlformats.org/officeDocument/2006/relationships/image" Target="../media/image99.png"/><Relationship Id="rId27" Type="http://schemas.openxmlformats.org/officeDocument/2006/relationships/image" Target="../media/image104.png"/><Relationship Id="rId43" Type="http://schemas.openxmlformats.org/officeDocument/2006/relationships/image" Target="../media/image120.png"/><Relationship Id="rId48" Type="http://schemas.openxmlformats.org/officeDocument/2006/relationships/image" Target="../media/image125.png"/><Relationship Id="rId64" Type="http://schemas.openxmlformats.org/officeDocument/2006/relationships/image" Target="../media/image141.png"/><Relationship Id="rId69" Type="http://schemas.openxmlformats.org/officeDocument/2006/relationships/image" Target="../media/image146.png"/><Relationship Id="rId113" Type="http://schemas.openxmlformats.org/officeDocument/2006/relationships/hyperlink" Target="https://github.com/ckan/ckanext-harvest" TargetMode="External"/><Relationship Id="rId118" Type="http://schemas.openxmlformats.org/officeDocument/2006/relationships/image" Target="../media/image13.png"/><Relationship Id="rId134" Type="http://schemas.openxmlformats.org/officeDocument/2006/relationships/image" Target="../media/image26.png"/><Relationship Id="rId139" Type="http://schemas.openxmlformats.org/officeDocument/2006/relationships/image" Target="../media/image196.png"/><Relationship Id="rId80" Type="http://schemas.openxmlformats.org/officeDocument/2006/relationships/image" Target="../media/image157.png"/><Relationship Id="rId85" Type="http://schemas.openxmlformats.org/officeDocument/2006/relationships/image" Target="../media/image162.png"/><Relationship Id="rId12" Type="http://schemas.openxmlformats.org/officeDocument/2006/relationships/image" Target="../media/image89.png"/><Relationship Id="rId17" Type="http://schemas.openxmlformats.org/officeDocument/2006/relationships/image" Target="../media/image94.png"/><Relationship Id="rId33" Type="http://schemas.openxmlformats.org/officeDocument/2006/relationships/image" Target="../media/image110.png"/><Relationship Id="rId38" Type="http://schemas.openxmlformats.org/officeDocument/2006/relationships/image" Target="../media/image115.png"/><Relationship Id="rId59" Type="http://schemas.openxmlformats.org/officeDocument/2006/relationships/image" Target="../media/image136.png"/><Relationship Id="rId103" Type="http://schemas.openxmlformats.org/officeDocument/2006/relationships/image" Target="../media/image180.png"/><Relationship Id="rId108" Type="http://schemas.openxmlformats.org/officeDocument/2006/relationships/image" Target="../media/image185.png"/><Relationship Id="rId124" Type="http://schemas.openxmlformats.org/officeDocument/2006/relationships/image" Target="../media/image16.png"/><Relationship Id="rId129" Type="http://schemas.openxmlformats.org/officeDocument/2006/relationships/image" Target="../media/image21.png"/><Relationship Id="rId54" Type="http://schemas.openxmlformats.org/officeDocument/2006/relationships/image" Target="../media/image131.png"/><Relationship Id="rId70" Type="http://schemas.openxmlformats.org/officeDocument/2006/relationships/image" Target="../media/image147.png"/><Relationship Id="rId75" Type="http://schemas.openxmlformats.org/officeDocument/2006/relationships/image" Target="../media/image152.png"/><Relationship Id="rId91" Type="http://schemas.openxmlformats.org/officeDocument/2006/relationships/image" Target="../media/image168.png"/><Relationship Id="rId96" Type="http://schemas.openxmlformats.org/officeDocument/2006/relationships/image" Target="../media/image173.png"/><Relationship Id="rId140" Type="http://schemas.microsoft.com/office/2007/relationships/hdphoto" Target="../media/hdphoto8.wdp"/><Relationship Id="rId1" Type="http://schemas.openxmlformats.org/officeDocument/2006/relationships/slideLayout" Target="../slideLayouts/slideLayout9.xml"/><Relationship Id="rId6" Type="http://schemas.openxmlformats.org/officeDocument/2006/relationships/image" Target="../media/image83.png"/><Relationship Id="rId23" Type="http://schemas.openxmlformats.org/officeDocument/2006/relationships/image" Target="../media/image100.png"/><Relationship Id="rId28" Type="http://schemas.openxmlformats.org/officeDocument/2006/relationships/image" Target="../media/image105.png"/><Relationship Id="rId49" Type="http://schemas.openxmlformats.org/officeDocument/2006/relationships/image" Target="../media/image126.png"/><Relationship Id="rId114" Type="http://schemas.openxmlformats.org/officeDocument/2006/relationships/image" Target="../media/image190.png"/><Relationship Id="rId119" Type="http://schemas.microsoft.com/office/2007/relationships/hdphoto" Target="../media/hdphoto1.wdp"/><Relationship Id="rId44" Type="http://schemas.openxmlformats.org/officeDocument/2006/relationships/image" Target="../media/image121.png"/><Relationship Id="rId60" Type="http://schemas.openxmlformats.org/officeDocument/2006/relationships/image" Target="../media/image137.png"/><Relationship Id="rId65" Type="http://schemas.openxmlformats.org/officeDocument/2006/relationships/image" Target="../media/image142.png"/><Relationship Id="rId81" Type="http://schemas.openxmlformats.org/officeDocument/2006/relationships/image" Target="../media/image158.png"/><Relationship Id="rId86" Type="http://schemas.openxmlformats.org/officeDocument/2006/relationships/image" Target="../media/image163.png"/><Relationship Id="rId130" Type="http://schemas.openxmlformats.org/officeDocument/2006/relationships/image" Target="../media/image22.png"/><Relationship Id="rId135" Type="http://schemas.openxmlformats.org/officeDocument/2006/relationships/image" Target="../media/image27.png"/><Relationship Id="rId13" Type="http://schemas.openxmlformats.org/officeDocument/2006/relationships/image" Target="../media/image90.png"/><Relationship Id="rId18" Type="http://schemas.openxmlformats.org/officeDocument/2006/relationships/image" Target="../media/image95.png"/><Relationship Id="rId39" Type="http://schemas.openxmlformats.org/officeDocument/2006/relationships/image" Target="../media/image116.png"/><Relationship Id="rId109" Type="http://schemas.openxmlformats.org/officeDocument/2006/relationships/image" Target="../media/image186.png"/><Relationship Id="rId34" Type="http://schemas.openxmlformats.org/officeDocument/2006/relationships/image" Target="../media/image111.png"/><Relationship Id="rId50" Type="http://schemas.openxmlformats.org/officeDocument/2006/relationships/image" Target="../media/image127.png"/><Relationship Id="rId55" Type="http://schemas.openxmlformats.org/officeDocument/2006/relationships/image" Target="../media/image132.png"/><Relationship Id="rId76" Type="http://schemas.openxmlformats.org/officeDocument/2006/relationships/image" Target="../media/image153.png"/><Relationship Id="rId97" Type="http://schemas.openxmlformats.org/officeDocument/2006/relationships/image" Target="../media/image174.png"/><Relationship Id="rId104" Type="http://schemas.openxmlformats.org/officeDocument/2006/relationships/image" Target="../media/image181.png"/><Relationship Id="rId120" Type="http://schemas.openxmlformats.org/officeDocument/2006/relationships/image" Target="../media/image194.png"/><Relationship Id="rId125" Type="http://schemas.openxmlformats.org/officeDocument/2006/relationships/image" Target="../media/image17.png"/><Relationship Id="rId7" Type="http://schemas.openxmlformats.org/officeDocument/2006/relationships/image" Target="../media/image84.png"/><Relationship Id="rId71" Type="http://schemas.openxmlformats.org/officeDocument/2006/relationships/image" Target="../media/image148.png"/><Relationship Id="rId92" Type="http://schemas.openxmlformats.org/officeDocument/2006/relationships/image" Target="../media/image169.png"/><Relationship Id="rId2" Type="http://schemas.openxmlformats.org/officeDocument/2006/relationships/notesSlide" Target="../notesSlides/notesSlide5.xml"/><Relationship Id="rId29" Type="http://schemas.openxmlformats.org/officeDocument/2006/relationships/image" Target="../media/image106.png"/><Relationship Id="rId24" Type="http://schemas.openxmlformats.org/officeDocument/2006/relationships/image" Target="../media/image101.png"/><Relationship Id="rId40" Type="http://schemas.openxmlformats.org/officeDocument/2006/relationships/image" Target="../media/image117.png"/><Relationship Id="rId45" Type="http://schemas.openxmlformats.org/officeDocument/2006/relationships/image" Target="../media/image122.png"/><Relationship Id="rId66" Type="http://schemas.openxmlformats.org/officeDocument/2006/relationships/image" Target="../media/image143.png"/><Relationship Id="rId87" Type="http://schemas.openxmlformats.org/officeDocument/2006/relationships/image" Target="../media/image164.png"/><Relationship Id="rId110" Type="http://schemas.openxmlformats.org/officeDocument/2006/relationships/image" Target="../media/image187.png"/><Relationship Id="rId115" Type="http://schemas.openxmlformats.org/officeDocument/2006/relationships/image" Target="../media/image191.png"/><Relationship Id="rId131" Type="http://schemas.openxmlformats.org/officeDocument/2006/relationships/image" Target="../media/image23.png"/><Relationship Id="rId136" Type="http://schemas.openxmlformats.org/officeDocument/2006/relationships/image" Target="../media/image28.png"/><Relationship Id="rId61" Type="http://schemas.openxmlformats.org/officeDocument/2006/relationships/image" Target="../media/image138.png"/><Relationship Id="rId82" Type="http://schemas.openxmlformats.org/officeDocument/2006/relationships/image" Target="../media/image159.png"/><Relationship Id="rId19" Type="http://schemas.openxmlformats.org/officeDocument/2006/relationships/image" Target="../media/image96.png"/><Relationship Id="rId14" Type="http://schemas.openxmlformats.org/officeDocument/2006/relationships/image" Target="../media/image91.png"/><Relationship Id="rId30" Type="http://schemas.openxmlformats.org/officeDocument/2006/relationships/image" Target="../media/image107.png"/><Relationship Id="rId35" Type="http://schemas.openxmlformats.org/officeDocument/2006/relationships/image" Target="../media/image112.png"/><Relationship Id="rId56" Type="http://schemas.openxmlformats.org/officeDocument/2006/relationships/image" Target="../media/image133.png"/><Relationship Id="rId77" Type="http://schemas.openxmlformats.org/officeDocument/2006/relationships/image" Target="../media/image154.png"/><Relationship Id="rId100" Type="http://schemas.openxmlformats.org/officeDocument/2006/relationships/image" Target="../media/image177.png"/><Relationship Id="rId105" Type="http://schemas.openxmlformats.org/officeDocument/2006/relationships/image" Target="../media/image182.png"/><Relationship Id="rId126" Type="http://schemas.openxmlformats.org/officeDocument/2006/relationships/image" Target="../media/image18.png"/><Relationship Id="rId8" Type="http://schemas.openxmlformats.org/officeDocument/2006/relationships/image" Target="../media/image85.png"/><Relationship Id="rId51" Type="http://schemas.openxmlformats.org/officeDocument/2006/relationships/image" Target="../media/image128.png"/><Relationship Id="rId72" Type="http://schemas.openxmlformats.org/officeDocument/2006/relationships/image" Target="../media/image149.png"/><Relationship Id="rId93" Type="http://schemas.openxmlformats.org/officeDocument/2006/relationships/image" Target="../media/image170.png"/><Relationship Id="rId98" Type="http://schemas.openxmlformats.org/officeDocument/2006/relationships/image" Target="../media/image175.png"/><Relationship Id="rId121" Type="http://schemas.openxmlformats.org/officeDocument/2006/relationships/image" Target="../media/image76.png"/><Relationship Id="rId3" Type="http://schemas.openxmlformats.org/officeDocument/2006/relationships/image" Target="../media/image80.png"/><Relationship Id="rId25" Type="http://schemas.openxmlformats.org/officeDocument/2006/relationships/image" Target="../media/image102.png"/><Relationship Id="rId46" Type="http://schemas.openxmlformats.org/officeDocument/2006/relationships/image" Target="../media/image123.png"/><Relationship Id="rId67" Type="http://schemas.openxmlformats.org/officeDocument/2006/relationships/image" Target="../media/image144.png"/><Relationship Id="rId116" Type="http://schemas.openxmlformats.org/officeDocument/2006/relationships/image" Target="../media/image192.png"/><Relationship Id="rId137" Type="http://schemas.openxmlformats.org/officeDocument/2006/relationships/image" Target="../media/image29.png"/><Relationship Id="rId20" Type="http://schemas.openxmlformats.org/officeDocument/2006/relationships/image" Target="../media/image97.png"/><Relationship Id="rId41" Type="http://schemas.openxmlformats.org/officeDocument/2006/relationships/image" Target="../media/image118.png"/><Relationship Id="rId62" Type="http://schemas.openxmlformats.org/officeDocument/2006/relationships/image" Target="../media/image139.png"/><Relationship Id="rId83" Type="http://schemas.openxmlformats.org/officeDocument/2006/relationships/image" Target="../media/image160.png"/><Relationship Id="rId88" Type="http://schemas.openxmlformats.org/officeDocument/2006/relationships/image" Target="../media/image165.png"/><Relationship Id="rId111" Type="http://schemas.openxmlformats.org/officeDocument/2006/relationships/image" Target="../media/image188.png"/><Relationship Id="rId132" Type="http://schemas.openxmlformats.org/officeDocument/2006/relationships/image" Target="../media/image24.png"/><Relationship Id="rId15" Type="http://schemas.openxmlformats.org/officeDocument/2006/relationships/image" Target="../media/image92.png"/><Relationship Id="rId36" Type="http://schemas.openxmlformats.org/officeDocument/2006/relationships/image" Target="../media/image113.png"/><Relationship Id="rId57" Type="http://schemas.openxmlformats.org/officeDocument/2006/relationships/image" Target="../media/image134.png"/><Relationship Id="rId106" Type="http://schemas.openxmlformats.org/officeDocument/2006/relationships/image" Target="../media/image183.png"/><Relationship Id="rId127" Type="http://schemas.openxmlformats.org/officeDocument/2006/relationships/image" Target="../media/image19.png"/><Relationship Id="rId10" Type="http://schemas.openxmlformats.org/officeDocument/2006/relationships/image" Target="../media/image87.png"/><Relationship Id="rId31" Type="http://schemas.openxmlformats.org/officeDocument/2006/relationships/image" Target="../media/image108.png"/><Relationship Id="rId52" Type="http://schemas.openxmlformats.org/officeDocument/2006/relationships/image" Target="../media/image129.png"/><Relationship Id="rId73" Type="http://schemas.openxmlformats.org/officeDocument/2006/relationships/image" Target="../media/image150.png"/><Relationship Id="rId78" Type="http://schemas.openxmlformats.org/officeDocument/2006/relationships/image" Target="../media/image155.png"/><Relationship Id="rId94" Type="http://schemas.openxmlformats.org/officeDocument/2006/relationships/image" Target="../media/image171.png"/><Relationship Id="rId99" Type="http://schemas.openxmlformats.org/officeDocument/2006/relationships/image" Target="../media/image176.png"/><Relationship Id="rId101" Type="http://schemas.openxmlformats.org/officeDocument/2006/relationships/image" Target="../media/image178.png"/><Relationship Id="rId122" Type="http://schemas.openxmlformats.org/officeDocument/2006/relationships/image" Target="../media/image14.png"/><Relationship Id="rId4" Type="http://schemas.openxmlformats.org/officeDocument/2006/relationships/image" Target="../media/image81.png"/><Relationship Id="rId9" Type="http://schemas.openxmlformats.org/officeDocument/2006/relationships/image" Target="../media/image86.png"/><Relationship Id="rId26" Type="http://schemas.openxmlformats.org/officeDocument/2006/relationships/image" Target="../media/image103.png"/><Relationship Id="rId47" Type="http://schemas.openxmlformats.org/officeDocument/2006/relationships/image" Target="../media/image124.png"/><Relationship Id="rId68" Type="http://schemas.openxmlformats.org/officeDocument/2006/relationships/image" Target="../media/image145.png"/><Relationship Id="rId89" Type="http://schemas.openxmlformats.org/officeDocument/2006/relationships/image" Target="../media/image166.png"/><Relationship Id="rId112" Type="http://schemas.openxmlformats.org/officeDocument/2006/relationships/image" Target="../media/image189.png"/><Relationship Id="rId133"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7.jpg"/><Relationship Id="rId7" Type="http://schemas.openxmlformats.org/officeDocument/2006/relationships/image" Target="../media/image201.jpg"/><Relationship Id="rId2" Type="http://schemas.openxmlformats.org/officeDocument/2006/relationships/image" Target="../media/image189.png"/><Relationship Id="rId1" Type="http://schemas.openxmlformats.org/officeDocument/2006/relationships/slideLayout" Target="../slideLayouts/slideLayout10.xml"/><Relationship Id="rId6" Type="http://schemas.openxmlformats.org/officeDocument/2006/relationships/image" Target="../media/image200.jpg"/><Relationship Id="rId5" Type="http://schemas.openxmlformats.org/officeDocument/2006/relationships/image" Target="../media/image199.jpg"/><Relationship Id="rId4" Type="http://schemas.openxmlformats.org/officeDocument/2006/relationships/image" Target="../media/image198.jp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03.jpeg"/><Relationship Id="rId7" Type="http://schemas.openxmlformats.org/officeDocument/2006/relationships/image" Target="../media/image35.jpeg"/><Relationship Id="rId2" Type="http://schemas.openxmlformats.org/officeDocument/2006/relationships/image" Target="../media/image202.jpeg"/><Relationship Id="rId1" Type="http://schemas.openxmlformats.org/officeDocument/2006/relationships/slideLayout" Target="../slideLayouts/slideLayout10.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png"/><Relationship Id="rId18" Type="http://schemas.openxmlformats.org/officeDocument/2006/relationships/image" Target="../media/image221.png"/><Relationship Id="rId26" Type="http://schemas.openxmlformats.org/officeDocument/2006/relationships/image" Target="../media/image227.png"/><Relationship Id="rId3" Type="http://schemas.openxmlformats.org/officeDocument/2006/relationships/image" Target="../media/image32.jpg"/><Relationship Id="rId21" Type="http://schemas.openxmlformats.org/officeDocument/2006/relationships/image" Target="../media/image223.png"/><Relationship Id="rId7" Type="http://schemas.openxmlformats.org/officeDocument/2006/relationships/image" Target="../media/image210.jpeg"/><Relationship Id="rId12" Type="http://schemas.openxmlformats.org/officeDocument/2006/relationships/image" Target="../media/image215.png"/><Relationship Id="rId17" Type="http://schemas.openxmlformats.org/officeDocument/2006/relationships/image" Target="../media/image220.png"/><Relationship Id="rId25" Type="http://schemas.openxmlformats.org/officeDocument/2006/relationships/image" Target="../media/image226.png"/><Relationship Id="rId2" Type="http://schemas.openxmlformats.org/officeDocument/2006/relationships/notesSlide" Target="../notesSlides/notesSlide6.xml"/><Relationship Id="rId16" Type="http://schemas.openxmlformats.org/officeDocument/2006/relationships/image" Target="../media/image219.png"/><Relationship Id="rId20" Type="http://schemas.openxmlformats.org/officeDocument/2006/relationships/image" Target="../media/image222.png"/><Relationship Id="rId1" Type="http://schemas.openxmlformats.org/officeDocument/2006/relationships/slideLayout" Target="../slideLayouts/slideLayout9.xml"/><Relationship Id="rId6" Type="http://schemas.openxmlformats.org/officeDocument/2006/relationships/image" Target="../media/image209.png"/><Relationship Id="rId11" Type="http://schemas.openxmlformats.org/officeDocument/2006/relationships/image" Target="../media/image214.png"/><Relationship Id="rId24" Type="http://schemas.openxmlformats.org/officeDocument/2006/relationships/image" Target="../media/image225.png"/><Relationship Id="rId5" Type="http://schemas.openxmlformats.org/officeDocument/2006/relationships/image" Target="../media/image208.jpeg"/><Relationship Id="rId15" Type="http://schemas.openxmlformats.org/officeDocument/2006/relationships/image" Target="../media/image218.png"/><Relationship Id="rId23" Type="http://schemas.openxmlformats.org/officeDocument/2006/relationships/image" Target="../media/image17.png"/><Relationship Id="rId28" Type="http://schemas.openxmlformats.org/officeDocument/2006/relationships/image" Target="../media/image229.png"/><Relationship Id="rId10" Type="http://schemas.openxmlformats.org/officeDocument/2006/relationships/image" Target="../media/image213.jpg"/><Relationship Id="rId19" Type="http://schemas.microsoft.com/office/2007/relationships/hdphoto" Target="../media/hdphoto8.wdp"/><Relationship Id="rId4" Type="http://schemas.openxmlformats.org/officeDocument/2006/relationships/image" Target="../media/image207.jpeg"/><Relationship Id="rId9" Type="http://schemas.openxmlformats.org/officeDocument/2006/relationships/image" Target="../media/image212.jpeg"/><Relationship Id="rId14" Type="http://schemas.openxmlformats.org/officeDocument/2006/relationships/image" Target="../media/image217.png"/><Relationship Id="rId22" Type="http://schemas.openxmlformats.org/officeDocument/2006/relationships/image" Target="../media/image224.tiff"/><Relationship Id="rId27" Type="http://schemas.openxmlformats.org/officeDocument/2006/relationships/image" Target="../media/image2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24DDC-F530-EF43-B600-6EA93FA5F66E}"/>
              </a:ext>
            </a:extLst>
          </p:cNvPr>
          <p:cNvSpPr>
            <a:spLocks noGrp="1"/>
          </p:cNvSpPr>
          <p:nvPr>
            <p:ph type="sldNum" sz="quarter" idx="10"/>
          </p:nvPr>
        </p:nvSpPr>
        <p:spPr/>
        <p:txBody>
          <a:bodyPr/>
          <a:lstStyle/>
          <a:p>
            <a:fld id="{86CB4B4D-7CA3-9044-876B-883B54F8677D}" type="slidenum">
              <a:rPr lang="en-US" smtClean="0"/>
              <a:t>1</a:t>
            </a:fld>
            <a:endParaRPr lang="en-US"/>
          </a:p>
        </p:txBody>
      </p:sp>
      <p:grpSp>
        <p:nvGrpSpPr>
          <p:cNvPr id="6" name="Group 5">
            <a:extLst>
              <a:ext uri="{FF2B5EF4-FFF2-40B4-BE49-F238E27FC236}">
                <a16:creationId xmlns:a16="http://schemas.microsoft.com/office/drawing/2014/main" id="{E6804DC3-A628-EE4D-9D09-A0721D1EF32B}"/>
              </a:ext>
            </a:extLst>
          </p:cNvPr>
          <p:cNvGrpSpPr/>
          <p:nvPr/>
        </p:nvGrpSpPr>
        <p:grpSpPr>
          <a:xfrm>
            <a:off x="0" y="0"/>
            <a:ext cx="12191999" cy="5888320"/>
            <a:chOff x="-5816" y="-24905"/>
            <a:chExt cx="24389815" cy="11779450"/>
          </a:xfrm>
        </p:grpSpPr>
        <p:pic>
          <p:nvPicPr>
            <p:cNvPr id="3" name="image58.jpeg">
              <a:extLst>
                <a:ext uri="{FF2B5EF4-FFF2-40B4-BE49-F238E27FC236}">
                  <a16:creationId xmlns:a16="http://schemas.microsoft.com/office/drawing/2014/main" id="{FB98B314-3050-724A-9F81-A8A987CC84C0}"/>
                </a:ext>
              </a:extLst>
            </p:cNvPr>
            <p:cNvPicPr>
              <a:picLocks noChangeAspect="1"/>
            </p:cNvPicPr>
            <p:nvPr/>
          </p:nvPicPr>
          <p:blipFill>
            <a:blip r:embed="rId2">
              <a:extLst/>
            </a:blip>
            <a:srcRect l="7229" r="7228"/>
            <a:stretch>
              <a:fillRect/>
            </a:stretch>
          </p:blipFill>
          <p:spPr>
            <a:xfrm>
              <a:off x="-5816" y="-24905"/>
              <a:ext cx="24389815" cy="11779450"/>
            </a:xfrm>
            <a:prstGeom prst="rect">
              <a:avLst/>
            </a:prstGeom>
            <a:ln w="12700">
              <a:miter lim="400000"/>
            </a:ln>
          </p:spPr>
        </p:pic>
        <p:sp>
          <p:nvSpPr>
            <p:cNvPr id="4" name="Shape 129">
              <a:extLst>
                <a:ext uri="{FF2B5EF4-FFF2-40B4-BE49-F238E27FC236}">
                  <a16:creationId xmlns:a16="http://schemas.microsoft.com/office/drawing/2014/main" id="{DE9812CE-ACC8-1144-B834-E82C56691AA9}"/>
                </a:ext>
              </a:extLst>
            </p:cNvPr>
            <p:cNvSpPr/>
            <p:nvPr/>
          </p:nvSpPr>
          <p:spPr>
            <a:xfrm>
              <a:off x="1793103" y="8079986"/>
              <a:ext cx="20812898" cy="2690836"/>
            </a:xfrm>
            <a:prstGeom prst="rect">
              <a:avLst/>
            </a:prstGeom>
            <a:solidFill>
              <a:srgbClr val="000000">
                <a:alpha val="34000"/>
              </a:srgbClr>
            </a:solidFill>
            <a:ln w="12700">
              <a:miter lim="400000"/>
            </a:ln>
          </p:spPr>
          <p:txBody>
            <a:bodyPr lIns="50800" tIns="50800" rIns="50800" bIns="50800" anchor="ctr"/>
            <a:lstStyle/>
            <a:p>
              <a:pPr>
                <a:defRPr sz="2400">
                  <a:solidFill>
                    <a:srgbClr val="FFFFFF"/>
                  </a:solidFill>
                </a:defRPr>
              </a:pPr>
              <a:endParaRPr/>
            </a:p>
          </p:txBody>
        </p:sp>
        <p:sp>
          <p:nvSpPr>
            <p:cNvPr id="5" name="Shape 155">
              <a:extLst>
                <a:ext uri="{FF2B5EF4-FFF2-40B4-BE49-F238E27FC236}">
                  <a16:creationId xmlns:a16="http://schemas.microsoft.com/office/drawing/2014/main" id="{CEA64B92-BB4B-4241-9D0E-CE25741C8AF4}"/>
                </a:ext>
              </a:extLst>
            </p:cNvPr>
            <p:cNvSpPr/>
            <p:nvPr/>
          </p:nvSpPr>
          <p:spPr>
            <a:xfrm>
              <a:off x="1791256" y="2331104"/>
              <a:ext cx="20814744" cy="5030952"/>
            </a:xfrm>
            <a:prstGeom prst="rect">
              <a:avLst/>
            </a:prstGeom>
            <a:solidFill>
              <a:srgbClr val="000000">
                <a:alpha val="59585"/>
              </a:srgbClr>
            </a:solidFill>
            <a:ln w="12700">
              <a:miter lim="400000"/>
            </a:ln>
          </p:spPr>
          <p:txBody>
            <a:bodyPr lIns="50800" tIns="50800" rIns="50800" bIns="50800" anchor="ctr"/>
            <a:lstStyle/>
            <a:p>
              <a:pPr>
                <a:defRPr sz="2400">
                  <a:solidFill>
                    <a:srgbClr val="FFFFFF"/>
                  </a:solidFill>
                </a:defRPr>
              </a:pPr>
              <a:endParaRPr/>
            </a:p>
          </p:txBody>
        </p:sp>
      </p:grpSp>
      <p:sp>
        <p:nvSpPr>
          <p:cNvPr id="8" name="Rectangle 7">
            <a:extLst>
              <a:ext uri="{FF2B5EF4-FFF2-40B4-BE49-F238E27FC236}">
                <a16:creationId xmlns:a16="http://schemas.microsoft.com/office/drawing/2014/main" id="{54F5A381-686F-464B-A359-6143FC930FB2}"/>
              </a:ext>
            </a:extLst>
          </p:cNvPr>
          <p:cNvSpPr/>
          <p:nvPr/>
        </p:nvSpPr>
        <p:spPr>
          <a:xfrm>
            <a:off x="1897625" y="4174033"/>
            <a:ext cx="10048569" cy="1200329"/>
          </a:xfrm>
          <a:prstGeom prst="rect">
            <a:avLst/>
          </a:prstGeom>
        </p:spPr>
        <p:txBody>
          <a:bodyPr wrap="square">
            <a:spAutoFit/>
          </a:bodyPr>
          <a:lstStyle/>
          <a:p>
            <a:r>
              <a:rPr lang="en-US" sz="2400" b="1" dirty="0" err="1">
                <a:solidFill>
                  <a:schemeClr val="bg1"/>
                </a:solidFill>
              </a:rPr>
              <a:t>Angélica</a:t>
            </a:r>
            <a:r>
              <a:rPr lang="en-US" sz="2400" b="1" dirty="0">
                <a:solidFill>
                  <a:schemeClr val="bg1"/>
                </a:solidFill>
              </a:rPr>
              <a:t> Gutiérrez-Magness, Chair of the </a:t>
            </a:r>
            <a:r>
              <a:rPr lang="en-US" sz="2400" b="1" dirty="0" err="1">
                <a:solidFill>
                  <a:schemeClr val="bg1"/>
                </a:solidFill>
              </a:rPr>
              <a:t>AmeriGEOSS</a:t>
            </a:r>
            <a:r>
              <a:rPr lang="en-US" sz="2400" b="1" dirty="0">
                <a:solidFill>
                  <a:schemeClr val="bg1"/>
                </a:solidFill>
              </a:rPr>
              <a:t> Initiative</a:t>
            </a:r>
          </a:p>
          <a:p>
            <a:r>
              <a:rPr lang="en-US" sz="2400" b="1" dirty="0">
                <a:solidFill>
                  <a:schemeClr val="bg1"/>
                </a:solidFill>
              </a:rPr>
              <a:t>Nancy </a:t>
            </a:r>
            <a:r>
              <a:rPr lang="en-US" sz="2400" b="1" dirty="0" err="1">
                <a:solidFill>
                  <a:schemeClr val="bg1"/>
                </a:solidFill>
              </a:rPr>
              <a:t>Searby</a:t>
            </a:r>
            <a:r>
              <a:rPr lang="en-US" sz="2400" b="1" dirty="0">
                <a:solidFill>
                  <a:schemeClr val="bg1"/>
                </a:solidFill>
              </a:rPr>
              <a:t>, Foundational Working Group Lead</a:t>
            </a:r>
          </a:p>
          <a:p>
            <a:r>
              <a:rPr lang="en-US" sz="2400" b="1" dirty="0">
                <a:solidFill>
                  <a:schemeClr val="bg1"/>
                </a:solidFill>
              </a:rPr>
              <a:t>Rich Frazier, Foundational Working Group</a:t>
            </a:r>
          </a:p>
        </p:txBody>
      </p:sp>
      <p:sp>
        <p:nvSpPr>
          <p:cNvPr id="9" name="Title 1">
            <a:extLst>
              <a:ext uri="{FF2B5EF4-FFF2-40B4-BE49-F238E27FC236}">
                <a16:creationId xmlns:a16="http://schemas.microsoft.com/office/drawing/2014/main" id="{C0F284D2-919C-DA4B-8D28-06B903ABB206}"/>
              </a:ext>
            </a:extLst>
          </p:cNvPr>
          <p:cNvSpPr txBox="1">
            <a:spLocks/>
          </p:cNvSpPr>
          <p:nvPr/>
        </p:nvSpPr>
        <p:spPr>
          <a:xfrm>
            <a:off x="898322" y="1177723"/>
            <a:ext cx="10404890" cy="2391387"/>
          </a:xfrm>
          <a:prstGeom prst="rect">
            <a:avLst/>
          </a:prstGeom>
        </p:spPr>
        <p:txBody>
          <a:bodyPr anchor="ctr">
            <a:normAutofit fontScale="92500" lnSpcReduction="20000"/>
          </a:bodyPr>
          <a:lstStyle>
            <a:lvl1pPr algn="l" defTabSz="914309" rtl="0" eaLnBrk="1" latinLnBrk="0" hangingPunct="1">
              <a:lnSpc>
                <a:spcPct val="90000"/>
              </a:lnSpc>
              <a:spcBef>
                <a:spcPct val="0"/>
              </a:spcBef>
              <a:buNone/>
              <a:defRPr sz="4400" kern="1200">
                <a:solidFill>
                  <a:schemeClr val="tx1"/>
                </a:solidFill>
                <a:latin typeface="+mj-lt"/>
                <a:ea typeface="+mj-ea"/>
                <a:cs typeface="+mj-cs"/>
              </a:defRPr>
            </a:lvl1pPr>
          </a:lstStyle>
          <a:p>
            <a:pPr marL="881063"/>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                 </a:t>
            </a:r>
            <a:endParaRPr lang="en-US" sz="3600" b="1" dirty="0">
              <a:solidFill>
                <a:srgbClr val="0070C0"/>
              </a:solidFill>
              <a:latin typeface="Calibri" panose="020F0502020204030204" pitchFamily="34" charset="0"/>
              <a:cs typeface="Calibri" panose="020F0502020204030204" pitchFamily="34" charset="0"/>
            </a:endParaRPr>
          </a:p>
          <a:p>
            <a:pPr marL="881063"/>
            <a:r>
              <a:rPr lang="en-US" sz="4800" b="1" dirty="0">
                <a:solidFill>
                  <a:srgbClr val="0070C0"/>
                </a:solidFill>
                <a:effectLst>
                  <a:innerShdw blurRad="63500" dist="50800" dir="16200000">
                    <a:prstClr val="black">
                      <a:alpha val="50000"/>
                    </a:prstClr>
                  </a:innerShdw>
                </a:effectLst>
                <a:latin typeface="Calibri" panose="020F0502020204030204" pitchFamily="34" charset="0"/>
                <a:cs typeface="Calibri" panose="020F0502020204030204" pitchFamily="34" charset="0"/>
              </a:rPr>
              <a:t>              </a:t>
            </a:r>
            <a:r>
              <a:rPr lang="en-US" sz="4800" b="1" dirty="0">
                <a:solidFill>
                  <a:srgbClr val="6BABAB"/>
                </a:solidFill>
                <a:effectLst>
                  <a:innerShdw blurRad="63500" dist="50800" dir="16200000">
                    <a:prstClr val="black">
                      <a:alpha val="50000"/>
                    </a:prstClr>
                  </a:innerShdw>
                </a:effectLst>
                <a:latin typeface="Calibri" panose="020F0502020204030204" pitchFamily="34" charset="0"/>
                <a:cs typeface="Calibri" panose="020F0502020204030204" pitchFamily="34" charset="0"/>
              </a:rPr>
              <a:t>Community Platform Overview </a:t>
            </a:r>
            <a:endParaRPr lang="en-US" sz="3600" b="1" dirty="0">
              <a:solidFill>
                <a:srgbClr val="6BABAB"/>
              </a:solidFill>
              <a:effectLst>
                <a:innerShdw blurRad="63500" dist="50800" dir="16200000">
                  <a:prstClr val="black">
                    <a:alpha val="50000"/>
                  </a:prstClr>
                </a:innerShdw>
              </a:effectLst>
              <a:latin typeface="Calibri" panose="020F0502020204030204" pitchFamily="34" charset="0"/>
              <a:cs typeface="Calibri" panose="020F0502020204030204" pitchFamily="34" charset="0"/>
            </a:endParaRPr>
          </a:p>
          <a:p>
            <a:pPr marL="881063"/>
            <a:br>
              <a:rPr lang="en-US" sz="3200" b="1" i="1" dirty="0">
                <a:solidFill>
                  <a:srgbClr val="6BABAB"/>
                </a:solidFill>
                <a:latin typeface="Calibri" panose="020F0502020204030204" pitchFamily="34" charset="0"/>
                <a:cs typeface="Calibri" panose="020F0502020204030204" pitchFamily="34" charset="0"/>
              </a:rPr>
            </a:br>
            <a:r>
              <a:rPr lang="en-US" sz="3200" b="1" i="1" dirty="0">
                <a:solidFill>
                  <a:schemeClr val="bg1"/>
                </a:solidFill>
                <a:latin typeface="Calibri" panose="020F0502020204030204" pitchFamily="34" charset="0"/>
                <a:cs typeface="Calibri" panose="020F0502020204030204" pitchFamily="34" charset="0"/>
              </a:rPr>
              <a:t>CEOS WGISS/GEOSS Workshop</a:t>
            </a:r>
          </a:p>
          <a:p>
            <a:pPr marL="881063"/>
            <a:r>
              <a:rPr lang="en-US" sz="3200" b="1" i="1" dirty="0">
                <a:solidFill>
                  <a:schemeClr val="bg1"/>
                </a:solidFill>
                <a:latin typeface="Calibri" panose="020F0502020204030204" pitchFamily="34" charset="0"/>
                <a:cs typeface="Calibri" panose="020F0502020204030204" pitchFamily="34" charset="0"/>
              </a:rPr>
              <a:t>October 24, 2018</a:t>
            </a:r>
            <a:endParaRPr lang="en-US" sz="1800" b="1" i="1" dirty="0">
              <a:solidFill>
                <a:schemeClr val="bg1"/>
              </a:solidFill>
              <a:latin typeface="Calibri" panose="020F0502020204030204" pitchFamily="34" charset="0"/>
              <a:cs typeface="Calibri" panose="020F0502020204030204" pitchFamily="34" charset="0"/>
            </a:endParaRPr>
          </a:p>
        </p:txBody>
      </p:sp>
      <p:pic>
        <p:nvPicPr>
          <p:cNvPr id="29" name="Shape 341">
            <a:extLst>
              <a:ext uri="{FF2B5EF4-FFF2-40B4-BE49-F238E27FC236}">
                <a16:creationId xmlns:a16="http://schemas.microsoft.com/office/drawing/2014/main" id="{0A38B3A5-3290-3F49-A81F-F67BF1772DAF}"/>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1668579" y="1371859"/>
            <a:ext cx="1871587" cy="1133697"/>
          </a:xfrm>
          <a:prstGeom prst="rect">
            <a:avLst/>
          </a:prstGeom>
          <a:noFill/>
          <a:ln>
            <a:noFill/>
          </a:ln>
          <a:effectLst>
            <a:innerShdw blurRad="12700">
              <a:prstClr val="black"/>
            </a:innerShdw>
          </a:effectLst>
          <a:scene3d>
            <a:camera prst="orthographicFront"/>
            <a:lightRig rig="threePt" dir="t"/>
          </a:scene3d>
          <a:sp3d prstMaterial="matte"/>
        </p:spPr>
      </p:pic>
      <p:grpSp>
        <p:nvGrpSpPr>
          <p:cNvPr id="31" name="Group 30">
            <a:extLst>
              <a:ext uri="{FF2B5EF4-FFF2-40B4-BE49-F238E27FC236}">
                <a16:creationId xmlns:a16="http://schemas.microsoft.com/office/drawing/2014/main" id="{00E296AF-F919-E54B-842F-1C621CC2AA37}"/>
              </a:ext>
            </a:extLst>
          </p:cNvPr>
          <p:cNvGrpSpPr/>
          <p:nvPr/>
        </p:nvGrpSpPr>
        <p:grpSpPr>
          <a:xfrm>
            <a:off x="893554" y="896824"/>
            <a:ext cx="10404890" cy="454114"/>
            <a:chOff x="-29367" y="1374290"/>
            <a:chExt cx="6886467" cy="300555"/>
          </a:xfrm>
        </p:grpSpPr>
        <p:sp>
          <p:nvSpPr>
            <p:cNvPr id="32" name="Rectangle 31">
              <a:extLst>
                <a:ext uri="{FF2B5EF4-FFF2-40B4-BE49-F238E27FC236}">
                  <a16:creationId xmlns:a16="http://schemas.microsoft.com/office/drawing/2014/main" id="{D8D3B3E4-A2BF-0D45-89CE-352660C6F36C}"/>
                </a:ext>
              </a:extLst>
            </p:cNvPr>
            <p:cNvSpPr/>
            <p:nvPr/>
          </p:nvSpPr>
          <p:spPr>
            <a:xfrm>
              <a:off x="-29367" y="1374290"/>
              <a:ext cx="6886467" cy="300555"/>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3" name="Picture 32">
              <a:extLst>
                <a:ext uri="{FF2B5EF4-FFF2-40B4-BE49-F238E27FC236}">
                  <a16:creationId xmlns:a16="http://schemas.microsoft.com/office/drawing/2014/main" id="{3CB4F609-08C8-BE42-93EF-C773504C288D}"/>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519617" y="1417835"/>
              <a:ext cx="376951" cy="213059"/>
            </a:xfrm>
            <a:prstGeom prst="rect">
              <a:avLst/>
            </a:prstGeom>
          </p:spPr>
        </p:pic>
        <p:pic>
          <p:nvPicPr>
            <p:cNvPr id="34" name="Picture 33">
              <a:extLst>
                <a:ext uri="{FF2B5EF4-FFF2-40B4-BE49-F238E27FC236}">
                  <a16:creationId xmlns:a16="http://schemas.microsoft.com/office/drawing/2014/main" id="{4A7406B3-D568-894B-A1C3-32E7B0560FED}"/>
                </a:ext>
              </a:extLst>
            </p:cNvPr>
            <p:cNvPicPr>
              <a:picLocks/>
            </p:cNvPicPr>
            <p:nvPr/>
          </p:nvPicPr>
          <p:blipFill>
            <a:blip r:embed="rId6">
              <a:extLst>
                <a:ext uri="{28A0092B-C50C-407E-A947-70E740481C1C}">
                  <a14:useLocalDpi xmlns:a14="http://schemas.microsoft.com/office/drawing/2010/main"/>
                </a:ext>
              </a:extLst>
            </a:blip>
            <a:stretch>
              <a:fillRect/>
            </a:stretch>
          </p:blipFill>
          <p:spPr>
            <a:xfrm>
              <a:off x="938499" y="1417835"/>
              <a:ext cx="376951" cy="213059"/>
            </a:xfrm>
            <a:prstGeom prst="rect">
              <a:avLst/>
            </a:prstGeom>
          </p:spPr>
        </p:pic>
        <p:pic>
          <p:nvPicPr>
            <p:cNvPr id="35" name="Picture 34">
              <a:extLst>
                <a:ext uri="{FF2B5EF4-FFF2-40B4-BE49-F238E27FC236}">
                  <a16:creationId xmlns:a16="http://schemas.microsoft.com/office/drawing/2014/main" id="{DC68C002-20E6-BF49-98D5-7F3A0B694E5A}"/>
                </a:ext>
              </a:extLst>
            </p:cNvPr>
            <p:cNvPicPr>
              <a:picLocks/>
            </p:cNvPicPr>
            <p:nvPr/>
          </p:nvPicPr>
          <p:blipFill>
            <a:blip r:embed="rId7">
              <a:extLst>
                <a:ext uri="{28A0092B-C50C-407E-A947-70E740481C1C}">
                  <a14:useLocalDpi xmlns:a14="http://schemas.microsoft.com/office/drawing/2010/main"/>
                </a:ext>
              </a:extLst>
            </a:blip>
            <a:stretch>
              <a:fillRect/>
            </a:stretch>
          </p:blipFill>
          <p:spPr>
            <a:xfrm>
              <a:off x="3032909" y="1417835"/>
              <a:ext cx="376951" cy="213059"/>
            </a:xfrm>
            <a:prstGeom prst="rect">
              <a:avLst/>
            </a:prstGeom>
          </p:spPr>
        </p:pic>
        <p:pic>
          <p:nvPicPr>
            <p:cNvPr id="36" name="Picture 35">
              <a:extLst>
                <a:ext uri="{FF2B5EF4-FFF2-40B4-BE49-F238E27FC236}">
                  <a16:creationId xmlns:a16="http://schemas.microsoft.com/office/drawing/2014/main" id="{2DDED769-E153-C04B-BC08-EABAC9CC320A}"/>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2614027" y="1417835"/>
              <a:ext cx="376951" cy="213059"/>
            </a:xfrm>
            <a:prstGeom prst="rect">
              <a:avLst/>
            </a:prstGeom>
          </p:spPr>
        </p:pic>
        <p:pic>
          <p:nvPicPr>
            <p:cNvPr id="37" name="Picture 36">
              <a:extLst>
                <a:ext uri="{FF2B5EF4-FFF2-40B4-BE49-F238E27FC236}">
                  <a16:creationId xmlns:a16="http://schemas.microsoft.com/office/drawing/2014/main" id="{E0C389DD-1111-E94F-8D03-040F0557DBA3}"/>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1776263" y="1417835"/>
              <a:ext cx="376951" cy="213059"/>
            </a:xfrm>
            <a:prstGeom prst="rect">
              <a:avLst/>
            </a:prstGeom>
          </p:spPr>
        </p:pic>
        <p:pic>
          <p:nvPicPr>
            <p:cNvPr id="38" name="Picture 37">
              <a:extLst>
                <a:ext uri="{FF2B5EF4-FFF2-40B4-BE49-F238E27FC236}">
                  <a16:creationId xmlns:a16="http://schemas.microsoft.com/office/drawing/2014/main" id="{29DDD910-2A39-E541-A259-1EE112759B7D}"/>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100735" y="1417835"/>
              <a:ext cx="376951" cy="213059"/>
            </a:xfrm>
            <a:prstGeom prst="rect">
              <a:avLst/>
            </a:prstGeom>
          </p:spPr>
        </p:pic>
        <p:pic>
          <p:nvPicPr>
            <p:cNvPr id="39" name="Picture 38">
              <a:extLst>
                <a:ext uri="{FF2B5EF4-FFF2-40B4-BE49-F238E27FC236}">
                  <a16:creationId xmlns:a16="http://schemas.microsoft.com/office/drawing/2014/main" id="{B40C7763-332D-EF44-A067-4B4109623273}"/>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1357381" y="1417835"/>
              <a:ext cx="376951" cy="213059"/>
            </a:xfrm>
            <a:prstGeom prst="rect">
              <a:avLst/>
            </a:prstGeom>
          </p:spPr>
        </p:pic>
        <p:pic>
          <p:nvPicPr>
            <p:cNvPr id="40" name="Picture 39">
              <a:extLst>
                <a:ext uri="{FF2B5EF4-FFF2-40B4-BE49-F238E27FC236}">
                  <a16:creationId xmlns:a16="http://schemas.microsoft.com/office/drawing/2014/main" id="{A8A30514-C8B3-BC47-8D05-4F1C15FB8397}"/>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2195145" y="1417835"/>
              <a:ext cx="376951" cy="213059"/>
            </a:xfrm>
            <a:prstGeom prst="rect">
              <a:avLst/>
            </a:prstGeom>
          </p:spPr>
        </p:pic>
        <p:pic>
          <p:nvPicPr>
            <p:cNvPr id="41" name="Picture 40">
              <a:extLst>
                <a:ext uri="{FF2B5EF4-FFF2-40B4-BE49-F238E27FC236}">
                  <a16:creationId xmlns:a16="http://schemas.microsoft.com/office/drawing/2014/main" id="{7E3116B4-D6C7-E748-8652-860559CA535F}"/>
                </a:ext>
              </a:extLst>
            </p:cNvPr>
            <p:cNvPicPr>
              <a:picLocks/>
            </p:cNvPicPr>
            <p:nvPr/>
          </p:nvPicPr>
          <p:blipFill>
            <a:blip r:embed="rId13">
              <a:extLst>
                <a:ext uri="{28A0092B-C50C-407E-A947-70E740481C1C}">
                  <a14:useLocalDpi xmlns:a14="http://schemas.microsoft.com/office/drawing/2010/main"/>
                </a:ext>
              </a:extLst>
            </a:blip>
            <a:stretch>
              <a:fillRect/>
            </a:stretch>
          </p:blipFill>
          <p:spPr>
            <a:xfrm>
              <a:off x="4708434" y="1417835"/>
              <a:ext cx="376950" cy="213059"/>
            </a:xfrm>
            <a:prstGeom prst="rect">
              <a:avLst/>
            </a:prstGeom>
          </p:spPr>
        </p:pic>
        <p:pic>
          <p:nvPicPr>
            <p:cNvPr id="42" name="Picture 41">
              <a:extLst>
                <a:ext uri="{FF2B5EF4-FFF2-40B4-BE49-F238E27FC236}">
                  <a16:creationId xmlns:a16="http://schemas.microsoft.com/office/drawing/2014/main" id="{DBBB9E4D-2301-9644-9F6C-14558BFB685A}"/>
                </a:ext>
              </a:extLst>
            </p:cNvPr>
            <p:cNvPicPr>
              <a:picLocks/>
            </p:cNvPicPr>
            <p:nvPr/>
          </p:nvPicPr>
          <p:blipFill>
            <a:blip r:embed="rId14" cstate="screen">
              <a:extLst>
                <a:ext uri="{28A0092B-C50C-407E-A947-70E740481C1C}">
                  <a14:useLocalDpi xmlns:a14="http://schemas.microsoft.com/office/drawing/2010/main"/>
                </a:ext>
              </a:extLst>
            </a:blip>
            <a:stretch>
              <a:fillRect/>
            </a:stretch>
          </p:blipFill>
          <p:spPr>
            <a:xfrm>
              <a:off x="3870672" y="1417835"/>
              <a:ext cx="376950" cy="213059"/>
            </a:xfrm>
            <a:prstGeom prst="rect">
              <a:avLst/>
            </a:prstGeom>
          </p:spPr>
        </p:pic>
        <p:pic>
          <p:nvPicPr>
            <p:cNvPr id="43" name="Picture 42">
              <a:extLst>
                <a:ext uri="{FF2B5EF4-FFF2-40B4-BE49-F238E27FC236}">
                  <a16:creationId xmlns:a16="http://schemas.microsoft.com/office/drawing/2014/main" id="{691B369B-A4D5-2940-9E32-753309041374}"/>
                </a:ext>
              </a:extLst>
            </p:cNvPr>
            <p:cNvPicPr>
              <a:picLocks/>
            </p:cNvPicPr>
            <p:nvPr/>
          </p:nvPicPr>
          <p:blipFill>
            <a:blip r:embed="rId15" cstate="screen">
              <a:extLst>
                <a:ext uri="{28A0092B-C50C-407E-A947-70E740481C1C}">
                  <a14:useLocalDpi xmlns:a14="http://schemas.microsoft.com/office/drawing/2010/main"/>
                </a:ext>
              </a:extLst>
            </a:blip>
            <a:stretch>
              <a:fillRect/>
            </a:stretch>
          </p:blipFill>
          <p:spPr>
            <a:xfrm>
              <a:off x="3451791" y="1417835"/>
              <a:ext cx="376950" cy="213059"/>
            </a:xfrm>
            <a:prstGeom prst="rect">
              <a:avLst/>
            </a:prstGeom>
          </p:spPr>
        </p:pic>
        <p:pic>
          <p:nvPicPr>
            <p:cNvPr id="44" name="Picture 43">
              <a:extLst>
                <a:ext uri="{FF2B5EF4-FFF2-40B4-BE49-F238E27FC236}">
                  <a16:creationId xmlns:a16="http://schemas.microsoft.com/office/drawing/2014/main" id="{B5FC8632-FAED-F148-9ECF-88A6B8D99DB7}"/>
                </a:ext>
              </a:extLst>
            </p:cNvPr>
            <p:cNvPicPr>
              <a:picLocks/>
            </p:cNvPicPr>
            <p:nvPr/>
          </p:nvPicPr>
          <p:blipFill>
            <a:blip r:embed="rId16" cstate="screen">
              <a:extLst>
                <a:ext uri="{28A0092B-C50C-407E-A947-70E740481C1C}">
                  <a14:useLocalDpi xmlns:a14="http://schemas.microsoft.com/office/drawing/2010/main"/>
                </a:ext>
              </a:extLst>
            </a:blip>
            <a:stretch>
              <a:fillRect/>
            </a:stretch>
          </p:blipFill>
          <p:spPr>
            <a:xfrm>
              <a:off x="6383956" y="1417835"/>
              <a:ext cx="376950" cy="213059"/>
            </a:xfrm>
            <a:prstGeom prst="rect">
              <a:avLst/>
            </a:prstGeom>
          </p:spPr>
        </p:pic>
        <p:pic>
          <p:nvPicPr>
            <p:cNvPr id="45" name="Picture 44">
              <a:extLst>
                <a:ext uri="{FF2B5EF4-FFF2-40B4-BE49-F238E27FC236}">
                  <a16:creationId xmlns:a16="http://schemas.microsoft.com/office/drawing/2014/main" id="{CF7959B2-65B3-1445-A6F7-8370542E33A1}"/>
                </a:ext>
              </a:extLst>
            </p:cNvPr>
            <p:cNvPicPr>
              <a:picLocks/>
            </p:cNvPicPr>
            <p:nvPr/>
          </p:nvPicPr>
          <p:blipFill>
            <a:blip r:embed="rId17" cstate="screen">
              <a:extLst>
                <a:ext uri="{28A0092B-C50C-407E-A947-70E740481C1C}">
                  <a14:useLocalDpi xmlns:a14="http://schemas.microsoft.com/office/drawing/2010/main"/>
                </a:ext>
              </a:extLst>
            </a:blip>
            <a:stretch>
              <a:fillRect/>
            </a:stretch>
          </p:blipFill>
          <p:spPr>
            <a:xfrm>
              <a:off x="5965077" y="1417835"/>
              <a:ext cx="376950" cy="213059"/>
            </a:xfrm>
            <a:prstGeom prst="rect">
              <a:avLst/>
            </a:prstGeom>
          </p:spPr>
        </p:pic>
        <p:pic>
          <p:nvPicPr>
            <p:cNvPr id="46" name="Picture 45">
              <a:extLst>
                <a:ext uri="{FF2B5EF4-FFF2-40B4-BE49-F238E27FC236}">
                  <a16:creationId xmlns:a16="http://schemas.microsoft.com/office/drawing/2014/main" id="{6596E535-46DD-D342-A770-97F681A4492B}"/>
                </a:ext>
              </a:extLst>
            </p:cNvPr>
            <p:cNvPicPr>
              <a:picLocks/>
            </p:cNvPicPr>
            <p:nvPr/>
          </p:nvPicPr>
          <p:blipFill>
            <a:blip r:embed="rId18" cstate="screen">
              <a:extLst>
                <a:ext uri="{28A0092B-C50C-407E-A947-70E740481C1C}">
                  <a14:useLocalDpi xmlns:a14="http://schemas.microsoft.com/office/drawing/2010/main"/>
                </a:ext>
              </a:extLst>
            </a:blip>
            <a:stretch>
              <a:fillRect/>
            </a:stretch>
          </p:blipFill>
          <p:spPr>
            <a:xfrm>
              <a:off x="5127315" y="1417835"/>
              <a:ext cx="376950" cy="213059"/>
            </a:xfrm>
            <a:prstGeom prst="rect">
              <a:avLst/>
            </a:prstGeom>
          </p:spPr>
        </p:pic>
        <p:pic>
          <p:nvPicPr>
            <p:cNvPr id="47" name="Picture 46">
              <a:extLst>
                <a:ext uri="{FF2B5EF4-FFF2-40B4-BE49-F238E27FC236}">
                  <a16:creationId xmlns:a16="http://schemas.microsoft.com/office/drawing/2014/main" id="{F10A0127-48E2-D947-8441-EF0CE0FD545B}"/>
                </a:ext>
              </a:extLst>
            </p:cNvPr>
            <p:cNvPicPr>
              <a:picLocks/>
            </p:cNvPicPr>
            <p:nvPr/>
          </p:nvPicPr>
          <p:blipFill>
            <a:blip r:embed="rId19" cstate="screen">
              <a:extLst>
                <a:ext uri="{28A0092B-C50C-407E-A947-70E740481C1C}">
                  <a14:useLocalDpi xmlns:a14="http://schemas.microsoft.com/office/drawing/2010/main"/>
                </a:ext>
              </a:extLst>
            </a:blip>
            <a:stretch>
              <a:fillRect/>
            </a:stretch>
          </p:blipFill>
          <p:spPr>
            <a:xfrm>
              <a:off x="5546196" y="1417835"/>
              <a:ext cx="376950" cy="213059"/>
            </a:xfrm>
            <a:prstGeom prst="rect">
              <a:avLst/>
            </a:prstGeom>
          </p:spPr>
        </p:pic>
        <p:pic>
          <p:nvPicPr>
            <p:cNvPr id="48" name="Picture 47">
              <a:extLst>
                <a:ext uri="{FF2B5EF4-FFF2-40B4-BE49-F238E27FC236}">
                  <a16:creationId xmlns:a16="http://schemas.microsoft.com/office/drawing/2014/main" id="{570EFA10-3768-2A45-B1E8-6AD6A7160EAB}"/>
                </a:ext>
              </a:extLst>
            </p:cNvPr>
            <p:cNvPicPr>
              <a:picLocks/>
            </p:cNvPicPr>
            <p:nvPr/>
          </p:nvPicPr>
          <p:blipFill>
            <a:blip r:embed="rId20" cstate="screen">
              <a:extLst>
                <a:ext uri="{28A0092B-C50C-407E-A947-70E740481C1C}">
                  <a14:useLocalDpi xmlns:a14="http://schemas.microsoft.com/office/drawing/2010/main"/>
                </a:ext>
              </a:extLst>
            </a:blip>
            <a:stretch>
              <a:fillRect/>
            </a:stretch>
          </p:blipFill>
          <p:spPr>
            <a:xfrm>
              <a:off x="4289553" y="1417835"/>
              <a:ext cx="376950" cy="213059"/>
            </a:xfrm>
            <a:prstGeom prst="rect">
              <a:avLst/>
            </a:prstGeom>
          </p:spPr>
        </p:pic>
      </p:grpSp>
      <p:grpSp>
        <p:nvGrpSpPr>
          <p:cNvPr id="49" name="Group 48">
            <a:extLst>
              <a:ext uri="{FF2B5EF4-FFF2-40B4-BE49-F238E27FC236}">
                <a16:creationId xmlns:a16="http://schemas.microsoft.com/office/drawing/2014/main" id="{CFB0C8E0-53A6-184C-AE81-4F453F7FC697}"/>
              </a:ext>
            </a:extLst>
          </p:cNvPr>
          <p:cNvGrpSpPr/>
          <p:nvPr/>
        </p:nvGrpSpPr>
        <p:grpSpPr>
          <a:xfrm>
            <a:off x="8983105" y="2505556"/>
            <a:ext cx="2359303" cy="2565167"/>
            <a:chOff x="7947995" y="1315965"/>
            <a:chExt cx="3396342" cy="3211286"/>
          </a:xfrm>
        </p:grpSpPr>
        <p:sp>
          <p:nvSpPr>
            <p:cNvPr id="50" name="bk object 16">
              <a:extLst>
                <a:ext uri="{FF2B5EF4-FFF2-40B4-BE49-F238E27FC236}">
                  <a16:creationId xmlns:a16="http://schemas.microsoft.com/office/drawing/2014/main" id="{F2EB0748-2221-4C46-B992-A1A5C0125243}"/>
                </a:ext>
              </a:extLst>
            </p:cNvPr>
            <p:cNvSpPr/>
            <p:nvPr/>
          </p:nvSpPr>
          <p:spPr>
            <a:xfrm>
              <a:off x="7947995" y="1315965"/>
              <a:ext cx="3396342" cy="3211286"/>
            </a:xfrm>
            <a:prstGeom prst="rect">
              <a:avLst/>
            </a:prstGeom>
            <a:blipFill>
              <a:blip r:embed="rId21" cstate="email">
                <a:duotone>
                  <a:schemeClr val="bg2">
                    <a:shade val="45000"/>
                    <a:satMod val="135000"/>
                  </a:schemeClr>
                  <a:prstClr val="white"/>
                </a:duotone>
                <a:alphaModFix amt="20000"/>
                <a:extLst>
                  <a:ext uri="{BEBA8EAE-BF5A-486C-A8C5-ECC9F3942E4B}">
                    <a14:imgProps xmlns:a14="http://schemas.microsoft.com/office/drawing/2010/main">
                      <a14:imgLayer r:embed="rId22">
                        <a14:imgEffect>
                          <a14:backgroundRemoval t="695" b="100000" l="9715" r="99314">
                            <a14:foregroundMark x1="45882" y1="43698" x2="45882" y2="43698"/>
                            <a14:foregroundMark x1="50106" y1="45227" x2="50106" y2="45227"/>
                            <a14:foregroundMark x1="53749" y1="45598" x2="53749" y2="45598"/>
                            <a14:foregroundMark x1="45512" y1="45737" x2="45512" y2="45737"/>
                            <a14:foregroundMark x1="35639" y1="48054" x2="35639" y2="48054"/>
                            <a14:foregroundMark x1="39493" y1="50093" x2="39493" y2="50093"/>
                            <a14:foregroundMark x1="53221" y1="53892" x2="53221" y2="53892"/>
                            <a14:foregroundMark x1="54593" y1="71409" x2="54593" y2="71409"/>
                            <a14:foregroundMark x1="63147" y1="83920" x2="63147" y2="83920"/>
                            <a14:foregroundMark x1="60243" y1="55561" x2="60243" y2="55561"/>
                            <a14:foregroundMark x1="36589" y1="49073" x2="36589" y2="49073"/>
                            <a14:foregroundMark x1="79737" y1="5072" x2="79737" y2="5072"/>
                            <a14:foregroundMark x1="65364" y1="97868" x2="65364" y2="97868"/>
                            <a14:backgroundMark x1="30676" y1="45737" x2="30676" y2="45737"/>
                            <a14:backgroundMark x1="31257" y1="31047" x2="31257" y2="31047"/>
                            <a14:backgroundMark x1="30676" y1="19416" x2="30676" y2="19416"/>
                            <a14:backgroundMark x1="25343" y1="26830" x2="42978" y2="33225"/>
                            <a14:backgroundMark x1="61563" y1="65894" x2="61563" y2="65894"/>
                            <a14:backgroundMark x1="46146" y1="60797" x2="67951" y2="69231"/>
                            <a14:backgroundMark x1="46251" y1="55422" x2="48680" y2="57229"/>
                            <a14:backgroundMark x1="57973" y1="80491" x2="52534" y2="86330"/>
                            <a14:backgroundMark x1="25238" y1="38601" x2="30201" y2="41381"/>
                            <a14:backgroundMark x1="38173" y1="47915" x2="38173" y2="47915"/>
                            <a14:backgroundMark x1="51795" y1="76506" x2="51795" y2="76506"/>
                            <a14:backgroundMark x1="59768" y1="76135" x2="59768" y2="76135"/>
                            <a14:backgroundMark x1="29356" y1="15755" x2="47466" y2="19323"/>
                            <a14:backgroundMark x1="66315" y1="2873" x2="66315" y2="2873"/>
                            <a14:backgroundMark x1="39704" y1="10890" x2="39704" y2="10890"/>
                            <a14:backgroundMark x1="20855" y1="9175" x2="55755" y2="22289"/>
                            <a14:backgroundMark x1="44245" y1="11724" x2="63094" y2="5375"/>
                            <a14:backgroundMark x1="17635" y1="9639" x2="41499" y2="29889"/>
                            <a14:backgroundMark x1="71806" y1="63253" x2="57603" y2="91520"/>
                            <a14:backgroundMark x1="42872" y1="59870" x2="48416" y2="69555"/>
                            <a14:backgroundMark x1="19007" y1="29055" x2="31890" y2="3494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bk object 16">
              <a:extLst>
                <a:ext uri="{FF2B5EF4-FFF2-40B4-BE49-F238E27FC236}">
                  <a16:creationId xmlns:a16="http://schemas.microsoft.com/office/drawing/2014/main" id="{BAFA2EC4-A691-8C4E-BF34-CF59D030D936}"/>
                </a:ext>
              </a:extLst>
            </p:cNvPr>
            <p:cNvSpPr/>
            <p:nvPr/>
          </p:nvSpPr>
          <p:spPr>
            <a:xfrm>
              <a:off x="7947995" y="1315965"/>
              <a:ext cx="3396342" cy="3211286"/>
            </a:xfrm>
            <a:prstGeom prst="rect">
              <a:avLst/>
            </a:prstGeom>
            <a:blipFill>
              <a:blip r:embed="rId23" cstate="email">
                <a:alphaModFix amt="35000"/>
                <a:duotone>
                  <a:schemeClr val="bg2">
                    <a:shade val="45000"/>
                    <a:satMod val="135000"/>
                  </a:schemeClr>
                  <a:prstClr val="white"/>
                </a:duotone>
                <a:extLst>
                  <a:ext uri="{BEBA8EAE-BF5A-486C-A8C5-ECC9F3942E4B}">
                    <a14:imgProps xmlns:a14="http://schemas.microsoft.com/office/drawing/2010/main">
                      <a14:imgLayer r:embed="rId22">
                        <a14:imgEffect>
                          <a14:backgroundRemoval t="0" b="100000" l="0" r="78881">
                            <a14:foregroundMark x1="66209" y1="66404" x2="66209" y2="66404"/>
                            <a14:foregroundMark x1="64784" y1="3614" x2="64784" y2="3614"/>
                            <a14:foregroundMark x1="48363" y1="5144" x2="48363" y2="5144"/>
                            <a14:foregroundMark x1="41711" y1="53012" x2="41711" y2="53012"/>
                            <a14:foregroundMark x1="39440" y1="51946" x2="39440" y2="51946"/>
                            <a14:foregroundMark x1="55227" y1="5144" x2="55227" y2="5144"/>
                            <a14:foregroundMark x1="56705" y1="3383" x2="56705" y2="3383"/>
                            <a14:foregroundMark x1="58817" y1="3707" x2="58817" y2="3707"/>
                            <a14:foregroundMark x1="51214" y1="3846" x2="51214" y2="3846"/>
                            <a14:foregroundMark x1="62249" y1="22243" x2="62249" y2="22243"/>
                            <a14:foregroundMark x1="45723" y1="40639" x2="45723" y2="40639"/>
                            <a14:foregroundMark x1="46304" y1="39249" x2="46304" y2="39249"/>
                            <a14:foregroundMark x1="4752" y1="17702" x2="4752" y2="17702"/>
                            <a14:foregroundMark x1="2376" y1="18072" x2="2376" y2="18072"/>
                            <a14:foregroundMark x1="422" y1="18628" x2="422" y2="18628"/>
                            <a14:backgroundMark x1="53432" y1="53244" x2="53432" y2="53244"/>
                            <a14:backgroundMark x1="58237" y1="54634" x2="58237" y2="54634"/>
                            <a14:backgroundMark x1="60771" y1="55561" x2="60771" y2="55561"/>
                            <a14:backgroundMark x1="62830" y1="56163" x2="62830" y2="56163"/>
                            <a14:backgroundMark x1="53590" y1="72706" x2="53590" y2="72706"/>
                            <a14:backgroundMark x1="63411" y1="83411" x2="63411" y2="83411"/>
                            <a14:backgroundMark x1="35111" y1="48100" x2="35111" y2="48100"/>
                            <a14:backgroundMark x1="39599" y1="49954" x2="39599" y2="49954"/>
                          </a14:backgroundRemoval>
                        </a14:imgEffect>
                        <a14:imgEffect>
                          <a14:colorTemperature colorTemp="3768"/>
                        </a14:imgEffect>
                      </a14:imgLayer>
                    </a14:imgProps>
                  </a:ex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dirty="0"/>
            </a:p>
          </p:txBody>
        </p:sp>
      </p:grpSp>
    </p:spTree>
    <p:extLst>
      <p:ext uri="{BB962C8B-B14F-4D97-AF65-F5344CB8AC3E}">
        <p14:creationId xmlns:p14="http://schemas.microsoft.com/office/powerpoint/2010/main" val="3640494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BF46A707-F73A-C84D-A423-193788E9BD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22513" y="3699557"/>
            <a:ext cx="3699402" cy="2512308"/>
          </a:xfrm>
          <a:prstGeom prst="rect">
            <a:avLst/>
          </a:prstGeom>
        </p:spPr>
      </p:pic>
      <p:pic>
        <p:nvPicPr>
          <p:cNvPr id="52" name="Picture 51">
            <a:extLst>
              <a:ext uri="{FF2B5EF4-FFF2-40B4-BE49-F238E27FC236}">
                <a16:creationId xmlns:a16="http://schemas.microsoft.com/office/drawing/2014/main" id="{43C63E3F-7781-1941-8807-CA0263EA0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9729" y="3922626"/>
            <a:ext cx="3659198" cy="2583607"/>
          </a:xfrm>
          <a:prstGeom prst="rect">
            <a:avLst/>
          </a:prstGeom>
        </p:spPr>
      </p:pic>
      <p:grpSp>
        <p:nvGrpSpPr>
          <p:cNvPr id="17" name="Group 16"/>
          <p:cNvGrpSpPr/>
          <p:nvPr/>
        </p:nvGrpSpPr>
        <p:grpSpPr>
          <a:xfrm>
            <a:off x="0" y="977761"/>
            <a:ext cx="12192000" cy="2810625"/>
            <a:chOff x="0" y="977755"/>
            <a:chExt cx="12192000" cy="2810625"/>
          </a:xfrm>
        </p:grpSpPr>
        <p:sp>
          <p:nvSpPr>
            <p:cNvPr id="77" name="Rectangle 7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dirty="0"/>
                <a:t> </a:t>
              </a:r>
              <a:r>
                <a:rPr lang="en-US" sz="1051" dirty="0">
                  <a:solidFill>
                    <a:schemeClr val="bg1">
                      <a:lumMod val="95000"/>
                    </a:schemeClr>
                  </a:solidFill>
                </a:rPr>
                <a:t>  </a:t>
              </a:r>
              <a:endParaRPr lang="en-US" sz="1051" dirty="0"/>
            </a:p>
          </p:txBody>
        </p:sp>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79" name="Rectangle 78"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b="1" dirty="0"/>
                <a:t> </a:t>
              </a:r>
              <a:r>
                <a:rPr lang="en-US" sz="1051" b="1" dirty="0">
                  <a:solidFill>
                    <a:schemeClr val="bg1">
                      <a:lumMod val="95000"/>
                    </a:schemeClr>
                  </a:solidFill>
                </a:rPr>
                <a:t>  </a:t>
              </a:r>
              <a:r>
                <a:rPr lang="en-US" sz="1051" b="1" i="1" dirty="0">
                  <a:solidFill>
                    <a:schemeClr val="bg1">
                      <a:lumMod val="95000"/>
                    </a:schemeClr>
                  </a:solidFill>
                </a:rPr>
                <a:t>About </a:t>
              </a:r>
              <a:r>
                <a:rPr lang="en-US" sz="1051" b="1" i="1" dirty="0" err="1">
                  <a:solidFill>
                    <a:schemeClr val="bg1">
                      <a:lumMod val="95000"/>
                    </a:schemeClr>
                  </a:solidFill>
                </a:rPr>
                <a:t>AmeriGEOSS</a:t>
              </a:r>
              <a:r>
                <a:rPr lang="en-US" sz="1051" b="1" i="1" dirty="0">
                  <a:solidFill>
                    <a:schemeClr val="bg1">
                      <a:lumMod val="95000"/>
                    </a:schemeClr>
                  </a:solidFill>
                </a:rPr>
                <a:t>         </a:t>
              </a:r>
              <a:r>
                <a:rPr lang="en-US" sz="1051" b="1" dirty="0"/>
                <a:t>Initiatives  </a:t>
              </a:r>
              <a:r>
                <a:rPr lang="en-US" sz="1051" b="1" dirty="0">
                  <a:solidFill>
                    <a:schemeClr val="bg2">
                      <a:lumMod val="75000"/>
                    </a:schemeClr>
                  </a:solidFill>
                </a:rPr>
                <a:t>|</a:t>
              </a:r>
              <a:r>
                <a:rPr lang="en-US" sz="1051" b="1" dirty="0"/>
                <a:t>   Data   </a:t>
              </a:r>
              <a:r>
                <a:rPr lang="en-US" sz="1051" b="1" dirty="0">
                  <a:solidFill>
                    <a:schemeClr val="bg2">
                      <a:lumMod val="75000"/>
                    </a:schemeClr>
                  </a:solidFill>
                </a:rPr>
                <a:t>|</a:t>
              </a:r>
              <a:r>
                <a:rPr lang="en-US" sz="1051" b="1" dirty="0"/>
                <a:t>   Tools </a:t>
              </a:r>
              <a:r>
                <a:rPr lang="en-US" sz="1051" b="1" dirty="0">
                  <a:solidFill>
                    <a:schemeClr val="bg2">
                      <a:lumMod val="75000"/>
                    </a:schemeClr>
                  </a:solidFill>
                </a:rPr>
                <a:t>|</a:t>
              </a:r>
              <a:r>
                <a:rPr lang="en-US" sz="1051" b="1" dirty="0"/>
                <a:t>   Products  </a:t>
              </a:r>
              <a:r>
                <a:rPr lang="en-US" sz="1051" b="1" dirty="0">
                  <a:solidFill>
                    <a:schemeClr val="bg2">
                      <a:lumMod val="75000"/>
                    </a:schemeClr>
                  </a:solidFill>
                </a:rPr>
                <a:t>|</a:t>
              </a:r>
              <a:r>
                <a:rPr lang="en-US" sz="1051" b="1" dirty="0"/>
                <a:t>  Services </a:t>
              </a:r>
              <a:r>
                <a:rPr lang="en-US" sz="1051" b="1" dirty="0">
                  <a:solidFill>
                    <a:schemeClr val="bg2">
                      <a:lumMod val="75000"/>
                    </a:schemeClr>
                  </a:solidFill>
                </a:rPr>
                <a:t>|</a:t>
              </a:r>
              <a:r>
                <a:rPr lang="en-US" sz="1051" b="1" dirty="0"/>
                <a:t>   Resources </a:t>
              </a:r>
              <a:r>
                <a:rPr lang="en-US" sz="1051" b="1" dirty="0">
                  <a:solidFill>
                    <a:schemeClr val="bg2">
                      <a:lumMod val="75000"/>
                    </a:schemeClr>
                  </a:solidFill>
                </a:rPr>
                <a:t>|</a:t>
              </a:r>
              <a:r>
                <a:rPr lang="en-US" sz="1051" b="1" dirty="0"/>
                <a:t>  </a:t>
              </a:r>
            </a:p>
          </p:txBody>
        </p:sp>
        <p:sp>
          <p:nvSpPr>
            <p:cNvPr id="80" name="Oval 79"/>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81" name="Straight Connector 80"/>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84" name="Picture 8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0657" y="1412176"/>
            <a:ext cx="3842720" cy="2609637"/>
          </a:xfrm>
          <a:prstGeom prst="rect">
            <a:avLst/>
          </a:prstGeom>
        </p:spPr>
      </p:pic>
      <p:pic>
        <p:nvPicPr>
          <p:cNvPr id="85" name="Picture 8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02763" y="2142032"/>
            <a:ext cx="1567732" cy="1540680"/>
          </a:xfrm>
          <a:prstGeom prst="rect">
            <a:avLst/>
          </a:prstGeom>
        </p:spPr>
      </p:pic>
      <p:pic>
        <p:nvPicPr>
          <p:cNvPr id="86" name="Picture 8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24049" y="1393664"/>
            <a:ext cx="2186733" cy="2225561"/>
          </a:xfrm>
          <a:prstGeom prst="rect">
            <a:avLst/>
          </a:prstGeom>
          <a:effectLst>
            <a:reflection blurRad="6350" stA="52000" endA="300" endPos="35000" dir="5400000" sy="-100000" algn="bl" rotWithShape="0"/>
          </a:effectLst>
        </p:spPr>
      </p:pic>
      <p:pic>
        <p:nvPicPr>
          <p:cNvPr id="87" name="Picture 8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583481" y="3695019"/>
            <a:ext cx="3851731" cy="2288568"/>
          </a:xfrm>
          <a:prstGeom prst="rect">
            <a:avLst/>
          </a:prstGeom>
        </p:spPr>
      </p:pic>
      <p:pic>
        <p:nvPicPr>
          <p:cNvPr id="88" name="Picture 8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93578" y="4701446"/>
            <a:ext cx="3548623" cy="3233351"/>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89" name="Picture 8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8435" y="1400883"/>
            <a:ext cx="4230748" cy="4302456"/>
          </a:xfrm>
          <a:prstGeom prst="rect">
            <a:avLst/>
          </a:prstGeom>
          <a:effectLst>
            <a:reflection blurRad="6350" stA="52000" endA="300" endPos="35000" dir="5400000" sy="-100000" algn="bl" rotWithShape="0"/>
          </a:effectLst>
        </p:spPr>
      </p:pic>
      <p:pic>
        <p:nvPicPr>
          <p:cNvPr id="93" name="Picture 9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1675" y="4502047"/>
            <a:ext cx="3278383" cy="3474720"/>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95" name="Picture 9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938293" y="2482645"/>
            <a:ext cx="686097" cy="38779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0" name="Picture 99"/>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832385" y="6183013"/>
            <a:ext cx="686097" cy="38779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1" name="Picture 10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624620" y="2701655"/>
            <a:ext cx="497295" cy="497295"/>
          </a:xfrm>
          <a:prstGeom prst="rect">
            <a:avLst/>
          </a:prstGeom>
          <a:effectLst>
            <a:outerShdw blurRad="63500" sx="102000" sy="102000" algn="ctr" rotWithShape="0">
              <a:prstClr val="black">
                <a:alpha val="40000"/>
              </a:prstClr>
            </a:outerShdw>
          </a:effectLst>
        </p:spPr>
      </p:pic>
      <p:pic>
        <p:nvPicPr>
          <p:cNvPr id="102" name="Picture 10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6464" y="1683600"/>
            <a:ext cx="422929" cy="422929"/>
          </a:xfrm>
          <a:prstGeom prst="rect">
            <a:avLst/>
          </a:prstGeom>
          <a:effectLst>
            <a:outerShdw blurRad="50800" dist="38100" dir="5400000" algn="t" rotWithShape="0">
              <a:prstClr val="black">
                <a:alpha val="40000"/>
              </a:prstClr>
            </a:outerShdw>
          </a:effectLst>
        </p:spPr>
      </p:pic>
      <p:grpSp>
        <p:nvGrpSpPr>
          <p:cNvPr id="10" name="Group 9"/>
          <p:cNvGrpSpPr/>
          <p:nvPr/>
        </p:nvGrpSpPr>
        <p:grpSpPr>
          <a:xfrm>
            <a:off x="96909" y="2815293"/>
            <a:ext cx="4326840" cy="4725523"/>
            <a:chOff x="96909" y="2815290"/>
            <a:chExt cx="4326840" cy="4725523"/>
          </a:xfrm>
        </p:grpSpPr>
        <p:pic>
          <p:nvPicPr>
            <p:cNvPr id="90" name="Picture 8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83006" y="4103434"/>
              <a:ext cx="3303836" cy="343737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91" name="Picture 9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72315" y="3520835"/>
              <a:ext cx="3360993" cy="343737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92" name="Picture 9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85249" y="2815290"/>
              <a:ext cx="3238500" cy="3437379"/>
            </a:xfrm>
            <a:prstGeom prst="rect">
              <a:avLst/>
            </a:prstGeom>
            <a:effectLst>
              <a:outerShdw blurRad="50800" dist="38100" dir="2700000" algn="tl" rotWithShape="0">
                <a:prstClr val="black">
                  <a:alpha val="40000"/>
                </a:prstClr>
              </a:outerShdw>
              <a:reflection blurRad="6350" stA="52000" endA="300" endPos="35000" dir="5400000" sy="-100000" algn="bl" rotWithShape="0"/>
            </a:effectLst>
            <a:scene3d>
              <a:camera prst="isometricOffAxis2Top"/>
              <a:lightRig rig="twoPt" dir="t"/>
            </a:scene3d>
          </p:spPr>
        </p:pic>
        <p:pic>
          <p:nvPicPr>
            <p:cNvPr id="96" name="Picture 9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6909" y="5757631"/>
              <a:ext cx="686097" cy="38779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98" name="Picture 9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16469" y="4629827"/>
              <a:ext cx="686097" cy="38779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3" name="Picture 102"/>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394250" y="5081531"/>
              <a:ext cx="1283762" cy="481786"/>
            </a:xfrm>
            <a:prstGeom prst="rect">
              <a:avLst/>
            </a:prstGeom>
            <a:effectLst>
              <a:glow rad="12700">
                <a:schemeClr val="bg2">
                  <a:alpha val="40000"/>
                </a:schemeClr>
              </a:glow>
              <a:outerShdw blurRad="50800" dist="38100" dir="5400000" algn="t" rotWithShape="0">
                <a:schemeClr val="bg1">
                  <a:alpha val="40000"/>
                </a:schemeClr>
              </a:outerShdw>
            </a:effectLst>
          </p:spPr>
        </p:pic>
      </p:grpSp>
      <p:graphicFrame>
        <p:nvGraphicFramePr>
          <p:cNvPr id="104" name="Diagram 103"/>
          <p:cNvGraphicFramePr/>
          <p:nvPr>
            <p:extLst/>
          </p:nvPr>
        </p:nvGraphicFramePr>
        <p:xfrm>
          <a:off x="5702540" y="4262562"/>
          <a:ext cx="3911829" cy="2538039"/>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grpSp>
        <p:nvGrpSpPr>
          <p:cNvPr id="105" name="Group 104"/>
          <p:cNvGrpSpPr/>
          <p:nvPr/>
        </p:nvGrpSpPr>
        <p:grpSpPr>
          <a:xfrm>
            <a:off x="96914" y="2221106"/>
            <a:ext cx="452479" cy="452479"/>
            <a:chOff x="4136576" y="2257427"/>
            <a:chExt cx="500092" cy="500092"/>
          </a:xfrm>
        </p:grpSpPr>
        <p:pic>
          <p:nvPicPr>
            <p:cNvPr id="116" name="Picture 11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4136576" y="2257427"/>
              <a:ext cx="500092" cy="500092"/>
            </a:xfrm>
            <a:prstGeom prst="rect">
              <a:avLst/>
            </a:prstGeom>
            <a:effectLst>
              <a:outerShdw blurRad="50800" dist="38100" dir="5400000" algn="t" rotWithShape="0">
                <a:prstClr val="black">
                  <a:alpha val="40000"/>
                </a:prstClr>
              </a:outerShdw>
            </a:effectLst>
          </p:spPr>
        </p:pic>
        <p:sp>
          <p:nvSpPr>
            <p:cNvPr id="117" name="Rectangle 116"/>
            <p:cNvSpPr/>
            <p:nvPr/>
          </p:nvSpPr>
          <p:spPr>
            <a:xfrm>
              <a:off x="4175159" y="2327246"/>
              <a:ext cx="259003" cy="73079"/>
            </a:xfrm>
            <a:prstGeom prst="rect">
              <a:avLst/>
            </a:prstGeom>
            <a:solidFill>
              <a:srgbClr val="2B5B2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t>XLS</a:t>
              </a:r>
            </a:p>
          </p:txBody>
        </p:sp>
      </p:grpSp>
      <p:pic>
        <p:nvPicPr>
          <p:cNvPr id="106" name="Picture 105"/>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325898" y="3127473"/>
            <a:ext cx="590695" cy="590695"/>
          </a:xfrm>
          <a:prstGeom prst="rect">
            <a:avLst/>
          </a:prstGeom>
          <a:effectLst>
            <a:outerShdw blurRad="50800" dist="38100" dir="2700000" algn="tl" rotWithShape="0">
              <a:prstClr val="black">
                <a:alpha val="40000"/>
              </a:prstClr>
            </a:outerShdw>
          </a:effectLst>
        </p:spPr>
      </p:pic>
      <p:pic>
        <p:nvPicPr>
          <p:cNvPr id="107" name="Picture 106"/>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6445514" y="3473441"/>
            <a:ext cx="682385" cy="385696"/>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8" name="Picture 107"/>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1443969" y="3473441"/>
            <a:ext cx="682385" cy="385696"/>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09" name="Picture 10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7582613" y="2870437"/>
            <a:ext cx="682385" cy="385696"/>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graphicFrame>
        <p:nvGraphicFramePr>
          <p:cNvPr id="111" name="Diagram 110"/>
          <p:cNvGraphicFramePr/>
          <p:nvPr>
            <p:extLst/>
          </p:nvPr>
        </p:nvGraphicFramePr>
        <p:xfrm>
          <a:off x="2234863" y="2114282"/>
          <a:ext cx="3383008" cy="2241919"/>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
        <p:nvSpPr>
          <p:cNvPr id="112" name="TextBox 111"/>
          <p:cNvSpPr txBox="1"/>
          <p:nvPr/>
        </p:nvSpPr>
        <p:spPr>
          <a:xfrm>
            <a:off x="3363236" y="1436050"/>
            <a:ext cx="600645" cy="92333"/>
          </a:xfrm>
          <a:prstGeom prst="rect">
            <a:avLst/>
          </a:prstGeom>
          <a:solidFill>
            <a:srgbClr val="003245"/>
          </a:solidFill>
        </p:spPr>
        <p:txBody>
          <a:bodyPr wrap="square" lIns="0" tIns="0" rIns="0" bIns="0" rtlCol="0">
            <a:spAutoFit/>
          </a:bodyPr>
          <a:lstStyle/>
          <a:p>
            <a:pPr algn="ctr"/>
            <a:r>
              <a:rPr lang="en-US" sz="600" dirty="0">
                <a:solidFill>
                  <a:srgbClr val="C8E6EF"/>
                </a:solidFill>
              </a:rPr>
              <a:t>Carlos Maia</a:t>
            </a:r>
          </a:p>
        </p:txBody>
      </p:sp>
      <p:sp>
        <p:nvSpPr>
          <p:cNvPr id="113" name="TextBox 112"/>
          <p:cNvSpPr txBox="1"/>
          <p:nvPr/>
        </p:nvSpPr>
        <p:spPr>
          <a:xfrm>
            <a:off x="7293657" y="1420660"/>
            <a:ext cx="584251" cy="76944"/>
          </a:xfrm>
          <a:prstGeom prst="rect">
            <a:avLst/>
          </a:prstGeom>
          <a:solidFill>
            <a:srgbClr val="003245"/>
          </a:solidFill>
        </p:spPr>
        <p:txBody>
          <a:bodyPr wrap="square" lIns="0" tIns="0" rIns="0" bIns="0" rtlCol="0">
            <a:spAutoFit/>
          </a:bodyPr>
          <a:lstStyle/>
          <a:p>
            <a:pPr algn="ctr"/>
            <a:r>
              <a:rPr lang="en-US" sz="500" dirty="0">
                <a:solidFill>
                  <a:srgbClr val="C8E6EF"/>
                </a:solidFill>
              </a:rPr>
              <a:t>Luis Miguel</a:t>
            </a:r>
          </a:p>
        </p:txBody>
      </p:sp>
      <p:pic>
        <p:nvPicPr>
          <p:cNvPr id="114" name="Picture 113"/>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3232840" y="1422275"/>
            <a:ext cx="198533" cy="112215"/>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15" name="Picture 114"/>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7173839" y="1412016"/>
            <a:ext cx="136712" cy="77272"/>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sp>
        <p:nvSpPr>
          <p:cNvPr id="2" name="Slide Number Placeholder 1"/>
          <p:cNvSpPr>
            <a:spLocks noGrp="1"/>
          </p:cNvSpPr>
          <p:nvPr>
            <p:ph type="sldNum" sz="quarter" idx="12"/>
          </p:nvPr>
        </p:nvSpPr>
        <p:spPr>
          <a:xfrm>
            <a:off x="9448800" y="6505748"/>
            <a:ext cx="2743200" cy="365125"/>
          </a:xfrm>
        </p:spPr>
        <p:txBody>
          <a:bodyPr/>
          <a:lstStyle/>
          <a:p>
            <a:fld id="{2AAED9FE-A794-6340-A106-71E1AD4C19A3}" type="slidenum">
              <a:rPr lang="en-US" b="1" smtClean="0"/>
              <a:t>10</a:t>
            </a:fld>
            <a:endParaRPr lang="en-US" b="1" dirty="0"/>
          </a:p>
        </p:txBody>
      </p:sp>
      <p:sp>
        <p:nvSpPr>
          <p:cNvPr id="7" name="Rounded Rectangle 6"/>
          <p:cNvSpPr/>
          <p:nvPr/>
        </p:nvSpPr>
        <p:spPr>
          <a:xfrm>
            <a:off x="297535" y="2995700"/>
            <a:ext cx="2896834" cy="74838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Interact With Data and Tools</a:t>
            </a:r>
          </a:p>
        </p:txBody>
      </p:sp>
      <p:sp>
        <p:nvSpPr>
          <p:cNvPr id="8" name="Rounded Rectangle 7"/>
          <p:cNvSpPr/>
          <p:nvPr/>
        </p:nvSpPr>
        <p:spPr>
          <a:xfrm>
            <a:off x="4042947" y="4013412"/>
            <a:ext cx="3217908" cy="81249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Create Graphs, Charts, Maps and More</a:t>
            </a:r>
            <a:endParaRPr lang="en-US" i="1" dirty="0"/>
          </a:p>
        </p:txBody>
      </p:sp>
      <p:sp>
        <p:nvSpPr>
          <p:cNvPr id="19" name="Oval 18"/>
          <p:cNvSpPr/>
          <p:nvPr/>
        </p:nvSpPr>
        <p:spPr>
          <a:xfrm>
            <a:off x="44007" y="2647527"/>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1</a:t>
            </a:r>
          </a:p>
        </p:txBody>
      </p:sp>
      <p:sp>
        <p:nvSpPr>
          <p:cNvPr id="20" name="Oval 19"/>
          <p:cNvSpPr/>
          <p:nvPr/>
        </p:nvSpPr>
        <p:spPr>
          <a:xfrm>
            <a:off x="3702231" y="3869549"/>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2</a:t>
            </a:r>
          </a:p>
        </p:txBody>
      </p:sp>
      <p:sp>
        <p:nvSpPr>
          <p:cNvPr id="64" name="Rounded Rectangle 63"/>
          <p:cNvSpPr/>
          <p:nvPr/>
        </p:nvSpPr>
        <p:spPr>
          <a:xfrm>
            <a:off x="8998099" y="1834325"/>
            <a:ext cx="3020783" cy="69094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Use Reports and Tools</a:t>
            </a:r>
            <a:endParaRPr lang="en-US" i="1" dirty="0"/>
          </a:p>
        </p:txBody>
      </p:sp>
      <p:sp>
        <p:nvSpPr>
          <p:cNvPr id="118" name="Oval 117"/>
          <p:cNvSpPr/>
          <p:nvPr/>
        </p:nvSpPr>
        <p:spPr>
          <a:xfrm>
            <a:off x="8820284" y="154503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3</a:t>
            </a:r>
          </a:p>
        </p:txBody>
      </p:sp>
      <p:sp>
        <p:nvSpPr>
          <p:cNvPr id="54" name="Shape 145">
            <a:extLst>
              <a:ext uri="{FF2B5EF4-FFF2-40B4-BE49-F238E27FC236}">
                <a16:creationId xmlns:a16="http://schemas.microsoft.com/office/drawing/2014/main" id="{C528CB99-EF3A-C04E-A642-BBF32FFBC5AF}"/>
              </a:ext>
            </a:extLst>
          </p:cNvPr>
          <p:cNvSpPr/>
          <p:nvPr/>
        </p:nvSpPr>
        <p:spPr>
          <a:xfrm>
            <a:off x="3893940" y="353243"/>
            <a:ext cx="4499630"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lang="en-US" sz="2000" b="1" dirty="0">
                <a:solidFill>
                  <a:srgbClr val="A6AAA9"/>
                </a:solidFill>
              </a:rPr>
              <a:t>/</a:t>
            </a:r>
            <a:r>
              <a:rPr lang="en-US" sz="2000" b="1" dirty="0"/>
              <a:t> </a:t>
            </a:r>
            <a:r>
              <a:rPr lang="en-US" sz="2000" b="1" dirty="0">
                <a:solidFill>
                  <a:schemeClr val="accent1"/>
                </a:solidFill>
              </a:rPr>
              <a:t>Platform Capabilities</a:t>
            </a:r>
            <a:endParaRPr sz="2000" b="1" dirty="0">
              <a:solidFill>
                <a:schemeClr val="accent1"/>
              </a:solidFill>
            </a:endParaRPr>
          </a:p>
        </p:txBody>
      </p:sp>
      <p:pic>
        <p:nvPicPr>
          <p:cNvPr id="94" name="Picture 93"/>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9398022" y="5909981"/>
            <a:ext cx="744747" cy="379553"/>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3" name="Picture 2">
            <a:extLst>
              <a:ext uri="{FF2B5EF4-FFF2-40B4-BE49-F238E27FC236}">
                <a16:creationId xmlns:a16="http://schemas.microsoft.com/office/drawing/2014/main" id="{04562F47-57A3-A143-B484-5786CAFFE0F4}"/>
              </a:ext>
            </a:extLst>
          </p:cNvPr>
          <p:cNvPicPr>
            <a:picLocks noChangeAspect="1"/>
          </p:cNvPicPr>
          <p:nvPr/>
        </p:nvPicPr>
        <p:blipFill>
          <a:blip r:embed="rId39">
            <a:extLst>
              <a:ext uri="{BEBA8EAE-BF5A-486C-A8C5-ECC9F3942E4B}">
                <a14:imgProps xmlns:a14="http://schemas.microsoft.com/office/drawing/2010/main">
                  <a14:imgLayer r:embed="rId40">
                    <a14:imgEffect>
                      <a14:backgroundRemoval t="4255" b="98582" l="0" r="100000">
                        <a14:foregroundMark x1="28011" y1="45390" x2="30812" y2="28369"/>
                        <a14:foregroundMark x1="83754" y1="46809" x2="87115" y2="31915"/>
                        <a14:foregroundMark x1="5042" y1="34752" x2="8403" y2="33333"/>
                      </a14:backgroundRemoval>
                    </a14:imgEffect>
                  </a14:imgLayer>
                </a14:imgProps>
              </a:ext>
            </a:extLst>
          </a:blip>
          <a:stretch>
            <a:fillRect/>
          </a:stretch>
        </p:blipFill>
        <p:spPr>
          <a:xfrm>
            <a:off x="11152331" y="6267614"/>
            <a:ext cx="908294" cy="358738"/>
          </a:xfrm>
          <a:prstGeom prst="rect">
            <a:avLst/>
          </a:prstGeom>
        </p:spPr>
      </p:pic>
    </p:spTree>
    <p:extLst>
      <p:ext uri="{BB962C8B-B14F-4D97-AF65-F5344CB8AC3E}">
        <p14:creationId xmlns:p14="http://schemas.microsoft.com/office/powerpoint/2010/main" val="386848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1000"/>
                                        <p:tgtEl>
                                          <p:spTgt spid="1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1000"/>
                                        <p:tgtEl>
                                          <p:spTgt spid="2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fade">
                                      <p:cBhvr>
                                        <p:cTn id="21" dur="1000"/>
                                        <p:tgtEl>
                                          <p:spTgt spid="6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8"/>
                                        </p:tgtEl>
                                        <p:attrNameLst>
                                          <p:attrName>style.visibility</p:attrName>
                                        </p:attrNameLst>
                                      </p:cBhvr>
                                      <p:to>
                                        <p:strVal val="visible"/>
                                      </p:to>
                                    </p:set>
                                    <p:animEffect transition="in" filter="dissolve">
                                      <p:cBhvr>
                                        <p:cTn id="24"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animBg="1"/>
      <p:bldP spid="64" grpId="0" animBg="1"/>
      <p:bldP spid="1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descr="Presentation Author/Graphics: &#10;Eldrich L. Frazier&#10;Federal Geographic Data Committee&#10;https://www.fgdc.gov " title="FGDC"/>
          <p:cNvGrpSpPr/>
          <p:nvPr/>
        </p:nvGrpSpPr>
        <p:grpSpPr>
          <a:xfrm>
            <a:off x="0" y="977761"/>
            <a:ext cx="12192000" cy="2810625"/>
            <a:chOff x="0" y="977755"/>
            <a:chExt cx="12192000" cy="2810625"/>
          </a:xfrm>
        </p:grpSpPr>
        <p:sp>
          <p:nvSpPr>
            <p:cNvPr id="57" name="Rectangle 5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dirty="0"/>
                <a:t> </a:t>
              </a:r>
              <a:r>
                <a:rPr lang="en-US" sz="1051" dirty="0">
                  <a:solidFill>
                    <a:schemeClr val="bg1">
                      <a:lumMod val="95000"/>
                    </a:schemeClr>
                  </a:solidFill>
                </a:rPr>
                <a:t>  </a:t>
              </a:r>
              <a:endParaRPr lang="en-US" sz="1051" dirty="0"/>
            </a:p>
          </p:txBody>
        </p:sp>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60" name="Rectangle 59"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b="1" dirty="0"/>
                <a:t> </a:t>
              </a:r>
              <a:r>
                <a:rPr lang="en-US" sz="1051" b="1" dirty="0">
                  <a:solidFill>
                    <a:schemeClr val="bg1">
                      <a:lumMod val="95000"/>
                    </a:schemeClr>
                  </a:solidFill>
                </a:rPr>
                <a:t>  </a:t>
              </a:r>
              <a:r>
                <a:rPr lang="en-US" sz="1051" b="1" i="1" dirty="0">
                  <a:solidFill>
                    <a:schemeClr val="bg1">
                      <a:lumMod val="95000"/>
                    </a:schemeClr>
                  </a:solidFill>
                </a:rPr>
                <a:t>About </a:t>
              </a:r>
              <a:r>
                <a:rPr lang="en-US" sz="1051" b="1" i="1" dirty="0" err="1">
                  <a:solidFill>
                    <a:schemeClr val="bg1">
                      <a:lumMod val="95000"/>
                    </a:schemeClr>
                  </a:solidFill>
                </a:rPr>
                <a:t>AmeriGEOSS</a:t>
              </a:r>
              <a:r>
                <a:rPr lang="en-US" sz="1051" b="1" i="1" dirty="0">
                  <a:solidFill>
                    <a:schemeClr val="bg1">
                      <a:lumMod val="95000"/>
                    </a:schemeClr>
                  </a:solidFill>
                </a:rPr>
                <a:t>         </a:t>
              </a:r>
              <a:r>
                <a:rPr lang="en-US" sz="1051" b="1" dirty="0"/>
                <a:t>Initiatives  </a:t>
              </a:r>
              <a:r>
                <a:rPr lang="en-US" sz="1051" b="1" dirty="0">
                  <a:solidFill>
                    <a:schemeClr val="bg2">
                      <a:lumMod val="75000"/>
                    </a:schemeClr>
                  </a:solidFill>
                </a:rPr>
                <a:t>|</a:t>
              </a:r>
              <a:r>
                <a:rPr lang="en-US" sz="1051" b="1" dirty="0"/>
                <a:t>   Data   </a:t>
              </a:r>
              <a:r>
                <a:rPr lang="en-US" sz="1051" b="1" dirty="0">
                  <a:solidFill>
                    <a:schemeClr val="bg2">
                      <a:lumMod val="75000"/>
                    </a:schemeClr>
                  </a:solidFill>
                </a:rPr>
                <a:t>|</a:t>
              </a:r>
              <a:r>
                <a:rPr lang="en-US" sz="1051" b="1" dirty="0"/>
                <a:t>   Tools </a:t>
              </a:r>
              <a:r>
                <a:rPr lang="en-US" sz="1051" b="1" dirty="0">
                  <a:solidFill>
                    <a:schemeClr val="bg2">
                      <a:lumMod val="75000"/>
                    </a:schemeClr>
                  </a:solidFill>
                </a:rPr>
                <a:t>|</a:t>
              </a:r>
              <a:r>
                <a:rPr lang="en-US" sz="1051" b="1" dirty="0"/>
                <a:t>   Products  </a:t>
              </a:r>
              <a:r>
                <a:rPr lang="en-US" sz="1051" b="1" dirty="0">
                  <a:solidFill>
                    <a:schemeClr val="bg2">
                      <a:lumMod val="75000"/>
                    </a:schemeClr>
                  </a:solidFill>
                </a:rPr>
                <a:t>|</a:t>
              </a:r>
              <a:r>
                <a:rPr lang="en-US" sz="1051" b="1" dirty="0"/>
                <a:t>  Services </a:t>
              </a:r>
              <a:r>
                <a:rPr lang="en-US" sz="1051" b="1" dirty="0">
                  <a:solidFill>
                    <a:schemeClr val="bg2">
                      <a:lumMod val="75000"/>
                    </a:schemeClr>
                  </a:solidFill>
                </a:rPr>
                <a:t>|</a:t>
              </a:r>
              <a:r>
                <a:rPr lang="en-US" sz="1051" b="1" dirty="0"/>
                <a:t>   Resources </a:t>
              </a:r>
              <a:r>
                <a:rPr lang="en-US" sz="1051" b="1" dirty="0">
                  <a:solidFill>
                    <a:schemeClr val="bg2">
                      <a:lumMod val="75000"/>
                    </a:schemeClr>
                  </a:solidFill>
                </a:rPr>
                <a:t>|</a:t>
              </a:r>
              <a:r>
                <a:rPr lang="en-US" sz="1051" b="1" dirty="0"/>
                <a:t>  </a:t>
              </a:r>
            </a:p>
          </p:txBody>
        </p:sp>
        <p:sp>
          <p:nvSpPr>
            <p:cNvPr id="61" name="Oval 60"/>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64" name="Straight Connector 63"/>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4" name="Picture 3" descr="Presentation Author/Graphics: &#10;Eldrich L. Frazier&#10;Federal Geographic Data Committee&#10;https://www.fgdc.gov " title="FGDC"/>
          <p:cNvPicPr>
            <a:picLocks noChangeAspect="1"/>
          </p:cNvPicPr>
          <p:nvPr/>
        </p:nvPicPr>
        <p:blipFill rotWithShape="1">
          <a:blip r:embed="rId4" cstate="print">
            <a:extLst>
              <a:ext uri="{28A0092B-C50C-407E-A947-70E740481C1C}">
                <a14:useLocalDpi xmlns:a14="http://schemas.microsoft.com/office/drawing/2010/main"/>
              </a:ext>
            </a:extLst>
          </a:blip>
          <a:srcRect r="8589"/>
          <a:stretch/>
        </p:blipFill>
        <p:spPr>
          <a:xfrm>
            <a:off x="185925" y="2251211"/>
            <a:ext cx="4475088" cy="3733800"/>
          </a:xfrm>
          <a:prstGeom prst="rect">
            <a:avLst/>
          </a:prstGeom>
          <a:effectLst>
            <a:outerShdw blurRad="50800" dist="38100" dir="2700000" algn="tl" rotWithShape="0">
              <a:prstClr val="black">
                <a:alpha val="40000"/>
              </a:prstClr>
            </a:outerShdw>
          </a:effectLst>
        </p:spPr>
      </p:pic>
      <p:pic>
        <p:nvPicPr>
          <p:cNvPr id="20" name="Picture 19" descr="Presentation Author/Graphics: &#10;Eldrich L. Frazier&#10;Federal Geographic Data Committee&#10;https://www.fgdc.gov " title="FGDC"/>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4241" y="2229642"/>
            <a:ext cx="4140139" cy="4309721"/>
          </a:xfrm>
          <a:prstGeom prst="rect">
            <a:avLst/>
          </a:prstGeom>
        </p:spPr>
      </p:pic>
      <p:sp>
        <p:nvSpPr>
          <p:cNvPr id="2" name="Slide Number Placeholder 1" descr="Presentation Author/Graphics: &#10;Eldrich L. Frazier&#10;Federal Geographic Data Committee&#10;https://www.fgdc.gov " title="FGDC"/>
          <p:cNvSpPr>
            <a:spLocks noGrp="1"/>
          </p:cNvSpPr>
          <p:nvPr>
            <p:ph type="sldNum" sz="quarter" idx="12"/>
          </p:nvPr>
        </p:nvSpPr>
        <p:spPr>
          <a:xfrm>
            <a:off x="9448800" y="6499480"/>
            <a:ext cx="2743200" cy="365125"/>
          </a:xfrm>
        </p:spPr>
        <p:txBody>
          <a:bodyPr/>
          <a:lstStyle/>
          <a:p>
            <a:fld id="{2AAED9FE-A794-6340-A106-71E1AD4C19A3}" type="slidenum">
              <a:rPr lang="en-US" b="1" smtClean="0"/>
              <a:t>11</a:t>
            </a:fld>
            <a:endParaRPr lang="en-US" b="1"/>
          </a:p>
        </p:txBody>
      </p:sp>
      <p:pic>
        <p:nvPicPr>
          <p:cNvPr id="10" name="Picture 9" descr="Presentation Author/Graphics: &#10;Eldrich L. Frazier&#10;Federal Geographic Data Committee&#10;https://www.fgdc.gov " title="FGDC"/>
          <p:cNvPicPr>
            <a:picLocks noChangeAspect="1"/>
          </p:cNvPicPr>
          <p:nvPr/>
        </p:nvPicPr>
        <p:blipFill rotWithShape="1">
          <a:blip r:embed="rId6">
            <a:extLst>
              <a:ext uri="{28A0092B-C50C-407E-A947-70E740481C1C}">
                <a14:useLocalDpi xmlns:a14="http://schemas.microsoft.com/office/drawing/2010/main" val="0"/>
              </a:ext>
            </a:extLst>
          </a:blip>
          <a:srcRect l="4441" r="5388"/>
          <a:stretch/>
        </p:blipFill>
        <p:spPr>
          <a:xfrm>
            <a:off x="7499621" y="2276405"/>
            <a:ext cx="4353791" cy="4206515"/>
          </a:xfrm>
          <a:prstGeom prst="rect">
            <a:avLst/>
          </a:prstGeom>
          <a:effectLst>
            <a:outerShdw blurRad="50800" dist="38100" dir="2700000" algn="tl" rotWithShape="0">
              <a:prstClr val="black">
                <a:alpha val="40000"/>
              </a:prstClr>
            </a:outerShdw>
          </a:effectLst>
        </p:spPr>
      </p:pic>
      <p:pic>
        <p:nvPicPr>
          <p:cNvPr id="49" name="Picture 48" descr="Presentation Author/Graphics: &#10;Eldrich L. Frazier&#10;Federal Geographic Data Committee&#10;https://www.fgdc.gov " title="FGDC"/>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7078" y="4287981"/>
            <a:ext cx="1458087" cy="1004739"/>
          </a:xfrm>
          <a:prstGeom prst="rect">
            <a:avLst/>
          </a:prstGeom>
        </p:spPr>
      </p:pic>
      <p:pic>
        <p:nvPicPr>
          <p:cNvPr id="11" name="Picture 10" descr="Presentation Author/Graphics: &#10;Eldrich L. Frazier&#10;Federal Geographic Data Committee&#10;https://www.fgdc.gov " title="FGDC"/>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91115" y="1242439"/>
            <a:ext cx="1420368" cy="1420368"/>
          </a:xfrm>
          <a:prstGeom prst="rect">
            <a:avLst/>
          </a:prstGeom>
        </p:spPr>
      </p:pic>
      <p:grpSp>
        <p:nvGrpSpPr>
          <p:cNvPr id="7" name="Group 6" descr="Presentation Author/Graphics: &#10;Eldrich L. Frazier&#10;Federal Geographic Data Committee&#10;https://www.fgdc.gov " title="FGDC"/>
          <p:cNvGrpSpPr/>
          <p:nvPr/>
        </p:nvGrpSpPr>
        <p:grpSpPr>
          <a:xfrm>
            <a:off x="671157" y="2959415"/>
            <a:ext cx="2722009" cy="930976"/>
            <a:chOff x="671152" y="2959414"/>
            <a:chExt cx="2722009" cy="930976"/>
          </a:xfrm>
        </p:grpSpPr>
        <p:pic>
          <p:nvPicPr>
            <p:cNvPr id="40" name="Picture 39"/>
            <p:cNvPicPr>
              <a:picLocks noChangeAspect="1"/>
            </p:cNvPicPr>
            <p:nvPr/>
          </p:nvPicPr>
          <p:blipFill rotWithShape="1">
            <a:blip r:embed="rId4" cstate="print">
              <a:extLst>
                <a:ext uri="{28A0092B-C50C-407E-A947-70E740481C1C}">
                  <a14:useLocalDpi xmlns:a14="http://schemas.microsoft.com/office/drawing/2010/main"/>
                </a:ext>
              </a:extLst>
            </a:blip>
            <a:srcRect l="24588" t="36083" r="34662" b="56415"/>
            <a:stretch/>
          </p:blipFill>
          <p:spPr>
            <a:xfrm>
              <a:off x="1398227" y="3610304"/>
              <a:ext cx="1994934" cy="280086"/>
            </a:xfrm>
            <a:prstGeom prst="rect">
              <a:avLst/>
            </a:prstGeom>
            <a:effectLst/>
          </p:spPr>
        </p:pic>
        <p:sp>
          <p:nvSpPr>
            <p:cNvPr id="46" name="Rounded Rectangle 45"/>
            <p:cNvSpPr/>
            <p:nvPr/>
          </p:nvSpPr>
          <p:spPr>
            <a:xfrm>
              <a:off x="1398227" y="3610304"/>
              <a:ext cx="1994933" cy="280085"/>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1" name="Rounded Rectangle 50"/>
            <p:cNvSpPr/>
            <p:nvPr/>
          </p:nvSpPr>
          <p:spPr>
            <a:xfrm>
              <a:off x="671152" y="2959414"/>
              <a:ext cx="2319619" cy="619886"/>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a:effectLst>
                    <a:outerShdw blurRad="50800" dist="76200" dir="2700000" algn="tl" rotWithShape="0">
                      <a:prstClr val="black">
                        <a:alpha val="40000"/>
                      </a:prstClr>
                    </a:outerShdw>
                  </a:effectLst>
                </a:rPr>
                <a:t>Find Water Data</a:t>
              </a:r>
              <a:endParaRPr lang="en-US" i="1" dirty="0"/>
            </a:p>
          </p:txBody>
        </p:sp>
      </p:grpSp>
      <p:grpSp>
        <p:nvGrpSpPr>
          <p:cNvPr id="6" name="Group 5" descr="Presentation Author/Graphics: &#10;Eldrich L. Frazier&#10;Federal Geographic Data Committee&#10;https://www.fgdc.gov " title="FGDC"/>
          <p:cNvGrpSpPr/>
          <p:nvPr/>
        </p:nvGrpSpPr>
        <p:grpSpPr>
          <a:xfrm>
            <a:off x="4437732" y="2247461"/>
            <a:ext cx="2829645" cy="4291393"/>
            <a:chOff x="4403005" y="2247456"/>
            <a:chExt cx="2829645" cy="4291393"/>
          </a:xfrm>
        </p:grpSpPr>
        <p:pic>
          <p:nvPicPr>
            <p:cNvPr id="37" name="Picture 36"/>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420789" y="2247456"/>
              <a:ext cx="973624" cy="4291393"/>
            </a:xfrm>
            <a:prstGeom prst="rect">
              <a:avLst/>
            </a:prstGeom>
          </p:spPr>
        </p:pic>
        <p:grpSp>
          <p:nvGrpSpPr>
            <p:cNvPr id="3" name="Group 2"/>
            <p:cNvGrpSpPr/>
            <p:nvPr/>
          </p:nvGrpSpPr>
          <p:grpSpPr>
            <a:xfrm>
              <a:off x="4403005" y="2662806"/>
              <a:ext cx="2829645" cy="2413041"/>
              <a:chOff x="5436979" y="2589071"/>
              <a:chExt cx="2829645" cy="2413041"/>
            </a:xfrm>
          </p:grpSpPr>
          <p:sp>
            <p:nvSpPr>
              <p:cNvPr id="45" name="Rounded Rectangle 44"/>
              <p:cNvSpPr/>
              <p:nvPr/>
            </p:nvSpPr>
            <p:spPr>
              <a:xfrm>
                <a:off x="5436979" y="2589071"/>
                <a:ext cx="920636" cy="2413041"/>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2" name="Rounded Rectangle 51"/>
              <p:cNvSpPr/>
              <p:nvPr/>
            </p:nvSpPr>
            <p:spPr>
              <a:xfrm>
                <a:off x="6318677" y="3318149"/>
                <a:ext cx="1947947" cy="63622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000" dirty="0">
                    <a:effectLst>
                      <a:outerShdw blurRad="50800" dist="76200" dir="2700000" algn="tl" rotWithShape="0">
                        <a:prstClr val="black">
                          <a:alpha val="40000"/>
                        </a:prstClr>
                      </a:outerShdw>
                    </a:effectLst>
                  </a:rPr>
                  <a:t>Water Variables</a:t>
                </a:r>
                <a:endParaRPr lang="en-US" sz="1600" i="1" dirty="0"/>
              </a:p>
            </p:txBody>
          </p:sp>
        </p:grpSp>
      </p:grpSp>
      <p:sp>
        <p:nvSpPr>
          <p:cNvPr id="53" name="Rounded Rectangle 52" descr="Presentation Author/Graphics: &#10;Eldrich L. Frazier&#10;Federal Geographic Data Committee&#10;https://www.fgdc.gov " title="FGDC"/>
          <p:cNvSpPr/>
          <p:nvPr/>
        </p:nvSpPr>
        <p:spPr>
          <a:xfrm>
            <a:off x="4523825" y="1729798"/>
            <a:ext cx="5950143" cy="844575"/>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Explore Social, Economic and Environmental , Reports, Information, Indicators</a:t>
            </a:r>
            <a:r>
              <a:rPr lang="is-IS" sz="2400" dirty="0">
                <a:effectLst>
                  <a:outerShdw blurRad="50800" dist="76200" dir="2700000" algn="tl" rotWithShape="0">
                    <a:prstClr val="black">
                      <a:alpha val="40000"/>
                    </a:prstClr>
                  </a:outerShdw>
                </a:effectLst>
              </a:rPr>
              <a:t>…..and More</a:t>
            </a:r>
            <a:endParaRPr lang="en-US" i="1" dirty="0"/>
          </a:p>
        </p:txBody>
      </p:sp>
      <p:grpSp>
        <p:nvGrpSpPr>
          <p:cNvPr id="19" name="Group 18" descr="Presentation Author/Graphics: &#10;Eldrich L. Frazier&#10;Federal Geographic Data Committee&#10;https://www.fgdc.gov " title="FGDC"/>
          <p:cNvGrpSpPr/>
          <p:nvPr/>
        </p:nvGrpSpPr>
        <p:grpSpPr>
          <a:xfrm>
            <a:off x="6688396" y="4256181"/>
            <a:ext cx="5066213" cy="1600243"/>
            <a:chOff x="6741240" y="5075847"/>
            <a:chExt cx="4853011" cy="1439622"/>
          </a:xfrm>
        </p:grpSpPr>
        <p:grpSp>
          <p:nvGrpSpPr>
            <p:cNvPr id="9" name="Group 8"/>
            <p:cNvGrpSpPr/>
            <p:nvPr/>
          </p:nvGrpSpPr>
          <p:grpSpPr>
            <a:xfrm>
              <a:off x="8570712" y="5075847"/>
              <a:ext cx="3023539" cy="1439622"/>
              <a:chOff x="8570712" y="5075847"/>
              <a:chExt cx="3023539" cy="1439622"/>
            </a:xfrm>
          </p:grpSpPr>
          <p:pic>
            <p:nvPicPr>
              <p:cNvPr id="42" name="Picture 41"/>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a:ext>
                </a:extLst>
              </a:blip>
              <a:srcRect/>
              <a:stretch/>
            </p:blipFill>
            <p:spPr>
              <a:xfrm>
                <a:off x="8570712" y="5133158"/>
                <a:ext cx="3023539" cy="1349762"/>
              </a:xfrm>
              <a:prstGeom prst="rect">
                <a:avLst/>
              </a:prstGeom>
              <a:effectLst/>
            </p:spPr>
          </p:pic>
          <p:sp>
            <p:nvSpPr>
              <p:cNvPr id="47" name="Rounded Rectangle 46"/>
              <p:cNvSpPr/>
              <p:nvPr/>
            </p:nvSpPr>
            <p:spPr>
              <a:xfrm>
                <a:off x="8570712" y="5075847"/>
                <a:ext cx="3023539" cy="1439622"/>
              </a:xfrm>
              <a:prstGeom prst="roundRect">
                <a:avLst/>
              </a:prstGeom>
              <a:solidFill>
                <a:srgbClr val="FFFF00">
                  <a:alpha val="2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48" name="Rounded Rectangle 47"/>
            <p:cNvSpPr/>
            <p:nvPr/>
          </p:nvSpPr>
          <p:spPr>
            <a:xfrm>
              <a:off x="6741240" y="5332101"/>
              <a:ext cx="1803758" cy="600445"/>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000" dirty="0">
                  <a:effectLst>
                    <a:outerShdw blurRad="50800" dist="76200" dir="2700000" algn="tl" rotWithShape="0">
                      <a:prstClr val="black">
                        <a:alpha val="40000"/>
                      </a:prstClr>
                    </a:outerShdw>
                  </a:effectLst>
                </a:rPr>
                <a:t>Water Reports &amp; Indicators</a:t>
              </a:r>
              <a:endParaRPr lang="en-US" sz="1600" i="1" dirty="0"/>
            </a:p>
          </p:txBody>
        </p:sp>
      </p:grpSp>
      <p:pic>
        <p:nvPicPr>
          <p:cNvPr id="54" name="Picture 53" descr="Presentation Author/Graphics: &#10;Eldrich L. Frazier&#10;Federal Geographic Data Committee&#10;https://www.fgdc.gov " title="FGDC"/>
          <p:cNvPicPr>
            <a:picLocks noChangeAspect="1"/>
          </p:cNvPicPr>
          <p:nvPr/>
        </p:nvPicPr>
        <p:blipFill rotWithShape="1">
          <a:blip r:embed="rId12">
            <a:extLst>
              <a:ext uri="{28A0092B-C50C-407E-A947-70E740481C1C}">
                <a14:useLocalDpi xmlns:a14="http://schemas.microsoft.com/office/drawing/2010/main" val="0"/>
              </a:ext>
            </a:extLst>
          </a:blip>
          <a:srcRect t="8388" b="30106"/>
          <a:stretch/>
        </p:blipFill>
        <p:spPr>
          <a:xfrm>
            <a:off x="151461" y="1226801"/>
            <a:ext cx="5052931" cy="1241615"/>
          </a:xfrm>
          <a:prstGeom prst="rect">
            <a:avLst/>
          </a:prstGeom>
          <a:effectLst>
            <a:outerShdw blurRad="50800" dist="38100" dir="2700000" algn="tl" rotWithShape="0">
              <a:prstClr val="black">
                <a:alpha val="40000"/>
              </a:prstClr>
            </a:outerShdw>
            <a:reflection blurRad="6350" stA="50000" endA="300" endPos="55000" dir="5400000" sy="-100000" algn="bl" rotWithShape="0"/>
          </a:effectLst>
        </p:spPr>
      </p:pic>
      <p:sp>
        <p:nvSpPr>
          <p:cNvPr id="55" name="Rounded Rectangle 54" descr="Presentation Author/Graphics: &#10;Eldrich L. Frazier&#10;Federal Geographic Data Committee&#10;https://www.fgdc.gov " title="FGDC"/>
          <p:cNvSpPr/>
          <p:nvPr/>
        </p:nvSpPr>
        <p:spPr>
          <a:xfrm>
            <a:off x="3028287" y="5405729"/>
            <a:ext cx="5590020" cy="147181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6351" algn="ctr"/>
            <a:endParaRPr lang="en-US" sz="1200" i="1" dirty="0"/>
          </a:p>
        </p:txBody>
      </p:sp>
      <p:pic>
        <p:nvPicPr>
          <p:cNvPr id="56" name="Picture 55" descr="Presentation Author/Graphics: &#10;Eldrich L. Frazier&#10;Federal Geographic Data Committee&#10;https://www.fgdc.gov " title="FGDC"/>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58725" y="2827223"/>
            <a:ext cx="1627755" cy="1077575"/>
          </a:xfrm>
          <a:prstGeom prst="rect">
            <a:avLst/>
          </a:prstGeom>
          <a:noFill/>
          <a:ln>
            <a:noFill/>
          </a:ln>
        </p:spPr>
      </p:pic>
      <p:pic>
        <p:nvPicPr>
          <p:cNvPr id="21" name="Picture 20" descr="Presentation Author/Graphics: &#10;Eldrich L. Frazier&#10;Federal Geographic Data Committee&#10;https://www.fgdc.gov " title="FGDC"/>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9834" y="5718736"/>
            <a:ext cx="1306087" cy="1109797"/>
          </a:xfrm>
          <a:prstGeom prst="roundRect">
            <a:avLst/>
          </a:prstGeom>
        </p:spPr>
      </p:pic>
      <p:pic>
        <p:nvPicPr>
          <p:cNvPr id="22" name="Picture 21" descr="Presentation Author/Graphics: &#10;Eldrich L. Frazier&#10;Federal Geographic Data Committee&#10;https://www.fgdc.gov " title="FGDC"/>
          <p:cNvPicPr>
            <a:picLocks noChangeAspect="1"/>
          </p:cNvPicPr>
          <p:nvPr/>
        </p:nvPicPr>
        <p:blipFill rotWithShape="1">
          <a:blip r:embed="rId15">
            <a:extLst>
              <a:ext uri="{28A0092B-C50C-407E-A947-70E740481C1C}">
                <a14:useLocalDpi xmlns:a14="http://schemas.microsoft.com/office/drawing/2010/main" val="0"/>
              </a:ext>
            </a:extLst>
          </a:blip>
          <a:srcRect t="-1" b="6613"/>
          <a:stretch/>
        </p:blipFill>
        <p:spPr>
          <a:xfrm>
            <a:off x="4441025" y="5723851"/>
            <a:ext cx="1327307" cy="1078463"/>
          </a:xfrm>
          <a:prstGeom prst="roundRect">
            <a:avLst/>
          </a:prstGeom>
        </p:spPr>
      </p:pic>
      <p:pic>
        <p:nvPicPr>
          <p:cNvPr id="23" name="Picture 22" descr="Presentation Author/Graphics: &#10;Eldrich L. Frazier&#10;Federal Geographic Data Committee&#10;https://www.fgdc.gov " title="FGDC"/>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29745" y="5718733"/>
            <a:ext cx="1244371" cy="1057355"/>
          </a:xfrm>
          <a:prstGeom prst="roundRect">
            <a:avLst/>
          </a:prstGeom>
        </p:spPr>
      </p:pic>
      <p:grpSp>
        <p:nvGrpSpPr>
          <p:cNvPr id="31" name="Group 30" descr="Presentation Author/Graphics: &#10;Eldrich L. Frazier&#10;Federal Geographic Data Committee&#10;https://www.fgdc.gov " title="FGDC"/>
          <p:cNvGrpSpPr/>
          <p:nvPr/>
        </p:nvGrpSpPr>
        <p:grpSpPr>
          <a:xfrm>
            <a:off x="7200062" y="5718733"/>
            <a:ext cx="1307111" cy="1123715"/>
            <a:chOff x="8597992" y="5671556"/>
            <a:chExt cx="1307110" cy="1123714"/>
          </a:xfrm>
        </p:grpSpPr>
        <p:sp>
          <p:nvSpPr>
            <p:cNvPr id="30" name="Rounded Rectangle 29"/>
            <p:cNvSpPr/>
            <p:nvPr/>
          </p:nvSpPr>
          <p:spPr>
            <a:xfrm>
              <a:off x="8597992" y="5671556"/>
              <a:ext cx="1307110" cy="1123714"/>
            </a:xfrm>
            <a:prstGeom prst="roundRect">
              <a:avLst/>
            </a:prstGeom>
            <a:solidFill>
              <a:srgbClr val="F0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6543" y="5771173"/>
              <a:ext cx="1146781" cy="809694"/>
            </a:xfrm>
            <a:prstGeom prst="rect">
              <a:avLst/>
            </a:prstGeom>
          </p:spPr>
        </p:pic>
      </p:grpSp>
      <p:sp>
        <p:nvSpPr>
          <p:cNvPr id="59" name="Rectangle 58" descr="Presentation Author/Graphics: &#10;Eldrich L. Frazier&#10;Federal Geographic Data Committee&#10;https://www.fgdc.gov " title="FGDC"/>
          <p:cNvSpPr/>
          <p:nvPr/>
        </p:nvSpPr>
        <p:spPr>
          <a:xfrm>
            <a:off x="3125485" y="5356731"/>
            <a:ext cx="4774256" cy="369332"/>
          </a:xfrm>
          <a:prstGeom prst="rect">
            <a:avLst/>
          </a:prstGeom>
        </p:spPr>
        <p:txBody>
          <a:bodyPr wrap="none">
            <a:spAutoFit/>
          </a:bodyPr>
          <a:lstStyle/>
          <a:p>
            <a:pPr marL="6351" algn="ctr"/>
            <a:r>
              <a:rPr lang="en-US" dirty="0">
                <a:solidFill>
                  <a:schemeClr val="bg1"/>
                </a:solidFill>
                <a:effectLst>
                  <a:outerShdw blurRad="50800" dist="76200" dir="2700000" algn="tl" rotWithShape="0">
                    <a:prstClr val="black">
                      <a:alpha val="40000"/>
                    </a:prstClr>
                  </a:outerShdw>
                </a:effectLst>
              </a:rPr>
              <a:t>Use maps, applications and other </a:t>
            </a:r>
            <a:r>
              <a:rPr lang="en-US">
                <a:solidFill>
                  <a:schemeClr val="bg1"/>
                </a:solidFill>
                <a:effectLst>
                  <a:outerShdw blurRad="50800" dist="76200" dir="2700000" algn="tl" rotWithShape="0">
                    <a:prstClr val="black">
                      <a:alpha val="40000"/>
                    </a:prstClr>
                  </a:outerShdw>
                </a:effectLst>
              </a:rPr>
              <a:t>analytical tools</a:t>
            </a:r>
            <a:endParaRPr lang="en-US" sz="1400" i="1" dirty="0">
              <a:solidFill>
                <a:schemeClr val="bg1"/>
              </a:solidFill>
            </a:endParaRPr>
          </a:p>
        </p:txBody>
      </p:sp>
      <p:sp>
        <p:nvSpPr>
          <p:cNvPr id="62" name="TextBox 61" descr="Presentation Author/Graphics: &#10;Eldrich L. Frazier&#10;Federal Geographic Data Committee&#10;https://www.fgdc.gov " title="FGDC"/>
          <p:cNvSpPr txBox="1"/>
          <p:nvPr/>
        </p:nvSpPr>
        <p:spPr>
          <a:xfrm>
            <a:off x="7323654" y="6582537"/>
            <a:ext cx="1056700" cy="230832"/>
          </a:xfrm>
          <a:prstGeom prst="rect">
            <a:avLst/>
          </a:prstGeom>
          <a:noFill/>
        </p:spPr>
        <p:txBody>
          <a:bodyPr wrap="none" rtlCol="0">
            <a:spAutoFit/>
          </a:bodyPr>
          <a:lstStyle/>
          <a:p>
            <a:r>
              <a:rPr lang="en-US" sz="900" dirty="0">
                <a:solidFill>
                  <a:schemeClr val="tx1">
                    <a:lumMod val="50000"/>
                    <a:lumOff val="50000"/>
                  </a:schemeClr>
                </a:solidFill>
              </a:rPr>
              <a:t>CEOS Water Portal</a:t>
            </a:r>
          </a:p>
        </p:txBody>
      </p:sp>
      <p:sp>
        <p:nvSpPr>
          <p:cNvPr id="66" name="Half Frame 65"/>
          <p:cNvSpPr/>
          <p:nvPr/>
        </p:nvSpPr>
        <p:spPr>
          <a:xfrm rot="8045732">
            <a:off x="8219149" y="6084510"/>
            <a:ext cx="406729" cy="406729"/>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
        <p:nvSpPr>
          <p:cNvPr id="67" name="Half Frame 66"/>
          <p:cNvSpPr/>
          <p:nvPr/>
        </p:nvSpPr>
        <p:spPr>
          <a:xfrm rot="13554268" flipH="1">
            <a:off x="3000872" y="6031201"/>
            <a:ext cx="406729" cy="406729"/>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
        <p:nvSpPr>
          <p:cNvPr id="68" name="Oval 67"/>
          <p:cNvSpPr/>
          <p:nvPr/>
        </p:nvSpPr>
        <p:spPr>
          <a:xfrm>
            <a:off x="357930" y="3351569"/>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1</a:t>
            </a:r>
          </a:p>
        </p:txBody>
      </p:sp>
      <p:sp>
        <p:nvSpPr>
          <p:cNvPr id="69" name="Oval 68"/>
          <p:cNvSpPr/>
          <p:nvPr/>
        </p:nvSpPr>
        <p:spPr>
          <a:xfrm>
            <a:off x="4988416" y="3820158"/>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2</a:t>
            </a:r>
          </a:p>
        </p:txBody>
      </p:sp>
      <p:sp>
        <p:nvSpPr>
          <p:cNvPr id="70" name="Oval 69"/>
          <p:cNvSpPr/>
          <p:nvPr/>
        </p:nvSpPr>
        <p:spPr>
          <a:xfrm>
            <a:off x="8081314" y="406545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dirty="0"/>
              <a:t>3</a:t>
            </a:r>
          </a:p>
        </p:txBody>
      </p:sp>
      <p:sp>
        <p:nvSpPr>
          <p:cNvPr id="71" name="Oval 70"/>
          <p:cNvSpPr/>
          <p:nvPr/>
        </p:nvSpPr>
        <p:spPr>
          <a:xfrm>
            <a:off x="8311763" y="5195214"/>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i="1"/>
              <a:t>4</a:t>
            </a:r>
            <a:endParaRPr lang="en-US" sz="2800" b="1" i="1" dirty="0"/>
          </a:p>
        </p:txBody>
      </p:sp>
      <p:sp>
        <p:nvSpPr>
          <p:cNvPr id="73" name="Shape 145">
            <a:extLst>
              <a:ext uri="{FF2B5EF4-FFF2-40B4-BE49-F238E27FC236}">
                <a16:creationId xmlns:a16="http://schemas.microsoft.com/office/drawing/2014/main" id="{4856A7EF-9AED-2340-89A8-CF54968929B1}"/>
              </a:ext>
            </a:extLst>
          </p:cNvPr>
          <p:cNvSpPr/>
          <p:nvPr/>
        </p:nvSpPr>
        <p:spPr>
          <a:xfrm>
            <a:off x="3893940" y="353243"/>
            <a:ext cx="4499630"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lang="en-US" sz="2000" b="1" dirty="0">
                <a:solidFill>
                  <a:srgbClr val="A6AAA9"/>
                </a:solidFill>
              </a:rPr>
              <a:t>/</a:t>
            </a:r>
            <a:r>
              <a:rPr lang="en-US" sz="2000" b="1" dirty="0"/>
              <a:t> </a:t>
            </a:r>
            <a:r>
              <a:rPr lang="en-US" sz="2000" b="1" dirty="0">
                <a:solidFill>
                  <a:schemeClr val="accent1"/>
                </a:solidFill>
              </a:rPr>
              <a:t>Platform Capabilities</a:t>
            </a:r>
            <a:endParaRPr sz="2000" b="1" dirty="0">
              <a:solidFill>
                <a:schemeClr val="accent1"/>
              </a:solidFill>
            </a:endParaRPr>
          </a:p>
        </p:txBody>
      </p:sp>
    </p:spTree>
    <p:extLst>
      <p:ext uri="{BB962C8B-B14F-4D97-AF65-F5344CB8AC3E}">
        <p14:creationId xmlns:p14="http://schemas.microsoft.com/office/powerpoint/2010/main" val="31935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dissolve">
                                      <p:cBhvr>
                                        <p:cTn id="10" dur="1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accel="50000" decel="50000" fill="hold" nodeType="clickEffect">
                                  <p:stCondLst>
                                    <p:cond delay="0"/>
                                  </p:stCondLst>
                                  <p:childTnLst>
                                    <p:animScale>
                                      <p:cBhvr>
                                        <p:cTn id="14" dur="3000" fill="hold"/>
                                        <p:tgtEl>
                                          <p:spTgt spid="7"/>
                                        </p:tgtEl>
                                      </p:cBhvr>
                                      <p:by x="150000" y="150000"/>
                                    </p:animScale>
                                  </p:childTnLst>
                                  <p:subTnLst>
                                    <p:set>
                                      <p:cBhvr override="childStyle">
                                        <p:cTn dur="1" fill="hold" display="0" masterRel="nextClick" afterEffect="1"/>
                                        <p:tgtEl>
                                          <p:spTgt spid="7"/>
                                        </p:tgtEl>
                                        <p:attrNameLst>
                                          <p:attrName>style.visibility</p:attrName>
                                        </p:attrNameLst>
                                      </p:cBhvr>
                                      <p:to>
                                        <p:strVal val="hidden"/>
                                      </p:to>
                                    </p:set>
                                  </p:subTnLst>
                                </p:cTn>
                              </p:par>
                              <p:par>
                                <p:cTn id="15" presetID="9"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dissolve">
                                      <p:cBhvr>
                                        <p:cTn id="17" dur="10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accel="50000" decel="50000" fill="hold" nodeType="clickEffect">
                                  <p:stCondLst>
                                    <p:cond delay="0"/>
                                  </p:stCondLst>
                                  <p:childTnLst>
                                    <p:animScale>
                                      <p:cBhvr>
                                        <p:cTn id="21" dur="3000" fill="hold"/>
                                        <p:tgtEl>
                                          <p:spTgt spid="6"/>
                                        </p:tgtEl>
                                      </p:cBhvr>
                                      <p:by x="200000" y="200000"/>
                                    </p:animScale>
                                  </p:childTnLst>
                                  <p:subTnLst>
                                    <p:set>
                                      <p:cBhvr override="childStyle">
                                        <p:cTn dur="1" fill="hold" display="0" masterRel="nextClick" afterEffect="1"/>
                                        <p:tgtEl>
                                          <p:spTgt spid="6"/>
                                        </p:tgtEl>
                                        <p:attrNameLst>
                                          <p:attrName>style.visibility</p:attrName>
                                        </p:attrNameLst>
                                      </p:cBhvr>
                                      <p:to>
                                        <p:strVal val="hidden"/>
                                      </p:to>
                                    </p:set>
                                  </p:subTnLst>
                                </p:cTn>
                              </p:par>
                              <p:par>
                                <p:cTn id="22" presetID="9" presetClass="entr" presetSubtype="0"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dissolve">
                                      <p:cBhvr>
                                        <p:cTn id="24" dur="10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mph" presetSubtype="0" accel="50000" decel="50000" fill="hold" nodeType="clickEffect">
                                  <p:stCondLst>
                                    <p:cond delay="0"/>
                                  </p:stCondLst>
                                  <p:childTnLst>
                                    <p:animScale>
                                      <p:cBhvr>
                                        <p:cTn id="28" dur="3000" fill="hold"/>
                                        <p:tgtEl>
                                          <p:spTgt spid="19"/>
                                        </p:tgtEl>
                                      </p:cBhvr>
                                      <p:by x="150000" y="150000"/>
                                    </p:animScale>
                                  </p:childTnLst>
                                  <p:subTnLst>
                                    <p:set>
                                      <p:cBhvr override="childStyle">
                                        <p:cTn dur="1" fill="hold" display="0" masterRel="nextClick" afterEffect="1"/>
                                        <p:tgtEl>
                                          <p:spTgt spid="19"/>
                                        </p:tgtEl>
                                        <p:attrNameLst>
                                          <p:attrName>style.visibility</p:attrName>
                                        </p:attrNameLst>
                                      </p:cBhvr>
                                      <p:to>
                                        <p:strVal val="hidden"/>
                                      </p:to>
                                    </p:set>
                                  </p:subTnLst>
                                </p:cTn>
                              </p:par>
                              <p:par>
                                <p:cTn id="29" presetID="9"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dissolve">
                                      <p:cBhvr>
                                        <p:cTn id="31"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8" grpId="0" animBg="1"/>
      <p:bldP spid="69" grpId="0" animBg="1"/>
      <p:bldP spid="70" grpId="0" animBg="1"/>
      <p:bldP spid="7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61-small.jpg">
            <a:extLst>
              <a:ext uri="{FF2B5EF4-FFF2-40B4-BE49-F238E27FC236}">
                <a16:creationId xmlns:a16="http://schemas.microsoft.com/office/drawing/2014/main" id="{109727D9-672D-0A46-B1A4-949F2B6FD3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14402"/>
            <a:ext cx="12192001" cy="4926866"/>
          </a:xfrm>
          <a:prstGeom prst="rect">
            <a:avLst/>
          </a:prstGeom>
          <a:ln w="12700">
            <a:miter lim="400000"/>
          </a:ln>
        </p:spPr>
      </p:pic>
      <p:sp>
        <p:nvSpPr>
          <p:cNvPr id="2" name="Slide Number Placeholder 1">
            <a:extLst>
              <a:ext uri="{FF2B5EF4-FFF2-40B4-BE49-F238E27FC236}">
                <a16:creationId xmlns:a16="http://schemas.microsoft.com/office/drawing/2014/main" id="{B2ED23B9-D668-B646-A047-86874658AB74}"/>
              </a:ext>
            </a:extLst>
          </p:cNvPr>
          <p:cNvSpPr>
            <a:spLocks noGrp="1"/>
          </p:cNvSpPr>
          <p:nvPr>
            <p:ph type="sldNum" sz="quarter" idx="10"/>
          </p:nvPr>
        </p:nvSpPr>
        <p:spPr/>
        <p:txBody>
          <a:bodyPr/>
          <a:lstStyle/>
          <a:p>
            <a:fld id="{86CB4B4D-7CA3-9044-876B-883B54F8677D}" type="slidenum">
              <a:rPr lang="en-US" smtClean="0"/>
              <a:pPr/>
              <a:t>12</a:t>
            </a:fld>
            <a:endParaRPr lang="en-US"/>
          </a:p>
        </p:txBody>
      </p:sp>
      <p:pic>
        <p:nvPicPr>
          <p:cNvPr id="5" name="Picture 4">
            <a:extLst>
              <a:ext uri="{FF2B5EF4-FFF2-40B4-BE49-F238E27FC236}">
                <a16:creationId xmlns:a16="http://schemas.microsoft.com/office/drawing/2014/main" id="{48CFD57F-16F7-D74F-80BA-DC78CB778F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2192" y="914402"/>
            <a:ext cx="8135091" cy="4344365"/>
          </a:xfrm>
          <a:prstGeom prst="rect">
            <a:avLst/>
          </a:prstGeom>
        </p:spPr>
      </p:pic>
      <p:pic>
        <p:nvPicPr>
          <p:cNvPr id="8" name="Picture 7">
            <a:extLst>
              <a:ext uri="{FF2B5EF4-FFF2-40B4-BE49-F238E27FC236}">
                <a16:creationId xmlns:a16="http://schemas.microsoft.com/office/drawing/2014/main" id="{409A1517-8784-254D-8B87-4BC2E2D4B38E}"/>
              </a:ext>
            </a:extLst>
          </p:cNvPr>
          <p:cNvPicPr>
            <a:picLocks noChangeAspect="1"/>
          </p:cNvPicPr>
          <p:nvPr/>
        </p:nvPicPr>
        <p:blipFill>
          <a:blip r:embed="rId4"/>
          <a:stretch>
            <a:fillRect/>
          </a:stretch>
        </p:blipFill>
        <p:spPr>
          <a:xfrm>
            <a:off x="1048113" y="2967712"/>
            <a:ext cx="2938957" cy="2873556"/>
          </a:xfrm>
          <a:prstGeom prst="rect">
            <a:avLst/>
          </a:prstGeom>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385846A9-D2F9-884A-89BE-64119AB56DFC}"/>
              </a:ext>
            </a:extLst>
          </p:cNvPr>
          <p:cNvGrpSpPr>
            <a:grpSpLocks noChangeAspect="1"/>
          </p:cNvGrpSpPr>
          <p:nvPr/>
        </p:nvGrpSpPr>
        <p:grpSpPr>
          <a:xfrm>
            <a:off x="337421" y="1478655"/>
            <a:ext cx="3445606" cy="1388776"/>
            <a:chOff x="886744" y="4951368"/>
            <a:chExt cx="18289586" cy="7371740"/>
          </a:xfrm>
        </p:grpSpPr>
        <p:pic>
          <p:nvPicPr>
            <p:cNvPr id="12" name="Picture 11">
              <a:extLst>
                <a:ext uri="{FF2B5EF4-FFF2-40B4-BE49-F238E27FC236}">
                  <a16:creationId xmlns:a16="http://schemas.microsoft.com/office/drawing/2014/main" id="{B101BB1D-EBA5-A748-90D0-EAB0937A7203}"/>
                </a:ext>
              </a:extLst>
            </p:cNvPr>
            <p:cNvPicPr>
              <a:picLocks noChangeAspect="1"/>
            </p:cNvPicPr>
            <p:nvPr/>
          </p:nvPicPr>
          <p:blipFill rotWithShape="1">
            <a:blip r:embed="rId5"/>
            <a:srcRect t="27070"/>
            <a:stretch/>
          </p:blipFill>
          <p:spPr>
            <a:xfrm>
              <a:off x="886744" y="4951368"/>
              <a:ext cx="18289586" cy="7371740"/>
            </a:xfrm>
            <a:prstGeom prst="rect">
              <a:avLst/>
            </a:prstGeom>
            <a:ln w="28575" cap="sq">
              <a:no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9D6A1DA3-953D-C74E-8482-5077514758F2}"/>
                </a:ext>
              </a:extLst>
            </p:cNvPr>
            <p:cNvSpPr txBox="1"/>
            <p:nvPr/>
          </p:nvSpPr>
          <p:spPr>
            <a:xfrm rot="16200000">
              <a:off x="-606057" y="7800773"/>
              <a:ext cx="6826499" cy="1470336"/>
            </a:xfrm>
            <a:prstGeom prst="rect">
              <a:avLst/>
            </a:prstGeom>
            <a:solidFill>
              <a:srgbClr val="FFF2CC"/>
            </a:solidFill>
            <a:effectLst>
              <a:softEdge rad="31750"/>
            </a:effectLst>
          </p:spPr>
          <p:txBody>
            <a:bodyPr wrap="square" rtlCol="0">
              <a:spAutoFit/>
            </a:bodyPr>
            <a:lstStyle>
              <a:defPPr>
                <a:defRPr lang="en-GB"/>
              </a:defPPr>
              <a:lvl1pPr marL="0" marR="0" lvl="0" indent="0" algn="ctr" defTabSz="914400" eaLnBrk="1" fontAlgn="auto" latinLnBrk="0" hangingPunct="1">
                <a:spcBef>
                  <a:spcPts val="0"/>
                </a:spcBef>
                <a:spcAft>
                  <a:spcPts val="0"/>
                </a:spcAft>
                <a:buClrTx/>
                <a:buSzTx/>
                <a:buFontTx/>
                <a:buNone/>
                <a:tabLst/>
                <a:defRPr kumimoji="0" sz="1400" b="0" i="0" u="none" strike="noStrike" kern="0" cap="none" spc="0" normalizeH="0" baseline="0">
                  <a:ln w="0"/>
                  <a:solidFill>
                    <a:srgbClr val="0070C0"/>
                  </a:solidFill>
                  <a:effectLst>
                    <a:outerShdw blurRad="38100" dist="25400" dir="5400000" algn="ctr" rotWithShape="0">
                      <a:srgbClr val="6E747A">
                        <a:alpha val="43000"/>
                      </a:srgbClr>
                    </a:outerShdw>
                  </a:effectLst>
                  <a:uLnTx/>
                  <a:uFillTx/>
                  <a:latin typeface="Calibri" panose="020F0502020204030204"/>
                </a:defRPr>
              </a:lvl1pPr>
            </a:lstStyle>
            <a:p>
              <a:pPr defTabSz="1828800">
                <a:defRPr/>
              </a:pPr>
              <a:r>
                <a:rPr lang="en-US" sz="600" dirty="0"/>
                <a:t>Data Cubes and Data Analytics Systems</a:t>
              </a:r>
            </a:p>
          </p:txBody>
        </p:sp>
      </p:grpSp>
      <p:sp>
        <p:nvSpPr>
          <p:cNvPr id="14" name="TextBox 13">
            <a:extLst>
              <a:ext uri="{FF2B5EF4-FFF2-40B4-BE49-F238E27FC236}">
                <a16:creationId xmlns:a16="http://schemas.microsoft.com/office/drawing/2014/main" id="{A3AE9C9A-DDEC-6645-B34B-87D8C88A2F2E}"/>
              </a:ext>
            </a:extLst>
          </p:cNvPr>
          <p:cNvSpPr txBox="1"/>
          <p:nvPr/>
        </p:nvSpPr>
        <p:spPr>
          <a:xfrm>
            <a:off x="1243289" y="1966287"/>
            <a:ext cx="995082" cy="131454"/>
          </a:xfrm>
          <a:prstGeom prst="rect">
            <a:avLst/>
          </a:prstGeom>
          <a:solidFill>
            <a:schemeClr val="bg1"/>
          </a:solidFill>
          <a:ln w="12700" cap="flat">
            <a:noFill/>
            <a:miter lim="400000"/>
          </a:ln>
          <a:effectLst>
            <a:softEdge rad="127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500" b="1" dirty="0">
                <a:solidFill>
                  <a:srgbClr val="0070C0"/>
                </a:solidFill>
                <a:latin typeface="Calibri" panose="020F0502020204030204" pitchFamily="34" charset="0"/>
                <a:cs typeface="Calibri" panose="020F0502020204030204" pitchFamily="34" charset="0"/>
                <a:sym typeface="Helvetica Light"/>
              </a:rPr>
              <a:t>GEOSS Platform</a:t>
            </a:r>
          </a:p>
        </p:txBody>
      </p:sp>
      <p:pic>
        <p:nvPicPr>
          <p:cNvPr id="9" name="Picture 5" descr="C:\Users\gcolagneli\Google Drive\ESRIN\EMSS_2015\GEO\2017\Presentation\Plenary\Pictures\geoss_platform.png">
            <a:extLst>
              <a:ext uri="{FF2B5EF4-FFF2-40B4-BE49-F238E27FC236}">
                <a16:creationId xmlns:a16="http://schemas.microsoft.com/office/drawing/2014/main" id="{FE7B21CE-1576-1D4C-BBC8-B2165016C2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4642" y="2420918"/>
            <a:ext cx="1285817" cy="1265932"/>
          </a:xfrm>
          <a:prstGeom prst="ellipse">
            <a:avLst/>
          </a:prstGeom>
          <a:solidFill>
            <a:schemeClr val="bg1"/>
          </a:solidFill>
          <a:effectLst>
            <a:innerShdw blurRad="114300">
              <a:srgbClr val="03897C"/>
            </a:innerShdw>
          </a:effectLst>
          <a:extLst/>
        </p:spPr>
      </p:pic>
      <p:sp>
        <p:nvSpPr>
          <p:cNvPr id="6" name="Right Arrow 5">
            <a:extLst>
              <a:ext uri="{FF2B5EF4-FFF2-40B4-BE49-F238E27FC236}">
                <a16:creationId xmlns:a16="http://schemas.microsoft.com/office/drawing/2014/main" id="{54FEBF1A-FDF6-8D4A-B1C7-CFDA94FA2FB9}"/>
              </a:ext>
            </a:extLst>
          </p:cNvPr>
          <p:cNvSpPr/>
          <p:nvPr/>
        </p:nvSpPr>
        <p:spPr>
          <a:xfrm rot="16200000">
            <a:off x="3454655" y="3146638"/>
            <a:ext cx="1106485" cy="548072"/>
          </a:xfrm>
          <a:prstGeom prst="rightArrow">
            <a:avLst/>
          </a:prstGeom>
          <a:solidFill>
            <a:srgbClr val="FFFF00">
              <a:alpha val="6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B67B5947-1721-F248-881D-759B8E40EC65}"/>
              </a:ext>
            </a:extLst>
          </p:cNvPr>
          <p:cNvSpPr/>
          <p:nvPr/>
        </p:nvSpPr>
        <p:spPr>
          <a:xfrm rot="16200000">
            <a:off x="416011" y="3146637"/>
            <a:ext cx="1106485" cy="548072"/>
          </a:xfrm>
          <a:prstGeom prst="rightArrow">
            <a:avLst/>
          </a:prstGeom>
          <a:solidFill>
            <a:srgbClr val="FFFF00">
              <a:alpha val="6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2258B5F-6289-0B41-8158-E85F0753985D}"/>
              </a:ext>
            </a:extLst>
          </p:cNvPr>
          <p:cNvGrpSpPr/>
          <p:nvPr/>
        </p:nvGrpSpPr>
        <p:grpSpPr>
          <a:xfrm>
            <a:off x="4686123" y="3676931"/>
            <a:ext cx="1623149" cy="2176140"/>
            <a:chOff x="3158519" y="0"/>
            <a:chExt cx="5874962" cy="7876504"/>
          </a:xfrm>
        </p:grpSpPr>
        <p:pic>
          <p:nvPicPr>
            <p:cNvPr id="18" name="Picture 17">
              <a:extLst>
                <a:ext uri="{FF2B5EF4-FFF2-40B4-BE49-F238E27FC236}">
                  <a16:creationId xmlns:a16="http://schemas.microsoft.com/office/drawing/2014/main" id="{474F2C84-5084-224B-BBA6-75F8219AFA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8519" y="0"/>
              <a:ext cx="5874962" cy="6858000"/>
            </a:xfrm>
            <a:prstGeom prst="rect">
              <a:avLst/>
            </a:prstGeom>
          </p:spPr>
        </p:pic>
        <p:pic>
          <p:nvPicPr>
            <p:cNvPr id="19" name="Picture 18">
              <a:extLst>
                <a:ext uri="{FF2B5EF4-FFF2-40B4-BE49-F238E27FC236}">
                  <a16:creationId xmlns:a16="http://schemas.microsoft.com/office/drawing/2014/main" id="{415EAD5E-3325-4143-A39F-E3556F6AFA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73631" y="6704534"/>
              <a:ext cx="5859850" cy="1171970"/>
            </a:xfrm>
            <a:prstGeom prst="rect">
              <a:avLst/>
            </a:prstGeom>
          </p:spPr>
        </p:pic>
      </p:grpSp>
      <p:sp>
        <p:nvSpPr>
          <p:cNvPr id="20" name="Right Arrow 19">
            <a:extLst>
              <a:ext uri="{FF2B5EF4-FFF2-40B4-BE49-F238E27FC236}">
                <a16:creationId xmlns:a16="http://schemas.microsoft.com/office/drawing/2014/main" id="{3980C1CA-9757-9741-8C69-3861F9E8C643}"/>
              </a:ext>
            </a:extLst>
          </p:cNvPr>
          <p:cNvSpPr/>
          <p:nvPr/>
        </p:nvSpPr>
        <p:spPr>
          <a:xfrm rot="16200000">
            <a:off x="4137056" y="3873975"/>
            <a:ext cx="1106485" cy="548072"/>
          </a:xfrm>
          <a:prstGeom prst="rightArrow">
            <a:avLst/>
          </a:prstGeom>
          <a:solidFill>
            <a:srgbClr val="FFFF00">
              <a:alpha val="6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hape 145">
            <a:extLst>
              <a:ext uri="{FF2B5EF4-FFF2-40B4-BE49-F238E27FC236}">
                <a16:creationId xmlns:a16="http://schemas.microsoft.com/office/drawing/2014/main" id="{FA6F5897-6FA4-F946-9CA8-D4CA05335DCE}"/>
              </a:ext>
            </a:extLst>
          </p:cNvPr>
          <p:cNvSpPr/>
          <p:nvPr/>
        </p:nvSpPr>
        <p:spPr>
          <a:xfrm>
            <a:off x="3136691" y="211607"/>
            <a:ext cx="6747641" cy="72840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l">
              <a:defRPr>
                <a:latin typeface="Arial"/>
                <a:ea typeface="Arial"/>
                <a:cs typeface="Arial"/>
                <a:sym typeface="Arial"/>
              </a:defRPr>
            </a:pPr>
            <a:r>
              <a:rPr lang="en-US" sz="2200" b="1" dirty="0" err="1">
                <a:solidFill>
                  <a:schemeClr val="accent6">
                    <a:lumOff val="-21524"/>
                  </a:schemeClr>
                </a:solidFill>
              </a:rPr>
              <a:t>AmeriGEOSS</a:t>
            </a:r>
            <a:r>
              <a:rPr lang="en-US" sz="2200" b="1" dirty="0">
                <a:solidFill>
                  <a:schemeClr val="accent6">
                    <a:lumOff val="-21524"/>
                  </a:schemeClr>
                </a:solidFill>
              </a:rPr>
              <a:t> </a:t>
            </a:r>
            <a:r>
              <a:rPr sz="2200" b="1" dirty="0">
                <a:solidFill>
                  <a:srgbClr val="A6AAA9"/>
                </a:solidFill>
              </a:rPr>
              <a:t>/</a:t>
            </a:r>
            <a:r>
              <a:rPr sz="2200" b="1" dirty="0"/>
              <a:t> </a:t>
            </a:r>
            <a:r>
              <a:rPr lang="en-US" sz="2200" b="1" dirty="0">
                <a:solidFill>
                  <a:srgbClr val="0056A2"/>
                </a:solidFill>
              </a:rPr>
              <a:t>Implementing Regional GEOSS</a:t>
            </a:r>
          </a:p>
          <a:p>
            <a:pPr algn="l">
              <a:defRPr>
                <a:latin typeface="Arial"/>
                <a:ea typeface="Arial"/>
                <a:cs typeface="Arial"/>
                <a:sym typeface="Arial"/>
              </a:defRPr>
            </a:pPr>
            <a:r>
              <a:rPr lang="en-US" sz="2200" b="1" dirty="0">
                <a:solidFill>
                  <a:srgbClr val="0056A2"/>
                </a:solidFill>
              </a:rPr>
              <a:t>Leveraging Systems &amp; Emerging Technologies</a:t>
            </a:r>
            <a:endParaRPr sz="2200" b="1" dirty="0">
              <a:solidFill>
                <a:srgbClr val="0056A2"/>
              </a:solidFill>
            </a:endParaRPr>
          </a:p>
        </p:txBody>
      </p:sp>
      <p:pic>
        <p:nvPicPr>
          <p:cNvPr id="25" name="Picture 24">
            <a:extLst>
              <a:ext uri="{FF2B5EF4-FFF2-40B4-BE49-F238E27FC236}">
                <a16:creationId xmlns:a16="http://schemas.microsoft.com/office/drawing/2014/main" id="{CE843646-1DEF-AB48-AF00-AD4AF9C91088}"/>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9139689" y="1720042"/>
            <a:ext cx="3052311" cy="3749452"/>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70BB34DF-D95B-3E42-8AE8-8485B705E666}"/>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119905" y="2883296"/>
            <a:ext cx="3800495" cy="1976353"/>
          </a:xfrm>
          <a:prstGeom prst="rect">
            <a:avLst/>
          </a:prstGeom>
          <a:effectLst>
            <a:softEdge rad="342900"/>
          </a:effectLst>
        </p:spPr>
      </p:pic>
      <p:sp>
        <p:nvSpPr>
          <p:cNvPr id="15" name="Right Arrow 14">
            <a:extLst>
              <a:ext uri="{FF2B5EF4-FFF2-40B4-BE49-F238E27FC236}">
                <a16:creationId xmlns:a16="http://schemas.microsoft.com/office/drawing/2014/main" id="{0D82E4FA-E54E-6044-A8BB-8B6661958BB1}"/>
              </a:ext>
            </a:extLst>
          </p:cNvPr>
          <p:cNvSpPr/>
          <p:nvPr/>
        </p:nvSpPr>
        <p:spPr>
          <a:xfrm>
            <a:off x="8796502" y="4223428"/>
            <a:ext cx="1106485" cy="548072"/>
          </a:xfrm>
          <a:prstGeom prst="rightArrow">
            <a:avLst/>
          </a:prstGeom>
          <a:solidFill>
            <a:srgbClr val="FFFF00">
              <a:alpha val="6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8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descr="Presentation Author/Graphics: Eldrich L Frazier&#10;Federal Geographic Data Committee&#10;https://www.fgdc.gov">
            <a:extLst>
              <a:ext uri="{FF2B5EF4-FFF2-40B4-BE49-F238E27FC236}">
                <a16:creationId xmlns:a16="http://schemas.microsoft.com/office/drawing/2014/main" id="{4A5EDB46-6FA5-1147-9F98-C29BE90B15CE}"/>
              </a:ext>
            </a:extLst>
          </p:cNvPr>
          <p:cNvSpPr/>
          <p:nvPr/>
        </p:nvSpPr>
        <p:spPr>
          <a:xfrm>
            <a:off x="205588" y="1172906"/>
            <a:ext cx="11607871" cy="4808794"/>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11" name="Rounded Rectangle 10" descr="Presentation Author/Graphics:&#10;Eldrich L. Frazier&#10;Federal Geographic Data Committee&#10;http://www.fgdc.gov" title="FGDC">
            <a:extLst>
              <a:ext uri="{FF2B5EF4-FFF2-40B4-BE49-F238E27FC236}">
                <a16:creationId xmlns:a16="http://schemas.microsoft.com/office/drawing/2014/main" id="{6772C75F-6912-E44B-AB67-EC60329BD09D}"/>
              </a:ext>
            </a:extLst>
          </p:cNvPr>
          <p:cNvSpPr/>
          <p:nvPr/>
        </p:nvSpPr>
        <p:spPr>
          <a:xfrm>
            <a:off x="205588" y="915874"/>
            <a:ext cx="11652115" cy="801758"/>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sz="2000" b="1" i="1" dirty="0"/>
              <a:t>Imagery Analytics – Build Capacity in the Region to use Imagery as a resource in Decision Making </a:t>
            </a:r>
          </a:p>
        </p:txBody>
      </p:sp>
      <p:sp>
        <p:nvSpPr>
          <p:cNvPr id="3" name="Slide Number Placeholder 2">
            <a:extLst>
              <a:ext uri="{FF2B5EF4-FFF2-40B4-BE49-F238E27FC236}">
                <a16:creationId xmlns:a16="http://schemas.microsoft.com/office/drawing/2014/main" id="{BE37E0FF-336F-7E4A-8958-7337DCC9EB65}"/>
              </a:ext>
            </a:extLst>
          </p:cNvPr>
          <p:cNvSpPr>
            <a:spLocks noGrp="1"/>
          </p:cNvSpPr>
          <p:nvPr>
            <p:ph type="sldNum" sz="quarter" idx="10"/>
          </p:nvPr>
        </p:nvSpPr>
        <p:spPr/>
        <p:txBody>
          <a:bodyPr/>
          <a:lstStyle/>
          <a:p>
            <a:fld id="{2AAED9FE-A794-6340-A106-71E1AD4C19A3}" type="slidenum">
              <a:rPr lang="en-US" b="1" smtClean="0"/>
              <a:t>13</a:t>
            </a:fld>
            <a:endParaRPr lang="en-US" b="1"/>
          </a:p>
        </p:txBody>
      </p:sp>
      <p:pic>
        <p:nvPicPr>
          <p:cNvPr id="19" name="Picture 18">
            <a:extLst>
              <a:ext uri="{FF2B5EF4-FFF2-40B4-BE49-F238E27FC236}">
                <a16:creationId xmlns:a16="http://schemas.microsoft.com/office/drawing/2014/main" id="{198BFDF3-A813-6E4A-AE9A-3E62DAF9A6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243" y="1769562"/>
            <a:ext cx="4077241" cy="4095202"/>
          </a:xfrm>
          <a:prstGeom prst="rect">
            <a:avLst/>
          </a:prstGeom>
        </p:spPr>
      </p:pic>
      <p:pic>
        <p:nvPicPr>
          <p:cNvPr id="17" name="Picture 16">
            <a:extLst>
              <a:ext uri="{FF2B5EF4-FFF2-40B4-BE49-F238E27FC236}">
                <a16:creationId xmlns:a16="http://schemas.microsoft.com/office/drawing/2014/main" id="{3805DF4A-FD49-FA4E-87F8-5835603CCD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8157" y="5041771"/>
            <a:ext cx="6936631" cy="822993"/>
          </a:xfrm>
          <a:prstGeom prst="rect">
            <a:avLst/>
          </a:prstGeom>
        </p:spPr>
      </p:pic>
      <p:pic>
        <p:nvPicPr>
          <p:cNvPr id="21" name="Picture 20">
            <a:extLst>
              <a:ext uri="{FF2B5EF4-FFF2-40B4-BE49-F238E27FC236}">
                <a16:creationId xmlns:a16="http://schemas.microsoft.com/office/drawing/2014/main" id="{3EEE9EF9-78A0-E24C-816B-F5B83F6737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732" y="1942968"/>
            <a:ext cx="694611" cy="392606"/>
          </a:xfrm>
          <a:prstGeom prst="rect">
            <a:avLst/>
          </a:prstGeom>
          <a:effectLst>
            <a:outerShdw blurRad="50800" dist="38100" dir="2700000" algn="tl" rotWithShape="0">
              <a:prstClr val="black">
                <a:alpha val="40000"/>
              </a:prstClr>
            </a:outerShdw>
            <a:reflection blurRad="6350" stA="50000" endA="300" endPos="55000" dist="25400" dir="5400000" sy="-100000" algn="bl" rotWithShape="0"/>
          </a:effectLst>
        </p:spPr>
      </p:pic>
      <p:pic>
        <p:nvPicPr>
          <p:cNvPr id="14" name="Picture 13">
            <a:extLst>
              <a:ext uri="{FF2B5EF4-FFF2-40B4-BE49-F238E27FC236}">
                <a16:creationId xmlns:a16="http://schemas.microsoft.com/office/drawing/2014/main" id="{595F4B4B-78AA-7C4B-8256-25E813BF2D43}"/>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18136" t="715" r="12099"/>
          <a:stretch/>
        </p:blipFill>
        <p:spPr>
          <a:xfrm>
            <a:off x="2381753" y="3641097"/>
            <a:ext cx="518499" cy="411995"/>
          </a:xfrm>
          <a:prstGeom prst="rect">
            <a:avLst/>
          </a:prstGeom>
          <a:effectLst>
            <a:softEdge rad="101600"/>
          </a:effectLst>
        </p:spPr>
      </p:pic>
      <p:sp>
        <p:nvSpPr>
          <p:cNvPr id="29" name="Triangle 28">
            <a:extLst>
              <a:ext uri="{FF2B5EF4-FFF2-40B4-BE49-F238E27FC236}">
                <a16:creationId xmlns:a16="http://schemas.microsoft.com/office/drawing/2014/main" id="{5F72FA3E-2FC9-F44C-BB21-F6AC5DFC6F22}"/>
              </a:ext>
            </a:extLst>
          </p:cNvPr>
          <p:cNvSpPr/>
          <p:nvPr/>
        </p:nvSpPr>
        <p:spPr>
          <a:xfrm rot="16200000">
            <a:off x="2056080" y="2393981"/>
            <a:ext cx="3232716" cy="2062864"/>
          </a:xfrm>
          <a:prstGeom prst="triangle">
            <a:avLst>
              <a:gd name="adj" fmla="val 37757"/>
            </a:avLst>
          </a:prstGeom>
          <a:solidFill>
            <a:schemeClr val="bg2">
              <a:alpha val="27000"/>
            </a:schemeClr>
          </a:solidFill>
          <a:ln>
            <a:solidFill>
              <a:schemeClr val="tx1">
                <a:lumMod val="50000"/>
                <a:lumOff val="50000"/>
              </a:schemeClr>
            </a:solidFill>
          </a:ln>
          <a:scene3d>
            <a:camera prst="orthographicFront"/>
            <a:lightRig rig="chilly" dir="t"/>
          </a:scene3d>
          <a:sp3d prstMaterial="powder">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88FFAB-00CA-CC4F-AE30-CD53322F4B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03867" y="1779879"/>
            <a:ext cx="6892387" cy="3261892"/>
          </a:xfrm>
          <a:prstGeom prst="rect">
            <a:avLst/>
          </a:prstGeom>
        </p:spPr>
      </p:pic>
      <p:sp>
        <p:nvSpPr>
          <p:cNvPr id="22" name="TextBox 21">
            <a:extLst>
              <a:ext uri="{FF2B5EF4-FFF2-40B4-BE49-F238E27FC236}">
                <a16:creationId xmlns:a16="http://schemas.microsoft.com/office/drawing/2014/main" id="{E0B7CED4-0343-834A-A7E0-C291F686F242}"/>
              </a:ext>
            </a:extLst>
          </p:cNvPr>
          <p:cNvSpPr txBox="1"/>
          <p:nvPr/>
        </p:nvSpPr>
        <p:spPr>
          <a:xfrm>
            <a:off x="7654630" y="1935723"/>
            <a:ext cx="1353148" cy="373238"/>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defPPr>
              <a:defRPr lang="en-US"/>
            </a:defPPr>
            <a:lvl1pPr marL="6351" algn="ctr">
              <a:defRPr sz="1100" b="1" i="1">
                <a:solidFill>
                  <a:schemeClr val="lt1"/>
                </a:solidFill>
                <a:effectLst>
                  <a:outerShdw blurRad="50800" dist="76200" dir="2700000" algn="tl" rotWithShape="0">
                    <a:prstClr val="black">
                      <a:alpha val="40000"/>
                    </a:prstClr>
                  </a:outerShdw>
                </a:effectLs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dirty="0"/>
              <a:t>Domo </a:t>
            </a:r>
            <a:r>
              <a:rPr lang="en-US" sz="1200" dirty="0" err="1"/>
              <a:t>Planas</a:t>
            </a:r>
            <a:endParaRPr lang="en-US" sz="1200" dirty="0"/>
          </a:p>
        </p:txBody>
      </p:sp>
      <p:sp>
        <p:nvSpPr>
          <p:cNvPr id="2" name="TextBox 1">
            <a:extLst>
              <a:ext uri="{FF2B5EF4-FFF2-40B4-BE49-F238E27FC236}">
                <a16:creationId xmlns:a16="http://schemas.microsoft.com/office/drawing/2014/main" id="{2ED25E51-5322-7D47-888C-1F1388B7916C}"/>
              </a:ext>
            </a:extLst>
          </p:cNvPr>
          <p:cNvSpPr txBox="1"/>
          <p:nvPr/>
        </p:nvSpPr>
        <p:spPr>
          <a:xfrm>
            <a:off x="8146473" y="274320"/>
            <a:ext cx="184731" cy="369332"/>
          </a:xfrm>
          <a:prstGeom prst="rect">
            <a:avLst/>
          </a:prstGeom>
          <a:noFill/>
        </p:spPr>
        <p:txBody>
          <a:bodyPr wrap="none" rtlCol="0">
            <a:spAutoFit/>
          </a:bodyPr>
          <a:lstStyle/>
          <a:p>
            <a:endParaRPr lang="en-US" dirty="0"/>
          </a:p>
        </p:txBody>
      </p:sp>
      <p:sp>
        <p:nvSpPr>
          <p:cNvPr id="4" name="Bent Arrow 3">
            <a:extLst>
              <a:ext uri="{FF2B5EF4-FFF2-40B4-BE49-F238E27FC236}">
                <a16:creationId xmlns:a16="http://schemas.microsoft.com/office/drawing/2014/main" id="{55775F16-9944-F647-BE35-2770B29A4DC5}"/>
              </a:ext>
            </a:extLst>
          </p:cNvPr>
          <p:cNvSpPr/>
          <p:nvPr/>
        </p:nvSpPr>
        <p:spPr>
          <a:xfrm rot="5400000" flipH="1">
            <a:off x="7229778" y="1036063"/>
            <a:ext cx="1976386" cy="5532973"/>
          </a:xfrm>
          <a:prstGeom prst="bentArrow">
            <a:avLst/>
          </a:prstGeom>
          <a:solidFill>
            <a:schemeClr val="bg2">
              <a:lumMod val="90000"/>
              <a:alpha val="6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938700F-140A-DF4F-B5C1-F87DB6DABF99}"/>
              </a:ext>
            </a:extLst>
          </p:cNvPr>
          <p:cNvSpPr txBox="1"/>
          <p:nvPr/>
        </p:nvSpPr>
        <p:spPr>
          <a:xfrm>
            <a:off x="5401801" y="4349596"/>
            <a:ext cx="4835042" cy="369332"/>
          </a:xfrm>
          <a:prstGeom prst="rect">
            <a:avLst/>
          </a:prstGeom>
          <a:noFill/>
        </p:spPr>
        <p:txBody>
          <a:bodyPr wrap="none" rtlCol="0">
            <a:spAutoFit/>
          </a:bodyPr>
          <a:lstStyle/>
          <a:p>
            <a:r>
              <a:rPr lang="en-US" b="1" i="1" dirty="0"/>
              <a:t>How has the environment changed 1997 – 2017?</a:t>
            </a:r>
          </a:p>
        </p:txBody>
      </p:sp>
      <p:sp>
        <p:nvSpPr>
          <p:cNvPr id="15" name="Shape 145">
            <a:extLst>
              <a:ext uri="{FF2B5EF4-FFF2-40B4-BE49-F238E27FC236}">
                <a16:creationId xmlns:a16="http://schemas.microsoft.com/office/drawing/2014/main" id="{051041CF-9E3D-754B-BB93-BC90EA804C5B}"/>
              </a:ext>
            </a:extLst>
          </p:cNvPr>
          <p:cNvSpPr/>
          <p:nvPr/>
        </p:nvSpPr>
        <p:spPr>
          <a:xfrm>
            <a:off x="3893940" y="353243"/>
            <a:ext cx="4499630"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lang="en-US" sz="2000" b="1" dirty="0">
                <a:solidFill>
                  <a:srgbClr val="A6AAA9"/>
                </a:solidFill>
              </a:rPr>
              <a:t>/</a:t>
            </a:r>
            <a:r>
              <a:rPr lang="en-US" sz="2000" b="1" dirty="0"/>
              <a:t> </a:t>
            </a:r>
            <a:r>
              <a:rPr lang="en-US" sz="2000" b="1" dirty="0">
                <a:solidFill>
                  <a:schemeClr val="accent1"/>
                </a:solidFill>
              </a:rPr>
              <a:t>Platform Capabilities</a:t>
            </a:r>
            <a:endParaRPr sz="2000" b="1" dirty="0">
              <a:solidFill>
                <a:schemeClr val="accent1"/>
              </a:solidFill>
            </a:endParaRPr>
          </a:p>
        </p:txBody>
      </p:sp>
      <p:pic>
        <p:nvPicPr>
          <p:cNvPr id="6" name="Picture 5">
            <a:extLst>
              <a:ext uri="{FF2B5EF4-FFF2-40B4-BE49-F238E27FC236}">
                <a16:creationId xmlns:a16="http://schemas.microsoft.com/office/drawing/2014/main" id="{2C13BB68-D6BE-8944-9F2E-A18437A7A1E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31" b="89607" l="23377" r="88961">
                        <a14:foregroundMark x1="57792" y1="31409" x2="63247" y2="36952"/>
                        <a14:foregroundMark x1="76104" y1="56120" x2="86104" y2="68360"/>
                        <a14:foregroundMark x1="86623" y1="70208" x2="86623" y2="70208"/>
                        <a14:foregroundMark x1="32208" y1="18245" x2="32208" y2="18245"/>
                        <a14:foregroundMark x1="42468" y1="19400" x2="42468" y2="19400"/>
                        <a14:foregroundMark x1="37532" y1="20323" x2="37532" y2="20323"/>
                        <a14:backgroundMark x1="26234" y1="50808" x2="47143" y2="79215"/>
                        <a14:backgroundMark x1="44156" y1="66282" x2="59221" y2="52425"/>
                        <a14:backgroundMark x1="61948" y1="68360" x2="81429" y2="79215"/>
                        <a14:backgroundMark x1="77792" y1="51501" x2="85065" y2="54273"/>
                      </a14:backgroundRemoval>
                    </a14:imgEffect>
                  </a14:imgLayer>
                </a14:imgProps>
              </a:ext>
            </a:extLst>
          </a:blip>
          <a:stretch>
            <a:fillRect/>
          </a:stretch>
        </p:blipFill>
        <p:spPr>
          <a:xfrm>
            <a:off x="1668074" y="3398399"/>
            <a:ext cx="4585183" cy="2578422"/>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1872A498-8E63-6046-AB08-378A70F854C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98770" y="1824416"/>
            <a:ext cx="4252714" cy="23921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253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24DDC-F530-EF43-B600-6EA93FA5F66E}"/>
              </a:ext>
            </a:extLst>
          </p:cNvPr>
          <p:cNvSpPr>
            <a:spLocks noGrp="1"/>
          </p:cNvSpPr>
          <p:nvPr>
            <p:ph type="sldNum" sz="quarter" idx="10"/>
          </p:nvPr>
        </p:nvSpPr>
        <p:spPr/>
        <p:txBody>
          <a:bodyPr/>
          <a:lstStyle/>
          <a:p>
            <a:fld id="{86CB4B4D-7CA3-9044-876B-883B54F8677D}" type="slidenum">
              <a:rPr lang="en-US" smtClean="0"/>
              <a:t>14</a:t>
            </a:fld>
            <a:endParaRPr lang="en-US"/>
          </a:p>
        </p:txBody>
      </p:sp>
      <p:grpSp>
        <p:nvGrpSpPr>
          <p:cNvPr id="6" name="Group 5">
            <a:extLst>
              <a:ext uri="{FF2B5EF4-FFF2-40B4-BE49-F238E27FC236}">
                <a16:creationId xmlns:a16="http://schemas.microsoft.com/office/drawing/2014/main" id="{E6804DC3-A628-EE4D-9D09-A0721D1EF32B}"/>
              </a:ext>
            </a:extLst>
          </p:cNvPr>
          <p:cNvGrpSpPr/>
          <p:nvPr/>
        </p:nvGrpSpPr>
        <p:grpSpPr>
          <a:xfrm>
            <a:off x="0" y="0"/>
            <a:ext cx="12191999" cy="5888320"/>
            <a:chOff x="-5816" y="-24905"/>
            <a:chExt cx="24389815" cy="11779450"/>
          </a:xfrm>
        </p:grpSpPr>
        <p:pic>
          <p:nvPicPr>
            <p:cNvPr id="3" name="image58.jpeg">
              <a:extLst>
                <a:ext uri="{FF2B5EF4-FFF2-40B4-BE49-F238E27FC236}">
                  <a16:creationId xmlns:a16="http://schemas.microsoft.com/office/drawing/2014/main" id="{FB98B314-3050-724A-9F81-A8A987CC84C0}"/>
                </a:ext>
              </a:extLst>
            </p:cNvPr>
            <p:cNvPicPr>
              <a:picLocks noChangeAspect="1"/>
            </p:cNvPicPr>
            <p:nvPr/>
          </p:nvPicPr>
          <p:blipFill>
            <a:blip r:embed="rId2">
              <a:extLst/>
            </a:blip>
            <a:srcRect l="7229" r="7228"/>
            <a:stretch>
              <a:fillRect/>
            </a:stretch>
          </p:blipFill>
          <p:spPr>
            <a:xfrm>
              <a:off x="-5816" y="-24905"/>
              <a:ext cx="24389815" cy="11779450"/>
            </a:xfrm>
            <a:prstGeom prst="rect">
              <a:avLst/>
            </a:prstGeom>
            <a:ln w="12700">
              <a:miter lim="400000"/>
            </a:ln>
          </p:spPr>
        </p:pic>
        <p:sp>
          <p:nvSpPr>
            <p:cNvPr id="4" name="Shape 129">
              <a:extLst>
                <a:ext uri="{FF2B5EF4-FFF2-40B4-BE49-F238E27FC236}">
                  <a16:creationId xmlns:a16="http://schemas.microsoft.com/office/drawing/2014/main" id="{DE9812CE-ACC8-1144-B834-E82C56691AA9}"/>
                </a:ext>
              </a:extLst>
            </p:cNvPr>
            <p:cNvSpPr/>
            <p:nvPr/>
          </p:nvSpPr>
          <p:spPr>
            <a:xfrm>
              <a:off x="1793103" y="8079986"/>
              <a:ext cx="20812897" cy="2152727"/>
            </a:xfrm>
            <a:prstGeom prst="rect">
              <a:avLst/>
            </a:prstGeom>
            <a:solidFill>
              <a:srgbClr val="000000">
                <a:alpha val="34000"/>
              </a:srgbClr>
            </a:solidFill>
            <a:ln w="12700">
              <a:miter lim="400000"/>
            </a:ln>
          </p:spPr>
          <p:txBody>
            <a:bodyPr lIns="50800" tIns="50800" rIns="50800" bIns="50800" anchor="ctr"/>
            <a:lstStyle/>
            <a:p>
              <a:pPr>
                <a:defRPr sz="2400">
                  <a:solidFill>
                    <a:srgbClr val="FFFFFF"/>
                  </a:solidFill>
                </a:defRPr>
              </a:pPr>
              <a:endParaRPr/>
            </a:p>
          </p:txBody>
        </p:sp>
        <p:sp>
          <p:nvSpPr>
            <p:cNvPr id="5" name="Shape 155">
              <a:extLst>
                <a:ext uri="{FF2B5EF4-FFF2-40B4-BE49-F238E27FC236}">
                  <a16:creationId xmlns:a16="http://schemas.microsoft.com/office/drawing/2014/main" id="{CEA64B92-BB4B-4241-9D0E-CE25741C8AF4}"/>
                </a:ext>
              </a:extLst>
            </p:cNvPr>
            <p:cNvSpPr/>
            <p:nvPr/>
          </p:nvSpPr>
          <p:spPr>
            <a:xfrm>
              <a:off x="1791256" y="2331104"/>
              <a:ext cx="20814744" cy="5030952"/>
            </a:xfrm>
            <a:prstGeom prst="rect">
              <a:avLst/>
            </a:prstGeom>
            <a:solidFill>
              <a:srgbClr val="000000">
                <a:alpha val="59585"/>
              </a:srgbClr>
            </a:solidFill>
            <a:ln w="12700">
              <a:miter lim="400000"/>
            </a:ln>
          </p:spPr>
          <p:txBody>
            <a:bodyPr lIns="50800" tIns="50800" rIns="50800" bIns="50800" anchor="ctr"/>
            <a:lstStyle/>
            <a:p>
              <a:pPr>
                <a:defRPr sz="2400">
                  <a:solidFill>
                    <a:srgbClr val="FFFFFF"/>
                  </a:solidFill>
                </a:defRPr>
              </a:pPr>
              <a:endParaRPr/>
            </a:p>
          </p:txBody>
        </p:sp>
      </p:grpSp>
      <p:sp>
        <p:nvSpPr>
          <p:cNvPr id="8" name="Rectangle 7">
            <a:extLst>
              <a:ext uri="{FF2B5EF4-FFF2-40B4-BE49-F238E27FC236}">
                <a16:creationId xmlns:a16="http://schemas.microsoft.com/office/drawing/2014/main" id="{54F5A381-686F-464B-A359-6143FC930FB2}"/>
              </a:ext>
            </a:extLst>
          </p:cNvPr>
          <p:cNvSpPr/>
          <p:nvPr/>
        </p:nvSpPr>
        <p:spPr>
          <a:xfrm>
            <a:off x="1897625" y="4174033"/>
            <a:ext cx="10048569" cy="830997"/>
          </a:xfrm>
          <a:prstGeom prst="rect">
            <a:avLst/>
          </a:prstGeom>
        </p:spPr>
        <p:txBody>
          <a:bodyPr wrap="square">
            <a:spAutoFit/>
          </a:bodyPr>
          <a:lstStyle/>
          <a:p>
            <a:r>
              <a:rPr lang="en-US" sz="2400" b="1" dirty="0" err="1">
                <a:solidFill>
                  <a:schemeClr val="bg1"/>
                </a:solidFill>
              </a:rPr>
              <a:t>Angélica</a:t>
            </a:r>
            <a:r>
              <a:rPr lang="en-US" sz="2400" b="1" dirty="0">
                <a:solidFill>
                  <a:schemeClr val="bg1"/>
                </a:solidFill>
              </a:rPr>
              <a:t> Gutiérrez-Magness, Chair of the </a:t>
            </a:r>
            <a:r>
              <a:rPr lang="en-US" sz="2400" b="1" dirty="0" err="1">
                <a:solidFill>
                  <a:schemeClr val="bg1"/>
                </a:solidFill>
              </a:rPr>
              <a:t>AmeriGEOSS</a:t>
            </a:r>
            <a:r>
              <a:rPr lang="en-US" sz="2400" b="1" dirty="0">
                <a:solidFill>
                  <a:schemeClr val="bg1"/>
                </a:solidFill>
              </a:rPr>
              <a:t> Initiative</a:t>
            </a:r>
          </a:p>
          <a:p>
            <a:r>
              <a:rPr lang="en-US" sz="2400" b="1" dirty="0">
                <a:solidFill>
                  <a:schemeClr val="bg1"/>
                </a:solidFill>
              </a:rPr>
              <a:t>Rich Frazier, </a:t>
            </a:r>
            <a:r>
              <a:rPr lang="en-US" sz="2400" b="1" dirty="0" err="1">
                <a:solidFill>
                  <a:schemeClr val="bg1"/>
                </a:solidFill>
              </a:rPr>
              <a:t>AmeriGEOSS</a:t>
            </a:r>
            <a:r>
              <a:rPr lang="en-US" sz="2400" b="1" dirty="0">
                <a:solidFill>
                  <a:schemeClr val="bg1"/>
                </a:solidFill>
              </a:rPr>
              <a:t> Foundational Working Group</a:t>
            </a:r>
          </a:p>
        </p:txBody>
      </p:sp>
      <p:sp>
        <p:nvSpPr>
          <p:cNvPr id="9" name="Title 1">
            <a:extLst>
              <a:ext uri="{FF2B5EF4-FFF2-40B4-BE49-F238E27FC236}">
                <a16:creationId xmlns:a16="http://schemas.microsoft.com/office/drawing/2014/main" id="{C0F284D2-919C-DA4B-8D28-06B903ABB206}"/>
              </a:ext>
            </a:extLst>
          </p:cNvPr>
          <p:cNvSpPr txBox="1">
            <a:spLocks/>
          </p:cNvSpPr>
          <p:nvPr/>
        </p:nvSpPr>
        <p:spPr>
          <a:xfrm>
            <a:off x="898322" y="1177723"/>
            <a:ext cx="10404890" cy="2391387"/>
          </a:xfrm>
          <a:prstGeom prst="rect">
            <a:avLst/>
          </a:prstGeom>
        </p:spPr>
        <p:txBody>
          <a:bodyPr anchor="ctr">
            <a:normAutofit fontScale="92500" lnSpcReduction="20000"/>
          </a:bodyPr>
          <a:lstStyle>
            <a:lvl1pPr algn="l" defTabSz="914309" rtl="0" eaLnBrk="1" latinLnBrk="0" hangingPunct="1">
              <a:lnSpc>
                <a:spcPct val="90000"/>
              </a:lnSpc>
              <a:spcBef>
                <a:spcPct val="0"/>
              </a:spcBef>
              <a:buNone/>
              <a:defRPr sz="4400" kern="1200">
                <a:solidFill>
                  <a:schemeClr val="tx1"/>
                </a:solidFill>
                <a:latin typeface="+mj-lt"/>
                <a:ea typeface="+mj-ea"/>
                <a:cs typeface="+mj-cs"/>
              </a:defRPr>
            </a:lvl1pPr>
          </a:lstStyle>
          <a:p>
            <a:pPr marL="881063"/>
            <a:br>
              <a:rPr lang="en-US" sz="3600" b="1" dirty="0">
                <a:solidFill>
                  <a:schemeClr val="bg1"/>
                </a:solidFill>
                <a:latin typeface="Calibri" panose="020F0502020204030204" pitchFamily="34" charset="0"/>
                <a:cs typeface="Calibri" panose="020F0502020204030204" pitchFamily="34" charset="0"/>
              </a:rPr>
            </a:br>
            <a:r>
              <a:rPr lang="en-US" sz="3600" b="1" dirty="0">
                <a:solidFill>
                  <a:schemeClr val="bg1"/>
                </a:solidFill>
                <a:latin typeface="Calibri" panose="020F0502020204030204" pitchFamily="34" charset="0"/>
                <a:cs typeface="Calibri" panose="020F0502020204030204" pitchFamily="34" charset="0"/>
              </a:rPr>
              <a:t>                 </a:t>
            </a:r>
            <a:endParaRPr lang="en-US" sz="3600" b="1" dirty="0">
              <a:solidFill>
                <a:srgbClr val="0070C0"/>
              </a:solidFill>
              <a:latin typeface="Calibri" panose="020F0502020204030204" pitchFamily="34" charset="0"/>
              <a:cs typeface="Calibri" panose="020F0502020204030204" pitchFamily="34" charset="0"/>
            </a:endParaRPr>
          </a:p>
          <a:p>
            <a:pPr marL="881063"/>
            <a:r>
              <a:rPr lang="en-US" sz="4800" b="1" dirty="0">
                <a:solidFill>
                  <a:srgbClr val="0070C0"/>
                </a:solidFill>
                <a:effectLst>
                  <a:innerShdw blurRad="63500" dist="50800" dir="16200000">
                    <a:prstClr val="black">
                      <a:alpha val="50000"/>
                    </a:prstClr>
                  </a:innerShdw>
                </a:effectLst>
                <a:latin typeface="Calibri" panose="020F0502020204030204" pitchFamily="34" charset="0"/>
                <a:cs typeface="Calibri" panose="020F0502020204030204" pitchFamily="34" charset="0"/>
              </a:rPr>
              <a:t>              </a:t>
            </a:r>
            <a:r>
              <a:rPr lang="en-US" sz="4800" b="1" dirty="0">
                <a:solidFill>
                  <a:srgbClr val="6BABAB"/>
                </a:solidFill>
                <a:effectLst>
                  <a:innerShdw blurRad="63500" dist="50800" dir="16200000">
                    <a:prstClr val="black">
                      <a:alpha val="50000"/>
                    </a:prstClr>
                  </a:innerShdw>
                </a:effectLst>
                <a:latin typeface="Calibri" panose="020F0502020204030204" pitchFamily="34" charset="0"/>
                <a:cs typeface="Calibri" panose="020F0502020204030204" pitchFamily="34" charset="0"/>
              </a:rPr>
              <a:t>Community Platform Overview </a:t>
            </a:r>
            <a:endParaRPr lang="en-US" sz="3600" b="1" dirty="0">
              <a:solidFill>
                <a:srgbClr val="6BABAB"/>
              </a:solidFill>
              <a:effectLst>
                <a:innerShdw blurRad="63500" dist="50800" dir="16200000">
                  <a:prstClr val="black">
                    <a:alpha val="50000"/>
                  </a:prstClr>
                </a:innerShdw>
              </a:effectLst>
              <a:latin typeface="Calibri" panose="020F0502020204030204" pitchFamily="34" charset="0"/>
              <a:cs typeface="Calibri" panose="020F0502020204030204" pitchFamily="34" charset="0"/>
            </a:endParaRPr>
          </a:p>
          <a:p>
            <a:pPr marL="881063"/>
            <a:br>
              <a:rPr lang="en-US" sz="3200" b="1" i="1" dirty="0">
                <a:solidFill>
                  <a:srgbClr val="6BABAB"/>
                </a:solidFill>
                <a:latin typeface="Calibri" panose="020F0502020204030204" pitchFamily="34" charset="0"/>
                <a:cs typeface="Calibri" panose="020F0502020204030204" pitchFamily="34" charset="0"/>
              </a:rPr>
            </a:br>
            <a:r>
              <a:rPr lang="en-US" sz="3200" b="1" i="1" dirty="0">
                <a:solidFill>
                  <a:schemeClr val="bg1"/>
                </a:solidFill>
                <a:latin typeface="Calibri" panose="020F0502020204030204" pitchFamily="34" charset="0"/>
                <a:cs typeface="Calibri" panose="020F0502020204030204" pitchFamily="34" charset="0"/>
              </a:rPr>
              <a:t>CEOS WGISS/GEOSS Workshop</a:t>
            </a:r>
          </a:p>
          <a:p>
            <a:pPr marL="881063"/>
            <a:r>
              <a:rPr lang="en-US" sz="3200" b="1" i="1" dirty="0">
                <a:solidFill>
                  <a:schemeClr val="bg1"/>
                </a:solidFill>
                <a:latin typeface="Calibri" panose="020F0502020204030204" pitchFamily="34" charset="0"/>
                <a:cs typeface="Calibri" panose="020F0502020204030204" pitchFamily="34" charset="0"/>
              </a:rPr>
              <a:t>October 24, 2018</a:t>
            </a:r>
            <a:endParaRPr lang="en-US" sz="1800" b="1" i="1" dirty="0">
              <a:solidFill>
                <a:schemeClr val="bg1"/>
              </a:solidFill>
              <a:latin typeface="Calibri" panose="020F0502020204030204" pitchFamily="34" charset="0"/>
              <a:cs typeface="Calibri" panose="020F0502020204030204" pitchFamily="34" charset="0"/>
            </a:endParaRPr>
          </a:p>
        </p:txBody>
      </p:sp>
      <p:pic>
        <p:nvPicPr>
          <p:cNvPr id="29" name="Shape 341">
            <a:extLst>
              <a:ext uri="{FF2B5EF4-FFF2-40B4-BE49-F238E27FC236}">
                <a16:creationId xmlns:a16="http://schemas.microsoft.com/office/drawing/2014/main" id="{0A38B3A5-3290-3F49-A81F-F67BF1772DAF}"/>
              </a:ext>
            </a:extLst>
          </p:cNvPr>
          <p:cNvPicPr preferRelativeResize="0"/>
          <p:nvPr/>
        </p:nvPicPr>
        <p:blipFill rotWithShape="1">
          <a:blip r:embed="rId3" cstate="print">
            <a:alphaModFix/>
            <a:extLst>
              <a:ext uri="{BEBA8EAE-BF5A-486C-A8C5-ECC9F3942E4B}">
                <a14:imgProps xmlns:a14="http://schemas.microsoft.com/office/drawing/2010/main">
                  <a14:imgLayer r:embed="rId4">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1668579" y="1371859"/>
            <a:ext cx="1871587" cy="1133697"/>
          </a:xfrm>
          <a:prstGeom prst="rect">
            <a:avLst/>
          </a:prstGeom>
          <a:noFill/>
          <a:ln>
            <a:noFill/>
          </a:ln>
          <a:effectLst>
            <a:innerShdw blurRad="12700">
              <a:prstClr val="black"/>
            </a:innerShdw>
          </a:effectLst>
          <a:scene3d>
            <a:camera prst="orthographicFront"/>
            <a:lightRig rig="threePt" dir="t"/>
          </a:scene3d>
          <a:sp3d prstMaterial="matte"/>
        </p:spPr>
      </p:pic>
      <p:grpSp>
        <p:nvGrpSpPr>
          <p:cNvPr id="31" name="Group 30">
            <a:extLst>
              <a:ext uri="{FF2B5EF4-FFF2-40B4-BE49-F238E27FC236}">
                <a16:creationId xmlns:a16="http://schemas.microsoft.com/office/drawing/2014/main" id="{00E296AF-F919-E54B-842F-1C621CC2AA37}"/>
              </a:ext>
            </a:extLst>
          </p:cNvPr>
          <p:cNvGrpSpPr/>
          <p:nvPr/>
        </p:nvGrpSpPr>
        <p:grpSpPr>
          <a:xfrm>
            <a:off x="893554" y="896824"/>
            <a:ext cx="10404890" cy="454114"/>
            <a:chOff x="-29367" y="1374290"/>
            <a:chExt cx="6886467" cy="300555"/>
          </a:xfrm>
        </p:grpSpPr>
        <p:sp>
          <p:nvSpPr>
            <p:cNvPr id="32" name="Rectangle 31">
              <a:extLst>
                <a:ext uri="{FF2B5EF4-FFF2-40B4-BE49-F238E27FC236}">
                  <a16:creationId xmlns:a16="http://schemas.microsoft.com/office/drawing/2014/main" id="{D8D3B3E4-A2BF-0D45-89CE-352660C6F36C}"/>
                </a:ext>
              </a:extLst>
            </p:cNvPr>
            <p:cNvSpPr/>
            <p:nvPr/>
          </p:nvSpPr>
          <p:spPr>
            <a:xfrm>
              <a:off x="-29367" y="1374290"/>
              <a:ext cx="6886467" cy="300555"/>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3" name="Picture 32">
              <a:extLst>
                <a:ext uri="{FF2B5EF4-FFF2-40B4-BE49-F238E27FC236}">
                  <a16:creationId xmlns:a16="http://schemas.microsoft.com/office/drawing/2014/main" id="{3CB4F609-08C8-BE42-93EF-C773504C288D}"/>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519617" y="1417835"/>
              <a:ext cx="376951" cy="213059"/>
            </a:xfrm>
            <a:prstGeom prst="rect">
              <a:avLst/>
            </a:prstGeom>
          </p:spPr>
        </p:pic>
        <p:pic>
          <p:nvPicPr>
            <p:cNvPr id="34" name="Picture 33">
              <a:extLst>
                <a:ext uri="{FF2B5EF4-FFF2-40B4-BE49-F238E27FC236}">
                  <a16:creationId xmlns:a16="http://schemas.microsoft.com/office/drawing/2014/main" id="{4A7406B3-D568-894B-A1C3-32E7B0560FED}"/>
                </a:ext>
              </a:extLst>
            </p:cNvPr>
            <p:cNvPicPr>
              <a:picLocks/>
            </p:cNvPicPr>
            <p:nvPr/>
          </p:nvPicPr>
          <p:blipFill>
            <a:blip r:embed="rId6">
              <a:extLst>
                <a:ext uri="{28A0092B-C50C-407E-A947-70E740481C1C}">
                  <a14:useLocalDpi xmlns:a14="http://schemas.microsoft.com/office/drawing/2010/main"/>
                </a:ext>
              </a:extLst>
            </a:blip>
            <a:stretch>
              <a:fillRect/>
            </a:stretch>
          </p:blipFill>
          <p:spPr>
            <a:xfrm>
              <a:off x="938499" y="1417835"/>
              <a:ext cx="376951" cy="213059"/>
            </a:xfrm>
            <a:prstGeom prst="rect">
              <a:avLst/>
            </a:prstGeom>
          </p:spPr>
        </p:pic>
        <p:pic>
          <p:nvPicPr>
            <p:cNvPr id="35" name="Picture 34">
              <a:extLst>
                <a:ext uri="{FF2B5EF4-FFF2-40B4-BE49-F238E27FC236}">
                  <a16:creationId xmlns:a16="http://schemas.microsoft.com/office/drawing/2014/main" id="{DC68C002-20E6-BF49-98D5-7F3A0B694E5A}"/>
                </a:ext>
              </a:extLst>
            </p:cNvPr>
            <p:cNvPicPr>
              <a:picLocks/>
            </p:cNvPicPr>
            <p:nvPr/>
          </p:nvPicPr>
          <p:blipFill>
            <a:blip r:embed="rId7">
              <a:extLst>
                <a:ext uri="{28A0092B-C50C-407E-A947-70E740481C1C}">
                  <a14:useLocalDpi xmlns:a14="http://schemas.microsoft.com/office/drawing/2010/main"/>
                </a:ext>
              </a:extLst>
            </a:blip>
            <a:stretch>
              <a:fillRect/>
            </a:stretch>
          </p:blipFill>
          <p:spPr>
            <a:xfrm>
              <a:off x="3032909" y="1417835"/>
              <a:ext cx="376951" cy="213059"/>
            </a:xfrm>
            <a:prstGeom prst="rect">
              <a:avLst/>
            </a:prstGeom>
          </p:spPr>
        </p:pic>
        <p:pic>
          <p:nvPicPr>
            <p:cNvPr id="36" name="Picture 35">
              <a:extLst>
                <a:ext uri="{FF2B5EF4-FFF2-40B4-BE49-F238E27FC236}">
                  <a16:creationId xmlns:a16="http://schemas.microsoft.com/office/drawing/2014/main" id="{2DDED769-E153-C04B-BC08-EABAC9CC320A}"/>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2614027" y="1417835"/>
              <a:ext cx="376951" cy="213059"/>
            </a:xfrm>
            <a:prstGeom prst="rect">
              <a:avLst/>
            </a:prstGeom>
          </p:spPr>
        </p:pic>
        <p:pic>
          <p:nvPicPr>
            <p:cNvPr id="37" name="Picture 36">
              <a:extLst>
                <a:ext uri="{FF2B5EF4-FFF2-40B4-BE49-F238E27FC236}">
                  <a16:creationId xmlns:a16="http://schemas.microsoft.com/office/drawing/2014/main" id="{E0C389DD-1111-E94F-8D03-040F0557DBA3}"/>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1776263" y="1417835"/>
              <a:ext cx="376951" cy="213059"/>
            </a:xfrm>
            <a:prstGeom prst="rect">
              <a:avLst/>
            </a:prstGeom>
          </p:spPr>
        </p:pic>
        <p:pic>
          <p:nvPicPr>
            <p:cNvPr id="38" name="Picture 37">
              <a:extLst>
                <a:ext uri="{FF2B5EF4-FFF2-40B4-BE49-F238E27FC236}">
                  <a16:creationId xmlns:a16="http://schemas.microsoft.com/office/drawing/2014/main" id="{29DDD910-2A39-E541-A259-1EE112759B7D}"/>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100735" y="1417835"/>
              <a:ext cx="376951" cy="213059"/>
            </a:xfrm>
            <a:prstGeom prst="rect">
              <a:avLst/>
            </a:prstGeom>
          </p:spPr>
        </p:pic>
        <p:pic>
          <p:nvPicPr>
            <p:cNvPr id="39" name="Picture 38">
              <a:extLst>
                <a:ext uri="{FF2B5EF4-FFF2-40B4-BE49-F238E27FC236}">
                  <a16:creationId xmlns:a16="http://schemas.microsoft.com/office/drawing/2014/main" id="{B40C7763-332D-EF44-A067-4B4109623273}"/>
                </a:ext>
              </a:extLst>
            </p:cNvPr>
            <p:cNvPicPr>
              <a:picLocks/>
            </p:cNvPicPr>
            <p:nvPr/>
          </p:nvPicPr>
          <p:blipFill>
            <a:blip r:embed="rId11" cstate="screen">
              <a:extLst>
                <a:ext uri="{28A0092B-C50C-407E-A947-70E740481C1C}">
                  <a14:useLocalDpi xmlns:a14="http://schemas.microsoft.com/office/drawing/2010/main"/>
                </a:ext>
              </a:extLst>
            </a:blip>
            <a:stretch>
              <a:fillRect/>
            </a:stretch>
          </p:blipFill>
          <p:spPr>
            <a:xfrm>
              <a:off x="1357381" y="1417835"/>
              <a:ext cx="376951" cy="213059"/>
            </a:xfrm>
            <a:prstGeom prst="rect">
              <a:avLst/>
            </a:prstGeom>
          </p:spPr>
        </p:pic>
        <p:pic>
          <p:nvPicPr>
            <p:cNvPr id="40" name="Picture 39">
              <a:extLst>
                <a:ext uri="{FF2B5EF4-FFF2-40B4-BE49-F238E27FC236}">
                  <a16:creationId xmlns:a16="http://schemas.microsoft.com/office/drawing/2014/main" id="{A8A30514-C8B3-BC47-8D05-4F1C15FB8397}"/>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2195145" y="1417835"/>
              <a:ext cx="376951" cy="213059"/>
            </a:xfrm>
            <a:prstGeom prst="rect">
              <a:avLst/>
            </a:prstGeom>
          </p:spPr>
        </p:pic>
        <p:pic>
          <p:nvPicPr>
            <p:cNvPr id="41" name="Picture 40">
              <a:extLst>
                <a:ext uri="{FF2B5EF4-FFF2-40B4-BE49-F238E27FC236}">
                  <a16:creationId xmlns:a16="http://schemas.microsoft.com/office/drawing/2014/main" id="{7E3116B4-D6C7-E748-8652-860559CA535F}"/>
                </a:ext>
              </a:extLst>
            </p:cNvPr>
            <p:cNvPicPr>
              <a:picLocks/>
            </p:cNvPicPr>
            <p:nvPr/>
          </p:nvPicPr>
          <p:blipFill>
            <a:blip r:embed="rId13">
              <a:extLst>
                <a:ext uri="{28A0092B-C50C-407E-A947-70E740481C1C}">
                  <a14:useLocalDpi xmlns:a14="http://schemas.microsoft.com/office/drawing/2010/main"/>
                </a:ext>
              </a:extLst>
            </a:blip>
            <a:stretch>
              <a:fillRect/>
            </a:stretch>
          </p:blipFill>
          <p:spPr>
            <a:xfrm>
              <a:off x="4708434" y="1417835"/>
              <a:ext cx="376950" cy="213059"/>
            </a:xfrm>
            <a:prstGeom prst="rect">
              <a:avLst/>
            </a:prstGeom>
          </p:spPr>
        </p:pic>
        <p:pic>
          <p:nvPicPr>
            <p:cNvPr id="42" name="Picture 41">
              <a:extLst>
                <a:ext uri="{FF2B5EF4-FFF2-40B4-BE49-F238E27FC236}">
                  <a16:creationId xmlns:a16="http://schemas.microsoft.com/office/drawing/2014/main" id="{DBBB9E4D-2301-9644-9F6C-14558BFB685A}"/>
                </a:ext>
              </a:extLst>
            </p:cNvPr>
            <p:cNvPicPr>
              <a:picLocks/>
            </p:cNvPicPr>
            <p:nvPr/>
          </p:nvPicPr>
          <p:blipFill>
            <a:blip r:embed="rId14" cstate="screen">
              <a:extLst>
                <a:ext uri="{28A0092B-C50C-407E-A947-70E740481C1C}">
                  <a14:useLocalDpi xmlns:a14="http://schemas.microsoft.com/office/drawing/2010/main"/>
                </a:ext>
              </a:extLst>
            </a:blip>
            <a:stretch>
              <a:fillRect/>
            </a:stretch>
          </p:blipFill>
          <p:spPr>
            <a:xfrm>
              <a:off x="3870672" y="1417835"/>
              <a:ext cx="376950" cy="213059"/>
            </a:xfrm>
            <a:prstGeom prst="rect">
              <a:avLst/>
            </a:prstGeom>
          </p:spPr>
        </p:pic>
        <p:pic>
          <p:nvPicPr>
            <p:cNvPr id="43" name="Picture 42">
              <a:extLst>
                <a:ext uri="{FF2B5EF4-FFF2-40B4-BE49-F238E27FC236}">
                  <a16:creationId xmlns:a16="http://schemas.microsoft.com/office/drawing/2014/main" id="{691B369B-A4D5-2940-9E32-753309041374}"/>
                </a:ext>
              </a:extLst>
            </p:cNvPr>
            <p:cNvPicPr>
              <a:picLocks/>
            </p:cNvPicPr>
            <p:nvPr/>
          </p:nvPicPr>
          <p:blipFill>
            <a:blip r:embed="rId15" cstate="screen">
              <a:extLst>
                <a:ext uri="{28A0092B-C50C-407E-A947-70E740481C1C}">
                  <a14:useLocalDpi xmlns:a14="http://schemas.microsoft.com/office/drawing/2010/main"/>
                </a:ext>
              </a:extLst>
            </a:blip>
            <a:stretch>
              <a:fillRect/>
            </a:stretch>
          </p:blipFill>
          <p:spPr>
            <a:xfrm>
              <a:off x="3451791" y="1417835"/>
              <a:ext cx="376950" cy="213059"/>
            </a:xfrm>
            <a:prstGeom prst="rect">
              <a:avLst/>
            </a:prstGeom>
          </p:spPr>
        </p:pic>
        <p:pic>
          <p:nvPicPr>
            <p:cNvPr id="44" name="Picture 43">
              <a:extLst>
                <a:ext uri="{FF2B5EF4-FFF2-40B4-BE49-F238E27FC236}">
                  <a16:creationId xmlns:a16="http://schemas.microsoft.com/office/drawing/2014/main" id="{B5FC8632-FAED-F148-9ECF-88A6B8D99DB7}"/>
                </a:ext>
              </a:extLst>
            </p:cNvPr>
            <p:cNvPicPr>
              <a:picLocks/>
            </p:cNvPicPr>
            <p:nvPr/>
          </p:nvPicPr>
          <p:blipFill>
            <a:blip r:embed="rId16" cstate="screen">
              <a:extLst>
                <a:ext uri="{28A0092B-C50C-407E-A947-70E740481C1C}">
                  <a14:useLocalDpi xmlns:a14="http://schemas.microsoft.com/office/drawing/2010/main"/>
                </a:ext>
              </a:extLst>
            </a:blip>
            <a:stretch>
              <a:fillRect/>
            </a:stretch>
          </p:blipFill>
          <p:spPr>
            <a:xfrm>
              <a:off x="6383956" y="1417835"/>
              <a:ext cx="376950" cy="213059"/>
            </a:xfrm>
            <a:prstGeom prst="rect">
              <a:avLst/>
            </a:prstGeom>
          </p:spPr>
        </p:pic>
        <p:pic>
          <p:nvPicPr>
            <p:cNvPr id="45" name="Picture 44">
              <a:extLst>
                <a:ext uri="{FF2B5EF4-FFF2-40B4-BE49-F238E27FC236}">
                  <a16:creationId xmlns:a16="http://schemas.microsoft.com/office/drawing/2014/main" id="{CF7959B2-65B3-1445-A6F7-8370542E33A1}"/>
                </a:ext>
              </a:extLst>
            </p:cNvPr>
            <p:cNvPicPr>
              <a:picLocks/>
            </p:cNvPicPr>
            <p:nvPr/>
          </p:nvPicPr>
          <p:blipFill>
            <a:blip r:embed="rId17" cstate="screen">
              <a:extLst>
                <a:ext uri="{28A0092B-C50C-407E-A947-70E740481C1C}">
                  <a14:useLocalDpi xmlns:a14="http://schemas.microsoft.com/office/drawing/2010/main"/>
                </a:ext>
              </a:extLst>
            </a:blip>
            <a:stretch>
              <a:fillRect/>
            </a:stretch>
          </p:blipFill>
          <p:spPr>
            <a:xfrm>
              <a:off x="5965077" y="1417835"/>
              <a:ext cx="376950" cy="213059"/>
            </a:xfrm>
            <a:prstGeom prst="rect">
              <a:avLst/>
            </a:prstGeom>
          </p:spPr>
        </p:pic>
        <p:pic>
          <p:nvPicPr>
            <p:cNvPr id="46" name="Picture 45">
              <a:extLst>
                <a:ext uri="{FF2B5EF4-FFF2-40B4-BE49-F238E27FC236}">
                  <a16:creationId xmlns:a16="http://schemas.microsoft.com/office/drawing/2014/main" id="{6596E535-46DD-D342-A770-97F681A4492B}"/>
                </a:ext>
              </a:extLst>
            </p:cNvPr>
            <p:cNvPicPr>
              <a:picLocks/>
            </p:cNvPicPr>
            <p:nvPr/>
          </p:nvPicPr>
          <p:blipFill>
            <a:blip r:embed="rId18" cstate="screen">
              <a:extLst>
                <a:ext uri="{28A0092B-C50C-407E-A947-70E740481C1C}">
                  <a14:useLocalDpi xmlns:a14="http://schemas.microsoft.com/office/drawing/2010/main"/>
                </a:ext>
              </a:extLst>
            </a:blip>
            <a:stretch>
              <a:fillRect/>
            </a:stretch>
          </p:blipFill>
          <p:spPr>
            <a:xfrm>
              <a:off x="5127315" y="1417835"/>
              <a:ext cx="376950" cy="213059"/>
            </a:xfrm>
            <a:prstGeom prst="rect">
              <a:avLst/>
            </a:prstGeom>
          </p:spPr>
        </p:pic>
        <p:pic>
          <p:nvPicPr>
            <p:cNvPr id="47" name="Picture 46">
              <a:extLst>
                <a:ext uri="{FF2B5EF4-FFF2-40B4-BE49-F238E27FC236}">
                  <a16:creationId xmlns:a16="http://schemas.microsoft.com/office/drawing/2014/main" id="{F10A0127-48E2-D947-8441-EF0CE0FD545B}"/>
                </a:ext>
              </a:extLst>
            </p:cNvPr>
            <p:cNvPicPr>
              <a:picLocks/>
            </p:cNvPicPr>
            <p:nvPr/>
          </p:nvPicPr>
          <p:blipFill>
            <a:blip r:embed="rId19" cstate="screen">
              <a:extLst>
                <a:ext uri="{28A0092B-C50C-407E-A947-70E740481C1C}">
                  <a14:useLocalDpi xmlns:a14="http://schemas.microsoft.com/office/drawing/2010/main"/>
                </a:ext>
              </a:extLst>
            </a:blip>
            <a:stretch>
              <a:fillRect/>
            </a:stretch>
          </p:blipFill>
          <p:spPr>
            <a:xfrm>
              <a:off x="5546196" y="1417835"/>
              <a:ext cx="376950" cy="213059"/>
            </a:xfrm>
            <a:prstGeom prst="rect">
              <a:avLst/>
            </a:prstGeom>
          </p:spPr>
        </p:pic>
        <p:pic>
          <p:nvPicPr>
            <p:cNvPr id="48" name="Picture 47">
              <a:extLst>
                <a:ext uri="{FF2B5EF4-FFF2-40B4-BE49-F238E27FC236}">
                  <a16:creationId xmlns:a16="http://schemas.microsoft.com/office/drawing/2014/main" id="{570EFA10-3768-2A45-B1E8-6AD6A7160EAB}"/>
                </a:ext>
              </a:extLst>
            </p:cNvPr>
            <p:cNvPicPr>
              <a:picLocks/>
            </p:cNvPicPr>
            <p:nvPr/>
          </p:nvPicPr>
          <p:blipFill>
            <a:blip r:embed="rId20" cstate="screen">
              <a:extLst>
                <a:ext uri="{28A0092B-C50C-407E-A947-70E740481C1C}">
                  <a14:useLocalDpi xmlns:a14="http://schemas.microsoft.com/office/drawing/2010/main"/>
                </a:ext>
              </a:extLst>
            </a:blip>
            <a:stretch>
              <a:fillRect/>
            </a:stretch>
          </p:blipFill>
          <p:spPr>
            <a:xfrm>
              <a:off x="4289553" y="1417835"/>
              <a:ext cx="376950" cy="213059"/>
            </a:xfrm>
            <a:prstGeom prst="rect">
              <a:avLst/>
            </a:prstGeom>
          </p:spPr>
        </p:pic>
      </p:grpSp>
      <p:grpSp>
        <p:nvGrpSpPr>
          <p:cNvPr id="49" name="Group 48">
            <a:extLst>
              <a:ext uri="{FF2B5EF4-FFF2-40B4-BE49-F238E27FC236}">
                <a16:creationId xmlns:a16="http://schemas.microsoft.com/office/drawing/2014/main" id="{CFB0C8E0-53A6-184C-AE81-4F453F7FC697}"/>
              </a:ext>
            </a:extLst>
          </p:cNvPr>
          <p:cNvGrpSpPr/>
          <p:nvPr/>
        </p:nvGrpSpPr>
        <p:grpSpPr>
          <a:xfrm>
            <a:off x="8983105" y="2505556"/>
            <a:ext cx="2359303" cy="2565167"/>
            <a:chOff x="7947995" y="1315965"/>
            <a:chExt cx="3396342" cy="3211286"/>
          </a:xfrm>
        </p:grpSpPr>
        <p:sp>
          <p:nvSpPr>
            <p:cNvPr id="50" name="bk object 16">
              <a:extLst>
                <a:ext uri="{FF2B5EF4-FFF2-40B4-BE49-F238E27FC236}">
                  <a16:creationId xmlns:a16="http://schemas.microsoft.com/office/drawing/2014/main" id="{F2EB0748-2221-4C46-B992-A1A5C0125243}"/>
                </a:ext>
              </a:extLst>
            </p:cNvPr>
            <p:cNvSpPr/>
            <p:nvPr/>
          </p:nvSpPr>
          <p:spPr>
            <a:xfrm>
              <a:off x="7947995" y="1315965"/>
              <a:ext cx="3396342" cy="3211286"/>
            </a:xfrm>
            <a:prstGeom prst="rect">
              <a:avLst/>
            </a:prstGeom>
            <a:blipFill>
              <a:blip r:embed="rId21" cstate="email">
                <a:duotone>
                  <a:schemeClr val="bg2">
                    <a:shade val="45000"/>
                    <a:satMod val="135000"/>
                  </a:schemeClr>
                  <a:prstClr val="white"/>
                </a:duotone>
                <a:alphaModFix amt="20000"/>
                <a:extLst>
                  <a:ext uri="{BEBA8EAE-BF5A-486C-A8C5-ECC9F3942E4B}">
                    <a14:imgProps xmlns:a14="http://schemas.microsoft.com/office/drawing/2010/main">
                      <a14:imgLayer r:embed="rId22">
                        <a14:imgEffect>
                          <a14:backgroundRemoval t="695" b="100000" l="9715" r="99314">
                            <a14:foregroundMark x1="45882" y1="43698" x2="45882" y2="43698"/>
                            <a14:foregroundMark x1="50106" y1="45227" x2="50106" y2="45227"/>
                            <a14:foregroundMark x1="53749" y1="45598" x2="53749" y2="45598"/>
                            <a14:foregroundMark x1="45512" y1="45737" x2="45512" y2="45737"/>
                            <a14:foregroundMark x1="35639" y1="48054" x2="35639" y2="48054"/>
                            <a14:foregroundMark x1="39493" y1="50093" x2="39493" y2="50093"/>
                            <a14:foregroundMark x1="53221" y1="53892" x2="53221" y2="53892"/>
                            <a14:foregroundMark x1="54593" y1="71409" x2="54593" y2="71409"/>
                            <a14:foregroundMark x1="63147" y1="83920" x2="63147" y2="83920"/>
                            <a14:foregroundMark x1="60243" y1="55561" x2="60243" y2="55561"/>
                            <a14:foregroundMark x1="36589" y1="49073" x2="36589" y2="49073"/>
                            <a14:foregroundMark x1="79737" y1="5072" x2="79737" y2="5072"/>
                            <a14:foregroundMark x1="65364" y1="97868" x2="65364" y2="97868"/>
                            <a14:backgroundMark x1="30676" y1="45737" x2="30676" y2="45737"/>
                            <a14:backgroundMark x1="31257" y1="31047" x2="31257" y2="31047"/>
                            <a14:backgroundMark x1="30676" y1="19416" x2="30676" y2="19416"/>
                            <a14:backgroundMark x1="25343" y1="26830" x2="42978" y2="33225"/>
                            <a14:backgroundMark x1="61563" y1="65894" x2="61563" y2="65894"/>
                            <a14:backgroundMark x1="46146" y1="60797" x2="67951" y2="69231"/>
                            <a14:backgroundMark x1="46251" y1="55422" x2="48680" y2="57229"/>
                            <a14:backgroundMark x1="57973" y1="80491" x2="52534" y2="86330"/>
                            <a14:backgroundMark x1="25238" y1="38601" x2="30201" y2="41381"/>
                            <a14:backgroundMark x1="38173" y1="47915" x2="38173" y2="47915"/>
                            <a14:backgroundMark x1="51795" y1="76506" x2="51795" y2="76506"/>
                            <a14:backgroundMark x1="59768" y1="76135" x2="59768" y2="76135"/>
                            <a14:backgroundMark x1="29356" y1="15755" x2="47466" y2="19323"/>
                            <a14:backgroundMark x1="66315" y1="2873" x2="66315" y2="2873"/>
                            <a14:backgroundMark x1="39704" y1="10890" x2="39704" y2="10890"/>
                            <a14:backgroundMark x1="20855" y1="9175" x2="55755" y2="22289"/>
                            <a14:backgroundMark x1="44245" y1="11724" x2="63094" y2="5375"/>
                            <a14:backgroundMark x1="17635" y1="9639" x2="41499" y2="29889"/>
                            <a14:backgroundMark x1="71806" y1="63253" x2="57603" y2="91520"/>
                            <a14:backgroundMark x1="42872" y1="59870" x2="48416" y2="69555"/>
                            <a14:backgroundMark x1="19007" y1="29055" x2="31890" y2="3494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1" name="bk object 16">
              <a:extLst>
                <a:ext uri="{FF2B5EF4-FFF2-40B4-BE49-F238E27FC236}">
                  <a16:creationId xmlns:a16="http://schemas.microsoft.com/office/drawing/2014/main" id="{BAFA2EC4-A691-8C4E-BF34-CF59D030D936}"/>
                </a:ext>
              </a:extLst>
            </p:cNvPr>
            <p:cNvSpPr/>
            <p:nvPr/>
          </p:nvSpPr>
          <p:spPr>
            <a:xfrm>
              <a:off x="7947995" y="1315965"/>
              <a:ext cx="3396342" cy="3211286"/>
            </a:xfrm>
            <a:prstGeom prst="rect">
              <a:avLst/>
            </a:prstGeom>
            <a:blipFill>
              <a:blip r:embed="rId23" cstate="email">
                <a:alphaModFix amt="35000"/>
                <a:duotone>
                  <a:schemeClr val="bg2">
                    <a:shade val="45000"/>
                    <a:satMod val="135000"/>
                  </a:schemeClr>
                  <a:prstClr val="white"/>
                </a:duotone>
                <a:extLst>
                  <a:ext uri="{BEBA8EAE-BF5A-486C-A8C5-ECC9F3942E4B}">
                    <a14:imgProps xmlns:a14="http://schemas.microsoft.com/office/drawing/2010/main">
                      <a14:imgLayer r:embed="rId22">
                        <a14:imgEffect>
                          <a14:backgroundRemoval t="0" b="100000" l="0" r="78881">
                            <a14:foregroundMark x1="66209" y1="66404" x2="66209" y2="66404"/>
                            <a14:foregroundMark x1="64784" y1="3614" x2="64784" y2="3614"/>
                            <a14:foregroundMark x1="48363" y1="5144" x2="48363" y2="5144"/>
                            <a14:foregroundMark x1="41711" y1="53012" x2="41711" y2="53012"/>
                            <a14:foregroundMark x1="39440" y1="51946" x2="39440" y2="51946"/>
                            <a14:foregroundMark x1="55227" y1="5144" x2="55227" y2="5144"/>
                            <a14:foregroundMark x1="56705" y1="3383" x2="56705" y2="3383"/>
                            <a14:foregroundMark x1="58817" y1="3707" x2="58817" y2="3707"/>
                            <a14:foregroundMark x1="51214" y1="3846" x2="51214" y2="3846"/>
                            <a14:foregroundMark x1="62249" y1="22243" x2="62249" y2="22243"/>
                            <a14:foregroundMark x1="45723" y1="40639" x2="45723" y2="40639"/>
                            <a14:foregroundMark x1="46304" y1="39249" x2="46304" y2="39249"/>
                            <a14:foregroundMark x1="4752" y1="17702" x2="4752" y2="17702"/>
                            <a14:foregroundMark x1="2376" y1="18072" x2="2376" y2="18072"/>
                            <a14:foregroundMark x1="422" y1="18628" x2="422" y2="18628"/>
                            <a14:backgroundMark x1="53432" y1="53244" x2="53432" y2="53244"/>
                            <a14:backgroundMark x1="58237" y1="54634" x2="58237" y2="54634"/>
                            <a14:backgroundMark x1="60771" y1="55561" x2="60771" y2="55561"/>
                            <a14:backgroundMark x1="62830" y1="56163" x2="62830" y2="56163"/>
                            <a14:backgroundMark x1="53590" y1="72706" x2="53590" y2="72706"/>
                            <a14:backgroundMark x1="63411" y1="83411" x2="63411" y2="83411"/>
                            <a14:backgroundMark x1="35111" y1="48100" x2="35111" y2="48100"/>
                            <a14:backgroundMark x1="39599" y1="49954" x2="39599" y2="49954"/>
                          </a14:backgroundRemoval>
                        </a14:imgEffect>
                        <a14:imgEffect>
                          <a14:colorTemperature colorTemp="3768"/>
                        </a14:imgEffect>
                      </a14:imgLayer>
                    </a14:imgProps>
                  </a:ex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dirty="0"/>
            </a:p>
          </p:txBody>
        </p:sp>
      </p:grpSp>
    </p:spTree>
    <p:extLst>
      <p:ext uri="{BB962C8B-B14F-4D97-AF65-F5344CB8AC3E}">
        <p14:creationId xmlns:p14="http://schemas.microsoft.com/office/powerpoint/2010/main" val="459042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grpSp>
        <p:nvGrpSpPr>
          <p:cNvPr id="4" name="Group 3"/>
          <p:cNvGrpSpPr/>
          <p:nvPr/>
        </p:nvGrpSpPr>
        <p:grpSpPr>
          <a:xfrm>
            <a:off x="7341243" y="1250613"/>
            <a:ext cx="3621655" cy="3939027"/>
            <a:chOff x="7947995" y="1315965"/>
            <a:chExt cx="3396342" cy="3212393"/>
          </a:xfrm>
        </p:grpSpPr>
        <p:sp>
          <p:nvSpPr>
            <p:cNvPr id="30" name="bk object 16"/>
            <p:cNvSpPr/>
            <p:nvPr/>
          </p:nvSpPr>
          <p:spPr>
            <a:xfrm>
              <a:off x="7947995" y="1315965"/>
              <a:ext cx="3396342" cy="3211286"/>
            </a:xfrm>
            <a:prstGeom prst="rect">
              <a:avLst/>
            </a:prstGeom>
            <a:blipFill>
              <a:blip r:embed="rId3" cstate="email">
                <a:duotone>
                  <a:schemeClr val="bg2">
                    <a:shade val="45000"/>
                    <a:satMod val="135000"/>
                  </a:schemeClr>
                  <a:prstClr val="white"/>
                </a:duotone>
                <a:extLst>
                  <a:ext uri="{BEBA8EAE-BF5A-486C-A8C5-ECC9F3942E4B}">
                    <a14:imgProps xmlns:a14="http://schemas.microsoft.com/office/drawing/2010/main">
                      <a14:imgLayer r:embed="rId4">
                        <a14:imgEffect>
                          <a14:backgroundRemoval t="695" b="100000" l="9715" r="99314">
                            <a14:foregroundMark x1="45882" y1="43698" x2="45882" y2="43698"/>
                            <a14:foregroundMark x1="50106" y1="45227" x2="50106" y2="45227"/>
                            <a14:foregroundMark x1="53749" y1="45598" x2="53749" y2="45598"/>
                            <a14:foregroundMark x1="45512" y1="45737" x2="45512" y2="45737"/>
                            <a14:foregroundMark x1="35639" y1="48054" x2="35639" y2="48054"/>
                            <a14:foregroundMark x1="39493" y1="50093" x2="39493" y2="50093"/>
                            <a14:foregroundMark x1="53221" y1="53892" x2="53221" y2="53892"/>
                            <a14:foregroundMark x1="54593" y1="71409" x2="54593" y2="71409"/>
                            <a14:foregroundMark x1="63147" y1="83920" x2="63147" y2="83920"/>
                            <a14:foregroundMark x1="60243" y1="55561" x2="60243" y2="55561"/>
                            <a14:foregroundMark x1="36589" y1="49073" x2="36589" y2="49073"/>
                            <a14:foregroundMark x1="79737" y1="5072" x2="79737" y2="5072"/>
                            <a14:foregroundMark x1="65364" y1="97868" x2="65364" y2="97868"/>
                            <a14:backgroundMark x1="30676" y1="45737" x2="30676" y2="45737"/>
                            <a14:backgroundMark x1="31257" y1="31047" x2="31257" y2="31047"/>
                            <a14:backgroundMark x1="30676" y1="19416" x2="30676" y2="19416"/>
                            <a14:backgroundMark x1="25343" y1="26830" x2="42978" y2="33225"/>
                            <a14:backgroundMark x1="61563" y1="65894" x2="61563" y2="65894"/>
                            <a14:backgroundMark x1="46146" y1="60797" x2="67951" y2="69231"/>
                            <a14:backgroundMark x1="46251" y1="55422" x2="48680" y2="57229"/>
                            <a14:backgroundMark x1="57973" y1="80491" x2="52534" y2="86330"/>
                            <a14:backgroundMark x1="25238" y1="38601" x2="30201" y2="41381"/>
                            <a14:backgroundMark x1="38173" y1="47915" x2="38173" y2="47915"/>
                            <a14:backgroundMark x1="51795" y1="76506" x2="51795" y2="76506"/>
                            <a14:backgroundMark x1="59768" y1="76135" x2="59768" y2="76135"/>
                            <a14:backgroundMark x1="29356" y1="15755" x2="47466" y2="19323"/>
                            <a14:backgroundMark x1="66315" y1="2873" x2="66315" y2="2873"/>
                            <a14:backgroundMark x1="39704" y1="10890" x2="39704" y2="10890"/>
                            <a14:backgroundMark x1="20855" y1="9175" x2="55755" y2="22289"/>
                            <a14:backgroundMark x1="44245" y1="11724" x2="63094" y2="5375"/>
                            <a14:backgroundMark x1="17635" y1="9639" x2="41499" y2="29889"/>
                            <a14:backgroundMark x1="71806" y1="63253" x2="57603" y2="91520"/>
                            <a14:backgroundMark x1="42872" y1="59870" x2="48416" y2="69555"/>
                            <a14:backgroundMark x1="19007" y1="29055" x2="31890" y2="3494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bk object 16"/>
            <p:cNvSpPr/>
            <p:nvPr/>
          </p:nvSpPr>
          <p:spPr>
            <a:xfrm>
              <a:off x="7947995" y="1317072"/>
              <a:ext cx="3396342" cy="3211286"/>
            </a:xfrm>
            <a:prstGeom prst="rect">
              <a:avLst/>
            </a:prstGeom>
            <a:blipFill>
              <a:blip r:embed="rId5" cstate="email">
                <a:duotone>
                  <a:schemeClr val="accent2">
                    <a:shade val="45000"/>
                    <a:satMod val="135000"/>
                  </a:schemeClr>
                  <a:prstClr val="white"/>
                </a:duotone>
                <a:extLst>
                  <a:ext uri="{BEBA8EAE-BF5A-486C-A8C5-ECC9F3942E4B}">
                    <a14:imgProps xmlns:a14="http://schemas.microsoft.com/office/drawing/2010/main">
                      <a14:imgLayer r:embed="rId4">
                        <a14:imgEffect>
                          <a14:backgroundRemoval t="0" b="100000" l="0" r="78881">
                            <a14:foregroundMark x1="66209" y1="66404" x2="66209" y2="66404"/>
                            <a14:foregroundMark x1="64784" y1="3614" x2="64784" y2="3614"/>
                            <a14:foregroundMark x1="48363" y1="5144" x2="48363" y2="5144"/>
                            <a14:foregroundMark x1="41711" y1="53012" x2="41711" y2="53012"/>
                            <a14:foregroundMark x1="39440" y1="51946" x2="39440" y2="51946"/>
                            <a14:foregroundMark x1="55227" y1="5144" x2="55227" y2="5144"/>
                            <a14:foregroundMark x1="56705" y1="3383" x2="56705" y2="3383"/>
                            <a14:foregroundMark x1="58817" y1="3707" x2="58817" y2="3707"/>
                            <a14:foregroundMark x1="51214" y1="3846" x2="51214" y2="3846"/>
                            <a14:foregroundMark x1="62249" y1="22243" x2="62249" y2="22243"/>
                            <a14:foregroundMark x1="45723" y1="40639" x2="45723" y2="40639"/>
                            <a14:foregroundMark x1="46304" y1="39249" x2="46304" y2="39249"/>
                            <a14:foregroundMark x1="4752" y1="17702" x2="4752" y2="17702"/>
                            <a14:foregroundMark x1="2376" y1="18072" x2="2376" y2="18072"/>
                            <a14:foregroundMark x1="422" y1="18628" x2="422" y2="18628"/>
                            <a14:backgroundMark x1="53432" y1="53244" x2="53432" y2="53244"/>
                            <a14:backgroundMark x1="58237" y1="54634" x2="58237" y2="54634"/>
                            <a14:backgroundMark x1="60771" y1="55561" x2="60771" y2="55561"/>
                            <a14:backgroundMark x1="62830" y1="56163" x2="62830" y2="56163"/>
                            <a14:backgroundMark x1="53590" y1="72706" x2="53590" y2="72706"/>
                            <a14:backgroundMark x1="63411" y1="83411" x2="63411" y2="83411"/>
                            <a14:backgroundMark x1="35111" y1="48100" x2="35111" y2="48100"/>
                            <a14:backgroundMark x1="39599" y1="49954" x2="39599" y2="49954"/>
                          </a14:backgroundRemoval>
                        </a14:imgEffect>
                        <a14:imgEffect>
                          <a14:colorTemperature colorTemp="3768"/>
                        </a14:imgEffect>
                      </a14:imgLayer>
                    </a14:imgProps>
                  </a:ex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grpSp>
      <p:sp>
        <p:nvSpPr>
          <p:cNvPr id="363" name="Shape 363"/>
          <p:cNvSpPr txBox="1">
            <a:spLocks noGrp="1"/>
          </p:cNvSpPr>
          <p:nvPr>
            <p:ph type="sldNum" sz="quarter" idx="12"/>
          </p:nvPr>
        </p:nvSpPr>
        <p:spPr>
          <a:prstGeom prst="rect">
            <a:avLst/>
          </a:prstGeom>
          <a:noFill/>
          <a:ln>
            <a:noFill/>
          </a:ln>
        </p:spPr>
        <p:txBody>
          <a:bodyPr vert="horz" lIns="103935" tIns="51959" rIns="103935" bIns="51959" rtlCol="0" anchor="t" anchorCtr="0">
            <a:noAutofit/>
          </a:bodyPr>
          <a:lstStyle/>
          <a:p>
            <a:pPr>
              <a:buSzPct val="25000"/>
            </a:pPr>
            <a:fld id="{00000000-1234-1234-1234-123412341234}" type="slidenum">
              <a:rPr lang="es-CO" sz="1361">
                <a:solidFill>
                  <a:schemeClr val="dk2"/>
                </a:solidFill>
                <a:latin typeface="Tahoma"/>
                <a:ea typeface="Tahoma"/>
                <a:cs typeface="Tahoma"/>
                <a:sym typeface="Tahoma"/>
              </a:rPr>
              <a:pPr>
                <a:buSzPct val="25000"/>
              </a:pPr>
              <a:t>2</a:t>
            </a:fld>
            <a:endParaRPr lang="es-CO" sz="1361" dirty="0">
              <a:solidFill>
                <a:schemeClr val="dk2"/>
              </a:solidFill>
              <a:latin typeface="Tahoma"/>
              <a:ea typeface="Tahoma"/>
              <a:cs typeface="Tahoma"/>
              <a:sym typeface="Tahoma"/>
            </a:endParaRPr>
          </a:p>
        </p:txBody>
      </p:sp>
      <p:grpSp>
        <p:nvGrpSpPr>
          <p:cNvPr id="3" name="Group 2"/>
          <p:cNvGrpSpPr/>
          <p:nvPr/>
        </p:nvGrpSpPr>
        <p:grpSpPr>
          <a:xfrm>
            <a:off x="7202801" y="3973545"/>
            <a:ext cx="2040945" cy="2373659"/>
            <a:chOff x="7653500" y="4027142"/>
            <a:chExt cx="2040945" cy="2373658"/>
          </a:xfrm>
        </p:grpSpPr>
        <p:sp>
          <p:nvSpPr>
            <p:cNvPr id="365" name="Shape 365"/>
            <p:cNvSpPr txBox="1"/>
            <p:nvPr/>
          </p:nvSpPr>
          <p:spPr>
            <a:xfrm>
              <a:off x="7653500" y="4027142"/>
              <a:ext cx="2040945" cy="2373658"/>
            </a:xfrm>
            <a:prstGeom prst="rect">
              <a:avLst/>
            </a:prstGeom>
            <a:noFill/>
            <a:ln>
              <a:noFill/>
            </a:ln>
          </p:spPr>
          <p:txBody>
            <a:bodyPr lIns="62199" tIns="62199" rIns="62199" bIns="62199" anchor="ctr" anchorCtr="0">
              <a:noAutofit/>
            </a:bodyPr>
            <a:lstStyle/>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Argentina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Bahamas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Belize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Brazil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Canada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Chile</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Colombia</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Costa Rica</a:t>
              </a:r>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001214" y="4390415"/>
              <a:ext cx="426013" cy="24079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001214" y="4691507"/>
              <a:ext cx="426013" cy="24079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001213" y="6121472"/>
              <a:ext cx="426013" cy="240790"/>
            </a:xfrm>
            <a:prstGeom prst="rect">
              <a:avLst/>
            </a:prstGeom>
          </p:spPr>
        </p:pic>
        <p:pic>
          <p:nvPicPr>
            <p:cNvPr id="2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01213" y="5847953"/>
              <a:ext cx="426013" cy="240790"/>
            </a:xfrm>
            <a:prstGeom prst="rect">
              <a:avLst/>
            </a:prstGeom>
          </p:spPr>
        </p:pic>
        <p:pic>
          <p:nvPicPr>
            <p:cNvPr id="23" name="Picture 2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01214" y="5259603"/>
              <a:ext cx="426013" cy="240790"/>
            </a:xfrm>
            <a:prstGeom prst="rect">
              <a:avLst/>
            </a:prstGeom>
          </p:spPr>
        </p:pic>
        <p:pic>
          <p:nvPicPr>
            <p:cNvPr id="24" name="Picture 2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01214" y="4093461"/>
              <a:ext cx="426013" cy="240790"/>
            </a:xfrm>
            <a:prstGeom prst="rect">
              <a:avLst/>
            </a:prstGeom>
          </p:spPr>
        </p:pic>
        <p:pic>
          <p:nvPicPr>
            <p:cNvPr id="26" name="Picture 2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01214" y="4973608"/>
              <a:ext cx="426013" cy="240790"/>
            </a:xfrm>
            <a:prstGeom prst="rect">
              <a:avLst/>
            </a:prstGeom>
          </p:spPr>
        </p:pic>
        <p:pic>
          <p:nvPicPr>
            <p:cNvPr id="27" name="Picture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01213" y="5562193"/>
              <a:ext cx="426013" cy="240790"/>
            </a:xfrm>
            <a:prstGeom prst="rect">
              <a:avLst/>
            </a:prstGeom>
          </p:spPr>
        </p:pic>
      </p:grpSp>
      <p:grpSp>
        <p:nvGrpSpPr>
          <p:cNvPr id="2" name="Group 1"/>
          <p:cNvGrpSpPr/>
          <p:nvPr/>
        </p:nvGrpSpPr>
        <p:grpSpPr>
          <a:xfrm>
            <a:off x="9868507" y="4073574"/>
            <a:ext cx="2454644" cy="2264871"/>
            <a:chOff x="11840311" y="4726090"/>
            <a:chExt cx="2454644" cy="2264871"/>
          </a:xfrm>
        </p:grpSpPr>
        <p:sp>
          <p:nvSpPr>
            <p:cNvPr id="366" name="Shape 366"/>
            <p:cNvSpPr txBox="1"/>
            <p:nvPr/>
          </p:nvSpPr>
          <p:spPr>
            <a:xfrm>
              <a:off x="11840311" y="4813862"/>
              <a:ext cx="2454644" cy="2040945"/>
            </a:xfrm>
            <a:prstGeom prst="rect">
              <a:avLst/>
            </a:prstGeom>
            <a:noFill/>
            <a:ln>
              <a:noFill/>
            </a:ln>
          </p:spPr>
          <p:txBody>
            <a:bodyPr lIns="62199" tIns="62199" rIns="62199" bIns="62199" anchor="ctr" anchorCtr="0">
              <a:noAutofit/>
            </a:bodyPr>
            <a:lstStyle/>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Ecuador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Honduras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Mexico </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Panama</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Paraguay</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Peru</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United States</a:t>
              </a:r>
            </a:p>
            <a:p>
              <a:pPr marL="846618" lvl="1" indent="-259170">
                <a:spcAft>
                  <a:spcPts val="300"/>
                </a:spcAft>
                <a:buClr>
                  <a:srgbClr val="0070C0"/>
                </a:buClr>
                <a:buSzPct val="100000"/>
                <a:buFont typeface="Times New Roman"/>
                <a:buChar char="–"/>
              </a:pPr>
              <a:r>
                <a:rPr lang="es-CO" sz="1633" b="1" dirty="0">
                  <a:solidFill>
                    <a:schemeClr val="accent6">
                      <a:lumMod val="75000"/>
                    </a:schemeClr>
                  </a:solidFill>
                  <a:latin typeface="Calibri" charset="0"/>
                  <a:ea typeface="Calibri" charset="0"/>
                  <a:cs typeface="Calibri" charset="0"/>
                  <a:sym typeface="Times New Roman"/>
                </a:rPr>
                <a:t>Uruguay</a:t>
              </a:r>
            </a:p>
          </p:txBody>
        </p:sp>
        <p:pic>
          <p:nvPicPr>
            <p:cNvPr id="13" name="Picture 1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2192743" y="5587363"/>
              <a:ext cx="426013" cy="240790"/>
            </a:xfrm>
            <a:prstGeom prst="rect">
              <a:avLst/>
            </a:prstGeom>
          </p:spPr>
        </p:pic>
        <p:pic>
          <p:nvPicPr>
            <p:cNvPr id="14" name="Picture 1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192743" y="5013181"/>
              <a:ext cx="426013" cy="240790"/>
            </a:xfrm>
            <a:prstGeom prst="rect">
              <a:avLst/>
            </a:prstGeom>
          </p:spPr>
        </p:pic>
        <p:pic>
          <p:nvPicPr>
            <p:cNvPr id="15" name="Picture 1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2192888" y="4726090"/>
              <a:ext cx="426013" cy="240790"/>
            </a:xfrm>
            <a:prstGeom prst="rect">
              <a:avLst/>
            </a:prstGeom>
          </p:spPr>
        </p:pic>
        <p:pic>
          <p:nvPicPr>
            <p:cNvPr id="19" name="Picture 1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192740" y="6750171"/>
              <a:ext cx="426013" cy="240790"/>
            </a:xfrm>
            <a:prstGeom prst="rect">
              <a:avLst/>
            </a:prstGeom>
          </p:spPr>
        </p:pic>
        <p:pic>
          <p:nvPicPr>
            <p:cNvPr id="20" name="Picture 1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192741" y="6463080"/>
              <a:ext cx="426013" cy="240790"/>
            </a:xfrm>
            <a:prstGeom prst="rect">
              <a:avLst/>
            </a:prstGeom>
          </p:spPr>
        </p:pic>
        <p:pic>
          <p:nvPicPr>
            <p:cNvPr id="21" name="Picture 20"/>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192742" y="5874454"/>
              <a:ext cx="426013" cy="240790"/>
            </a:xfrm>
            <a:prstGeom prst="rect">
              <a:avLst/>
            </a:prstGeom>
          </p:spPr>
        </p:pic>
        <p:pic>
          <p:nvPicPr>
            <p:cNvPr id="25" name="Picture 24"/>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2192742" y="6168767"/>
              <a:ext cx="426013" cy="240790"/>
            </a:xfrm>
            <a:prstGeom prst="rect">
              <a:avLst/>
            </a:prstGeom>
          </p:spPr>
        </p:pic>
        <p:pic>
          <p:nvPicPr>
            <p:cNvPr id="28" name="Picture 27"/>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2192743" y="5300272"/>
              <a:ext cx="426013" cy="240790"/>
            </a:xfrm>
            <a:prstGeom prst="rect">
              <a:avLst/>
            </a:prstGeom>
          </p:spPr>
        </p:pic>
      </p:grpSp>
      <p:grpSp>
        <p:nvGrpSpPr>
          <p:cNvPr id="36" name="Group 35"/>
          <p:cNvGrpSpPr/>
          <p:nvPr/>
        </p:nvGrpSpPr>
        <p:grpSpPr>
          <a:xfrm>
            <a:off x="567271" y="1352183"/>
            <a:ext cx="6883013" cy="5105219"/>
            <a:chOff x="567271" y="1352183"/>
            <a:chExt cx="6883013" cy="5105219"/>
          </a:xfrm>
        </p:grpSpPr>
        <p:sp>
          <p:nvSpPr>
            <p:cNvPr id="51" name="Rounded Rectangle 50" descr="Presentation Author/Graphics: Eldrich L Frazier&#10;Federal Geographic Data Committee&#10;https://www.fgdc.gov"/>
            <p:cNvSpPr/>
            <p:nvPr/>
          </p:nvSpPr>
          <p:spPr>
            <a:xfrm>
              <a:off x="567271" y="1352187"/>
              <a:ext cx="6883012" cy="5105215"/>
            </a:xfrm>
            <a:prstGeom prst="roundRect">
              <a:avLst>
                <a:gd name="adj" fmla="val 5269"/>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p:txBody>
        </p:sp>
        <p:sp>
          <p:nvSpPr>
            <p:cNvPr id="10" name="Rounded Rectangle 9" descr="Presentation Author/Graphics:&#10;Eldrich L. Frazier&#10;Federal Geographic Data Committee&#10;http://www.fgdc.gov" title="FGDC"/>
            <p:cNvSpPr/>
            <p:nvPr/>
          </p:nvSpPr>
          <p:spPr>
            <a:xfrm>
              <a:off x="1676006" y="2382006"/>
              <a:ext cx="5649591"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Reflects </a:t>
              </a:r>
              <a:r>
                <a:rPr lang="en-US" sz="1600" b="1" i="1" dirty="0">
                  <a:solidFill>
                    <a:srgbClr val="FFFF00"/>
                  </a:solidFill>
                </a:rPr>
                <a:t>local, national, and regional interests </a:t>
              </a:r>
              <a:r>
                <a:rPr lang="en-US" sz="1600" dirty="0"/>
                <a:t>of the </a:t>
              </a:r>
              <a:r>
                <a:rPr lang="en-US" sz="1600" b="1" i="1" dirty="0">
                  <a:solidFill>
                    <a:srgbClr val="FFFF00"/>
                  </a:solidFill>
                </a:rPr>
                <a:t>GEO country-members </a:t>
              </a:r>
              <a:r>
                <a:rPr lang="en-US" sz="1600" dirty="0"/>
                <a:t>for short and long-term planning, development, and implementation aligned with GEO activities.</a:t>
              </a:r>
            </a:p>
          </p:txBody>
        </p:sp>
        <p:sp>
          <p:nvSpPr>
            <p:cNvPr id="11" name="Rounded Rectangle 10" descr="Presentation Author/Graphics:&#10;Eldrich L. Frazier&#10;Federal Geographic Data Committee&#10;http://www.fgdc.gov" title="FGDC"/>
            <p:cNvSpPr/>
            <p:nvPr/>
          </p:nvSpPr>
          <p:spPr>
            <a:xfrm>
              <a:off x="1660351" y="3657349"/>
              <a:ext cx="5665240"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Is </a:t>
              </a:r>
              <a:r>
                <a:rPr lang="en-US" sz="1600" b="1" i="1" dirty="0">
                  <a:solidFill>
                    <a:srgbClr val="FFFF00"/>
                  </a:solidFill>
                </a:rPr>
                <a:t>entrenched in the institutional and technical capabilities of its country members </a:t>
              </a:r>
              <a:r>
                <a:rPr lang="en-US" sz="1600" dirty="0"/>
                <a:t>and in the resources of other global initiatives available for the benefit of the region. </a:t>
              </a:r>
            </a:p>
          </p:txBody>
        </p:sp>
        <p:sp>
          <p:nvSpPr>
            <p:cNvPr id="12" name="Rounded Rectangle 11" descr="Presentation Author/Graphics:&#10;Eldrich L. Frazier&#10;Federal Geographic Data Committee&#10;http://www.fgdc.gov" title="FGDC"/>
            <p:cNvSpPr/>
            <p:nvPr/>
          </p:nvSpPr>
          <p:spPr>
            <a:xfrm>
              <a:off x="1660351" y="4932691"/>
              <a:ext cx="5665240" cy="1089743"/>
            </a:xfrm>
            <a:prstGeom prst="roundRect">
              <a:avLst/>
            </a:prstGeom>
            <a:solidFill>
              <a:schemeClr val="tx1">
                <a:lumMod val="75000"/>
                <a:lumOff val="25000"/>
                <a:alpha val="7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rgbClr val="FFFF00"/>
                  </a:solidFill>
                </a:rPr>
                <a:t>Seeks to increase institutional and personal capacity </a:t>
              </a:r>
              <a:r>
                <a:rPr lang="en-US" sz="1600" dirty="0"/>
                <a:t>and engage experts, stakeholders, and decision makers </a:t>
              </a:r>
              <a:r>
                <a:rPr lang="en-US" sz="1600" b="1" i="1" dirty="0">
                  <a:solidFill>
                    <a:srgbClr val="FFFF00"/>
                  </a:solidFill>
                </a:rPr>
                <a:t>in the process of decision making. </a:t>
              </a:r>
            </a:p>
          </p:txBody>
        </p:sp>
        <p:cxnSp>
          <p:nvCxnSpPr>
            <p:cNvPr id="6" name="Elbow Connector 5"/>
            <p:cNvCxnSpPr>
              <a:endCxn id="10" idx="1"/>
            </p:cNvCxnSpPr>
            <p:nvPr/>
          </p:nvCxnSpPr>
          <p:spPr>
            <a:xfrm rot="16200000" flipH="1">
              <a:off x="969911" y="2220779"/>
              <a:ext cx="749983" cy="662204"/>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Elbow Connector 36"/>
            <p:cNvCxnSpPr>
              <a:endCxn id="11" idx="1"/>
            </p:cNvCxnSpPr>
            <p:nvPr/>
          </p:nvCxnSpPr>
          <p:spPr>
            <a:xfrm rot="16200000" flipH="1">
              <a:off x="680241" y="3222105"/>
              <a:ext cx="1313667" cy="646555"/>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Elbow Connector 42"/>
            <p:cNvCxnSpPr>
              <a:endCxn id="12" idx="1"/>
            </p:cNvCxnSpPr>
            <p:nvPr/>
          </p:nvCxnSpPr>
          <p:spPr>
            <a:xfrm rot="16200000" flipH="1">
              <a:off x="680241" y="4497449"/>
              <a:ext cx="1313667" cy="646555"/>
            </a:xfrm>
            <a:prstGeom prst="bentConnector2">
              <a:avLst/>
            </a:prstGeom>
            <a:ln w="22225">
              <a:solidFill>
                <a:schemeClr val="tx1">
                  <a:lumMod val="50000"/>
                  <a:lumOff val="50000"/>
                </a:schemeClr>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ounded Rectangle 8" descr="Presentation Author/Graphics:&#10;Eldrich L. Frazier&#10;Federal Geographic Data Committee&#10;http://www.fgdc.gov" title="FGDC"/>
            <p:cNvSpPr/>
            <p:nvPr/>
          </p:nvSpPr>
          <p:spPr>
            <a:xfrm>
              <a:off x="567273" y="1352183"/>
              <a:ext cx="6883011" cy="857156"/>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15"/>
              <a:r>
                <a:rPr lang="en-US" b="1" dirty="0"/>
                <a:t>Is a cooperative effort of the 16 GEO member countries in the Americas that:</a:t>
              </a:r>
            </a:p>
          </p:txBody>
        </p:sp>
      </p:grpSp>
      <p:sp>
        <p:nvSpPr>
          <p:cNvPr id="5" name="TextBox 4"/>
          <p:cNvSpPr txBox="1"/>
          <p:nvPr/>
        </p:nvSpPr>
        <p:spPr>
          <a:xfrm>
            <a:off x="7976527" y="6243991"/>
            <a:ext cx="3093219" cy="646331"/>
          </a:xfrm>
          <a:prstGeom prst="rect">
            <a:avLst/>
          </a:prstGeom>
          <a:noFill/>
        </p:spPr>
        <p:txBody>
          <a:bodyPr wrap="none" rtlCol="0">
            <a:spAutoFit/>
          </a:bodyPr>
          <a:lstStyle/>
          <a:p>
            <a:r>
              <a:rPr lang="en-US" b="1" i="1" dirty="0">
                <a:solidFill>
                  <a:schemeClr val="accent6">
                    <a:lumMod val="75000"/>
                  </a:schemeClr>
                </a:solidFill>
              </a:rPr>
              <a:t>16 Member Countries</a:t>
            </a:r>
          </a:p>
          <a:p>
            <a:r>
              <a:rPr lang="en-US" b="1" i="1" dirty="0">
                <a:solidFill>
                  <a:schemeClr val="accent6">
                    <a:lumMod val="75000"/>
                  </a:schemeClr>
                </a:solidFill>
              </a:rPr>
              <a:t>Observers: Bolivia, Guatemala</a:t>
            </a:r>
          </a:p>
        </p:txBody>
      </p:sp>
      <p:grpSp>
        <p:nvGrpSpPr>
          <p:cNvPr id="34" name="Group 33"/>
          <p:cNvGrpSpPr/>
          <p:nvPr/>
        </p:nvGrpSpPr>
        <p:grpSpPr>
          <a:xfrm>
            <a:off x="9741460" y="2933964"/>
            <a:ext cx="2442879" cy="520166"/>
            <a:chOff x="10646947" y="1427802"/>
            <a:chExt cx="3234257" cy="597628"/>
          </a:xfrm>
        </p:grpSpPr>
        <p:sp>
          <p:nvSpPr>
            <p:cNvPr id="33" name="Rectangle 32"/>
            <p:cNvSpPr/>
            <p:nvPr/>
          </p:nvSpPr>
          <p:spPr>
            <a:xfrm>
              <a:off x="10646947" y="1464602"/>
              <a:ext cx="3234257" cy="5608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grpSp>
          <p:nvGrpSpPr>
            <p:cNvPr id="32" name="Group 31"/>
            <p:cNvGrpSpPr/>
            <p:nvPr/>
          </p:nvGrpSpPr>
          <p:grpSpPr>
            <a:xfrm>
              <a:off x="10724091" y="1427802"/>
              <a:ext cx="2955423" cy="546545"/>
              <a:chOff x="10724091" y="1427802"/>
              <a:chExt cx="2955423" cy="546545"/>
            </a:xfrm>
          </p:grpSpPr>
          <p:sp>
            <p:nvSpPr>
              <p:cNvPr id="7" name="Rectangle 6"/>
              <p:cNvSpPr/>
              <p:nvPr/>
            </p:nvSpPr>
            <p:spPr>
              <a:xfrm>
                <a:off x="10724092" y="1547837"/>
                <a:ext cx="426013" cy="175005"/>
              </a:xfrm>
              <a:prstGeom prst="rect">
                <a:avLst/>
              </a:prstGeom>
              <a:solidFill>
                <a:srgbClr val="618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29" name="TextBox 28"/>
              <p:cNvSpPr txBox="1"/>
              <p:nvPr/>
            </p:nvSpPr>
            <p:spPr>
              <a:xfrm>
                <a:off x="11095827" y="1427802"/>
                <a:ext cx="2167719" cy="318249"/>
              </a:xfrm>
              <a:prstGeom prst="rect">
                <a:avLst/>
              </a:prstGeom>
              <a:noFill/>
            </p:spPr>
            <p:txBody>
              <a:bodyPr wrap="none" rtlCol="0">
                <a:spAutoFit/>
              </a:bodyPr>
              <a:lstStyle/>
              <a:p>
                <a:pPr fontAlgn="ctr"/>
                <a:r>
                  <a:rPr lang="en-US" sz="1200" b="1" dirty="0" err="1"/>
                  <a:t>AmeriGEOSS</a:t>
                </a:r>
                <a:r>
                  <a:rPr lang="en-US" sz="1200" b="1" dirty="0"/>
                  <a:t> Members</a:t>
                </a:r>
              </a:p>
            </p:txBody>
          </p:sp>
          <p:sp>
            <p:nvSpPr>
              <p:cNvPr id="44" name="Rectangle 43"/>
              <p:cNvSpPr/>
              <p:nvPr/>
            </p:nvSpPr>
            <p:spPr>
              <a:xfrm>
                <a:off x="10724091" y="1772842"/>
                <a:ext cx="426013" cy="175005"/>
              </a:xfrm>
              <a:prstGeom prst="rect">
                <a:avLst/>
              </a:prstGeom>
              <a:solidFill>
                <a:srgbClr val="BBBA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1" name="Rectangle 30"/>
              <p:cNvSpPr/>
              <p:nvPr/>
            </p:nvSpPr>
            <p:spPr>
              <a:xfrm>
                <a:off x="11095825" y="1656098"/>
                <a:ext cx="2583689" cy="318249"/>
              </a:xfrm>
              <a:prstGeom prst="rect">
                <a:avLst/>
              </a:prstGeom>
            </p:spPr>
            <p:txBody>
              <a:bodyPr wrap="none">
                <a:spAutoFit/>
              </a:bodyPr>
              <a:lstStyle/>
              <a:p>
                <a:pPr fontAlgn="ctr"/>
                <a:r>
                  <a:rPr lang="en-US" sz="1200" b="1" dirty="0"/>
                  <a:t>Non-</a:t>
                </a:r>
                <a:r>
                  <a:rPr lang="en-US" sz="1200" b="1" dirty="0" err="1"/>
                  <a:t>AmeriGEOSS</a:t>
                </a:r>
                <a:r>
                  <a:rPr lang="en-US" sz="1200" b="1" dirty="0"/>
                  <a:t> Members</a:t>
                </a:r>
              </a:p>
            </p:txBody>
          </p:sp>
        </p:grpSp>
      </p:grpSp>
      <p:pic>
        <p:nvPicPr>
          <p:cNvPr id="63" name="Shape 341"/>
          <p:cNvPicPr preferRelativeResize="0"/>
          <p:nvPr/>
        </p:nvPicPr>
        <p:blipFill rotWithShape="1">
          <a:blip r:embed="rId22" cstate="print">
            <a:alphaModFix/>
            <a:extLst>
              <a:ext uri="{BEBA8EAE-BF5A-486C-A8C5-ECC9F3942E4B}">
                <a14:imgProps xmlns:a14="http://schemas.microsoft.com/office/drawing/2010/main">
                  <a14:imgLayer r:embed="rId23">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10004299" y="1770273"/>
            <a:ext cx="1859236" cy="1126215"/>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35" name="Rectangle 34"/>
          <p:cNvSpPr/>
          <p:nvPr/>
        </p:nvSpPr>
        <p:spPr>
          <a:xfrm>
            <a:off x="467039" y="981917"/>
            <a:ext cx="6327373" cy="369332"/>
          </a:xfrm>
          <a:prstGeom prst="rect">
            <a:avLst/>
          </a:prstGeom>
        </p:spPr>
        <p:txBody>
          <a:bodyPr wrap="none">
            <a:spAutoFit/>
          </a:bodyPr>
          <a:lstStyle/>
          <a:p>
            <a:r>
              <a:rPr lang="en-US" b="1" i="1" dirty="0">
                <a:solidFill>
                  <a:srgbClr val="0070C0"/>
                </a:solidFill>
                <a:latin typeface="Arial"/>
                <a:ea typeface="Arial"/>
                <a:cs typeface="Arial"/>
                <a:sym typeface="Arial"/>
              </a:rPr>
              <a:t>Conceived in October 2014, launched in November 2015</a:t>
            </a:r>
            <a:endParaRPr lang="en-US" dirty="0"/>
          </a:p>
        </p:txBody>
      </p:sp>
      <p:sp>
        <p:nvSpPr>
          <p:cNvPr id="48" name="Shape 145">
            <a:extLst>
              <a:ext uri="{FF2B5EF4-FFF2-40B4-BE49-F238E27FC236}">
                <a16:creationId xmlns:a16="http://schemas.microsoft.com/office/drawing/2014/main" id="{0FCB20A8-B2DF-7D47-962F-53C34766A218}"/>
              </a:ext>
            </a:extLst>
          </p:cNvPr>
          <p:cNvSpPr/>
          <p:nvPr/>
        </p:nvSpPr>
        <p:spPr>
          <a:xfrm>
            <a:off x="4500801" y="449933"/>
            <a:ext cx="3451266"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sz="2000" b="1" dirty="0">
                <a:solidFill>
                  <a:srgbClr val="A6AAA9"/>
                </a:solidFill>
              </a:rPr>
              <a:t>/</a:t>
            </a:r>
            <a:r>
              <a:rPr sz="2000" b="1" dirty="0"/>
              <a:t> </a:t>
            </a:r>
            <a:r>
              <a:rPr lang="en-US" sz="2000" b="1" dirty="0">
                <a:solidFill>
                  <a:schemeClr val="accent1"/>
                </a:solidFill>
              </a:rPr>
              <a:t>Background</a:t>
            </a:r>
            <a:endParaRPr sz="2000" b="1" dirty="0">
              <a:solidFill>
                <a:schemeClr val="accent1"/>
              </a:solidFill>
            </a:endParaRPr>
          </a:p>
        </p:txBody>
      </p:sp>
    </p:spTree>
    <p:extLst>
      <p:ext uri="{BB962C8B-B14F-4D97-AF65-F5344CB8AC3E}">
        <p14:creationId xmlns:p14="http://schemas.microsoft.com/office/powerpoint/2010/main" val="1082394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9A5F41D8-75EC-F843-BD80-80CBD6166736}"/>
              </a:ext>
            </a:extLst>
          </p:cNvPr>
          <p:cNvGrpSpPr/>
          <p:nvPr/>
        </p:nvGrpSpPr>
        <p:grpSpPr>
          <a:xfrm>
            <a:off x="451702" y="1268760"/>
            <a:ext cx="11404938" cy="4493622"/>
            <a:chOff x="0" y="980734"/>
            <a:chExt cx="12192000" cy="5046722"/>
          </a:xfrm>
        </p:grpSpPr>
        <p:sp>
          <p:nvSpPr>
            <p:cNvPr id="79" name="Rounded Rectangle 78" descr="Presentation Author/Graphics: &#10;Eldrich L. Frazier&#10;Federal Geographic Data Committee&#10;https://www.fgdc.gov ">
              <a:extLst>
                <a:ext uri="{FF2B5EF4-FFF2-40B4-BE49-F238E27FC236}">
                  <a16:creationId xmlns:a16="http://schemas.microsoft.com/office/drawing/2014/main" id="{761C8B50-6957-E84E-8139-5339E420557B}"/>
                </a:ext>
              </a:extLst>
            </p:cNvPr>
            <p:cNvSpPr/>
            <p:nvPr/>
          </p:nvSpPr>
          <p:spPr>
            <a:xfrm>
              <a:off x="0" y="3380281"/>
              <a:ext cx="12192000" cy="2647175"/>
            </a:xfrm>
            <a:prstGeom prst="roundRect">
              <a:avLst/>
            </a:prstGeom>
            <a:solidFill>
              <a:schemeClr val="bg2">
                <a:alpha val="29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1200" b="1" dirty="0">
                <a:solidFill>
                  <a:schemeClr val="tx1"/>
                </a:solidFill>
              </a:endParaRPr>
            </a:p>
          </p:txBody>
        </p:sp>
        <p:sp>
          <p:nvSpPr>
            <p:cNvPr id="81" name="Rectangle 80" descr="Presentation Author/Graphics: &#10;Eldrich L. Frazier&#10;Federal Geographic Data Committee&#10;https://www.fgdc.gov ">
              <a:extLst>
                <a:ext uri="{FF2B5EF4-FFF2-40B4-BE49-F238E27FC236}">
                  <a16:creationId xmlns:a16="http://schemas.microsoft.com/office/drawing/2014/main" id="{6A79F434-1C44-EF45-91B1-F2249C38C7FD}"/>
                </a:ext>
              </a:extLst>
            </p:cNvPr>
            <p:cNvSpPr/>
            <p:nvPr/>
          </p:nvSpPr>
          <p:spPr>
            <a:xfrm>
              <a:off x="0" y="3476050"/>
              <a:ext cx="12192000" cy="416839"/>
            </a:xfrm>
            <a:prstGeom prst="rect">
              <a:avLst/>
            </a:prstGeom>
            <a:gradFill flip="none" rotWithShape="1">
              <a:gsLst>
                <a:gs pos="0">
                  <a:schemeClr val="accent4">
                    <a:lumMod val="0"/>
                    <a:lumOff val="100000"/>
                  </a:schemeClr>
                </a:gs>
                <a:gs pos="0">
                  <a:schemeClr val="accent4">
                    <a:lumMod val="0"/>
                    <a:lumOff val="100000"/>
                  </a:schemeClr>
                </a:gs>
                <a:gs pos="46000">
                  <a:schemeClr val="bg2">
                    <a:lumMod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l"/>
              <a:r>
                <a:rPr lang="en-US" sz="1200"/>
                <a:t> </a:t>
              </a:r>
              <a:r>
                <a:rPr lang="en-US" sz="1200">
                  <a:solidFill>
                    <a:schemeClr val="bg1">
                      <a:lumMod val="95000"/>
                    </a:schemeClr>
                  </a:solidFill>
                </a:rPr>
                <a:t>  </a:t>
              </a:r>
              <a:endParaRPr lang="en-US" sz="1200" dirty="0"/>
            </a:p>
          </p:txBody>
        </p:sp>
        <p:pic>
          <p:nvPicPr>
            <p:cNvPr id="86" name="Picture 85" descr="Presentation Author/Graphics: &#10;Eldrich L. Frazier&#10;Federal Geographic Data Committee&#10;https://www.fgdc.gov ">
              <a:extLst>
                <a:ext uri="{FF2B5EF4-FFF2-40B4-BE49-F238E27FC236}">
                  <a16:creationId xmlns:a16="http://schemas.microsoft.com/office/drawing/2014/main" id="{ACF59E41-3B3B-C64D-840A-7D431A1DB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2695"/>
              <a:ext cx="12192000" cy="2703308"/>
            </a:xfrm>
            <a:prstGeom prst="rect">
              <a:avLst/>
            </a:prstGeom>
          </p:spPr>
        </p:pic>
        <p:sp>
          <p:nvSpPr>
            <p:cNvPr id="87" name="Rounded Rectangle 86" descr="Presentation Author/Graphics: &#10;Eldrich L. Frazier&#10;Federal Geographic Data Committee&#10;https://www.fgdc.gov ">
              <a:extLst>
                <a:ext uri="{FF2B5EF4-FFF2-40B4-BE49-F238E27FC236}">
                  <a16:creationId xmlns:a16="http://schemas.microsoft.com/office/drawing/2014/main" id="{F5D07CB8-46A2-1046-91CD-CED52848B68C}"/>
                </a:ext>
              </a:extLst>
            </p:cNvPr>
            <p:cNvSpPr/>
            <p:nvPr/>
          </p:nvSpPr>
          <p:spPr>
            <a:xfrm>
              <a:off x="4701108" y="1731185"/>
              <a:ext cx="7076212" cy="1070075"/>
            </a:xfrm>
            <a:prstGeom prst="round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Ins="0" rtlCol="0" anchor="ctr"/>
            <a:lstStyle/>
            <a:p>
              <a:pPr algn="l"/>
              <a:r>
                <a:rPr lang="en-US" sz="1600" b="1" dirty="0" err="1">
                  <a:latin typeface="Calibri" panose="020F0502020204030204" pitchFamily="34" charset="0"/>
                  <a:cs typeface="Calibri" panose="020F0502020204030204" pitchFamily="34" charset="0"/>
                </a:rPr>
                <a:t>AmeriGEOSS</a:t>
              </a:r>
              <a:r>
                <a:rPr lang="en-US" sz="1600" b="1" dirty="0">
                  <a:latin typeface="Calibri" panose="020F0502020204030204" pitchFamily="34" charset="0"/>
                  <a:cs typeface="Calibri" panose="020F0502020204030204" pitchFamily="34" charset="0"/>
                </a:rPr>
                <a:t> Initiative is a framework that seeks to promote collaboration and coordination among the GEO Members of the American Continent</a:t>
              </a:r>
            </a:p>
          </p:txBody>
        </p:sp>
        <p:sp>
          <p:nvSpPr>
            <p:cNvPr id="88" name="Rectangle 87" descr="Presentation Author/Graphics: &#10;Eldrich L. Frazier&#10;Federal Geographic Data Committee&#10;https://www.fgdc.gov ">
              <a:extLst>
                <a:ext uri="{FF2B5EF4-FFF2-40B4-BE49-F238E27FC236}">
                  <a16:creationId xmlns:a16="http://schemas.microsoft.com/office/drawing/2014/main" id="{8D2E06F9-4471-5846-80A3-884977B1E216}"/>
                </a:ext>
              </a:extLst>
            </p:cNvPr>
            <p:cNvSpPr/>
            <p:nvPr/>
          </p:nvSpPr>
          <p:spPr>
            <a:xfrm>
              <a:off x="0" y="980734"/>
              <a:ext cx="12192000" cy="416839"/>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l"/>
              <a:endParaRPr lang="en-US" sz="1200" dirty="0"/>
            </a:p>
          </p:txBody>
        </p:sp>
        <p:sp>
          <p:nvSpPr>
            <p:cNvPr id="89" name="Rectangle 88" descr="Presentation Author/Graphics: &#10;Eldrich L. Frazier&#10;Federal Geographic Data Committee&#10;https://www.fgdc.gov ">
              <a:extLst>
                <a:ext uri="{FF2B5EF4-FFF2-40B4-BE49-F238E27FC236}">
                  <a16:creationId xmlns:a16="http://schemas.microsoft.com/office/drawing/2014/main" id="{EFE29FCB-DAE1-154D-B2A3-27DA489213B3}"/>
                </a:ext>
              </a:extLst>
            </p:cNvPr>
            <p:cNvSpPr/>
            <p:nvPr/>
          </p:nvSpPr>
          <p:spPr>
            <a:xfrm>
              <a:off x="256953" y="4289539"/>
              <a:ext cx="2715429" cy="1313506"/>
            </a:xfrm>
            <a:prstGeom prst="rect">
              <a:avLst/>
            </a:prstGeom>
          </p:spPr>
          <p:txBody>
            <a:bodyPr wrap="square">
              <a:spAutoFit/>
            </a:bodyPr>
            <a:lstStyle/>
            <a:p>
              <a:pPr algn="l"/>
              <a:r>
                <a:rPr lang="en-US" sz="1400" b="1" dirty="0">
                  <a:latin typeface="Calibri" panose="020F0502020204030204" pitchFamily="34" charset="0"/>
                  <a:cs typeface="Calibri" panose="020F0502020204030204" pitchFamily="34" charset="0"/>
                </a:rPr>
                <a:t>The </a:t>
              </a:r>
              <a:r>
                <a:rPr lang="en-US" sz="1400" b="1" dirty="0" err="1">
                  <a:latin typeface="Calibri" panose="020F0502020204030204" pitchFamily="34" charset="0"/>
                  <a:cs typeface="Calibri" panose="020F0502020204030204" pitchFamily="34" charset="0"/>
                </a:rPr>
                <a:t>AmeriGEOSS</a:t>
              </a:r>
              <a:r>
                <a:rPr lang="en-US" sz="1400" b="1" dirty="0">
                  <a:latin typeface="Calibri" panose="020F0502020204030204" pitchFamily="34" charset="0"/>
                  <a:cs typeface="Calibri" panose="020F0502020204030204" pitchFamily="34" charset="0"/>
                </a:rPr>
                <a:t> initiative </a:t>
              </a:r>
            </a:p>
            <a:p>
              <a:pPr algn="l"/>
              <a:r>
                <a:rPr lang="en-US" sz="1400" b="1" dirty="0">
                  <a:latin typeface="Calibri" panose="020F0502020204030204" pitchFamily="34" charset="0"/>
                  <a:cs typeface="Calibri" panose="020F0502020204030204" pitchFamily="34" charset="0"/>
                </a:rPr>
                <a:t>focuses its efforts in the </a:t>
              </a:r>
            </a:p>
            <a:p>
              <a:pPr algn="l"/>
              <a:r>
                <a:rPr lang="en-US" sz="1400" b="1" dirty="0">
                  <a:latin typeface="Calibri" panose="020F0502020204030204" pitchFamily="34" charset="0"/>
                  <a:cs typeface="Calibri" panose="020F0502020204030204" pitchFamily="34" charset="0"/>
                </a:rPr>
                <a:t>four Societal Benefit Areas (SBA’s) selected and prioritized by the Americas Caucus</a:t>
              </a:r>
            </a:p>
          </p:txBody>
        </p:sp>
        <p:pic>
          <p:nvPicPr>
            <p:cNvPr id="94" name="Shape 341" descr="Presentation Author/Graphics: &#10;Eldrich L. Frazier&#10;Federal Geographic Data Committee&#10;https://www.fgdc.gov ">
              <a:extLst>
                <a:ext uri="{FF2B5EF4-FFF2-40B4-BE49-F238E27FC236}">
                  <a16:creationId xmlns:a16="http://schemas.microsoft.com/office/drawing/2014/main" id="{2BB5C213-F252-2848-A064-12AA442C8207}"/>
                </a:ext>
              </a:extLst>
            </p:cNvPr>
            <p:cNvPicPr preferRelativeResize="0"/>
            <p:nvPr/>
          </p:nvPicPr>
          <p:blipFill rotWithShape="1">
            <a:blip r:embed="rId4" cstate="screen">
              <a:alphaModFix/>
              <a:extLst>
                <a:ext uri="{BEBA8EAE-BF5A-486C-A8C5-ECC9F3942E4B}">
                  <a14:imgProps xmlns:a14="http://schemas.microsoft.com/office/drawing/2010/main">
                    <a14:imgLayer r:embed="rId5">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134191" y="2266225"/>
              <a:ext cx="1994756" cy="1135825"/>
            </a:xfrm>
            <a:prstGeom prst="rect">
              <a:avLst/>
            </a:prstGeom>
            <a:noFill/>
            <a:ln>
              <a:noFill/>
            </a:ln>
            <a:effectLst>
              <a:glow rad="76200">
                <a:schemeClr val="bg1">
                  <a:alpha val="43000"/>
                </a:schemeClr>
              </a:glow>
              <a:innerShdw blurRad="63500" dist="50800" dir="13500000">
                <a:prstClr val="black">
                  <a:alpha val="50000"/>
                </a:prstClr>
              </a:innerShdw>
            </a:effectLst>
          </p:spPr>
        </p:pic>
      </p:grpSp>
      <p:sp>
        <p:nvSpPr>
          <p:cNvPr id="32" name="Shape 145">
            <a:extLst>
              <a:ext uri="{FF2B5EF4-FFF2-40B4-BE49-F238E27FC236}">
                <a16:creationId xmlns:a16="http://schemas.microsoft.com/office/drawing/2014/main" id="{8816DA21-6D9C-EA44-A6CA-B608AC7A95BA}"/>
              </a:ext>
            </a:extLst>
          </p:cNvPr>
          <p:cNvSpPr/>
          <p:nvPr/>
        </p:nvSpPr>
        <p:spPr>
          <a:xfrm>
            <a:off x="4320734" y="498033"/>
            <a:ext cx="3451266"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sz="2000" b="1" dirty="0">
                <a:solidFill>
                  <a:srgbClr val="A6AAA9"/>
                </a:solidFill>
              </a:rPr>
              <a:t>/</a:t>
            </a:r>
            <a:r>
              <a:rPr sz="2000" b="1" dirty="0"/>
              <a:t> </a:t>
            </a:r>
            <a:r>
              <a:rPr lang="en-US" sz="2000" b="1" dirty="0">
                <a:solidFill>
                  <a:schemeClr val="accent1"/>
                </a:solidFill>
              </a:rPr>
              <a:t>Background</a:t>
            </a:r>
            <a:endParaRPr sz="2000" b="1" dirty="0">
              <a:solidFill>
                <a:schemeClr val="accent1"/>
              </a:solidFill>
            </a:endParaRPr>
          </a:p>
        </p:txBody>
      </p:sp>
      <p:grpSp>
        <p:nvGrpSpPr>
          <p:cNvPr id="2" name="Group 1">
            <a:extLst>
              <a:ext uri="{FF2B5EF4-FFF2-40B4-BE49-F238E27FC236}">
                <a16:creationId xmlns:a16="http://schemas.microsoft.com/office/drawing/2014/main" id="{221BDCBD-77ED-854C-9F64-3570787C7011}"/>
              </a:ext>
            </a:extLst>
          </p:cNvPr>
          <p:cNvGrpSpPr/>
          <p:nvPr/>
        </p:nvGrpSpPr>
        <p:grpSpPr>
          <a:xfrm>
            <a:off x="3271351" y="3733946"/>
            <a:ext cx="8470205" cy="1673499"/>
            <a:chOff x="4376791" y="3903508"/>
            <a:chExt cx="6864937" cy="1356341"/>
          </a:xfrm>
        </p:grpSpPr>
        <p:grpSp>
          <p:nvGrpSpPr>
            <p:cNvPr id="66" name="Group 65">
              <a:extLst>
                <a:ext uri="{FF2B5EF4-FFF2-40B4-BE49-F238E27FC236}">
                  <a16:creationId xmlns:a16="http://schemas.microsoft.com/office/drawing/2014/main" id="{A674ED38-44DD-9545-85E3-E98A8B587D5F}"/>
                </a:ext>
              </a:extLst>
            </p:cNvPr>
            <p:cNvGrpSpPr/>
            <p:nvPr/>
          </p:nvGrpSpPr>
          <p:grpSpPr>
            <a:xfrm>
              <a:off x="4376791" y="3903509"/>
              <a:ext cx="1658603" cy="1356340"/>
              <a:chOff x="292772" y="1827183"/>
              <a:chExt cx="2739533" cy="2240283"/>
            </a:xfrm>
          </p:grpSpPr>
          <p:pic>
            <p:nvPicPr>
              <p:cNvPr id="67" name="Picture 66">
                <a:extLst>
                  <a:ext uri="{FF2B5EF4-FFF2-40B4-BE49-F238E27FC236}">
                    <a16:creationId xmlns:a16="http://schemas.microsoft.com/office/drawing/2014/main" id="{DBD48D66-A4A7-3B4E-A5DA-76264E826E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7418" y="2294084"/>
                <a:ext cx="2734887" cy="1773382"/>
              </a:xfrm>
              <a:prstGeom prst="rect">
                <a:avLst/>
              </a:prstGeom>
              <a:noFill/>
              <a:ln>
                <a:noFill/>
              </a:ln>
            </p:spPr>
          </p:pic>
          <p:pic>
            <p:nvPicPr>
              <p:cNvPr id="68" name="Picture 67">
                <a:extLst>
                  <a:ext uri="{FF2B5EF4-FFF2-40B4-BE49-F238E27FC236}">
                    <a16:creationId xmlns:a16="http://schemas.microsoft.com/office/drawing/2014/main" id="{0C3DC1D6-0DCF-C74A-A38B-48F2CFC2A1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50750" y1="30000" x2="50750" y2="30000"/>
                            <a14:foregroundMark x1="44500" y1="34286" x2="44500" y2="34286"/>
                            <a14:foregroundMark x1="54750" y1="31429" x2="60000" y2="51429"/>
                            <a14:foregroundMark x1="52250" y1="44286" x2="52250" y2="44286"/>
                            <a14:foregroundMark x1="50000" y1="56429" x2="50000" y2="56429"/>
                            <a14:foregroundMark x1="45750" y1="53571" x2="45750" y2="53571"/>
                            <a14:foregroundMark x1="49000" y1="52857" x2="49000" y2="52857"/>
                            <a14:foregroundMark x1="49250" y1="40000" x2="49250" y2="40000"/>
                            <a14:foregroundMark x1="40000" y1="31429" x2="40000" y2="31429"/>
                            <a14:foregroundMark x1="42500" y1="22857" x2="51000" y2="15000"/>
                            <a14:foregroundMark x1="38500" y1="37143" x2="39000" y2="68571"/>
                            <a14:foregroundMark x1="51250" y1="17143" x2="61250" y2="35000"/>
                            <a14:foregroundMark x1="61750" y1="47857" x2="44750" y2="82857"/>
                            <a14:foregroundMark x1="61750" y1="54286" x2="56250" y2="80000"/>
                            <a14:foregroundMark x1="46500" y1="85000" x2="56000" y2="80714"/>
                            <a14:foregroundMark x1="44500" y1="48571" x2="53750" y2="57857"/>
                            <a14:foregroundMark x1="52250" y1="37143" x2="49750" y2="65714"/>
                          </a14:backgroundRemoval>
                        </a14:imgEffect>
                      </a14:imgLayer>
                    </a14:imgProps>
                  </a:ext>
                  <a:ext uri="{28A0092B-C50C-407E-A947-70E740481C1C}">
                    <a14:useLocalDpi xmlns:a14="http://schemas.microsoft.com/office/drawing/2010/main" val="0"/>
                  </a:ext>
                </a:extLst>
              </a:blip>
              <a:stretch>
                <a:fillRect/>
              </a:stretch>
            </p:blipFill>
            <p:spPr>
              <a:xfrm>
                <a:off x="292772" y="1827183"/>
                <a:ext cx="2734491" cy="957072"/>
              </a:xfrm>
              <a:prstGeom prst="rect">
                <a:avLst/>
              </a:prstGeom>
              <a:noFill/>
              <a:ln>
                <a:noFill/>
              </a:ln>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6EAF0815-AA82-B640-9F00-5253F02E2517}"/>
                  </a:ext>
                </a:extLst>
              </p:cNvPr>
              <p:cNvSpPr txBox="1"/>
              <p:nvPr/>
            </p:nvSpPr>
            <p:spPr>
              <a:xfrm>
                <a:off x="301428" y="3448331"/>
                <a:ext cx="2729845" cy="618018"/>
              </a:xfrm>
              <a:prstGeom prst="rect">
                <a:avLst/>
              </a:prstGeom>
              <a:solidFill>
                <a:srgbClr val="00A650">
                  <a:alpha val="45000"/>
                </a:srgbClr>
              </a:solidFill>
              <a:effectLst>
                <a:outerShdw blurRad="50800" dist="38100" dir="2700000" algn="tl" rotWithShape="0">
                  <a:prstClr val="black">
                    <a:alpha val="40000"/>
                  </a:prstClr>
                </a:outerShdw>
              </a:effectLst>
            </p:spPr>
            <p:txBody>
              <a:bodyPr wrap="square" rtlCol="0">
                <a:spAutoFit/>
              </a:bodyPr>
              <a:lstStyle/>
              <a:p>
                <a:r>
                  <a:rPr lang="en-US" sz="1200" b="1" dirty="0">
                    <a:solidFill>
                      <a:schemeClr val="bg1"/>
                    </a:solidFill>
                  </a:rPr>
                  <a:t>Biodiversity and </a:t>
                </a:r>
              </a:p>
              <a:p>
                <a:r>
                  <a:rPr lang="en-US" sz="1200" b="1" dirty="0">
                    <a:solidFill>
                      <a:schemeClr val="bg1"/>
                    </a:solidFill>
                  </a:rPr>
                  <a:t>Ecosystem Sustainability</a:t>
                </a:r>
              </a:p>
            </p:txBody>
          </p:sp>
        </p:grpSp>
        <p:grpSp>
          <p:nvGrpSpPr>
            <p:cNvPr id="70" name="Group 69">
              <a:extLst>
                <a:ext uri="{FF2B5EF4-FFF2-40B4-BE49-F238E27FC236}">
                  <a16:creationId xmlns:a16="http://schemas.microsoft.com/office/drawing/2014/main" id="{B2A25FCA-961A-D447-A3FF-BFA6E0FA8329}"/>
                </a:ext>
              </a:extLst>
            </p:cNvPr>
            <p:cNvGrpSpPr/>
            <p:nvPr/>
          </p:nvGrpSpPr>
          <p:grpSpPr>
            <a:xfrm>
              <a:off x="6145658" y="3903509"/>
              <a:ext cx="1658605" cy="1355121"/>
              <a:chOff x="3229669" y="1827183"/>
              <a:chExt cx="2739535" cy="2238268"/>
            </a:xfrm>
          </p:grpSpPr>
          <p:pic>
            <p:nvPicPr>
              <p:cNvPr id="71" name="Picture 70">
                <a:extLst>
                  <a:ext uri="{FF2B5EF4-FFF2-40B4-BE49-F238E27FC236}">
                    <a16:creationId xmlns:a16="http://schemas.microsoft.com/office/drawing/2014/main" id="{BA0250D9-D5E8-B340-AD0E-00C04AB88D6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34317" y="2291257"/>
                <a:ext cx="2734887" cy="1773382"/>
              </a:xfrm>
              <a:prstGeom prst="rect">
                <a:avLst/>
              </a:prstGeom>
              <a:noFill/>
              <a:ln>
                <a:noFill/>
              </a:ln>
            </p:spPr>
          </p:pic>
          <p:pic>
            <p:nvPicPr>
              <p:cNvPr id="72" name="Picture 71">
                <a:extLst>
                  <a:ext uri="{FF2B5EF4-FFF2-40B4-BE49-F238E27FC236}">
                    <a16:creationId xmlns:a16="http://schemas.microsoft.com/office/drawing/2014/main" id="{5682DAF1-627F-2049-968C-B3CC3C311BF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56750" y1="35714" x2="49000" y2="72143"/>
                            <a14:foregroundMark x1="54500" y1="18571" x2="40750" y2="71429"/>
                            <a14:foregroundMark x1="52750" y1="15714" x2="40250" y2="71429"/>
                            <a14:foregroundMark x1="47250" y1="18571" x2="38250" y2="49286"/>
                            <a14:foregroundMark x1="61000" y1="35714" x2="49750" y2="86429"/>
                            <a14:foregroundMark x1="57500" y1="22857" x2="57500" y2="22857"/>
                            <a14:foregroundMark x1="61250" y1="46429" x2="61250" y2="46429"/>
                            <a14:foregroundMark x1="55000" y1="82857" x2="62750" y2="55000"/>
                            <a14:foregroundMark x1="43500" y1="76429" x2="43500" y2="76429"/>
                            <a14:foregroundMark x1="50000" y1="45000" x2="50000" y2="45000"/>
                            <a14:foregroundMark x1="50250" y1="60000" x2="50250" y2="60000"/>
                            <a14:foregroundMark x1="49250" y1="17143" x2="49250" y2="17143"/>
                            <a14:foregroundMark x1="40250" y1="31429" x2="40250" y2="31429"/>
                            <a14:foregroundMark x1="38500" y1="57857" x2="38500" y2="57857"/>
                            <a14:foregroundMark x1="38500" y1="37143" x2="38500" y2="37143"/>
                            <a14:foregroundMark x1="43000" y1="22143" x2="43000" y2="22143"/>
                          </a14:backgroundRemoval>
                        </a14:imgEffect>
                      </a14:imgLayer>
                    </a14:imgProps>
                  </a:ext>
                  <a:ext uri="{28A0092B-C50C-407E-A947-70E740481C1C}">
                    <a14:useLocalDpi xmlns:a14="http://schemas.microsoft.com/office/drawing/2010/main" val="0"/>
                  </a:ext>
                </a:extLst>
              </a:blip>
              <a:stretch>
                <a:fillRect/>
              </a:stretch>
            </p:blipFill>
            <p:spPr>
              <a:xfrm>
                <a:off x="3229669" y="1827183"/>
                <a:ext cx="2734491" cy="957072"/>
              </a:xfrm>
              <a:prstGeom prst="rect">
                <a:avLst/>
              </a:prstGeom>
              <a:noFill/>
              <a:ln>
                <a:noFill/>
              </a:ln>
              <a:effectLst>
                <a:outerShdw blurRad="50800" dist="38100" dir="2700000" algn="tl" rotWithShape="0">
                  <a:prstClr val="black">
                    <a:alpha val="40000"/>
                  </a:prstClr>
                </a:outerShdw>
              </a:effectLst>
            </p:spPr>
          </p:pic>
          <p:sp>
            <p:nvSpPr>
              <p:cNvPr id="73" name="TextBox 72">
                <a:extLst>
                  <a:ext uri="{FF2B5EF4-FFF2-40B4-BE49-F238E27FC236}">
                    <a16:creationId xmlns:a16="http://schemas.microsoft.com/office/drawing/2014/main" id="{5D948CBC-0F9E-3E4C-A588-0169A8629828}"/>
                  </a:ext>
                </a:extLst>
              </p:cNvPr>
              <p:cNvSpPr txBox="1"/>
              <p:nvPr/>
            </p:nvSpPr>
            <p:spPr>
              <a:xfrm>
                <a:off x="3234316" y="3440616"/>
                <a:ext cx="2729844" cy="624835"/>
              </a:xfrm>
              <a:prstGeom prst="rect">
                <a:avLst/>
              </a:prstGeom>
              <a:solidFill>
                <a:srgbClr val="ED2223">
                  <a:alpha val="51000"/>
                </a:srgbClr>
              </a:solidFill>
              <a:effectLst>
                <a:outerShdw blurRad="50800" dist="38100" dir="2700000" algn="tl" rotWithShape="0">
                  <a:prstClr val="black">
                    <a:alpha val="40000"/>
                  </a:prstClr>
                </a:outerShdw>
              </a:effectLst>
            </p:spPr>
            <p:txBody>
              <a:bodyPr wrap="square" rtlCol="0" anchor="ctr">
                <a:noAutofit/>
              </a:bodyPr>
              <a:lstStyle/>
              <a:p>
                <a:r>
                  <a:rPr lang="en-US" sz="1200" b="1" dirty="0">
                    <a:solidFill>
                      <a:schemeClr val="bg1"/>
                    </a:solidFill>
                  </a:rPr>
                  <a:t>Disaster Resilience</a:t>
                </a:r>
              </a:p>
            </p:txBody>
          </p:sp>
        </p:grpSp>
        <p:grpSp>
          <p:nvGrpSpPr>
            <p:cNvPr id="74" name="Group 73">
              <a:extLst>
                <a:ext uri="{FF2B5EF4-FFF2-40B4-BE49-F238E27FC236}">
                  <a16:creationId xmlns:a16="http://schemas.microsoft.com/office/drawing/2014/main" id="{80EFE83B-EFA3-E640-BB55-97BC2FEA33DE}"/>
                </a:ext>
              </a:extLst>
            </p:cNvPr>
            <p:cNvGrpSpPr/>
            <p:nvPr/>
          </p:nvGrpSpPr>
          <p:grpSpPr>
            <a:xfrm>
              <a:off x="7875152" y="3909134"/>
              <a:ext cx="1658380" cy="1345138"/>
              <a:chOff x="9106983" y="1836472"/>
              <a:chExt cx="2739162" cy="2221780"/>
            </a:xfrm>
          </p:grpSpPr>
          <p:pic>
            <p:nvPicPr>
              <p:cNvPr id="75" name="Picture 74">
                <a:extLst>
                  <a:ext uri="{FF2B5EF4-FFF2-40B4-BE49-F238E27FC236}">
                    <a16:creationId xmlns:a16="http://schemas.microsoft.com/office/drawing/2014/main" id="{BD8AA248-1A40-A346-8AEF-2F80A22D577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111258" y="2283523"/>
                <a:ext cx="2734887" cy="1773382"/>
              </a:xfrm>
              <a:prstGeom prst="rect">
                <a:avLst/>
              </a:prstGeom>
              <a:noFill/>
              <a:ln>
                <a:noFill/>
              </a:ln>
            </p:spPr>
          </p:pic>
          <p:pic>
            <p:nvPicPr>
              <p:cNvPr id="76" name="Picture 75">
                <a:extLst>
                  <a:ext uri="{FF2B5EF4-FFF2-40B4-BE49-F238E27FC236}">
                    <a16:creationId xmlns:a16="http://schemas.microsoft.com/office/drawing/2014/main" id="{B248E9F8-2DD3-224C-9E68-1E7E487DA0E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53000" y1="20000" x2="43750" y2="81429"/>
                            <a14:foregroundMark x1="42750" y1="21429" x2="51750" y2="16429"/>
                            <a14:foregroundMark x1="57750" y1="25714" x2="63000" y2="50000"/>
                            <a14:foregroundMark x1="61750" y1="57143" x2="50500" y2="85000"/>
                            <a14:foregroundMark x1="38000" y1="37857" x2="38000" y2="37857"/>
                            <a14:foregroundMark x1="41000" y1="25000" x2="41000" y2="25000"/>
                            <a14:foregroundMark x1="52500" y1="55000" x2="52500" y2="55000"/>
                            <a14:foregroundMark x1="60250" y1="65714" x2="55250" y2="82857"/>
                            <a14:foregroundMark x1="37500" y1="47857" x2="42750" y2="77857"/>
                            <a14:foregroundMark x1="50000" y1="60714" x2="50000" y2="60714"/>
                          </a14:backgroundRemoval>
                        </a14:imgEffect>
                      </a14:imgLayer>
                    </a14:imgProps>
                  </a:ext>
                  <a:ext uri="{28A0092B-C50C-407E-A947-70E740481C1C}">
                    <a14:useLocalDpi xmlns:a14="http://schemas.microsoft.com/office/drawing/2010/main" val="0"/>
                  </a:ext>
                </a:extLst>
              </a:blip>
              <a:stretch>
                <a:fillRect/>
              </a:stretch>
            </p:blipFill>
            <p:spPr>
              <a:xfrm>
                <a:off x="9106983" y="1836472"/>
                <a:ext cx="2734491" cy="957072"/>
              </a:xfrm>
              <a:prstGeom prst="rect">
                <a:avLst/>
              </a:prstGeom>
              <a:noFill/>
              <a:ln>
                <a:noFill/>
              </a:ln>
              <a:effectLst>
                <a:outerShdw blurRad="50800" dist="38100" dir="2700000" algn="tl" rotWithShape="0">
                  <a:prstClr val="black">
                    <a:alpha val="40000"/>
                  </a:prstClr>
                </a:outerShdw>
              </a:effectLst>
            </p:spPr>
          </p:pic>
          <p:sp>
            <p:nvSpPr>
              <p:cNvPr id="77" name="TextBox 76">
                <a:extLst>
                  <a:ext uri="{FF2B5EF4-FFF2-40B4-BE49-F238E27FC236}">
                    <a16:creationId xmlns:a16="http://schemas.microsoft.com/office/drawing/2014/main" id="{290AD0D4-EC61-BF4D-8D9A-77FEEC6C8190}"/>
                  </a:ext>
                </a:extLst>
              </p:cNvPr>
              <p:cNvSpPr txBox="1"/>
              <p:nvPr/>
            </p:nvSpPr>
            <p:spPr>
              <a:xfrm>
                <a:off x="9111630" y="3433417"/>
                <a:ext cx="2729843" cy="624835"/>
              </a:xfrm>
              <a:prstGeom prst="rect">
                <a:avLst/>
              </a:prstGeom>
              <a:solidFill>
                <a:srgbClr val="E1861C">
                  <a:alpha val="53000"/>
                </a:srgbClr>
              </a:solidFill>
              <a:effectLst>
                <a:outerShdw blurRad="50800" dist="38100" dir="2700000" algn="tl" rotWithShape="0">
                  <a:prstClr val="black">
                    <a:alpha val="40000"/>
                  </a:prstClr>
                </a:outerShdw>
              </a:effectLst>
            </p:spPr>
            <p:txBody>
              <a:bodyPr wrap="square" rtlCol="0" anchor="ctr">
                <a:noAutofit/>
              </a:bodyPr>
              <a:lstStyle/>
              <a:p>
                <a:r>
                  <a:rPr lang="en-US" sz="1200" b="1" dirty="0">
                    <a:solidFill>
                      <a:schemeClr val="bg1"/>
                    </a:solidFill>
                  </a:rPr>
                  <a:t>Food Security and </a:t>
                </a:r>
              </a:p>
              <a:p>
                <a:r>
                  <a:rPr lang="en-US" sz="1200" b="1" dirty="0">
                    <a:solidFill>
                      <a:schemeClr val="bg1"/>
                    </a:solidFill>
                  </a:rPr>
                  <a:t>Sustainable Agriculture</a:t>
                </a:r>
              </a:p>
            </p:txBody>
          </p:sp>
        </p:grpSp>
        <p:grpSp>
          <p:nvGrpSpPr>
            <p:cNvPr id="107" name="Group 106">
              <a:extLst>
                <a:ext uri="{FF2B5EF4-FFF2-40B4-BE49-F238E27FC236}">
                  <a16:creationId xmlns:a16="http://schemas.microsoft.com/office/drawing/2014/main" id="{48367A2C-4209-CA45-919B-2CB8FCC8C1BC}"/>
                </a:ext>
              </a:extLst>
            </p:cNvPr>
            <p:cNvGrpSpPr/>
            <p:nvPr/>
          </p:nvGrpSpPr>
          <p:grpSpPr>
            <a:xfrm>
              <a:off x="9584261" y="3903508"/>
              <a:ext cx="1657467" cy="1339077"/>
              <a:chOff x="9105346" y="4124502"/>
              <a:chExt cx="2737656" cy="2211772"/>
            </a:xfrm>
          </p:grpSpPr>
          <p:pic>
            <p:nvPicPr>
              <p:cNvPr id="108" name="Picture 107">
                <a:extLst>
                  <a:ext uri="{FF2B5EF4-FFF2-40B4-BE49-F238E27FC236}">
                    <a16:creationId xmlns:a16="http://schemas.microsoft.com/office/drawing/2014/main" id="{8919A321-F953-F249-80C6-5CCCE0461DCB}"/>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108115" y="4562892"/>
                <a:ext cx="2734887" cy="1773382"/>
              </a:xfrm>
              <a:prstGeom prst="rect">
                <a:avLst/>
              </a:prstGeom>
            </p:spPr>
          </p:pic>
          <p:pic>
            <p:nvPicPr>
              <p:cNvPr id="109" name="Picture 108">
                <a:extLst>
                  <a:ext uri="{FF2B5EF4-FFF2-40B4-BE49-F238E27FC236}">
                    <a16:creationId xmlns:a16="http://schemas.microsoft.com/office/drawing/2014/main" id="{B6F7EDB7-6DB4-A045-AAD3-D71D4E63A59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58500" y1="27143" x2="44750" y2="80714"/>
                            <a14:foregroundMark x1="41500" y1="23571" x2="57000" y2="22143"/>
                            <a14:foregroundMark x1="60750" y1="35714" x2="62250" y2="65714"/>
                            <a14:foregroundMark x1="59750" y1="67857" x2="49250" y2="85714"/>
                            <a14:foregroundMark x1="37500" y1="43571" x2="40500" y2="72857"/>
                            <a14:foregroundMark x1="53500" y1="18571" x2="43500" y2="21429"/>
                            <a14:foregroundMark x1="49250" y1="46429" x2="48250" y2="63571"/>
                            <a14:foregroundMark x1="52500" y1="40714" x2="52500" y2="40714"/>
                          </a14:backgroundRemoval>
                        </a14:imgEffect>
                      </a14:imgLayer>
                    </a14:imgProps>
                  </a:ext>
                  <a:ext uri="{28A0092B-C50C-407E-A947-70E740481C1C}">
                    <a14:useLocalDpi xmlns:a14="http://schemas.microsoft.com/office/drawing/2010/main" val="0"/>
                  </a:ext>
                </a:extLst>
              </a:blip>
              <a:stretch>
                <a:fillRect/>
              </a:stretch>
            </p:blipFill>
            <p:spPr>
              <a:xfrm>
                <a:off x="9108510" y="4124502"/>
                <a:ext cx="2734491" cy="957072"/>
              </a:xfrm>
              <a:prstGeom prst="rect">
                <a:avLst/>
              </a:prstGeom>
              <a:noFill/>
              <a:ln>
                <a:noFill/>
              </a:ln>
              <a:effectLst>
                <a:outerShdw blurRad="50800" dist="38100" dir="2700000" algn="tl" rotWithShape="0">
                  <a:prstClr val="black">
                    <a:alpha val="40000"/>
                  </a:prstClr>
                </a:outerShdw>
              </a:effectLst>
            </p:spPr>
          </p:pic>
          <p:sp>
            <p:nvSpPr>
              <p:cNvPr id="110" name="TextBox 109">
                <a:extLst>
                  <a:ext uri="{FF2B5EF4-FFF2-40B4-BE49-F238E27FC236}">
                    <a16:creationId xmlns:a16="http://schemas.microsoft.com/office/drawing/2014/main" id="{7F33AE53-4769-2C4C-B3DE-3DA6173F1B44}"/>
                  </a:ext>
                </a:extLst>
              </p:cNvPr>
              <p:cNvSpPr txBox="1"/>
              <p:nvPr/>
            </p:nvSpPr>
            <p:spPr>
              <a:xfrm>
                <a:off x="9105346" y="5716028"/>
                <a:ext cx="2729843" cy="618025"/>
              </a:xfrm>
              <a:prstGeom prst="rect">
                <a:avLst/>
              </a:prstGeom>
              <a:solidFill>
                <a:srgbClr val="01AABD">
                  <a:alpha val="47000"/>
                </a:srgbClr>
              </a:solidFill>
              <a:effectLst>
                <a:outerShdw blurRad="50800" dist="38100" dir="2700000" algn="tl" rotWithShape="0">
                  <a:prstClr val="black">
                    <a:alpha val="40000"/>
                  </a:prstClr>
                </a:outerShdw>
              </a:effectLst>
            </p:spPr>
            <p:txBody>
              <a:bodyPr wrap="square" rtlCol="0">
                <a:spAutoFit/>
              </a:bodyPr>
              <a:lstStyle/>
              <a:p>
                <a:r>
                  <a:rPr lang="en-US" sz="1200" b="1" dirty="0">
                    <a:solidFill>
                      <a:schemeClr val="bg1"/>
                    </a:solidFill>
                  </a:rPr>
                  <a:t>Water Resources</a:t>
                </a:r>
              </a:p>
              <a:p>
                <a:r>
                  <a:rPr lang="en-US" sz="1200" b="1" dirty="0">
                    <a:solidFill>
                      <a:schemeClr val="bg1"/>
                    </a:solidFill>
                  </a:rPr>
                  <a:t>Management</a:t>
                </a:r>
              </a:p>
            </p:txBody>
          </p:sp>
        </p:grpSp>
      </p:grpSp>
    </p:spTree>
    <p:extLst>
      <p:ext uri="{BB962C8B-B14F-4D97-AF65-F5344CB8AC3E}">
        <p14:creationId xmlns:p14="http://schemas.microsoft.com/office/powerpoint/2010/main" val="385464821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686" y="1058307"/>
            <a:ext cx="1113183" cy="1026735"/>
          </a:xfrm>
          <a:prstGeom prst="rect">
            <a:avLst/>
          </a:prstGeom>
          <a:solidFill>
            <a:srgbClr val="618E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85" name="Shape 341" descr="Presentation Author/Graphics: &#10;Eldrich L. Frazier&#10;Federal Geographic Data Committee&#10;https://www.fgdc.gov "/>
          <p:cNvPicPr preferRelativeResize="0"/>
          <p:nvPr/>
        </p:nvPicPr>
        <p:blipFill rotWithShape="1">
          <a:blip r:embed="rId3" cstate="screen">
            <a:alphaModFix/>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Layer>
                </a14:imgProps>
              </a:ext>
              <a:ext uri="{28A0092B-C50C-407E-A947-70E740481C1C}">
                <a14:useLocalDpi xmlns:a14="http://schemas.microsoft.com/office/drawing/2010/main"/>
              </a:ext>
            </a:extLst>
          </a:blip>
          <a:srcRect/>
          <a:stretch/>
        </p:blipFill>
        <p:spPr>
          <a:xfrm>
            <a:off x="297557" y="1251302"/>
            <a:ext cx="1068608" cy="608471"/>
          </a:xfrm>
          <a:prstGeom prst="rect">
            <a:avLst/>
          </a:prstGeom>
          <a:noFill/>
          <a:ln>
            <a:noFill/>
          </a:ln>
          <a:effectLst>
            <a:innerShdw blurRad="12700" dist="12700" dir="13500000">
              <a:prstClr val="black">
                <a:alpha val="50000"/>
              </a:prstClr>
            </a:innerShdw>
          </a:effectLst>
        </p:spPr>
      </p:pic>
      <p:sp>
        <p:nvSpPr>
          <p:cNvPr id="86" name="TextBox 85"/>
          <p:cNvSpPr txBox="1"/>
          <p:nvPr/>
        </p:nvSpPr>
        <p:spPr>
          <a:xfrm>
            <a:off x="255634" y="1287764"/>
            <a:ext cx="606256" cy="292388"/>
          </a:xfrm>
          <a:prstGeom prst="rect">
            <a:avLst/>
          </a:prstGeom>
          <a:noFill/>
        </p:spPr>
        <p:txBody>
          <a:bodyPr wrap="none" rtlCol="0">
            <a:spAutoFit/>
          </a:bodyPr>
          <a:lstStyle/>
          <a:p>
            <a:r>
              <a:rPr lang="en-US" sz="1300" b="1">
                <a:solidFill>
                  <a:schemeClr val="bg1"/>
                </a:solidFill>
                <a:effectLst>
                  <a:innerShdw blurRad="63500" dist="101600" dir="13500000">
                    <a:prstClr val="black">
                      <a:alpha val="42000"/>
                    </a:prstClr>
                  </a:innerShdw>
                </a:effectLst>
              </a:rPr>
              <a:t>Ameri</a:t>
            </a:r>
            <a:endParaRPr lang="en-US" sz="1300" b="1" dirty="0">
              <a:solidFill>
                <a:schemeClr val="bg1"/>
              </a:solidFill>
              <a:effectLst>
                <a:innerShdw blurRad="63500" dist="101600" dir="13500000">
                  <a:prstClr val="black">
                    <a:alpha val="42000"/>
                  </a:prstClr>
                </a:innerShdw>
              </a:effectLst>
            </a:endParaRPr>
          </a:p>
        </p:txBody>
      </p:sp>
      <p:sp>
        <p:nvSpPr>
          <p:cNvPr id="5" name="Rectangle 4"/>
          <p:cNvSpPr/>
          <p:nvPr/>
        </p:nvSpPr>
        <p:spPr>
          <a:xfrm>
            <a:off x="1357052" y="1059808"/>
            <a:ext cx="7015213" cy="1029048"/>
          </a:xfrm>
          <a:prstGeom prst="rect">
            <a:avLst/>
          </a:prstGeom>
          <a:gradFill flip="none" rotWithShape="1">
            <a:gsLst>
              <a:gs pos="0">
                <a:schemeClr val="bg1">
                  <a:lumMod val="95000"/>
                </a:schemeClr>
              </a:gs>
              <a:gs pos="65000">
                <a:schemeClr val="bg1">
                  <a:lumMod val="85000"/>
                </a:schemeClr>
              </a:gs>
              <a:gs pos="100000">
                <a:schemeClr val="accent3">
                  <a:lumMod val="105000"/>
                  <a:satMod val="109000"/>
                  <a:tint val="81000"/>
                </a:schemeClr>
              </a:gs>
            </a:gsLst>
            <a:lin ang="540000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82880" tIns="60960" rIns="548640" bIns="60960" numCol="1" spcCol="0" rtlCol="0" fromWordArt="0" anchor="ctr" anchorCtr="0" forceAA="0" compatLnSpc="1">
            <a:prstTxWarp prst="textNoShape">
              <a:avLst/>
            </a:prstTxWarp>
            <a:noAutofit/>
          </a:bodyPr>
          <a:lstStyle/>
          <a:p>
            <a:r>
              <a:rPr lang="en-US" sz="2000" dirty="0"/>
              <a:t>The </a:t>
            </a:r>
            <a:r>
              <a:rPr lang="en-US" sz="2000" dirty="0" err="1"/>
              <a:t>AmeriGEOSS</a:t>
            </a:r>
            <a:r>
              <a:rPr lang="en-US" sz="2000" dirty="0"/>
              <a:t> Platform is a regional community resource to </a:t>
            </a:r>
            <a:r>
              <a:rPr lang="en-US" sz="2000" i="1" dirty="0"/>
              <a:t>promote collaboration </a:t>
            </a:r>
            <a:r>
              <a:rPr lang="en-US" sz="2000" dirty="0"/>
              <a:t>and </a:t>
            </a:r>
            <a:r>
              <a:rPr lang="en-US" sz="2000" i="1" dirty="0"/>
              <a:t>coordination </a:t>
            </a:r>
            <a:r>
              <a:rPr lang="en-US" sz="2000" dirty="0"/>
              <a:t>among the GEO members of the American continent.</a:t>
            </a:r>
          </a:p>
        </p:txBody>
      </p:sp>
      <p:grpSp>
        <p:nvGrpSpPr>
          <p:cNvPr id="65" name="Group 64"/>
          <p:cNvGrpSpPr/>
          <p:nvPr/>
        </p:nvGrpSpPr>
        <p:grpSpPr>
          <a:xfrm>
            <a:off x="1248315" y="2288087"/>
            <a:ext cx="2579100" cy="3028248"/>
            <a:chOff x="7947995" y="1315965"/>
            <a:chExt cx="3396342" cy="3212393"/>
          </a:xfrm>
        </p:grpSpPr>
        <p:sp>
          <p:nvSpPr>
            <p:cNvPr id="66" name="bk object 16"/>
            <p:cNvSpPr/>
            <p:nvPr/>
          </p:nvSpPr>
          <p:spPr>
            <a:xfrm>
              <a:off x="7947995" y="1315965"/>
              <a:ext cx="3396342" cy="3211286"/>
            </a:xfrm>
            <a:prstGeom prst="rect">
              <a:avLst/>
            </a:prstGeom>
            <a:blipFill>
              <a:blip r:embed="rId5" cstate="email">
                <a:duotone>
                  <a:schemeClr val="bg2">
                    <a:shade val="45000"/>
                    <a:satMod val="135000"/>
                  </a:schemeClr>
                  <a:prstClr val="white"/>
                </a:duotone>
                <a:extLst>
                  <a:ext uri="{BEBA8EAE-BF5A-486C-A8C5-ECC9F3942E4B}">
                    <a14:imgProps xmlns:a14="http://schemas.microsoft.com/office/drawing/2010/main">
                      <a14:imgLayer r:embed="rId6">
                        <a14:imgEffect>
                          <a14:backgroundRemoval t="695" b="100000" l="9715" r="99314">
                            <a14:foregroundMark x1="45882" y1="43698" x2="45882" y2="43698"/>
                            <a14:foregroundMark x1="50106" y1="45227" x2="50106" y2="45227"/>
                            <a14:foregroundMark x1="53749" y1="45598" x2="53749" y2="45598"/>
                            <a14:foregroundMark x1="45512" y1="45737" x2="45512" y2="45737"/>
                            <a14:foregroundMark x1="35639" y1="48054" x2="35639" y2="48054"/>
                            <a14:foregroundMark x1="39493" y1="50093" x2="39493" y2="50093"/>
                            <a14:foregroundMark x1="53221" y1="53892" x2="53221" y2="53892"/>
                            <a14:foregroundMark x1="54593" y1="71409" x2="54593" y2="71409"/>
                            <a14:foregroundMark x1="63147" y1="83920" x2="63147" y2="83920"/>
                            <a14:foregroundMark x1="60243" y1="55561" x2="60243" y2="55561"/>
                            <a14:foregroundMark x1="36589" y1="49073" x2="36589" y2="49073"/>
                            <a14:foregroundMark x1="79737" y1="5072" x2="79737" y2="5072"/>
                            <a14:foregroundMark x1="65364" y1="97868" x2="65364" y2="97868"/>
                            <a14:backgroundMark x1="30676" y1="45737" x2="30676" y2="45737"/>
                            <a14:backgroundMark x1="31257" y1="31047" x2="31257" y2="31047"/>
                            <a14:backgroundMark x1="30676" y1="19416" x2="30676" y2="19416"/>
                            <a14:backgroundMark x1="25343" y1="26830" x2="42978" y2="33225"/>
                            <a14:backgroundMark x1="61563" y1="65894" x2="61563" y2="65894"/>
                            <a14:backgroundMark x1="46146" y1="60797" x2="67951" y2="69231"/>
                            <a14:backgroundMark x1="46251" y1="55422" x2="48680" y2="57229"/>
                            <a14:backgroundMark x1="57973" y1="80491" x2="52534" y2="86330"/>
                            <a14:backgroundMark x1="25238" y1="38601" x2="30201" y2="41381"/>
                            <a14:backgroundMark x1="38173" y1="47915" x2="38173" y2="47915"/>
                            <a14:backgroundMark x1="51795" y1="76506" x2="51795" y2="76506"/>
                            <a14:backgroundMark x1="59768" y1="76135" x2="59768" y2="76135"/>
                            <a14:backgroundMark x1="29356" y1="15755" x2="47466" y2="19323"/>
                            <a14:backgroundMark x1="66315" y1="2873" x2="66315" y2="2873"/>
                            <a14:backgroundMark x1="39704" y1="10890" x2="39704" y2="10890"/>
                            <a14:backgroundMark x1="20855" y1="9175" x2="55755" y2="22289"/>
                            <a14:backgroundMark x1="44245" y1="11724" x2="63094" y2="5375"/>
                            <a14:backgroundMark x1="17635" y1="9639" x2="41499" y2="29889"/>
                            <a14:backgroundMark x1="71806" y1="63253" x2="57603" y2="91520"/>
                            <a14:backgroundMark x1="42872" y1="59870" x2="48416" y2="69555"/>
                            <a14:backgroundMark x1="19007" y1="29055" x2="31890" y2="3494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1" name="bk object 16"/>
            <p:cNvSpPr/>
            <p:nvPr/>
          </p:nvSpPr>
          <p:spPr>
            <a:xfrm>
              <a:off x="7947995" y="1317072"/>
              <a:ext cx="3396342" cy="3211286"/>
            </a:xfrm>
            <a:prstGeom prst="rect">
              <a:avLst/>
            </a:prstGeom>
            <a:blipFill>
              <a:blip r:embed="rId7" cstate="email">
                <a:duotone>
                  <a:schemeClr val="accent2">
                    <a:shade val="45000"/>
                    <a:satMod val="135000"/>
                  </a:schemeClr>
                  <a:prstClr val="white"/>
                </a:duotone>
                <a:extLst>
                  <a:ext uri="{BEBA8EAE-BF5A-486C-A8C5-ECC9F3942E4B}">
                    <a14:imgProps xmlns:a14="http://schemas.microsoft.com/office/drawing/2010/main">
                      <a14:imgLayer r:embed="rId6">
                        <a14:imgEffect>
                          <a14:backgroundRemoval t="0" b="100000" l="0" r="78881">
                            <a14:foregroundMark x1="66209" y1="66404" x2="66209" y2="66404"/>
                            <a14:foregroundMark x1="64784" y1="3614" x2="64784" y2="3614"/>
                            <a14:foregroundMark x1="48363" y1="5144" x2="48363" y2="5144"/>
                            <a14:foregroundMark x1="41711" y1="53012" x2="41711" y2="53012"/>
                            <a14:foregroundMark x1="39440" y1="51946" x2="39440" y2="51946"/>
                            <a14:foregroundMark x1="55227" y1="5144" x2="55227" y2="5144"/>
                            <a14:foregroundMark x1="56705" y1="3383" x2="56705" y2="3383"/>
                            <a14:foregroundMark x1="58817" y1="3707" x2="58817" y2="3707"/>
                            <a14:foregroundMark x1="51214" y1="3846" x2="51214" y2="3846"/>
                            <a14:foregroundMark x1="62249" y1="22243" x2="62249" y2="22243"/>
                            <a14:foregroundMark x1="45723" y1="40639" x2="45723" y2="40639"/>
                            <a14:foregroundMark x1="46304" y1="39249" x2="46304" y2="39249"/>
                            <a14:foregroundMark x1="4752" y1="17702" x2="4752" y2="17702"/>
                            <a14:foregroundMark x1="2376" y1="18072" x2="2376" y2="18072"/>
                            <a14:foregroundMark x1="422" y1="18628" x2="422" y2="18628"/>
                            <a14:backgroundMark x1="53432" y1="53244" x2="53432" y2="53244"/>
                            <a14:backgroundMark x1="58237" y1="54634" x2="58237" y2="54634"/>
                            <a14:backgroundMark x1="60771" y1="55561" x2="60771" y2="55561"/>
                            <a14:backgroundMark x1="62830" y1="56163" x2="62830" y2="56163"/>
                            <a14:backgroundMark x1="53590" y1="72706" x2="53590" y2="72706"/>
                            <a14:backgroundMark x1="63411" y1="83411" x2="63411" y2="83411"/>
                            <a14:backgroundMark x1="35111" y1="48100" x2="35111" y2="48100"/>
                            <a14:backgroundMark x1="39599" y1="49954" x2="39599" y2="49954"/>
                          </a14:backgroundRemoval>
                        </a14:imgEffect>
                        <a14:imgEffect>
                          <a14:colorTemperature colorTemp="3768"/>
                        </a14:imgEffect>
                      </a14:imgLayer>
                    </a14:imgProps>
                  </a:ext>
                  <a:ext uri="{28A0092B-C50C-407E-A947-70E740481C1C}">
                    <a14:useLocalDpi xmlns:a14="http://schemas.microsoft.com/office/drawing/2010/main"/>
                  </a:ext>
                </a:extLst>
              </a:blip>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grpSp>
      <p:pic>
        <p:nvPicPr>
          <p:cNvPr id="48" name="Picture 47" descr="Presentation Author/Graphics: &#10;Eldrich L. Frazier&#10;Federal Geographic Data Committee&#10;https://www.fgdc.gov "/>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04607" y="2651164"/>
            <a:ext cx="4869356" cy="2944528"/>
          </a:xfrm>
          <a:prstGeom prst="rect">
            <a:avLst/>
          </a:prstGeom>
          <a:effectLst>
            <a:outerShdw blurRad="50800" dist="762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7AB6C057-3F39-FE43-A7C0-F171DF79F8A9}" type="slidenum">
              <a:rPr lang="en-US" smtClean="0"/>
              <a:t>4</a:t>
            </a:fld>
            <a:endParaRPr lang="en-US"/>
          </a:p>
        </p:txBody>
      </p:sp>
      <p:sp>
        <p:nvSpPr>
          <p:cNvPr id="40" name="Rectangle 39"/>
          <p:cNvSpPr/>
          <p:nvPr/>
        </p:nvSpPr>
        <p:spPr>
          <a:xfrm>
            <a:off x="3536105" y="4687777"/>
            <a:ext cx="4845279" cy="931995"/>
          </a:xfrm>
          <a:prstGeom prst="rect">
            <a:avLst/>
          </a:prstGeom>
          <a:solidFill>
            <a:schemeClr val="tx1">
              <a:lumMod val="75000"/>
              <a:lumOff val="25000"/>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pPr marL="800020"/>
            <a:r>
              <a:rPr lang="en-US" sz="2000" dirty="0"/>
              <a:t>Explore news, upcoming events, what’s new and other topics.</a:t>
            </a:r>
          </a:p>
        </p:txBody>
      </p:sp>
      <p:grpSp>
        <p:nvGrpSpPr>
          <p:cNvPr id="13" name="Group 12"/>
          <p:cNvGrpSpPr/>
          <p:nvPr/>
        </p:nvGrpSpPr>
        <p:grpSpPr>
          <a:xfrm>
            <a:off x="6331138" y="5809257"/>
            <a:ext cx="5499519" cy="915277"/>
            <a:chOff x="397820" y="5065717"/>
            <a:chExt cx="10913621" cy="1816342"/>
          </a:xfrm>
        </p:grpSpPr>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21324"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5" name="Picture 14"/>
            <p:cNvPicPr>
              <a:picLocks noChangeAspect="1"/>
            </p:cNvPicPr>
            <p:nvPr/>
          </p:nvPicPr>
          <p:blipFill>
            <a:blip r:embed="rId10" cstate="screen">
              <a:alphaModFix amt="96000"/>
              <a:extLst>
                <a:ext uri="{28A0092B-C50C-407E-A947-70E740481C1C}">
                  <a14:useLocalDpi xmlns:a14="http://schemas.microsoft.com/office/drawing/2010/main"/>
                </a:ext>
              </a:extLst>
            </a:blip>
            <a:stretch>
              <a:fillRect/>
            </a:stretch>
          </p:blipFill>
          <p:spPr>
            <a:xfrm>
              <a:off x="4118916"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6" name="Picture 15"/>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351319"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7" name="Picture 16"/>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0139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8" name="Picture 17"/>
            <p:cNvPicPr>
              <a:picLocks noChangeAspect="1"/>
            </p:cNvPicPr>
            <p:nvPr/>
          </p:nvPicPr>
          <p:blipFill>
            <a:blip r:embed="rId13" cstate="screen">
              <a:alphaModFix amt="90000"/>
              <a:extLst>
                <a:ext uri="{28A0092B-C50C-407E-A947-70E740481C1C}">
                  <a14:useLocalDpi xmlns:a14="http://schemas.microsoft.com/office/drawing/2010/main"/>
                </a:ext>
              </a:extLst>
            </a:blip>
            <a:stretch>
              <a:fillRect/>
            </a:stretch>
          </p:blipFill>
          <p:spPr>
            <a:xfrm>
              <a:off x="1927398" y="5067114"/>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19" name="Picture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450587"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0" name="Picture 1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22430" y="5067648"/>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1" name="Picture 2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549855" y="5811656"/>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2" name="Picture 2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243501"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3" name="Picture 2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141383" y="581358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4" name="Picture 23"/>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030715" y="5802945"/>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nvGrpSpPr>
            <p:cNvPr id="25" name="Group 24"/>
            <p:cNvGrpSpPr/>
            <p:nvPr/>
          </p:nvGrpSpPr>
          <p:grpSpPr>
            <a:xfrm>
              <a:off x="397820" y="5639792"/>
              <a:ext cx="2790468" cy="1242267"/>
              <a:chOff x="7717116" y="1140194"/>
              <a:chExt cx="5018321" cy="2234069"/>
            </a:xfrm>
          </p:grpSpPr>
          <p:pic>
            <p:nvPicPr>
              <p:cNvPr id="31" name="Shape 341"/>
              <p:cNvPicPr preferRelativeResize="0"/>
              <p:nvPr/>
            </p:nvPicPr>
            <p:blipFill rotWithShape="1">
              <a:blip r:embed="rId20" cstate="print">
                <a:alphaModFix/>
                <a:extLst>
                  <a:ext uri="{BEBA8EAE-BF5A-486C-A8C5-ECC9F3942E4B}">
                    <a14:imgProps xmlns:a14="http://schemas.microsoft.com/office/drawing/2010/main">
                      <a14:imgLayer r:embed="rId4">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7717116" y="1140194"/>
                <a:ext cx="2416114" cy="1463538"/>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32" name="TextBox 31"/>
              <p:cNvSpPr txBox="1"/>
              <p:nvPr/>
            </p:nvSpPr>
            <p:spPr>
              <a:xfrm>
                <a:off x="7717116" y="2440620"/>
                <a:ext cx="5018321" cy="933643"/>
              </a:xfrm>
              <a:prstGeom prst="rect">
                <a:avLst/>
              </a:prstGeom>
              <a:noFill/>
            </p:spPr>
            <p:txBody>
              <a:bodyPr wrap="none" rtlCol="0">
                <a:spAutoFit/>
              </a:bodyPr>
              <a:lstStyle/>
              <a:p>
                <a:r>
                  <a:rPr lang="en-US" sz="1100" b="1" i="1" dirty="0"/>
                  <a:t>Community Platform</a:t>
                </a:r>
              </a:p>
            </p:txBody>
          </p:sp>
        </p:grpSp>
        <p:pic>
          <p:nvPicPr>
            <p:cNvPr id="26" name="Picture 25"/>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323732"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7" name="Picture 26"/>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429280"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8" name="Picture 27"/>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8528548" y="506571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29" name="Picture 28"/>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651973"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pic>
          <p:nvPicPr>
            <p:cNvPr id="30" name="Picture 29"/>
            <p:cNvPicPr>
              <a:picLocks noChangeAspect="1"/>
            </p:cNvPicPr>
            <p:nvPr/>
          </p:nvPicPr>
          <p:blipFill>
            <a:blip r:embed="rId25" cstate="screen">
              <a:alphaModFix amt="92000"/>
              <a:extLst>
                <a:ext uri="{28A0092B-C50C-407E-A947-70E740481C1C}">
                  <a14:useLocalDpi xmlns:a14="http://schemas.microsoft.com/office/drawing/2010/main"/>
                </a:ext>
              </a:extLst>
            </a:blip>
            <a:stretch>
              <a:fillRect/>
            </a:stretch>
          </p:blipFill>
          <p:spPr>
            <a:xfrm>
              <a:off x="9769659" y="5818107"/>
              <a:ext cx="1541782" cy="871443"/>
            </a:xfrm>
            <a:prstGeom prst="rect">
              <a:avLst/>
            </a:prstGeom>
            <a:effectLst>
              <a:reflection blurRad="6350" stA="52000" endA="300" endPos="35000" dir="5400000" sy="-100000" algn="bl" rotWithShape="0"/>
            </a:effectLst>
            <a:scene3d>
              <a:camera prst="isometricOffAxis1Top">
                <a:rot lat="18906181" lon="18660706" rev="3298962"/>
              </a:camera>
              <a:lightRig rig="chilly" dir="t"/>
            </a:scene3d>
            <a:sp3d prstMaterial="powder"/>
          </p:spPr>
        </p:pic>
      </p:grpSp>
      <p:grpSp>
        <p:nvGrpSpPr>
          <p:cNvPr id="4" name="Group 3"/>
          <p:cNvGrpSpPr/>
          <p:nvPr/>
        </p:nvGrpSpPr>
        <p:grpSpPr>
          <a:xfrm>
            <a:off x="8435786" y="1062872"/>
            <a:ext cx="3401819" cy="4557718"/>
            <a:chOff x="8515211" y="1777875"/>
            <a:chExt cx="3401819" cy="4557718"/>
          </a:xfrm>
        </p:grpSpPr>
        <p:sp>
          <p:nvSpPr>
            <p:cNvPr id="45" name="Rectangle 44"/>
            <p:cNvSpPr/>
            <p:nvPr/>
          </p:nvSpPr>
          <p:spPr>
            <a:xfrm>
              <a:off x="10311798" y="5727088"/>
              <a:ext cx="1598280" cy="608505"/>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algn="ctr"/>
              <a:r>
                <a:rPr lang="en-US" dirty="0"/>
                <a:t>Water</a:t>
              </a:r>
            </a:p>
          </p:txBody>
        </p:sp>
        <p:sp>
          <p:nvSpPr>
            <p:cNvPr id="44" name="Rectangle 43"/>
            <p:cNvSpPr/>
            <p:nvPr/>
          </p:nvSpPr>
          <p:spPr>
            <a:xfrm>
              <a:off x="8556149" y="5727088"/>
              <a:ext cx="1643271" cy="608505"/>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algn="ctr"/>
              <a:r>
                <a:rPr lang="en-US" dirty="0"/>
                <a:t>Disasters</a:t>
              </a:r>
            </a:p>
          </p:txBody>
        </p:sp>
        <p:sp>
          <p:nvSpPr>
            <p:cNvPr id="42" name="Rectangle 41"/>
            <p:cNvSpPr/>
            <p:nvPr/>
          </p:nvSpPr>
          <p:spPr>
            <a:xfrm>
              <a:off x="8562776" y="3752796"/>
              <a:ext cx="1643271" cy="608505"/>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lstStyle/>
            <a:p>
              <a:pPr algn="ctr"/>
              <a:r>
                <a:rPr lang="en-US" dirty="0"/>
                <a:t>Agriculture</a:t>
              </a:r>
            </a:p>
          </p:txBody>
        </p:sp>
        <p:sp>
          <p:nvSpPr>
            <p:cNvPr id="43" name="Rectangle 42"/>
            <p:cNvSpPr/>
            <p:nvPr/>
          </p:nvSpPr>
          <p:spPr>
            <a:xfrm>
              <a:off x="10318750" y="3750716"/>
              <a:ext cx="1598280" cy="608505"/>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r>
                <a:rPr lang="en-US" dirty="0"/>
                <a:t>Biodiversity &amp; Ecosystems</a:t>
              </a:r>
            </a:p>
          </p:txBody>
        </p:sp>
        <p:sp>
          <p:nvSpPr>
            <p:cNvPr id="64" name="Rectangle 63"/>
            <p:cNvSpPr/>
            <p:nvPr/>
          </p:nvSpPr>
          <p:spPr>
            <a:xfrm>
              <a:off x="8515211" y="1777875"/>
              <a:ext cx="3401819" cy="614088"/>
            </a:xfrm>
            <a:prstGeom prst="rect">
              <a:avLst/>
            </a:prstGeom>
            <a:solidFill>
              <a:schemeClr val="tx1">
                <a:lumMod val="75000"/>
                <a:lumOff val="25000"/>
                <a:alpha val="81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Communities</a:t>
              </a:r>
            </a:p>
          </p:txBody>
        </p:sp>
      </p:grpSp>
      <p:sp>
        <p:nvSpPr>
          <p:cNvPr id="37" name="Half Frame 36"/>
          <p:cNvSpPr/>
          <p:nvPr/>
        </p:nvSpPr>
        <p:spPr>
          <a:xfrm rot="8045732">
            <a:off x="7640831" y="1334086"/>
            <a:ext cx="492143" cy="492143"/>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grpSp>
        <p:nvGrpSpPr>
          <p:cNvPr id="9" name="Group 8"/>
          <p:cNvGrpSpPr/>
          <p:nvPr/>
        </p:nvGrpSpPr>
        <p:grpSpPr>
          <a:xfrm>
            <a:off x="287189" y="2164530"/>
            <a:ext cx="3108033" cy="3448719"/>
            <a:chOff x="287184" y="2164526"/>
            <a:chExt cx="3108033" cy="3448718"/>
          </a:xfrm>
        </p:grpSpPr>
        <p:grpSp>
          <p:nvGrpSpPr>
            <p:cNvPr id="91" name="Group 90"/>
            <p:cNvGrpSpPr/>
            <p:nvPr/>
          </p:nvGrpSpPr>
          <p:grpSpPr>
            <a:xfrm>
              <a:off x="287184" y="2164526"/>
              <a:ext cx="3108033" cy="3448718"/>
              <a:chOff x="366609" y="2879532"/>
              <a:chExt cx="3346768" cy="3543872"/>
            </a:xfrm>
            <a:effectLst>
              <a:outerShdw blurRad="50800" dist="76200" dir="2700000" algn="tl" rotWithShape="0">
                <a:prstClr val="black">
                  <a:alpha val="40000"/>
                </a:prstClr>
              </a:outerShdw>
            </a:effectLst>
          </p:grpSpPr>
          <p:sp>
            <p:nvSpPr>
              <p:cNvPr id="61" name="Rectangle 60"/>
              <p:cNvSpPr/>
              <p:nvPr/>
            </p:nvSpPr>
            <p:spPr>
              <a:xfrm>
                <a:off x="366609" y="2879532"/>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Data</a:t>
                </a:r>
              </a:p>
            </p:txBody>
          </p:sp>
          <p:sp>
            <p:nvSpPr>
              <p:cNvPr id="67" name="Rectangle 66"/>
              <p:cNvSpPr/>
              <p:nvPr/>
            </p:nvSpPr>
            <p:spPr>
              <a:xfrm>
                <a:off x="366609" y="3595537"/>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Tools</a:t>
                </a:r>
              </a:p>
            </p:txBody>
          </p:sp>
          <p:sp>
            <p:nvSpPr>
              <p:cNvPr id="68" name="Rectangle 67"/>
              <p:cNvSpPr/>
              <p:nvPr/>
            </p:nvSpPr>
            <p:spPr>
              <a:xfrm>
                <a:off x="372746" y="4295776"/>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Products</a:t>
                </a:r>
              </a:p>
            </p:txBody>
          </p:sp>
          <p:sp>
            <p:nvSpPr>
              <p:cNvPr id="69" name="Rectangle 68"/>
              <p:cNvSpPr/>
              <p:nvPr/>
            </p:nvSpPr>
            <p:spPr>
              <a:xfrm>
                <a:off x="372746" y="4996015"/>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Services</a:t>
                </a:r>
              </a:p>
            </p:txBody>
          </p:sp>
          <p:sp>
            <p:nvSpPr>
              <p:cNvPr id="70" name="Rectangle 69"/>
              <p:cNvSpPr/>
              <p:nvPr/>
            </p:nvSpPr>
            <p:spPr>
              <a:xfrm>
                <a:off x="375817" y="5696254"/>
                <a:ext cx="3337560" cy="727150"/>
              </a:xfrm>
              <a:prstGeom prst="rect">
                <a:avLst/>
              </a:prstGeom>
              <a:solidFill>
                <a:schemeClr val="tx1">
                  <a:lumMod val="75000"/>
                  <a:lumOff val="25000"/>
                  <a:alpha val="81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t"/>
              <a:lstStyle/>
              <a:p>
                <a:r>
                  <a:rPr lang="en-US" sz="2800" dirty="0">
                    <a:effectLst>
                      <a:innerShdw blurRad="63500" dist="38100" dir="13500000">
                        <a:prstClr val="black">
                          <a:alpha val="50000"/>
                        </a:prstClr>
                      </a:innerShdw>
                    </a:effectLst>
                  </a:rPr>
                  <a:t>Resources</a:t>
                </a:r>
              </a:p>
            </p:txBody>
          </p:sp>
        </p:grpSp>
        <p:sp>
          <p:nvSpPr>
            <p:cNvPr id="72" name="Rounded Rectangle 71"/>
            <p:cNvSpPr/>
            <p:nvPr/>
          </p:nvSpPr>
          <p:spPr>
            <a:xfrm flipH="1">
              <a:off x="3160719" y="2420983"/>
              <a:ext cx="91440" cy="3017520"/>
            </a:xfrm>
            <a:prstGeom prst="roundRect">
              <a:avLst>
                <a:gd name="adj" fmla="val 50000"/>
              </a:avLst>
            </a:prstGeom>
            <a:gradFill flip="none" rotWithShape="1">
              <a:gsLst>
                <a:gs pos="0">
                  <a:schemeClr val="bg1">
                    <a:lumMod val="95000"/>
                    <a:alpha val="20000"/>
                  </a:schemeClr>
                </a:gs>
                <a:gs pos="65000">
                  <a:schemeClr val="bg1">
                    <a:lumMod val="85000"/>
                    <a:alpha val="28000"/>
                  </a:schemeClr>
                </a:gs>
                <a:gs pos="100000">
                  <a:schemeClr val="accent3">
                    <a:lumMod val="105000"/>
                    <a:satMod val="109000"/>
                    <a:tint val="81000"/>
                    <a:alpha val="24000"/>
                  </a:schemeClr>
                </a:gs>
              </a:gsLst>
              <a:lin ang="5400000" scaled="1"/>
              <a:tileRect/>
            </a:gradFill>
            <a:ln>
              <a:noFill/>
            </a:ln>
            <a:scene3d>
              <a:camera prst="orthographicFront"/>
              <a:lightRig rig="threePt" dir="t"/>
            </a:scene3d>
            <a:sp3d>
              <a:bevelT w="19050" h="44450" prst="softRound"/>
            </a:sp3d>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36" name="Straight Connector 35"/>
            <p:cNvCxnSpPr/>
            <p:nvPr/>
          </p:nvCxnSpPr>
          <p:spPr>
            <a:xfrm>
              <a:off x="571739" y="2651160"/>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75" name="Straight Connector 74"/>
            <p:cNvCxnSpPr/>
            <p:nvPr/>
          </p:nvCxnSpPr>
          <p:spPr>
            <a:xfrm>
              <a:off x="571739" y="3360929"/>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77" name="Straight Connector 76"/>
            <p:cNvCxnSpPr/>
            <p:nvPr/>
          </p:nvCxnSpPr>
          <p:spPr>
            <a:xfrm>
              <a:off x="571739" y="4053581"/>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78" name="Straight Connector 77"/>
            <p:cNvCxnSpPr/>
            <p:nvPr/>
          </p:nvCxnSpPr>
          <p:spPr>
            <a:xfrm>
              <a:off x="571739" y="4734650"/>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cxnSp>
          <p:nvCxnSpPr>
            <p:cNvPr id="79" name="Straight Connector 78"/>
            <p:cNvCxnSpPr/>
            <p:nvPr/>
          </p:nvCxnSpPr>
          <p:spPr>
            <a:xfrm>
              <a:off x="571739" y="5406607"/>
              <a:ext cx="2493818" cy="0"/>
            </a:xfrm>
            <a:prstGeom prst="line">
              <a:avLst/>
            </a:prstGeom>
            <a:ln w="22225"/>
            <a:effectLst/>
            <a:scene3d>
              <a:camera prst="orthographicFront"/>
              <a:lightRig rig="chilly" dir="t"/>
            </a:scene3d>
            <a:sp3d prstMaterial="softEdge">
              <a:bevelT w="152400" h="88900" prst="softRound"/>
            </a:sp3d>
          </p:spPr>
          <p:style>
            <a:lnRef idx="1">
              <a:schemeClr val="accent3"/>
            </a:lnRef>
            <a:fillRef idx="0">
              <a:schemeClr val="accent3"/>
            </a:fillRef>
            <a:effectRef idx="0">
              <a:schemeClr val="accent3"/>
            </a:effectRef>
            <a:fontRef idx="minor">
              <a:schemeClr val="tx1"/>
            </a:fontRef>
          </p:style>
        </p:cxnSp>
      </p:grpSp>
      <p:sp>
        <p:nvSpPr>
          <p:cNvPr id="84" name="Rectangle 83"/>
          <p:cNvSpPr/>
          <p:nvPr/>
        </p:nvSpPr>
        <p:spPr>
          <a:xfrm>
            <a:off x="3747069" y="4862585"/>
            <a:ext cx="651779" cy="601163"/>
          </a:xfrm>
          <a:prstGeom prst="rect">
            <a:avLst/>
          </a:prstGeom>
          <a:solidFill>
            <a:srgbClr val="618E67">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0" name="Triangle 9"/>
          <p:cNvSpPr/>
          <p:nvPr/>
        </p:nvSpPr>
        <p:spPr>
          <a:xfrm rot="5400000">
            <a:off x="3915842" y="4961325"/>
            <a:ext cx="427977" cy="368947"/>
          </a:xfrm>
          <a:prstGeom prst="triangle">
            <a:avLst/>
          </a:prstGeom>
          <a:solidFill>
            <a:schemeClr val="bg1"/>
          </a:solidFill>
          <a:ln>
            <a:solidFill>
              <a:schemeClr val="tx1">
                <a:lumMod val="50000"/>
                <a:lumOff val="50000"/>
              </a:schemeClr>
            </a:solidFill>
          </a:ln>
          <a:effectLst>
            <a:innerShdw blurRad="63500" dist="38100" dir="132000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Half Frame 87"/>
          <p:cNvSpPr/>
          <p:nvPr/>
        </p:nvSpPr>
        <p:spPr>
          <a:xfrm rot="18998326">
            <a:off x="131262" y="3526214"/>
            <a:ext cx="492143" cy="492143"/>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
        <p:nvSpPr>
          <p:cNvPr id="89" name="Oval 88"/>
          <p:cNvSpPr/>
          <p:nvPr/>
        </p:nvSpPr>
        <p:spPr>
          <a:xfrm>
            <a:off x="1059396" y="795436"/>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i="1" dirty="0"/>
              <a:t>1</a:t>
            </a:r>
          </a:p>
        </p:txBody>
      </p:sp>
      <p:sp>
        <p:nvSpPr>
          <p:cNvPr id="90" name="Oval 89"/>
          <p:cNvSpPr/>
          <p:nvPr/>
        </p:nvSpPr>
        <p:spPr>
          <a:xfrm>
            <a:off x="41050" y="2008289"/>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i="1" dirty="0"/>
              <a:t>2</a:t>
            </a:r>
          </a:p>
        </p:txBody>
      </p:sp>
      <p:sp>
        <p:nvSpPr>
          <p:cNvPr id="93" name="Oval 92"/>
          <p:cNvSpPr/>
          <p:nvPr/>
        </p:nvSpPr>
        <p:spPr>
          <a:xfrm>
            <a:off x="8374028" y="890760"/>
            <a:ext cx="531791" cy="531791"/>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i="1" dirty="0"/>
              <a:t>3</a:t>
            </a:r>
          </a:p>
        </p:txBody>
      </p:sp>
      <p:sp>
        <p:nvSpPr>
          <p:cNvPr id="94" name="Rectangle 93"/>
          <p:cNvSpPr/>
          <p:nvPr/>
        </p:nvSpPr>
        <p:spPr>
          <a:xfrm>
            <a:off x="3504607" y="2148990"/>
            <a:ext cx="4862332" cy="467688"/>
          </a:xfrm>
          <a:prstGeom prst="rect">
            <a:avLst/>
          </a:prstGeom>
          <a:solidFill>
            <a:schemeClr val="tx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2880" tIns="0" rIns="0" bIns="0" rtlCol="0" anchor="ctr"/>
          <a:lstStyle/>
          <a:p>
            <a:r>
              <a:rPr lang="en-US" sz="2000" b="1" i="1">
                <a:solidFill>
                  <a:schemeClr val="bg1"/>
                </a:solidFill>
              </a:rPr>
              <a:t>Share, find, discover, learn </a:t>
            </a:r>
            <a:r>
              <a:rPr lang="en-US" sz="2000" i="1">
                <a:solidFill>
                  <a:schemeClr val="bg1"/>
                </a:solidFill>
              </a:rPr>
              <a:t>and </a:t>
            </a:r>
            <a:r>
              <a:rPr lang="en-US" sz="2000" b="1" i="1">
                <a:solidFill>
                  <a:schemeClr val="bg1"/>
                </a:solidFill>
              </a:rPr>
              <a:t>participate</a:t>
            </a:r>
            <a:r>
              <a:rPr lang="en-US" sz="2000">
                <a:solidFill>
                  <a:schemeClr val="bg1"/>
                </a:solidFill>
              </a:rPr>
              <a:t> </a:t>
            </a:r>
          </a:p>
        </p:txBody>
      </p:sp>
      <p:sp>
        <p:nvSpPr>
          <p:cNvPr id="80" name="Shape 145">
            <a:extLst>
              <a:ext uri="{FF2B5EF4-FFF2-40B4-BE49-F238E27FC236}">
                <a16:creationId xmlns:a16="http://schemas.microsoft.com/office/drawing/2014/main" id="{6936A93D-447C-0847-AAE0-EC5DB20BCD2C}"/>
              </a:ext>
            </a:extLst>
          </p:cNvPr>
          <p:cNvSpPr/>
          <p:nvPr/>
        </p:nvSpPr>
        <p:spPr>
          <a:xfrm>
            <a:off x="4500801" y="449933"/>
            <a:ext cx="5065682"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sz="2000" b="1" dirty="0">
                <a:solidFill>
                  <a:srgbClr val="A6AAA9"/>
                </a:solidFill>
              </a:rPr>
              <a:t>/</a:t>
            </a:r>
            <a:r>
              <a:rPr sz="2000" b="1" dirty="0"/>
              <a:t> </a:t>
            </a:r>
            <a:r>
              <a:rPr lang="en-US" sz="2000" b="1" dirty="0">
                <a:solidFill>
                  <a:schemeClr val="accent1"/>
                </a:solidFill>
              </a:rPr>
              <a:t>Platform Purpose / Vision</a:t>
            </a:r>
            <a:endParaRPr sz="2000" b="1" dirty="0">
              <a:solidFill>
                <a:schemeClr val="accent1"/>
              </a:solidFill>
            </a:endParaRPr>
          </a:p>
        </p:txBody>
      </p:sp>
      <p:pic>
        <p:nvPicPr>
          <p:cNvPr id="73" name="Picture 72">
            <a:extLst>
              <a:ext uri="{FF2B5EF4-FFF2-40B4-BE49-F238E27FC236}">
                <a16:creationId xmlns:a16="http://schemas.microsoft.com/office/drawing/2014/main" id="{BBE0D0B0-F9BA-1D49-8DF9-BFCB2935CFD5}"/>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10241989" y="1751128"/>
            <a:ext cx="1596279" cy="1324722"/>
          </a:xfrm>
          <a:prstGeom prst="rect">
            <a:avLst/>
          </a:prstGeom>
          <a:noFill/>
          <a:ln>
            <a:noFill/>
          </a:ln>
        </p:spPr>
      </p:pic>
      <p:pic>
        <p:nvPicPr>
          <p:cNvPr id="76" name="Picture 75">
            <a:extLst>
              <a:ext uri="{FF2B5EF4-FFF2-40B4-BE49-F238E27FC236}">
                <a16:creationId xmlns:a16="http://schemas.microsoft.com/office/drawing/2014/main" id="{59A0C108-98C0-E047-B254-466E33000854}"/>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8476723" y="3706675"/>
            <a:ext cx="1643271" cy="1324723"/>
          </a:xfrm>
          <a:prstGeom prst="rect">
            <a:avLst/>
          </a:prstGeom>
          <a:noFill/>
          <a:ln>
            <a:noFill/>
          </a:ln>
        </p:spPr>
      </p:pic>
      <p:pic>
        <p:nvPicPr>
          <p:cNvPr id="81" name="Picture 80">
            <a:extLst>
              <a:ext uri="{FF2B5EF4-FFF2-40B4-BE49-F238E27FC236}">
                <a16:creationId xmlns:a16="http://schemas.microsoft.com/office/drawing/2014/main" id="{AACB671C-0D14-714F-8FCC-8DC1CB75A6E4}"/>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8481650" y="1751128"/>
            <a:ext cx="1644972" cy="1324721"/>
          </a:xfrm>
          <a:prstGeom prst="rect">
            <a:avLst/>
          </a:prstGeom>
          <a:noFill/>
          <a:ln>
            <a:noFill/>
          </a:ln>
        </p:spPr>
      </p:pic>
      <p:pic>
        <p:nvPicPr>
          <p:cNvPr id="82" name="Picture 81">
            <a:extLst>
              <a:ext uri="{FF2B5EF4-FFF2-40B4-BE49-F238E27FC236}">
                <a16:creationId xmlns:a16="http://schemas.microsoft.com/office/drawing/2014/main" id="{870D4678-1595-5A4B-8A24-8954EB54AC35}"/>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10232372" y="3691446"/>
            <a:ext cx="1598281" cy="1324720"/>
          </a:xfrm>
          <a:prstGeom prst="rect">
            <a:avLst/>
          </a:prstGeom>
        </p:spPr>
      </p:pic>
      <p:sp>
        <p:nvSpPr>
          <p:cNvPr id="87" name="Half Frame 86"/>
          <p:cNvSpPr/>
          <p:nvPr/>
        </p:nvSpPr>
        <p:spPr>
          <a:xfrm rot="8045732">
            <a:off x="11544078" y="3367302"/>
            <a:ext cx="492143" cy="492143"/>
          </a:xfrm>
          <a:prstGeom prst="halfFrame">
            <a:avLst>
              <a:gd name="adj1" fmla="val 15927"/>
              <a:gd name="adj2" fmla="val 14476"/>
            </a:avLst>
          </a:prstGeom>
          <a:solidFill>
            <a:srgbClr val="618E67">
              <a:alpha val="81000"/>
            </a:srgb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91440" rIns="0" bIns="0" rtlCol="0" anchor="ctr"/>
          <a:lstStyle/>
          <a:p>
            <a:pPr algn="ctr"/>
            <a:endParaRPr lang="en-US" sz="2000"/>
          </a:p>
        </p:txBody>
      </p:sp>
    </p:spTree>
    <p:extLst>
      <p:ext uri="{BB962C8B-B14F-4D97-AF65-F5344CB8AC3E}">
        <p14:creationId xmlns:p14="http://schemas.microsoft.com/office/powerpoint/2010/main" val="40949356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1000"/>
                                        <p:tgtEl>
                                          <p:spTgt spid="89"/>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dissolve">
                                      <p:cBhvr>
                                        <p:cTn id="11" dur="1000"/>
                                        <p:tgtEl>
                                          <p:spTgt spid="90"/>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dissolve">
                                      <p:cBhvr>
                                        <p:cTn id="15"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4792204" y="2368520"/>
            <a:ext cx="7428656" cy="2994173"/>
            <a:chOff x="886744" y="4951368"/>
            <a:chExt cx="18289586" cy="7371740"/>
          </a:xfrm>
        </p:grpSpPr>
        <p:pic>
          <p:nvPicPr>
            <p:cNvPr id="5" name="Picture 4"/>
            <p:cNvPicPr>
              <a:picLocks noChangeAspect="1"/>
            </p:cNvPicPr>
            <p:nvPr/>
          </p:nvPicPr>
          <p:blipFill rotWithShape="1">
            <a:blip r:embed="rId3"/>
            <a:srcRect t="27070"/>
            <a:stretch/>
          </p:blipFill>
          <p:spPr>
            <a:xfrm>
              <a:off x="886744" y="4951368"/>
              <a:ext cx="18289586" cy="7371740"/>
            </a:xfrm>
            <a:prstGeom prst="rect">
              <a:avLst/>
            </a:prstGeom>
            <a:ln w="28575" cap="sq">
              <a:noFill/>
              <a:prstDash val="solid"/>
              <a:miter lim="800000"/>
            </a:ln>
            <a:effectLst>
              <a:outerShdw blurRad="50800" dist="38100" dir="2700000" algn="tl" rotWithShape="0">
                <a:srgbClr val="000000">
                  <a:alpha val="43000"/>
                </a:srgbClr>
              </a:outerShdw>
            </a:effectLst>
          </p:spPr>
        </p:pic>
        <p:sp>
          <p:nvSpPr>
            <p:cNvPr id="6" name="TextBox 5"/>
            <p:cNvSpPr txBox="1"/>
            <p:nvPr/>
          </p:nvSpPr>
          <p:spPr>
            <a:xfrm rot="16200000">
              <a:off x="-118554" y="8095107"/>
              <a:ext cx="6079874" cy="1288184"/>
            </a:xfrm>
            <a:prstGeom prst="rect">
              <a:avLst/>
            </a:prstGeom>
            <a:solidFill>
              <a:srgbClr val="FFF2CC"/>
            </a:solidFill>
            <a:effectLst>
              <a:softEdge rad="31750"/>
            </a:effectLst>
          </p:spPr>
          <p:txBody>
            <a:bodyPr wrap="square" rtlCol="0">
              <a:spAutoFit/>
            </a:bodyPr>
            <a:lstStyle>
              <a:defPPr>
                <a:defRPr lang="en-GB"/>
              </a:defPPr>
              <a:lvl1pPr marL="0" marR="0" lvl="0" indent="0" algn="ctr" defTabSz="914400" eaLnBrk="1" fontAlgn="auto" latinLnBrk="0" hangingPunct="1">
                <a:spcBef>
                  <a:spcPts val="0"/>
                </a:spcBef>
                <a:spcAft>
                  <a:spcPts val="0"/>
                </a:spcAft>
                <a:buClrTx/>
                <a:buSzTx/>
                <a:buFontTx/>
                <a:buNone/>
                <a:tabLst/>
                <a:defRPr kumimoji="0" sz="1400" b="0" i="0" u="none" strike="noStrike" kern="0" cap="none" spc="0" normalizeH="0" baseline="0">
                  <a:ln w="0"/>
                  <a:solidFill>
                    <a:srgbClr val="0070C0"/>
                  </a:solidFill>
                  <a:effectLst>
                    <a:outerShdw blurRad="38100" dist="25400" dir="5400000" algn="ctr" rotWithShape="0">
                      <a:srgbClr val="6E747A">
                        <a:alpha val="43000"/>
                      </a:srgbClr>
                    </a:outerShdw>
                  </a:effectLst>
                  <a:uLnTx/>
                  <a:uFillTx/>
                  <a:latin typeface="Calibri" panose="020F0502020204030204"/>
                </a:defRPr>
              </a:lvl1pPr>
            </a:lstStyle>
            <a:p>
              <a:pPr defTabSz="1828800">
                <a:defRPr/>
              </a:pPr>
              <a:r>
                <a:rPr lang="en-US" dirty="0"/>
                <a:t>Data Cubes and Data Analytics Systems</a:t>
              </a:r>
            </a:p>
          </p:txBody>
        </p:sp>
      </p:grpSp>
      <p:grpSp>
        <p:nvGrpSpPr>
          <p:cNvPr id="7" name="Group 6"/>
          <p:cNvGrpSpPr>
            <a:grpSpLocks noChangeAspect="1"/>
          </p:cNvGrpSpPr>
          <p:nvPr/>
        </p:nvGrpSpPr>
        <p:grpSpPr>
          <a:xfrm>
            <a:off x="6966246" y="1861837"/>
            <a:ext cx="1610686" cy="532943"/>
            <a:chOff x="311767" y="1415738"/>
            <a:chExt cx="2259805" cy="747710"/>
          </a:xfrm>
        </p:grpSpPr>
        <p:grpSp>
          <p:nvGrpSpPr>
            <p:cNvPr id="8" name="Group 7"/>
            <p:cNvGrpSpPr/>
            <p:nvPr/>
          </p:nvGrpSpPr>
          <p:grpSpPr>
            <a:xfrm>
              <a:off x="311767" y="1415738"/>
              <a:ext cx="1034678" cy="654888"/>
              <a:chOff x="2108634" y="1386715"/>
              <a:chExt cx="1034678" cy="654888"/>
            </a:xfrm>
          </p:grpSpPr>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20969" y="1403915"/>
                <a:ext cx="1022343" cy="637688"/>
              </a:xfrm>
              <a:prstGeom prst="rect">
                <a:avLst/>
              </a:prstGeom>
              <a:solidFill>
                <a:srgbClr val="FFFFFF"/>
              </a:solidFill>
            </p:spPr>
          </p:pic>
          <p:sp>
            <p:nvSpPr>
              <p:cNvPr id="13" name="Line Callout 3 (Border and Accent Bar) 12"/>
              <p:cNvSpPr/>
              <p:nvPr/>
            </p:nvSpPr>
            <p:spPr>
              <a:xfrm>
                <a:off x="2108634" y="1386715"/>
                <a:ext cx="1034678" cy="612648"/>
              </a:xfrm>
              <a:prstGeom prst="accentBorderCallout3">
                <a:avLst>
                  <a:gd name="adj1" fmla="val 18750"/>
                  <a:gd name="adj2" fmla="val -8333"/>
                  <a:gd name="adj3" fmla="val 18750"/>
                  <a:gd name="adj4" fmla="val -16667"/>
                  <a:gd name="adj5" fmla="val 100000"/>
                  <a:gd name="adj6" fmla="val -16667"/>
                  <a:gd name="adj7" fmla="val 348290"/>
                  <a:gd name="adj8" fmla="val 43862"/>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8066" y="1474110"/>
              <a:ext cx="783596" cy="222256"/>
            </a:xfrm>
            <a:prstGeom prst="rect">
              <a:avLst/>
            </a:prstGeom>
          </p:spPr>
        </p:pic>
        <p:pic>
          <p:nvPicPr>
            <p:cNvPr id="10" name="Picture 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2467" y="1688442"/>
              <a:ext cx="729567" cy="475006"/>
            </a:xfrm>
            <a:prstGeom prst="rect">
              <a:avLst/>
            </a:prstGeom>
          </p:spPr>
        </p:pic>
        <p:pic>
          <p:nvPicPr>
            <p:cNvPr id="11" name="Picture 10"/>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2922" y="1746016"/>
              <a:ext cx="428650" cy="357359"/>
            </a:xfrm>
            <a:prstGeom prst="rect">
              <a:avLst/>
            </a:prstGeom>
          </p:spPr>
        </p:pic>
      </p:grpSp>
      <p:sp>
        <p:nvSpPr>
          <p:cNvPr id="16" name="Line Callout 3 (Border and Accent Bar) 15"/>
          <p:cNvSpPr/>
          <p:nvPr/>
        </p:nvSpPr>
        <p:spPr>
          <a:xfrm>
            <a:off x="10903064" y="2525380"/>
            <a:ext cx="813128" cy="296809"/>
          </a:xfrm>
          <a:prstGeom prst="accentBorderCallout3">
            <a:avLst>
              <a:gd name="adj1" fmla="val 18750"/>
              <a:gd name="adj2" fmla="val -8333"/>
              <a:gd name="adj3" fmla="val 18750"/>
              <a:gd name="adj4" fmla="val -16667"/>
              <a:gd name="adj5" fmla="val 100000"/>
              <a:gd name="adj6" fmla="val -16667"/>
              <a:gd name="adj7" fmla="val 183022"/>
              <a:gd name="adj8" fmla="val -60016"/>
            </a:avLst>
          </a:prstGeom>
          <a:solidFill>
            <a:srgbClr val="03897C">
              <a:alpha val="23000"/>
            </a:srgbClr>
          </a:solid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nvGrpSpPr>
          <p:cNvPr id="17" name="Group 16"/>
          <p:cNvGrpSpPr>
            <a:grpSpLocks noChangeAspect="1"/>
          </p:cNvGrpSpPr>
          <p:nvPr/>
        </p:nvGrpSpPr>
        <p:grpSpPr>
          <a:xfrm>
            <a:off x="11513786" y="2931069"/>
            <a:ext cx="477706" cy="790961"/>
            <a:chOff x="7612604" y="3524956"/>
            <a:chExt cx="670236" cy="1109723"/>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4139" y="3536319"/>
              <a:ext cx="628700" cy="1090979"/>
            </a:xfrm>
            <a:prstGeom prst="rect">
              <a:avLst/>
            </a:prstGeom>
            <a:solidFill>
              <a:srgbClr val="FFFFFF"/>
            </a:solidFill>
          </p:spPr>
        </p:pic>
        <p:sp>
          <p:nvSpPr>
            <p:cNvPr id="19" name="Line Callout 3 (Border and Accent Bar) 18"/>
            <p:cNvSpPr/>
            <p:nvPr/>
          </p:nvSpPr>
          <p:spPr>
            <a:xfrm>
              <a:off x="7612604" y="3524956"/>
              <a:ext cx="670236" cy="1109723"/>
            </a:xfrm>
            <a:prstGeom prst="accentBorderCallout3">
              <a:avLst>
                <a:gd name="adj1" fmla="val 18750"/>
                <a:gd name="adj2" fmla="val -8333"/>
                <a:gd name="adj3" fmla="val 18750"/>
                <a:gd name="adj4" fmla="val -16667"/>
                <a:gd name="adj5" fmla="val 81785"/>
                <a:gd name="adj6" fmla="val -42517"/>
                <a:gd name="adj7" fmla="val 132279"/>
                <a:gd name="adj8" fmla="val -206599"/>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20" name="Group 19"/>
          <p:cNvGrpSpPr>
            <a:grpSpLocks noChangeAspect="1"/>
          </p:cNvGrpSpPr>
          <p:nvPr/>
        </p:nvGrpSpPr>
        <p:grpSpPr>
          <a:xfrm>
            <a:off x="10920536" y="5460093"/>
            <a:ext cx="1212447" cy="250981"/>
            <a:chOff x="7652466" y="4500273"/>
            <a:chExt cx="1701076" cy="352140"/>
          </a:xfrm>
        </p:grpSpPr>
        <p:pic>
          <p:nvPicPr>
            <p:cNvPr id="21" name="Picture 4" descr="Image result for radiant earth"/>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5182" y="4530138"/>
              <a:ext cx="1649288" cy="322275"/>
            </a:xfrm>
            <a:prstGeom prst="rect">
              <a:avLst/>
            </a:prstGeom>
            <a:noFill/>
            <a:extLst>
              <a:ext uri="{909E8E84-426E-40DD-AFC4-6F175D3DCCD1}">
                <a14:hiddenFill xmlns:a14="http://schemas.microsoft.com/office/drawing/2010/main">
                  <a:solidFill>
                    <a:srgbClr val="FFFFFF"/>
                  </a:solidFill>
                </a14:hiddenFill>
              </a:ext>
            </a:extLst>
          </p:spPr>
        </p:pic>
        <p:sp>
          <p:nvSpPr>
            <p:cNvPr id="22" name="Line Callout 3 (Border and Accent Bar) 21"/>
            <p:cNvSpPr/>
            <p:nvPr/>
          </p:nvSpPr>
          <p:spPr>
            <a:xfrm>
              <a:off x="7652466" y="4500273"/>
              <a:ext cx="1701076" cy="352140"/>
            </a:xfrm>
            <a:prstGeom prst="accentBorderCallout3">
              <a:avLst>
                <a:gd name="adj1" fmla="val 18750"/>
                <a:gd name="adj2" fmla="val -8333"/>
                <a:gd name="adj3" fmla="val 18750"/>
                <a:gd name="adj4" fmla="val -16667"/>
                <a:gd name="adj5" fmla="val -95884"/>
                <a:gd name="adj6" fmla="val -19318"/>
                <a:gd name="adj7" fmla="val -286811"/>
                <a:gd name="adj8" fmla="val -53263"/>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23" name="Group 22"/>
          <p:cNvGrpSpPr>
            <a:grpSpLocks noChangeAspect="1"/>
          </p:cNvGrpSpPr>
          <p:nvPr/>
        </p:nvGrpSpPr>
        <p:grpSpPr>
          <a:xfrm>
            <a:off x="11579711" y="3953058"/>
            <a:ext cx="435476" cy="509514"/>
            <a:chOff x="7935079" y="4765894"/>
            <a:chExt cx="610970" cy="714851"/>
          </a:xfrm>
        </p:grpSpPr>
        <p:pic>
          <p:nvPicPr>
            <p:cNvPr id="24" name="Picture 6" descr="Image result for une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44206" y="4804698"/>
              <a:ext cx="575696" cy="676047"/>
            </a:xfrm>
            <a:prstGeom prst="rect">
              <a:avLst/>
            </a:prstGeom>
            <a:solidFill>
              <a:srgbClr val="FFFFFF"/>
            </a:solidFill>
          </p:spPr>
        </p:pic>
        <p:sp>
          <p:nvSpPr>
            <p:cNvPr id="25" name="Line Callout 3 (Border and Accent Bar) 24"/>
            <p:cNvSpPr/>
            <p:nvPr/>
          </p:nvSpPr>
          <p:spPr>
            <a:xfrm>
              <a:off x="7935079" y="4765894"/>
              <a:ext cx="610970" cy="714851"/>
            </a:xfrm>
            <a:prstGeom prst="accentBorderCallout3">
              <a:avLst>
                <a:gd name="adj1" fmla="val 18750"/>
                <a:gd name="adj2" fmla="val -8333"/>
                <a:gd name="adj3" fmla="val 18750"/>
                <a:gd name="adj4" fmla="val -16667"/>
                <a:gd name="adj5" fmla="val 81785"/>
                <a:gd name="adj6" fmla="val -42517"/>
                <a:gd name="adj7" fmla="val 124596"/>
                <a:gd name="adj8" fmla="val -280091"/>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26" name="Group 25"/>
          <p:cNvGrpSpPr>
            <a:grpSpLocks noChangeAspect="1"/>
          </p:cNvGrpSpPr>
          <p:nvPr/>
        </p:nvGrpSpPr>
        <p:grpSpPr>
          <a:xfrm>
            <a:off x="5544920" y="1274729"/>
            <a:ext cx="889642" cy="494955"/>
            <a:chOff x="1273365" y="2184135"/>
            <a:chExt cx="1248166" cy="694437"/>
          </a:xfrm>
        </p:grpSpPr>
        <p:pic>
          <p:nvPicPr>
            <p:cNvPr id="27" name="Picture 26"/>
            <p:cNvPicPr>
              <a:picLocks noChangeAspect="1"/>
            </p:cNvPicPr>
            <p:nvPr/>
          </p:nvPicPr>
          <p:blipFill rotWithShape="1">
            <a:blip r:embed="rId11"/>
            <a:srcRect r="5031" b="19217"/>
            <a:stretch/>
          </p:blipFill>
          <p:spPr>
            <a:xfrm>
              <a:off x="1299627" y="2195645"/>
              <a:ext cx="1221904" cy="672539"/>
            </a:xfrm>
            <a:prstGeom prst="rect">
              <a:avLst/>
            </a:prstGeom>
            <a:solidFill>
              <a:srgbClr val="FFFFFF"/>
            </a:solidFill>
          </p:spPr>
        </p:pic>
        <p:sp>
          <p:nvSpPr>
            <p:cNvPr id="28" name="Line Callout 3 (Border and Accent Bar) 27"/>
            <p:cNvSpPr/>
            <p:nvPr/>
          </p:nvSpPr>
          <p:spPr>
            <a:xfrm>
              <a:off x="1273365" y="2184135"/>
              <a:ext cx="1248165" cy="694437"/>
            </a:xfrm>
            <a:prstGeom prst="accentBorderCallout3">
              <a:avLst>
                <a:gd name="adj1" fmla="val 18750"/>
                <a:gd name="adj2" fmla="val 105625"/>
                <a:gd name="adj3" fmla="val 19207"/>
                <a:gd name="adj4" fmla="val 117132"/>
                <a:gd name="adj5" fmla="val 112802"/>
                <a:gd name="adj6" fmla="val 117641"/>
                <a:gd name="adj7" fmla="val 298229"/>
                <a:gd name="adj8" fmla="val 5695"/>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29" name="Group 28"/>
          <p:cNvGrpSpPr>
            <a:grpSpLocks noChangeAspect="1"/>
          </p:cNvGrpSpPr>
          <p:nvPr/>
        </p:nvGrpSpPr>
        <p:grpSpPr>
          <a:xfrm>
            <a:off x="6685136" y="4684094"/>
            <a:ext cx="952542" cy="243281"/>
            <a:chOff x="305871" y="6030939"/>
            <a:chExt cx="1336420" cy="341335"/>
          </a:xfrm>
        </p:grpSpPr>
        <p:pic>
          <p:nvPicPr>
            <p:cNvPr id="30" name="Picture 29"/>
            <p:cNvPicPr>
              <a:picLocks noChangeAspect="1"/>
            </p:cNvPicPr>
            <p:nvPr/>
          </p:nvPicPr>
          <p:blipFill>
            <a:blip r:embed="rId12"/>
            <a:stretch>
              <a:fillRect/>
            </a:stretch>
          </p:blipFill>
          <p:spPr>
            <a:xfrm>
              <a:off x="314169" y="6030939"/>
              <a:ext cx="1328122" cy="339577"/>
            </a:xfrm>
            <a:prstGeom prst="rect">
              <a:avLst/>
            </a:prstGeom>
            <a:solidFill>
              <a:srgbClr val="FFFFFF"/>
            </a:solidFill>
          </p:spPr>
        </p:pic>
        <p:sp>
          <p:nvSpPr>
            <p:cNvPr id="31" name="Line Callout 3 (Border and Accent Bar) 30"/>
            <p:cNvSpPr/>
            <p:nvPr/>
          </p:nvSpPr>
          <p:spPr>
            <a:xfrm>
              <a:off x="305871" y="6032510"/>
              <a:ext cx="1336420" cy="339764"/>
            </a:xfrm>
            <a:prstGeom prst="accentBorderCallout3">
              <a:avLst>
                <a:gd name="adj1" fmla="val 18750"/>
                <a:gd name="adj2" fmla="val -8333"/>
                <a:gd name="adj3" fmla="val 18750"/>
                <a:gd name="adj4" fmla="val -16667"/>
                <a:gd name="adj5" fmla="val 19935"/>
                <a:gd name="adj6" fmla="val -49127"/>
                <a:gd name="adj7" fmla="val -127130"/>
                <a:gd name="adj8" fmla="val -100451"/>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32" name="Group 31"/>
          <p:cNvGrpSpPr>
            <a:grpSpLocks noChangeAspect="1"/>
          </p:cNvGrpSpPr>
          <p:nvPr/>
        </p:nvGrpSpPr>
        <p:grpSpPr>
          <a:xfrm>
            <a:off x="4892332" y="5384863"/>
            <a:ext cx="771931" cy="547734"/>
            <a:chOff x="1772926" y="5301750"/>
            <a:chExt cx="1083025" cy="768478"/>
          </a:xfrm>
        </p:grpSpPr>
        <p:pic>
          <p:nvPicPr>
            <p:cNvPr id="33" name="Picture 2" descr="Image result for Data cube logo"/>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2926" y="5301750"/>
              <a:ext cx="1083025" cy="768478"/>
            </a:xfrm>
            <a:prstGeom prst="rect">
              <a:avLst/>
            </a:prstGeom>
            <a:solidFill>
              <a:srgbClr val="FFFFFF"/>
            </a:solidFill>
            <a:extLst/>
          </p:spPr>
        </p:pic>
        <p:sp>
          <p:nvSpPr>
            <p:cNvPr id="34" name="Line Callout 3 (Border and Accent Bar) 33"/>
            <p:cNvSpPr/>
            <p:nvPr/>
          </p:nvSpPr>
          <p:spPr>
            <a:xfrm>
              <a:off x="1781215" y="5307666"/>
              <a:ext cx="1074736" cy="758077"/>
            </a:xfrm>
            <a:prstGeom prst="accentBorderCallout3">
              <a:avLst>
                <a:gd name="adj1" fmla="val 28802"/>
                <a:gd name="adj2" fmla="val 107945"/>
                <a:gd name="adj3" fmla="val 27796"/>
                <a:gd name="adj4" fmla="val 123717"/>
                <a:gd name="adj5" fmla="val -4406"/>
                <a:gd name="adj6" fmla="val 123169"/>
                <a:gd name="adj7" fmla="val -42349"/>
                <a:gd name="adj8" fmla="val 111008"/>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35" name="Group 34"/>
          <p:cNvGrpSpPr>
            <a:grpSpLocks noChangeAspect="1"/>
          </p:cNvGrpSpPr>
          <p:nvPr/>
        </p:nvGrpSpPr>
        <p:grpSpPr>
          <a:xfrm>
            <a:off x="6726068" y="5047151"/>
            <a:ext cx="987368" cy="242568"/>
            <a:chOff x="2782244" y="5365422"/>
            <a:chExt cx="1385294" cy="340338"/>
          </a:xfrm>
        </p:grpSpPr>
        <p:pic>
          <p:nvPicPr>
            <p:cNvPr id="36" name="Picture 20" descr="Hom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787276" y="5375579"/>
              <a:ext cx="1380262" cy="330181"/>
            </a:xfrm>
            <a:prstGeom prst="rect">
              <a:avLst/>
            </a:prstGeom>
            <a:solidFill>
              <a:srgbClr val="FFFFFF"/>
            </a:solidFill>
            <a:extLst/>
          </p:spPr>
        </p:pic>
        <p:sp>
          <p:nvSpPr>
            <p:cNvPr id="37" name="Line Callout 3 (Border and Accent Bar) 36"/>
            <p:cNvSpPr/>
            <p:nvPr/>
          </p:nvSpPr>
          <p:spPr>
            <a:xfrm>
              <a:off x="2782244" y="5365422"/>
              <a:ext cx="1385293" cy="332733"/>
            </a:xfrm>
            <a:prstGeom prst="accentBorderCallout3">
              <a:avLst>
                <a:gd name="adj1" fmla="val 18750"/>
                <a:gd name="adj2" fmla="val -8333"/>
                <a:gd name="adj3" fmla="val 18750"/>
                <a:gd name="adj4" fmla="val -16667"/>
                <a:gd name="adj5" fmla="val -8509"/>
                <a:gd name="adj6" fmla="val -38876"/>
                <a:gd name="adj7" fmla="val -120233"/>
                <a:gd name="adj8" fmla="val -100959"/>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38" name="Group 37"/>
          <p:cNvGrpSpPr>
            <a:grpSpLocks noChangeAspect="1"/>
          </p:cNvGrpSpPr>
          <p:nvPr/>
        </p:nvGrpSpPr>
        <p:grpSpPr>
          <a:xfrm>
            <a:off x="6589571" y="5398857"/>
            <a:ext cx="1079660" cy="304178"/>
            <a:chOff x="2982630" y="5727776"/>
            <a:chExt cx="1514762" cy="426757"/>
          </a:xfrm>
        </p:grpSpPr>
        <p:pic>
          <p:nvPicPr>
            <p:cNvPr id="39" name="Picture 38"/>
            <p:cNvPicPr>
              <a:picLocks noChangeAspect="1"/>
            </p:cNvPicPr>
            <p:nvPr/>
          </p:nvPicPr>
          <p:blipFill>
            <a:blip r:embed="rId15"/>
            <a:stretch>
              <a:fillRect/>
            </a:stretch>
          </p:blipFill>
          <p:spPr>
            <a:xfrm>
              <a:off x="3009227" y="5727776"/>
              <a:ext cx="1475360" cy="426757"/>
            </a:xfrm>
            <a:prstGeom prst="rect">
              <a:avLst/>
            </a:prstGeom>
            <a:solidFill>
              <a:srgbClr val="FFFFFF"/>
            </a:solidFill>
          </p:spPr>
        </p:pic>
        <p:sp>
          <p:nvSpPr>
            <p:cNvPr id="40" name="Line Callout 3 (Border and Accent Bar) 39"/>
            <p:cNvSpPr/>
            <p:nvPr/>
          </p:nvSpPr>
          <p:spPr>
            <a:xfrm>
              <a:off x="2982630" y="5730563"/>
              <a:ext cx="1514762" cy="394243"/>
            </a:xfrm>
            <a:prstGeom prst="accentBorderCallout3">
              <a:avLst>
                <a:gd name="adj1" fmla="val 18750"/>
                <a:gd name="adj2" fmla="val -8333"/>
                <a:gd name="adj3" fmla="val 18750"/>
                <a:gd name="adj4" fmla="val -16667"/>
                <a:gd name="adj5" fmla="val 1012"/>
                <a:gd name="adj6" fmla="val -35645"/>
                <a:gd name="adj7" fmla="val -115355"/>
                <a:gd name="adj8" fmla="val -75766"/>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41" name="Group 40"/>
          <p:cNvGrpSpPr>
            <a:grpSpLocks noChangeAspect="1"/>
          </p:cNvGrpSpPr>
          <p:nvPr/>
        </p:nvGrpSpPr>
        <p:grpSpPr>
          <a:xfrm>
            <a:off x="6394597" y="5763648"/>
            <a:ext cx="1286040" cy="298341"/>
            <a:chOff x="2305784" y="4758355"/>
            <a:chExt cx="1804329" cy="418571"/>
          </a:xfrm>
        </p:grpSpPr>
        <p:pic>
          <p:nvPicPr>
            <p:cNvPr id="42" name="Picture 41"/>
            <p:cNvPicPr>
              <a:picLocks noChangeAspect="1"/>
            </p:cNvPicPr>
            <p:nvPr/>
          </p:nvPicPr>
          <p:blipFill rotWithShape="1">
            <a:blip r:embed="rId16"/>
            <a:srcRect t="28915" b="33773"/>
            <a:stretch/>
          </p:blipFill>
          <p:spPr>
            <a:xfrm>
              <a:off x="2305784" y="4758355"/>
              <a:ext cx="1804329" cy="411857"/>
            </a:xfrm>
            <a:prstGeom prst="rect">
              <a:avLst/>
            </a:prstGeom>
          </p:spPr>
        </p:pic>
        <p:sp>
          <p:nvSpPr>
            <p:cNvPr id="43" name="Line Callout 3 (Border and Accent Bar) 42"/>
            <p:cNvSpPr/>
            <p:nvPr/>
          </p:nvSpPr>
          <p:spPr>
            <a:xfrm>
              <a:off x="2328257" y="4766862"/>
              <a:ext cx="1764834" cy="410064"/>
            </a:xfrm>
            <a:prstGeom prst="accentBorderCallout3">
              <a:avLst>
                <a:gd name="adj1" fmla="val 15785"/>
                <a:gd name="adj2" fmla="val -3510"/>
                <a:gd name="adj3" fmla="val 18750"/>
                <a:gd name="adj4" fmla="val -16667"/>
                <a:gd name="adj5" fmla="val -99153"/>
                <a:gd name="adj6" fmla="val -21125"/>
                <a:gd name="adj7" fmla="val -212159"/>
                <a:gd name="adj8" fmla="val -52206"/>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grpSp>
      <p:grpSp>
        <p:nvGrpSpPr>
          <p:cNvPr id="44" name="Group 43"/>
          <p:cNvGrpSpPr>
            <a:grpSpLocks noChangeAspect="1"/>
          </p:cNvGrpSpPr>
          <p:nvPr/>
        </p:nvGrpSpPr>
        <p:grpSpPr>
          <a:xfrm>
            <a:off x="4828016" y="1836567"/>
            <a:ext cx="713407" cy="440750"/>
            <a:chOff x="1053316" y="1886665"/>
            <a:chExt cx="1000908" cy="618367"/>
          </a:xfrm>
        </p:grpSpPr>
        <p:sp>
          <p:nvSpPr>
            <p:cNvPr id="45" name="Line Callout 3 (Border and Accent Bar) 44"/>
            <p:cNvSpPr/>
            <p:nvPr/>
          </p:nvSpPr>
          <p:spPr>
            <a:xfrm>
              <a:off x="1053316" y="1933519"/>
              <a:ext cx="1000908" cy="522465"/>
            </a:xfrm>
            <a:prstGeom prst="accentBorderCallout3">
              <a:avLst>
                <a:gd name="adj1" fmla="val 22396"/>
                <a:gd name="adj2" fmla="val 107766"/>
                <a:gd name="adj3" fmla="val 20573"/>
                <a:gd name="adj4" fmla="val 133690"/>
                <a:gd name="adj5" fmla="val 77777"/>
                <a:gd name="adj6" fmla="val 131911"/>
                <a:gd name="adj7" fmla="val 200096"/>
                <a:gd name="adj8" fmla="val 102066"/>
              </a:avLst>
            </a:prstGeom>
            <a:solidFill>
              <a:srgbClr val="FFFFFF"/>
            </a:solid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pic>
          <p:nvPicPr>
            <p:cNvPr id="46" name="Picture 45"/>
            <p:cNvPicPr>
              <a:picLocks noChangeAspect="1"/>
            </p:cNvPicPr>
            <p:nvPr/>
          </p:nvPicPr>
          <p:blipFill>
            <a:blip r:embed="rId17"/>
            <a:stretch>
              <a:fillRect/>
            </a:stretch>
          </p:blipFill>
          <p:spPr>
            <a:xfrm>
              <a:off x="1123119" y="1886665"/>
              <a:ext cx="931105" cy="618367"/>
            </a:xfrm>
            <a:prstGeom prst="rect">
              <a:avLst/>
            </a:prstGeom>
          </p:spPr>
        </p:pic>
      </p:grpSp>
      <p:grpSp>
        <p:nvGrpSpPr>
          <p:cNvPr id="52" name="Group 51"/>
          <p:cNvGrpSpPr>
            <a:grpSpLocks noChangeAspect="1"/>
          </p:cNvGrpSpPr>
          <p:nvPr/>
        </p:nvGrpSpPr>
        <p:grpSpPr>
          <a:xfrm>
            <a:off x="9244268" y="1299318"/>
            <a:ext cx="1783436" cy="960324"/>
            <a:chOff x="11753321" y="1800848"/>
            <a:chExt cx="5004374" cy="2694694"/>
          </a:xfrm>
        </p:grpSpPr>
        <p:pic>
          <p:nvPicPr>
            <p:cNvPr id="53" name="Picture 5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136265" y="3214684"/>
              <a:ext cx="1682575" cy="1129797"/>
            </a:xfrm>
            <a:prstGeom prst="rect">
              <a:avLst/>
            </a:prstGeom>
          </p:spPr>
        </p:pic>
        <p:sp>
          <p:nvSpPr>
            <p:cNvPr id="54" name="Line Callout 3 (Border and Accent Bar) 53"/>
            <p:cNvSpPr/>
            <p:nvPr/>
          </p:nvSpPr>
          <p:spPr>
            <a:xfrm>
              <a:off x="11753321" y="1800848"/>
              <a:ext cx="5004374" cy="2694694"/>
            </a:xfrm>
            <a:prstGeom prst="accentBorderCallout3">
              <a:avLst>
                <a:gd name="adj1" fmla="val 20107"/>
                <a:gd name="adj2" fmla="val -4679"/>
                <a:gd name="adj3" fmla="val 27573"/>
                <a:gd name="adj4" fmla="val -10455"/>
                <a:gd name="adj5" fmla="val 100000"/>
                <a:gd name="adj6" fmla="val -16667"/>
                <a:gd name="adj7" fmla="val 295862"/>
                <a:gd name="adj8" fmla="val -33196"/>
              </a:avLst>
            </a:prstGeom>
            <a:noFill/>
            <a:ln w="9525" cap="flat" cmpd="sng" algn="ctr">
              <a:solidFill>
                <a:srgbClr val="0365C0">
                  <a:shade val="95000"/>
                  <a:satMod val="104999"/>
                </a:srgbClr>
              </a:solidFill>
              <a:prstDash val="solid"/>
            </a:ln>
            <a:effectLst>
              <a:outerShdw blurRad="50800" dist="12700" rotWithShape="0">
                <a:srgbClr val="000000">
                  <a:alpha val="50000"/>
                </a:srgbClr>
              </a:outerShdw>
            </a:effectLst>
          </p:spPr>
          <p:txBody>
            <a:bodyPr rtlCol="0" anchor="ctr"/>
            <a:lstStyle/>
            <a:p>
              <a:pPr defTabSz="1828800">
                <a:defRPr/>
              </a:pPr>
              <a:endParaRPr lang="en-US" sz="3600">
                <a:solidFill>
                  <a:prstClr val="white"/>
                </a:solidFill>
                <a:latin typeface="Helvetica Light"/>
              </a:endParaRPr>
            </a:p>
          </p:txBody>
        </p:sp>
        <p:pic>
          <p:nvPicPr>
            <p:cNvPr id="56" name="Picture 55"/>
            <p:cNvPicPr>
              <a:picLocks noChangeAspect="1"/>
            </p:cNvPicPr>
            <p:nvPr/>
          </p:nvPicPr>
          <p:blipFill>
            <a:blip r:embed="rId19">
              <a:clrChange>
                <a:clrFrom>
                  <a:srgbClr val="000000"/>
                </a:clrFrom>
                <a:clrTo>
                  <a:srgbClr val="000000">
                    <a:alpha val="0"/>
                  </a:srgbClr>
                </a:clrTo>
              </a:clrChange>
            </a:blip>
            <a:stretch>
              <a:fillRect/>
            </a:stretch>
          </p:blipFill>
          <p:spPr>
            <a:xfrm>
              <a:off x="14156034" y="3301917"/>
              <a:ext cx="2077514" cy="903026"/>
            </a:xfrm>
            <a:prstGeom prst="rect">
              <a:avLst/>
            </a:prstGeom>
          </p:spPr>
        </p:pic>
        <p:pic>
          <p:nvPicPr>
            <p:cNvPr id="57" name="Picture 56"/>
            <p:cNvPicPr>
              <a:picLocks noChangeAspect="1"/>
            </p:cNvPicPr>
            <p:nvPr/>
          </p:nvPicPr>
          <p:blipFill>
            <a:blip r:embed="rId20"/>
            <a:stretch>
              <a:fillRect/>
            </a:stretch>
          </p:blipFill>
          <p:spPr>
            <a:xfrm>
              <a:off x="14352239" y="2138433"/>
              <a:ext cx="2055231" cy="900689"/>
            </a:xfrm>
            <a:prstGeom prst="rect">
              <a:avLst/>
            </a:prstGeom>
          </p:spPr>
        </p:pic>
      </p:grpSp>
      <p:sp>
        <p:nvSpPr>
          <p:cNvPr id="59" name="Shape 145">
            <a:extLst>
              <a:ext uri="{FF2B5EF4-FFF2-40B4-BE49-F238E27FC236}">
                <a16:creationId xmlns:a16="http://schemas.microsoft.com/office/drawing/2014/main" id="{A594CFC1-8D32-1A48-807D-30B8E7A03D06}"/>
              </a:ext>
            </a:extLst>
          </p:cNvPr>
          <p:cNvSpPr/>
          <p:nvPr/>
        </p:nvSpPr>
        <p:spPr>
          <a:xfrm>
            <a:off x="3136691" y="211607"/>
            <a:ext cx="6747641" cy="72840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algn="l">
              <a:defRPr>
                <a:latin typeface="Arial"/>
                <a:ea typeface="Arial"/>
                <a:cs typeface="Arial"/>
                <a:sym typeface="Arial"/>
              </a:defRPr>
            </a:pPr>
            <a:r>
              <a:rPr lang="en-US" sz="2200" b="1" dirty="0" err="1">
                <a:solidFill>
                  <a:schemeClr val="accent6">
                    <a:lumOff val="-21524"/>
                  </a:schemeClr>
                </a:solidFill>
              </a:rPr>
              <a:t>AmeriGEOSS</a:t>
            </a:r>
            <a:r>
              <a:rPr lang="en-US" sz="2200" b="1" dirty="0">
                <a:solidFill>
                  <a:schemeClr val="accent6">
                    <a:lumOff val="-21524"/>
                  </a:schemeClr>
                </a:solidFill>
              </a:rPr>
              <a:t> </a:t>
            </a:r>
            <a:r>
              <a:rPr sz="2200" b="1" dirty="0">
                <a:solidFill>
                  <a:srgbClr val="A6AAA9"/>
                </a:solidFill>
              </a:rPr>
              <a:t>/</a:t>
            </a:r>
            <a:r>
              <a:rPr sz="2200" b="1" dirty="0"/>
              <a:t> </a:t>
            </a:r>
            <a:r>
              <a:rPr lang="en-US" sz="2200" b="1" dirty="0">
                <a:solidFill>
                  <a:srgbClr val="0056A2"/>
                </a:solidFill>
              </a:rPr>
              <a:t>GEOSS Evolve Architecture Leveraging Systems &amp; Emerging Technologies</a:t>
            </a:r>
            <a:endParaRPr sz="2200" b="1" dirty="0">
              <a:solidFill>
                <a:srgbClr val="0056A2"/>
              </a:solidFill>
            </a:endParaRPr>
          </a:p>
        </p:txBody>
      </p:sp>
      <p:sp>
        <p:nvSpPr>
          <p:cNvPr id="47" name="Left Brace 46">
            <a:extLst>
              <a:ext uri="{FF2B5EF4-FFF2-40B4-BE49-F238E27FC236}">
                <a16:creationId xmlns:a16="http://schemas.microsoft.com/office/drawing/2014/main" id="{9CD10FE2-B098-5941-BF5C-9D84D2D3A3A6}"/>
              </a:ext>
            </a:extLst>
          </p:cNvPr>
          <p:cNvSpPr/>
          <p:nvPr/>
        </p:nvSpPr>
        <p:spPr>
          <a:xfrm>
            <a:off x="4460117" y="2424537"/>
            <a:ext cx="482851" cy="2888883"/>
          </a:xfrm>
          <a:prstGeom prst="leftBrace">
            <a:avLst>
              <a:gd name="adj1" fmla="val 8333"/>
              <a:gd name="adj2" fmla="val 40504"/>
            </a:avLst>
          </a:prstGeom>
          <a:noFill/>
          <a:ln w="53975"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defTabSz="457200" latinLnBrk="1" hangingPunct="0"/>
            <a:endParaRPr lang="en-US" sz="900">
              <a:solidFill>
                <a:srgbClr val="000000"/>
              </a:solidFill>
            </a:endParaRPr>
          </a:p>
        </p:txBody>
      </p:sp>
      <p:sp>
        <p:nvSpPr>
          <p:cNvPr id="2" name="Slide Number Placeholder 1">
            <a:extLst>
              <a:ext uri="{FF2B5EF4-FFF2-40B4-BE49-F238E27FC236}">
                <a16:creationId xmlns:a16="http://schemas.microsoft.com/office/drawing/2014/main" id="{5C341474-78F0-114D-9908-C887F0DB446C}"/>
              </a:ext>
            </a:extLst>
          </p:cNvPr>
          <p:cNvSpPr>
            <a:spLocks noGrp="1"/>
          </p:cNvSpPr>
          <p:nvPr>
            <p:ph type="sldNum" sz="quarter" idx="10"/>
          </p:nvPr>
        </p:nvSpPr>
        <p:spPr/>
        <p:txBody>
          <a:bodyPr/>
          <a:lstStyle/>
          <a:p>
            <a:fld id="{86CB4B4D-7CA3-9044-876B-883B54F8677D}" type="slidenum">
              <a:rPr lang="en-US" smtClean="0"/>
              <a:pPr/>
              <a:t>5</a:t>
            </a:fld>
            <a:endParaRPr lang="en-US"/>
          </a:p>
        </p:txBody>
      </p:sp>
      <p:sp>
        <p:nvSpPr>
          <p:cNvPr id="48" name="TextBox 47">
            <a:extLst>
              <a:ext uri="{FF2B5EF4-FFF2-40B4-BE49-F238E27FC236}">
                <a16:creationId xmlns:a16="http://schemas.microsoft.com/office/drawing/2014/main" id="{629CEF84-FA4D-F541-B780-CEFC496A75CC}"/>
              </a:ext>
            </a:extLst>
          </p:cNvPr>
          <p:cNvSpPr txBox="1"/>
          <p:nvPr/>
        </p:nvSpPr>
        <p:spPr>
          <a:xfrm>
            <a:off x="1130013" y="3737368"/>
            <a:ext cx="3741851" cy="1990288"/>
          </a:xfrm>
          <a:prstGeom prst="rect">
            <a:avLst/>
          </a:prstGeom>
          <a:noFill/>
          <a:ln w="12700" cap="flat">
            <a:noFill/>
            <a:miter lim="400000"/>
          </a:ln>
          <a:effectLst>
            <a:outerShdw blurRad="50800" dist="38100" dir="2700000" algn="tl" rotWithShape="0">
              <a:schemeClr val="bg2">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412750" hangingPunct="0"/>
            <a:r>
              <a:rPr lang="en-US" b="1" dirty="0">
                <a:solidFill>
                  <a:srgbClr val="000000"/>
                </a:solidFill>
                <a:latin typeface="Calibri" panose="020F0502020204030204" pitchFamily="34" charset="0"/>
                <a:cs typeface="Calibri" panose="020F0502020204030204" pitchFamily="34" charset="0"/>
                <a:sym typeface="Helvetica Light"/>
              </a:rPr>
              <a:t>Emerging Concepts &amp; </a:t>
            </a:r>
            <a:br>
              <a:rPr lang="en-US" b="1" dirty="0">
                <a:solidFill>
                  <a:srgbClr val="000000"/>
                </a:solidFill>
                <a:latin typeface="Calibri" panose="020F0502020204030204" pitchFamily="34" charset="0"/>
                <a:cs typeface="Calibri" panose="020F0502020204030204" pitchFamily="34" charset="0"/>
                <a:sym typeface="Helvetica Light"/>
              </a:rPr>
            </a:br>
            <a:r>
              <a:rPr lang="en-US" b="1" dirty="0">
                <a:solidFill>
                  <a:srgbClr val="000000"/>
                </a:solidFill>
                <a:latin typeface="Calibri" panose="020F0502020204030204" pitchFamily="34" charset="0"/>
                <a:cs typeface="Calibri" panose="020F0502020204030204" pitchFamily="34" charset="0"/>
                <a:sym typeface="Helvetica Light"/>
              </a:rPr>
              <a:t>technologies</a:t>
            </a:r>
          </a:p>
          <a:p>
            <a:pPr marL="232569" indent="-142082" defTabSz="412750" hangingPunct="0">
              <a:buFont typeface="Arial" panose="020B0604020202020204" pitchFamily="34" charset="0"/>
              <a:buChar char="•"/>
            </a:pPr>
            <a:r>
              <a:rPr lang="en-US" dirty="0">
                <a:latin typeface="Calibri" panose="020F0502020204030204" pitchFamily="34" charset="0"/>
                <a:cs typeface="Calibri" panose="020F0502020204030204" pitchFamily="34" charset="0"/>
              </a:rPr>
              <a:t>Analysis Ready Data</a:t>
            </a:r>
          </a:p>
          <a:p>
            <a:pPr marL="232569" indent="-142082" defTabSz="412750" hangingPunct="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sym typeface="Helvetica Light"/>
              </a:rPr>
              <a:t>Data Cubes</a:t>
            </a:r>
          </a:p>
          <a:p>
            <a:pPr marL="232569" indent="-142082" defTabSz="412750" hangingPunct="0">
              <a:buFont typeface="Arial" panose="020B0604020202020204" pitchFamily="34" charset="0"/>
              <a:buChar char="•"/>
            </a:pPr>
            <a:r>
              <a:rPr lang="en-US" dirty="0">
                <a:latin typeface="Calibri" panose="020F0502020204030204" pitchFamily="34" charset="0"/>
                <a:cs typeface="Calibri" panose="020F0502020204030204" pitchFamily="34" charset="0"/>
              </a:rPr>
              <a:t>Artificial Intelligence</a:t>
            </a:r>
          </a:p>
          <a:p>
            <a:pPr marL="232569" indent="-142082" defTabSz="412750" hangingPunct="0">
              <a:buFont typeface="Arial" panose="020B0604020202020204" pitchFamily="34" charset="0"/>
              <a:buChar char="•"/>
            </a:pPr>
            <a:r>
              <a:rPr lang="en-US" dirty="0">
                <a:solidFill>
                  <a:srgbClr val="000000"/>
                </a:solidFill>
                <a:latin typeface="Calibri" panose="020F0502020204030204" pitchFamily="34" charset="0"/>
                <a:cs typeface="Calibri" panose="020F0502020204030204" pitchFamily="34" charset="0"/>
                <a:sym typeface="Helvetica Light"/>
              </a:rPr>
              <a:t>Machine Learning</a:t>
            </a:r>
          </a:p>
          <a:p>
            <a:pPr marL="232569" indent="-142082" defTabSz="412750" hangingPunct="0">
              <a:buFont typeface="Arial" panose="020B0604020202020204" pitchFamily="34" charset="0"/>
              <a:buChar char="•"/>
            </a:pPr>
            <a:r>
              <a:rPr lang="en-US" dirty="0">
                <a:latin typeface="Calibri" panose="020F0502020204030204" pitchFamily="34" charset="0"/>
                <a:cs typeface="Calibri" panose="020F0502020204030204" pitchFamily="34" charset="0"/>
              </a:rPr>
              <a:t>Decision Ready Data/Tools</a:t>
            </a:r>
            <a:endParaRPr lang="en-US" dirty="0">
              <a:solidFill>
                <a:srgbClr val="000000"/>
              </a:solidFill>
              <a:latin typeface="Calibri" panose="020F0502020204030204" pitchFamily="34" charset="0"/>
              <a:cs typeface="Calibri" panose="020F0502020204030204" pitchFamily="34" charset="0"/>
              <a:sym typeface="Helvetica Light"/>
            </a:endParaRPr>
          </a:p>
        </p:txBody>
      </p:sp>
      <p:pic>
        <p:nvPicPr>
          <p:cNvPr id="60" name="Picture 5" descr="C:\Users\gcolagneli\Google Drive\ESRIN\EMSS_2015\GEO\2017\Presentation\Plenary\Pictures\geoss_platform.png">
            <a:extLst>
              <a:ext uri="{FF2B5EF4-FFF2-40B4-BE49-F238E27FC236}">
                <a16:creationId xmlns:a16="http://schemas.microsoft.com/office/drawing/2014/main" id="{9083E790-ED7A-F342-A6CA-712953BDC45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87688" y="2930069"/>
            <a:ext cx="1285817" cy="1265932"/>
          </a:xfrm>
          <a:prstGeom prst="rect">
            <a:avLst/>
          </a:prstGeom>
          <a:noFill/>
          <a:effectLst>
            <a:outerShdw blurRad="50800" dist="38100" dir="2700000" algn="tl" rotWithShape="0">
              <a:prstClr val="black">
                <a:alpha val="40000"/>
              </a:prstClr>
            </a:outerShdw>
          </a:effectLst>
          <a:extLst/>
        </p:spPr>
      </p:pic>
      <p:sp>
        <p:nvSpPr>
          <p:cNvPr id="61" name="TextBox 60">
            <a:extLst>
              <a:ext uri="{FF2B5EF4-FFF2-40B4-BE49-F238E27FC236}">
                <a16:creationId xmlns:a16="http://schemas.microsoft.com/office/drawing/2014/main" id="{755E7FB0-416A-1546-86F6-56FA0427FE67}"/>
              </a:ext>
            </a:extLst>
          </p:cNvPr>
          <p:cNvSpPr txBox="1"/>
          <p:nvPr/>
        </p:nvSpPr>
        <p:spPr>
          <a:xfrm>
            <a:off x="636115" y="1358957"/>
            <a:ext cx="3406766" cy="466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US" sz="2700" b="1" dirty="0">
                <a:solidFill>
                  <a:srgbClr val="0056A2"/>
                </a:solidFill>
                <a:latin typeface="Calibri" panose="020F0502020204030204" pitchFamily="34" charset="0"/>
                <a:cs typeface="Calibri" panose="020F0502020204030204" pitchFamily="34" charset="0"/>
                <a:sym typeface="Helvetica Light"/>
              </a:rPr>
              <a:t>Open Systems Platform</a:t>
            </a:r>
          </a:p>
        </p:txBody>
      </p:sp>
      <p:sp>
        <p:nvSpPr>
          <p:cNvPr id="63" name="Oval 62">
            <a:extLst>
              <a:ext uri="{FF2B5EF4-FFF2-40B4-BE49-F238E27FC236}">
                <a16:creationId xmlns:a16="http://schemas.microsoft.com/office/drawing/2014/main" id="{F9434F7E-9629-754E-960B-B9BC58F96DC3}"/>
              </a:ext>
            </a:extLst>
          </p:cNvPr>
          <p:cNvSpPr/>
          <p:nvPr/>
        </p:nvSpPr>
        <p:spPr>
          <a:xfrm>
            <a:off x="678497" y="3772107"/>
            <a:ext cx="417217" cy="41721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b="1" i="1" dirty="0"/>
              <a:t>2</a:t>
            </a:r>
          </a:p>
        </p:txBody>
      </p:sp>
      <p:sp>
        <p:nvSpPr>
          <p:cNvPr id="64" name="Oval 63">
            <a:extLst>
              <a:ext uri="{FF2B5EF4-FFF2-40B4-BE49-F238E27FC236}">
                <a16:creationId xmlns:a16="http://schemas.microsoft.com/office/drawing/2014/main" id="{AE8224B3-C1C4-4541-A953-CA6FE74838D6}"/>
              </a:ext>
            </a:extLst>
          </p:cNvPr>
          <p:cNvSpPr/>
          <p:nvPr/>
        </p:nvSpPr>
        <p:spPr>
          <a:xfrm>
            <a:off x="654124" y="2023402"/>
            <a:ext cx="373669" cy="37366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400" b="1" i="1" dirty="0"/>
              <a:t>1</a:t>
            </a:r>
          </a:p>
        </p:txBody>
      </p:sp>
      <p:sp>
        <p:nvSpPr>
          <p:cNvPr id="65" name="TextBox 64">
            <a:extLst>
              <a:ext uri="{FF2B5EF4-FFF2-40B4-BE49-F238E27FC236}">
                <a16:creationId xmlns:a16="http://schemas.microsoft.com/office/drawing/2014/main" id="{69C4CC0A-7E0F-FE48-ABC7-41913477EB90}"/>
              </a:ext>
            </a:extLst>
          </p:cNvPr>
          <p:cNvSpPr txBox="1"/>
          <p:nvPr/>
        </p:nvSpPr>
        <p:spPr>
          <a:xfrm>
            <a:off x="1087876" y="2027136"/>
            <a:ext cx="3559279" cy="1713290"/>
          </a:xfrm>
          <a:prstGeom prst="rect">
            <a:avLst/>
          </a:prstGeom>
          <a:noFill/>
          <a:ln w="12700" cap="flat">
            <a:noFill/>
            <a:miter lim="400000"/>
          </a:ln>
          <a:effectLst>
            <a:outerShdw blurRad="50800" dist="38100" dir="2700000" algn="tl" rotWithShape="0">
              <a:schemeClr val="tx1">
                <a:lumMod val="50000"/>
                <a:lumOff val="50000"/>
                <a:alpha val="4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r>
              <a:rPr lang="en-US" b="1" dirty="0">
                <a:latin typeface="Calibri" panose="020F0502020204030204" pitchFamily="34" charset="0"/>
                <a:cs typeface="Calibri" panose="020F0502020204030204" pitchFamily="34" charset="0"/>
              </a:rPr>
              <a:t>New Components &amp; Functionalities</a:t>
            </a:r>
          </a:p>
          <a:p>
            <a:pPr marL="228600" indent="-138113">
              <a:buFont typeface="Arial" panose="020B0604020202020204" pitchFamily="34" charset="0"/>
              <a:buChar char="•"/>
            </a:pPr>
            <a:r>
              <a:rPr lang="en-US" dirty="0">
                <a:latin typeface="Calibri" panose="020F0502020204030204" pitchFamily="34" charset="0"/>
                <a:cs typeface="Calibri" panose="020F0502020204030204" pitchFamily="34" charset="0"/>
              </a:rPr>
              <a:t>API’s</a:t>
            </a:r>
          </a:p>
          <a:p>
            <a:pPr marL="228600" indent="-138113">
              <a:buFont typeface="Arial" panose="020B0604020202020204" pitchFamily="34" charset="0"/>
              <a:buChar char="•"/>
            </a:pPr>
            <a:r>
              <a:rPr lang="en-US" dirty="0">
                <a:latin typeface="Calibri" panose="020F0502020204030204" pitchFamily="34" charset="0"/>
                <a:cs typeface="Calibri" panose="020F0502020204030204" pitchFamily="34" charset="0"/>
              </a:rPr>
              <a:t>Widgets and Plugins</a:t>
            </a:r>
          </a:p>
          <a:p>
            <a:pPr marL="228600" indent="-138113">
              <a:buFont typeface="Arial" panose="020B0604020202020204" pitchFamily="34" charset="0"/>
              <a:buChar char="•"/>
            </a:pPr>
            <a:r>
              <a:rPr lang="en-US" dirty="0">
                <a:latin typeface="Calibri" panose="020F0502020204030204" pitchFamily="34" charset="0"/>
                <a:cs typeface="Calibri" panose="020F0502020204030204" pitchFamily="34" charset="0"/>
              </a:rPr>
              <a:t>Views</a:t>
            </a:r>
          </a:p>
          <a:p>
            <a:pPr marL="228600" indent="-138113">
              <a:buFont typeface="Arial" panose="020B0604020202020204" pitchFamily="34" charset="0"/>
              <a:buChar char="•"/>
            </a:pPr>
            <a:r>
              <a:rPr lang="en-US" dirty="0">
                <a:latin typeface="Calibri" panose="020F0502020204030204" pitchFamily="34" charset="0"/>
                <a:cs typeface="Calibri" panose="020F0502020204030204" pitchFamily="34" charset="0"/>
              </a:rPr>
              <a:t>Portals and Mirrors</a:t>
            </a:r>
          </a:p>
          <a:p>
            <a:pPr marL="228600" indent="-138113">
              <a:buFont typeface="Arial" panose="020B0604020202020204" pitchFamily="34" charset="0"/>
              <a:buChar char="•"/>
            </a:pPr>
            <a:r>
              <a:rPr lang="en-US" dirty="0">
                <a:latin typeface="Calibri" panose="020F0502020204030204" pitchFamily="34" charset="0"/>
                <a:cs typeface="Calibri" panose="020F0502020204030204" pitchFamily="34" charset="0"/>
              </a:rPr>
              <a:t>More ….</a:t>
            </a:r>
          </a:p>
        </p:txBody>
      </p:sp>
      <p:grpSp>
        <p:nvGrpSpPr>
          <p:cNvPr id="66" name="Group 65">
            <a:extLst>
              <a:ext uri="{FF2B5EF4-FFF2-40B4-BE49-F238E27FC236}">
                <a16:creationId xmlns:a16="http://schemas.microsoft.com/office/drawing/2014/main" id="{D71C20BD-1260-4F43-B137-4CC9FC174EB4}"/>
              </a:ext>
            </a:extLst>
          </p:cNvPr>
          <p:cNvGrpSpPr/>
          <p:nvPr/>
        </p:nvGrpSpPr>
        <p:grpSpPr>
          <a:xfrm>
            <a:off x="3657915" y="4607290"/>
            <a:ext cx="1602739" cy="901541"/>
            <a:chOff x="6502613" y="9214579"/>
            <a:chExt cx="3205478" cy="1803081"/>
          </a:xfrm>
        </p:grpSpPr>
        <p:pic>
          <p:nvPicPr>
            <p:cNvPr id="50" name="Picture 49">
              <a:extLst>
                <a:ext uri="{FF2B5EF4-FFF2-40B4-BE49-F238E27FC236}">
                  <a16:creationId xmlns:a16="http://schemas.microsoft.com/office/drawing/2014/main" id="{05D50286-BEB0-D84E-BBE4-401B2E4F25C8}"/>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6502613" y="9214579"/>
              <a:ext cx="3205478" cy="1803081"/>
            </a:xfrm>
            <a:prstGeom prst="rect">
              <a:avLst/>
            </a:prstGeom>
          </p:spPr>
        </p:pic>
        <p:sp>
          <p:nvSpPr>
            <p:cNvPr id="51" name="TextBox 50">
              <a:extLst>
                <a:ext uri="{FF2B5EF4-FFF2-40B4-BE49-F238E27FC236}">
                  <a16:creationId xmlns:a16="http://schemas.microsoft.com/office/drawing/2014/main" id="{DB19C9E6-CF60-9543-BF14-F7712E657055}"/>
                </a:ext>
              </a:extLst>
            </p:cNvPr>
            <p:cNvSpPr txBox="1"/>
            <p:nvPr/>
          </p:nvSpPr>
          <p:spPr>
            <a:xfrm>
              <a:off x="7818429" y="9880159"/>
              <a:ext cx="1718804" cy="471924"/>
            </a:xfrm>
            <a:prstGeom prst="rect">
              <a:avLst/>
            </a:prstGeom>
            <a:solidFill>
              <a:schemeClr val="bg1"/>
            </a:solidFill>
            <a:ln w="25400" cap="flat">
              <a:solidFill>
                <a:srgbClr val="0070C0"/>
              </a:solid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r>
                <a:rPr lang="en-US" sz="1200" b="1" dirty="0">
                  <a:solidFill>
                    <a:srgbClr val="000000"/>
                  </a:solidFill>
                  <a:latin typeface="Calibri" panose="020F0502020204030204" pitchFamily="34" charset="0"/>
                  <a:cs typeface="Calibri" panose="020F0502020204030204" pitchFamily="34" charset="0"/>
                  <a:sym typeface="Helvetica Light"/>
                </a:rPr>
                <a:t>Landsat ARD</a:t>
              </a:r>
            </a:p>
          </p:txBody>
        </p:sp>
      </p:grpSp>
      <p:sp>
        <p:nvSpPr>
          <p:cNvPr id="67" name="Rectangle 66">
            <a:extLst>
              <a:ext uri="{FF2B5EF4-FFF2-40B4-BE49-F238E27FC236}">
                <a16:creationId xmlns:a16="http://schemas.microsoft.com/office/drawing/2014/main" id="{327CD5AD-8AB8-5045-9F83-F7505FAE0929}"/>
              </a:ext>
            </a:extLst>
          </p:cNvPr>
          <p:cNvSpPr/>
          <p:nvPr/>
        </p:nvSpPr>
        <p:spPr>
          <a:xfrm>
            <a:off x="6773317" y="3422483"/>
            <a:ext cx="2163041" cy="1897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900">
              <a:solidFill>
                <a:srgbClr val="FFFFFF"/>
              </a:solidFill>
              <a:sym typeface="Helvetica Light"/>
            </a:endParaRPr>
          </a:p>
        </p:txBody>
      </p:sp>
      <p:sp>
        <p:nvSpPr>
          <p:cNvPr id="68" name="TextBox 67">
            <a:extLst>
              <a:ext uri="{FF2B5EF4-FFF2-40B4-BE49-F238E27FC236}">
                <a16:creationId xmlns:a16="http://schemas.microsoft.com/office/drawing/2014/main" id="{8EFDD91D-E4C5-3047-9463-DB2B8680A60D}"/>
              </a:ext>
            </a:extLst>
          </p:cNvPr>
          <p:cNvSpPr txBox="1"/>
          <p:nvPr/>
        </p:nvSpPr>
        <p:spPr>
          <a:xfrm>
            <a:off x="7055344" y="3367804"/>
            <a:ext cx="1573359" cy="328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b="1" dirty="0">
                <a:solidFill>
                  <a:srgbClr val="0070C0"/>
                </a:solidFill>
                <a:latin typeface="Calibri" panose="020F0502020204030204" pitchFamily="34" charset="0"/>
                <a:cs typeface="Calibri" panose="020F0502020204030204" pitchFamily="34" charset="0"/>
                <a:sym typeface="Helvetica Light"/>
              </a:rPr>
              <a:t>GEOSS Platform</a:t>
            </a:r>
          </a:p>
        </p:txBody>
      </p:sp>
      <p:sp>
        <p:nvSpPr>
          <p:cNvPr id="3" name="Rounded Rectangle 2">
            <a:extLst>
              <a:ext uri="{FF2B5EF4-FFF2-40B4-BE49-F238E27FC236}">
                <a16:creationId xmlns:a16="http://schemas.microsoft.com/office/drawing/2014/main" id="{CC0FF09E-DF48-084B-8406-9882A8686F39}"/>
              </a:ext>
            </a:extLst>
          </p:cNvPr>
          <p:cNvSpPr/>
          <p:nvPr/>
        </p:nvSpPr>
        <p:spPr>
          <a:xfrm>
            <a:off x="9279097" y="1345197"/>
            <a:ext cx="809514" cy="387301"/>
          </a:xfrm>
          <a:prstGeom prst="roundRect">
            <a:avLst/>
          </a:prstGeom>
          <a:solidFill>
            <a:srgbClr val="008B7B">
              <a:alpha val="23000"/>
            </a:srgbClr>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endParaRPr lang="en-US" sz="1600">
              <a:solidFill>
                <a:srgbClr val="FFFFFF"/>
              </a:solidFill>
            </a:endParaRPr>
          </a:p>
        </p:txBody>
      </p:sp>
      <p:pic>
        <p:nvPicPr>
          <p:cNvPr id="70" name="Picture 69">
            <a:extLst>
              <a:ext uri="{FF2B5EF4-FFF2-40B4-BE49-F238E27FC236}">
                <a16:creationId xmlns:a16="http://schemas.microsoft.com/office/drawing/2014/main" id="{62AE7FDF-98D8-FB4B-9D6A-9B7082F2B64B}"/>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4255" b="98582" l="0" r="100000">
                        <a14:foregroundMark x1="28011" y1="45390" x2="30812" y2="28369"/>
                        <a14:foregroundMark x1="83754" y1="46809" x2="87115" y2="31915"/>
                        <a14:foregroundMark x1="5042" y1="34752" x2="8403" y2="33333"/>
                      </a14:backgroundRemoval>
                    </a14:imgEffect>
                  </a14:imgLayer>
                </a14:imgProps>
              </a:ext>
            </a:extLst>
          </a:blip>
          <a:stretch>
            <a:fillRect/>
          </a:stretch>
        </p:blipFill>
        <p:spPr>
          <a:xfrm>
            <a:off x="11000710" y="2552872"/>
            <a:ext cx="645211" cy="254831"/>
          </a:xfrm>
          <a:prstGeom prst="rect">
            <a:avLst/>
          </a:prstGeom>
        </p:spPr>
      </p:pic>
      <p:pic>
        <p:nvPicPr>
          <p:cNvPr id="72" name="Picture 71">
            <a:extLst>
              <a:ext uri="{FF2B5EF4-FFF2-40B4-BE49-F238E27FC236}">
                <a16:creationId xmlns:a16="http://schemas.microsoft.com/office/drawing/2014/main" id="{6E93EF62-0E05-244F-A774-9C818591FBD0}"/>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9421495" y="1360364"/>
            <a:ext cx="524437" cy="313352"/>
          </a:xfrm>
          <a:prstGeom prst="rect">
            <a:avLst/>
          </a:prstGeom>
          <a:ln w="19050">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098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afterEffect">
                                  <p:stCondLst>
                                    <p:cond delay="0"/>
                                  </p:stCondLst>
                                  <p:childTnLst>
                                    <p:animEffect transition="out" filter="fade">
                                      <p:cBhvr>
                                        <p:cTn id="6" dur="2000" tmFilter="0, 0; .2, .5; .8, .5; 1, 0"/>
                                        <p:tgtEl>
                                          <p:spTgt spid="70"/>
                                        </p:tgtEl>
                                      </p:cBhvr>
                                    </p:animEffect>
                                    <p:animScale>
                                      <p:cBhvr>
                                        <p:cTn id="7" dur="1000" autoRev="1" fill="hold"/>
                                        <p:tgtEl>
                                          <p:spTgt spid="70"/>
                                        </p:tgtEl>
                                      </p:cBhvr>
                                      <p:by x="105000" y="105000"/>
                                    </p:animScale>
                                  </p:childTnLst>
                                </p:cTn>
                              </p:par>
                            </p:childTnLst>
                          </p:cTn>
                        </p:par>
                        <p:par>
                          <p:cTn id="8" fill="hold">
                            <p:stCondLst>
                              <p:cond delay="8000"/>
                            </p:stCondLst>
                            <p:childTnLst>
                              <p:par>
                                <p:cTn id="9" presetID="26" presetClass="emph" presetSubtype="0" repeatCount="4000" fill="hold" nodeType="afterEffect">
                                  <p:stCondLst>
                                    <p:cond delay="0"/>
                                  </p:stCondLst>
                                  <p:childTnLst>
                                    <p:animEffect transition="out" filter="fade">
                                      <p:cBhvr>
                                        <p:cTn id="10" dur="2000" tmFilter="0, 0; .2, .5; .8, .5; 1, 0"/>
                                        <p:tgtEl>
                                          <p:spTgt spid="72"/>
                                        </p:tgtEl>
                                      </p:cBhvr>
                                    </p:animEffect>
                                    <p:animScale>
                                      <p:cBhvr>
                                        <p:cTn id="11" dur="1000" autoRev="1" fill="hold"/>
                                        <p:tgtEl>
                                          <p:spTgt spid="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Group 156"/>
          <p:cNvGrpSpPr/>
          <p:nvPr/>
        </p:nvGrpSpPr>
        <p:grpSpPr>
          <a:xfrm>
            <a:off x="3491391" y="1046251"/>
            <a:ext cx="1246788" cy="931855"/>
            <a:chOff x="3507655" y="1017321"/>
            <a:chExt cx="1246788" cy="931855"/>
          </a:xfrm>
        </p:grpSpPr>
        <p:grpSp>
          <p:nvGrpSpPr>
            <p:cNvPr id="239" name="Group 238"/>
            <p:cNvGrpSpPr/>
            <p:nvPr/>
          </p:nvGrpSpPr>
          <p:grpSpPr>
            <a:xfrm>
              <a:off x="3908166" y="1066694"/>
              <a:ext cx="846277" cy="779455"/>
              <a:chOff x="1755772" y="5192111"/>
              <a:chExt cx="885453" cy="985633"/>
            </a:xfrm>
          </p:grpSpPr>
          <p:sp>
            <p:nvSpPr>
              <p:cNvPr id="240" name="bk object 59"/>
              <p:cNvSpPr/>
              <p:nvPr/>
            </p:nvSpPr>
            <p:spPr>
              <a:xfrm>
                <a:off x="1755772" y="5858787"/>
                <a:ext cx="885453" cy="31895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1" name="bk object 60"/>
              <p:cNvSpPr/>
              <p:nvPr/>
            </p:nvSpPr>
            <p:spPr>
              <a:xfrm>
                <a:off x="1899956" y="5613497"/>
                <a:ext cx="632414" cy="45967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2" name="bk object 61"/>
              <p:cNvSpPr/>
              <p:nvPr/>
            </p:nvSpPr>
            <p:spPr>
              <a:xfrm>
                <a:off x="1899956" y="5613497"/>
                <a:ext cx="632414" cy="45967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3" name="bk object 62"/>
              <p:cNvSpPr/>
              <p:nvPr/>
            </p:nvSpPr>
            <p:spPr>
              <a:xfrm>
                <a:off x="1889653" y="5603476"/>
                <a:ext cx="653415" cy="480059"/>
              </a:xfrm>
              <a:custGeom>
                <a:avLst/>
                <a:gdLst/>
                <a:ahLst/>
                <a:cxnLst/>
                <a:rect l="l" t="t" r="r" b="b"/>
                <a:pathLst>
                  <a:path w="653414" h="480059">
                    <a:moveTo>
                      <a:pt x="326532" y="0"/>
                    </a:moveTo>
                    <a:lnTo>
                      <a:pt x="312925" y="0"/>
                    </a:lnTo>
                    <a:lnTo>
                      <a:pt x="286145" y="2539"/>
                    </a:lnTo>
                    <a:lnTo>
                      <a:pt x="247224" y="10159"/>
                    </a:lnTo>
                    <a:lnTo>
                      <a:pt x="210067" y="22859"/>
                    </a:lnTo>
                    <a:lnTo>
                      <a:pt x="174971" y="39369"/>
                    </a:lnTo>
                    <a:lnTo>
                      <a:pt x="142235" y="59689"/>
                    </a:lnTo>
                    <a:lnTo>
                      <a:pt x="112156" y="83819"/>
                    </a:lnTo>
                    <a:lnTo>
                      <a:pt x="83764" y="113029"/>
                    </a:lnTo>
                    <a:lnTo>
                      <a:pt x="66589" y="135889"/>
                    </a:lnTo>
                    <a:lnTo>
                      <a:pt x="58702" y="146049"/>
                    </a:lnTo>
                    <a:lnTo>
                      <a:pt x="51287" y="158749"/>
                    </a:lnTo>
                    <a:lnTo>
                      <a:pt x="44351" y="170179"/>
                    </a:lnTo>
                    <a:lnTo>
                      <a:pt x="37898" y="181609"/>
                    </a:lnTo>
                    <a:lnTo>
                      <a:pt x="31932" y="194309"/>
                    </a:lnTo>
                    <a:lnTo>
                      <a:pt x="26460" y="205739"/>
                    </a:lnTo>
                    <a:lnTo>
                      <a:pt x="21485" y="218439"/>
                    </a:lnTo>
                    <a:lnTo>
                      <a:pt x="9597" y="257809"/>
                    </a:lnTo>
                    <a:lnTo>
                      <a:pt x="2366" y="297179"/>
                    </a:lnTo>
                    <a:lnTo>
                      <a:pt x="0" y="342899"/>
                    </a:lnTo>
                    <a:lnTo>
                      <a:pt x="170" y="351789"/>
                    </a:lnTo>
                    <a:lnTo>
                      <a:pt x="3672" y="389889"/>
                    </a:lnTo>
                    <a:lnTo>
                      <a:pt x="36890" y="417829"/>
                    </a:lnTo>
                    <a:lnTo>
                      <a:pt x="79583" y="436879"/>
                    </a:lnTo>
                    <a:lnTo>
                      <a:pt x="124851" y="452119"/>
                    </a:lnTo>
                    <a:lnTo>
                      <a:pt x="140468" y="455929"/>
                    </a:lnTo>
                    <a:lnTo>
                      <a:pt x="156333" y="461009"/>
                    </a:lnTo>
                    <a:lnTo>
                      <a:pt x="172437" y="463549"/>
                    </a:lnTo>
                    <a:lnTo>
                      <a:pt x="205321" y="471169"/>
                    </a:lnTo>
                    <a:lnTo>
                      <a:pt x="222083" y="473709"/>
                    </a:lnTo>
                    <a:lnTo>
                      <a:pt x="239045" y="474979"/>
                    </a:lnTo>
                    <a:lnTo>
                      <a:pt x="256199" y="477519"/>
                    </a:lnTo>
                    <a:lnTo>
                      <a:pt x="291041" y="480059"/>
                    </a:lnTo>
                    <a:lnTo>
                      <a:pt x="362021" y="480059"/>
                    </a:lnTo>
                    <a:lnTo>
                      <a:pt x="396861" y="477519"/>
                    </a:lnTo>
                    <a:lnTo>
                      <a:pt x="414014" y="474979"/>
                    </a:lnTo>
                    <a:lnTo>
                      <a:pt x="430976" y="473709"/>
                    </a:lnTo>
                    <a:lnTo>
                      <a:pt x="447738" y="471169"/>
                    </a:lnTo>
                    <a:lnTo>
                      <a:pt x="480623" y="463549"/>
                    </a:lnTo>
                    <a:lnTo>
                      <a:pt x="496726" y="461009"/>
                    </a:lnTo>
                    <a:lnTo>
                      <a:pt x="500693" y="459739"/>
                    </a:lnTo>
                    <a:lnTo>
                      <a:pt x="292040" y="459739"/>
                    </a:lnTo>
                    <a:lnTo>
                      <a:pt x="258194" y="457199"/>
                    </a:lnTo>
                    <a:lnTo>
                      <a:pt x="176913" y="444499"/>
                    </a:lnTo>
                    <a:lnTo>
                      <a:pt x="145937" y="436879"/>
                    </a:lnTo>
                    <a:lnTo>
                      <a:pt x="115955" y="426719"/>
                    </a:lnTo>
                    <a:lnTo>
                      <a:pt x="101361" y="422909"/>
                    </a:lnTo>
                    <a:lnTo>
                      <a:pt x="87045" y="416559"/>
                    </a:lnTo>
                    <a:lnTo>
                      <a:pt x="73016" y="411479"/>
                    </a:lnTo>
                    <a:lnTo>
                      <a:pt x="59284" y="405129"/>
                    </a:lnTo>
                    <a:lnTo>
                      <a:pt x="45859" y="398779"/>
                    </a:lnTo>
                    <a:lnTo>
                      <a:pt x="37993" y="394969"/>
                    </a:lnTo>
                    <a:lnTo>
                      <a:pt x="14976" y="394969"/>
                    </a:lnTo>
                    <a:lnTo>
                      <a:pt x="19967" y="386079"/>
                    </a:lnTo>
                    <a:lnTo>
                      <a:pt x="24104" y="386079"/>
                    </a:lnTo>
                    <a:lnTo>
                      <a:pt x="23374" y="380999"/>
                    </a:lnTo>
                    <a:lnTo>
                      <a:pt x="21998" y="368299"/>
                    </a:lnTo>
                    <a:lnTo>
                      <a:pt x="21095" y="355599"/>
                    </a:lnTo>
                    <a:lnTo>
                      <a:pt x="20810" y="346709"/>
                    </a:lnTo>
                    <a:lnTo>
                      <a:pt x="20761" y="339089"/>
                    </a:lnTo>
                    <a:lnTo>
                      <a:pt x="20957" y="328929"/>
                    </a:lnTo>
                    <a:lnTo>
                      <a:pt x="24960" y="287019"/>
                    </a:lnTo>
                    <a:lnTo>
                      <a:pt x="33521" y="248919"/>
                    </a:lnTo>
                    <a:lnTo>
                      <a:pt x="46343" y="212089"/>
                    </a:lnTo>
                    <a:lnTo>
                      <a:pt x="51513" y="199389"/>
                    </a:lnTo>
                    <a:lnTo>
                      <a:pt x="57113" y="187959"/>
                    </a:lnTo>
                    <a:lnTo>
                      <a:pt x="63131" y="177799"/>
                    </a:lnTo>
                    <a:lnTo>
                      <a:pt x="69557" y="166369"/>
                    </a:lnTo>
                    <a:lnTo>
                      <a:pt x="99116" y="125729"/>
                    </a:lnTo>
                    <a:lnTo>
                      <a:pt x="126611" y="99059"/>
                    </a:lnTo>
                    <a:lnTo>
                      <a:pt x="157521" y="74929"/>
                    </a:lnTo>
                    <a:lnTo>
                      <a:pt x="190759" y="54609"/>
                    </a:lnTo>
                    <a:lnTo>
                      <a:pt x="226084" y="38099"/>
                    </a:lnTo>
                    <a:lnTo>
                      <a:pt x="288953" y="22859"/>
                    </a:lnTo>
                    <a:lnTo>
                      <a:pt x="302045" y="21589"/>
                    </a:lnTo>
                    <a:lnTo>
                      <a:pt x="315290" y="21589"/>
                    </a:lnTo>
                    <a:lnTo>
                      <a:pt x="326532" y="10159"/>
                    </a:lnTo>
                    <a:lnTo>
                      <a:pt x="326532" y="0"/>
                    </a:lnTo>
                    <a:close/>
                  </a:path>
                  <a:path w="653414" h="480059">
                    <a:moveTo>
                      <a:pt x="631775" y="386736"/>
                    </a:moveTo>
                    <a:lnTo>
                      <a:pt x="593780" y="405129"/>
                    </a:lnTo>
                    <a:lnTo>
                      <a:pt x="566019" y="416559"/>
                    </a:lnTo>
                    <a:lnTo>
                      <a:pt x="551703" y="422909"/>
                    </a:lnTo>
                    <a:lnTo>
                      <a:pt x="537109" y="426719"/>
                    </a:lnTo>
                    <a:lnTo>
                      <a:pt x="507128" y="436879"/>
                    </a:lnTo>
                    <a:lnTo>
                      <a:pt x="476152" y="444499"/>
                    </a:lnTo>
                    <a:lnTo>
                      <a:pt x="394870" y="457199"/>
                    </a:lnTo>
                    <a:lnTo>
                      <a:pt x="361024" y="459739"/>
                    </a:lnTo>
                    <a:lnTo>
                      <a:pt x="500693" y="459739"/>
                    </a:lnTo>
                    <a:lnTo>
                      <a:pt x="512592" y="455929"/>
                    </a:lnTo>
                    <a:lnTo>
                      <a:pt x="528209" y="452119"/>
                    </a:lnTo>
                    <a:lnTo>
                      <a:pt x="573479" y="436879"/>
                    </a:lnTo>
                    <a:lnTo>
                      <a:pt x="616174" y="417829"/>
                    </a:lnTo>
                    <a:lnTo>
                      <a:pt x="648529" y="394969"/>
                    </a:lnTo>
                    <a:lnTo>
                      <a:pt x="638076" y="394969"/>
                    </a:lnTo>
                    <a:lnTo>
                      <a:pt x="631775" y="386736"/>
                    </a:lnTo>
                    <a:close/>
                  </a:path>
                  <a:path w="653414" h="480059">
                    <a:moveTo>
                      <a:pt x="19967" y="386079"/>
                    </a:moveTo>
                    <a:lnTo>
                      <a:pt x="14976" y="394969"/>
                    </a:lnTo>
                    <a:lnTo>
                      <a:pt x="25199" y="393699"/>
                    </a:lnTo>
                    <a:lnTo>
                      <a:pt x="24422" y="388293"/>
                    </a:lnTo>
                    <a:lnTo>
                      <a:pt x="19967" y="386079"/>
                    </a:lnTo>
                    <a:close/>
                  </a:path>
                  <a:path w="653414" h="480059">
                    <a:moveTo>
                      <a:pt x="24422" y="388293"/>
                    </a:moveTo>
                    <a:lnTo>
                      <a:pt x="25199" y="393699"/>
                    </a:lnTo>
                    <a:lnTo>
                      <a:pt x="14976" y="394969"/>
                    </a:lnTo>
                    <a:lnTo>
                      <a:pt x="37993" y="394969"/>
                    </a:lnTo>
                    <a:lnTo>
                      <a:pt x="32750" y="392429"/>
                    </a:lnTo>
                    <a:lnTo>
                      <a:pt x="24422" y="388293"/>
                    </a:lnTo>
                    <a:close/>
                  </a:path>
                  <a:path w="653414" h="480059">
                    <a:moveTo>
                      <a:pt x="633097" y="386079"/>
                    </a:moveTo>
                    <a:lnTo>
                      <a:pt x="631775" y="386736"/>
                    </a:lnTo>
                    <a:lnTo>
                      <a:pt x="638076" y="394969"/>
                    </a:lnTo>
                    <a:lnTo>
                      <a:pt x="633097" y="386079"/>
                    </a:lnTo>
                    <a:close/>
                  </a:path>
                  <a:path w="653414" h="480059">
                    <a:moveTo>
                      <a:pt x="649955" y="386079"/>
                    </a:moveTo>
                    <a:lnTo>
                      <a:pt x="633097" y="386079"/>
                    </a:lnTo>
                    <a:lnTo>
                      <a:pt x="638076" y="394969"/>
                    </a:lnTo>
                    <a:lnTo>
                      <a:pt x="648529" y="394969"/>
                    </a:lnTo>
                    <a:lnTo>
                      <a:pt x="649955" y="386079"/>
                    </a:lnTo>
                    <a:close/>
                  </a:path>
                  <a:path w="653414" h="480059">
                    <a:moveTo>
                      <a:pt x="24104" y="386079"/>
                    </a:moveTo>
                    <a:lnTo>
                      <a:pt x="19967" y="386079"/>
                    </a:lnTo>
                    <a:lnTo>
                      <a:pt x="24422" y="388293"/>
                    </a:lnTo>
                    <a:lnTo>
                      <a:pt x="24104" y="386079"/>
                    </a:lnTo>
                    <a:close/>
                  </a:path>
                  <a:path w="653414" h="480059">
                    <a:moveTo>
                      <a:pt x="337507" y="0"/>
                    </a:moveTo>
                    <a:lnTo>
                      <a:pt x="326532" y="21589"/>
                    </a:lnTo>
                    <a:lnTo>
                      <a:pt x="340121" y="21589"/>
                    </a:lnTo>
                    <a:lnTo>
                      <a:pt x="379925" y="25399"/>
                    </a:lnTo>
                    <a:lnTo>
                      <a:pt x="430295" y="39369"/>
                    </a:lnTo>
                    <a:lnTo>
                      <a:pt x="465620" y="55879"/>
                    </a:lnTo>
                    <a:lnTo>
                      <a:pt x="498478" y="76199"/>
                    </a:lnTo>
                    <a:lnTo>
                      <a:pt x="528540" y="100329"/>
                    </a:lnTo>
                    <a:lnTo>
                      <a:pt x="546907" y="119379"/>
                    </a:lnTo>
                    <a:lnTo>
                      <a:pt x="555519" y="128269"/>
                    </a:lnTo>
                    <a:lnTo>
                      <a:pt x="563712" y="138429"/>
                    </a:lnTo>
                    <a:lnTo>
                      <a:pt x="571480" y="149859"/>
                    </a:lnTo>
                    <a:lnTo>
                      <a:pt x="578815" y="160019"/>
                    </a:lnTo>
                    <a:lnTo>
                      <a:pt x="585711" y="171449"/>
                    </a:lnTo>
                    <a:lnTo>
                      <a:pt x="592161" y="182879"/>
                    </a:lnTo>
                    <a:lnTo>
                      <a:pt x="598159" y="193039"/>
                    </a:lnTo>
                    <a:lnTo>
                      <a:pt x="603697" y="205739"/>
                    </a:lnTo>
                    <a:lnTo>
                      <a:pt x="608768" y="217169"/>
                    </a:lnTo>
                    <a:lnTo>
                      <a:pt x="613367" y="228599"/>
                    </a:lnTo>
                    <a:lnTo>
                      <a:pt x="624257" y="266699"/>
                    </a:lnTo>
                    <a:lnTo>
                      <a:pt x="630645" y="304799"/>
                    </a:lnTo>
                    <a:lnTo>
                      <a:pt x="632234" y="339089"/>
                    </a:lnTo>
                    <a:lnTo>
                      <a:pt x="632156" y="346709"/>
                    </a:lnTo>
                    <a:lnTo>
                      <a:pt x="631593" y="359409"/>
                    </a:lnTo>
                    <a:lnTo>
                      <a:pt x="630644" y="372109"/>
                    </a:lnTo>
                    <a:lnTo>
                      <a:pt x="629328" y="383539"/>
                    </a:lnTo>
                    <a:lnTo>
                      <a:pt x="631775" y="386736"/>
                    </a:lnTo>
                    <a:lnTo>
                      <a:pt x="633097" y="386079"/>
                    </a:lnTo>
                    <a:lnTo>
                      <a:pt x="649955" y="386079"/>
                    </a:lnTo>
                    <a:lnTo>
                      <a:pt x="650159" y="384809"/>
                    </a:lnTo>
                    <a:lnTo>
                      <a:pt x="651571" y="372109"/>
                    </a:lnTo>
                    <a:lnTo>
                      <a:pt x="652541" y="359409"/>
                    </a:lnTo>
                    <a:lnTo>
                      <a:pt x="653049" y="346709"/>
                    </a:lnTo>
                    <a:lnTo>
                      <a:pt x="652788" y="331469"/>
                    </a:lnTo>
                    <a:lnTo>
                      <a:pt x="648822" y="288289"/>
                    </a:lnTo>
                    <a:lnTo>
                      <a:pt x="640299" y="246379"/>
                    </a:lnTo>
                    <a:lnTo>
                      <a:pt x="627503" y="208279"/>
                    </a:lnTo>
                    <a:lnTo>
                      <a:pt x="610716" y="172719"/>
                    </a:lnTo>
                    <a:lnTo>
                      <a:pt x="590219" y="139699"/>
                    </a:lnTo>
                    <a:lnTo>
                      <a:pt x="582611" y="128269"/>
                    </a:lnTo>
                    <a:lnTo>
                      <a:pt x="574633" y="118109"/>
                    </a:lnTo>
                    <a:lnTo>
                      <a:pt x="566296" y="109219"/>
                    </a:lnTo>
                    <a:lnTo>
                      <a:pt x="557609" y="99059"/>
                    </a:lnTo>
                    <a:lnTo>
                      <a:pt x="519182" y="66039"/>
                    </a:lnTo>
                    <a:lnTo>
                      <a:pt x="487128" y="44449"/>
                    </a:lnTo>
                    <a:lnTo>
                      <a:pt x="440647" y="21589"/>
                    </a:lnTo>
                    <a:lnTo>
                      <a:pt x="403366" y="10159"/>
                    </a:lnTo>
                    <a:lnTo>
                      <a:pt x="390537" y="6349"/>
                    </a:lnTo>
                    <a:lnTo>
                      <a:pt x="377526" y="3809"/>
                    </a:lnTo>
                    <a:lnTo>
                      <a:pt x="337507" y="0"/>
                    </a:lnTo>
                    <a:close/>
                  </a:path>
                </a:pathLst>
              </a:custGeom>
              <a:solidFill>
                <a:srgbClr val="59ADCA"/>
              </a:solidFill>
            </p:spPr>
            <p:txBody>
              <a:bodyPr wrap="square" lIns="0" tIns="0" rIns="0" bIns="0" rtlCol="0"/>
              <a:lstStyle/>
              <a:p>
                <a:endParaRPr/>
              </a:p>
            </p:txBody>
          </p:sp>
          <p:sp>
            <p:nvSpPr>
              <p:cNvPr id="244" name="bk object 63"/>
              <p:cNvSpPr/>
              <p:nvPr/>
            </p:nvSpPr>
            <p:spPr>
              <a:xfrm>
                <a:off x="2152762" y="5587169"/>
                <a:ext cx="126834" cy="46264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5" name="bk object 64"/>
              <p:cNvSpPr/>
              <p:nvPr/>
            </p:nvSpPr>
            <p:spPr>
              <a:xfrm>
                <a:off x="2152762" y="5587169"/>
                <a:ext cx="126834" cy="46264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6" name="bk object 65"/>
              <p:cNvSpPr/>
              <p:nvPr/>
            </p:nvSpPr>
            <p:spPr>
              <a:xfrm>
                <a:off x="2147237" y="5586331"/>
                <a:ext cx="138430" cy="471170"/>
              </a:xfrm>
              <a:custGeom>
                <a:avLst/>
                <a:gdLst/>
                <a:ahLst/>
                <a:cxnLst/>
                <a:rect l="l" t="t" r="r" b="b"/>
                <a:pathLst>
                  <a:path w="138430" h="471169">
                    <a:moveTo>
                      <a:pt x="74079" y="0"/>
                    </a:moveTo>
                    <a:lnTo>
                      <a:pt x="63842" y="0"/>
                    </a:lnTo>
                    <a:lnTo>
                      <a:pt x="0" y="401878"/>
                    </a:lnTo>
                    <a:lnTo>
                      <a:pt x="68960" y="470839"/>
                    </a:lnTo>
                    <a:lnTo>
                      <a:pt x="83626" y="456171"/>
                    </a:lnTo>
                    <a:lnTo>
                      <a:pt x="68960" y="456171"/>
                    </a:lnTo>
                    <a:lnTo>
                      <a:pt x="11061" y="398272"/>
                    </a:lnTo>
                    <a:lnTo>
                      <a:pt x="68960" y="33870"/>
                    </a:lnTo>
                    <a:lnTo>
                      <a:pt x="79458" y="33870"/>
                    </a:lnTo>
                    <a:lnTo>
                      <a:pt x="74079" y="0"/>
                    </a:lnTo>
                    <a:close/>
                  </a:path>
                  <a:path w="138430" h="471169">
                    <a:moveTo>
                      <a:pt x="126839" y="398280"/>
                    </a:moveTo>
                    <a:lnTo>
                      <a:pt x="68960" y="456171"/>
                    </a:lnTo>
                    <a:lnTo>
                      <a:pt x="83626" y="456171"/>
                    </a:lnTo>
                    <a:lnTo>
                      <a:pt x="137909" y="401878"/>
                    </a:lnTo>
                    <a:lnTo>
                      <a:pt x="137750" y="400888"/>
                    </a:lnTo>
                    <a:lnTo>
                      <a:pt x="127253" y="400888"/>
                    </a:lnTo>
                    <a:lnTo>
                      <a:pt x="126839" y="398280"/>
                    </a:lnTo>
                    <a:close/>
                  </a:path>
                  <a:path w="138430" h="471169">
                    <a:moveTo>
                      <a:pt x="128701" y="396417"/>
                    </a:moveTo>
                    <a:lnTo>
                      <a:pt x="126839" y="398280"/>
                    </a:lnTo>
                    <a:lnTo>
                      <a:pt x="127253" y="400888"/>
                    </a:lnTo>
                    <a:lnTo>
                      <a:pt x="132359" y="400075"/>
                    </a:lnTo>
                    <a:lnTo>
                      <a:pt x="128701" y="396417"/>
                    </a:lnTo>
                    <a:close/>
                  </a:path>
                  <a:path w="138430" h="471169">
                    <a:moveTo>
                      <a:pt x="137490" y="399262"/>
                    </a:moveTo>
                    <a:lnTo>
                      <a:pt x="127253" y="400888"/>
                    </a:lnTo>
                    <a:lnTo>
                      <a:pt x="137750" y="400888"/>
                    </a:lnTo>
                    <a:lnTo>
                      <a:pt x="137490" y="399262"/>
                    </a:lnTo>
                    <a:close/>
                  </a:path>
                  <a:path w="138430" h="471169">
                    <a:moveTo>
                      <a:pt x="137038" y="396417"/>
                    </a:moveTo>
                    <a:lnTo>
                      <a:pt x="128701" y="396417"/>
                    </a:lnTo>
                    <a:lnTo>
                      <a:pt x="132359" y="400075"/>
                    </a:lnTo>
                    <a:lnTo>
                      <a:pt x="137490" y="399262"/>
                    </a:lnTo>
                    <a:lnTo>
                      <a:pt x="137038" y="396417"/>
                    </a:lnTo>
                    <a:close/>
                  </a:path>
                  <a:path w="138430" h="471169">
                    <a:moveTo>
                      <a:pt x="79458" y="33870"/>
                    </a:moveTo>
                    <a:lnTo>
                      <a:pt x="68960" y="33870"/>
                    </a:lnTo>
                    <a:lnTo>
                      <a:pt x="126839" y="398280"/>
                    </a:lnTo>
                    <a:lnTo>
                      <a:pt x="128701" y="396417"/>
                    </a:lnTo>
                    <a:lnTo>
                      <a:pt x="137038" y="396417"/>
                    </a:lnTo>
                    <a:lnTo>
                      <a:pt x="79458" y="33870"/>
                    </a:lnTo>
                    <a:close/>
                  </a:path>
                </a:pathLst>
              </a:custGeom>
              <a:solidFill>
                <a:srgbClr val="266199"/>
              </a:solidFill>
            </p:spPr>
            <p:txBody>
              <a:bodyPr wrap="square" lIns="0" tIns="0" rIns="0" bIns="0" rtlCol="0"/>
              <a:lstStyle/>
              <a:p>
                <a:endParaRPr/>
              </a:p>
            </p:txBody>
          </p:sp>
          <p:sp>
            <p:nvSpPr>
              <p:cNvPr id="247" name="bk object 66"/>
              <p:cNvSpPr/>
              <p:nvPr/>
            </p:nvSpPr>
            <p:spPr>
              <a:xfrm>
                <a:off x="2173855" y="5676628"/>
                <a:ext cx="85725" cy="84455"/>
              </a:xfrm>
              <a:custGeom>
                <a:avLst/>
                <a:gdLst/>
                <a:ahLst/>
                <a:cxnLst/>
                <a:rect l="l" t="t" r="r" b="b"/>
                <a:pathLst>
                  <a:path w="85725" h="84454">
                    <a:moveTo>
                      <a:pt x="40531" y="0"/>
                    </a:moveTo>
                    <a:lnTo>
                      <a:pt x="7521" y="19387"/>
                    </a:lnTo>
                    <a:lnTo>
                      <a:pt x="0" y="48759"/>
                    </a:lnTo>
                    <a:lnTo>
                      <a:pt x="3664" y="60524"/>
                    </a:lnTo>
                    <a:lnTo>
                      <a:pt x="10960" y="70525"/>
                    </a:lnTo>
                    <a:lnTo>
                      <a:pt x="21750" y="78176"/>
                    </a:lnTo>
                    <a:lnTo>
                      <a:pt x="35899" y="82888"/>
                    </a:lnTo>
                    <a:lnTo>
                      <a:pt x="53270" y="84074"/>
                    </a:lnTo>
                    <a:lnTo>
                      <a:pt x="65973" y="78367"/>
                    </a:lnTo>
                    <a:lnTo>
                      <a:pt x="76057" y="69029"/>
                    </a:lnTo>
                    <a:lnTo>
                      <a:pt x="82706" y="56876"/>
                    </a:lnTo>
                    <a:lnTo>
                      <a:pt x="85104" y="42723"/>
                    </a:lnTo>
                    <a:lnTo>
                      <a:pt x="83358" y="30623"/>
                    </a:lnTo>
                    <a:lnTo>
                      <a:pt x="77383" y="18356"/>
                    </a:lnTo>
                    <a:lnTo>
                      <a:pt x="67806" y="8653"/>
                    </a:lnTo>
                    <a:lnTo>
                      <a:pt x="55299" y="2279"/>
                    </a:lnTo>
                    <a:lnTo>
                      <a:pt x="40531" y="0"/>
                    </a:lnTo>
                    <a:close/>
                  </a:path>
                </a:pathLst>
              </a:custGeom>
              <a:solidFill>
                <a:srgbClr val="007CC4"/>
              </a:solidFill>
            </p:spPr>
            <p:txBody>
              <a:bodyPr wrap="square" lIns="0" tIns="0" rIns="0" bIns="0" rtlCol="0"/>
              <a:lstStyle/>
              <a:p>
                <a:endParaRPr/>
              </a:p>
            </p:txBody>
          </p:sp>
          <p:sp>
            <p:nvSpPr>
              <p:cNvPr id="248" name="bk object 67"/>
              <p:cNvSpPr/>
              <p:nvPr/>
            </p:nvSpPr>
            <p:spPr>
              <a:xfrm>
                <a:off x="2169041" y="5671663"/>
                <a:ext cx="95250" cy="94615"/>
              </a:xfrm>
              <a:custGeom>
                <a:avLst/>
                <a:gdLst/>
                <a:ahLst/>
                <a:cxnLst/>
                <a:rect l="l" t="t" r="r" b="b"/>
                <a:pathLst>
                  <a:path w="95250" h="94615">
                    <a:moveTo>
                      <a:pt x="52133" y="0"/>
                    </a:moveTo>
                    <a:lnTo>
                      <a:pt x="12120" y="15521"/>
                    </a:lnTo>
                    <a:lnTo>
                      <a:pt x="0" y="38917"/>
                    </a:lnTo>
                    <a:lnTo>
                      <a:pt x="1434" y="55643"/>
                    </a:lnTo>
                    <a:lnTo>
                      <a:pt x="6213" y="69761"/>
                    </a:lnTo>
                    <a:lnTo>
                      <a:pt x="13830" y="81044"/>
                    </a:lnTo>
                    <a:lnTo>
                      <a:pt x="23780" y="89265"/>
                    </a:lnTo>
                    <a:lnTo>
                      <a:pt x="35556" y="94199"/>
                    </a:lnTo>
                    <a:lnTo>
                      <a:pt x="52949" y="93136"/>
                    </a:lnTo>
                    <a:lnTo>
                      <a:pt x="67523" y="88844"/>
                    </a:lnTo>
                    <a:lnTo>
                      <a:pt x="73593" y="85165"/>
                    </a:lnTo>
                    <a:lnTo>
                      <a:pt x="49881" y="85165"/>
                    </a:lnTo>
                    <a:lnTo>
                      <a:pt x="34838" y="82685"/>
                    </a:lnTo>
                    <a:lnTo>
                      <a:pt x="22665" y="75786"/>
                    </a:lnTo>
                    <a:lnTo>
                      <a:pt x="14100" y="65411"/>
                    </a:lnTo>
                    <a:lnTo>
                      <a:pt x="9879" y="52502"/>
                    </a:lnTo>
                    <a:lnTo>
                      <a:pt x="12105" y="36758"/>
                    </a:lnTo>
                    <a:lnTo>
                      <a:pt x="18570" y="24184"/>
                    </a:lnTo>
                    <a:lnTo>
                      <a:pt x="28397" y="15312"/>
                    </a:lnTo>
                    <a:lnTo>
                      <a:pt x="40707" y="10674"/>
                    </a:lnTo>
                    <a:lnTo>
                      <a:pt x="77624" y="10674"/>
                    </a:lnTo>
                    <a:lnTo>
                      <a:pt x="65876" y="3532"/>
                    </a:lnTo>
                    <a:lnTo>
                      <a:pt x="52133" y="0"/>
                    </a:lnTo>
                    <a:close/>
                  </a:path>
                  <a:path w="95250" h="94615">
                    <a:moveTo>
                      <a:pt x="89918" y="47687"/>
                    </a:moveTo>
                    <a:lnTo>
                      <a:pt x="84736" y="47687"/>
                    </a:lnTo>
                    <a:lnTo>
                      <a:pt x="82015" y="61716"/>
                    </a:lnTo>
                    <a:lnTo>
                      <a:pt x="74603" y="73335"/>
                    </a:lnTo>
                    <a:lnTo>
                      <a:pt x="63544" y="81499"/>
                    </a:lnTo>
                    <a:lnTo>
                      <a:pt x="49881" y="85165"/>
                    </a:lnTo>
                    <a:lnTo>
                      <a:pt x="73593" y="85165"/>
                    </a:lnTo>
                    <a:lnTo>
                      <a:pt x="79151" y="81796"/>
                    </a:lnTo>
                    <a:lnTo>
                      <a:pt x="87706" y="72470"/>
                    </a:lnTo>
                    <a:lnTo>
                      <a:pt x="93060" y="61340"/>
                    </a:lnTo>
                    <a:lnTo>
                      <a:pt x="95085" y="48882"/>
                    </a:lnTo>
                    <a:lnTo>
                      <a:pt x="89918" y="47687"/>
                    </a:lnTo>
                    <a:close/>
                  </a:path>
                  <a:path w="95250" h="94615">
                    <a:moveTo>
                      <a:pt x="77624" y="10674"/>
                    </a:moveTo>
                    <a:lnTo>
                      <a:pt x="40707" y="10674"/>
                    </a:lnTo>
                    <a:lnTo>
                      <a:pt x="56965" y="12662"/>
                    </a:lnTo>
                    <a:lnTo>
                      <a:pt x="69848" y="18762"/>
                    </a:lnTo>
                    <a:lnTo>
                      <a:pt x="78965" y="28146"/>
                    </a:lnTo>
                    <a:lnTo>
                      <a:pt x="83922" y="39983"/>
                    </a:lnTo>
                    <a:lnTo>
                      <a:pt x="95099" y="47687"/>
                    </a:lnTo>
                    <a:lnTo>
                      <a:pt x="92949" y="33439"/>
                    </a:lnTo>
                    <a:lnTo>
                      <a:pt x="86931" y="20899"/>
                    </a:lnTo>
                    <a:lnTo>
                      <a:pt x="77690" y="10714"/>
                    </a:lnTo>
                    <a:close/>
                  </a:path>
                </a:pathLst>
              </a:custGeom>
              <a:solidFill>
                <a:srgbClr val="266199"/>
              </a:solidFill>
            </p:spPr>
            <p:txBody>
              <a:bodyPr wrap="square" lIns="0" tIns="0" rIns="0" bIns="0" rtlCol="0"/>
              <a:lstStyle/>
              <a:p>
                <a:endParaRPr/>
              </a:p>
            </p:txBody>
          </p:sp>
          <p:sp>
            <p:nvSpPr>
              <p:cNvPr id="249" name="bk object 68"/>
              <p:cNvSpPr/>
              <p:nvPr/>
            </p:nvSpPr>
            <p:spPr>
              <a:xfrm>
                <a:off x="2013075" y="5631137"/>
                <a:ext cx="406222" cy="15231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0" name="bk object 69"/>
              <p:cNvSpPr/>
              <p:nvPr/>
            </p:nvSpPr>
            <p:spPr>
              <a:xfrm>
                <a:off x="2013075" y="5631137"/>
                <a:ext cx="406222" cy="15231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1" name="bk object 70"/>
              <p:cNvSpPr/>
              <p:nvPr/>
            </p:nvSpPr>
            <p:spPr>
              <a:xfrm>
                <a:off x="2004693" y="5625434"/>
                <a:ext cx="423545" cy="165735"/>
              </a:xfrm>
              <a:custGeom>
                <a:avLst/>
                <a:gdLst/>
                <a:ahLst/>
                <a:cxnLst/>
                <a:rect l="l" t="t" r="r" b="b"/>
                <a:pathLst>
                  <a:path w="423544" h="165734">
                    <a:moveTo>
                      <a:pt x="8381" y="64820"/>
                    </a:moveTo>
                    <a:lnTo>
                      <a:pt x="5397" y="69037"/>
                    </a:lnTo>
                    <a:lnTo>
                      <a:pt x="141223" y="165112"/>
                    </a:lnTo>
                    <a:lnTo>
                      <a:pt x="152148" y="150914"/>
                    </a:lnTo>
                    <a:lnTo>
                      <a:pt x="139077" y="150914"/>
                    </a:lnTo>
                    <a:lnTo>
                      <a:pt x="22893" y="68732"/>
                    </a:lnTo>
                    <a:lnTo>
                      <a:pt x="11798" y="68732"/>
                    </a:lnTo>
                    <a:lnTo>
                      <a:pt x="8381" y="64820"/>
                    </a:lnTo>
                    <a:close/>
                  </a:path>
                  <a:path w="423544" h="165734">
                    <a:moveTo>
                      <a:pt x="310984" y="1295"/>
                    </a:moveTo>
                    <a:lnTo>
                      <a:pt x="211486" y="62539"/>
                    </a:lnTo>
                    <a:lnTo>
                      <a:pt x="217360" y="66154"/>
                    </a:lnTo>
                    <a:lnTo>
                      <a:pt x="211486" y="73788"/>
                    </a:lnTo>
                    <a:lnTo>
                      <a:pt x="281749" y="165112"/>
                    </a:lnTo>
                    <a:lnTo>
                      <a:pt x="301824" y="150914"/>
                    </a:lnTo>
                    <a:lnTo>
                      <a:pt x="283895" y="150914"/>
                    </a:lnTo>
                    <a:lnTo>
                      <a:pt x="220840" y="68948"/>
                    </a:lnTo>
                    <a:lnTo>
                      <a:pt x="314254" y="11467"/>
                    </a:lnTo>
                    <a:lnTo>
                      <a:pt x="311975" y="10604"/>
                    </a:lnTo>
                    <a:lnTo>
                      <a:pt x="313689" y="5702"/>
                    </a:lnTo>
                    <a:lnTo>
                      <a:pt x="310984" y="1295"/>
                    </a:lnTo>
                    <a:close/>
                  </a:path>
                  <a:path w="423544" h="165734">
                    <a:moveTo>
                      <a:pt x="119133" y="5702"/>
                    </a:moveTo>
                    <a:lnTo>
                      <a:pt x="109270" y="5702"/>
                    </a:lnTo>
                    <a:lnTo>
                      <a:pt x="110352" y="10834"/>
                    </a:lnTo>
                    <a:lnTo>
                      <a:pt x="108701" y="11464"/>
                    </a:lnTo>
                    <a:lnTo>
                      <a:pt x="202120" y="68948"/>
                    </a:lnTo>
                    <a:lnTo>
                      <a:pt x="139077" y="150914"/>
                    </a:lnTo>
                    <a:lnTo>
                      <a:pt x="152148" y="150914"/>
                    </a:lnTo>
                    <a:lnTo>
                      <a:pt x="211486" y="73788"/>
                    </a:lnTo>
                    <a:lnTo>
                      <a:pt x="205612" y="66154"/>
                    </a:lnTo>
                    <a:lnTo>
                      <a:pt x="211486" y="62539"/>
                    </a:lnTo>
                    <a:lnTo>
                      <a:pt x="119133" y="5702"/>
                    </a:lnTo>
                    <a:close/>
                  </a:path>
                  <a:path w="423544" h="165734">
                    <a:moveTo>
                      <a:pt x="406109" y="64463"/>
                    </a:moveTo>
                    <a:lnTo>
                      <a:pt x="283895" y="150914"/>
                    </a:lnTo>
                    <a:lnTo>
                      <a:pt x="301824" y="150914"/>
                    </a:lnTo>
                    <a:lnTo>
                      <a:pt x="418679" y="68264"/>
                    </a:lnTo>
                    <a:lnTo>
                      <a:pt x="410676" y="68264"/>
                    </a:lnTo>
                    <a:lnTo>
                      <a:pt x="406109" y="64463"/>
                    </a:lnTo>
                    <a:close/>
                  </a:path>
                  <a:path w="423544" h="165734">
                    <a:moveTo>
                      <a:pt x="211486" y="62539"/>
                    </a:moveTo>
                    <a:lnTo>
                      <a:pt x="205612" y="66154"/>
                    </a:lnTo>
                    <a:lnTo>
                      <a:pt x="211486" y="73788"/>
                    </a:lnTo>
                    <a:lnTo>
                      <a:pt x="217360" y="66154"/>
                    </a:lnTo>
                    <a:lnTo>
                      <a:pt x="211486" y="62539"/>
                    </a:lnTo>
                    <a:close/>
                  </a:path>
                  <a:path w="423544" h="165734">
                    <a:moveTo>
                      <a:pt x="109867" y="0"/>
                    </a:moveTo>
                    <a:lnTo>
                      <a:pt x="72161" y="15874"/>
                    </a:lnTo>
                    <a:lnTo>
                      <a:pt x="39035" y="34995"/>
                    </a:lnTo>
                    <a:lnTo>
                      <a:pt x="8455" y="57912"/>
                    </a:lnTo>
                    <a:lnTo>
                      <a:pt x="0" y="65227"/>
                    </a:lnTo>
                    <a:lnTo>
                      <a:pt x="5397" y="69037"/>
                    </a:lnTo>
                    <a:lnTo>
                      <a:pt x="11366" y="60579"/>
                    </a:lnTo>
                    <a:lnTo>
                      <a:pt x="21548" y="60579"/>
                    </a:lnTo>
                    <a:lnTo>
                      <a:pt x="52807" y="38511"/>
                    </a:lnTo>
                    <a:lnTo>
                      <a:pt x="86577" y="20482"/>
                    </a:lnTo>
                    <a:lnTo>
                      <a:pt x="108701" y="11464"/>
                    </a:lnTo>
                    <a:lnTo>
                      <a:pt x="106540" y="10134"/>
                    </a:lnTo>
                    <a:lnTo>
                      <a:pt x="109270" y="5702"/>
                    </a:lnTo>
                    <a:lnTo>
                      <a:pt x="119133" y="5702"/>
                    </a:lnTo>
                    <a:lnTo>
                      <a:pt x="109867" y="0"/>
                    </a:lnTo>
                    <a:close/>
                  </a:path>
                  <a:path w="423544" h="165734">
                    <a:moveTo>
                      <a:pt x="11366" y="60579"/>
                    </a:moveTo>
                    <a:lnTo>
                      <a:pt x="8381" y="64820"/>
                    </a:lnTo>
                    <a:lnTo>
                      <a:pt x="11798" y="68732"/>
                    </a:lnTo>
                    <a:lnTo>
                      <a:pt x="16882" y="64480"/>
                    </a:lnTo>
                    <a:lnTo>
                      <a:pt x="11366" y="60579"/>
                    </a:lnTo>
                    <a:close/>
                  </a:path>
                  <a:path w="423544" h="165734">
                    <a:moveTo>
                      <a:pt x="16882" y="64480"/>
                    </a:moveTo>
                    <a:lnTo>
                      <a:pt x="11798" y="68732"/>
                    </a:lnTo>
                    <a:lnTo>
                      <a:pt x="22893" y="68732"/>
                    </a:lnTo>
                    <a:lnTo>
                      <a:pt x="16882" y="64480"/>
                    </a:lnTo>
                    <a:close/>
                  </a:path>
                  <a:path w="423544" h="165734">
                    <a:moveTo>
                      <a:pt x="411619" y="60566"/>
                    </a:moveTo>
                    <a:lnTo>
                      <a:pt x="406109" y="64463"/>
                    </a:lnTo>
                    <a:lnTo>
                      <a:pt x="410676" y="68264"/>
                    </a:lnTo>
                    <a:lnTo>
                      <a:pt x="414591" y="64808"/>
                    </a:lnTo>
                    <a:lnTo>
                      <a:pt x="411619" y="60566"/>
                    </a:lnTo>
                    <a:close/>
                  </a:path>
                  <a:path w="423544" h="165734">
                    <a:moveTo>
                      <a:pt x="417625" y="60566"/>
                    </a:moveTo>
                    <a:lnTo>
                      <a:pt x="411619" y="60566"/>
                    </a:lnTo>
                    <a:lnTo>
                      <a:pt x="414591" y="64808"/>
                    </a:lnTo>
                    <a:lnTo>
                      <a:pt x="410676" y="68264"/>
                    </a:lnTo>
                    <a:lnTo>
                      <a:pt x="418679" y="68264"/>
                    </a:lnTo>
                    <a:lnTo>
                      <a:pt x="422973" y="65227"/>
                    </a:lnTo>
                    <a:lnTo>
                      <a:pt x="417625" y="60566"/>
                    </a:lnTo>
                    <a:close/>
                  </a:path>
                  <a:path w="423544" h="165734">
                    <a:moveTo>
                      <a:pt x="21548" y="60579"/>
                    </a:moveTo>
                    <a:lnTo>
                      <a:pt x="11366" y="60579"/>
                    </a:lnTo>
                    <a:lnTo>
                      <a:pt x="16882" y="64480"/>
                    </a:lnTo>
                    <a:lnTo>
                      <a:pt x="21548" y="60579"/>
                    </a:lnTo>
                    <a:close/>
                  </a:path>
                  <a:path w="423544" h="165734">
                    <a:moveTo>
                      <a:pt x="313093" y="0"/>
                    </a:moveTo>
                    <a:lnTo>
                      <a:pt x="310984" y="1295"/>
                    </a:lnTo>
                    <a:lnTo>
                      <a:pt x="316420" y="10134"/>
                    </a:lnTo>
                    <a:lnTo>
                      <a:pt x="314254" y="11467"/>
                    </a:lnTo>
                    <a:lnTo>
                      <a:pt x="358594" y="31701"/>
                    </a:lnTo>
                    <a:lnTo>
                      <a:pt x="390750" y="52358"/>
                    </a:lnTo>
                    <a:lnTo>
                      <a:pt x="406109" y="64463"/>
                    </a:lnTo>
                    <a:lnTo>
                      <a:pt x="411619" y="60566"/>
                    </a:lnTo>
                    <a:lnTo>
                      <a:pt x="417625" y="60566"/>
                    </a:lnTo>
                    <a:lnTo>
                      <a:pt x="408240" y="52714"/>
                    </a:lnTo>
                    <a:lnTo>
                      <a:pt x="377094" y="30587"/>
                    </a:lnTo>
                    <a:lnTo>
                      <a:pt x="343460" y="12311"/>
                    </a:lnTo>
                    <a:lnTo>
                      <a:pt x="319797" y="2409"/>
                    </a:lnTo>
                    <a:lnTo>
                      <a:pt x="313093" y="0"/>
                    </a:lnTo>
                    <a:close/>
                  </a:path>
                  <a:path w="423544" h="165734">
                    <a:moveTo>
                      <a:pt x="313689" y="5702"/>
                    </a:moveTo>
                    <a:lnTo>
                      <a:pt x="311975" y="10604"/>
                    </a:lnTo>
                    <a:lnTo>
                      <a:pt x="314259" y="11464"/>
                    </a:lnTo>
                    <a:lnTo>
                      <a:pt x="316420" y="10134"/>
                    </a:lnTo>
                    <a:lnTo>
                      <a:pt x="313689" y="5702"/>
                    </a:lnTo>
                    <a:close/>
                  </a:path>
                  <a:path w="423544" h="165734">
                    <a:moveTo>
                      <a:pt x="109270" y="5702"/>
                    </a:moveTo>
                    <a:lnTo>
                      <a:pt x="106540" y="10134"/>
                    </a:lnTo>
                    <a:lnTo>
                      <a:pt x="108701" y="11464"/>
                    </a:lnTo>
                    <a:lnTo>
                      <a:pt x="110352" y="10834"/>
                    </a:lnTo>
                    <a:lnTo>
                      <a:pt x="109270" y="5702"/>
                    </a:lnTo>
                    <a:close/>
                  </a:path>
                </a:pathLst>
              </a:custGeom>
              <a:solidFill>
                <a:srgbClr val="66A8D0"/>
              </a:solidFill>
            </p:spPr>
            <p:txBody>
              <a:bodyPr wrap="square" lIns="0" tIns="0" rIns="0" bIns="0" rtlCol="0"/>
              <a:lstStyle/>
              <a:p>
                <a:endParaRPr/>
              </a:p>
            </p:txBody>
          </p:sp>
          <p:sp>
            <p:nvSpPr>
              <p:cNvPr id="252" name="bk object 71"/>
              <p:cNvSpPr/>
              <p:nvPr/>
            </p:nvSpPr>
            <p:spPr>
              <a:xfrm>
                <a:off x="1960446" y="5205687"/>
                <a:ext cx="511479" cy="48039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3" name="bk object 72"/>
              <p:cNvSpPr/>
              <p:nvPr/>
            </p:nvSpPr>
            <p:spPr>
              <a:xfrm>
                <a:off x="1952776" y="5198152"/>
                <a:ext cx="527050" cy="495934"/>
              </a:xfrm>
              <a:custGeom>
                <a:avLst/>
                <a:gdLst/>
                <a:ahLst/>
                <a:cxnLst/>
                <a:rect l="l" t="t" r="r" b="b"/>
                <a:pathLst>
                  <a:path w="527050" h="495934">
                    <a:moveTo>
                      <a:pt x="274735" y="0"/>
                    </a:moveTo>
                    <a:lnTo>
                      <a:pt x="230932" y="2553"/>
                    </a:lnTo>
                    <a:lnTo>
                      <a:pt x="190684" y="10203"/>
                    </a:lnTo>
                    <a:lnTo>
                      <a:pt x="153994" y="22572"/>
                    </a:lnTo>
                    <a:lnTo>
                      <a:pt x="110612" y="45748"/>
                    </a:lnTo>
                    <a:lnTo>
                      <a:pt x="72376" y="77304"/>
                    </a:lnTo>
                    <a:lnTo>
                      <a:pt x="46330" y="108055"/>
                    </a:lnTo>
                    <a:lnTo>
                      <a:pt x="25781" y="141284"/>
                    </a:lnTo>
                    <a:lnTo>
                      <a:pt x="11010" y="176719"/>
                    </a:lnTo>
                    <a:lnTo>
                      <a:pt x="2300" y="214091"/>
                    </a:lnTo>
                    <a:lnTo>
                      <a:pt x="0" y="239947"/>
                    </a:lnTo>
                    <a:lnTo>
                      <a:pt x="336" y="254395"/>
                    </a:lnTo>
                    <a:lnTo>
                      <a:pt x="5529" y="295604"/>
                    </a:lnTo>
                    <a:lnTo>
                      <a:pt x="16615" y="333505"/>
                    </a:lnTo>
                    <a:lnTo>
                      <a:pt x="33099" y="367968"/>
                    </a:lnTo>
                    <a:lnTo>
                      <a:pt x="62623" y="408339"/>
                    </a:lnTo>
                    <a:lnTo>
                      <a:pt x="91496" y="434962"/>
                    </a:lnTo>
                    <a:lnTo>
                      <a:pt x="123808" y="457310"/>
                    </a:lnTo>
                    <a:lnTo>
                      <a:pt x="158237" y="474718"/>
                    </a:lnTo>
                    <a:lnTo>
                      <a:pt x="194584" y="487012"/>
                    </a:lnTo>
                    <a:lnTo>
                      <a:pt x="232650" y="494022"/>
                    </a:lnTo>
                    <a:lnTo>
                      <a:pt x="258884" y="495674"/>
                    </a:lnTo>
                    <a:lnTo>
                      <a:pt x="273155" y="495361"/>
                    </a:lnTo>
                    <a:lnTo>
                      <a:pt x="314295" y="490713"/>
                    </a:lnTo>
                    <a:lnTo>
                      <a:pt x="352716" y="480820"/>
                    </a:lnTo>
                    <a:lnTo>
                      <a:pt x="355438" y="479836"/>
                    </a:lnTo>
                    <a:lnTo>
                      <a:pt x="276443" y="479836"/>
                    </a:lnTo>
                    <a:lnTo>
                      <a:pt x="261170" y="479581"/>
                    </a:lnTo>
                    <a:lnTo>
                      <a:pt x="218144" y="475158"/>
                    </a:lnTo>
                    <a:lnTo>
                      <a:pt x="179231" y="465587"/>
                    </a:lnTo>
                    <a:lnTo>
                      <a:pt x="133574" y="445559"/>
                    </a:lnTo>
                    <a:lnTo>
                      <a:pt x="94816" y="418165"/>
                    </a:lnTo>
                    <a:lnTo>
                      <a:pt x="66346" y="387593"/>
                    </a:lnTo>
                    <a:lnTo>
                      <a:pt x="44005" y="354839"/>
                    </a:lnTo>
                    <a:lnTo>
                      <a:pt x="27960" y="320073"/>
                    </a:lnTo>
                    <a:lnTo>
                      <a:pt x="16657" y="270883"/>
                    </a:lnTo>
                    <a:lnTo>
                      <a:pt x="15675" y="258122"/>
                    </a:lnTo>
                    <a:lnTo>
                      <a:pt x="16001" y="243345"/>
                    </a:lnTo>
                    <a:lnTo>
                      <a:pt x="21307" y="201678"/>
                    </a:lnTo>
                    <a:lnTo>
                      <a:pt x="32699" y="163982"/>
                    </a:lnTo>
                    <a:lnTo>
                      <a:pt x="56461" y="119838"/>
                    </a:lnTo>
                    <a:lnTo>
                      <a:pt x="90267" y="82000"/>
                    </a:lnTo>
                    <a:lnTo>
                      <a:pt x="122290" y="57704"/>
                    </a:lnTo>
                    <a:lnTo>
                      <a:pt x="156222" y="38787"/>
                    </a:lnTo>
                    <a:lnTo>
                      <a:pt x="191946" y="25352"/>
                    </a:lnTo>
                    <a:lnTo>
                      <a:pt x="229346" y="17501"/>
                    </a:lnTo>
                    <a:lnTo>
                      <a:pt x="255153" y="15421"/>
                    </a:lnTo>
                    <a:lnTo>
                      <a:pt x="355454" y="15421"/>
                    </a:lnTo>
                    <a:lnTo>
                      <a:pt x="352755" y="14430"/>
                    </a:lnTo>
                    <a:lnTo>
                      <a:pt x="314745" y="4485"/>
                    </a:lnTo>
                    <a:lnTo>
                      <a:pt x="288268" y="864"/>
                    </a:lnTo>
                    <a:lnTo>
                      <a:pt x="274735" y="0"/>
                    </a:lnTo>
                    <a:close/>
                  </a:path>
                  <a:path w="527050" h="495934">
                    <a:moveTo>
                      <a:pt x="519149" y="247729"/>
                    </a:moveTo>
                    <a:lnTo>
                      <a:pt x="511377" y="247729"/>
                    </a:lnTo>
                    <a:lnTo>
                      <a:pt x="510964" y="261239"/>
                    </a:lnTo>
                    <a:lnTo>
                      <a:pt x="509744" y="274544"/>
                    </a:lnTo>
                    <a:lnTo>
                      <a:pt x="501464" y="313023"/>
                    </a:lnTo>
                    <a:lnTo>
                      <a:pt x="486713" y="348919"/>
                    </a:lnTo>
                    <a:lnTo>
                      <a:pt x="466083" y="381676"/>
                    </a:lnTo>
                    <a:lnTo>
                      <a:pt x="440165" y="410740"/>
                    </a:lnTo>
                    <a:lnTo>
                      <a:pt x="399924" y="441619"/>
                    </a:lnTo>
                    <a:lnTo>
                      <a:pt x="365905" y="459326"/>
                    </a:lnTo>
                    <a:lnTo>
                      <a:pt x="329094" y="471877"/>
                    </a:lnTo>
                    <a:lnTo>
                      <a:pt x="289939" y="478835"/>
                    </a:lnTo>
                    <a:lnTo>
                      <a:pt x="276443" y="479836"/>
                    </a:lnTo>
                    <a:lnTo>
                      <a:pt x="355438" y="479836"/>
                    </a:lnTo>
                    <a:lnTo>
                      <a:pt x="399255" y="460178"/>
                    </a:lnTo>
                    <a:lnTo>
                      <a:pt x="439856" y="431912"/>
                    </a:lnTo>
                    <a:lnTo>
                      <a:pt x="467114" y="404981"/>
                    </a:lnTo>
                    <a:lnTo>
                      <a:pt x="490300" y="373816"/>
                    </a:lnTo>
                    <a:lnTo>
                      <a:pt x="508255" y="339499"/>
                    </a:lnTo>
                    <a:lnTo>
                      <a:pt x="520466" y="302513"/>
                    </a:lnTo>
                    <a:lnTo>
                      <a:pt x="526419" y="263343"/>
                    </a:lnTo>
                    <a:lnTo>
                      <a:pt x="526925" y="249883"/>
                    </a:lnTo>
                    <a:lnTo>
                      <a:pt x="519149" y="247729"/>
                    </a:lnTo>
                    <a:close/>
                  </a:path>
                  <a:path w="527050" h="495934">
                    <a:moveTo>
                      <a:pt x="355454" y="15421"/>
                    </a:moveTo>
                    <a:lnTo>
                      <a:pt x="255153" y="15421"/>
                    </a:lnTo>
                    <a:lnTo>
                      <a:pt x="269907" y="15724"/>
                    </a:lnTo>
                    <a:lnTo>
                      <a:pt x="284283" y="16671"/>
                    </a:lnTo>
                    <a:lnTo>
                      <a:pt x="325102" y="23212"/>
                    </a:lnTo>
                    <a:lnTo>
                      <a:pt x="362381" y="34947"/>
                    </a:lnTo>
                    <a:lnTo>
                      <a:pt x="406412" y="57892"/>
                    </a:lnTo>
                    <a:lnTo>
                      <a:pt x="444823" y="89613"/>
                    </a:lnTo>
                    <a:lnTo>
                      <a:pt x="470394" y="120459"/>
                    </a:lnTo>
                    <a:lnTo>
                      <a:pt x="490088" y="154010"/>
                    </a:lnTo>
                    <a:lnTo>
                      <a:pt x="503565" y="189940"/>
                    </a:lnTo>
                    <a:lnTo>
                      <a:pt x="510483" y="227924"/>
                    </a:lnTo>
                    <a:lnTo>
                      <a:pt x="511273" y="240985"/>
                    </a:lnTo>
                    <a:lnTo>
                      <a:pt x="526934" y="247729"/>
                    </a:lnTo>
                    <a:lnTo>
                      <a:pt x="523515" y="207709"/>
                    </a:lnTo>
                    <a:lnTo>
                      <a:pt x="513621" y="169726"/>
                    </a:lnTo>
                    <a:lnTo>
                      <a:pt x="497798" y="134293"/>
                    </a:lnTo>
                    <a:lnTo>
                      <a:pt x="476592" y="101924"/>
                    </a:lnTo>
                    <a:lnTo>
                      <a:pt x="450550" y="73132"/>
                    </a:lnTo>
                    <a:lnTo>
                      <a:pt x="410511" y="42080"/>
                    </a:lnTo>
                    <a:lnTo>
                      <a:pt x="376775" y="23901"/>
                    </a:lnTo>
                    <a:lnTo>
                      <a:pt x="364908" y="18891"/>
                    </a:lnTo>
                    <a:lnTo>
                      <a:pt x="355454" y="15421"/>
                    </a:lnTo>
                    <a:close/>
                  </a:path>
                </a:pathLst>
              </a:custGeom>
              <a:solidFill>
                <a:srgbClr val="A78030"/>
              </a:solidFill>
            </p:spPr>
            <p:txBody>
              <a:bodyPr wrap="square" lIns="0" tIns="0" rIns="0" bIns="0" rtlCol="0"/>
              <a:lstStyle/>
              <a:p>
                <a:endParaRPr/>
              </a:p>
            </p:txBody>
          </p:sp>
          <p:sp>
            <p:nvSpPr>
              <p:cNvPr id="254" name="bk object 73"/>
              <p:cNvSpPr/>
              <p:nvPr/>
            </p:nvSpPr>
            <p:spPr>
              <a:xfrm>
                <a:off x="1987659" y="5221852"/>
                <a:ext cx="247083" cy="25793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5" name="bk object 74"/>
              <p:cNvSpPr/>
              <p:nvPr/>
            </p:nvSpPr>
            <p:spPr>
              <a:xfrm>
                <a:off x="1987185" y="5321206"/>
                <a:ext cx="479425" cy="356235"/>
              </a:xfrm>
              <a:custGeom>
                <a:avLst/>
                <a:gdLst/>
                <a:ahLst/>
                <a:cxnLst/>
                <a:rect l="l" t="t" r="r" b="b"/>
                <a:pathLst>
                  <a:path w="479425" h="356234">
                    <a:moveTo>
                      <a:pt x="0" y="209240"/>
                    </a:moveTo>
                    <a:lnTo>
                      <a:pt x="24109" y="253210"/>
                    </a:lnTo>
                    <a:lnTo>
                      <a:pt x="49390" y="282998"/>
                    </a:lnTo>
                    <a:lnTo>
                      <a:pt x="79810" y="307975"/>
                    </a:lnTo>
                    <a:lnTo>
                      <a:pt x="112859" y="328047"/>
                    </a:lnTo>
                    <a:lnTo>
                      <a:pt x="148294" y="342946"/>
                    </a:lnTo>
                    <a:lnTo>
                      <a:pt x="185874" y="352404"/>
                    </a:lnTo>
                    <a:lnTo>
                      <a:pt x="225356" y="356155"/>
                    </a:lnTo>
                    <a:lnTo>
                      <a:pt x="239863" y="355830"/>
                    </a:lnTo>
                    <a:lnTo>
                      <a:pt x="281371" y="350971"/>
                    </a:lnTo>
                    <a:lnTo>
                      <a:pt x="319687" y="340667"/>
                    </a:lnTo>
                    <a:lnTo>
                      <a:pt x="365427" y="319297"/>
                    </a:lnTo>
                    <a:lnTo>
                      <a:pt x="375227" y="313108"/>
                    </a:lnTo>
                    <a:lnTo>
                      <a:pt x="213096" y="313108"/>
                    </a:lnTo>
                    <a:lnTo>
                      <a:pt x="198551" y="312785"/>
                    </a:lnTo>
                    <a:lnTo>
                      <a:pt x="156969" y="307946"/>
                    </a:lnTo>
                    <a:lnTo>
                      <a:pt x="118625" y="297678"/>
                    </a:lnTo>
                    <a:lnTo>
                      <a:pt x="72889" y="276376"/>
                    </a:lnTo>
                    <a:lnTo>
                      <a:pt x="33758" y="247429"/>
                    </a:lnTo>
                    <a:lnTo>
                      <a:pt x="7045" y="218662"/>
                    </a:lnTo>
                    <a:lnTo>
                      <a:pt x="0" y="209240"/>
                    </a:lnTo>
                    <a:close/>
                  </a:path>
                  <a:path w="479425" h="356234">
                    <a:moveTo>
                      <a:pt x="439147" y="0"/>
                    </a:moveTo>
                    <a:lnTo>
                      <a:pt x="452971" y="48592"/>
                    </a:lnTo>
                    <a:lnTo>
                      <a:pt x="455547" y="74291"/>
                    </a:lnTo>
                    <a:lnTo>
                      <a:pt x="455192" y="88752"/>
                    </a:lnTo>
                    <a:lnTo>
                      <a:pt x="449705" y="129719"/>
                    </a:lnTo>
                    <a:lnTo>
                      <a:pt x="437963" y="167033"/>
                    </a:lnTo>
                    <a:lnTo>
                      <a:pt x="413421" y="211049"/>
                    </a:lnTo>
                    <a:lnTo>
                      <a:pt x="379118" y="248604"/>
                    </a:lnTo>
                    <a:lnTo>
                      <a:pt x="347749" y="272048"/>
                    </a:lnTo>
                    <a:lnTo>
                      <a:pt x="313881" y="290470"/>
                    </a:lnTo>
                    <a:lnTo>
                      <a:pt x="277744" y="303615"/>
                    </a:lnTo>
                    <a:lnTo>
                      <a:pt x="239567" y="311230"/>
                    </a:lnTo>
                    <a:lnTo>
                      <a:pt x="213096" y="313108"/>
                    </a:lnTo>
                    <a:lnTo>
                      <a:pt x="375227" y="313108"/>
                    </a:lnTo>
                    <a:lnTo>
                      <a:pt x="414285" y="280662"/>
                    </a:lnTo>
                    <a:lnTo>
                      <a:pt x="439631" y="249806"/>
                    </a:lnTo>
                    <a:lnTo>
                      <a:pt x="459028" y="216155"/>
                    </a:lnTo>
                    <a:lnTo>
                      <a:pt x="472120" y="180053"/>
                    </a:lnTo>
                    <a:lnTo>
                      <a:pt x="478550" y="141845"/>
                    </a:lnTo>
                    <a:lnTo>
                      <a:pt x="479151" y="128701"/>
                    </a:lnTo>
                    <a:lnTo>
                      <a:pt x="478759" y="114879"/>
                    </a:lnTo>
                    <a:lnTo>
                      <a:pt x="473117" y="75528"/>
                    </a:lnTo>
                    <a:lnTo>
                      <a:pt x="455876" y="27996"/>
                    </a:lnTo>
                    <a:lnTo>
                      <a:pt x="443432" y="6345"/>
                    </a:lnTo>
                    <a:lnTo>
                      <a:pt x="439147" y="0"/>
                    </a:lnTo>
                    <a:close/>
                  </a:path>
                </a:pathLst>
              </a:custGeom>
              <a:solidFill>
                <a:srgbClr val="D8A461"/>
              </a:solidFill>
            </p:spPr>
            <p:txBody>
              <a:bodyPr wrap="square" lIns="0" tIns="0" rIns="0" bIns="0" rtlCol="0"/>
              <a:lstStyle/>
              <a:p>
                <a:endParaRPr/>
              </a:p>
            </p:txBody>
          </p:sp>
          <p:sp>
            <p:nvSpPr>
              <p:cNvPr id="256" name="bk object 75"/>
              <p:cNvSpPr/>
              <p:nvPr/>
            </p:nvSpPr>
            <p:spPr>
              <a:xfrm>
                <a:off x="1945917" y="5192111"/>
                <a:ext cx="534474" cy="286346"/>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7" name="bk object 76"/>
              <p:cNvSpPr/>
              <p:nvPr/>
            </p:nvSpPr>
            <p:spPr>
              <a:xfrm>
                <a:off x="1945917" y="5192111"/>
                <a:ext cx="534474" cy="28634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8" name="bk object 77"/>
              <p:cNvSpPr/>
              <p:nvPr/>
            </p:nvSpPr>
            <p:spPr>
              <a:xfrm>
                <a:off x="1986117" y="5222415"/>
                <a:ext cx="247370" cy="232539"/>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9" name="bk object 78"/>
              <p:cNvSpPr/>
              <p:nvPr/>
            </p:nvSpPr>
            <p:spPr>
              <a:xfrm>
                <a:off x="1986117" y="5222415"/>
                <a:ext cx="247650" cy="233045"/>
              </a:xfrm>
              <a:custGeom>
                <a:avLst/>
                <a:gdLst/>
                <a:ahLst/>
                <a:cxnLst/>
                <a:rect l="l" t="t" r="r" b="b"/>
                <a:pathLst>
                  <a:path w="247650" h="233045">
                    <a:moveTo>
                      <a:pt x="189354" y="0"/>
                    </a:moveTo>
                    <a:lnTo>
                      <a:pt x="146163" y="7263"/>
                    </a:lnTo>
                    <a:lnTo>
                      <a:pt x="111788" y="23736"/>
                    </a:lnTo>
                    <a:lnTo>
                      <a:pt x="77851" y="48859"/>
                    </a:lnTo>
                    <a:lnTo>
                      <a:pt x="48516" y="79196"/>
                    </a:lnTo>
                    <a:lnTo>
                      <a:pt x="23462" y="115392"/>
                    </a:lnTo>
                    <a:lnTo>
                      <a:pt x="7188" y="151711"/>
                    </a:lnTo>
                    <a:lnTo>
                      <a:pt x="0" y="196549"/>
                    </a:lnTo>
                    <a:lnTo>
                      <a:pt x="915" y="206578"/>
                    </a:lnTo>
                    <a:lnTo>
                      <a:pt x="2953" y="215974"/>
                    </a:lnTo>
                    <a:lnTo>
                      <a:pt x="6131" y="224654"/>
                    </a:lnTo>
                    <a:lnTo>
                      <a:pt x="10467" y="232539"/>
                    </a:lnTo>
                    <a:lnTo>
                      <a:pt x="22306" y="220168"/>
                    </a:lnTo>
                    <a:lnTo>
                      <a:pt x="38743" y="175867"/>
                    </a:lnTo>
                    <a:lnTo>
                      <a:pt x="40342" y="161730"/>
                    </a:lnTo>
                    <a:lnTo>
                      <a:pt x="53426" y="160734"/>
                    </a:lnTo>
                    <a:lnTo>
                      <a:pt x="92355" y="156021"/>
                    </a:lnTo>
                    <a:lnTo>
                      <a:pt x="130597" y="149010"/>
                    </a:lnTo>
                    <a:lnTo>
                      <a:pt x="167889" y="140076"/>
                    </a:lnTo>
                    <a:lnTo>
                      <a:pt x="215681" y="125817"/>
                    </a:lnTo>
                    <a:lnTo>
                      <a:pt x="240662" y="93493"/>
                    </a:lnTo>
                    <a:lnTo>
                      <a:pt x="247370" y="55363"/>
                    </a:lnTo>
                    <a:lnTo>
                      <a:pt x="246159" y="44237"/>
                    </a:lnTo>
                    <a:lnTo>
                      <a:pt x="225342" y="11097"/>
                    </a:lnTo>
                    <a:lnTo>
                      <a:pt x="199204" y="986"/>
                    </a:lnTo>
                    <a:lnTo>
                      <a:pt x="189354" y="0"/>
                    </a:lnTo>
                  </a:path>
                </a:pathLst>
              </a:custGeom>
            </p:spPr>
            <p:txBody>
              <a:bodyPr wrap="square" lIns="0" tIns="0" rIns="0" bIns="0" rtlCol="0"/>
              <a:lstStyle/>
              <a:p>
                <a:endParaRPr/>
              </a:p>
            </p:txBody>
          </p:sp>
          <p:sp>
            <p:nvSpPr>
              <p:cNvPr id="260" name="bk object 79"/>
              <p:cNvSpPr/>
              <p:nvPr/>
            </p:nvSpPr>
            <p:spPr>
              <a:xfrm>
                <a:off x="2009734" y="5824435"/>
                <a:ext cx="38735" cy="137160"/>
              </a:xfrm>
              <a:custGeom>
                <a:avLst/>
                <a:gdLst/>
                <a:ahLst/>
                <a:cxnLst/>
                <a:rect l="l" t="t" r="r" b="b"/>
                <a:pathLst>
                  <a:path w="38735" h="137159">
                    <a:moveTo>
                      <a:pt x="17125" y="0"/>
                    </a:moveTo>
                    <a:lnTo>
                      <a:pt x="4953" y="6261"/>
                    </a:lnTo>
                    <a:lnTo>
                      <a:pt x="0" y="19160"/>
                    </a:lnTo>
                    <a:lnTo>
                      <a:pt x="368" y="121754"/>
                    </a:lnTo>
                    <a:lnTo>
                      <a:pt x="7341" y="132809"/>
                    </a:lnTo>
                    <a:lnTo>
                      <a:pt x="21411" y="137152"/>
                    </a:lnTo>
                    <a:lnTo>
                      <a:pt x="33594" y="130898"/>
                    </a:lnTo>
                    <a:lnTo>
                      <a:pt x="38544" y="118004"/>
                    </a:lnTo>
                    <a:lnTo>
                      <a:pt x="38173" y="15397"/>
                    </a:lnTo>
                    <a:lnTo>
                      <a:pt x="31200" y="4344"/>
                    </a:lnTo>
                    <a:lnTo>
                      <a:pt x="17125" y="0"/>
                    </a:lnTo>
                    <a:close/>
                  </a:path>
                </a:pathLst>
              </a:custGeom>
              <a:solidFill>
                <a:srgbClr val="BD292E"/>
              </a:solidFill>
            </p:spPr>
            <p:txBody>
              <a:bodyPr wrap="square" lIns="0" tIns="0" rIns="0" bIns="0" rtlCol="0"/>
              <a:lstStyle/>
              <a:p>
                <a:endParaRPr/>
              </a:p>
            </p:txBody>
          </p:sp>
          <p:sp>
            <p:nvSpPr>
              <p:cNvPr id="261" name="bk object 80"/>
              <p:cNvSpPr/>
              <p:nvPr/>
            </p:nvSpPr>
            <p:spPr>
              <a:xfrm>
                <a:off x="1970847" y="5824435"/>
                <a:ext cx="38735" cy="137160"/>
              </a:xfrm>
              <a:custGeom>
                <a:avLst/>
                <a:gdLst/>
                <a:ahLst/>
                <a:cxnLst/>
                <a:rect l="l" t="t" r="r" b="b"/>
                <a:pathLst>
                  <a:path w="38735" h="137159">
                    <a:moveTo>
                      <a:pt x="17125" y="0"/>
                    </a:moveTo>
                    <a:lnTo>
                      <a:pt x="4953" y="6261"/>
                    </a:lnTo>
                    <a:lnTo>
                      <a:pt x="0" y="19160"/>
                    </a:lnTo>
                    <a:lnTo>
                      <a:pt x="368" y="121752"/>
                    </a:lnTo>
                    <a:lnTo>
                      <a:pt x="7340" y="132808"/>
                    </a:lnTo>
                    <a:lnTo>
                      <a:pt x="21409" y="137152"/>
                    </a:lnTo>
                    <a:lnTo>
                      <a:pt x="33589" y="130898"/>
                    </a:lnTo>
                    <a:lnTo>
                      <a:pt x="38544" y="118004"/>
                    </a:lnTo>
                    <a:lnTo>
                      <a:pt x="38173" y="15397"/>
                    </a:lnTo>
                    <a:lnTo>
                      <a:pt x="31195" y="4344"/>
                    </a:lnTo>
                    <a:lnTo>
                      <a:pt x="17125" y="0"/>
                    </a:lnTo>
                    <a:close/>
                  </a:path>
                </a:pathLst>
              </a:custGeom>
              <a:solidFill>
                <a:srgbClr val="007CC4"/>
              </a:solidFill>
            </p:spPr>
            <p:txBody>
              <a:bodyPr wrap="square" lIns="0" tIns="0" rIns="0" bIns="0" rtlCol="0"/>
              <a:lstStyle/>
              <a:p>
                <a:endParaRPr/>
              </a:p>
            </p:txBody>
          </p:sp>
          <p:sp>
            <p:nvSpPr>
              <p:cNvPr id="262" name="bk object 81"/>
              <p:cNvSpPr/>
              <p:nvPr/>
            </p:nvSpPr>
            <p:spPr>
              <a:xfrm>
                <a:off x="1945028" y="5896897"/>
                <a:ext cx="174815" cy="169212"/>
              </a:xfrm>
              <a:prstGeom prst="rect">
                <a:avLst/>
              </a:prstGeom>
              <a:blipFill>
                <a:blip r:embed="rId15" cstate="print"/>
                <a:stretch>
                  <a:fillRect/>
                </a:stretch>
              </a:blipFill>
            </p:spPr>
            <p:txBody>
              <a:bodyPr wrap="square" lIns="0" tIns="0" rIns="0" bIns="0" rtlCol="0"/>
              <a:lstStyle/>
              <a:p>
                <a:endParaRPr/>
              </a:p>
            </p:txBody>
          </p:sp>
          <p:sp>
            <p:nvSpPr>
              <p:cNvPr id="263" name="bk object 82"/>
              <p:cNvSpPr/>
              <p:nvPr/>
            </p:nvSpPr>
            <p:spPr>
              <a:xfrm>
                <a:off x="1945028" y="5896897"/>
                <a:ext cx="174815" cy="169212"/>
              </a:xfrm>
              <a:prstGeom prst="rect">
                <a:avLst/>
              </a:prstGeom>
              <a:blipFill>
                <a:blip r:embed="rId16" cstate="print"/>
                <a:stretch>
                  <a:fillRect/>
                </a:stretch>
              </a:blipFill>
            </p:spPr>
            <p:txBody>
              <a:bodyPr wrap="square" lIns="0" tIns="0" rIns="0" bIns="0" rtlCol="0"/>
              <a:lstStyle/>
              <a:p>
                <a:endParaRPr/>
              </a:p>
            </p:txBody>
          </p:sp>
          <p:sp>
            <p:nvSpPr>
              <p:cNvPr id="264" name="bk object 83"/>
              <p:cNvSpPr/>
              <p:nvPr/>
            </p:nvSpPr>
            <p:spPr>
              <a:xfrm>
                <a:off x="1938297" y="5890153"/>
                <a:ext cx="188595" cy="184785"/>
              </a:xfrm>
              <a:custGeom>
                <a:avLst/>
                <a:gdLst/>
                <a:ahLst/>
                <a:cxnLst/>
                <a:rect l="l" t="t" r="r" b="b"/>
                <a:pathLst>
                  <a:path w="188594" h="184784">
                    <a:moveTo>
                      <a:pt x="11037" y="122183"/>
                    </a:moveTo>
                    <a:lnTo>
                      <a:pt x="6731" y="127647"/>
                    </a:lnTo>
                    <a:lnTo>
                      <a:pt x="3975" y="133794"/>
                    </a:lnTo>
                    <a:lnTo>
                      <a:pt x="15097" y="138624"/>
                    </a:lnTo>
                    <a:lnTo>
                      <a:pt x="61381" y="155948"/>
                    </a:lnTo>
                    <a:lnTo>
                      <a:pt x="110316" y="169919"/>
                    </a:lnTo>
                    <a:lnTo>
                      <a:pt x="148579" y="178071"/>
                    </a:lnTo>
                    <a:lnTo>
                      <a:pt x="188290" y="184200"/>
                    </a:lnTo>
                    <a:lnTo>
                      <a:pt x="188290" y="176491"/>
                    </a:lnTo>
                    <a:lnTo>
                      <a:pt x="174815" y="176491"/>
                    </a:lnTo>
                    <a:lnTo>
                      <a:pt x="174815" y="168679"/>
                    </a:lnTo>
                    <a:lnTo>
                      <a:pt x="130333" y="160676"/>
                    </a:lnTo>
                    <a:lnTo>
                      <a:pt x="92771" y="151396"/>
                    </a:lnTo>
                    <a:lnTo>
                      <a:pt x="44984" y="135947"/>
                    </a:lnTo>
                    <a:lnTo>
                      <a:pt x="23829" y="127647"/>
                    </a:lnTo>
                    <a:lnTo>
                      <a:pt x="13462" y="127647"/>
                    </a:lnTo>
                    <a:lnTo>
                      <a:pt x="13462" y="123227"/>
                    </a:lnTo>
                    <a:lnTo>
                      <a:pt x="11037" y="122183"/>
                    </a:lnTo>
                    <a:close/>
                  </a:path>
                  <a:path w="188594" h="184784">
                    <a:moveTo>
                      <a:pt x="174815" y="168679"/>
                    </a:moveTo>
                    <a:lnTo>
                      <a:pt x="174815" y="176491"/>
                    </a:lnTo>
                    <a:lnTo>
                      <a:pt x="181559" y="176491"/>
                    </a:lnTo>
                    <a:lnTo>
                      <a:pt x="182460" y="169786"/>
                    </a:lnTo>
                    <a:lnTo>
                      <a:pt x="174815" y="168679"/>
                    </a:lnTo>
                    <a:close/>
                  </a:path>
                  <a:path w="188594" h="184784">
                    <a:moveTo>
                      <a:pt x="188290" y="13500"/>
                    </a:moveTo>
                    <a:lnTo>
                      <a:pt x="174815" y="13500"/>
                    </a:lnTo>
                    <a:lnTo>
                      <a:pt x="174815" y="168679"/>
                    </a:lnTo>
                    <a:lnTo>
                      <a:pt x="182460" y="169786"/>
                    </a:lnTo>
                    <a:lnTo>
                      <a:pt x="181559" y="176491"/>
                    </a:lnTo>
                    <a:lnTo>
                      <a:pt x="188290" y="176491"/>
                    </a:lnTo>
                    <a:lnTo>
                      <a:pt x="188290" y="13500"/>
                    </a:lnTo>
                    <a:close/>
                  </a:path>
                  <a:path w="188594" h="184784">
                    <a:moveTo>
                      <a:pt x="188290" y="0"/>
                    </a:moveTo>
                    <a:lnTo>
                      <a:pt x="0" y="0"/>
                    </a:lnTo>
                    <a:lnTo>
                      <a:pt x="0" y="132016"/>
                    </a:lnTo>
                    <a:lnTo>
                      <a:pt x="3975" y="133794"/>
                    </a:lnTo>
                    <a:lnTo>
                      <a:pt x="6731" y="127647"/>
                    </a:lnTo>
                    <a:lnTo>
                      <a:pt x="11037" y="122183"/>
                    </a:lnTo>
                    <a:lnTo>
                      <a:pt x="13462" y="122183"/>
                    </a:lnTo>
                    <a:lnTo>
                      <a:pt x="13462" y="13500"/>
                    </a:lnTo>
                    <a:lnTo>
                      <a:pt x="188290" y="13500"/>
                    </a:lnTo>
                    <a:lnTo>
                      <a:pt x="188290" y="0"/>
                    </a:lnTo>
                    <a:close/>
                  </a:path>
                  <a:path w="188594" h="184784">
                    <a:moveTo>
                      <a:pt x="13462" y="123227"/>
                    </a:moveTo>
                    <a:lnTo>
                      <a:pt x="13462" y="127647"/>
                    </a:lnTo>
                    <a:lnTo>
                      <a:pt x="23829" y="127647"/>
                    </a:lnTo>
                    <a:lnTo>
                      <a:pt x="22163" y="126971"/>
                    </a:lnTo>
                    <a:lnTo>
                      <a:pt x="13462" y="123227"/>
                    </a:lnTo>
                    <a:close/>
                  </a:path>
                  <a:path w="188594" h="184784">
                    <a:moveTo>
                      <a:pt x="13462" y="122183"/>
                    </a:moveTo>
                    <a:lnTo>
                      <a:pt x="11037" y="122183"/>
                    </a:lnTo>
                    <a:lnTo>
                      <a:pt x="13462" y="123227"/>
                    </a:lnTo>
                    <a:lnTo>
                      <a:pt x="13462" y="122183"/>
                    </a:lnTo>
                    <a:close/>
                  </a:path>
                </a:pathLst>
              </a:custGeom>
              <a:solidFill>
                <a:srgbClr val="59ADCA"/>
              </a:solidFill>
            </p:spPr>
            <p:txBody>
              <a:bodyPr wrap="square" lIns="0" tIns="0" rIns="0" bIns="0" rtlCol="0"/>
              <a:lstStyle/>
              <a:p>
                <a:endParaRPr/>
              </a:p>
            </p:txBody>
          </p:sp>
          <p:sp>
            <p:nvSpPr>
              <p:cNvPr id="265" name="bk object 84"/>
              <p:cNvSpPr/>
              <p:nvPr/>
            </p:nvSpPr>
            <p:spPr>
              <a:xfrm>
                <a:off x="2009735" y="5874012"/>
                <a:ext cx="14604" cy="64769"/>
              </a:xfrm>
              <a:custGeom>
                <a:avLst/>
                <a:gdLst/>
                <a:ahLst/>
                <a:cxnLst/>
                <a:rect l="l" t="t" r="r" b="b"/>
                <a:pathLst>
                  <a:path w="14605" h="64770">
                    <a:moveTo>
                      <a:pt x="11125" y="0"/>
                    </a:moveTo>
                    <a:lnTo>
                      <a:pt x="3213" y="0"/>
                    </a:lnTo>
                    <a:lnTo>
                      <a:pt x="0" y="4038"/>
                    </a:lnTo>
                    <a:lnTo>
                      <a:pt x="0" y="60401"/>
                    </a:lnTo>
                    <a:lnTo>
                      <a:pt x="3213" y="64452"/>
                    </a:lnTo>
                    <a:lnTo>
                      <a:pt x="11125" y="64452"/>
                    </a:lnTo>
                    <a:lnTo>
                      <a:pt x="14338" y="60401"/>
                    </a:lnTo>
                    <a:lnTo>
                      <a:pt x="14338" y="4038"/>
                    </a:lnTo>
                    <a:lnTo>
                      <a:pt x="11125" y="0"/>
                    </a:lnTo>
                    <a:close/>
                  </a:path>
                </a:pathLst>
              </a:custGeom>
              <a:solidFill>
                <a:srgbClr val="BD292E"/>
              </a:solidFill>
            </p:spPr>
            <p:txBody>
              <a:bodyPr wrap="square" lIns="0" tIns="0" rIns="0" bIns="0" rtlCol="0"/>
              <a:lstStyle/>
              <a:p>
                <a:endParaRPr/>
              </a:p>
            </p:txBody>
          </p:sp>
          <p:sp>
            <p:nvSpPr>
              <p:cNvPr id="266" name="bk object 85"/>
              <p:cNvSpPr/>
              <p:nvPr/>
            </p:nvSpPr>
            <p:spPr>
              <a:xfrm>
                <a:off x="1970860" y="5874012"/>
                <a:ext cx="14604" cy="64769"/>
              </a:xfrm>
              <a:custGeom>
                <a:avLst/>
                <a:gdLst/>
                <a:ahLst/>
                <a:cxnLst/>
                <a:rect l="l" t="t" r="r" b="b"/>
                <a:pathLst>
                  <a:path w="14605" h="64770">
                    <a:moveTo>
                      <a:pt x="11137" y="0"/>
                    </a:moveTo>
                    <a:lnTo>
                      <a:pt x="3213" y="0"/>
                    </a:lnTo>
                    <a:lnTo>
                      <a:pt x="0" y="4038"/>
                    </a:lnTo>
                    <a:lnTo>
                      <a:pt x="0" y="60401"/>
                    </a:lnTo>
                    <a:lnTo>
                      <a:pt x="3213" y="64452"/>
                    </a:lnTo>
                    <a:lnTo>
                      <a:pt x="11137" y="64452"/>
                    </a:lnTo>
                    <a:lnTo>
                      <a:pt x="14338" y="60401"/>
                    </a:lnTo>
                    <a:lnTo>
                      <a:pt x="14338" y="4038"/>
                    </a:lnTo>
                    <a:lnTo>
                      <a:pt x="11137" y="0"/>
                    </a:lnTo>
                    <a:close/>
                  </a:path>
                </a:pathLst>
              </a:custGeom>
              <a:solidFill>
                <a:srgbClr val="007CC4"/>
              </a:solidFill>
            </p:spPr>
            <p:txBody>
              <a:bodyPr wrap="square" lIns="0" tIns="0" rIns="0" bIns="0" rtlCol="0"/>
              <a:lstStyle/>
              <a:p>
                <a:endParaRPr/>
              </a:p>
            </p:txBody>
          </p:sp>
        </p:grpSp>
        <p:grpSp>
          <p:nvGrpSpPr>
            <p:cNvPr id="3" name="Group 2"/>
            <p:cNvGrpSpPr/>
            <p:nvPr/>
          </p:nvGrpSpPr>
          <p:grpSpPr>
            <a:xfrm>
              <a:off x="3507655" y="1017321"/>
              <a:ext cx="846277" cy="779455"/>
              <a:chOff x="1755772" y="5192111"/>
              <a:chExt cx="885453" cy="985633"/>
            </a:xfrm>
          </p:grpSpPr>
          <p:sp>
            <p:nvSpPr>
              <p:cNvPr id="4" name="bk object 59"/>
              <p:cNvSpPr/>
              <p:nvPr/>
            </p:nvSpPr>
            <p:spPr>
              <a:xfrm>
                <a:off x="1755772" y="5858787"/>
                <a:ext cx="885453" cy="31895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bk object 60"/>
              <p:cNvSpPr/>
              <p:nvPr/>
            </p:nvSpPr>
            <p:spPr>
              <a:xfrm>
                <a:off x="1899956" y="5613497"/>
                <a:ext cx="632414" cy="45967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bk object 61"/>
              <p:cNvSpPr/>
              <p:nvPr/>
            </p:nvSpPr>
            <p:spPr>
              <a:xfrm>
                <a:off x="1899956" y="5613497"/>
                <a:ext cx="632414" cy="45967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bk object 62"/>
              <p:cNvSpPr/>
              <p:nvPr/>
            </p:nvSpPr>
            <p:spPr>
              <a:xfrm>
                <a:off x="1889653" y="5603476"/>
                <a:ext cx="653415" cy="480059"/>
              </a:xfrm>
              <a:custGeom>
                <a:avLst/>
                <a:gdLst/>
                <a:ahLst/>
                <a:cxnLst/>
                <a:rect l="l" t="t" r="r" b="b"/>
                <a:pathLst>
                  <a:path w="653414" h="480059">
                    <a:moveTo>
                      <a:pt x="326532" y="0"/>
                    </a:moveTo>
                    <a:lnTo>
                      <a:pt x="312925" y="0"/>
                    </a:lnTo>
                    <a:lnTo>
                      <a:pt x="286145" y="2539"/>
                    </a:lnTo>
                    <a:lnTo>
                      <a:pt x="247224" y="10159"/>
                    </a:lnTo>
                    <a:lnTo>
                      <a:pt x="210067" y="22859"/>
                    </a:lnTo>
                    <a:lnTo>
                      <a:pt x="174971" y="39369"/>
                    </a:lnTo>
                    <a:lnTo>
                      <a:pt x="142235" y="59689"/>
                    </a:lnTo>
                    <a:lnTo>
                      <a:pt x="112156" y="83819"/>
                    </a:lnTo>
                    <a:lnTo>
                      <a:pt x="83764" y="113029"/>
                    </a:lnTo>
                    <a:lnTo>
                      <a:pt x="66589" y="135889"/>
                    </a:lnTo>
                    <a:lnTo>
                      <a:pt x="58702" y="146049"/>
                    </a:lnTo>
                    <a:lnTo>
                      <a:pt x="51287" y="158749"/>
                    </a:lnTo>
                    <a:lnTo>
                      <a:pt x="44351" y="170179"/>
                    </a:lnTo>
                    <a:lnTo>
                      <a:pt x="37898" y="181609"/>
                    </a:lnTo>
                    <a:lnTo>
                      <a:pt x="31932" y="194309"/>
                    </a:lnTo>
                    <a:lnTo>
                      <a:pt x="26460" y="205739"/>
                    </a:lnTo>
                    <a:lnTo>
                      <a:pt x="21485" y="218439"/>
                    </a:lnTo>
                    <a:lnTo>
                      <a:pt x="9597" y="257809"/>
                    </a:lnTo>
                    <a:lnTo>
                      <a:pt x="2366" y="297179"/>
                    </a:lnTo>
                    <a:lnTo>
                      <a:pt x="0" y="342899"/>
                    </a:lnTo>
                    <a:lnTo>
                      <a:pt x="170" y="351789"/>
                    </a:lnTo>
                    <a:lnTo>
                      <a:pt x="3672" y="389889"/>
                    </a:lnTo>
                    <a:lnTo>
                      <a:pt x="36890" y="417829"/>
                    </a:lnTo>
                    <a:lnTo>
                      <a:pt x="79583" y="436879"/>
                    </a:lnTo>
                    <a:lnTo>
                      <a:pt x="124851" y="452119"/>
                    </a:lnTo>
                    <a:lnTo>
                      <a:pt x="140468" y="455929"/>
                    </a:lnTo>
                    <a:lnTo>
                      <a:pt x="156333" y="461009"/>
                    </a:lnTo>
                    <a:lnTo>
                      <a:pt x="172437" y="463549"/>
                    </a:lnTo>
                    <a:lnTo>
                      <a:pt x="205321" y="471169"/>
                    </a:lnTo>
                    <a:lnTo>
                      <a:pt x="222083" y="473709"/>
                    </a:lnTo>
                    <a:lnTo>
                      <a:pt x="239045" y="474979"/>
                    </a:lnTo>
                    <a:lnTo>
                      <a:pt x="256199" y="477519"/>
                    </a:lnTo>
                    <a:lnTo>
                      <a:pt x="291041" y="480059"/>
                    </a:lnTo>
                    <a:lnTo>
                      <a:pt x="362021" y="480059"/>
                    </a:lnTo>
                    <a:lnTo>
                      <a:pt x="396861" y="477519"/>
                    </a:lnTo>
                    <a:lnTo>
                      <a:pt x="414014" y="474979"/>
                    </a:lnTo>
                    <a:lnTo>
                      <a:pt x="430976" y="473709"/>
                    </a:lnTo>
                    <a:lnTo>
                      <a:pt x="447738" y="471169"/>
                    </a:lnTo>
                    <a:lnTo>
                      <a:pt x="480623" y="463549"/>
                    </a:lnTo>
                    <a:lnTo>
                      <a:pt x="496726" y="461009"/>
                    </a:lnTo>
                    <a:lnTo>
                      <a:pt x="500693" y="459739"/>
                    </a:lnTo>
                    <a:lnTo>
                      <a:pt x="292040" y="459739"/>
                    </a:lnTo>
                    <a:lnTo>
                      <a:pt x="258194" y="457199"/>
                    </a:lnTo>
                    <a:lnTo>
                      <a:pt x="176913" y="444499"/>
                    </a:lnTo>
                    <a:lnTo>
                      <a:pt x="145937" y="436879"/>
                    </a:lnTo>
                    <a:lnTo>
                      <a:pt x="115955" y="426719"/>
                    </a:lnTo>
                    <a:lnTo>
                      <a:pt x="101361" y="422909"/>
                    </a:lnTo>
                    <a:lnTo>
                      <a:pt x="87045" y="416559"/>
                    </a:lnTo>
                    <a:lnTo>
                      <a:pt x="73016" y="411479"/>
                    </a:lnTo>
                    <a:lnTo>
                      <a:pt x="59284" y="405129"/>
                    </a:lnTo>
                    <a:lnTo>
                      <a:pt x="45859" y="398779"/>
                    </a:lnTo>
                    <a:lnTo>
                      <a:pt x="37993" y="394969"/>
                    </a:lnTo>
                    <a:lnTo>
                      <a:pt x="14976" y="394969"/>
                    </a:lnTo>
                    <a:lnTo>
                      <a:pt x="19967" y="386079"/>
                    </a:lnTo>
                    <a:lnTo>
                      <a:pt x="24104" y="386079"/>
                    </a:lnTo>
                    <a:lnTo>
                      <a:pt x="23374" y="380999"/>
                    </a:lnTo>
                    <a:lnTo>
                      <a:pt x="21998" y="368299"/>
                    </a:lnTo>
                    <a:lnTo>
                      <a:pt x="21095" y="355599"/>
                    </a:lnTo>
                    <a:lnTo>
                      <a:pt x="20810" y="346709"/>
                    </a:lnTo>
                    <a:lnTo>
                      <a:pt x="20761" y="339089"/>
                    </a:lnTo>
                    <a:lnTo>
                      <a:pt x="20957" y="328929"/>
                    </a:lnTo>
                    <a:lnTo>
                      <a:pt x="24960" y="287019"/>
                    </a:lnTo>
                    <a:lnTo>
                      <a:pt x="33521" y="248919"/>
                    </a:lnTo>
                    <a:lnTo>
                      <a:pt x="46343" y="212089"/>
                    </a:lnTo>
                    <a:lnTo>
                      <a:pt x="51513" y="199389"/>
                    </a:lnTo>
                    <a:lnTo>
                      <a:pt x="57113" y="187959"/>
                    </a:lnTo>
                    <a:lnTo>
                      <a:pt x="63131" y="177799"/>
                    </a:lnTo>
                    <a:lnTo>
                      <a:pt x="69557" y="166369"/>
                    </a:lnTo>
                    <a:lnTo>
                      <a:pt x="99116" y="125729"/>
                    </a:lnTo>
                    <a:lnTo>
                      <a:pt x="126611" y="99059"/>
                    </a:lnTo>
                    <a:lnTo>
                      <a:pt x="157521" y="74929"/>
                    </a:lnTo>
                    <a:lnTo>
                      <a:pt x="190759" y="54609"/>
                    </a:lnTo>
                    <a:lnTo>
                      <a:pt x="226084" y="38099"/>
                    </a:lnTo>
                    <a:lnTo>
                      <a:pt x="288953" y="22859"/>
                    </a:lnTo>
                    <a:lnTo>
                      <a:pt x="302045" y="21589"/>
                    </a:lnTo>
                    <a:lnTo>
                      <a:pt x="315290" y="21589"/>
                    </a:lnTo>
                    <a:lnTo>
                      <a:pt x="326532" y="10159"/>
                    </a:lnTo>
                    <a:lnTo>
                      <a:pt x="326532" y="0"/>
                    </a:lnTo>
                    <a:close/>
                  </a:path>
                  <a:path w="653414" h="480059">
                    <a:moveTo>
                      <a:pt x="631775" y="386736"/>
                    </a:moveTo>
                    <a:lnTo>
                      <a:pt x="593780" y="405129"/>
                    </a:lnTo>
                    <a:lnTo>
                      <a:pt x="566019" y="416559"/>
                    </a:lnTo>
                    <a:lnTo>
                      <a:pt x="551703" y="422909"/>
                    </a:lnTo>
                    <a:lnTo>
                      <a:pt x="537109" y="426719"/>
                    </a:lnTo>
                    <a:lnTo>
                      <a:pt x="507128" y="436879"/>
                    </a:lnTo>
                    <a:lnTo>
                      <a:pt x="476152" y="444499"/>
                    </a:lnTo>
                    <a:lnTo>
                      <a:pt x="394870" y="457199"/>
                    </a:lnTo>
                    <a:lnTo>
                      <a:pt x="361024" y="459739"/>
                    </a:lnTo>
                    <a:lnTo>
                      <a:pt x="500693" y="459739"/>
                    </a:lnTo>
                    <a:lnTo>
                      <a:pt x="512592" y="455929"/>
                    </a:lnTo>
                    <a:lnTo>
                      <a:pt x="528209" y="452119"/>
                    </a:lnTo>
                    <a:lnTo>
                      <a:pt x="573479" y="436879"/>
                    </a:lnTo>
                    <a:lnTo>
                      <a:pt x="616174" y="417829"/>
                    </a:lnTo>
                    <a:lnTo>
                      <a:pt x="648529" y="394969"/>
                    </a:lnTo>
                    <a:lnTo>
                      <a:pt x="638076" y="394969"/>
                    </a:lnTo>
                    <a:lnTo>
                      <a:pt x="631775" y="386736"/>
                    </a:lnTo>
                    <a:close/>
                  </a:path>
                  <a:path w="653414" h="480059">
                    <a:moveTo>
                      <a:pt x="19967" y="386079"/>
                    </a:moveTo>
                    <a:lnTo>
                      <a:pt x="14976" y="394969"/>
                    </a:lnTo>
                    <a:lnTo>
                      <a:pt x="25199" y="393699"/>
                    </a:lnTo>
                    <a:lnTo>
                      <a:pt x="24422" y="388293"/>
                    </a:lnTo>
                    <a:lnTo>
                      <a:pt x="19967" y="386079"/>
                    </a:lnTo>
                    <a:close/>
                  </a:path>
                  <a:path w="653414" h="480059">
                    <a:moveTo>
                      <a:pt x="24422" y="388293"/>
                    </a:moveTo>
                    <a:lnTo>
                      <a:pt x="25199" y="393699"/>
                    </a:lnTo>
                    <a:lnTo>
                      <a:pt x="14976" y="394969"/>
                    </a:lnTo>
                    <a:lnTo>
                      <a:pt x="37993" y="394969"/>
                    </a:lnTo>
                    <a:lnTo>
                      <a:pt x="32750" y="392429"/>
                    </a:lnTo>
                    <a:lnTo>
                      <a:pt x="24422" y="388293"/>
                    </a:lnTo>
                    <a:close/>
                  </a:path>
                  <a:path w="653414" h="480059">
                    <a:moveTo>
                      <a:pt x="633097" y="386079"/>
                    </a:moveTo>
                    <a:lnTo>
                      <a:pt x="631775" y="386736"/>
                    </a:lnTo>
                    <a:lnTo>
                      <a:pt x="638076" y="394969"/>
                    </a:lnTo>
                    <a:lnTo>
                      <a:pt x="633097" y="386079"/>
                    </a:lnTo>
                    <a:close/>
                  </a:path>
                  <a:path w="653414" h="480059">
                    <a:moveTo>
                      <a:pt x="649955" y="386079"/>
                    </a:moveTo>
                    <a:lnTo>
                      <a:pt x="633097" y="386079"/>
                    </a:lnTo>
                    <a:lnTo>
                      <a:pt x="638076" y="394969"/>
                    </a:lnTo>
                    <a:lnTo>
                      <a:pt x="648529" y="394969"/>
                    </a:lnTo>
                    <a:lnTo>
                      <a:pt x="649955" y="386079"/>
                    </a:lnTo>
                    <a:close/>
                  </a:path>
                  <a:path w="653414" h="480059">
                    <a:moveTo>
                      <a:pt x="24104" y="386079"/>
                    </a:moveTo>
                    <a:lnTo>
                      <a:pt x="19967" y="386079"/>
                    </a:lnTo>
                    <a:lnTo>
                      <a:pt x="24422" y="388293"/>
                    </a:lnTo>
                    <a:lnTo>
                      <a:pt x="24104" y="386079"/>
                    </a:lnTo>
                    <a:close/>
                  </a:path>
                  <a:path w="653414" h="480059">
                    <a:moveTo>
                      <a:pt x="337507" y="0"/>
                    </a:moveTo>
                    <a:lnTo>
                      <a:pt x="326532" y="21589"/>
                    </a:lnTo>
                    <a:lnTo>
                      <a:pt x="340121" y="21589"/>
                    </a:lnTo>
                    <a:lnTo>
                      <a:pt x="379925" y="25399"/>
                    </a:lnTo>
                    <a:lnTo>
                      <a:pt x="430295" y="39369"/>
                    </a:lnTo>
                    <a:lnTo>
                      <a:pt x="465620" y="55879"/>
                    </a:lnTo>
                    <a:lnTo>
                      <a:pt x="498478" y="76199"/>
                    </a:lnTo>
                    <a:lnTo>
                      <a:pt x="528540" y="100329"/>
                    </a:lnTo>
                    <a:lnTo>
                      <a:pt x="546907" y="119379"/>
                    </a:lnTo>
                    <a:lnTo>
                      <a:pt x="555519" y="128269"/>
                    </a:lnTo>
                    <a:lnTo>
                      <a:pt x="563712" y="138429"/>
                    </a:lnTo>
                    <a:lnTo>
                      <a:pt x="571480" y="149859"/>
                    </a:lnTo>
                    <a:lnTo>
                      <a:pt x="578815" y="160019"/>
                    </a:lnTo>
                    <a:lnTo>
                      <a:pt x="585711" y="171449"/>
                    </a:lnTo>
                    <a:lnTo>
                      <a:pt x="592161" y="182879"/>
                    </a:lnTo>
                    <a:lnTo>
                      <a:pt x="598159" y="193039"/>
                    </a:lnTo>
                    <a:lnTo>
                      <a:pt x="603697" y="205739"/>
                    </a:lnTo>
                    <a:lnTo>
                      <a:pt x="608768" y="217169"/>
                    </a:lnTo>
                    <a:lnTo>
                      <a:pt x="613367" y="228599"/>
                    </a:lnTo>
                    <a:lnTo>
                      <a:pt x="624257" y="266699"/>
                    </a:lnTo>
                    <a:lnTo>
                      <a:pt x="630645" y="304799"/>
                    </a:lnTo>
                    <a:lnTo>
                      <a:pt x="632234" y="339089"/>
                    </a:lnTo>
                    <a:lnTo>
                      <a:pt x="632156" y="346709"/>
                    </a:lnTo>
                    <a:lnTo>
                      <a:pt x="631593" y="359409"/>
                    </a:lnTo>
                    <a:lnTo>
                      <a:pt x="630644" y="372109"/>
                    </a:lnTo>
                    <a:lnTo>
                      <a:pt x="629328" y="383539"/>
                    </a:lnTo>
                    <a:lnTo>
                      <a:pt x="631775" y="386736"/>
                    </a:lnTo>
                    <a:lnTo>
                      <a:pt x="633097" y="386079"/>
                    </a:lnTo>
                    <a:lnTo>
                      <a:pt x="649955" y="386079"/>
                    </a:lnTo>
                    <a:lnTo>
                      <a:pt x="650159" y="384809"/>
                    </a:lnTo>
                    <a:lnTo>
                      <a:pt x="651571" y="372109"/>
                    </a:lnTo>
                    <a:lnTo>
                      <a:pt x="652541" y="359409"/>
                    </a:lnTo>
                    <a:lnTo>
                      <a:pt x="653049" y="346709"/>
                    </a:lnTo>
                    <a:lnTo>
                      <a:pt x="652788" y="331469"/>
                    </a:lnTo>
                    <a:lnTo>
                      <a:pt x="648822" y="288289"/>
                    </a:lnTo>
                    <a:lnTo>
                      <a:pt x="640299" y="246379"/>
                    </a:lnTo>
                    <a:lnTo>
                      <a:pt x="627503" y="208279"/>
                    </a:lnTo>
                    <a:lnTo>
                      <a:pt x="610716" y="172719"/>
                    </a:lnTo>
                    <a:lnTo>
                      <a:pt x="590219" y="139699"/>
                    </a:lnTo>
                    <a:lnTo>
                      <a:pt x="582611" y="128269"/>
                    </a:lnTo>
                    <a:lnTo>
                      <a:pt x="574633" y="118109"/>
                    </a:lnTo>
                    <a:lnTo>
                      <a:pt x="566296" y="109219"/>
                    </a:lnTo>
                    <a:lnTo>
                      <a:pt x="557609" y="99059"/>
                    </a:lnTo>
                    <a:lnTo>
                      <a:pt x="519182" y="66039"/>
                    </a:lnTo>
                    <a:lnTo>
                      <a:pt x="487128" y="44449"/>
                    </a:lnTo>
                    <a:lnTo>
                      <a:pt x="440647" y="21589"/>
                    </a:lnTo>
                    <a:lnTo>
                      <a:pt x="403366" y="10159"/>
                    </a:lnTo>
                    <a:lnTo>
                      <a:pt x="390537" y="6349"/>
                    </a:lnTo>
                    <a:lnTo>
                      <a:pt x="377526" y="3809"/>
                    </a:lnTo>
                    <a:lnTo>
                      <a:pt x="337507" y="0"/>
                    </a:lnTo>
                    <a:close/>
                  </a:path>
                </a:pathLst>
              </a:custGeom>
              <a:solidFill>
                <a:srgbClr val="59ADCA"/>
              </a:solidFill>
            </p:spPr>
            <p:txBody>
              <a:bodyPr wrap="square" lIns="0" tIns="0" rIns="0" bIns="0" rtlCol="0"/>
              <a:lstStyle/>
              <a:p>
                <a:endParaRPr/>
              </a:p>
            </p:txBody>
          </p:sp>
          <p:sp>
            <p:nvSpPr>
              <p:cNvPr id="8" name="bk object 63"/>
              <p:cNvSpPr/>
              <p:nvPr/>
            </p:nvSpPr>
            <p:spPr>
              <a:xfrm>
                <a:off x="2152762" y="5587169"/>
                <a:ext cx="126834" cy="46264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 name="bk object 64"/>
              <p:cNvSpPr/>
              <p:nvPr/>
            </p:nvSpPr>
            <p:spPr>
              <a:xfrm>
                <a:off x="2152762" y="5587169"/>
                <a:ext cx="126834" cy="46264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 name="bk object 65"/>
              <p:cNvSpPr/>
              <p:nvPr/>
            </p:nvSpPr>
            <p:spPr>
              <a:xfrm>
                <a:off x="2147237" y="5586331"/>
                <a:ext cx="138430" cy="471170"/>
              </a:xfrm>
              <a:custGeom>
                <a:avLst/>
                <a:gdLst/>
                <a:ahLst/>
                <a:cxnLst/>
                <a:rect l="l" t="t" r="r" b="b"/>
                <a:pathLst>
                  <a:path w="138430" h="471169">
                    <a:moveTo>
                      <a:pt x="74079" y="0"/>
                    </a:moveTo>
                    <a:lnTo>
                      <a:pt x="63842" y="0"/>
                    </a:lnTo>
                    <a:lnTo>
                      <a:pt x="0" y="401878"/>
                    </a:lnTo>
                    <a:lnTo>
                      <a:pt x="68960" y="470839"/>
                    </a:lnTo>
                    <a:lnTo>
                      <a:pt x="83626" y="456171"/>
                    </a:lnTo>
                    <a:lnTo>
                      <a:pt x="68960" y="456171"/>
                    </a:lnTo>
                    <a:lnTo>
                      <a:pt x="11061" y="398272"/>
                    </a:lnTo>
                    <a:lnTo>
                      <a:pt x="68960" y="33870"/>
                    </a:lnTo>
                    <a:lnTo>
                      <a:pt x="79458" y="33870"/>
                    </a:lnTo>
                    <a:lnTo>
                      <a:pt x="74079" y="0"/>
                    </a:lnTo>
                    <a:close/>
                  </a:path>
                  <a:path w="138430" h="471169">
                    <a:moveTo>
                      <a:pt x="126839" y="398280"/>
                    </a:moveTo>
                    <a:lnTo>
                      <a:pt x="68960" y="456171"/>
                    </a:lnTo>
                    <a:lnTo>
                      <a:pt x="83626" y="456171"/>
                    </a:lnTo>
                    <a:lnTo>
                      <a:pt x="137909" y="401878"/>
                    </a:lnTo>
                    <a:lnTo>
                      <a:pt x="137750" y="400888"/>
                    </a:lnTo>
                    <a:lnTo>
                      <a:pt x="127253" y="400888"/>
                    </a:lnTo>
                    <a:lnTo>
                      <a:pt x="126839" y="398280"/>
                    </a:lnTo>
                    <a:close/>
                  </a:path>
                  <a:path w="138430" h="471169">
                    <a:moveTo>
                      <a:pt x="128701" y="396417"/>
                    </a:moveTo>
                    <a:lnTo>
                      <a:pt x="126839" y="398280"/>
                    </a:lnTo>
                    <a:lnTo>
                      <a:pt x="127253" y="400888"/>
                    </a:lnTo>
                    <a:lnTo>
                      <a:pt x="132359" y="400075"/>
                    </a:lnTo>
                    <a:lnTo>
                      <a:pt x="128701" y="396417"/>
                    </a:lnTo>
                    <a:close/>
                  </a:path>
                  <a:path w="138430" h="471169">
                    <a:moveTo>
                      <a:pt x="137490" y="399262"/>
                    </a:moveTo>
                    <a:lnTo>
                      <a:pt x="127253" y="400888"/>
                    </a:lnTo>
                    <a:lnTo>
                      <a:pt x="137750" y="400888"/>
                    </a:lnTo>
                    <a:lnTo>
                      <a:pt x="137490" y="399262"/>
                    </a:lnTo>
                    <a:close/>
                  </a:path>
                  <a:path w="138430" h="471169">
                    <a:moveTo>
                      <a:pt x="137038" y="396417"/>
                    </a:moveTo>
                    <a:lnTo>
                      <a:pt x="128701" y="396417"/>
                    </a:lnTo>
                    <a:lnTo>
                      <a:pt x="132359" y="400075"/>
                    </a:lnTo>
                    <a:lnTo>
                      <a:pt x="137490" y="399262"/>
                    </a:lnTo>
                    <a:lnTo>
                      <a:pt x="137038" y="396417"/>
                    </a:lnTo>
                    <a:close/>
                  </a:path>
                  <a:path w="138430" h="471169">
                    <a:moveTo>
                      <a:pt x="79458" y="33870"/>
                    </a:moveTo>
                    <a:lnTo>
                      <a:pt x="68960" y="33870"/>
                    </a:lnTo>
                    <a:lnTo>
                      <a:pt x="126839" y="398280"/>
                    </a:lnTo>
                    <a:lnTo>
                      <a:pt x="128701" y="396417"/>
                    </a:lnTo>
                    <a:lnTo>
                      <a:pt x="137038" y="396417"/>
                    </a:lnTo>
                    <a:lnTo>
                      <a:pt x="79458" y="33870"/>
                    </a:lnTo>
                    <a:close/>
                  </a:path>
                </a:pathLst>
              </a:custGeom>
              <a:solidFill>
                <a:srgbClr val="266199"/>
              </a:solidFill>
            </p:spPr>
            <p:txBody>
              <a:bodyPr wrap="square" lIns="0" tIns="0" rIns="0" bIns="0" rtlCol="0"/>
              <a:lstStyle/>
              <a:p>
                <a:endParaRPr/>
              </a:p>
            </p:txBody>
          </p:sp>
          <p:sp>
            <p:nvSpPr>
              <p:cNvPr id="11" name="bk object 66"/>
              <p:cNvSpPr/>
              <p:nvPr/>
            </p:nvSpPr>
            <p:spPr>
              <a:xfrm>
                <a:off x="2173855" y="5676628"/>
                <a:ext cx="85725" cy="84455"/>
              </a:xfrm>
              <a:custGeom>
                <a:avLst/>
                <a:gdLst/>
                <a:ahLst/>
                <a:cxnLst/>
                <a:rect l="l" t="t" r="r" b="b"/>
                <a:pathLst>
                  <a:path w="85725" h="84454">
                    <a:moveTo>
                      <a:pt x="40531" y="0"/>
                    </a:moveTo>
                    <a:lnTo>
                      <a:pt x="7521" y="19387"/>
                    </a:lnTo>
                    <a:lnTo>
                      <a:pt x="0" y="48759"/>
                    </a:lnTo>
                    <a:lnTo>
                      <a:pt x="3664" y="60524"/>
                    </a:lnTo>
                    <a:lnTo>
                      <a:pt x="10960" y="70525"/>
                    </a:lnTo>
                    <a:lnTo>
                      <a:pt x="21750" y="78176"/>
                    </a:lnTo>
                    <a:lnTo>
                      <a:pt x="35899" y="82888"/>
                    </a:lnTo>
                    <a:lnTo>
                      <a:pt x="53270" y="84074"/>
                    </a:lnTo>
                    <a:lnTo>
                      <a:pt x="65973" y="78367"/>
                    </a:lnTo>
                    <a:lnTo>
                      <a:pt x="76057" y="69029"/>
                    </a:lnTo>
                    <a:lnTo>
                      <a:pt x="82706" y="56876"/>
                    </a:lnTo>
                    <a:lnTo>
                      <a:pt x="85104" y="42723"/>
                    </a:lnTo>
                    <a:lnTo>
                      <a:pt x="83358" y="30623"/>
                    </a:lnTo>
                    <a:lnTo>
                      <a:pt x="77383" y="18356"/>
                    </a:lnTo>
                    <a:lnTo>
                      <a:pt x="67806" y="8653"/>
                    </a:lnTo>
                    <a:lnTo>
                      <a:pt x="55299" y="2279"/>
                    </a:lnTo>
                    <a:lnTo>
                      <a:pt x="40531" y="0"/>
                    </a:lnTo>
                    <a:close/>
                  </a:path>
                </a:pathLst>
              </a:custGeom>
              <a:solidFill>
                <a:srgbClr val="007CC4"/>
              </a:solidFill>
            </p:spPr>
            <p:txBody>
              <a:bodyPr wrap="square" lIns="0" tIns="0" rIns="0" bIns="0" rtlCol="0"/>
              <a:lstStyle/>
              <a:p>
                <a:endParaRPr/>
              </a:p>
            </p:txBody>
          </p:sp>
          <p:sp>
            <p:nvSpPr>
              <p:cNvPr id="12" name="bk object 67"/>
              <p:cNvSpPr/>
              <p:nvPr/>
            </p:nvSpPr>
            <p:spPr>
              <a:xfrm>
                <a:off x="2169041" y="5671663"/>
                <a:ext cx="95250" cy="94615"/>
              </a:xfrm>
              <a:custGeom>
                <a:avLst/>
                <a:gdLst/>
                <a:ahLst/>
                <a:cxnLst/>
                <a:rect l="l" t="t" r="r" b="b"/>
                <a:pathLst>
                  <a:path w="95250" h="94615">
                    <a:moveTo>
                      <a:pt x="52133" y="0"/>
                    </a:moveTo>
                    <a:lnTo>
                      <a:pt x="12120" y="15521"/>
                    </a:lnTo>
                    <a:lnTo>
                      <a:pt x="0" y="38917"/>
                    </a:lnTo>
                    <a:lnTo>
                      <a:pt x="1434" y="55643"/>
                    </a:lnTo>
                    <a:lnTo>
                      <a:pt x="6213" y="69761"/>
                    </a:lnTo>
                    <a:lnTo>
                      <a:pt x="13830" y="81044"/>
                    </a:lnTo>
                    <a:lnTo>
                      <a:pt x="23780" y="89265"/>
                    </a:lnTo>
                    <a:lnTo>
                      <a:pt x="35556" y="94199"/>
                    </a:lnTo>
                    <a:lnTo>
                      <a:pt x="52949" y="93136"/>
                    </a:lnTo>
                    <a:lnTo>
                      <a:pt x="67523" y="88844"/>
                    </a:lnTo>
                    <a:lnTo>
                      <a:pt x="73593" y="85165"/>
                    </a:lnTo>
                    <a:lnTo>
                      <a:pt x="49881" y="85165"/>
                    </a:lnTo>
                    <a:lnTo>
                      <a:pt x="34838" y="82685"/>
                    </a:lnTo>
                    <a:lnTo>
                      <a:pt x="22665" y="75786"/>
                    </a:lnTo>
                    <a:lnTo>
                      <a:pt x="14100" y="65411"/>
                    </a:lnTo>
                    <a:lnTo>
                      <a:pt x="9879" y="52502"/>
                    </a:lnTo>
                    <a:lnTo>
                      <a:pt x="12105" y="36758"/>
                    </a:lnTo>
                    <a:lnTo>
                      <a:pt x="18570" y="24184"/>
                    </a:lnTo>
                    <a:lnTo>
                      <a:pt x="28397" y="15312"/>
                    </a:lnTo>
                    <a:lnTo>
                      <a:pt x="40707" y="10674"/>
                    </a:lnTo>
                    <a:lnTo>
                      <a:pt x="77624" y="10674"/>
                    </a:lnTo>
                    <a:lnTo>
                      <a:pt x="65876" y="3532"/>
                    </a:lnTo>
                    <a:lnTo>
                      <a:pt x="52133" y="0"/>
                    </a:lnTo>
                    <a:close/>
                  </a:path>
                  <a:path w="95250" h="94615">
                    <a:moveTo>
                      <a:pt x="89918" y="47687"/>
                    </a:moveTo>
                    <a:lnTo>
                      <a:pt x="84736" y="47687"/>
                    </a:lnTo>
                    <a:lnTo>
                      <a:pt x="82015" y="61716"/>
                    </a:lnTo>
                    <a:lnTo>
                      <a:pt x="74603" y="73335"/>
                    </a:lnTo>
                    <a:lnTo>
                      <a:pt x="63544" y="81499"/>
                    </a:lnTo>
                    <a:lnTo>
                      <a:pt x="49881" y="85165"/>
                    </a:lnTo>
                    <a:lnTo>
                      <a:pt x="73593" y="85165"/>
                    </a:lnTo>
                    <a:lnTo>
                      <a:pt x="79151" y="81796"/>
                    </a:lnTo>
                    <a:lnTo>
                      <a:pt x="87706" y="72470"/>
                    </a:lnTo>
                    <a:lnTo>
                      <a:pt x="93060" y="61340"/>
                    </a:lnTo>
                    <a:lnTo>
                      <a:pt x="95085" y="48882"/>
                    </a:lnTo>
                    <a:lnTo>
                      <a:pt x="89918" y="47687"/>
                    </a:lnTo>
                    <a:close/>
                  </a:path>
                  <a:path w="95250" h="94615">
                    <a:moveTo>
                      <a:pt x="77624" y="10674"/>
                    </a:moveTo>
                    <a:lnTo>
                      <a:pt x="40707" y="10674"/>
                    </a:lnTo>
                    <a:lnTo>
                      <a:pt x="56965" y="12662"/>
                    </a:lnTo>
                    <a:lnTo>
                      <a:pt x="69848" y="18762"/>
                    </a:lnTo>
                    <a:lnTo>
                      <a:pt x="78965" y="28146"/>
                    </a:lnTo>
                    <a:lnTo>
                      <a:pt x="83922" y="39983"/>
                    </a:lnTo>
                    <a:lnTo>
                      <a:pt x="95099" y="47687"/>
                    </a:lnTo>
                    <a:lnTo>
                      <a:pt x="92949" y="33439"/>
                    </a:lnTo>
                    <a:lnTo>
                      <a:pt x="86931" y="20899"/>
                    </a:lnTo>
                    <a:lnTo>
                      <a:pt x="77690" y="10714"/>
                    </a:lnTo>
                    <a:close/>
                  </a:path>
                </a:pathLst>
              </a:custGeom>
              <a:solidFill>
                <a:srgbClr val="266199"/>
              </a:solidFill>
            </p:spPr>
            <p:txBody>
              <a:bodyPr wrap="square" lIns="0" tIns="0" rIns="0" bIns="0" rtlCol="0"/>
              <a:lstStyle/>
              <a:p>
                <a:endParaRPr/>
              </a:p>
            </p:txBody>
          </p:sp>
          <p:sp>
            <p:nvSpPr>
              <p:cNvPr id="13" name="bk object 68"/>
              <p:cNvSpPr/>
              <p:nvPr/>
            </p:nvSpPr>
            <p:spPr>
              <a:xfrm>
                <a:off x="2013075" y="5631137"/>
                <a:ext cx="406222" cy="15231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4" name="bk object 69"/>
              <p:cNvSpPr/>
              <p:nvPr/>
            </p:nvSpPr>
            <p:spPr>
              <a:xfrm>
                <a:off x="2013075" y="5631137"/>
                <a:ext cx="406222" cy="15231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bk object 70"/>
              <p:cNvSpPr/>
              <p:nvPr/>
            </p:nvSpPr>
            <p:spPr>
              <a:xfrm>
                <a:off x="2004693" y="5625434"/>
                <a:ext cx="423545" cy="165735"/>
              </a:xfrm>
              <a:custGeom>
                <a:avLst/>
                <a:gdLst/>
                <a:ahLst/>
                <a:cxnLst/>
                <a:rect l="l" t="t" r="r" b="b"/>
                <a:pathLst>
                  <a:path w="423544" h="165734">
                    <a:moveTo>
                      <a:pt x="8381" y="64820"/>
                    </a:moveTo>
                    <a:lnTo>
                      <a:pt x="5397" y="69037"/>
                    </a:lnTo>
                    <a:lnTo>
                      <a:pt x="141223" y="165112"/>
                    </a:lnTo>
                    <a:lnTo>
                      <a:pt x="152148" y="150914"/>
                    </a:lnTo>
                    <a:lnTo>
                      <a:pt x="139077" y="150914"/>
                    </a:lnTo>
                    <a:lnTo>
                      <a:pt x="22893" y="68732"/>
                    </a:lnTo>
                    <a:lnTo>
                      <a:pt x="11798" y="68732"/>
                    </a:lnTo>
                    <a:lnTo>
                      <a:pt x="8381" y="64820"/>
                    </a:lnTo>
                    <a:close/>
                  </a:path>
                  <a:path w="423544" h="165734">
                    <a:moveTo>
                      <a:pt x="310984" y="1295"/>
                    </a:moveTo>
                    <a:lnTo>
                      <a:pt x="211486" y="62539"/>
                    </a:lnTo>
                    <a:lnTo>
                      <a:pt x="217360" y="66154"/>
                    </a:lnTo>
                    <a:lnTo>
                      <a:pt x="211486" y="73788"/>
                    </a:lnTo>
                    <a:lnTo>
                      <a:pt x="281749" y="165112"/>
                    </a:lnTo>
                    <a:lnTo>
                      <a:pt x="301824" y="150914"/>
                    </a:lnTo>
                    <a:lnTo>
                      <a:pt x="283895" y="150914"/>
                    </a:lnTo>
                    <a:lnTo>
                      <a:pt x="220840" y="68948"/>
                    </a:lnTo>
                    <a:lnTo>
                      <a:pt x="314254" y="11467"/>
                    </a:lnTo>
                    <a:lnTo>
                      <a:pt x="311975" y="10604"/>
                    </a:lnTo>
                    <a:lnTo>
                      <a:pt x="313689" y="5702"/>
                    </a:lnTo>
                    <a:lnTo>
                      <a:pt x="310984" y="1295"/>
                    </a:lnTo>
                    <a:close/>
                  </a:path>
                  <a:path w="423544" h="165734">
                    <a:moveTo>
                      <a:pt x="119133" y="5702"/>
                    </a:moveTo>
                    <a:lnTo>
                      <a:pt x="109270" y="5702"/>
                    </a:lnTo>
                    <a:lnTo>
                      <a:pt x="110352" y="10834"/>
                    </a:lnTo>
                    <a:lnTo>
                      <a:pt x="108701" y="11464"/>
                    </a:lnTo>
                    <a:lnTo>
                      <a:pt x="202120" y="68948"/>
                    </a:lnTo>
                    <a:lnTo>
                      <a:pt x="139077" y="150914"/>
                    </a:lnTo>
                    <a:lnTo>
                      <a:pt x="152148" y="150914"/>
                    </a:lnTo>
                    <a:lnTo>
                      <a:pt x="211486" y="73788"/>
                    </a:lnTo>
                    <a:lnTo>
                      <a:pt x="205612" y="66154"/>
                    </a:lnTo>
                    <a:lnTo>
                      <a:pt x="211486" y="62539"/>
                    </a:lnTo>
                    <a:lnTo>
                      <a:pt x="119133" y="5702"/>
                    </a:lnTo>
                    <a:close/>
                  </a:path>
                  <a:path w="423544" h="165734">
                    <a:moveTo>
                      <a:pt x="406109" y="64463"/>
                    </a:moveTo>
                    <a:lnTo>
                      <a:pt x="283895" y="150914"/>
                    </a:lnTo>
                    <a:lnTo>
                      <a:pt x="301824" y="150914"/>
                    </a:lnTo>
                    <a:lnTo>
                      <a:pt x="418679" y="68264"/>
                    </a:lnTo>
                    <a:lnTo>
                      <a:pt x="410676" y="68264"/>
                    </a:lnTo>
                    <a:lnTo>
                      <a:pt x="406109" y="64463"/>
                    </a:lnTo>
                    <a:close/>
                  </a:path>
                  <a:path w="423544" h="165734">
                    <a:moveTo>
                      <a:pt x="211486" y="62539"/>
                    </a:moveTo>
                    <a:lnTo>
                      <a:pt x="205612" y="66154"/>
                    </a:lnTo>
                    <a:lnTo>
                      <a:pt x="211486" y="73788"/>
                    </a:lnTo>
                    <a:lnTo>
                      <a:pt x="217360" y="66154"/>
                    </a:lnTo>
                    <a:lnTo>
                      <a:pt x="211486" y="62539"/>
                    </a:lnTo>
                    <a:close/>
                  </a:path>
                  <a:path w="423544" h="165734">
                    <a:moveTo>
                      <a:pt x="109867" y="0"/>
                    </a:moveTo>
                    <a:lnTo>
                      <a:pt x="72161" y="15874"/>
                    </a:lnTo>
                    <a:lnTo>
                      <a:pt x="39035" y="34995"/>
                    </a:lnTo>
                    <a:lnTo>
                      <a:pt x="8455" y="57912"/>
                    </a:lnTo>
                    <a:lnTo>
                      <a:pt x="0" y="65227"/>
                    </a:lnTo>
                    <a:lnTo>
                      <a:pt x="5397" y="69037"/>
                    </a:lnTo>
                    <a:lnTo>
                      <a:pt x="11366" y="60579"/>
                    </a:lnTo>
                    <a:lnTo>
                      <a:pt x="21548" y="60579"/>
                    </a:lnTo>
                    <a:lnTo>
                      <a:pt x="52807" y="38511"/>
                    </a:lnTo>
                    <a:lnTo>
                      <a:pt x="86577" y="20482"/>
                    </a:lnTo>
                    <a:lnTo>
                      <a:pt x="108701" y="11464"/>
                    </a:lnTo>
                    <a:lnTo>
                      <a:pt x="106540" y="10134"/>
                    </a:lnTo>
                    <a:lnTo>
                      <a:pt x="109270" y="5702"/>
                    </a:lnTo>
                    <a:lnTo>
                      <a:pt x="119133" y="5702"/>
                    </a:lnTo>
                    <a:lnTo>
                      <a:pt x="109867" y="0"/>
                    </a:lnTo>
                    <a:close/>
                  </a:path>
                  <a:path w="423544" h="165734">
                    <a:moveTo>
                      <a:pt x="11366" y="60579"/>
                    </a:moveTo>
                    <a:lnTo>
                      <a:pt x="8381" y="64820"/>
                    </a:lnTo>
                    <a:lnTo>
                      <a:pt x="11798" y="68732"/>
                    </a:lnTo>
                    <a:lnTo>
                      <a:pt x="16882" y="64480"/>
                    </a:lnTo>
                    <a:lnTo>
                      <a:pt x="11366" y="60579"/>
                    </a:lnTo>
                    <a:close/>
                  </a:path>
                  <a:path w="423544" h="165734">
                    <a:moveTo>
                      <a:pt x="16882" y="64480"/>
                    </a:moveTo>
                    <a:lnTo>
                      <a:pt x="11798" y="68732"/>
                    </a:lnTo>
                    <a:lnTo>
                      <a:pt x="22893" y="68732"/>
                    </a:lnTo>
                    <a:lnTo>
                      <a:pt x="16882" y="64480"/>
                    </a:lnTo>
                    <a:close/>
                  </a:path>
                  <a:path w="423544" h="165734">
                    <a:moveTo>
                      <a:pt x="411619" y="60566"/>
                    </a:moveTo>
                    <a:lnTo>
                      <a:pt x="406109" y="64463"/>
                    </a:lnTo>
                    <a:lnTo>
                      <a:pt x="410676" y="68264"/>
                    </a:lnTo>
                    <a:lnTo>
                      <a:pt x="414591" y="64808"/>
                    </a:lnTo>
                    <a:lnTo>
                      <a:pt x="411619" y="60566"/>
                    </a:lnTo>
                    <a:close/>
                  </a:path>
                  <a:path w="423544" h="165734">
                    <a:moveTo>
                      <a:pt x="417625" y="60566"/>
                    </a:moveTo>
                    <a:lnTo>
                      <a:pt x="411619" y="60566"/>
                    </a:lnTo>
                    <a:lnTo>
                      <a:pt x="414591" y="64808"/>
                    </a:lnTo>
                    <a:lnTo>
                      <a:pt x="410676" y="68264"/>
                    </a:lnTo>
                    <a:lnTo>
                      <a:pt x="418679" y="68264"/>
                    </a:lnTo>
                    <a:lnTo>
                      <a:pt x="422973" y="65227"/>
                    </a:lnTo>
                    <a:lnTo>
                      <a:pt x="417625" y="60566"/>
                    </a:lnTo>
                    <a:close/>
                  </a:path>
                  <a:path w="423544" h="165734">
                    <a:moveTo>
                      <a:pt x="21548" y="60579"/>
                    </a:moveTo>
                    <a:lnTo>
                      <a:pt x="11366" y="60579"/>
                    </a:lnTo>
                    <a:lnTo>
                      <a:pt x="16882" y="64480"/>
                    </a:lnTo>
                    <a:lnTo>
                      <a:pt x="21548" y="60579"/>
                    </a:lnTo>
                    <a:close/>
                  </a:path>
                  <a:path w="423544" h="165734">
                    <a:moveTo>
                      <a:pt x="313093" y="0"/>
                    </a:moveTo>
                    <a:lnTo>
                      <a:pt x="310984" y="1295"/>
                    </a:lnTo>
                    <a:lnTo>
                      <a:pt x="316420" y="10134"/>
                    </a:lnTo>
                    <a:lnTo>
                      <a:pt x="314254" y="11467"/>
                    </a:lnTo>
                    <a:lnTo>
                      <a:pt x="358594" y="31701"/>
                    </a:lnTo>
                    <a:lnTo>
                      <a:pt x="390750" y="52358"/>
                    </a:lnTo>
                    <a:lnTo>
                      <a:pt x="406109" y="64463"/>
                    </a:lnTo>
                    <a:lnTo>
                      <a:pt x="411619" y="60566"/>
                    </a:lnTo>
                    <a:lnTo>
                      <a:pt x="417625" y="60566"/>
                    </a:lnTo>
                    <a:lnTo>
                      <a:pt x="408240" y="52714"/>
                    </a:lnTo>
                    <a:lnTo>
                      <a:pt x="377094" y="30587"/>
                    </a:lnTo>
                    <a:lnTo>
                      <a:pt x="343460" y="12311"/>
                    </a:lnTo>
                    <a:lnTo>
                      <a:pt x="319797" y="2409"/>
                    </a:lnTo>
                    <a:lnTo>
                      <a:pt x="313093" y="0"/>
                    </a:lnTo>
                    <a:close/>
                  </a:path>
                  <a:path w="423544" h="165734">
                    <a:moveTo>
                      <a:pt x="313689" y="5702"/>
                    </a:moveTo>
                    <a:lnTo>
                      <a:pt x="311975" y="10604"/>
                    </a:lnTo>
                    <a:lnTo>
                      <a:pt x="314259" y="11464"/>
                    </a:lnTo>
                    <a:lnTo>
                      <a:pt x="316420" y="10134"/>
                    </a:lnTo>
                    <a:lnTo>
                      <a:pt x="313689" y="5702"/>
                    </a:lnTo>
                    <a:close/>
                  </a:path>
                  <a:path w="423544" h="165734">
                    <a:moveTo>
                      <a:pt x="109270" y="5702"/>
                    </a:moveTo>
                    <a:lnTo>
                      <a:pt x="106540" y="10134"/>
                    </a:lnTo>
                    <a:lnTo>
                      <a:pt x="108701" y="11464"/>
                    </a:lnTo>
                    <a:lnTo>
                      <a:pt x="110352" y="10834"/>
                    </a:lnTo>
                    <a:lnTo>
                      <a:pt x="109270" y="5702"/>
                    </a:lnTo>
                    <a:close/>
                  </a:path>
                </a:pathLst>
              </a:custGeom>
              <a:solidFill>
                <a:srgbClr val="66A8D0"/>
              </a:solidFill>
            </p:spPr>
            <p:txBody>
              <a:bodyPr wrap="square" lIns="0" tIns="0" rIns="0" bIns="0" rtlCol="0"/>
              <a:lstStyle/>
              <a:p>
                <a:endParaRPr/>
              </a:p>
            </p:txBody>
          </p:sp>
          <p:sp>
            <p:nvSpPr>
              <p:cNvPr id="16" name="bk object 71"/>
              <p:cNvSpPr/>
              <p:nvPr/>
            </p:nvSpPr>
            <p:spPr>
              <a:xfrm>
                <a:off x="1960446" y="5205687"/>
                <a:ext cx="511479" cy="48039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 name="bk object 72"/>
              <p:cNvSpPr/>
              <p:nvPr/>
            </p:nvSpPr>
            <p:spPr>
              <a:xfrm>
                <a:off x="1952776" y="5198152"/>
                <a:ext cx="527050" cy="495934"/>
              </a:xfrm>
              <a:custGeom>
                <a:avLst/>
                <a:gdLst/>
                <a:ahLst/>
                <a:cxnLst/>
                <a:rect l="l" t="t" r="r" b="b"/>
                <a:pathLst>
                  <a:path w="527050" h="495934">
                    <a:moveTo>
                      <a:pt x="274735" y="0"/>
                    </a:moveTo>
                    <a:lnTo>
                      <a:pt x="230932" y="2553"/>
                    </a:lnTo>
                    <a:lnTo>
                      <a:pt x="190684" y="10203"/>
                    </a:lnTo>
                    <a:lnTo>
                      <a:pt x="153994" y="22572"/>
                    </a:lnTo>
                    <a:lnTo>
                      <a:pt x="110612" y="45748"/>
                    </a:lnTo>
                    <a:lnTo>
                      <a:pt x="72376" y="77304"/>
                    </a:lnTo>
                    <a:lnTo>
                      <a:pt x="46330" y="108055"/>
                    </a:lnTo>
                    <a:lnTo>
                      <a:pt x="25781" y="141284"/>
                    </a:lnTo>
                    <a:lnTo>
                      <a:pt x="11010" y="176719"/>
                    </a:lnTo>
                    <a:lnTo>
                      <a:pt x="2300" y="214091"/>
                    </a:lnTo>
                    <a:lnTo>
                      <a:pt x="0" y="239947"/>
                    </a:lnTo>
                    <a:lnTo>
                      <a:pt x="336" y="254395"/>
                    </a:lnTo>
                    <a:lnTo>
                      <a:pt x="5529" y="295604"/>
                    </a:lnTo>
                    <a:lnTo>
                      <a:pt x="16615" y="333505"/>
                    </a:lnTo>
                    <a:lnTo>
                      <a:pt x="33099" y="367968"/>
                    </a:lnTo>
                    <a:lnTo>
                      <a:pt x="62623" y="408339"/>
                    </a:lnTo>
                    <a:lnTo>
                      <a:pt x="91496" y="434962"/>
                    </a:lnTo>
                    <a:lnTo>
                      <a:pt x="123808" y="457310"/>
                    </a:lnTo>
                    <a:lnTo>
                      <a:pt x="158237" y="474718"/>
                    </a:lnTo>
                    <a:lnTo>
                      <a:pt x="194584" y="487012"/>
                    </a:lnTo>
                    <a:lnTo>
                      <a:pt x="232650" y="494022"/>
                    </a:lnTo>
                    <a:lnTo>
                      <a:pt x="258884" y="495674"/>
                    </a:lnTo>
                    <a:lnTo>
                      <a:pt x="273155" y="495361"/>
                    </a:lnTo>
                    <a:lnTo>
                      <a:pt x="314295" y="490713"/>
                    </a:lnTo>
                    <a:lnTo>
                      <a:pt x="352716" y="480820"/>
                    </a:lnTo>
                    <a:lnTo>
                      <a:pt x="355438" y="479836"/>
                    </a:lnTo>
                    <a:lnTo>
                      <a:pt x="276443" y="479836"/>
                    </a:lnTo>
                    <a:lnTo>
                      <a:pt x="261170" y="479581"/>
                    </a:lnTo>
                    <a:lnTo>
                      <a:pt x="218144" y="475158"/>
                    </a:lnTo>
                    <a:lnTo>
                      <a:pt x="179231" y="465587"/>
                    </a:lnTo>
                    <a:lnTo>
                      <a:pt x="133574" y="445559"/>
                    </a:lnTo>
                    <a:lnTo>
                      <a:pt x="94816" y="418165"/>
                    </a:lnTo>
                    <a:lnTo>
                      <a:pt x="66346" y="387593"/>
                    </a:lnTo>
                    <a:lnTo>
                      <a:pt x="44005" y="354839"/>
                    </a:lnTo>
                    <a:lnTo>
                      <a:pt x="27960" y="320073"/>
                    </a:lnTo>
                    <a:lnTo>
                      <a:pt x="16657" y="270883"/>
                    </a:lnTo>
                    <a:lnTo>
                      <a:pt x="15675" y="258122"/>
                    </a:lnTo>
                    <a:lnTo>
                      <a:pt x="16001" y="243345"/>
                    </a:lnTo>
                    <a:lnTo>
                      <a:pt x="21307" y="201678"/>
                    </a:lnTo>
                    <a:lnTo>
                      <a:pt x="32699" y="163982"/>
                    </a:lnTo>
                    <a:lnTo>
                      <a:pt x="56461" y="119838"/>
                    </a:lnTo>
                    <a:lnTo>
                      <a:pt x="90267" y="82000"/>
                    </a:lnTo>
                    <a:lnTo>
                      <a:pt x="122290" y="57704"/>
                    </a:lnTo>
                    <a:lnTo>
                      <a:pt x="156222" y="38787"/>
                    </a:lnTo>
                    <a:lnTo>
                      <a:pt x="191946" y="25352"/>
                    </a:lnTo>
                    <a:lnTo>
                      <a:pt x="229346" y="17501"/>
                    </a:lnTo>
                    <a:lnTo>
                      <a:pt x="255153" y="15421"/>
                    </a:lnTo>
                    <a:lnTo>
                      <a:pt x="355454" y="15421"/>
                    </a:lnTo>
                    <a:lnTo>
                      <a:pt x="352755" y="14430"/>
                    </a:lnTo>
                    <a:lnTo>
                      <a:pt x="314745" y="4485"/>
                    </a:lnTo>
                    <a:lnTo>
                      <a:pt x="288268" y="864"/>
                    </a:lnTo>
                    <a:lnTo>
                      <a:pt x="274735" y="0"/>
                    </a:lnTo>
                    <a:close/>
                  </a:path>
                  <a:path w="527050" h="495934">
                    <a:moveTo>
                      <a:pt x="519149" y="247729"/>
                    </a:moveTo>
                    <a:lnTo>
                      <a:pt x="511377" y="247729"/>
                    </a:lnTo>
                    <a:lnTo>
                      <a:pt x="510964" y="261239"/>
                    </a:lnTo>
                    <a:lnTo>
                      <a:pt x="509744" y="274544"/>
                    </a:lnTo>
                    <a:lnTo>
                      <a:pt x="501464" y="313023"/>
                    </a:lnTo>
                    <a:lnTo>
                      <a:pt x="486713" y="348919"/>
                    </a:lnTo>
                    <a:lnTo>
                      <a:pt x="466083" y="381676"/>
                    </a:lnTo>
                    <a:lnTo>
                      <a:pt x="440165" y="410740"/>
                    </a:lnTo>
                    <a:lnTo>
                      <a:pt x="399924" y="441619"/>
                    </a:lnTo>
                    <a:lnTo>
                      <a:pt x="365905" y="459326"/>
                    </a:lnTo>
                    <a:lnTo>
                      <a:pt x="329094" y="471877"/>
                    </a:lnTo>
                    <a:lnTo>
                      <a:pt x="289939" y="478835"/>
                    </a:lnTo>
                    <a:lnTo>
                      <a:pt x="276443" y="479836"/>
                    </a:lnTo>
                    <a:lnTo>
                      <a:pt x="355438" y="479836"/>
                    </a:lnTo>
                    <a:lnTo>
                      <a:pt x="399255" y="460178"/>
                    </a:lnTo>
                    <a:lnTo>
                      <a:pt x="439856" y="431912"/>
                    </a:lnTo>
                    <a:lnTo>
                      <a:pt x="467114" y="404981"/>
                    </a:lnTo>
                    <a:lnTo>
                      <a:pt x="490300" y="373816"/>
                    </a:lnTo>
                    <a:lnTo>
                      <a:pt x="508255" y="339499"/>
                    </a:lnTo>
                    <a:lnTo>
                      <a:pt x="520466" y="302513"/>
                    </a:lnTo>
                    <a:lnTo>
                      <a:pt x="526419" y="263343"/>
                    </a:lnTo>
                    <a:lnTo>
                      <a:pt x="526925" y="249883"/>
                    </a:lnTo>
                    <a:lnTo>
                      <a:pt x="519149" y="247729"/>
                    </a:lnTo>
                    <a:close/>
                  </a:path>
                  <a:path w="527050" h="495934">
                    <a:moveTo>
                      <a:pt x="355454" y="15421"/>
                    </a:moveTo>
                    <a:lnTo>
                      <a:pt x="255153" y="15421"/>
                    </a:lnTo>
                    <a:lnTo>
                      <a:pt x="269907" y="15724"/>
                    </a:lnTo>
                    <a:lnTo>
                      <a:pt x="284283" y="16671"/>
                    </a:lnTo>
                    <a:lnTo>
                      <a:pt x="325102" y="23212"/>
                    </a:lnTo>
                    <a:lnTo>
                      <a:pt x="362381" y="34947"/>
                    </a:lnTo>
                    <a:lnTo>
                      <a:pt x="406412" y="57892"/>
                    </a:lnTo>
                    <a:lnTo>
                      <a:pt x="444823" y="89613"/>
                    </a:lnTo>
                    <a:lnTo>
                      <a:pt x="470394" y="120459"/>
                    </a:lnTo>
                    <a:lnTo>
                      <a:pt x="490088" y="154010"/>
                    </a:lnTo>
                    <a:lnTo>
                      <a:pt x="503565" y="189940"/>
                    </a:lnTo>
                    <a:lnTo>
                      <a:pt x="510483" y="227924"/>
                    </a:lnTo>
                    <a:lnTo>
                      <a:pt x="511273" y="240985"/>
                    </a:lnTo>
                    <a:lnTo>
                      <a:pt x="526934" y="247729"/>
                    </a:lnTo>
                    <a:lnTo>
                      <a:pt x="523515" y="207709"/>
                    </a:lnTo>
                    <a:lnTo>
                      <a:pt x="513621" y="169726"/>
                    </a:lnTo>
                    <a:lnTo>
                      <a:pt x="497798" y="134293"/>
                    </a:lnTo>
                    <a:lnTo>
                      <a:pt x="476592" y="101924"/>
                    </a:lnTo>
                    <a:lnTo>
                      <a:pt x="450550" y="73132"/>
                    </a:lnTo>
                    <a:lnTo>
                      <a:pt x="410511" y="42080"/>
                    </a:lnTo>
                    <a:lnTo>
                      <a:pt x="376775" y="23901"/>
                    </a:lnTo>
                    <a:lnTo>
                      <a:pt x="364908" y="18891"/>
                    </a:lnTo>
                    <a:lnTo>
                      <a:pt x="355454" y="15421"/>
                    </a:lnTo>
                    <a:close/>
                  </a:path>
                </a:pathLst>
              </a:custGeom>
              <a:solidFill>
                <a:srgbClr val="A78030"/>
              </a:solidFill>
            </p:spPr>
            <p:txBody>
              <a:bodyPr wrap="square" lIns="0" tIns="0" rIns="0" bIns="0" rtlCol="0"/>
              <a:lstStyle/>
              <a:p>
                <a:endParaRPr/>
              </a:p>
            </p:txBody>
          </p:sp>
          <p:sp>
            <p:nvSpPr>
              <p:cNvPr id="18" name="bk object 73"/>
              <p:cNvSpPr/>
              <p:nvPr/>
            </p:nvSpPr>
            <p:spPr>
              <a:xfrm>
                <a:off x="1987659" y="5221852"/>
                <a:ext cx="247083" cy="25793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bk object 74"/>
              <p:cNvSpPr/>
              <p:nvPr/>
            </p:nvSpPr>
            <p:spPr>
              <a:xfrm>
                <a:off x="1987185" y="5321206"/>
                <a:ext cx="479425" cy="356235"/>
              </a:xfrm>
              <a:custGeom>
                <a:avLst/>
                <a:gdLst/>
                <a:ahLst/>
                <a:cxnLst/>
                <a:rect l="l" t="t" r="r" b="b"/>
                <a:pathLst>
                  <a:path w="479425" h="356234">
                    <a:moveTo>
                      <a:pt x="0" y="209240"/>
                    </a:moveTo>
                    <a:lnTo>
                      <a:pt x="24109" y="253210"/>
                    </a:lnTo>
                    <a:lnTo>
                      <a:pt x="49390" y="282998"/>
                    </a:lnTo>
                    <a:lnTo>
                      <a:pt x="79810" y="307975"/>
                    </a:lnTo>
                    <a:lnTo>
                      <a:pt x="112859" y="328047"/>
                    </a:lnTo>
                    <a:lnTo>
                      <a:pt x="148294" y="342946"/>
                    </a:lnTo>
                    <a:lnTo>
                      <a:pt x="185874" y="352404"/>
                    </a:lnTo>
                    <a:lnTo>
                      <a:pt x="225356" y="356155"/>
                    </a:lnTo>
                    <a:lnTo>
                      <a:pt x="239863" y="355830"/>
                    </a:lnTo>
                    <a:lnTo>
                      <a:pt x="281371" y="350971"/>
                    </a:lnTo>
                    <a:lnTo>
                      <a:pt x="319687" y="340667"/>
                    </a:lnTo>
                    <a:lnTo>
                      <a:pt x="365427" y="319297"/>
                    </a:lnTo>
                    <a:lnTo>
                      <a:pt x="375227" y="313108"/>
                    </a:lnTo>
                    <a:lnTo>
                      <a:pt x="213096" y="313108"/>
                    </a:lnTo>
                    <a:lnTo>
                      <a:pt x="198551" y="312785"/>
                    </a:lnTo>
                    <a:lnTo>
                      <a:pt x="156969" y="307946"/>
                    </a:lnTo>
                    <a:lnTo>
                      <a:pt x="118625" y="297678"/>
                    </a:lnTo>
                    <a:lnTo>
                      <a:pt x="72889" y="276376"/>
                    </a:lnTo>
                    <a:lnTo>
                      <a:pt x="33758" y="247429"/>
                    </a:lnTo>
                    <a:lnTo>
                      <a:pt x="7045" y="218662"/>
                    </a:lnTo>
                    <a:lnTo>
                      <a:pt x="0" y="209240"/>
                    </a:lnTo>
                    <a:close/>
                  </a:path>
                  <a:path w="479425" h="356234">
                    <a:moveTo>
                      <a:pt x="439147" y="0"/>
                    </a:moveTo>
                    <a:lnTo>
                      <a:pt x="452971" y="48592"/>
                    </a:lnTo>
                    <a:lnTo>
                      <a:pt x="455547" y="74291"/>
                    </a:lnTo>
                    <a:lnTo>
                      <a:pt x="455192" y="88752"/>
                    </a:lnTo>
                    <a:lnTo>
                      <a:pt x="449705" y="129719"/>
                    </a:lnTo>
                    <a:lnTo>
                      <a:pt x="437963" y="167033"/>
                    </a:lnTo>
                    <a:lnTo>
                      <a:pt x="413421" y="211049"/>
                    </a:lnTo>
                    <a:lnTo>
                      <a:pt x="379118" y="248604"/>
                    </a:lnTo>
                    <a:lnTo>
                      <a:pt x="347749" y="272048"/>
                    </a:lnTo>
                    <a:lnTo>
                      <a:pt x="313881" y="290470"/>
                    </a:lnTo>
                    <a:lnTo>
                      <a:pt x="277744" y="303615"/>
                    </a:lnTo>
                    <a:lnTo>
                      <a:pt x="239567" y="311230"/>
                    </a:lnTo>
                    <a:lnTo>
                      <a:pt x="213096" y="313108"/>
                    </a:lnTo>
                    <a:lnTo>
                      <a:pt x="375227" y="313108"/>
                    </a:lnTo>
                    <a:lnTo>
                      <a:pt x="414285" y="280662"/>
                    </a:lnTo>
                    <a:lnTo>
                      <a:pt x="439631" y="249806"/>
                    </a:lnTo>
                    <a:lnTo>
                      <a:pt x="459028" y="216155"/>
                    </a:lnTo>
                    <a:lnTo>
                      <a:pt x="472120" y="180053"/>
                    </a:lnTo>
                    <a:lnTo>
                      <a:pt x="478550" y="141845"/>
                    </a:lnTo>
                    <a:lnTo>
                      <a:pt x="479151" y="128701"/>
                    </a:lnTo>
                    <a:lnTo>
                      <a:pt x="478759" y="114879"/>
                    </a:lnTo>
                    <a:lnTo>
                      <a:pt x="473117" y="75528"/>
                    </a:lnTo>
                    <a:lnTo>
                      <a:pt x="455876" y="27996"/>
                    </a:lnTo>
                    <a:lnTo>
                      <a:pt x="443432" y="6345"/>
                    </a:lnTo>
                    <a:lnTo>
                      <a:pt x="439147" y="0"/>
                    </a:lnTo>
                    <a:close/>
                  </a:path>
                </a:pathLst>
              </a:custGeom>
              <a:solidFill>
                <a:srgbClr val="D8A461"/>
              </a:solidFill>
            </p:spPr>
            <p:txBody>
              <a:bodyPr wrap="square" lIns="0" tIns="0" rIns="0" bIns="0" rtlCol="0"/>
              <a:lstStyle/>
              <a:p>
                <a:endParaRPr/>
              </a:p>
            </p:txBody>
          </p:sp>
          <p:sp>
            <p:nvSpPr>
              <p:cNvPr id="20" name="bk object 75"/>
              <p:cNvSpPr/>
              <p:nvPr/>
            </p:nvSpPr>
            <p:spPr>
              <a:xfrm>
                <a:off x="1945917" y="5192111"/>
                <a:ext cx="534474" cy="286346"/>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bk object 76"/>
              <p:cNvSpPr/>
              <p:nvPr/>
            </p:nvSpPr>
            <p:spPr>
              <a:xfrm>
                <a:off x="1945917" y="5192111"/>
                <a:ext cx="534474" cy="28634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 name="bk object 77"/>
              <p:cNvSpPr/>
              <p:nvPr/>
            </p:nvSpPr>
            <p:spPr>
              <a:xfrm>
                <a:off x="1986117" y="5222415"/>
                <a:ext cx="247370" cy="232539"/>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bk object 78"/>
              <p:cNvSpPr/>
              <p:nvPr/>
            </p:nvSpPr>
            <p:spPr>
              <a:xfrm>
                <a:off x="1986117" y="5222415"/>
                <a:ext cx="247650" cy="233045"/>
              </a:xfrm>
              <a:custGeom>
                <a:avLst/>
                <a:gdLst/>
                <a:ahLst/>
                <a:cxnLst/>
                <a:rect l="l" t="t" r="r" b="b"/>
                <a:pathLst>
                  <a:path w="247650" h="233045">
                    <a:moveTo>
                      <a:pt x="189354" y="0"/>
                    </a:moveTo>
                    <a:lnTo>
                      <a:pt x="146163" y="7263"/>
                    </a:lnTo>
                    <a:lnTo>
                      <a:pt x="111788" y="23736"/>
                    </a:lnTo>
                    <a:lnTo>
                      <a:pt x="77851" y="48859"/>
                    </a:lnTo>
                    <a:lnTo>
                      <a:pt x="48516" y="79196"/>
                    </a:lnTo>
                    <a:lnTo>
                      <a:pt x="23462" y="115392"/>
                    </a:lnTo>
                    <a:lnTo>
                      <a:pt x="7188" y="151711"/>
                    </a:lnTo>
                    <a:lnTo>
                      <a:pt x="0" y="196549"/>
                    </a:lnTo>
                    <a:lnTo>
                      <a:pt x="915" y="206578"/>
                    </a:lnTo>
                    <a:lnTo>
                      <a:pt x="2953" y="215974"/>
                    </a:lnTo>
                    <a:lnTo>
                      <a:pt x="6131" y="224654"/>
                    </a:lnTo>
                    <a:lnTo>
                      <a:pt x="10467" y="232539"/>
                    </a:lnTo>
                    <a:lnTo>
                      <a:pt x="22306" y="220168"/>
                    </a:lnTo>
                    <a:lnTo>
                      <a:pt x="38743" y="175867"/>
                    </a:lnTo>
                    <a:lnTo>
                      <a:pt x="40342" y="161730"/>
                    </a:lnTo>
                    <a:lnTo>
                      <a:pt x="53426" y="160734"/>
                    </a:lnTo>
                    <a:lnTo>
                      <a:pt x="92355" y="156021"/>
                    </a:lnTo>
                    <a:lnTo>
                      <a:pt x="130597" y="149010"/>
                    </a:lnTo>
                    <a:lnTo>
                      <a:pt x="167889" y="140076"/>
                    </a:lnTo>
                    <a:lnTo>
                      <a:pt x="215681" y="125817"/>
                    </a:lnTo>
                    <a:lnTo>
                      <a:pt x="240662" y="93493"/>
                    </a:lnTo>
                    <a:lnTo>
                      <a:pt x="247370" y="55363"/>
                    </a:lnTo>
                    <a:lnTo>
                      <a:pt x="246159" y="44237"/>
                    </a:lnTo>
                    <a:lnTo>
                      <a:pt x="225342" y="11097"/>
                    </a:lnTo>
                    <a:lnTo>
                      <a:pt x="199204" y="986"/>
                    </a:lnTo>
                    <a:lnTo>
                      <a:pt x="189354" y="0"/>
                    </a:lnTo>
                  </a:path>
                </a:pathLst>
              </a:custGeom>
            </p:spPr>
            <p:txBody>
              <a:bodyPr wrap="square" lIns="0" tIns="0" rIns="0" bIns="0" rtlCol="0"/>
              <a:lstStyle/>
              <a:p>
                <a:endParaRPr/>
              </a:p>
            </p:txBody>
          </p:sp>
          <p:sp>
            <p:nvSpPr>
              <p:cNvPr id="24" name="bk object 79"/>
              <p:cNvSpPr/>
              <p:nvPr/>
            </p:nvSpPr>
            <p:spPr>
              <a:xfrm>
                <a:off x="2009734" y="5824435"/>
                <a:ext cx="38735" cy="137160"/>
              </a:xfrm>
              <a:custGeom>
                <a:avLst/>
                <a:gdLst/>
                <a:ahLst/>
                <a:cxnLst/>
                <a:rect l="l" t="t" r="r" b="b"/>
                <a:pathLst>
                  <a:path w="38735" h="137159">
                    <a:moveTo>
                      <a:pt x="17125" y="0"/>
                    </a:moveTo>
                    <a:lnTo>
                      <a:pt x="4953" y="6261"/>
                    </a:lnTo>
                    <a:lnTo>
                      <a:pt x="0" y="19160"/>
                    </a:lnTo>
                    <a:lnTo>
                      <a:pt x="368" y="121754"/>
                    </a:lnTo>
                    <a:lnTo>
                      <a:pt x="7341" y="132809"/>
                    </a:lnTo>
                    <a:lnTo>
                      <a:pt x="21411" y="137152"/>
                    </a:lnTo>
                    <a:lnTo>
                      <a:pt x="33594" y="130898"/>
                    </a:lnTo>
                    <a:lnTo>
                      <a:pt x="38544" y="118004"/>
                    </a:lnTo>
                    <a:lnTo>
                      <a:pt x="38173" y="15397"/>
                    </a:lnTo>
                    <a:lnTo>
                      <a:pt x="31200" y="4344"/>
                    </a:lnTo>
                    <a:lnTo>
                      <a:pt x="17125" y="0"/>
                    </a:lnTo>
                    <a:close/>
                  </a:path>
                </a:pathLst>
              </a:custGeom>
              <a:solidFill>
                <a:srgbClr val="BD292E"/>
              </a:solidFill>
            </p:spPr>
            <p:txBody>
              <a:bodyPr wrap="square" lIns="0" tIns="0" rIns="0" bIns="0" rtlCol="0"/>
              <a:lstStyle/>
              <a:p>
                <a:endParaRPr/>
              </a:p>
            </p:txBody>
          </p:sp>
          <p:sp>
            <p:nvSpPr>
              <p:cNvPr id="25" name="bk object 80"/>
              <p:cNvSpPr/>
              <p:nvPr/>
            </p:nvSpPr>
            <p:spPr>
              <a:xfrm>
                <a:off x="1970847" y="5824435"/>
                <a:ext cx="38735" cy="137160"/>
              </a:xfrm>
              <a:custGeom>
                <a:avLst/>
                <a:gdLst/>
                <a:ahLst/>
                <a:cxnLst/>
                <a:rect l="l" t="t" r="r" b="b"/>
                <a:pathLst>
                  <a:path w="38735" h="137159">
                    <a:moveTo>
                      <a:pt x="17125" y="0"/>
                    </a:moveTo>
                    <a:lnTo>
                      <a:pt x="4953" y="6261"/>
                    </a:lnTo>
                    <a:lnTo>
                      <a:pt x="0" y="19160"/>
                    </a:lnTo>
                    <a:lnTo>
                      <a:pt x="368" y="121752"/>
                    </a:lnTo>
                    <a:lnTo>
                      <a:pt x="7340" y="132808"/>
                    </a:lnTo>
                    <a:lnTo>
                      <a:pt x="21409" y="137152"/>
                    </a:lnTo>
                    <a:lnTo>
                      <a:pt x="33589" y="130898"/>
                    </a:lnTo>
                    <a:lnTo>
                      <a:pt x="38544" y="118004"/>
                    </a:lnTo>
                    <a:lnTo>
                      <a:pt x="38173" y="15397"/>
                    </a:lnTo>
                    <a:lnTo>
                      <a:pt x="31195" y="4344"/>
                    </a:lnTo>
                    <a:lnTo>
                      <a:pt x="17125" y="0"/>
                    </a:lnTo>
                    <a:close/>
                  </a:path>
                </a:pathLst>
              </a:custGeom>
              <a:solidFill>
                <a:srgbClr val="007CC4"/>
              </a:solidFill>
            </p:spPr>
            <p:txBody>
              <a:bodyPr wrap="square" lIns="0" tIns="0" rIns="0" bIns="0" rtlCol="0"/>
              <a:lstStyle/>
              <a:p>
                <a:endParaRPr/>
              </a:p>
            </p:txBody>
          </p:sp>
          <p:sp>
            <p:nvSpPr>
              <p:cNvPr id="26" name="bk object 81"/>
              <p:cNvSpPr/>
              <p:nvPr/>
            </p:nvSpPr>
            <p:spPr>
              <a:xfrm>
                <a:off x="1945028" y="5896897"/>
                <a:ext cx="174815" cy="169212"/>
              </a:xfrm>
              <a:prstGeom prst="rect">
                <a:avLst/>
              </a:prstGeom>
              <a:blipFill>
                <a:blip r:embed="rId15" cstate="print"/>
                <a:stretch>
                  <a:fillRect/>
                </a:stretch>
              </a:blipFill>
            </p:spPr>
            <p:txBody>
              <a:bodyPr wrap="square" lIns="0" tIns="0" rIns="0" bIns="0" rtlCol="0"/>
              <a:lstStyle/>
              <a:p>
                <a:endParaRPr/>
              </a:p>
            </p:txBody>
          </p:sp>
          <p:sp>
            <p:nvSpPr>
              <p:cNvPr id="27" name="bk object 82"/>
              <p:cNvSpPr/>
              <p:nvPr/>
            </p:nvSpPr>
            <p:spPr>
              <a:xfrm>
                <a:off x="1945028" y="5896897"/>
                <a:ext cx="174815" cy="169212"/>
              </a:xfrm>
              <a:prstGeom prst="rect">
                <a:avLst/>
              </a:prstGeom>
              <a:blipFill>
                <a:blip r:embed="rId16" cstate="print"/>
                <a:stretch>
                  <a:fillRect/>
                </a:stretch>
              </a:blipFill>
            </p:spPr>
            <p:txBody>
              <a:bodyPr wrap="square" lIns="0" tIns="0" rIns="0" bIns="0" rtlCol="0"/>
              <a:lstStyle/>
              <a:p>
                <a:endParaRPr/>
              </a:p>
            </p:txBody>
          </p:sp>
          <p:sp>
            <p:nvSpPr>
              <p:cNvPr id="28" name="bk object 83"/>
              <p:cNvSpPr/>
              <p:nvPr/>
            </p:nvSpPr>
            <p:spPr>
              <a:xfrm>
                <a:off x="1938297" y="5890153"/>
                <a:ext cx="188595" cy="184785"/>
              </a:xfrm>
              <a:custGeom>
                <a:avLst/>
                <a:gdLst/>
                <a:ahLst/>
                <a:cxnLst/>
                <a:rect l="l" t="t" r="r" b="b"/>
                <a:pathLst>
                  <a:path w="188594" h="184784">
                    <a:moveTo>
                      <a:pt x="11037" y="122183"/>
                    </a:moveTo>
                    <a:lnTo>
                      <a:pt x="6731" y="127647"/>
                    </a:lnTo>
                    <a:lnTo>
                      <a:pt x="3975" y="133794"/>
                    </a:lnTo>
                    <a:lnTo>
                      <a:pt x="15097" y="138624"/>
                    </a:lnTo>
                    <a:lnTo>
                      <a:pt x="61381" y="155948"/>
                    </a:lnTo>
                    <a:lnTo>
                      <a:pt x="110316" y="169919"/>
                    </a:lnTo>
                    <a:lnTo>
                      <a:pt x="148579" y="178071"/>
                    </a:lnTo>
                    <a:lnTo>
                      <a:pt x="188290" y="184200"/>
                    </a:lnTo>
                    <a:lnTo>
                      <a:pt x="188290" y="176491"/>
                    </a:lnTo>
                    <a:lnTo>
                      <a:pt x="174815" y="176491"/>
                    </a:lnTo>
                    <a:lnTo>
                      <a:pt x="174815" y="168679"/>
                    </a:lnTo>
                    <a:lnTo>
                      <a:pt x="130333" y="160676"/>
                    </a:lnTo>
                    <a:lnTo>
                      <a:pt x="92771" y="151396"/>
                    </a:lnTo>
                    <a:lnTo>
                      <a:pt x="44984" y="135947"/>
                    </a:lnTo>
                    <a:lnTo>
                      <a:pt x="23829" y="127647"/>
                    </a:lnTo>
                    <a:lnTo>
                      <a:pt x="13462" y="127647"/>
                    </a:lnTo>
                    <a:lnTo>
                      <a:pt x="13462" y="123227"/>
                    </a:lnTo>
                    <a:lnTo>
                      <a:pt x="11037" y="122183"/>
                    </a:lnTo>
                    <a:close/>
                  </a:path>
                  <a:path w="188594" h="184784">
                    <a:moveTo>
                      <a:pt x="174815" y="168679"/>
                    </a:moveTo>
                    <a:lnTo>
                      <a:pt x="174815" y="176491"/>
                    </a:lnTo>
                    <a:lnTo>
                      <a:pt x="181559" y="176491"/>
                    </a:lnTo>
                    <a:lnTo>
                      <a:pt x="182460" y="169786"/>
                    </a:lnTo>
                    <a:lnTo>
                      <a:pt x="174815" y="168679"/>
                    </a:lnTo>
                    <a:close/>
                  </a:path>
                  <a:path w="188594" h="184784">
                    <a:moveTo>
                      <a:pt x="188290" y="13500"/>
                    </a:moveTo>
                    <a:lnTo>
                      <a:pt x="174815" y="13500"/>
                    </a:lnTo>
                    <a:lnTo>
                      <a:pt x="174815" y="168679"/>
                    </a:lnTo>
                    <a:lnTo>
                      <a:pt x="182460" y="169786"/>
                    </a:lnTo>
                    <a:lnTo>
                      <a:pt x="181559" y="176491"/>
                    </a:lnTo>
                    <a:lnTo>
                      <a:pt x="188290" y="176491"/>
                    </a:lnTo>
                    <a:lnTo>
                      <a:pt x="188290" y="13500"/>
                    </a:lnTo>
                    <a:close/>
                  </a:path>
                  <a:path w="188594" h="184784">
                    <a:moveTo>
                      <a:pt x="188290" y="0"/>
                    </a:moveTo>
                    <a:lnTo>
                      <a:pt x="0" y="0"/>
                    </a:lnTo>
                    <a:lnTo>
                      <a:pt x="0" y="132016"/>
                    </a:lnTo>
                    <a:lnTo>
                      <a:pt x="3975" y="133794"/>
                    </a:lnTo>
                    <a:lnTo>
                      <a:pt x="6731" y="127647"/>
                    </a:lnTo>
                    <a:lnTo>
                      <a:pt x="11037" y="122183"/>
                    </a:lnTo>
                    <a:lnTo>
                      <a:pt x="13462" y="122183"/>
                    </a:lnTo>
                    <a:lnTo>
                      <a:pt x="13462" y="13500"/>
                    </a:lnTo>
                    <a:lnTo>
                      <a:pt x="188290" y="13500"/>
                    </a:lnTo>
                    <a:lnTo>
                      <a:pt x="188290" y="0"/>
                    </a:lnTo>
                    <a:close/>
                  </a:path>
                  <a:path w="188594" h="184784">
                    <a:moveTo>
                      <a:pt x="13462" y="123227"/>
                    </a:moveTo>
                    <a:lnTo>
                      <a:pt x="13462" y="127647"/>
                    </a:lnTo>
                    <a:lnTo>
                      <a:pt x="23829" y="127647"/>
                    </a:lnTo>
                    <a:lnTo>
                      <a:pt x="22163" y="126971"/>
                    </a:lnTo>
                    <a:lnTo>
                      <a:pt x="13462" y="123227"/>
                    </a:lnTo>
                    <a:close/>
                  </a:path>
                  <a:path w="188594" h="184784">
                    <a:moveTo>
                      <a:pt x="13462" y="122183"/>
                    </a:moveTo>
                    <a:lnTo>
                      <a:pt x="11037" y="122183"/>
                    </a:lnTo>
                    <a:lnTo>
                      <a:pt x="13462" y="123227"/>
                    </a:lnTo>
                    <a:lnTo>
                      <a:pt x="13462" y="122183"/>
                    </a:lnTo>
                    <a:close/>
                  </a:path>
                </a:pathLst>
              </a:custGeom>
              <a:solidFill>
                <a:srgbClr val="59ADCA"/>
              </a:solidFill>
            </p:spPr>
            <p:txBody>
              <a:bodyPr wrap="square" lIns="0" tIns="0" rIns="0" bIns="0" rtlCol="0"/>
              <a:lstStyle/>
              <a:p>
                <a:endParaRPr/>
              </a:p>
            </p:txBody>
          </p:sp>
          <p:sp>
            <p:nvSpPr>
              <p:cNvPr id="29" name="bk object 84"/>
              <p:cNvSpPr/>
              <p:nvPr/>
            </p:nvSpPr>
            <p:spPr>
              <a:xfrm>
                <a:off x="2009735" y="5874012"/>
                <a:ext cx="14604" cy="64769"/>
              </a:xfrm>
              <a:custGeom>
                <a:avLst/>
                <a:gdLst/>
                <a:ahLst/>
                <a:cxnLst/>
                <a:rect l="l" t="t" r="r" b="b"/>
                <a:pathLst>
                  <a:path w="14605" h="64770">
                    <a:moveTo>
                      <a:pt x="11125" y="0"/>
                    </a:moveTo>
                    <a:lnTo>
                      <a:pt x="3213" y="0"/>
                    </a:lnTo>
                    <a:lnTo>
                      <a:pt x="0" y="4038"/>
                    </a:lnTo>
                    <a:lnTo>
                      <a:pt x="0" y="60401"/>
                    </a:lnTo>
                    <a:lnTo>
                      <a:pt x="3213" y="64452"/>
                    </a:lnTo>
                    <a:lnTo>
                      <a:pt x="11125" y="64452"/>
                    </a:lnTo>
                    <a:lnTo>
                      <a:pt x="14338" y="60401"/>
                    </a:lnTo>
                    <a:lnTo>
                      <a:pt x="14338" y="4038"/>
                    </a:lnTo>
                    <a:lnTo>
                      <a:pt x="11125" y="0"/>
                    </a:lnTo>
                    <a:close/>
                  </a:path>
                </a:pathLst>
              </a:custGeom>
              <a:solidFill>
                <a:srgbClr val="BD292E"/>
              </a:solidFill>
            </p:spPr>
            <p:txBody>
              <a:bodyPr wrap="square" lIns="0" tIns="0" rIns="0" bIns="0" rtlCol="0"/>
              <a:lstStyle/>
              <a:p>
                <a:endParaRPr/>
              </a:p>
            </p:txBody>
          </p:sp>
          <p:sp>
            <p:nvSpPr>
              <p:cNvPr id="30" name="bk object 85"/>
              <p:cNvSpPr/>
              <p:nvPr/>
            </p:nvSpPr>
            <p:spPr>
              <a:xfrm>
                <a:off x="1970860" y="5874012"/>
                <a:ext cx="14604" cy="64769"/>
              </a:xfrm>
              <a:custGeom>
                <a:avLst/>
                <a:gdLst/>
                <a:ahLst/>
                <a:cxnLst/>
                <a:rect l="l" t="t" r="r" b="b"/>
                <a:pathLst>
                  <a:path w="14605" h="64770">
                    <a:moveTo>
                      <a:pt x="11137" y="0"/>
                    </a:moveTo>
                    <a:lnTo>
                      <a:pt x="3213" y="0"/>
                    </a:lnTo>
                    <a:lnTo>
                      <a:pt x="0" y="4038"/>
                    </a:lnTo>
                    <a:lnTo>
                      <a:pt x="0" y="60401"/>
                    </a:lnTo>
                    <a:lnTo>
                      <a:pt x="3213" y="64452"/>
                    </a:lnTo>
                    <a:lnTo>
                      <a:pt x="11137" y="64452"/>
                    </a:lnTo>
                    <a:lnTo>
                      <a:pt x="14338" y="60401"/>
                    </a:lnTo>
                    <a:lnTo>
                      <a:pt x="14338" y="4038"/>
                    </a:lnTo>
                    <a:lnTo>
                      <a:pt x="11137" y="0"/>
                    </a:lnTo>
                    <a:close/>
                  </a:path>
                </a:pathLst>
              </a:custGeom>
              <a:solidFill>
                <a:srgbClr val="007CC4"/>
              </a:solidFill>
            </p:spPr>
            <p:txBody>
              <a:bodyPr wrap="square" lIns="0" tIns="0" rIns="0" bIns="0" rtlCol="0"/>
              <a:lstStyle/>
              <a:p>
                <a:endParaRPr/>
              </a:p>
            </p:txBody>
          </p:sp>
        </p:grpSp>
        <p:grpSp>
          <p:nvGrpSpPr>
            <p:cNvPr id="174" name="Group 173"/>
            <p:cNvGrpSpPr/>
            <p:nvPr/>
          </p:nvGrpSpPr>
          <p:grpSpPr>
            <a:xfrm>
              <a:off x="3660055" y="1169721"/>
              <a:ext cx="846277" cy="779455"/>
              <a:chOff x="1755772" y="5192111"/>
              <a:chExt cx="885453" cy="985633"/>
            </a:xfrm>
            <a:effectLst>
              <a:outerShdw blurRad="50800" dist="38100" dir="2700000" algn="tl" rotWithShape="0">
                <a:prstClr val="black">
                  <a:alpha val="40000"/>
                </a:prstClr>
              </a:outerShdw>
              <a:reflection blurRad="6350" stA="52000" endA="300" endPos="35000" dir="5400000" sy="-100000" algn="bl" rotWithShape="0"/>
            </a:effectLst>
          </p:grpSpPr>
          <p:sp>
            <p:nvSpPr>
              <p:cNvPr id="175" name="bk object 59"/>
              <p:cNvSpPr/>
              <p:nvPr/>
            </p:nvSpPr>
            <p:spPr>
              <a:xfrm>
                <a:off x="1755772" y="5858787"/>
                <a:ext cx="885453" cy="31895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6" name="bk object 60"/>
              <p:cNvSpPr/>
              <p:nvPr/>
            </p:nvSpPr>
            <p:spPr>
              <a:xfrm>
                <a:off x="1899956" y="5613497"/>
                <a:ext cx="632414" cy="45967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7" name="bk object 61"/>
              <p:cNvSpPr/>
              <p:nvPr/>
            </p:nvSpPr>
            <p:spPr>
              <a:xfrm>
                <a:off x="1899956" y="5613497"/>
                <a:ext cx="632414" cy="45967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78" name="bk object 62"/>
              <p:cNvSpPr/>
              <p:nvPr/>
            </p:nvSpPr>
            <p:spPr>
              <a:xfrm>
                <a:off x="1889653" y="5603476"/>
                <a:ext cx="653415" cy="480059"/>
              </a:xfrm>
              <a:custGeom>
                <a:avLst/>
                <a:gdLst/>
                <a:ahLst/>
                <a:cxnLst/>
                <a:rect l="l" t="t" r="r" b="b"/>
                <a:pathLst>
                  <a:path w="653414" h="480059">
                    <a:moveTo>
                      <a:pt x="326532" y="0"/>
                    </a:moveTo>
                    <a:lnTo>
                      <a:pt x="312925" y="0"/>
                    </a:lnTo>
                    <a:lnTo>
                      <a:pt x="286145" y="2539"/>
                    </a:lnTo>
                    <a:lnTo>
                      <a:pt x="247224" y="10159"/>
                    </a:lnTo>
                    <a:lnTo>
                      <a:pt x="210067" y="22859"/>
                    </a:lnTo>
                    <a:lnTo>
                      <a:pt x="174971" y="39369"/>
                    </a:lnTo>
                    <a:lnTo>
                      <a:pt x="142235" y="59689"/>
                    </a:lnTo>
                    <a:lnTo>
                      <a:pt x="112156" y="83819"/>
                    </a:lnTo>
                    <a:lnTo>
                      <a:pt x="83764" y="113029"/>
                    </a:lnTo>
                    <a:lnTo>
                      <a:pt x="66589" y="135889"/>
                    </a:lnTo>
                    <a:lnTo>
                      <a:pt x="58702" y="146049"/>
                    </a:lnTo>
                    <a:lnTo>
                      <a:pt x="51287" y="158749"/>
                    </a:lnTo>
                    <a:lnTo>
                      <a:pt x="44351" y="170179"/>
                    </a:lnTo>
                    <a:lnTo>
                      <a:pt x="37898" y="181609"/>
                    </a:lnTo>
                    <a:lnTo>
                      <a:pt x="31932" y="194309"/>
                    </a:lnTo>
                    <a:lnTo>
                      <a:pt x="26460" y="205739"/>
                    </a:lnTo>
                    <a:lnTo>
                      <a:pt x="21485" y="218439"/>
                    </a:lnTo>
                    <a:lnTo>
                      <a:pt x="9597" y="257809"/>
                    </a:lnTo>
                    <a:lnTo>
                      <a:pt x="2366" y="297179"/>
                    </a:lnTo>
                    <a:lnTo>
                      <a:pt x="0" y="342899"/>
                    </a:lnTo>
                    <a:lnTo>
                      <a:pt x="170" y="351789"/>
                    </a:lnTo>
                    <a:lnTo>
                      <a:pt x="3672" y="389889"/>
                    </a:lnTo>
                    <a:lnTo>
                      <a:pt x="36890" y="417829"/>
                    </a:lnTo>
                    <a:lnTo>
                      <a:pt x="79583" y="436879"/>
                    </a:lnTo>
                    <a:lnTo>
                      <a:pt x="124851" y="452119"/>
                    </a:lnTo>
                    <a:lnTo>
                      <a:pt x="140468" y="455929"/>
                    </a:lnTo>
                    <a:lnTo>
                      <a:pt x="156333" y="461009"/>
                    </a:lnTo>
                    <a:lnTo>
                      <a:pt x="172437" y="463549"/>
                    </a:lnTo>
                    <a:lnTo>
                      <a:pt x="205321" y="471169"/>
                    </a:lnTo>
                    <a:lnTo>
                      <a:pt x="222083" y="473709"/>
                    </a:lnTo>
                    <a:lnTo>
                      <a:pt x="239045" y="474979"/>
                    </a:lnTo>
                    <a:lnTo>
                      <a:pt x="256199" y="477519"/>
                    </a:lnTo>
                    <a:lnTo>
                      <a:pt x="291041" y="480059"/>
                    </a:lnTo>
                    <a:lnTo>
                      <a:pt x="362021" y="480059"/>
                    </a:lnTo>
                    <a:lnTo>
                      <a:pt x="396861" y="477519"/>
                    </a:lnTo>
                    <a:lnTo>
                      <a:pt x="414014" y="474979"/>
                    </a:lnTo>
                    <a:lnTo>
                      <a:pt x="430976" y="473709"/>
                    </a:lnTo>
                    <a:lnTo>
                      <a:pt x="447738" y="471169"/>
                    </a:lnTo>
                    <a:lnTo>
                      <a:pt x="480623" y="463549"/>
                    </a:lnTo>
                    <a:lnTo>
                      <a:pt x="496726" y="461009"/>
                    </a:lnTo>
                    <a:lnTo>
                      <a:pt x="500693" y="459739"/>
                    </a:lnTo>
                    <a:lnTo>
                      <a:pt x="292040" y="459739"/>
                    </a:lnTo>
                    <a:lnTo>
                      <a:pt x="258194" y="457199"/>
                    </a:lnTo>
                    <a:lnTo>
                      <a:pt x="176913" y="444499"/>
                    </a:lnTo>
                    <a:lnTo>
                      <a:pt x="145937" y="436879"/>
                    </a:lnTo>
                    <a:lnTo>
                      <a:pt x="115955" y="426719"/>
                    </a:lnTo>
                    <a:lnTo>
                      <a:pt x="101361" y="422909"/>
                    </a:lnTo>
                    <a:lnTo>
                      <a:pt x="87045" y="416559"/>
                    </a:lnTo>
                    <a:lnTo>
                      <a:pt x="73016" y="411479"/>
                    </a:lnTo>
                    <a:lnTo>
                      <a:pt x="59284" y="405129"/>
                    </a:lnTo>
                    <a:lnTo>
                      <a:pt x="45859" y="398779"/>
                    </a:lnTo>
                    <a:lnTo>
                      <a:pt x="37993" y="394969"/>
                    </a:lnTo>
                    <a:lnTo>
                      <a:pt x="14976" y="394969"/>
                    </a:lnTo>
                    <a:lnTo>
                      <a:pt x="19967" y="386079"/>
                    </a:lnTo>
                    <a:lnTo>
                      <a:pt x="24104" y="386079"/>
                    </a:lnTo>
                    <a:lnTo>
                      <a:pt x="23374" y="380999"/>
                    </a:lnTo>
                    <a:lnTo>
                      <a:pt x="21998" y="368299"/>
                    </a:lnTo>
                    <a:lnTo>
                      <a:pt x="21095" y="355599"/>
                    </a:lnTo>
                    <a:lnTo>
                      <a:pt x="20810" y="346709"/>
                    </a:lnTo>
                    <a:lnTo>
                      <a:pt x="20761" y="339089"/>
                    </a:lnTo>
                    <a:lnTo>
                      <a:pt x="20957" y="328929"/>
                    </a:lnTo>
                    <a:lnTo>
                      <a:pt x="24960" y="287019"/>
                    </a:lnTo>
                    <a:lnTo>
                      <a:pt x="33521" y="248919"/>
                    </a:lnTo>
                    <a:lnTo>
                      <a:pt x="46343" y="212089"/>
                    </a:lnTo>
                    <a:lnTo>
                      <a:pt x="51513" y="199389"/>
                    </a:lnTo>
                    <a:lnTo>
                      <a:pt x="57113" y="187959"/>
                    </a:lnTo>
                    <a:lnTo>
                      <a:pt x="63131" y="177799"/>
                    </a:lnTo>
                    <a:lnTo>
                      <a:pt x="69557" y="166369"/>
                    </a:lnTo>
                    <a:lnTo>
                      <a:pt x="99116" y="125729"/>
                    </a:lnTo>
                    <a:lnTo>
                      <a:pt x="126611" y="99059"/>
                    </a:lnTo>
                    <a:lnTo>
                      <a:pt x="157521" y="74929"/>
                    </a:lnTo>
                    <a:lnTo>
                      <a:pt x="190759" y="54609"/>
                    </a:lnTo>
                    <a:lnTo>
                      <a:pt x="226084" y="38099"/>
                    </a:lnTo>
                    <a:lnTo>
                      <a:pt x="288953" y="22859"/>
                    </a:lnTo>
                    <a:lnTo>
                      <a:pt x="302045" y="21589"/>
                    </a:lnTo>
                    <a:lnTo>
                      <a:pt x="315290" y="21589"/>
                    </a:lnTo>
                    <a:lnTo>
                      <a:pt x="326532" y="10159"/>
                    </a:lnTo>
                    <a:lnTo>
                      <a:pt x="326532" y="0"/>
                    </a:lnTo>
                    <a:close/>
                  </a:path>
                  <a:path w="653414" h="480059">
                    <a:moveTo>
                      <a:pt x="631775" y="386736"/>
                    </a:moveTo>
                    <a:lnTo>
                      <a:pt x="593780" y="405129"/>
                    </a:lnTo>
                    <a:lnTo>
                      <a:pt x="566019" y="416559"/>
                    </a:lnTo>
                    <a:lnTo>
                      <a:pt x="551703" y="422909"/>
                    </a:lnTo>
                    <a:lnTo>
                      <a:pt x="537109" y="426719"/>
                    </a:lnTo>
                    <a:lnTo>
                      <a:pt x="507128" y="436879"/>
                    </a:lnTo>
                    <a:lnTo>
                      <a:pt x="476152" y="444499"/>
                    </a:lnTo>
                    <a:lnTo>
                      <a:pt x="394870" y="457199"/>
                    </a:lnTo>
                    <a:lnTo>
                      <a:pt x="361024" y="459739"/>
                    </a:lnTo>
                    <a:lnTo>
                      <a:pt x="500693" y="459739"/>
                    </a:lnTo>
                    <a:lnTo>
                      <a:pt x="512592" y="455929"/>
                    </a:lnTo>
                    <a:lnTo>
                      <a:pt x="528209" y="452119"/>
                    </a:lnTo>
                    <a:lnTo>
                      <a:pt x="573479" y="436879"/>
                    </a:lnTo>
                    <a:lnTo>
                      <a:pt x="616174" y="417829"/>
                    </a:lnTo>
                    <a:lnTo>
                      <a:pt x="648529" y="394969"/>
                    </a:lnTo>
                    <a:lnTo>
                      <a:pt x="638076" y="394969"/>
                    </a:lnTo>
                    <a:lnTo>
                      <a:pt x="631775" y="386736"/>
                    </a:lnTo>
                    <a:close/>
                  </a:path>
                  <a:path w="653414" h="480059">
                    <a:moveTo>
                      <a:pt x="19967" y="386079"/>
                    </a:moveTo>
                    <a:lnTo>
                      <a:pt x="14976" y="394969"/>
                    </a:lnTo>
                    <a:lnTo>
                      <a:pt x="25199" y="393699"/>
                    </a:lnTo>
                    <a:lnTo>
                      <a:pt x="24422" y="388293"/>
                    </a:lnTo>
                    <a:lnTo>
                      <a:pt x="19967" y="386079"/>
                    </a:lnTo>
                    <a:close/>
                  </a:path>
                  <a:path w="653414" h="480059">
                    <a:moveTo>
                      <a:pt x="24422" y="388293"/>
                    </a:moveTo>
                    <a:lnTo>
                      <a:pt x="25199" y="393699"/>
                    </a:lnTo>
                    <a:lnTo>
                      <a:pt x="14976" y="394969"/>
                    </a:lnTo>
                    <a:lnTo>
                      <a:pt x="37993" y="394969"/>
                    </a:lnTo>
                    <a:lnTo>
                      <a:pt x="32750" y="392429"/>
                    </a:lnTo>
                    <a:lnTo>
                      <a:pt x="24422" y="388293"/>
                    </a:lnTo>
                    <a:close/>
                  </a:path>
                  <a:path w="653414" h="480059">
                    <a:moveTo>
                      <a:pt x="633097" y="386079"/>
                    </a:moveTo>
                    <a:lnTo>
                      <a:pt x="631775" y="386736"/>
                    </a:lnTo>
                    <a:lnTo>
                      <a:pt x="638076" y="394969"/>
                    </a:lnTo>
                    <a:lnTo>
                      <a:pt x="633097" y="386079"/>
                    </a:lnTo>
                    <a:close/>
                  </a:path>
                  <a:path w="653414" h="480059">
                    <a:moveTo>
                      <a:pt x="649955" y="386079"/>
                    </a:moveTo>
                    <a:lnTo>
                      <a:pt x="633097" y="386079"/>
                    </a:lnTo>
                    <a:lnTo>
                      <a:pt x="638076" y="394969"/>
                    </a:lnTo>
                    <a:lnTo>
                      <a:pt x="648529" y="394969"/>
                    </a:lnTo>
                    <a:lnTo>
                      <a:pt x="649955" y="386079"/>
                    </a:lnTo>
                    <a:close/>
                  </a:path>
                  <a:path w="653414" h="480059">
                    <a:moveTo>
                      <a:pt x="24104" y="386079"/>
                    </a:moveTo>
                    <a:lnTo>
                      <a:pt x="19967" y="386079"/>
                    </a:lnTo>
                    <a:lnTo>
                      <a:pt x="24422" y="388293"/>
                    </a:lnTo>
                    <a:lnTo>
                      <a:pt x="24104" y="386079"/>
                    </a:lnTo>
                    <a:close/>
                  </a:path>
                  <a:path w="653414" h="480059">
                    <a:moveTo>
                      <a:pt x="337507" y="0"/>
                    </a:moveTo>
                    <a:lnTo>
                      <a:pt x="326532" y="21589"/>
                    </a:lnTo>
                    <a:lnTo>
                      <a:pt x="340121" y="21589"/>
                    </a:lnTo>
                    <a:lnTo>
                      <a:pt x="379925" y="25399"/>
                    </a:lnTo>
                    <a:lnTo>
                      <a:pt x="430295" y="39369"/>
                    </a:lnTo>
                    <a:lnTo>
                      <a:pt x="465620" y="55879"/>
                    </a:lnTo>
                    <a:lnTo>
                      <a:pt x="498478" y="76199"/>
                    </a:lnTo>
                    <a:lnTo>
                      <a:pt x="528540" y="100329"/>
                    </a:lnTo>
                    <a:lnTo>
                      <a:pt x="546907" y="119379"/>
                    </a:lnTo>
                    <a:lnTo>
                      <a:pt x="555519" y="128269"/>
                    </a:lnTo>
                    <a:lnTo>
                      <a:pt x="563712" y="138429"/>
                    </a:lnTo>
                    <a:lnTo>
                      <a:pt x="571480" y="149859"/>
                    </a:lnTo>
                    <a:lnTo>
                      <a:pt x="578815" y="160019"/>
                    </a:lnTo>
                    <a:lnTo>
                      <a:pt x="585711" y="171449"/>
                    </a:lnTo>
                    <a:lnTo>
                      <a:pt x="592161" y="182879"/>
                    </a:lnTo>
                    <a:lnTo>
                      <a:pt x="598159" y="193039"/>
                    </a:lnTo>
                    <a:lnTo>
                      <a:pt x="603697" y="205739"/>
                    </a:lnTo>
                    <a:lnTo>
                      <a:pt x="608768" y="217169"/>
                    </a:lnTo>
                    <a:lnTo>
                      <a:pt x="613367" y="228599"/>
                    </a:lnTo>
                    <a:lnTo>
                      <a:pt x="624257" y="266699"/>
                    </a:lnTo>
                    <a:lnTo>
                      <a:pt x="630645" y="304799"/>
                    </a:lnTo>
                    <a:lnTo>
                      <a:pt x="632234" y="339089"/>
                    </a:lnTo>
                    <a:lnTo>
                      <a:pt x="632156" y="346709"/>
                    </a:lnTo>
                    <a:lnTo>
                      <a:pt x="631593" y="359409"/>
                    </a:lnTo>
                    <a:lnTo>
                      <a:pt x="630644" y="372109"/>
                    </a:lnTo>
                    <a:lnTo>
                      <a:pt x="629328" y="383539"/>
                    </a:lnTo>
                    <a:lnTo>
                      <a:pt x="631775" y="386736"/>
                    </a:lnTo>
                    <a:lnTo>
                      <a:pt x="633097" y="386079"/>
                    </a:lnTo>
                    <a:lnTo>
                      <a:pt x="649955" y="386079"/>
                    </a:lnTo>
                    <a:lnTo>
                      <a:pt x="650159" y="384809"/>
                    </a:lnTo>
                    <a:lnTo>
                      <a:pt x="651571" y="372109"/>
                    </a:lnTo>
                    <a:lnTo>
                      <a:pt x="652541" y="359409"/>
                    </a:lnTo>
                    <a:lnTo>
                      <a:pt x="653049" y="346709"/>
                    </a:lnTo>
                    <a:lnTo>
                      <a:pt x="652788" y="331469"/>
                    </a:lnTo>
                    <a:lnTo>
                      <a:pt x="648822" y="288289"/>
                    </a:lnTo>
                    <a:lnTo>
                      <a:pt x="640299" y="246379"/>
                    </a:lnTo>
                    <a:lnTo>
                      <a:pt x="627503" y="208279"/>
                    </a:lnTo>
                    <a:lnTo>
                      <a:pt x="610716" y="172719"/>
                    </a:lnTo>
                    <a:lnTo>
                      <a:pt x="590219" y="139699"/>
                    </a:lnTo>
                    <a:lnTo>
                      <a:pt x="582611" y="128269"/>
                    </a:lnTo>
                    <a:lnTo>
                      <a:pt x="574633" y="118109"/>
                    </a:lnTo>
                    <a:lnTo>
                      <a:pt x="566296" y="109219"/>
                    </a:lnTo>
                    <a:lnTo>
                      <a:pt x="557609" y="99059"/>
                    </a:lnTo>
                    <a:lnTo>
                      <a:pt x="519182" y="66039"/>
                    </a:lnTo>
                    <a:lnTo>
                      <a:pt x="487128" y="44449"/>
                    </a:lnTo>
                    <a:lnTo>
                      <a:pt x="440647" y="21589"/>
                    </a:lnTo>
                    <a:lnTo>
                      <a:pt x="403366" y="10159"/>
                    </a:lnTo>
                    <a:lnTo>
                      <a:pt x="390537" y="6349"/>
                    </a:lnTo>
                    <a:lnTo>
                      <a:pt x="377526" y="3809"/>
                    </a:lnTo>
                    <a:lnTo>
                      <a:pt x="337507" y="0"/>
                    </a:lnTo>
                    <a:close/>
                  </a:path>
                </a:pathLst>
              </a:custGeom>
              <a:solidFill>
                <a:srgbClr val="59ADCA"/>
              </a:solidFill>
            </p:spPr>
            <p:txBody>
              <a:bodyPr wrap="square" lIns="0" tIns="0" rIns="0" bIns="0" rtlCol="0"/>
              <a:lstStyle/>
              <a:p>
                <a:endParaRPr/>
              </a:p>
            </p:txBody>
          </p:sp>
          <p:sp>
            <p:nvSpPr>
              <p:cNvPr id="179" name="bk object 63"/>
              <p:cNvSpPr/>
              <p:nvPr/>
            </p:nvSpPr>
            <p:spPr>
              <a:xfrm>
                <a:off x="2152762" y="5587169"/>
                <a:ext cx="126834" cy="46264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0" name="bk object 64"/>
              <p:cNvSpPr/>
              <p:nvPr/>
            </p:nvSpPr>
            <p:spPr>
              <a:xfrm>
                <a:off x="2152762" y="5587169"/>
                <a:ext cx="126834" cy="46264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1" name="bk object 65"/>
              <p:cNvSpPr/>
              <p:nvPr/>
            </p:nvSpPr>
            <p:spPr>
              <a:xfrm>
                <a:off x="2147237" y="5586331"/>
                <a:ext cx="138430" cy="471170"/>
              </a:xfrm>
              <a:custGeom>
                <a:avLst/>
                <a:gdLst/>
                <a:ahLst/>
                <a:cxnLst/>
                <a:rect l="l" t="t" r="r" b="b"/>
                <a:pathLst>
                  <a:path w="138430" h="471169">
                    <a:moveTo>
                      <a:pt x="74079" y="0"/>
                    </a:moveTo>
                    <a:lnTo>
                      <a:pt x="63842" y="0"/>
                    </a:lnTo>
                    <a:lnTo>
                      <a:pt x="0" y="401878"/>
                    </a:lnTo>
                    <a:lnTo>
                      <a:pt x="68960" y="470839"/>
                    </a:lnTo>
                    <a:lnTo>
                      <a:pt x="83626" y="456171"/>
                    </a:lnTo>
                    <a:lnTo>
                      <a:pt x="68960" y="456171"/>
                    </a:lnTo>
                    <a:lnTo>
                      <a:pt x="11061" y="398272"/>
                    </a:lnTo>
                    <a:lnTo>
                      <a:pt x="68960" y="33870"/>
                    </a:lnTo>
                    <a:lnTo>
                      <a:pt x="79458" y="33870"/>
                    </a:lnTo>
                    <a:lnTo>
                      <a:pt x="74079" y="0"/>
                    </a:lnTo>
                    <a:close/>
                  </a:path>
                  <a:path w="138430" h="471169">
                    <a:moveTo>
                      <a:pt x="126839" y="398280"/>
                    </a:moveTo>
                    <a:lnTo>
                      <a:pt x="68960" y="456171"/>
                    </a:lnTo>
                    <a:lnTo>
                      <a:pt x="83626" y="456171"/>
                    </a:lnTo>
                    <a:lnTo>
                      <a:pt x="137909" y="401878"/>
                    </a:lnTo>
                    <a:lnTo>
                      <a:pt x="137750" y="400888"/>
                    </a:lnTo>
                    <a:lnTo>
                      <a:pt x="127253" y="400888"/>
                    </a:lnTo>
                    <a:lnTo>
                      <a:pt x="126839" y="398280"/>
                    </a:lnTo>
                    <a:close/>
                  </a:path>
                  <a:path w="138430" h="471169">
                    <a:moveTo>
                      <a:pt x="128701" y="396417"/>
                    </a:moveTo>
                    <a:lnTo>
                      <a:pt x="126839" y="398280"/>
                    </a:lnTo>
                    <a:lnTo>
                      <a:pt x="127253" y="400888"/>
                    </a:lnTo>
                    <a:lnTo>
                      <a:pt x="132359" y="400075"/>
                    </a:lnTo>
                    <a:lnTo>
                      <a:pt x="128701" y="396417"/>
                    </a:lnTo>
                    <a:close/>
                  </a:path>
                  <a:path w="138430" h="471169">
                    <a:moveTo>
                      <a:pt x="137490" y="399262"/>
                    </a:moveTo>
                    <a:lnTo>
                      <a:pt x="127253" y="400888"/>
                    </a:lnTo>
                    <a:lnTo>
                      <a:pt x="137750" y="400888"/>
                    </a:lnTo>
                    <a:lnTo>
                      <a:pt x="137490" y="399262"/>
                    </a:lnTo>
                    <a:close/>
                  </a:path>
                  <a:path w="138430" h="471169">
                    <a:moveTo>
                      <a:pt x="137038" y="396417"/>
                    </a:moveTo>
                    <a:lnTo>
                      <a:pt x="128701" y="396417"/>
                    </a:lnTo>
                    <a:lnTo>
                      <a:pt x="132359" y="400075"/>
                    </a:lnTo>
                    <a:lnTo>
                      <a:pt x="137490" y="399262"/>
                    </a:lnTo>
                    <a:lnTo>
                      <a:pt x="137038" y="396417"/>
                    </a:lnTo>
                    <a:close/>
                  </a:path>
                  <a:path w="138430" h="471169">
                    <a:moveTo>
                      <a:pt x="79458" y="33870"/>
                    </a:moveTo>
                    <a:lnTo>
                      <a:pt x="68960" y="33870"/>
                    </a:lnTo>
                    <a:lnTo>
                      <a:pt x="126839" y="398280"/>
                    </a:lnTo>
                    <a:lnTo>
                      <a:pt x="128701" y="396417"/>
                    </a:lnTo>
                    <a:lnTo>
                      <a:pt x="137038" y="396417"/>
                    </a:lnTo>
                    <a:lnTo>
                      <a:pt x="79458" y="33870"/>
                    </a:lnTo>
                    <a:close/>
                  </a:path>
                </a:pathLst>
              </a:custGeom>
              <a:solidFill>
                <a:srgbClr val="266199"/>
              </a:solidFill>
            </p:spPr>
            <p:txBody>
              <a:bodyPr wrap="square" lIns="0" tIns="0" rIns="0" bIns="0" rtlCol="0"/>
              <a:lstStyle/>
              <a:p>
                <a:endParaRPr/>
              </a:p>
            </p:txBody>
          </p:sp>
          <p:sp>
            <p:nvSpPr>
              <p:cNvPr id="182" name="bk object 66"/>
              <p:cNvSpPr/>
              <p:nvPr/>
            </p:nvSpPr>
            <p:spPr>
              <a:xfrm>
                <a:off x="2173855" y="5676628"/>
                <a:ext cx="85725" cy="84455"/>
              </a:xfrm>
              <a:custGeom>
                <a:avLst/>
                <a:gdLst/>
                <a:ahLst/>
                <a:cxnLst/>
                <a:rect l="l" t="t" r="r" b="b"/>
                <a:pathLst>
                  <a:path w="85725" h="84454">
                    <a:moveTo>
                      <a:pt x="40531" y="0"/>
                    </a:moveTo>
                    <a:lnTo>
                      <a:pt x="7521" y="19387"/>
                    </a:lnTo>
                    <a:lnTo>
                      <a:pt x="0" y="48759"/>
                    </a:lnTo>
                    <a:lnTo>
                      <a:pt x="3664" y="60524"/>
                    </a:lnTo>
                    <a:lnTo>
                      <a:pt x="10960" y="70525"/>
                    </a:lnTo>
                    <a:lnTo>
                      <a:pt x="21750" y="78176"/>
                    </a:lnTo>
                    <a:lnTo>
                      <a:pt x="35899" y="82888"/>
                    </a:lnTo>
                    <a:lnTo>
                      <a:pt x="53270" y="84074"/>
                    </a:lnTo>
                    <a:lnTo>
                      <a:pt x="65973" y="78367"/>
                    </a:lnTo>
                    <a:lnTo>
                      <a:pt x="76057" y="69029"/>
                    </a:lnTo>
                    <a:lnTo>
                      <a:pt x="82706" y="56876"/>
                    </a:lnTo>
                    <a:lnTo>
                      <a:pt x="85104" y="42723"/>
                    </a:lnTo>
                    <a:lnTo>
                      <a:pt x="83358" y="30623"/>
                    </a:lnTo>
                    <a:lnTo>
                      <a:pt x="77383" y="18356"/>
                    </a:lnTo>
                    <a:lnTo>
                      <a:pt x="67806" y="8653"/>
                    </a:lnTo>
                    <a:lnTo>
                      <a:pt x="55299" y="2279"/>
                    </a:lnTo>
                    <a:lnTo>
                      <a:pt x="40531" y="0"/>
                    </a:lnTo>
                    <a:close/>
                  </a:path>
                </a:pathLst>
              </a:custGeom>
              <a:solidFill>
                <a:srgbClr val="007CC4"/>
              </a:solidFill>
            </p:spPr>
            <p:txBody>
              <a:bodyPr wrap="square" lIns="0" tIns="0" rIns="0" bIns="0" rtlCol="0"/>
              <a:lstStyle/>
              <a:p>
                <a:endParaRPr/>
              </a:p>
            </p:txBody>
          </p:sp>
          <p:sp>
            <p:nvSpPr>
              <p:cNvPr id="183" name="bk object 67"/>
              <p:cNvSpPr/>
              <p:nvPr/>
            </p:nvSpPr>
            <p:spPr>
              <a:xfrm>
                <a:off x="2169041" y="5671663"/>
                <a:ext cx="95250" cy="94615"/>
              </a:xfrm>
              <a:custGeom>
                <a:avLst/>
                <a:gdLst/>
                <a:ahLst/>
                <a:cxnLst/>
                <a:rect l="l" t="t" r="r" b="b"/>
                <a:pathLst>
                  <a:path w="95250" h="94615">
                    <a:moveTo>
                      <a:pt x="52133" y="0"/>
                    </a:moveTo>
                    <a:lnTo>
                      <a:pt x="12120" y="15521"/>
                    </a:lnTo>
                    <a:lnTo>
                      <a:pt x="0" y="38917"/>
                    </a:lnTo>
                    <a:lnTo>
                      <a:pt x="1434" y="55643"/>
                    </a:lnTo>
                    <a:lnTo>
                      <a:pt x="6213" y="69761"/>
                    </a:lnTo>
                    <a:lnTo>
                      <a:pt x="13830" y="81044"/>
                    </a:lnTo>
                    <a:lnTo>
                      <a:pt x="23780" y="89265"/>
                    </a:lnTo>
                    <a:lnTo>
                      <a:pt x="35556" y="94199"/>
                    </a:lnTo>
                    <a:lnTo>
                      <a:pt x="52949" y="93136"/>
                    </a:lnTo>
                    <a:lnTo>
                      <a:pt x="67523" y="88844"/>
                    </a:lnTo>
                    <a:lnTo>
                      <a:pt x="73593" y="85165"/>
                    </a:lnTo>
                    <a:lnTo>
                      <a:pt x="49881" y="85165"/>
                    </a:lnTo>
                    <a:lnTo>
                      <a:pt x="34838" y="82685"/>
                    </a:lnTo>
                    <a:lnTo>
                      <a:pt x="22665" y="75786"/>
                    </a:lnTo>
                    <a:lnTo>
                      <a:pt x="14100" y="65411"/>
                    </a:lnTo>
                    <a:lnTo>
                      <a:pt x="9879" y="52502"/>
                    </a:lnTo>
                    <a:lnTo>
                      <a:pt x="12105" y="36758"/>
                    </a:lnTo>
                    <a:lnTo>
                      <a:pt x="18570" y="24184"/>
                    </a:lnTo>
                    <a:lnTo>
                      <a:pt x="28397" y="15312"/>
                    </a:lnTo>
                    <a:lnTo>
                      <a:pt x="40707" y="10674"/>
                    </a:lnTo>
                    <a:lnTo>
                      <a:pt x="77624" y="10674"/>
                    </a:lnTo>
                    <a:lnTo>
                      <a:pt x="65876" y="3532"/>
                    </a:lnTo>
                    <a:lnTo>
                      <a:pt x="52133" y="0"/>
                    </a:lnTo>
                    <a:close/>
                  </a:path>
                  <a:path w="95250" h="94615">
                    <a:moveTo>
                      <a:pt x="89918" y="47687"/>
                    </a:moveTo>
                    <a:lnTo>
                      <a:pt x="84736" y="47687"/>
                    </a:lnTo>
                    <a:lnTo>
                      <a:pt x="82015" y="61716"/>
                    </a:lnTo>
                    <a:lnTo>
                      <a:pt x="74603" y="73335"/>
                    </a:lnTo>
                    <a:lnTo>
                      <a:pt x="63544" y="81499"/>
                    </a:lnTo>
                    <a:lnTo>
                      <a:pt x="49881" y="85165"/>
                    </a:lnTo>
                    <a:lnTo>
                      <a:pt x="73593" y="85165"/>
                    </a:lnTo>
                    <a:lnTo>
                      <a:pt x="79151" y="81796"/>
                    </a:lnTo>
                    <a:lnTo>
                      <a:pt x="87706" y="72470"/>
                    </a:lnTo>
                    <a:lnTo>
                      <a:pt x="93060" y="61340"/>
                    </a:lnTo>
                    <a:lnTo>
                      <a:pt x="95085" y="48882"/>
                    </a:lnTo>
                    <a:lnTo>
                      <a:pt x="89918" y="47687"/>
                    </a:lnTo>
                    <a:close/>
                  </a:path>
                  <a:path w="95250" h="94615">
                    <a:moveTo>
                      <a:pt x="77624" y="10674"/>
                    </a:moveTo>
                    <a:lnTo>
                      <a:pt x="40707" y="10674"/>
                    </a:lnTo>
                    <a:lnTo>
                      <a:pt x="56965" y="12662"/>
                    </a:lnTo>
                    <a:lnTo>
                      <a:pt x="69848" y="18762"/>
                    </a:lnTo>
                    <a:lnTo>
                      <a:pt x="78965" y="28146"/>
                    </a:lnTo>
                    <a:lnTo>
                      <a:pt x="83922" y="39983"/>
                    </a:lnTo>
                    <a:lnTo>
                      <a:pt x="95099" y="47687"/>
                    </a:lnTo>
                    <a:lnTo>
                      <a:pt x="92949" y="33439"/>
                    </a:lnTo>
                    <a:lnTo>
                      <a:pt x="86931" y="20899"/>
                    </a:lnTo>
                    <a:lnTo>
                      <a:pt x="77690" y="10714"/>
                    </a:lnTo>
                    <a:close/>
                  </a:path>
                </a:pathLst>
              </a:custGeom>
              <a:solidFill>
                <a:srgbClr val="266199"/>
              </a:solidFill>
            </p:spPr>
            <p:txBody>
              <a:bodyPr wrap="square" lIns="0" tIns="0" rIns="0" bIns="0" rtlCol="0"/>
              <a:lstStyle/>
              <a:p>
                <a:endParaRPr/>
              </a:p>
            </p:txBody>
          </p:sp>
          <p:sp>
            <p:nvSpPr>
              <p:cNvPr id="184" name="bk object 68"/>
              <p:cNvSpPr/>
              <p:nvPr/>
            </p:nvSpPr>
            <p:spPr>
              <a:xfrm>
                <a:off x="2013075" y="5631137"/>
                <a:ext cx="406222" cy="15231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5" name="bk object 69"/>
              <p:cNvSpPr/>
              <p:nvPr/>
            </p:nvSpPr>
            <p:spPr>
              <a:xfrm>
                <a:off x="2013075" y="5631137"/>
                <a:ext cx="406222" cy="15231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6" name="bk object 70"/>
              <p:cNvSpPr/>
              <p:nvPr/>
            </p:nvSpPr>
            <p:spPr>
              <a:xfrm>
                <a:off x="2004693" y="5625434"/>
                <a:ext cx="423545" cy="165735"/>
              </a:xfrm>
              <a:custGeom>
                <a:avLst/>
                <a:gdLst/>
                <a:ahLst/>
                <a:cxnLst/>
                <a:rect l="l" t="t" r="r" b="b"/>
                <a:pathLst>
                  <a:path w="423544" h="165734">
                    <a:moveTo>
                      <a:pt x="8381" y="64820"/>
                    </a:moveTo>
                    <a:lnTo>
                      <a:pt x="5397" y="69037"/>
                    </a:lnTo>
                    <a:lnTo>
                      <a:pt x="141223" y="165112"/>
                    </a:lnTo>
                    <a:lnTo>
                      <a:pt x="152148" y="150914"/>
                    </a:lnTo>
                    <a:lnTo>
                      <a:pt x="139077" y="150914"/>
                    </a:lnTo>
                    <a:lnTo>
                      <a:pt x="22893" y="68732"/>
                    </a:lnTo>
                    <a:lnTo>
                      <a:pt x="11798" y="68732"/>
                    </a:lnTo>
                    <a:lnTo>
                      <a:pt x="8381" y="64820"/>
                    </a:lnTo>
                    <a:close/>
                  </a:path>
                  <a:path w="423544" h="165734">
                    <a:moveTo>
                      <a:pt x="310984" y="1295"/>
                    </a:moveTo>
                    <a:lnTo>
                      <a:pt x="211486" y="62539"/>
                    </a:lnTo>
                    <a:lnTo>
                      <a:pt x="217360" y="66154"/>
                    </a:lnTo>
                    <a:lnTo>
                      <a:pt x="211486" y="73788"/>
                    </a:lnTo>
                    <a:lnTo>
                      <a:pt x="281749" y="165112"/>
                    </a:lnTo>
                    <a:lnTo>
                      <a:pt x="301824" y="150914"/>
                    </a:lnTo>
                    <a:lnTo>
                      <a:pt x="283895" y="150914"/>
                    </a:lnTo>
                    <a:lnTo>
                      <a:pt x="220840" y="68948"/>
                    </a:lnTo>
                    <a:lnTo>
                      <a:pt x="314254" y="11467"/>
                    </a:lnTo>
                    <a:lnTo>
                      <a:pt x="311975" y="10604"/>
                    </a:lnTo>
                    <a:lnTo>
                      <a:pt x="313689" y="5702"/>
                    </a:lnTo>
                    <a:lnTo>
                      <a:pt x="310984" y="1295"/>
                    </a:lnTo>
                    <a:close/>
                  </a:path>
                  <a:path w="423544" h="165734">
                    <a:moveTo>
                      <a:pt x="119133" y="5702"/>
                    </a:moveTo>
                    <a:lnTo>
                      <a:pt x="109270" y="5702"/>
                    </a:lnTo>
                    <a:lnTo>
                      <a:pt x="110352" y="10834"/>
                    </a:lnTo>
                    <a:lnTo>
                      <a:pt x="108701" y="11464"/>
                    </a:lnTo>
                    <a:lnTo>
                      <a:pt x="202120" y="68948"/>
                    </a:lnTo>
                    <a:lnTo>
                      <a:pt x="139077" y="150914"/>
                    </a:lnTo>
                    <a:lnTo>
                      <a:pt x="152148" y="150914"/>
                    </a:lnTo>
                    <a:lnTo>
                      <a:pt x="211486" y="73788"/>
                    </a:lnTo>
                    <a:lnTo>
                      <a:pt x="205612" y="66154"/>
                    </a:lnTo>
                    <a:lnTo>
                      <a:pt x="211486" y="62539"/>
                    </a:lnTo>
                    <a:lnTo>
                      <a:pt x="119133" y="5702"/>
                    </a:lnTo>
                    <a:close/>
                  </a:path>
                  <a:path w="423544" h="165734">
                    <a:moveTo>
                      <a:pt x="406109" y="64463"/>
                    </a:moveTo>
                    <a:lnTo>
                      <a:pt x="283895" y="150914"/>
                    </a:lnTo>
                    <a:lnTo>
                      <a:pt x="301824" y="150914"/>
                    </a:lnTo>
                    <a:lnTo>
                      <a:pt x="418679" y="68264"/>
                    </a:lnTo>
                    <a:lnTo>
                      <a:pt x="410676" y="68264"/>
                    </a:lnTo>
                    <a:lnTo>
                      <a:pt x="406109" y="64463"/>
                    </a:lnTo>
                    <a:close/>
                  </a:path>
                  <a:path w="423544" h="165734">
                    <a:moveTo>
                      <a:pt x="211486" y="62539"/>
                    </a:moveTo>
                    <a:lnTo>
                      <a:pt x="205612" y="66154"/>
                    </a:lnTo>
                    <a:lnTo>
                      <a:pt x="211486" y="73788"/>
                    </a:lnTo>
                    <a:lnTo>
                      <a:pt x="217360" y="66154"/>
                    </a:lnTo>
                    <a:lnTo>
                      <a:pt x="211486" y="62539"/>
                    </a:lnTo>
                    <a:close/>
                  </a:path>
                  <a:path w="423544" h="165734">
                    <a:moveTo>
                      <a:pt x="109867" y="0"/>
                    </a:moveTo>
                    <a:lnTo>
                      <a:pt x="72161" y="15874"/>
                    </a:lnTo>
                    <a:lnTo>
                      <a:pt x="39035" y="34995"/>
                    </a:lnTo>
                    <a:lnTo>
                      <a:pt x="8455" y="57912"/>
                    </a:lnTo>
                    <a:lnTo>
                      <a:pt x="0" y="65227"/>
                    </a:lnTo>
                    <a:lnTo>
                      <a:pt x="5397" y="69037"/>
                    </a:lnTo>
                    <a:lnTo>
                      <a:pt x="11366" y="60579"/>
                    </a:lnTo>
                    <a:lnTo>
                      <a:pt x="21548" y="60579"/>
                    </a:lnTo>
                    <a:lnTo>
                      <a:pt x="52807" y="38511"/>
                    </a:lnTo>
                    <a:lnTo>
                      <a:pt x="86577" y="20482"/>
                    </a:lnTo>
                    <a:lnTo>
                      <a:pt x="108701" y="11464"/>
                    </a:lnTo>
                    <a:lnTo>
                      <a:pt x="106540" y="10134"/>
                    </a:lnTo>
                    <a:lnTo>
                      <a:pt x="109270" y="5702"/>
                    </a:lnTo>
                    <a:lnTo>
                      <a:pt x="119133" y="5702"/>
                    </a:lnTo>
                    <a:lnTo>
                      <a:pt x="109867" y="0"/>
                    </a:lnTo>
                    <a:close/>
                  </a:path>
                  <a:path w="423544" h="165734">
                    <a:moveTo>
                      <a:pt x="11366" y="60579"/>
                    </a:moveTo>
                    <a:lnTo>
                      <a:pt x="8381" y="64820"/>
                    </a:lnTo>
                    <a:lnTo>
                      <a:pt x="11798" y="68732"/>
                    </a:lnTo>
                    <a:lnTo>
                      <a:pt x="16882" y="64480"/>
                    </a:lnTo>
                    <a:lnTo>
                      <a:pt x="11366" y="60579"/>
                    </a:lnTo>
                    <a:close/>
                  </a:path>
                  <a:path w="423544" h="165734">
                    <a:moveTo>
                      <a:pt x="16882" y="64480"/>
                    </a:moveTo>
                    <a:lnTo>
                      <a:pt x="11798" y="68732"/>
                    </a:lnTo>
                    <a:lnTo>
                      <a:pt x="22893" y="68732"/>
                    </a:lnTo>
                    <a:lnTo>
                      <a:pt x="16882" y="64480"/>
                    </a:lnTo>
                    <a:close/>
                  </a:path>
                  <a:path w="423544" h="165734">
                    <a:moveTo>
                      <a:pt x="411619" y="60566"/>
                    </a:moveTo>
                    <a:lnTo>
                      <a:pt x="406109" y="64463"/>
                    </a:lnTo>
                    <a:lnTo>
                      <a:pt x="410676" y="68264"/>
                    </a:lnTo>
                    <a:lnTo>
                      <a:pt x="414591" y="64808"/>
                    </a:lnTo>
                    <a:lnTo>
                      <a:pt x="411619" y="60566"/>
                    </a:lnTo>
                    <a:close/>
                  </a:path>
                  <a:path w="423544" h="165734">
                    <a:moveTo>
                      <a:pt x="417625" y="60566"/>
                    </a:moveTo>
                    <a:lnTo>
                      <a:pt x="411619" y="60566"/>
                    </a:lnTo>
                    <a:lnTo>
                      <a:pt x="414591" y="64808"/>
                    </a:lnTo>
                    <a:lnTo>
                      <a:pt x="410676" y="68264"/>
                    </a:lnTo>
                    <a:lnTo>
                      <a:pt x="418679" y="68264"/>
                    </a:lnTo>
                    <a:lnTo>
                      <a:pt x="422973" y="65227"/>
                    </a:lnTo>
                    <a:lnTo>
                      <a:pt x="417625" y="60566"/>
                    </a:lnTo>
                    <a:close/>
                  </a:path>
                  <a:path w="423544" h="165734">
                    <a:moveTo>
                      <a:pt x="21548" y="60579"/>
                    </a:moveTo>
                    <a:lnTo>
                      <a:pt x="11366" y="60579"/>
                    </a:lnTo>
                    <a:lnTo>
                      <a:pt x="16882" y="64480"/>
                    </a:lnTo>
                    <a:lnTo>
                      <a:pt x="21548" y="60579"/>
                    </a:lnTo>
                    <a:close/>
                  </a:path>
                  <a:path w="423544" h="165734">
                    <a:moveTo>
                      <a:pt x="313093" y="0"/>
                    </a:moveTo>
                    <a:lnTo>
                      <a:pt x="310984" y="1295"/>
                    </a:lnTo>
                    <a:lnTo>
                      <a:pt x="316420" y="10134"/>
                    </a:lnTo>
                    <a:lnTo>
                      <a:pt x="314254" y="11467"/>
                    </a:lnTo>
                    <a:lnTo>
                      <a:pt x="358594" y="31701"/>
                    </a:lnTo>
                    <a:lnTo>
                      <a:pt x="390750" y="52358"/>
                    </a:lnTo>
                    <a:lnTo>
                      <a:pt x="406109" y="64463"/>
                    </a:lnTo>
                    <a:lnTo>
                      <a:pt x="411619" y="60566"/>
                    </a:lnTo>
                    <a:lnTo>
                      <a:pt x="417625" y="60566"/>
                    </a:lnTo>
                    <a:lnTo>
                      <a:pt x="408240" y="52714"/>
                    </a:lnTo>
                    <a:lnTo>
                      <a:pt x="377094" y="30587"/>
                    </a:lnTo>
                    <a:lnTo>
                      <a:pt x="343460" y="12311"/>
                    </a:lnTo>
                    <a:lnTo>
                      <a:pt x="319797" y="2409"/>
                    </a:lnTo>
                    <a:lnTo>
                      <a:pt x="313093" y="0"/>
                    </a:lnTo>
                    <a:close/>
                  </a:path>
                  <a:path w="423544" h="165734">
                    <a:moveTo>
                      <a:pt x="313689" y="5702"/>
                    </a:moveTo>
                    <a:lnTo>
                      <a:pt x="311975" y="10604"/>
                    </a:lnTo>
                    <a:lnTo>
                      <a:pt x="314259" y="11464"/>
                    </a:lnTo>
                    <a:lnTo>
                      <a:pt x="316420" y="10134"/>
                    </a:lnTo>
                    <a:lnTo>
                      <a:pt x="313689" y="5702"/>
                    </a:lnTo>
                    <a:close/>
                  </a:path>
                  <a:path w="423544" h="165734">
                    <a:moveTo>
                      <a:pt x="109270" y="5702"/>
                    </a:moveTo>
                    <a:lnTo>
                      <a:pt x="106540" y="10134"/>
                    </a:lnTo>
                    <a:lnTo>
                      <a:pt x="108701" y="11464"/>
                    </a:lnTo>
                    <a:lnTo>
                      <a:pt x="110352" y="10834"/>
                    </a:lnTo>
                    <a:lnTo>
                      <a:pt x="109270" y="5702"/>
                    </a:lnTo>
                    <a:close/>
                  </a:path>
                </a:pathLst>
              </a:custGeom>
              <a:solidFill>
                <a:srgbClr val="66A8D0"/>
              </a:solidFill>
            </p:spPr>
            <p:txBody>
              <a:bodyPr wrap="square" lIns="0" tIns="0" rIns="0" bIns="0" rtlCol="0"/>
              <a:lstStyle/>
              <a:p>
                <a:endParaRPr/>
              </a:p>
            </p:txBody>
          </p:sp>
          <p:sp>
            <p:nvSpPr>
              <p:cNvPr id="187" name="bk object 71"/>
              <p:cNvSpPr/>
              <p:nvPr/>
            </p:nvSpPr>
            <p:spPr>
              <a:xfrm>
                <a:off x="1960446" y="5205687"/>
                <a:ext cx="511479" cy="48039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88" name="bk object 72"/>
              <p:cNvSpPr/>
              <p:nvPr/>
            </p:nvSpPr>
            <p:spPr>
              <a:xfrm>
                <a:off x="1952776" y="5198152"/>
                <a:ext cx="527050" cy="495934"/>
              </a:xfrm>
              <a:custGeom>
                <a:avLst/>
                <a:gdLst/>
                <a:ahLst/>
                <a:cxnLst/>
                <a:rect l="l" t="t" r="r" b="b"/>
                <a:pathLst>
                  <a:path w="527050" h="495934">
                    <a:moveTo>
                      <a:pt x="274735" y="0"/>
                    </a:moveTo>
                    <a:lnTo>
                      <a:pt x="230932" y="2553"/>
                    </a:lnTo>
                    <a:lnTo>
                      <a:pt x="190684" y="10203"/>
                    </a:lnTo>
                    <a:lnTo>
                      <a:pt x="153994" y="22572"/>
                    </a:lnTo>
                    <a:lnTo>
                      <a:pt x="110612" y="45748"/>
                    </a:lnTo>
                    <a:lnTo>
                      <a:pt x="72376" y="77304"/>
                    </a:lnTo>
                    <a:lnTo>
                      <a:pt x="46330" y="108055"/>
                    </a:lnTo>
                    <a:lnTo>
                      <a:pt x="25781" y="141284"/>
                    </a:lnTo>
                    <a:lnTo>
                      <a:pt x="11010" y="176719"/>
                    </a:lnTo>
                    <a:lnTo>
                      <a:pt x="2300" y="214091"/>
                    </a:lnTo>
                    <a:lnTo>
                      <a:pt x="0" y="239947"/>
                    </a:lnTo>
                    <a:lnTo>
                      <a:pt x="336" y="254395"/>
                    </a:lnTo>
                    <a:lnTo>
                      <a:pt x="5529" y="295604"/>
                    </a:lnTo>
                    <a:lnTo>
                      <a:pt x="16615" y="333505"/>
                    </a:lnTo>
                    <a:lnTo>
                      <a:pt x="33099" y="367968"/>
                    </a:lnTo>
                    <a:lnTo>
                      <a:pt x="62623" y="408339"/>
                    </a:lnTo>
                    <a:lnTo>
                      <a:pt x="91496" y="434962"/>
                    </a:lnTo>
                    <a:lnTo>
                      <a:pt x="123808" y="457310"/>
                    </a:lnTo>
                    <a:lnTo>
                      <a:pt x="158237" y="474718"/>
                    </a:lnTo>
                    <a:lnTo>
                      <a:pt x="194584" y="487012"/>
                    </a:lnTo>
                    <a:lnTo>
                      <a:pt x="232650" y="494022"/>
                    </a:lnTo>
                    <a:lnTo>
                      <a:pt x="258884" y="495674"/>
                    </a:lnTo>
                    <a:lnTo>
                      <a:pt x="273155" y="495361"/>
                    </a:lnTo>
                    <a:lnTo>
                      <a:pt x="314295" y="490713"/>
                    </a:lnTo>
                    <a:lnTo>
                      <a:pt x="352716" y="480820"/>
                    </a:lnTo>
                    <a:lnTo>
                      <a:pt x="355438" y="479836"/>
                    </a:lnTo>
                    <a:lnTo>
                      <a:pt x="276443" y="479836"/>
                    </a:lnTo>
                    <a:lnTo>
                      <a:pt x="261170" y="479581"/>
                    </a:lnTo>
                    <a:lnTo>
                      <a:pt x="218144" y="475158"/>
                    </a:lnTo>
                    <a:lnTo>
                      <a:pt x="179231" y="465587"/>
                    </a:lnTo>
                    <a:lnTo>
                      <a:pt x="133574" y="445559"/>
                    </a:lnTo>
                    <a:lnTo>
                      <a:pt x="94816" y="418165"/>
                    </a:lnTo>
                    <a:lnTo>
                      <a:pt x="66346" y="387593"/>
                    </a:lnTo>
                    <a:lnTo>
                      <a:pt x="44005" y="354839"/>
                    </a:lnTo>
                    <a:lnTo>
                      <a:pt x="27960" y="320073"/>
                    </a:lnTo>
                    <a:lnTo>
                      <a:pt x="16657" y="270883"/>
                    </a:lnTo>
                    <a:lnTo>
                      <a:pt x="15675" y="258122"/>
                    </a:lnTo>
                    <a:lnTo>
                      <a:pt x="16001" y="243345"/>
                    </a:lnTo>
                    <a:lnTo>
                      <a:pt x="21307" y="201678"/>
                    </a:lnTo>
                    <a:lnTo>
                      <a:pt x="32699" y="163982"/>
                    </a:lnTo>
                    <a:lnTo>
                      <a:pt x="56461" y="119838"/>
                    </a:lnTo>
                    <a:lnTo>
                      <a:pt x="90267" y="82000"/>
                    </a:lnTo>
                    <a:lnTo>
                      <a:pt x="122290" y="57704"/>
                    </a:lnTo>
                    <a:lnTo>
                      <a:pt x="156222" y="38787"/>
                    </a:lnTo>
                    <a:lnTo>
                      <a:pt x="191946" y="25352"/>
                    </a:lnTo>
                    <a:lnTo>
                      <a:pt x="229346" y="17501"/>
                    </a:lnTo>
                    <a:lnTo>
                      <a:pt x="255153" y="15421"/>
                    </a:lnTo>
                    <a:lnTo>
                      <a:pt x="355454" y="15421"/>
                    </a:lnTo>
                    <a:lnTo>
                      <a:pt x="352755" y="14430"/>
                    </a:lnTo>
                    <a:lnTo>
                      <a:pt x="314745" y="4485"/>
                    </a:lnTo>
                    <a:lnTo>
                      <a:pt x="288268" y="864"/>
                    </a:lnTo>
                    <a:lnTo>
                      <a:pt x="274735" y="0"/>
                    </a:lnTo>
                    <a:close/>
                  </a:path>
                  <a:path w="527050" h="495934">
                    <a:moveTo>
                      <a:pt x="519149" y="247729"/>
                    </a:moveTo>
                    <a:lnTo>
                      <a:pt x="511377" y="247729"/>
                    </a:lnTo>
                    <a:lnTo>
                      <a:pt x="510964" y="261239"/>
                    </a:lnTo>
                    <a:lnTo>
                      <a:pt x="509744" y="274544"/>
                    </a:lnTo>
                    <a:lnTo>
                      <a:pt x="501464" y="313023"/>
                    </a:lnTo>
                    <a:lnTo>
                      <a:pt x="486713" y="348919"/>
                    </a:lnTo>
                    <a:lnTo>
                      <a:pt x="466083" y="381676"/>
                    </a:lnTo>
                    <a:lnTo>
                      <a:pt x="440165" y="410740"/>
                    </a:lnTo>
                    <a:lnTo>
                      <a:pt x="399924" y="441619"/>
                    </a:lnTo>
                    <a:lnTo>
                      <a:pt x="365905" y="459326"/>
                    </a:lnTo>
                    <a:lnTo>
                      <a:pt x="329094" y="471877"/>
                    </a:lnTo>
                    <a:lnTo>
                      <a:pt x="289939" y="478835"/>
                    </a:lnTo>
                    <a:lnTo>
                      <a:pt x="276443" y="479836"/>
                    </a:lnTo>
                    <a:lnTo>
                      <a:pt x="355438" y="479836"/>
                    </a:lnTo>
                    <a:lnTo>
                      <a:pt x="399255" y="460178"/>
                    </a:lnTo>
                    <a:lnTo>
                      <a:pt x="439856" y="431912"/>
                    </a:lnTo>
                    <a:lnTo>
                      <a:pt x="467114" y="404981"/>
                    </a:lnTo>
                    <a:lnTo>
                      <a:pt x="490300" y="373816"/>
                    </a:lnTo>
                    <a:lnTo>
                      <a:pt x="508255" y="339499"/>
                    </a:lnTo>
                    <a:lnTo>
                      <a:pt x="520466" y="302513"/>
                    </a:lnTo>
                    <a:lnTo>
                      <a:pt x="526419" y="263343"/>
                    </a:lnTo>
                    <a:lnTo>
                      <a:pt x="526925" y="249883"/>
                    </a:lnTo>
                    <a:lnTo>
                      <a:pt x="519149" y="247729"/>
                    </a:lnTo>
                    <a:close/>
                  </a:path>
                  <a:path w="527050" h="495934">
                    <a:moveTo>
                      <a:pt x="355454" y="15421"/>
                    </a:moveTo>
                    <a:lnTo>
                      <a:pt x="255153" y="15421"/>
                    </a:lnTo>
                    <a:lnTo>
                      <a:pt x="269907" y="15724"/>
                    </a:lnTo>
                    <a:lnTo>
                      <a:pt x="284283" y="16671"/>
                    </a:lnTo>
                    <a:lnTo>
                      <a:pt x="325102" y="23212"/>
                    </a:lnTo>
                    <a:lnTo>
                      <a:pt x="362381" y="34947"/>
                    </a:lnTo>
                    <a:lnTo>
                      <a:pt x="406412" y="57892"/>
                    </a:lnTo>
                    <a:lnTo>
                      <a:pt x="444823" y="89613"/>
                    </a:lnTo>
                    <a:lnTo>
                      <a:pt x="470394" y="120459"/>
                    </a:lnTo>
                    <a:lnTo>
                      <a:pt x="490088" y="154010"/>
                    </a:lnTo>
                    <a:lnTo>
                      <a:pt x="503565" y="189940"/>
                    </a:lnTo>
                    <a:lnTo>
                      <a:pt x="510483" y="227924"/>
                    </a:lnTo>
                    <a:lnTo>
                      <a:pt x="511273" y="240985"/>
                    </a:lnTo>
                    <a:lnTo>
                      <a:pt x="526934" y="247729"/>
                    </a:lnTo>
                    <a:lnTo>
                      <a:pt x="523515" y="207709"/>
                    </a:lnTo>
                    <a:lnTo>
                      <a:pt x="513621" y="169726"/>
                    </a:lnTo>
                    <a:lnTo>
                      <a:pt x="497798" y="134293"/>
                    </a:lnTo>
                    <a:lnTo>
                      <a:pt x="476592" y="101924"/>
                    </a:lnTo>
                    <a:lnTo>
                      <a:pt x="450550" y="73132"/>
                    </a:lnTo>
                    <a:lnTo>
                      <a:pt x="410511" y="42080"/>
                    </a:lnTo>
                    <a:lnTo>
                      <a:pt x="376775" y="23901"/>
                    </a:lnTo>
                    <a:lnTo>
                      <a:pt x="364908" y="18891"/>
                    </a:lnTo>
                    <a:lnTo>
                      <a:pt x="355454" y="15421"/>
                    </a:lnTo>
                    <a:close/>
                  </a:path>
                </a:pathLst>
              </a:custGeom>
              <a:solidFill>
                <a:srgbClr val="A78030"/>
              </a:solidFill>
            </p:spPr>
            <p:txBody>
              <a:bodyPr wrap="square" lIns="0" tIns="0" rIns="0" bIns="0" rtlCol="0"/>
              <a:lstStyle/>
              <a:p>
                <a:endParaRPr/>
              </a:p>
            </p:txBody>
          </p:sp>
          <p:sp>
            <p:nvSpPr>
              <p:cNvPr id="189" name="bk object 73"/>
              <p:cNvSpPr/>
              <p:nvPr/>
            </p:nvSpPr>
            <p:spPr>
              <a:xfrm>
                <a:off x="1987659" y="5221852"/>
                <a:ext cx="247083" cy="25793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0" name="bk object 74"/>
              <p:cNvSpPr/>
              <p:nvPr/>
            </p:nvSpPr>
            <p:spPr>
              <a:xfrm>
                <a:off x="1987185" y="5321206"/>
                <a:ext cx="479425" cy="356235"/>
              </a:xfrm>
              <a:custGeom>
                <a:avLst/>
                <a:gdLst/>
                <a:ahLst/>
                <a:cxnLst/>
                <a:rect l="l" t="t" r="r" b="b"/>
                <a:pathLst>
                  <a:path w="479425" h="356234">
                    <a:moveTo>
                      <a:pt x="0" y="209240"/>
                    </a:moveTo>
                    <a:lnTo>
                      <a:pt x="24109" y="253210"/>
                    </a:lnTo>
                    <a:lnTo>
                      <a:pt x="49390" y="282998"/>
                    </a:lnTo>
                    <a:lnTo>
                      <a:pt x="79810" y="307975"/>
                    </a:lnTo>
                    <a:lnTo>
                      <a:pt x="112859" y="328047"/>
                    </a:lnTo>
                    <a:lnTo>
                      <a:pt x="148294" y="342946"/>
                    </a:lnTo>
                    <a:lnTo>
                      <a:pt x="185874" y="352404"/>
                    </a:lnTo>
                    <a:lnTo>
                      <a:pt x="225356" y="356155"/>
                    </a:lnTo>
                    <a:lnTo>
                      <a:pt x="239863" y="355830"/>
                    </a:lnTo>
                    <a:lnTo>
                      <a:pt x="281371" y="350971"/>
                    </a:lnTo>
                    <a:lnTo>
                      <a:pt x="319687" y="340667"/>
                    </a:lnTo>
                    <a:lnTo>
                      <a:pt x="365427" y="319297"/>
                    </a:lnTo>
                    <a:lnTo>
                      <a:pt x="375227" y="313108"/>
                    </a:lnTo>
                    <a:lnTo>
                      <a:pt x="213096" y="313108"/>
                    </a:lnTo>
                    <a:lnTo>
                      <a:pt x="198551" y="312785"/>
                    </a:lnTo>
                    <a:lnTo>
                      <a:pt x="156969" y="307946"/>
                    </a:lnTo>
                    <a:lnTo>
                      <a:pt x="118625" y="297678"/>
                    </a:lnTo>
                    <a:lnTo>
                      <a:pt x="72889" y="276376"/>
                    </a:lnTo>
                    <a:lnTo>
                      <a:pt x="33758" y="247429"/>
                    </a:lnTo>
                    <a:lnTo>
                      <a:pt x="7045" y="218662"/>
                    </a:lnTo>
                    <a:lnTo>
                      <a:pt x="0" y="209240"/>
                    </a:lnTo>
                    <a:close/>
                  </a:path>
                  <a:path w="479425" h="356234">
                    <a:moveTo>
                      <a:pt x="439147" y="0"/>
                    </a:moveTo>
                    <a:lnTo>
                      <a:pt x="452971" y="48592"/>
                    </a:lnTo>
                    <a:lnTo>
                      <a:pt x="455547" y="74291"/>
                    </a:lnTo>
                    <a:lnTo>
                      <a:pt x="455192" y="88752"/>
                    </a:lnTo>
                    <a:lnTo>
                      <a:pt x="449705" y="129719"/>
                    </a:lnTo>
                    <a:lnTo>
                      <a:pt x="437963" y="167033"/>
                    </a:lnTo>
                    <a:lnTo>
                      <a:pt x="413421" y="211049"/>
                    </a:lnTo>
                    <a:lnTo>
                      <a:pt x="379118" y="248604"/>
                    </a:lnTo>
                    <a:lnTo>
                      <a:pt x="347749" y="272048"/>
                    </a:lnTo>
                    <a:lnTo>
                      <a:pt x="313881" y="290470"/>
                    </a:lnTo>
                    <a:lnTo>
                      <a:pt x="277744" y="303615"/>
                    </a:lnTo>
                    <a:lnTo>
                      <a:pt x="239567" y="311230"/>
                    </a:lnTo>
                    <a:lnTo>
                      <a:pt x="213096" y="313108"/>
                    </a:lnTo>
                    <a:lnTo>
                      <a:pt x="375227" y="313108"/>
                    </a:lnTo>
                    <a:lnTo>
                      <a:pt x="414285" y="280662"/>
                    </a:lnTo>
                    <a:lnTo>
                      <a:pt x="439631" y="249806"/>
                    </a:lnTo>
                    <a:lnTo>
                      <a:pt x="459028" y="216155"/>
                    </a:lnTo>
                    <a:lnTo>
                      <a:pt x="472120" y="180053"/>
                    </a:lnTo>
                    <a:lnTo>
                      <a:pt x="478550" y="141845"/>
                    </a:lnTo>
                    <a:lnTo>
                      <a:pt x="479151" y="128701"/>
                    </a:lnTo>
                    <a:lnTo>
                      <a:pt x="478759" y="114879"/>
                    </a:lnTo>
                    <a:lnTo>
                      <a:pt x="473117" y="75528"/>
                    </a:lnTo>
                    <a:lnTo>
                      <a:pt x="455876" y="27996"/>
                    </a:lnTo>
                    <a:lnTo>
                      <a:pt x="443432" y="6345"/>
                    </a:lnTo>
                    <a:lnTo>
                      <a:pt x="439147" y="0"/>
                    </a:lnTo>
                    <a:close/>
                  </a:path>
                </a:pathLst>
              </a:custGeom>
              <a:solidFill>
                <a:srgbClr val="D8A461"/>
              </a:solidFill>
            </p:spPr>
            <p:txBody>
              <a:bodyPr wrap="square" lIns="0" tIns="0" rIns="0" bIns="0" rtlCol="0"/>
              <a:lstStyle/>
              <a:p>
                <a:endParaRPr/>
              </a:p>
            </p:txBody>
          </p:sp>
          <p:sp>
            <p:nvSpPr>
              <p:cNvPr id="191" name="bk object 75"/>
              <p:cNvSpPr/>
              <p:nvPr/>
            </p:nvSpPr>
            <p:spPr>
              <a:xfrm>
                <a:off x="1945917" y="5192111"/>
                <a:ext cx="534474" cy="286346"/>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2" name="bk object 76"/>
              <p:cNvSpPr/>
              <p:nvPr/>
            </p:nvSpPr>
            <p:spPr>
              <a:xfrm>
                <a:off x="1945917" y="5192111"/>
                <a:ext cx="534474" cy="28634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3" name="bk object 77"/>
              <p:cNvSpPr/>
              <p:nvPr/>
            </p:nvSpPr>
            <p:spPr>
              <a:xfrm>
                <a:off x="1986117" y="5222415"/>
                <a:ext cx="247370" cy="232539"/>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4" name="bk object 78"/>
              <p:cNvSpPr/>
              <p:nvPr/>
            </p:nvSpPr>
            <p:spPr>
              <a:xfrm>
                <a:off x="1986117" y="5222415"/>
                <a:ext cx="247650" cy="233045"/>
              </a:xfrm>
              <a:custGeom>
                <a:avLst/>
                <a:gdLst/>
                <a:ahLst/>
                <a:cxnLst/>
                <a:rect l="l" t="t" r="r" b="b"/>
                <a:pathLst>
                  <a:path w="247650" h="233045">
                    <a:moveTo>
                      <a:pt x="189354" y="0"/>
                    </a:moveTo>
                    <a:lnTo>
                      <a:pt x="146163" y="7263"/>
                    </a:lnTo>
                    <a:lnTo>
                      <a:pt x="111788" y="23736"/>
                    </a:lnTo>
                    <a:lnTo>
                      <a:pt x="77851" y="48859"/>
                    </a:lnTo>
                    <a:lnTo>
                      <a:pt x="48516" y="79196"/>
                    </a:lnTo>
                    <a:lnTo>
                      <a:pt x="23462" y="115392"/>
                    </a:lnTo>
                    <a:lnTo>
                      <a:pt x="7188" y="151711"/>
                    </a:lnTo>
                    <a:lnTo>
                      <a:pt x="0" y="196549"/>
                    </a:lnTo>
                    <a:lnTo>
                      <a:pt x="915" y="206578"/>
                    </a:lnTo>
                    <a:lnTo>
                      <a:pt x="2953" y="215974"/>
                    </a:lnTo>
                    <a:lnTo>
                      <a:pt x="6131" y="224654"/>
                    </a:lnTo>
                    <a:lnTo>
                      <a:pt x="10467" y="232539"/>
                    </a:lnTo>
                    <a:lnTo>
                      <a:pt x="22306" y="220168"/>
                    </a:lnTo>
                    <a:lnTo>
                      <a:pt x="38743" y="175867"/>
                    </a:lnTo>
                    <a:lnTo>
                      <a:pt x="40342" y="161730"/>
                    </a:lnTo>
                    <a:lnTo>
                      <a:pt x="53426" y="160734"/>
                    </a:lnTo>
                    <a:lnTo>
                      <a:pt x="92355" y="156021"/>
                    </a:lnTo>
                    <a:lnTo>
                      <a:pt x="130597" y="149010"/>
                    </a:lnTo>
                    <a:lnTo>
                      <a:pt x="167889" y="140076"/>
                    </a:lnTo>
                    <a:lnTo>
                      <a:pt x="215681" y="125817"/>
                    </a:lnTo>
                    <a:lnTo>
                      <a:pt x="240662" y="93493"/>
                    </a:lnTo>
                    <a:lnTo>
                      <a:pt x="247370" y="55363"/>
                    </a:lnTo>
                    <a:lnTo>
                      <a:pt x="246159" y="44237"/>
                    </a:lnTo>
                    <a:lnTo>
                      <a:pt x="225342" y="11097"/>
                    </a:lnTo>
                    <a:lnTo>
                      <a:pt x="199204" y="986"/>
                    </a:lnTo>
                    <a:lnTo>
                      <a:pt x="189354" y="0"/>
                    </a:lnTo>
                  </a:path>
                </a:pathLst>
              </a:custGeom>
            </p:spPr>
            <p:txBody>
              <a:bodyPr wrap="square" lIns="0" tIns="0" rIns="0" bIns="0" rtlCol="0"/>
              <a:lstStyle/>
              <a:p>
                <a:endParaRPr/>
              </a:p>
            </p:txBody>
          </p:sp>
          <p:sp>
            <p:nvSpPr>
              <p:cNvPr id="195" name="bk object 79"/>
              <p:cNvSpPr/>
              <p:nvPr/>
            </p:nvSpPr>
            <p:spPr>
              <a:xfrm>
                <a:off x="2009734" y="5824435"/>
                <a:ext cx="38735" cy="137160"/>
              </a:xfrm>
              <a:custGeom>
                <a:avLst/>
                <a:gdLst/>
                <a:ahLst/>
                <a:cxnLst/>
                <a:rect l="l" t="t" r="r" b="b"/>
                <a:pathLst>
                  <a:path w="38735" h="137159">
                    <a:moveTo>
                      <a:pt x="17125" y="0"/>
                    </a:moveTo>
                    <a:lnTo>
                      <a:pt x="4953" y="6261"/>
                    </a:lnTo>
                    <a:lnTo>
                      <a:pt x="0" y="19160"/>
                    </a:lnTo>
                    <a:lnTo>
                      <a:pt x="368" y="121754"/>
                    </a:lnTo>
                    <a:lnTo>
                      <a:pt x="7341" y="132809"/>
                    </a:lnTo>
                    <a:lnTo>
                      <a:pt x="21411" y="137152"/>
                    </a:lnTo>
                    <a:lnTo>
                      <a:pt x="33594" y="130898"/>
                    </a:lnTo>
                    <a:lnTo>
                      <a:pt x="38544" y="118004"/>
                    </a:lnTo>
                    <a:lnTo>
                      <a:pt x="38173" y="15397"/>
                    </a:lnTo>
                    <a:lnTo>
                      <a:pt x="31200" y="4344"/>
                    </a:lnTo>
                    <a:lnTo>
                      <a:pt x="17125" y="0"/>
                    </a:lnTo>
                    <a:close/>
                  </a:path>
                </a:pathLst>
              </a:custGeom>
              <a:solidFill>
                <a:srgbClr val="BD292E"/>
              </a:solidFill>
            </p:spPr>
            <p:txBody>
              <a:bodyPr wrap="square" lIns="0" tIns="0" rIns="0" bIns="0" rtlCol="0"/>
              <a:lstStyle/>
              <a:p>
                <a:endParaRPr/>
              </a:p>
            </p:txBody>
          </p:sp>
          <p:sp>
            <p:nvSpPr>
              <p:cNvPr id="196" name="bk object 80"/>
              <p:cNvSpPr/>
              <p:nvPr/>
            </p:nvSpPr>
            <p:spPr>
              <a:xfrm>
                <a:off x="1970847" y="5824435"/>
                <a:ext cx="38735" cy="137160"/>
              </a:xfrm>
              <a:custGeom>
                <a:avLst/>
                <a:gdLst/>
                <a:ahLst/>
                <a:cxnLst/>
                <a:rect l="l" t="t" r="r" b="b"/>
                <a:pathLst>
                  <a:path w="38735" h="137159">
                    <a:moveTo>
                      <a:pt x="17125" y="0"/>
                    </a:moveTo>
                    <a:lnTo>
                      <a:pt x="4953" y="6261"/>
                    </a:lnTo>
                    <a:lnTo>
                      <a:pt x="0" y="19160"/>
                    </a:lnTo>
                    <a:lnTo>
                      <a:pt x="368" y="121752"/>
                    </a:lnTo>
                    <a:lnTo>
                      <a:pt x="7340" y="132808"/>
                    </a:lnTo>
                    <a:lnTo>
                      <a:pt x="21409" y="137152"/>
                    </a:lnTo>
                    <a:lnTo>
                      <a:pt x="33589" y="130898"/>
                    </a:lnTo>
                    <a:lnTo>
                      <a:pt x="38544" y="118004"/>
                    </a:lnTo>
                    <a:lnTo>
                      <a:pt x="38173" y="15397"/>
                    </a:lnTo>
                    <a:lnTo>
                      <a:pt x="31195" y="4344"/>
                    </a:lnTo>
                    <a:lnTo>
                      <a:pt x="17125" y="0"/>
                    </a:lnTo>
                    <a:close/>
                  </a:path>
                </a:pathLst>
              </a:custGeom>
              <a:solidFill>
                <a:srgbClr val="007CC4"/>
              </a:solidFill>
            </p:spPr>
            <p:txBody>
              <a:bodyPr wrap="square" lIns="0" tIns="0" rIns="0" bIns="0" rtlCol="0"/>
              <a:lstStyle/>
              <a:p>
                <a:endParaRPr/>
              </a:p>
            </p:txBody>
          </p:sp>
          <p:sp>
            <p:nvSpPr>
              <p:cNvPr id="197" name="bk object 81"/>
              <p:cNvSpPr/>
              <p:nvPr/>
            </p:nvSpPr>
            <p:spPr>
              <a:xfrm>
                <a:off x="1945028" y="5896897"/>
                <a:ext cx="174815" cy="169212"/>
              </a:xfrm>
              <a:prstGeom prst="rect">
                <a:avLst/>
              </a:prstGeom>
              <a:blipFill>
                <a:blip r:embed="rId15" cstate="print"/>
                <a:stretch>
                  <a:fillRect/>
                </a:stretch>
              </a:blipFill>
            </p:spPr>
            <p:txBody>
              <a:bodyPr wrap="square" lIns="0" tIns="0" rIns="0" bIns="0" rtlCol="0"/>
              <a:lstStyle/>
              <a:p>
                <a:endParaRPr/>
              </a:p>
            </p:txBody>
          </p:sp>
          <p:sp>
            <p:nvSpPr>
              <p:cNvPr id="198" name="bk object 82"/>
              <p:cNvSpPr/>
              <p:nvPr/>
            </p:nvSpPr>
            <p:spPr>
              <a:xfrm>
                <a:off x="1945028" y="5896897"/>
                <a:ext cx="174815" cy="169212"/>
              </a:xfrm>
              <a:prstGeom prst="rect">
                <a:avLst/>
              </a:prstGeom>
              <a:blipFill>
                <a:blip r:embed="rId16" cstate="print"/>
                <a:stretch>
                  <a:fillRect/>
                </a:stretch>
              </a:blipFill>
            </p:spPr>
            <p:txBody>
              <a:bodyPr wrap="square" lIns="0" tIns="0" rIns="0" bIns="0" rtlCol="0"/>
              <a:lstStyle/>
              <a:p>
                <a:endParaRPr/>
              </a:p>
            </p:txBody>
          </p:sp>
          <p:sp>
            <p:nvSpPr>
              <p:cNvPr id="199" name="bk object 83"/>
              <p:cNvSpPr/>
              <p:nvPr/>
            </p:nvSpPr>
            <p:spPr>
              <a:xfrm>
                <a:off x="1938297" y="5890153"/>
                <a:ext cx="188595" cy="184785"/>
              </a:xfrm>
              <a:custGeom>
                <a:avLst/>
                <a:gdLst/>
                <a:ahLst/>
                <a:cxnLst/>
                <a:rect l="l" t="t" r="r" b="b"/>
                <a:pathLst>
                  <a:path w="188594" h="184784">
                    <a:moveTo>
                      <a:pt x="11037" y="122183"/>
                    </a:moveTo>
                    <a:lnTo>
                      <a:pt x="6731" y="127647"/>
                    </a:lnTo>
                    <a:lnTo>
                      <a:pt x="3975" y="133794"/>
                    </a:lnTo>
                    <a:lnTo>
                      <a:pt x="15097" y="138624"/>
                    </a:lnTo>
                    <a:lnTo>
                      <a:pt x="61381" y="155948"/>
                    </a:lnTo>
                    <a:lnTo>
                      <a:pt x="110316" y="169919"/>
                    </a:lnTo>
                    <a:lnTo>
                      <a:pt x="148579" y="178071"/>
                    </a:lnTo>
                    <a:lnTo>
                      <a:pt x="188290" y="184200"/>
                    </a:lnTo>
                    <a:lnTo>
                      <a:pt x="188290" y="176491"/>
                    </a:lnTo>
                    <a:lnTo>
                      <a:pt x="174815" y="176491"/>
                    </a:lnTo>
                    <a:lnTo>
                      <a:pt x="174815" y="168679"/>
                    </a:lnTo>
                    <a:lnTo>
                      <a:pt x="130333" y="160676"/>
                    </a:lnTo>
                    <a:lnTo>
                      <a:pt x="92771" y="151396"/>
                    </a:lnTo>
                    <a:lnTo>
                      <a:pt x="44984" y="135947"/>
                    </a:lnTo>
                    <a:lnTo>
                      <a:pt x="23829" y="127647"/>
                    </a:lnTo>
                    <a:lnTo>
                      <a:pt x="13462" y="127647"/>
                    </a:lnTo>
                    <a:lnTo>
                      <a:pt x="13462" y="123227"/>
                    </a:lnTo>
                    <a:lnTo>
                      <a:pt x="11037" y="122183"/>
                    </a:lnTo>
                    <a:close/>
                  </a:path>
                  <a:path w="188594" h="184784">
                    <a:moveTo>
                      <a:pt x="174815" y="168679"/>
                    </a:moveTo>
                    <a:lnTo>
                      <a:pt x="174815" y="176491"/>
                    </a:lnTo>
                    <a:lnTo>
                      <a:pt x="181559" y="176491"/>
                    </a:lnTo>
                    <a:lnTo>
                      <a:pt x="182460" y="169786"/>
                    </a:lnTo>
                    <a:lnTo>
                      <a:pt x="174815" y="168679"/>
                    </a:lnTo>
                    <a:close/>
                  </a:path>
                  <a:path w="188594" h="184784">
                    <a:moveTo>
                      <a:pt x="188290" y="13500"/>
                    </a:moveTo>
                    <a:lnTo>
                      <a:pt x="174815" y="13500"/>
                    </a:lnTo>
                    <a:lnTo>
                      <a:pt x="174815" y="168679"/>
                    </a:lnTo>
                    <a:lnTo>
                      <a:pt x="182460" y="169786"/>
                    </a:lnTo>
                    <a:lnTo>
                      <a:pt x="181559" y="176491"/>
                    </a:lnTo>
                    <a:lnTo>
                      <a:pt x="188290" y="176491"/>
                    </a:lnTo>
                    <a:lnTo>
                      <a:pt x="188290" y="13500"/>
                    </a:lnTo>
                    <a:close/>
                  </a:path>
                  <a:path w="188594" h="184784">
                    <a:moveTo>
                      <a:pt x="188290" y="0"/>
                    </a:moveTo>
                    <a:lnTo>
                      <a:pt x="0" y="0"/>
                    </a:lnTo>
                    <a:lnTo>
                      <a:pt x="0" y="132016"/>
                    </a:lnTo>
                    <a:lnTo>
                      <a:pt x="3975" y="133794"/>
                    </a:lnTo>
                    <a:lnTo>
                      <a:pt x="6731" y="127647"/>
                    </a:lnTo>
                    <a:lnTo>
                      <a:pt x="11037" y="122183"/>
                    </a:lnTo>
                    <a:lnTo>
                      <a:pt x="13462" y="122183"/>
                    </a:lnTo>
                    <a:lnTo>
                      <a:pt x="13462" y="13500"/>
                    </a:lnTo>
                    <a:lnTo>
                      <a:pt x="188290" y="13500"/>
                    </a:lnTo>
                    <a:lnTo>
                      <a:pt x="188290" y="0"/>
                    </a:lnTo>
                    <a:close/>
                  </a:path>
                  <a:path w="188594" h="184784">
                    <a:moveTo>
                      <a:pt x="13462" y="123227"/>
                    </a:moveTo>
                    <a:lnTo>
                      <a:pt x="13462" y="127647"/>
                    </a:lnTo>
                    <a:lnTo>
                      <a:pt x="23829" y="127647"/>
                    </a:lnTo>
                    <a:lnTo>
                      <a:pt x="22163" y="126971"/>
                    </a:lnTo>
                    <a:lnTo>
                      <a:pt x="13462" y="123227"/>
                    </a:lnTo>
                    <a:close/>
                  </a:path>
                  <a:path w="188594" h="184784">
                    <a:moveTo>
                      <a:pt x="13462" y="122183"/>
                    </a:moveTo>
                    <a:lnTo>
                      <a:pt x="11037" y="122183"/>
                    </a:lnTo>
                    <a:lnTo>
                      <a:pt x="13462" y="123227"/>
                    </a:lnTo>
                    <a:lnTo>
                      <a:pt x="13462" y="122183"/>
                    </a:lnTo>
                    <a:close/>
                  </a:path>
                </a:pathLst>
              </a:custGeom>
              <a:solidFill>
                <a:srgbClr val="59ADCA"/>
              </a:solidFill>
            </p:spPr>
            <p:txBody>
              <a:bodyPr wrap="square" lIns="0" tIns="0" rIns="0" bIns="0" rtlCol="0"/>
              <a:lstStyle/>
              <a:p>
                <a:endParaRPr/>
              </a:p>
            </p:txBody>
          </p:sp>
          <p:sp>
            <p:nvSpPr>
              <p:cNvPr id="200" name="bk object 84"/>
              <p:cNvSpPr/>
              <p:nvPr/>
            </p:nvSpPr>
            <p:spPr>
              <a:xfrm>
                <a:off x="2009735" y="5874012"/>
                <a:ext cx="14604" cy="64769"/>
              </a:xfrm>
              <a:custGeom>
                <a:avLst/>
                <a:gdLst/>
                <a:ahLst/>
                <a:cxnLst/>
                <a:rect l="l" t="t" r="r" b="b"/>
                <a:pathLst>
                  <a:path w="14605" h="64770">
                    <a:moveTo>
                      <a:pt x="11125" y="0"/>
                    </a:moveTo>
                    <a:lnTo>
                      <a:pt x="3213" y="0"/>
                    </a:lnTo>
                    <a:lnTo>
                      <a:pt x="0" y="4038"/>
                    </a:lnTo>
                    <a:lnTo>
                      <a:pt x="0" y="60401"/>
                    </a:lnTo>
                    <a:lnTo>
                      <a:pt x="3213" y="64452"/>
                    </a:lnTo>
                    <a:lnTo>
                      <a:pt x="11125" y="64452"/>
                    </a:lnTo>
                    <a:lnTo>
                      <a:pt x="14338" y="60401"/>
                    </a:lnTo>
                    <a:lnTo>
                      <a:pt x="14338" y="4038"/>
                    </a:lnTo>
                    <a:lnTo>
                      <a:pt x="11125" y="0"/>
                    </a:lnTo>
                    <a:close/>
                  </a:path>
                </a:pathLst>
              </a:custGeom>
              <a:solidFill>
                <a:srgbClr val="BD292E"/>
              </a:solidFill>
            </p:spPr>
            <p:txBody>
              <a:bodyPr wrap="square" lIns="0" tIns="0" rIns="0" bIns="0" rtlCol="0"/>
              <a:lstStyle/>
              <a:p>
                <a:endParaRPr/>
              </a:p>
            </p:txBody>
          </p:sp>
          <p:sp>
            <p:nvSpPr>
              <p:cNvPr id="201" name="bk object 85"/>
              <p:cNvSpPr/>
              <p:nvPr/>
            </p:nvSpPr>
            <p:spPr>
              <a:xfrm>
                <a:off x="1970860" y="5874012"/>
                <a:ext cx="14604" cy="64769"/>
              </a:xfrm>
              <a:custGeom>
                <a:avLst/>
                <a:gdLst/>
                <a:ahLst/>
                <a:cxnLst/>
                <a:rect l="l" t="t" r="r" b="b"/>
                <a:pathLst>
                  <a:path w="14605" h="64770">
                    <a:moveTo>
                      <a:pt x="11137" y="0"/>
                    </a:moveTo>
                    <a:lnTo>
                      <a:pt x="3213" y="0"/>
                    </a:lnTo>
                    <a:lnTo>
                      <a:pt x="0" y="4038"/>
                    </a:lnTo>
                    <a:lnTo>
                      <a:pt x="0" y="60401"/>
                    </a:lnTo>
                    <a:lnTo>
                      <a:pt x="3213" y="64452"/>
                    </a:lnTo>
                    <a:lnTo>
                      <a:pt x="11137" y="64452"/>
                    </a:lnTo>
                    <a:lnTo>
                      <a:pt x="14338" y="60401"/>
                    </a:lnTo>
                    <a:lnTo>
                      <a:pt x="14338" y="4038"/>
                    </a:lnTo>
                    <a:lnTo>
                      <a:pt x="11137" y="0"/>
                    </a:lnTo>
                    <a:close/>
                  </a:path>
                </a:pathLst>
              </a:custGeom>
              <a:solidFill>
                <a:srgbClr val="007CC4"/>
              </a:solidFill>
            </p:spPr>
            <p:txBody>
              <a:bodyPr wrap="square" lIns="0" tIns="0" rIns="0" bIns="0" rtlCol="0"/>
              <a:lstStyle/>
              <a:p>
                <a:endParaRPr/>
              </a:p>
            </p:txBody>
          </p:sp>
        </p:grpSp>
      </p:grpSp>
      <p:grpSp>
        <p:nvGrpSpPr>
          <p:cNvPr id="202" name="Group 201"/>
          <p:cNvGrpSpPr/>
          <p:nvPr/>
        </p:nvGrpSpPr>
        <p:grpSpPr>
          <a:xfrm>
            <a:off x="6610500" y="1158658"/>
            <a:ext cx="846277" cy="779455"/>
            <a:chOff x="1755772" y="5192111"/>
            <a:chExt cx="885453" cy="985633"/>
          </a:xfrm>
          <a:effectLst>
            <a:outerShdw blurRad="50800" dist="38100" dir="2700000" algn="tl" rotWithShape="0">
              <a:prstClr val="black">
                <a:alpha val="40000"/>
              </a:prstClr>
            </a:outerShdw>
            <a:reflection blurRad="6350" stA="52000" endA="300" endPos="35000" dir="5400000" sy="-100000" algn="bl" rotWithShape="0"/>
          </a:effectLst>
        </p:grpSpPr>
        <p:sp>
          <p:nvSpPr>
            <p:cNvPr id="203" name="bk object 59"/>
            <p:cNvSpPr/>
            <p:nvPr/>
          </p:nvSpPr>
          <p:spPr>
            <a:xfrm>
              <a:off x="1755772" y="5858787"/>
              <a:ext cx="885453" cy="31895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4" name="bk object 60"/>
            <p:cNvSpPr/>
            <p:nvPr/>
          </p:nvSpPr>
          <p:spPr>
            <a:xfrm>
              <a:off x="1899956" y="5613497"/>
              <a:ext cx="632414" cy="45967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5" name="bk object 61"/>
            <p:cNvSpPr/>
            <p:nvPr/>
          </p:nvSpPr>
          <p:spPr>
            <a:xfrm>
              <a:off x="1899956" y="5613497"/>
              <a:ext cx="632414" cy="45967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6" name="bk object 62"/>
            <p:cNvSpPr/>
            <p:nvPr/>
          </p:nvSpPr>
          <p:spPr>
            <a:xfrm>
              <a:off x="1889653" y="5603476"/>
              <a:ext cx="653415" cy="480059"/>
            </a:xfrm>
            <a:custGeom>
              <a:avLst/>
              <a:gdLst/>
              <a:ahLst/>
              <a:cxnLst/>
              <a:rect l="l" t="t" r="r" b="b"/>
              <a:pathLst>
                <a:path w="653414" h="480059">
                  <a:moveTo>
                    <a:pt x="326532" y="0"/>
                  </a:moveTo>
                  <a:lnTo>
                    <a:pt x="312925" y="0"/>
                  </a:lnTo>
                  <a:lnTo>
                    <a:pt x="286145" y="2539"/>
                  </a:lnTo>
                  <a:lnTo>
                    <a:pt x="247224" y="10159"/>
                  </a:lnTo>
                  <a:lnTo>
                    <a:pt x="210067" y="22859"/>
                  </a:lnTo>
                  <a:lnTo>
                    <a:pt x="174971" y="39369"/>
                  </a:lnTo>
                  <a:lnTo>
                    <a:pt x="142235" y="59689"/>
                  </a:lnTo>
                  <a:lnTo>
                    <a:pt x="112156" y="83819"/>
                  </a:lnTo>
                  <a:lnTo>
                    <a:pt x="83764" y="113029"/>
                  </a:lnTo>
                  <a:lnTo>
                    <a:pt x="66589" y="135889"/>
                  </a:lnTo>
                  <a:lnTo>
                    <a:pt x="58702" y="146049"/>
                  </a:lnTo>
                  <a:lnTo>
                    <a:pt x="51287" y="158749"/>
                  </a:lnTo>
                  <a:lnTo>
                    <a:pt x="44351" y="170179"/>
                  </a:lnTo>
                  <a:lnTo>
                    <a:pt x="37898" y="181609"/>
                  </a:lnTo>
                  <a:lnTo>
                    <a:pt x="31932" y="194309"/>
                  </a:lnTo>
                  <a:lnTo>
                    <a:pt x="26460" y="205739"/>
                  </a:lnTo>
                  <a:lnTo>
                    <a:pt x="21485" y="218439"/>
                  </a:lnTo>
                  <a:lnTo>
                    <a:pt x="9597" y="257809"/>
                  </a:lnTo>
                  <a:lnTo>
                    <a:pt x="2366" y="297179"/>
                  </a:lnTo>
                  <a:lnTo>
                    <a:pt x="0" y="342899"/>
                  </a:lnTo>
                  <a:lnTo>
                    <a:pt x="170" y="351789"/>
                  </a:lnTo>
                  <a:lnTo>
                    <a:pt x="3672" y="389889"/>
                  </a:lnTo>
                  <a:lnTo>
                    <a:pt x="36890" y="417829"/>
                  </a:lnTo>
                  <a:lnTo>
                    <a:pt x="79583" y="436879"/>
                  </a:lnTo>
                  <a:lnTo>
                    <a:pt x="124851" y="452119"/>
                  </a:lnTo>
                  <a:lnTo>
                    <a:pt x="140468" y="455929"/>
                  </a:lnTo>
                  <a:lnTo>
                    <a:pt x="156333" y="461009"/>
                  </a:lnTo>
                  <a:lnTo>
                    <a:pt x="172437" y="463549"/>
                  </a:lnTo>
                  <a:lnTo>
                    <a:pt x="205321" y="471169"/>
                  </a:lnTo>
                  <a:lnTo>
                    <a:pt x="222083" y="473709"/>
                  </a:lnTo>
                  <a:lnTo>
                    <a:pt x="239045" y="474979"/>
                  </a:lnTo>
                  <a:lnTo>
                    <a:pt x="256199" y="477519"/>
                  </a:lnTo>
                  <a:lnTo>
                    <a:pt x="291041" y="480059"/>
                  </a:lnTo>
                  <a:lnTo>
                    <a:pt x="362021" y="480059"/>
                  </a:lnTo>
                  <a:lnTo>
                    <a:pt x="396861" y="477519"/>
                  </a:lnTo>
                  <a:lnTo>
                    <a:pt x="414014" y="474979"/>
                  </a:lnTo>
                  <a:lnTo>
                    <a:pt x="430976" y="473709"/>
                  </a:lnTo>
                  <a:lnTo>
                    <a:pt x="447738" y="471169"/>
                  </a:lnTo>
                  <a:lnTo>
                    <a:pt x="480623" y="463549"/>
                  </a:lnTo>
                  <a:lnTo>
                    <a:pt x="496726" y="461009"/>
                  </a:lnTo>
                  <a:lnTo>
                    <a:pt x="500693" y="459739"/>
                  </a:lnTo>
                  <a:lnTo>
                    <a:pt x="292040" y="459739"/>
                  </a:lnTo>
                  <a:lnTo>
                    <a:pt x="258194" y="457199"/>
                  </a:lnTo>
                  <a:lnTo>
                    <a:pt x="176913" y="444499"/>
                  </a:lnTo>
                  <a:lnTo>
                    <a:pt x="145937" y="436879"/>
                  </a:lnTo>
                  <a:lnTo>
                    <a:pt x="115955" y="426719"/>
                  </a:lnTo>
                  <a:lnTo>
                    <a:pt x="101361" y="422909"/>
                  </a:lnTo>
                  <a:lnTo>
                    <a:pt x="87045" y="416559"/>
                  </a:lnTo>
                  <a:lnTo>
                    <a:pt x="73016" y="411479"/>
                  </a:lnTo>
                  <a:lnTo>
                    <a:pt x="59284" y="405129"/>
                  </a:lnTo>
                  <a:lnTo>
                    <a:pt x="45859" y="398779"/>
                  </a:lnTo>
                  <a:lnTo>
                    <a:pt x="37993" y="394969"/>
                  </a:lnTo>
                  <a:lnTo>
                    <a:pt x="14976" y="394969"/>
                  </a:lnTo>
                  <a:lnTo>
                    <a:pt x="19967" y="386079"/>
                  </a:lnTo>
                  <a:lnTo>
                    <a:pt x="24104" y="386079"/>
                  </a:lnTo>
                  <a:lnTo>
                    <a:pt x="23374" y="380999"/>
                  </a:lnTo>
                  <a:lnTo>
                    <a:pt x="21998" y="368299"/>
                  </a:lnTo>
                  <a:lnTo>
                    <a:pt x="21095" y="355599"/>
                  </a:lnTo>
                  <a:lnTo>
                    <a:pt x="20810" y="346709"/>
                  </a:lnTo>
                  <a:lnTo>
                    <a:pt x="20761" y="339089"/>
                  </a:lnTo>
                  <a:lnTo>
                    <a:pt x="20957" y="328929"/>
                  </a:lnTo>
                  <a:lnTo>
                    <a:pt x="24960" y="287019"/>
                  </a:lnTo>
                  <a:lnTo>
                    <a:pt x="33521" y="248919"/>
                  </a:lnTo>
                  <a:lnTo>
                    <a:pt x="46343" y="212089"/>
                  </a:lnTo>
                  <a:lnTo>
                    <a:pt x="51513" y="199389"/>
                  </a:lnTo>
                  <a:lnTo>
                    <a:pt x="57113" y="187959"/>
                  </a:lnTo>
                  <a:lnTo>
                    <a:pt x="63131" y="177799"/>
                  </a:lnTo>
                  <a:lnTo>
                    <a:pt x="69557" y="166369"/>
                  </a:lnTo>
                  <a:lnTo>
                    <a:pt x="99116" y="125729"/>
                  </a:lnTo>
                  <a:lnTo>
                    <a:pt x="126611" y="99059"/>
                  </a:lnTo>
                  <a:lnTo>
                    <a:pt x="157521" y="74929"/>
                  </a:lnTo>
                  <a:lnTo>
                    <a:pt x="190759" y="54609"/>
                  </a:lnTo>
                  <a:lnTo>
                    <a:pt x="226084" y="38099"/>
                  </a:lnTo>
                  <a:lnTo>
                    <a:pt x="288953" y="22859"/>
                  </a:lnTo>
                  <a:lnTo>
                    <a:pt x="302045" y="21589"/>
                  </a:lnTo>
                  <a:lnTo>
                    <a:pt x="315290" y="21589"/>
                  </a:lnTo>
                  <a:lnTo>
                    <a:pt x="326532" y="10159"/>
                  </a:lnTo>
                  <a:lnTo>
                    <a:pt x="326532" y="0"/>
                  </a:lnTo>
                  <a:close/>
                </a:path>
                <a:path w="653414" h="480059">
                  <a:moveTo>
                    <a:pt x="631775" y="386736"/>
                  </a:moveTo>
                  <a:lnTo>
                    <a:pt x="593780" y="405129"/>
                  </a:lnTo>
                  <a:lnTo>
                    <a:pt x="566019" y="416559"/>
                  </a:lnTo>
                  <a:lnTo>
                    <a:pt x="551703" y="422909"/>
                  </a:lnTo>
                  <a:lnTo>
                    <a:pt x="537109" y="426719"/>
                  </a:lnTo>
                  <a:lnTo>
                    <a:pt x="507128" y="436879"/>
                  </a:lnTo>
                  <a:lnTo>
                    <a:pt x="476152" y="444499"/>
                  </a:lnTo>
                  <a:lnTo>
                    <a:pt x="394870" y="457199"/>
                  </a:lnTo>
                  <a:lnTo>
                    <a:pt x="361024" y="459739"/>
                  </a:lnTo>
                  <a:lnTo>
                    <a:pt x="500693" y="459739"/>
                  </a:lnTo>
                  <a:lnTo>
                    <a:pt x="512592" y="455929"/>
                  </a:lnTo>
                  <a:lnTo>
                    <a:pt x="528209" y="452119"/>
                  </a:lnTo>
                  <a:lnTo>
                    <a:pt x="573479" y="436879"/>
                  </a:lnTo>
                  <a:lnTo>
                    <a:pt x="616174" y="417829"/>
                  </a:lnTo>
                  <a:lnTo>
                    <a:pt x="648529" y="394969"/>
                  </a:lnTo>
                  <a:lnTo>
                    <a:pt x="638076" y="394969"/>
                  </a:lnTo>
                  <a:lnTo>
                    <a:pt x="631775" y="386736"/>
                  </a:lnTo>
                  <a:close/>
                </a:path>
                <a:path w="653414" h="480059">
                  <a:moveTo>
                    <a:pt x="19967" y="386079"/>
                  </a:moveTo>
                  <a:lnTo>
                    <a:pt x="14976" y="394969"/>
                  </a:lnTo>
                  <a:lnTo>
                    <a:pt x="25199" y="393699"/>
                  </a:lnTo>
                  <a:lnTo>
                    <a:pt x="24422" y="388293"/>
                  </a:lnTo>
                  <a:lnTo>
                    <a:pt x="19967" y="386079"/>
                  </a:lnTo>
                  <a:close/>
                </a:path>
                <a:path w="653414" h="480059">
                  <a:moveTo>
                    <a:pt x="24422" y="388293"/>
                  </a:moveTo>
                  <a:lnTo>
                    <a:pt x="25199" y="393699"/>
                  </a:lnTo>
                  <a:lnTo>
                    <a:pt x="14976" y="394969"/>
                  </a:lnTo>
                  <a:lnTo>
                    <a:pt x="37993" y="394969"/>
                  </a:lnTo>
                  <a:lnTo>
                    <a:pt x="32750" y="392429"/>
                  </a:lnTo>
                  <a:lnTo>
                    <a:pt x="24422" y="388293"/>
                  </a:lnTo>
                  <a:close/>
                </a:path>
                <a:path w="653414" h="480059">
                  <a:moveTo>
                    <a:pt x="633097" y="386079"/>
                  </a:moveTo>
                  <a:lnTo>
                    <a:pt x="631775" y="386736"/>
                  </a:lnTo>
                  <a:lnTo>
                    <a:pt x="638076" y="394969"/>
                  </a:lnTo>
                  <a:lnTo>
                    <a:pt x="633097" y="386079"/>
                  </a:lnTo>
                  <a:close/>
                </a:path>
                <a:path w="653414" h="480059">
                  <a:moveTo>
                    <a:pt x="649955" y="386079"/>
                  </a:moveTo>
                  <a:lnTo>
                    <a:pt x="633097" y="386079"/>
                  </a:lnTo>
                  <a:lnTo>
                    <a:pt x="638076" y="394969"/>
                  </a:lnTo>
                  <a:lnTo>
                    <a:pt x="648529" y="394969"/>
                  </a:lnTo>
                  <a:lnTo>
                    <a:pt x="649955" y="386079"/>
                  </a:lnTo>
                  <a:close/>
                </a:path>
                <a:path w="653414" h="480059">
                  <a:moveTo>
                    <a:pt x="24104" y="386079"/>
                  </a:moveTo>
                  <a:lnTo>
                    <a:pt x="19967" y="386079"/>
                  </a:lnTo>
                  <a:lnTo>
                    <a:pt x="24422" y="388293"/>
                  </a:lnTo>
                  <a:lnTo>
                    <a:pt x="24104" y="386079"/>
                  </a:lnTo>
                  <a:close/>
                </a:path>
                <a:path w="653414" h="480059">
                  <a:moveTo>
                    <a:pt x="337507" y="0"/>
                  </a:moveTo>
                  <a:lnTo>
                    <a:pt x="326532" y="21589"/>
                  </a:lnTo>
                  <a:lnTo>
                    <a:pt x="340121" y="21589"/>
                  </a:lnTo>
                  <a:lnTo>
                    <a:pt x="379925" y="25399"/>
                  </a:lnTo>
                  <a:lnTo>
                    <a:pt x="430295" y="39369"/>
                  </a:lnTo>
                  <a:lnTo>
                    <a:pt x="465620" y="55879"/>
                  </a:lnTo>
                  <a:lnTo>
                    <a:pt x="498478" y="76199"/>
                  </a:lnTo>
                  <a:lnTo>
                    <a:pt x="528540" y="100329"/>
                  </a:lnTo>
                  <a:lnTo>
                    <a:pt x="546907" y="119379"/>
                  </a:lnTo>
                  <a:lnTo>
                    <a:pt x="555519" y="128269"/>
                  </a:lnTo>
                  <a:lnTo>
                    <a:pt x="563712" y="138429"/>
                  </a:lnTo>
                  <a:lnTo>
                    <a:pt x="571480" y="149859"/>
                  </a:lnTo>
                  <a:lnTo>
                    <a:pt x="578815" y="160019"/>
                  </a:lnTo>
                  <a:lnTo>
                    <a:pt x="585711" y="171449"/>
                  </a:lnTo>
                  <a:lnTo>
                    <a:pt x="592161" y="182879"/>
                  </a:lnTo>
                  <a:lnTo>
                    <a:pt x="598159" y="193039"/>
                  </a:lnTo>
                  <a:lnTo>
                    <a:pt x="603697" y="205739"/>
                  </a:lnTo>
                  <a:lnTo>
                    <a:pt x="608768" y="217169"/>
                  </a:lnTo>
                  <a:lnTo>
                    <a:pt x="613367" y="228599"/>
                  </a:lnTo>
                  <a:lnTo>
                    <a:pt x="624257" y="266699"/>
                  </a:lnTo>
                  <a:lnTo>
                    <a:pt x="630645" y="304799"/>
                  </a:lnTo>
                  <a:lnTo>
                    <a:pt x="632234" y="339089"/>
                  </a:lnTo>
                  <a:lnTo>
                    <a:pt x="632156" y="346709"/>
                  </a:lnTo>
                  <a:lnTo>
                    <a:pt x="631593" y="359409"/>
                  </a:lnTo>
                  <a:lnTo>
                    <a:pt x="630644" y="372109"/>
                  </a:lnTo>
                  <a:lnTo>
                    <a:pt x="629328" y="383539"/>
                  </a:lnTo>
                  <a:lnTo>
                    <a:pt x="631775" y="386736"/>
                  </a:lnTo>
                  <a:lnTo>
                    <a:pt x="633097" y="386079"/>
                  </a:lnTo>
                  <a:lnTo>
                    <a:pt x="649955" y="386079"/>
                  </a:lnTo>
                  <a:lnTo>
                    <a:pt x="650159" y="384809"/>
                  </a:lnTo>
                  <a:lnTo>
                    <a:pt x="651571" y="372109"/>
                  </a:lnTo>
                  <a:lnTo>
                    <a:pt x="652541" y="359409"/>
                  </a:lnTo>
                  <a:lnTo>
                    <a:pt x="653049" y="346709"/>
                  </a:lnTo>
                  <a:lnTo>
                    <a:pt x="652788" y="331469"/>
                  </a:lnTo>
                  <a:lnTo>
                    <a:pt x="648822" y="288289"/>
                  </a:lnTo>
                  <a:lnTo>
                    <a:pt x="640299" y="246379"/>
                  </a:lnTo>
                  <a:lnTo>
                    <a:pt x="627503" y="208279"/>
                  </a:lnTo>
                  <a:lnTo>
                    <a:pt x="610716" y="172719"/>
                  </a:lnTo>
                  <a:lnTo>
                    <a:pt x="590219" y="139699"/>
                  </a:lnTo>
                  <a:lnTo>
                    <a:pt x="582611" y="128269"/>
                  </a:lnTo>
                  <a:lnTo>
                    <a:pt x="574633" y="118109"/>
                  </a:lnTo>
                  <a:lnTo>
                    <a:pt x="566296" y="109219"/>
                  </a:lnTo>
                  <a:lnTo>
                    <a:pt x="557609" y="99059"/>
                  </a:lnTo>
                  <a:lnTo>
                    <a:pt x="519182" y="66039"/>
                  </a:lnTo>
                  <a:lnTo>
                    <a:pt x="487128" y="44449"/>
                  </a:lnTo>
                  <a:lnTo>
                    <a:pt x="440647" y="21589"/>
                  </a:lnTo>
                  <a:lnTo>
                    <a:pt x="403366" y="10159"/>
                  </a:lnTo>
                  <a:lnTo>
                    <a:pt x="390537" y="6349"/>
                  </a:lnTo>
                  <a:lnTo>
                    <a:pt x="377526" y="3809"/>
                  </a:lnTo>
                  <a:lnTo>
                    <a:pt x="337507" y="0"/>
                  </a:lnTo>
                  <a:close/>
                </a:path>
              </a:pathLst>
            </a:custGeom>
            <a:solidFill>
              <a:srgbClr val="59ADCA"/>
            </a:solidFill>
          </p:spPr>
          <p:txBody>
            <a:bodyPr wrap="square" lIns="0" tIns="0" rIns="0" bIns="0" rtlCol="0"/>
            <a:lstStyle/>
            <a:p>
              <a:endParaRPr/>
            </a:p>
          </p:txBody>
        </p:sp>
        <p:sp>
          <p:nvSpPr>
            <p:cNvPr id="207" name="bk object 63"/>
            <p:cNvSpPr/>
            <p:nvPr/>
          </p:nvSpPr>
          <p:spPr>
            <a:xfrm>
              <a:off x="2152762" y="5587169"/>
              <a:ext cx="126834" cy="462648"/>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8" name="bk object 64"/>
            <p:cNvSpPr/>
            <p:nvPr/>
          </p:nvSpPr>
          <p:spPr>
            <a:xfrm>
              <a:off x="2152762" y="5587169"/>
              <a:ext cx="126834" cy="46264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9" name="bk object 65"/>
            <p:cNvSpPr/>
            <p:nvPr/>
          </p:nvSpPr>
          <p:spPr>
            <a:xfrm>
              <a:off x="2147237" y="5586331"/>
              <a:ext cx="138430" cy="471170"/>
            </a:xfrm>
            <a:custGeom>
              <a:avLst/>
              <a:gdLst/>
              <a:ahLst/>
              <a:cxnLst/>
              <a:rect l="l" t="t" r="r" b="b"/>
              <a:pathLst>
                <a:path w="138430" h="471169">
                  <a:moveTo>
                    <a:pt x="74079" y="0"/>
                  </a:moveTo>
                  <a:lnTo>
                    <a:pt x="63842" y="0"/>
                  </a:lnTo>
                  <a:lnTo>
                    <a:pt x="0" y="401878"/>
                  </a:lnTo>
                  <a:lnTo>
                    <a:pt x="68960" y="470839"/>
                  </a:lnTo>
                  <a:lnTo>
                    <a:pt x="83626" y="456171"/>
                  </a:lnTo>
                  <a:lnTo>
                    <a:pt x="68960" y="456171"/>
                  </a:lnTo>
                  <a:lnTo>
                    <a:pt x="11061" y="398272"/>
                  </a:lnTo>
                  <a:lnTo>
                    <a:pt x="68960" y="33870"/>
                  </a:lnTo>
                  <a:lnTo>
                    <a:pt x="79458" y="33870"/>
                  </a:lnTo>
                  <a:lnTo>
                    <a:pt x="74079" y="0"/>
                  </a:lnTo>
                  <a:close/>
                </a:path>
                <a:path w="138430" h="471169">
                  <a:moveTo>
                    <a:pt x="126839" y="398280"/>
                  </a:moveTo>
                  <a:lnTo>
                    <a:pt x="68960" y="456171"/>
                  </a:lnTo>
                  <a:lnTo>
                    <a:pt x="83626" y="456171"/>
                  </a:lnTo>
                  <a:lnTo>
                    <a:pt x="137909" y="401878"/>
                  </a:lnTo>
                  <a:lnTo>
                    <a:pt x="137750" y="400888"/>
                  </a:lnTo>
                  <a:lnTo>
                    <a:pt x="127253" y="400888"/>
                  </a:lnTo>
                  <a:lnTo>
                    <a:pt x="126839" y="398280"/>
                  </a:lnTo>
                  <a:close/>
                </a:path>
                <a:path w="138430" h="471169">
                  <a:moveTo>
                    <a:pt x="128701" y="396417"/>
                  </a:moveTo>
                  <a:lnTo>
                    <a:pt x="126839" y="398280"/>
                  </a:lnTo>
                  <a:lnTo>
                    <a:pt x="127253" y="400888"/>
                  </a:lnTo>
                  <a:lnTo>
                    <a:pt x="132359" y="400075"/>
                  </a:lnTo>
                  <a:lnTo>
                    <a:pt x="128701" y="396417"/>
                  </a:lnTo>
                  <a:close/>
                </a:path>
                <a:path w="138430" h="471169">
                  <a:moveTo>
                    <a:pt x="137490" y="399262"/>
                  </a:moveTo>
                  <a:lnTo>
                    <a:pt x="127253" y="400888"/>
                  </a:lnTo>
                  <a:lnTo>
                    <a:pt x="137750" y="400888"/>
                  </a:lnTo>
                  <a:lnTo>
                    <a:pt x="137490" y="399262"/>
                  </a:lnTo>
                  <a:close/>
                </a:path>
                <a:path w="138430" h="471169">
                  <a:moveTo>
                    <a:pt x="137038" y="396417"/>
                  </a:moveTo>
                  <a:lnTo>
                    <a:pt x="128701" y="396417"/>
                  </a:lnTo>
                  <a:lnTo>
                    <a:pt x="132359" y="400075"/>
                  </a:lnTo>
                  <a:lnTo>
                    <a:pt x="137490" y="399262"/>
                  </a:lnTo>
                  <a:lnTo>
                    <a:pt x="137038" y="396417"/>
                  </a:lnTo>
                  <a:close/>
                </a:path>
                <a:path w="138430" h="471169">
                  <a:moveTo>
                    <a:pt x="79458" y="33870"/>
                  </a:moveTo>
                  <a:lnTo>
                    <a:pt x="68960" y="33870"/>
                  </a:lnTo>
                  <a:lnTo>
                    <a:pt x="126839" y="398280"/>
                  </a:lnTo>
                  <a:lnTo>
                    <a:pt x="128701" y="396417"/>
                  </a:lnTo>
                  <a:lnTo>
                    <a:pt x="137038" y="396417"/>
                  </a:lnTo>
                  <a:lnTo>
                    <a:pt x="79458" y="33870"/>
                  </a:lnTo>
                  <a:close/>
                </a:path>
              </a:pathLst>
            </a:custGeom>
            <a:solidFill>
              <a:srgbClr val="266199"/>
            </a:solidFill>
          </p:spPr>
          <p:txBody>
            <a:bodyPr wrap="square" lIns="0" tIns="0" rIns="0" bIns="0" rtlCol="0"/>
            <a:lstStyle/>
            <a:p>
              <a:endParaRPr/>
            </a:p>
          </p:txBody>
        </p:sp>
        <p:sp>
          <p:nvSpPr>
            <p:cNvPr id="210" name="bk object 66"/>
            <p:cNvSpPr/>
            <p:nvPr/>
          </p:nvSpPr>
          <p:spPr>
            <a:xfrm>
              <a:off x="2173855" y="5676628"/>
              <a:ext cx="85725" cy="84455"/>
            </a:xfrm>
            <a:custGeom>
              <a:avLst/>
              <a:gdLst/>
              <a:ahLst/>
              <a:cxnLst/>
              <a:rect l="l" t="t" r="r" b="b"/>
              <a:pathLst>
                <a:path w="85725" h="84454">
                  <a:moveTo>
                    <a:pt x="40531" y="0"/>
                  </a:moveTo>
                  <a:lnTo>
                    <a:pt x="7521" y="19387"/>
                  </a:lnTo>
                  <a:lnTo>
                    <a:pt x="0" y="48759"/>
                  </a:lnTo>
                  <a:lnTo>
                    <a:pt x="3664" y="60524"/>
                  </a:lnTo>
                  <a:lnTo>
                    <a:pt x="10960" y="70525"/>
                  </a:lnTo>
                  <a:lnTo>
                    <a:pt x="21750" y="78176"/>
                  </a:lnTo>
                  <a:lnTo>
                    <a:pt x="35899" y="82888"/>
                  </a:lnTo>
                  <a:lnTo>
                    <a:pt x="53270" y="84074"/>
                  </a:lnTo>
                  <a:lnTo>
                    <a:pt x="65973" y="78367"/>
                  </a:lnTo>
                  <a:lnTo>
                    <a:pt x="76057" y="69029"/>
                  </a:lnTo>
                  <a:lnTo>
                    <a:pt x="82706" y="56876"/>
                  </a:lnTo>
                  <a:lnTo>
                    <a:pt x="85104" y="42723"/>
                  </a:lnTo>
                  <a:lnTo>
                    <a:pt x="83358" y="30623"/>
                  </a:lnTo>
                  <a:lnTo>
                    <a:pt x="77383" y="18356"/>
                  </a:lnTo>
                  <a:lnTo>
                    <a:pt x="67806" y="8653"/>
                  </a:lnTo>
                  <a:lnTo>
                    <a:pt x="55299" y="2279"/>
                  </a:lnTo>
                  <a:lnTo>
                    <a:pt x="40531" y="0"/>
                  </a:lnTo>
                  <a:close/>
                </a:path>
              </a:pathLst>
            </a:custGeom>
            <a:solidFill>
              <a:srgbClr val="007CC4"/>
            </a:solidFill>
          </p:spPr>
          <p:txBody>
            <a:bodyPr wrap="square" lIns="0" tIns="0" rIns="0" bIns="0" rtlCol="0"/>
            <a:lstStyle/>
            <a:p>
              <a:endParaRPr/>
            </a:p>
          </p:txBody>
        </p:sp>
        <p:sp>
          <p:nvSpPr>
            <p:cNvPr id="211" name="bk object 67"/>
            <p:cNvSpPr/>
            <p:nvPr/>
          </p:nvSpPr>
          <p:spPr>
            <a:xfrm>
              <a:off x="2169041" y="5671663"/>
              <a:ext cx="95250" cy="94615"/>
            </a:xfrm>
            <a:custGeom>
              <a:avLst/>
              <a:gdLst/>
              <a:ahLst/>
              <a:cxnLst/>
              <a:rect l="l" t="t" r="r" b="b"/>
              <a:pathLst>
                <a:path w="95250" h="94615">
                  <a:moveTo>
                    <a:pt x="52133" y="0"/>
                  </a:moveTo>
                  <a:lnTo>
                    <a:pt x="12120" y="15521"/>
                  </a:lnTo>
                  <a:lnTo>
                    <a:pt x="0" y="38917"/>
                  </a:lnTo>
                  <a:lnTo>
                    <a:pt x="1434" y="55643"/>
                  </a:lnTo>
                  <a:lnTo>
                    <a:pt x="6213" y="69761"/>
                  </a:lnTo>
                  <a:lnTo>
                    <a:pt x="13830" y="81044"/>
                  </a:lnTo>
                  <a:lnTo>
                    <a:pt x="23780" y="89265"/>
                  </a:lnTo>
                  <a:lnTo>
                    <a:pt x="35556" y="94199"/>
                  </a:lnTo>
                  <a:lnTo>
                    <a:pt x="52949" y="93136"/>
                  </a:lnTo>
                  <a:lnTo>
                    <a:pt x="67523" y="88844"/>
                  </a:lnTo>
                  <a:lnTo>
                    <a:pt x="73593" y="85165"/>
                  </a:lnTo>
                  <a:lnTo>
                    <a:pt x="49881" y="85165"/>
                  </a:lnTo>
                  <a:lnTo>
                    <a:pt x="34838" y="82685"/>
                  </a:lnTo>
                  <a:lnTo>
                    <a:pt x="22665" y="75786"/>
                  </a:lnTo>
                  <a:lnTo>
                    <a:pt x="14100" y="65411"/>
                  </a:lnTo>
                  <a:lnTo>
                    <a:pt x="9879" y="52502"/>
                  </a:lnTo>
                  <a:lnTo>
                    <a:pt x="12105" y="36758"/>
                  </a:lnTo>
                  <a:lnTo>
                    <a:pt x="18570" y="24184"/>
                  </a:lnTo>
                  <a:lnTo>
                    <a:pt x="28397" y="15312"/>
                  </a:lnTo>
                  <a:lnTo>
                    <a:pt x="40707" y="10674"/>
                  </a:lnTo>
                  <a:lnTo>
                    <a:pt x="77624" y="10674"/>
                  </a:lnTo>
                  <a:lnTo>
                    <a:pt x="65876" y="3532"/>
                  </a:lnTo>
                  <a:lnTo>
                    <a:pt x="52133" y="0"/>
                  </a:lnTo>
                  <a:close/>
                </a:path>
                <a:path w="95250" h="94615">
                  <a:moveTo>
                    <a:pt x="89918" y="47687"/>
                  </a:moveTo>
                  <a:lnTo>
                    <a:pt x="84736" y="47687"/>
                  </a:lnTo>
                  <a:lnTo>
                    <a:pt x="82015" y="61716"/>
                  </a:lnTo>
                  <a:lnTo>
                    <a:pt x="74603" y="73335"/>
                  </a:lnTo>
                  <a:lnTo>
                    <a:pt x="63544" y="81499"/>
                  </a:lnTo>
                  <a:lnTo>
                    <a:pt x="49881" y="85165"/>
                  </a:lnTo>
                  <a:lnTo>
                    <a:pt x="73593" y="85165"/>
                  </a:lnTo>
                  <a:lnTo>
                    <a:pt x="79151" y="81796"/>
                  </a:lnTo>
                  <a:lnTo>
                    <a:pt x="87706" y="72470"/>
                  </a:lnTo>
                  <a:lnTo>
                    <a:pt x="93060" y="61340"/>
                  </a:lnTo>
                  <a:lnTo>
                    <a:pt x="95085" y="48882"/>
                  </a:lnTo>
                  <a:lnTo>
                    <a:pt x="89918" y="47687"/>
                  </a:lnTo>
                  <a:close/>
                </a:path>
                <a:path w="95250" h="94615">
                  <a:moveTo>
                    <a:pt x="77624" y="10674"/>
                  </a:moveTo>
                  <a:lnTo>
                    <a:pt x="40707" y="10674"/>
                  </a:lnTo>
                  <a:lnTo>
                    <a:pt x="56965" y="12662"/>
                  </a:lnTo>
                  <a:lnTo>
                    <a:pt x="69848" y="18762"/>
                  </a:lnTo>
                  <a:lnTo>
                    <a:pt x="78965" y="28146"/>
                  </a:lnTo>
                  <a:lnTo>
                    <a:pt x="83922" y="39983"/>
                  </a:lnTo>
                  <a:lnTo>
                    <a:pt x="95099" y="47687"/>
                  </a:lnTo>
                  <a:lnTo>
                    <a:pt x="92949" y="33439"/>
                  </a:lnTo>
                  <a:lnTo>
                    <a:pt x="86931" y="20899"/>
                  </a:lnTo>
                  <a:lnTo>
                    <a:pt x="77690" y="10714"/>
                  </a:lnTo>
                  <a:close/>
                </a:path>
              </a:pathLst>
            </a:custGeom>
            <a:solidFill>
              <a:srgbClr val="266199"/>
            </a:solidFill>
          </p:spPr>
          <p:txBody>
            <a:bodyPr wrap="square" lIns="0" tIns="0" rIns="0" bIns="0" rtlCol="0"/>
            <a:lstStyle/>
            <a:p>
              <a:endParaRPr/>
            </a:p>
          </p:txBody>
        </p:sp>
        <p:sp>
          <p:nvSpPr>
            <p:cNvPr id="212" name="bk object 68"/>
            <p:cNvSpPr/>
            <p:nvPr/>
          </p:nvSpPr>
          <p:spPr>
            <a:xfrm>
              <a:off x="2013075" y="5631137"/>
              <a:ext cx="406222" cy="15231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3" name="bk object 69"/>
            <p:cNvSpPr/>
            <p:nvPr/>
          </p:nvSpPr>
          <p:spPr>
            <a:xfrm>
              <a:off x="2013075" y="5631137"/>
              <a:ext cx="406222" cy="152311"/>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4" name="bk object 70"/>
            <p:cNvSpPr/>
            <p:nvPr/>
          </p:nvSpPr>
          <p:spPr>
            <a:xfrm>
              <a:off x="2004693" y="5625434"/>
              <a:ext cx="423545" cy="165735"/>
            </a:xfrm>
            <a:custGeom>
              <a:avLst/>
              <a:gdLst/>
              <a:ahLst/>
              <a:cxnLst/>
              <a:rect l="l" t="t" r="r" b="b"/>
              <a:pathLst>
                <a:path w="423544" h="165734">
                  <a:moveTo>
                    <a:pt x="8381" y="64820"/>
                  </a:moveTo>
                  <a:lnTo>
                    <a:pt x="5397" y="69037"/>
                  </a:lnTo>
                  <a:lnTo>
                    <a:pt x="141223" y="165112"/>
                  </a:lnTo>
                  <a:lnTo>
                    <a:pt x="152148" y="150914"/>
                  </a:lnTo>
                  <a:lnTo>
                    <a:pt x="139077" y="150914"/>
                  </a:lnTo>
                  <a:lnTo>
                    <a:pt x="22893" y="68732"/>
                  </a:lnTo>
                  <a:lnTo>
                    <a:pt x="11798" y="68732"/>
                  </a:lnTo>
                  <a:lnTo>
                    <a:pt x="8381" y="64820"/>
                  </a:lnTo>
                  <a:close/>
                </a:path>
                <a:path w="423544" h="165734">
                  <a:moveTo>
                    <a:pt x="310984" y="1295"/>
                  </a:moveTo>
                  <a:lnTo>
                    <a:pt x="211486" y="62539"/>
                  </a:lnTo>
                  <a:lnTo>
                    <a:pt x="217360" y="66154"/>
                  </a:lnTo>
                  <a:lnTo>
                    <a:pt x="211486" y="73788"/>
                  </a:lnTo>
                  <a:lnTo>
                    <a:pt x="281749" y="165112"/>
                  </a:lnTo>
                  <a:lnTo>
                    <a:pt x="301824" y="150914"/>
                  </a:lnTo>
                  <a:lnTo>
                    <a:pt x="283895" y="150914"/>
                  </a:lnTo>
                  <a:lnTo>
                    <a:pt x="220840" y="68948"/>
                  </a:lnTo>
                  <a:lnTo>
                    <a:pt x="314254" y="11467"/>
                  </a:lnTo>
                  <a:lnTo>
                    <a:pt x="311975" y="10604"/>
                  </a:lnTo>
                  <a:lnTo>
                    <a:pt x="313689" y="5702"/>
                  </a:lnTo>
                  <a:lnTo>
                    <a:pt x="310984" y="1295"/>
                  </a:lnTo>
                  <a:close/>
                </a:path>
                <a:path w="423544" h="165734">
                  <a:moveTo>
                    <a:pt x="119133" y="5702"/>
                  </a:moveTo>
                  <a:lnTo>
                    <a:pt x="109270" y="5702"/>
                  </a:lnTo>
                  <a:lnTo>
                    <a:pt x="110352" y="10834"/>
                  </a:lnTo>
                  <a:lnTo>
                    <a:pt x="108701" y="11464"/>
                  </a:lnTo>
                  <a:lnTo>
                    <a:pt x="202120" y="68948"/>
                  </a:lnTo>
                  <a:lnTo>
                    <a:pt x="139077" y="150914"/>
                  </a:lnTo>
                  <a:lnTo>
                    <a:pt x="152148" y="150914"/>
                  </a:lnTo>
                  <a:lnTo>
                    <a:pt x="211486" y="73788"/>
                  </a:lnTo>
                  <a:lnTo>
                    <a:pt x="205612" y="66154"/>
                  </a:lnTo>
                  <a:lnTo>
                    <a:pt x="211486" y="62539"/>
                  </a:lnTo>
                  <a:lnTo>
                    <a:pt x="119133" y="5702"/>
                  </a:lnTo>
                  <a:close/>
                </a:path>
                <a:path w="423544" h="165734">
                  <a:moveTo>
                    <a:pt x="406109" y="64463"/>
                  </a:moveTo>
                  <a:lnTo>
                    <a:pt x="283895" y="150914"/>
                  </a:lnTo>
                  <a:lnTo>
                    <a:pt x="301824" y="150914"/>
                  </a:lnTo>
                  <a:lnTo>
                    <a:pt x="418679" y="68264"/>
                  </a:lnTo>
                  <a:lnTo>
                    <a:pt x="410676" y="68264"/>
                  </a:lnTo>
                  <a:lnTo>
                    <a:pt x="406109" y="64463"/>
                  </a:lnTo>
                  <a:close/>
                </a:path>
                <a:path w="423544" h="165734">
                  <a:moveTo>
                    <a:pt x="211486" y="62539"/>
                  </a:moveTo>
                  <a:lnTo>
                    <a:pt x="205612" y="66154"/>
                  </a:lnTo>
                  <a:lnTo>
                    <a:pt x="211486" y="73788"/>
                  </a:lnTo>
                  <a:lnTo>
                    <a:pt x="217360" y="66154"/>
                  </a:lnTo>
                  <a:lnTo>
                    <a:pt x="211486" y="62539"/>
                  </a:lnTo>
                  <a:close/>
                </a:path>
                <a:path w="423544" h="165734">
                  <a:moveTo>
                    <a:pt x="109867" y="0"/>
                  </a:moveTo>
                  <a:lnTo>
                    <a:pt x="72161" y="15874"/>
                  </a:lnTo>
                  <a:lnTo>
                    <a:pt x="39035" y="34995"/>
                  </a:lnTo>
                  <a:lnTo>
                    <a:pt x="8455" y="57912"/>
                  </a:lnTo>
                  <a:lnTo>
                    <a:pt x="0" y="65227"/>
                  </a:lnTo>
                  <a:lnTo>
                    <a:pt x="5397" y="69037"/>
                  </a:lnTo>
                  <a:lnTo>
                    <a:pt x="11366" y="60579"/>
                  </a:lnTo>
                  <a:lnTo>
                    <a:pt x="21548" y="60579"/>
                  </a:lnTo>
                  <a:lnTo>
                    <a:pt x="52807" y="38511"/>
                  </a:lnTo>
                  <a:lnTo>
                    <a:pt x="86577" y="20482"/>
                  </a:lnTo>
                  <a:lnTo>
                    <a:pt x="108701" y="11464"/>
                  </a:lnTo>
                  <a:lnTo>
                    <a:pt x="106540" y="10134"/>
                  </a:lnTo>
                  <a:lnTo>
                    <a:pt x="109270" y="5702"/>
                  </a:lnTo>
                  <a:lnTo>
                    <a:pt x="119133" y="5702"/>
                  </a:lnTo>
                  <a:lnTo>
                    <a:pt x="109867" y="0"/>
                  </a:lnTo>
                  <a:close/>
                </a:path>
                <a:path w="423544" h="165734">
                  <a:moveTo>
                    <a:pt x="11366" y="60579"/>
                  </a:moveTo>
                  <a:lnTo>
                    <a:pt x="8381" y="64820"/>
                  </a:lnTo>
                  <a:lnTo>
                    <a:pt x="11798" y="68732"/>
                  </a:lnTo>
                  <a:lnTo>
                    <a:pt x="16882" y="64480"/>
                  </a:lnTo>
                  <a:lnTo>
                    <a:pt x="11366" y="60579"/>
                  </a:lnTo>
                  <a:close/>
                </a:path>
                <a:path w="423544" h="165734">
                  <a:moveTo>
                    <a:pt x="16882" y="64480"/>
                  </a:moveTo>
                  <a:lnTo>
                    <a:pt x="11798" y="68732"/>
                  </a:lnTo>
                  <a:lnTo>
                    <a:pt x="22893" y="68732"/>
                  </a:lnTo>
                  <a:lnTo>
                    <a:pt x="16882" y="64480"/>
                  </a:lnTo>
                  <a:close/>
                </a:path>
                <a:path w="423544" h="165734">
                  <a:moveTo>
                    <a:pt x="411619" y="60566"/>
                  </a:moveTo>
                  <a:lnTo>
                    <a:pt x="406109" y="64463"/>
                  </a:lnTo>
                  <a:lnTo>
                    <a:pt x="410676" y="68264"/>
                  </a:lnTo>
                  <a:lnTo>
                    <a:pt x="414591" y="64808"/>
                  </a:lnTo>
                  <a:lnTo>
                    <a:pt x="411619" y="60566"/>
                  </a:lnTo>
                  <a:close/>
                </a:path>
                <a:path w="423544" h="165734">
                  <a:moveTo>
                    <a:pt x="417625" y="60566"/>
                  </a:moveTo>
                  <a:lnTo>
                    <a:pt x="411619" y="60566"/>
                  </a:lnTo>
                  <a:lnTo>
                    <a:pt x="414591" y="64808"/>
                  </a:lnTo>
                  <a:lnTo>
                    <a:pt x="410676" y="68264"/>
                  </a:lnTo>
                  <a:lnTo>
                    <a:pt x="418679" y="68264"/>
                  </a:lnTo>
                  <a:lnTo>
                    <a:pt x="422973" y="65227"/>
                  </a:lnTo>
                  <a:lnTo>
                    <a:pt x="417625" y="60566"/>
                  </a:lnTo>
                  <a:close/>
                </a:path>
                <a:path w="423544" h="165734">
                  <a:moveTo>
                    <a:pt x="21548" y="60579"/>
                  </a:moveTo>
                  <a:lnTo>
                    <a:pt x="11366" y="60579"/>
                  </a:lnTo>
                  <a:lnTo>
                    <a:pt x="16882" y="64480"/>
                  </a:lnTo>
                  <a:lnTo>
                    <a:pt x="21548" y="60579"/>
                  </a:lnTo>
                  <a:close/>
                </a:path>
                <a:path w="423544" h="165734">
                  <a:moveTo>
                    <a:pt x="313093" y="0"/>
                  </a:moveTo>
                  <a:lnTo>
                    <a:pt x="310984" y="1295"/>
                  </a:lnTo>
                  <a:lnTo>
                    <a:pt x="316420" y="10134"/>
                  </a:lnTo>
                  <a:lnTo>
                    <a:pt x="314254" y="11467"/>
                  </a:lnTo>
                  <a:lnTo>
                    <a:pt x="358594" y="31701"/>
                  </a:lnTo>
                  <a:lnTo>
                    <a:pt x="390750" y="52358"/>
                  </a:lnTo>
                  <a:lnTo>
                    <a:pt x="406109" y="64463"/>
                  </a:lnTo>
                  <a:lnTo>
                    <a:pt x="411619" y="60566"/>
                  </a:lnTo>
                  <a:lnTo>
                    <a:pt x="417625" y="60566"/>
                  </a:lnTo>
                  <a:lnTo>
                    <a:pt x="408240" y="52714"/>
                  </a:lnTo>
                  <a:lnTo>
                    <a:pt x="377094" y="30587"/>
                  </a:lnTo>
                  <a:lnTo>
                    <a:pt x="343460" y="12311"/>
                  </a:lnTo>
                  <a:lnTo>
                    <a:pt x="319797" y="2409"/>
                  </a:lnTo>
                  <a:lnTo>
                    <a:pt x="313093" y="0"/>
                  </a:lnTo>
                  <a:close/>
                </a:path>
                <a:path w="423544" h="165734">
                  <a:moveTo>
                    <a:pt x="313689" y="5702"/>
                  </a:moveTo>
                  <a:lnTo>
                    <a:pt x="311975" y="10604"/>
                  </a:lnTo>
                  <a:lnTo>
                    <a:pt x="314259" y="11464"/>
                  </a:lnTo>
                  <a:lnTo>
                    <a:pt x="316420" y="10134"/>
                  </a:lnTo>
                  <a:lnTo>
                    <a:pt x="313689" y="5702"/>
                  </a:lnTo>
                  <a:close/>
                </a:path>
                <a:path w="423544" h="165734">
                  <a:moveTo>
                    <a:pt x="109270" y="5702"/>
                  </a:moveTo>
                  <a:lnTo>
                    <a:pt x="106540" y="10134"/>
                  </a:lnTo>
                  <a:lnTo>
                    <a:pt x="108701" y="11464"/>
                  </a:lnTo>
                  <a:lnTo>
                    <a:pt x="110352" y="10834"/>
                  </a:lnTo>
                  <a:lnTo>
                    <a:pt x="109270" y="5702"/>
                  </a:lnTo>
                  <a:close/>
                </a:path>
              </a:pathLst>
            </a:custGeom>
            <a:solidFill>
              <a:srgbClr val="66A8D0"/>
            </a:solidFill>
          </p:spPr>
          <p:txBody>
            <a:bodyPr wrap="square" lIns="0" tIns="0" rIns="0" bIns="0" rtlCol="0"/>
            <a:lstStyle/>
            <a:p>
              <a:endParaRPr/>
            </a:p>
          </p:txBody>
        </p:sp>
        <p:sp>
          <p:nvSpPr>
            <p:cNvPr id="215" name="bk object 71"/>
            <p:cNvSpPr/>
            <p:nvPr/>
          </p:nvSpPr>
          <p:spPr>
            <a:xfrm>
              <a:off x="1960446" y="5205687"/>
              <a:ext cx="511479" cy="480390"/>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6" name="bk object 72"/>
            <p:cNvSpPr/>
            <p:nvPr/>
          </p:nvSpPr>
          <p:spPr>
            <a:xfrm>
              <a:off x="1952776" y="5198152"/>
              <a:ext cx="527050" cy="495934"/>
            </a:xfrm>
            <a:custGeom>
              <a:avLst/>
              <a:gdLst/>
              <a:ahLst/>
              <a:cxnLst/>
              <a:rect l="l" t="t" r="r" b="b"/>
              <a:pathLst>
                <a:path w="527050" h="495934">
                  <a:moveTo>
                    <a:pt x="274735" y="0"/>
                  </a:moveTo>
                  <a:lnTo>
                    <a:pt x="230932" y="2553"/>
                  </a:lnTo>
                  <a:lnTo>
                    <a:pt x="190684" y="10203"/>
                  </a:lnTo>
                  <a:lnTo>
                    <a:pt x="153994" y="22572"/>
                  </a:lnTo>
                  <a:lnTo>
                    <a:pt x="110612" y="45748"/>
                  </a:lnTo>
                  <a:lnTo>
                    <a:pt x="72376" y="77304"/>
                  </a:lnTo>
                  <a:lnTo>
                    <a:pt x="46330" y="108055"/>
                  </a:lnTo>
                  <a:lnTo>
                    <a:pt x="25781" y="141284"/>
                  </a:lnTo>
                  <a:lnTo>
                    <a:pt x="11010" y="176719"/>
                  </a:lnTo>
                  <a:lnTo>
                    <a:pt x="2300" y="214091"/>
                  </a:lnTo>
                  <a:lnTo>
                    <a:pt x="0" y="239947"/>
                  </a:lnTo>
                  <a:lnTo>
                    <a:pt x="336" y="254395"/>
                  </a:lnTo>
                  <a:lnTo>
                    <a:pt x="5529" y="295604"/>
                  </a:lnTo>
                  <a:lnTo>
                    <a:pt x="16615" y="333505"/>
                  </a:lnTo>
                  <a:lnTo>
                    <a:pt x="33099" y="367968"/>
                  </a:lnTo>
                  <a:lnTo>
                    <a:pt x="62623" y="408339"/>
                  </a:lnTo>
                  <a:lnTo>
                    <a:pt x="91496" y="434962"/>
                  </a:lnTo>
                  <a:lnTo>
                    <a:pt x="123808" y="457310"/>
                  </a:lnTo>
                  <a:lnTo>
                    <a:pt x="158237" y="474718"/>
                  </a:lnTo>
                  <a:lnTo>
                    <a:pt x="194584" y="487012"/>
                  </a:lnTo>
                  <a:lnTo>
                    <a:pt x="232650" y="494022"/>
                  </a:lnTo>
                  <a:lnTo>
                    <a:pt x="258884" y="495674"/>
                  </a:lnTo>
                  <a:lnTo>
                    <a:pt x="273155" y="495361"/>
                  </a:lnTo>
                  <a:lnTo>
                    <a:pt x="314295" y="490713"/>
                  </a:lnTo>
                  <a:lnTo>
                    <a:pt x="352716" y="480820"/>
                  </a:lnTo>
                  <a:lnTo>
                    <a:pt x="355438" y="479836"/>
                  </a:lnTo>
                  <a:lnTo>
                    <a:pt x="276443" y="479836"/>
                  </a:lnTo>
                  <a:lnTo>
                    <a:pt x="261170" y="479581"/>
                  </a:lnTo>
                  <a:lnTo>
                    <a:pt x="218144" y="475158"/>
                  </a:lnTo>
                  <a:lnTo>
                    <a:pt x="179231" y="465587"/>
                  </a:lnTo>
                  <a:lnTo>
                    <a:pt x="133574" y="445559"/>
                  </a:lnTo>
                  <a:lnTo>
                    <a:pt x="94816" y="418165"/>
                  </a:lnTo>
                  <a:lnTo>
                    <a:pt x="66346" y="387593"/>
                  </a:lnTo>
                  <a:lnTo>
                    <a:pt x="44005" y="354839"/>
                  </a:lnTo>
                  <a:lnTo>
                    <a:pt x="27960" y="320073"/>
                  </a:lnTo>
                  <a:lnTo>
                    <a:pt x="16657" y="270883"/>
                  </a:lnTo>
                  <a:lnTo>
                    <a:pt x="15675" y="258122"/>
                  </a:lnTo>
                  <a:lnTo>
                    <a:pt x="16001" y="243345"/>
                  </a:lnTo>
                  <a:lnTo>
                    <a:pt x="21307" y="201678"/>
                  </a:lnTo>
                  <a:lnTo>
                    <a:pt x="32699" y="163982"/>
                  </a:lnTo>
                  <a:lnTo>
                    <a:pt x="56461" y="119838"/>
                  </a:lnTo>
                  <a:lnTo>
                    <a:pt x="90267" y="82000"/>
                  </a:lnTo>
                  <a:lnTo>
                    <a:pt x="122290" y="57704"/>
                  </a:lnTo>
                  <a:lnTo>
                    <a:pt x="156222" y="38787"/>
                  </a:lnTo>
                  <a:lnTo>
                    <a:pt x="191946" y="25352"/>
                  </a:lnTo>
                  <a:lnTo>
                    <a:pt x="229346" y="17501"/>
                  </a:lnTo>
                  <a:lnTo>
                    <a:pt x="255153" y="15421"/>
                  </a:lnTo>
                  <a:lnTo>
                    <a:pt x="355454" y="15421"/>
                  </a:lnTo>
                  <a:lnTo>
                    <a:pt x="352755" y="14430"/>
                  </a:lnTo>
                  <a:lnTo>
                    <a:pt x="314745" y="4485"/>
                  </a:lnTo>
                  <a:lnTo>
                    <a:pt x="288268" y="864"/>
                  </a:lnTo>
                  <a:lnTo>
                    <a:pt x="274735" y="0"/>
                  </a:lnTo>
                  <a:close/>
                </a:path>
                <a:path w="527050" h="495934">
                  <a:moveTo>
                    <a:pt x="519149" y="247729"/>
                  </a:moveTo>
                  <a:lnTo>
                    <a:pt x="511377" y="247729"/>
                  </a:lnTo>
                  <a:lnTo>
                    <a:pt x="510964" y="261239"/>
                  </a:lnTo>
                  <a:lnTo>
                    <a:pt x="509744" y="274544"/>
                  </a:lnTo>
                  <a:lnTo>
                    <a:pt x="501464" y="313023"/>
                  </a:lnTo>
                  <a:lnTo>
                    <a:pt x="486713" y="348919"/>
                  </a:lnTo>
                  <a:lnTo>
                    <a:pt x="466083" y="381676"/>
                  </a:lnTo>
                  <a:lnTo>
                    <a:pt x="440165" y="410740"/>
                  </a:lnTo>
                  <a:lnTo>
                    <a:pt x="399924" y="441619"/>
                  </a:lnTo>
                  <a:lnTo>
                    <a:pt x="365905" y="459326"/>
                  </a:lnTo>
                  <a:lnTo>
                    <a:pt x="329094" y="471877"/>
                  </a:lnTo>
                  <a:lnTo>
                    <a:pt x="289939" y="478835"/>
                  </a:lnTo>
                  <a:lnTo>
                    <a:pt x="276443" y="479836"/>
                  </a:lnTo>
                  <a:lnTo>
                    <a:pt x="355438" y="479836"/>
                  </a:lnTo>
                  <a:lnTo>
                    <a:pt x="399255" y="460178"/>
                  </a:lnTo>
                  <a:lnTo>
                    <a:pt x="439856" y="431912"/>
                  </a:lnTo>
                  <a:lnTo>
                    <a:pt x="467114" y="404981"/>
                  </a:lnTo>
                  <a:lnTo>
                    <a:pt x="490300" y="373816"/>
                  </a:lnTo>
                  <a:lnTo>
                    <a:pt x="508255" y="339499"/>
                  </a:lnTo>
                  <a:lnTo>
                    <a:pt x="520466" y="302513"/>
                  </a:lnTo>
                  <a:lnTo>
                    <a:pt x="526419" y="263343"/>
                  </a:lnTo>
                  <a:lnTo>
                    <a:pt x="526925" y="249883"/>
                  </a:lnTo>
                  <a:lnTo>
                    <a:pt x="519149" y="247729"/>
                  </a:lnTo>
                  <a:close/>
                </a:path>
                <a:path w="527050" h="495934">
                  <a:moveTo>
                    <a:pt x="355454" y="15421"/>
                  </a:moveTo>
                  <a:lnTo>
                    <a:pt x="255153" y="15421"/>
                  </a:lnTo>
                  <a:lnTo>
                    <a:pt x="269907" y="15724"/>
                  </a:lnTo>
                  <a:lnTo>
                    <a:pt x="284283" y="16671"/>
                  </a:lnTo>
                  <a:lnTo>
                    <a:pt x="325102" y="23212"/>
                  </a:lnTo>
                  <a:lnTo>
                    <a:pt x="362381" y="34947"/>
                  </a:lnTo>
                  <a:lnTo>
                    <a:pt x="406412" y="57892"/>
                  </a:lnTo>
                  <a:lnTo>
                    <a:pt x="444823" y="89613"/>
                  </a:lnTo>
                  <a:lnTo>
                    <a:pt x="470394" y="120459"/>
                  </a:lnTo>
                  <a:lnTo>
                    <a:pt x="490088" y="154010"/>
                  </a:lnTo>
                  <a:lnTo>
                    <a:pt x="503565" y="189940"/>
                  </a:lnTo>
                  <a:lnTo>
                    <a:pt x="510483" y="227924"/>
                  </a:lnTo>
                  <a:lnTo>
                    <a:pt x="511273" y="240985"/>
                  </a:lnTo>
                  <a:lnTo>
                    <a:pt x="526934" y="247729"/>
                  </a:lnTo>
                  <a:lnTo>
                    <a:pt x="523515" y="207709"/>
                  </a:lnTo>
                  <a:lnTo>
                    <a:pt x="513621" y="169726"/>
                  </a:lnTo>
                  <a:lnTo>
                    <a:pt x="497798" y="134293"/>
                  </a:lnTo>
                  <a:lnTo>
                    <a:pt x="476592" y="101924"/>
                  </a:lnTo>
                  <a:lnTo>
                    <a:pt x="450550" y="73132"/>
                  </a:lnTo>
                  <a:lnTo>
                    <a:pt x="410511" y="42080"/>
                  </a:lnTo>
                  <a:lnTo>
                    <a:pt x="376775" y="23901"/>
                  </a:lnTo>
                  <a:lnTo>
                    <a:pt x="364908" y="18891"/>
                  </a:lnTo>
                  <a:lnTo>
                    <a:pt x="355454" y="15421"/>
                  </a:lnTo>
                  <a:close/>
                </a:path>
              </a:pathLst>
            </a:custGeom>
            <a:solidFill>
              <a:srgbClr val="A78030"/>
            </a:solidFill>
          </p:spPr>
          <p:txBody>
            <a:bodyPr wrap="square" lIns="0" tIns="0" rIns="0" bIns="0" rtlCol="0"/>
            <a:lstStyle/>
            <a:p>
              <a:endParaRPr/>
            </a:p>
          </p:txBody>
        </p:sp>
        <p:sp>
          <p:nvSpPr>
            <p:cNvPr id="217" name="bk object 73"/>
            <p:cNvSpPr/>
            <p:nvPr/>
          </p:nvSpPr>
          <p:spPr>
            <a:xfrm>
              <a:off x="1987659" y="5221852"/>
              <a:ext cx="247083" cy="257939"/>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8" name="bk object 74"/>
            <p:cNvSpPr/>
            <p:nvPr/>
          </p:nvSpPr>
          <p:spPr>
            <a:xfrm>
              <a:off x="1987185" y="5321206"/>
              <a:ext cx="479425" cy="356235"/>
            </a:xfrm>
            <a:custGeom>
              <a:avLst/>
              <a:gdLst/>
              <a:ahLst/>
              <a:cxnLst/>
              <a:rect l="l" t="t" r="r" b="b"/>
              <a:pathLst>
                <a:path w="479425" h="356234">
                  <a:moveTo>
                    <a:pt x="0" y="209240"/>
                  </a:moveTo>
                  <a:lnTo>
                    <a:pt x="24109" y="253210"/>
                  </a:lnTo>
                  <a:lnTo>
                    <a:pt x="49390" y="282998"/>
                  </a:lnTo>
                  <a:lnTo>
                    <a:pt x="79810" y="307975"/>
                  </a:lnTo>
                  <a:lnTo>
                    <a:pt x="112859" y="328047"/>
                  </a:lnTo>
                  <a:lnTo>
                    <a:pt x="148294" y="342946"/>
                  </a:lnTo>
                  <a:lnTo>
                    <a:pt x="185874" y="352404"/>
                  </a:lnTo>
                  <a:lnTo>
                    <a:pt x="225356" y="356155"/>
                  </a:lnTo>
                  <a:lnTo>
                    <a:pt x="239863" y="355830"/>
                  </a:lnTo>
                  <a:lnTo>
                    <a:pt x="281371" y="350971"/>
                  </a:lnTo>
                  <a:lnTo>
                    <a:pt x="319687" y="340667"/>
                  </a:lnTo>
                  <a:lnTo>
                    <a:pt x="365427" y="319297"/>
                  </a:lnTo>
                  <a:lnTo>
                    <a:pt x="375227" y="313108"/>
                  </a:lnTo>
                  <a:lnTo>
                    <a:pt x="213096" y="313108"/>
                  </a:lnTo>
                  <a:lnTo>
                    <a:pt x="198551" y="312785"/>
                  </a:lnTo>
                  <a:lnTo>
                    <a:pt x="156969" y="307946"/>
                  </a:lnTo>
                  <a:lnTo>
                    <a:pt x="118625" y="297678"/>
                  </a:lnTo>
                  <a:lnTo>
                    <a:pt x="72889" y="276376"/>
                  </a:lnTo>
                  <a:lnTo>
                    <a:pt x="33758" y="247429"/>
                  </a:lnTo>
                  <a:lnTo>
                    <a:pt x="7045" y="218662"/>
                  </a:lnTo>
                  <a:lnTo>
                    <a:pt x="0" y="209240"/>
                  </a:lnTo>
                  <a:close/>
                </a:path>
                <a:path w="479425" h="356234">
                  <a:moveTo>
                    <a:pt x="439147" y="0"/>
                  </a:moveTo>
                  <a:lnTo>
                    <a:pt x="452971" y="48592"/>
                  </a:lnTo>
                  <a:lnTo>
                    <a:pt x="455547" y="74291"/>
                  </a:lnTo>
                  <a:lnTo>
                    <a:pt x="455192" y="88752"/>
                  </a:lnTo>
                  <a:lnTo>
                    <a:pt x="449705" y="129719"/>
                  </a:lnTo>
                  <a:lnTo>
                    <a:pt x="437963" y="167033"/>
                  </a:lnTo>
                  <a:lnTo>
                    <a:pt x="413421" y="211049"/>
                  </a:lnTo>
                  <a:lnTo>
                    <a:pt x="379118" y="248604"/>
                  </a:lnTo>
                  <a:lnTo>
                    <a:pt x="347749" y="272048"/>
                  </a:lnTo>
                  <a:lnTo>
                    <a:pt x="313881" y="290470"/>
                  </a:lnTo>
                  <a:lnTo>
                    <a:pt x="277744" y="303615"/>
                  </a:lnTo>
                  <a:lnTo>
                    <a:pt x="239567" y="311230"/>
                  </a:lnTo>
                  <a:lnTo>
                    <a:pt x="213096" y="313108"/>
                  </a:lnTo>
                  <a:lnTo>
                    <a:pt x="375227" y="313108"/>
                  </a:lnTo>
                  <a:lnTo>
                    <a:pt x="414285" y="280662"/>
                  </a:lnTo>
                  <a:lnTo>
                    <a:pt x="439631" y="249806"/>
                  </a:lnTo>
                  <a:lnTo>
                    <a:pt x="459028" y="216155"/>
                  </a:lnTo>
                  <a:lnTo>
                    <a:pt x="472120" y="180053"/>
                  </a:lnTo>
                  <a:lnTo>
                    <a:pt x="478550" y="141845"/>
                  </a:lnTo>
                  <a:lnTo>
                    <a:pt x="479151" y="128701"/>
                  </a:lnTo>
                  <a:lnTo>
                    <a:pt x="478759" y="114879"/>
                  </a:lnTo>
                  <a:lnTo>
                    <a:pt x="473117" y="75528"/>
                  </a:lnTo>
                  <a:lnTo>
                    <a:pt x="455876" y="27996"/>
                  </a:lnTo>
                  <a:lnTo>
                    <a:pt x="443432" y="6345"/>
                  </a:lnTo>
                  <a:lnTo>
                    <a:pt x="439147" y="0"/>
                  </a:lnTo>
                  <a:close/>
                </a:path>
              </a:pathLst>
            </a:custGeom>
            <a:solidFill>
              <a:srgbClr val="D8A461"/>
            </a:solidFill>
          </p:spPr>
          <p:txBody>
            <a:bodyPr wrap="square" lIns="0" tIns="0" rIns="0" bIns="0" rtlCol="0"/>
            <a:lstStyle/>
            <a:p>
              <a:endParaRPr/>
            </a:p>
          </p:txBody>
        </p:sp>
        <p:sp>
          <p:nvSpPr>
            <p:cNvPr id="219" name="bk object 75"/>
            <p:cNvSpPr/>
            <p:nvPr/>
          </p:nvSpPr>
          <p:spPr>
            <a:xfrm>
              <a:off x="1945917" y="5192111"/>
              <a:ext cx="534474" cy="286346"/>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0" name="bk object 76"/>
            <p:cNvSpPr/>
            <p:nvPr/>
          </p:nvSpPr>
          <p:spPr>
            <a:xfrm>
              <a:off x="1945917" y="5192111"/>
              <a:ext cx="534474" cy="286346"/>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1" name="bk object 77"/>
            <p:cNvSpPr/>
            <p:nvPr/>
          </p:nvSpPr>
          <p:spPr>
            <a:xfrm>
              <a:off x="1986117" y="5222415"/>
              <a:ext cx="247370" cy="232539"/>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22" name="bk object 78"/>
            <p:cNvSpPr/>
            <p:nvPr/>
          </p:nvSpPr>
          <p:spPr>
            <a:xfrm>
              <a:off x="1986117" y="5222415"/>
              <a:ext cx="247650" cy="233045"/>
            </a:xfrm>
            <a:custGeom>
              <a:avLst/>
              <a:gdLst/>
              <a:ahLst/>
              <a:cxnLst/>
              <a:rect l="l" t="t" r="r" b="b"/>
              <a:pathLst>
                <a:path w="247650" h="233045">
                  <a:moveTo>
                    <a:pt x="189354" y="0"/>
                  </a:moveTo>
                  <a:lnTo>
                    <a:pt x="146163" y="7263"/>
                  </a:lnTo>
                  <a:lnTo>
                    <a:pt x="111788" y="23736"/>
                  </a:lnTo>
                  <a:lnTo>
                    <a:pt x="77851" y="48859"/>
                  </a:lnTo>
                  <a:lnTo>
                    <a:pt x="48516" y="79196"/>
                  </a:lnTo>
                  <a:lnTo>
                    <a:pt x="23462" y="115392"/>
                  </a:lnTo>
                  <a:lnTo>
                    <a:pt x="7188" y="151711"/>
                  </a:lnTo>
                  <a:lnTo>
                    <a:pt x="0" y="196549"/>
                  </a:lnTo>
                  <a:lnTo>
                    <a:pt x="915" y="206578"/>
                  </a:lnTo>
                  <a:lnTo>
                    <a:pt x="2953" y="215974"/>
                  </a:lnTo>
                  <a:lnTo>
                    <a:pt x="6131" y="224654"/>
                  </a:lnTo>
                  <a:lnTo>
                    <a:pt x="10467" y="232539"/>
                  </a:lnTo>
                  <a:lnTo>
                    <a:pt x="22306" y="220168"/>
                  </a:lnTo>
                  <a:lnTo>
                    <a:pt x="38743" y="175867"/>
                  </a:lnTo>
                  <a:lnTo>
                    <a:pt x="40342" y="161730"/>
                  </a:lnTo>
                  <a:lnTo>
                    <a:pt x="53426" y="160734"/>
                  </a:lnTo>
                  <a:lnTo>
                    <a:pt x="92355" y="156021"/>
                  </a:lnTo>
                  <a:lnTo>
                    <a:pt x="130597" y="149010"/>
                  </a:lnTo>
                  <a:lnTo>
                    <a:pt x="167889" y="140076"/>
                  </a:lnTo>
                  <a:lnTo>
                    <a:pt x="215681" y="125817"/>
                  </a:lnTo>
                  <a:lnTo>
                    <a:pt x="240662" y="93493"/>
                  </a:lnTo>
                  <a:lnTo>
                    <a:pt x="247370" y="55363"/>
                  </a:lnTo>
                  <a:lnTo>
                    <a:pt x="246159" y="44237"/>
                  </a:lnTo>
                  <a:lnTo>
                    <a:pt x="225342" y="11097"/>
                  </a:lnTo>
                  <a:lnTo>
                    <a:pt x="199204" y="986"/>
                  </a:lnTo>
                  <a:lnTo>
                    <a:pt x="189354" y="0"/>
                  </a:lnTo>
                </a:path>
              </a:pathLst>
            </a:custGeom>
          </p:spPr>
          <p:txBody>
            <a:bodyPr wrap="square" lIns="0" tIns="0" rIns="0" bIns="0" rtlCol="0"/>
            <a:lstStyle/>
            <a:p>
              <a:endParaRPr/>
            </a:p>
          </p:txBody>
        </p:sp>
        <p:sp>
          <p:nvSpPr>
            <p:cNvPr id="223" name="bk object 79"/>
            <p:cNvSpPr/>
            <p:nvPr/>
          </p:nvSpPr>
          <p:spPr>
            <a:xfrm>
              <a:off x="2009734" y="5824435"/>
              <a:ext cx="38735" cy="137160"/>
            </a:xfrm>
            <a:custGeom>
              <a:avLst/>
              <a:gdLst/>
              <a:ahLst/>
              <a:cxnLst/>
              <a:rect l="l" t="t" r="r" b="b"/>
              <a:pathLst>
                <a:path w="38735" h="137159">
                  <a:moveTo>
                    <a:pt x="17125" y="0"/>
                  </a:moveTo>
                  <a:lnTo>
                    <a:pt x="4953" y="6261"/>
                  </a:lnTo>
                  <a:lnTo>
                    <a:pt x="0" y="19160"/>
                  </a:lnTo>
                  <a:lnTo>
                    <a:pt x="368" y="121754"/>
                  </a:lnTo>
                  <a:lnTo>
                    <a:pt x="7341" y="132809"/>
                  </a:lnTo>
                  <a:lnTo>
                    <a:pt x="21411" y="137152"/>
                  </a:lnTo>
                  <a:lnTo>
                    <a:pt x="33594" y="130898"/>
                  </a:lnTo>
                  <a:lnTo>
                    <a:pt x="38544" y="118004"/>
                  </a:lnTo>
                  <a:lnTo>
                    <a:pt x="38173" y="15397"/>
                  </a:lnTo>
                  <a:lnTo>
                    <a:pt x="31200" y="4344"/>
                  </a:lnTo>
                  <a:lnTo>
                    <a:pt x="17125" y="0"/>
                  </a:lnTo>
                  <a:close/>
                </a:path>
              </a:pathLst>
            </a:custGeom>
            <a:solidFill>
              <a:srgbClr val="BD292E"/>
            </a:solidFill>
          </p:spPr>
          <p:txBody>
            <a:bodyPr wrap="square" lIns="0" tIns="0" rIns="0" bIns="0" rtlCol="0"/>
            <a:lstStyle/>
            <a:p>
              <a:endParaRPr/>
            </a:p>
          </p:txBody>
        </p:sp>
        <p:sp>
          <p:nvSpPr>
            <p:cNvPr id="224" name="bk object 80"/>
            <p:cNvSpPr/>
            <p:nvPr/>
          </p:nvSpPr>
          <p:spPr>
            <a:xfrm>
              <a:off x="1970847" y="5824435"/>
              <a:ext cx="38735" cy="137160"/>
            </a:xfrm>
            <a:custGeom>
              <a:avLst/>
              <a:gdLst/>
              <a:ahLst/>
              <a:cxnLst/>
              <a:rect l="l" t="t" r="r" b="b"/>
              <a:pathLst>
                <a:path w="38735" h="137159">
                  <a:moveTo>
                    <a:pt x="17125" y="0"/>
                  </a:moveTo>
                  <a:lnTo>
                    <a:pt x="4953" y="6261"/>
                  </a:lnTo>
                  <a:lnTo>
                    <a:pt x="0" y="19160"/>
                  </a:lnTo>
                  <a:lnTo>
                    <a:pt x="368" y="121752"/>
                  </a:lnTo>
                  <a:lnTo>
                    <a:pt x="7340" y="132808"/>
                  </a:lnTo>
                  <a:lnTo>
                    <a:pt x="21409" y="137152"/>
                  </a:lnTo>
                  <a:lnTo>
                    <a:pt x="33589" y="130898"/>
                  </a:lnTo>
                  <a:lnTo>
                    <a:pt x="38544" y="118004"/>
                  </a:lnTo>
                  <a:lnTo>
                    <a:pt x="38173" y="15397"/>
                  </a:lnTo>
                  <a:lnTo>
                    <a:pt x="31195" y="4344"/>
                  </a:lnTo>
                  <a:lnTo>
                    <a:pt x="17125" y="0"/>
                  </a:lnTo>
                  <a:close/>
                </a:path>
              </a:pathLst>
            </a:custGeom>
            <a:solidFill>
              <a:srgbClr val="007CC4"/>
            </a:solidFill>
          </p:spPr>
          <p:txBody>
            <a:bodyPr wrap="square" lIns="0" tIns="0" rIns="0" bIns="0" rtlCol="0"/>
            <a:lstStyle/>
            <a:p>
              <a:endParaRPr/>
            </a:p>
          </p:txBody>
        </p:sp>
        <p:sp>
          <p:nvSpPr>
            <p:cNvPr id="225" name="bk object 81"/>
            <p:cNvSpPr/>
            <p:nvPr/>
          </p:nvSpPr>
          <p:spPr>
            <a:xfrm>
              <a:off x="1945028" y="5896897"/>
              <a:ext cx="174815" cy="169212"/>
            </a:xfrm>
            <a:prstGeom prst="rect">
              <a:avLst/>
            </a:prstGeom>
            <a:blipFill>
              <a:blip r:embed="rId15" cstate="print"/>
              <a:stretch>
                <a:fillRect/>
              </a:stretch>
            </a:blipFill>
          </p:spPr>
          <p:txBody>
            <a:bodyPr wrap="square" lIns="0" tIns="0" rIns="0" bIns="0" rtlCol="0"/>
            <a:lstStyle/>
            <a:p>
              <a:endParaRPr/>
            </a:p>
          </p:txBody>
        </p:sp>
        <p:sp>
          <p:nvSpPr>
            <p:cNvPr id="226" name="bk object 82"/>
            <p:cNvSpPr/>
            <p:nvPr/>
          </p:nvSpPr>
          <p:spPr>
            <a:xfrm>
              <a:off x="1945028" y="5896897"/>
              <a:ext cx="174815" cy="169212"/>
            </a:xfrm>
            <a:prstGeom prst="rect">
              <a:avLst/>
            </a:prstGeom>
            <a:blipFill>
              <a:blip r:embed="rId16" cstate="print"/>
              <a:stretch>
                <a:fillRect/>
              </a:stretch>
            </a:blipFill>
          </p:spPr>
          <p:txBody>
            <a:bodyPr wrap="square" lIns="0" tIns="0" rIns="0" bIns="0" rtlCol="0"/>
            <a:lstStyle/>
            <a:p>
              <a:endParaRPr/>
            </a:p>
          </p:txBody>
        </p:sp>
        <p:sp>
          <p:nvSpPr>
            <p:cNvPr id="227" name="bk object 83"/>
            <p:cNvSpPr/>
            <p:nvPr/>
          </p:nvSpPr>
          <p:spPr>
            <a:xfrm>
              <a:off x="1938297" y="5890153"/>
              <a:ext cx="188595" cy="184785"/>
            </a:xfrm>
            <a:custGeom>
              <a:avLst/>
              <a:gdLst/>
              <a:ahLst/>
              <a:cxnLst/>
              <a:rect l="l" t="t" r="r" b="b"/>
              <a:pathLst>
                <a:path w="188594" h="184784">
                  <a:moveTo>
                    <a:pt x="11037" y="122183"/>
                  </a:moveTo>
                  <a:lnTo>
                    <a:pt x="6731" y="127647"/>
                  </a:lnTo>
                  <a:lnTo>
                    <a:pt x="3975" y="133794"/>
                  </a:lnTo>
                  <a:lnTo>
                    <a:pt x="15097" y="138624"/>
                  </a:lnTo>
                  <a:lnTo>
                    <a:pt x="61381" y="155948"/>
                  </a:lnTo>
                  <a:lnTo>
                    <a:pt x="110316" y="169919"/>
                  </a:lnTo>
                  <a:lnTo>
                    <a:pt x="148579" y="178071"/>
                  </a:lnTo>
                  <a:lnTo>
                    <a:pt x="188290" y="184200"/>
                  </a:lnTo>
                  <a:lnTo>
                    <a:pt x="188290" y="176491"/>
                  </a:lnTo>
                  <a:lnTo>
                    <a:pt x="174815" y="176491"/>
                  </a:lnTo>
                  <a:lnTo>
                    <a:pt x="174815" y="168679"/>
                  </a:lnTo>
                  <a:lnTo>
                    <a:pt x="130333" y="160676"/>
                  </a:lnTo>
                  <a:lnTo>
                    <a:pt x="92771" y="151396"/>
                  </a:lnTo>
                  <a:lnTo>
                    <a:pt x="44984" y="135947"/>
                  </a:lnTo>
                  <a:lnTo>
                    <a:pt x="23829" y="127647"/>
                  </a:lnTo>
                  <a:lnTo>
                    <a:pt x="13462" y="127647"/>
                  </a:lnTo>
                  <a:lnTo>
                    <a:pt x="13462" y="123227"/>
                  </a:lnTo>
                  <a:lnTo>
                    <a:pt x="11037" y="122183"/>
                  </a:lnTo>
                  <a:close/>
                </a:path>
                <a:path w="188594" h="184784">
                  <a:moveTo>
                    <a:pt x="174815" y="168679"/>
                  </a:moveTo>
                  <a:lnTo>
                    <a:pt x="174815" y="176491"/>
                  </a:lnTo>
                  <a:lnTo>
                    <a:pt x="181559" y="176491"/>
                  </a:lnTo>
                  <a:lnTo>
                    <a:pt x="182460" y="169786"/>
                  </a:lnTo>
                  <a:lnTo>
                    <a:pt x="174815" y="168679"/>
                  </a:lnTo>
                  <a:close/>
                </a:path>
                <a:path w="188594" h="184784">
                  <a:moveTo>
                    <a:pt x="188290" y="13500"/>
                  </a:moveTo>
                  <a:lnTo>
                    <a:pt x="174815" y="13500"/>
                  </a:lnTo>
                  <a:lnTo>
                    <a:pt x="174815" y="168679"/>
                  </a:lnTo>
                  <a:lnTo>
                    <a:pt x="182460" y="169786"/>
                  </a:lnTo>
                  <a:lnTo>
                    <a:pt x="181559" y="176491"/>
                  </a:lnTo>
                  <a:lnTo>
                    <a:pt x="188290" y="176491"/>
                  </a:lnTo>
                  <a:lnTo>
                    <a:pt x="188290" y="13500"/>
                  </a:lnTo>
                  <a:close/>
                </a:path>
                <a:path w="188594" h="184784">
                  <a:moveTo>
                    <a:pt x="188290" y="0"/>
                  </a:moveTo>
                  <a:lnTo>
                    <a:pt x="0" y="0"/>
                  </a:lnTo>
                  <a:lnTo>
                    <a:pt x="0" y="132016"/>
                  </a:lnTo>
                  <a:lnTo>
                    <a:pt x="3975" y="133794"/>
                  </a:lnTo>
                  <a:lnTo>
                    <a:pt x="6731" y="127647"/>
                  </a:lnTo>
                  <a:lnTo>
                    <a:pt x="11037" y="122183"/>
                  </a:lnTo>
                  <a:lnTo>
                    <a:pt x="13462" y="122183"/>
                  </a:lnTo>
                  <a:lnTo>
                    <a:pt x="13462" y="13500"/>
                  </a:lnTo>
                  <a:lnTo>
                    <a:pt x="188290" y="13500"/>
                  </a:lnTo>
                  <a:lnTo>
                    <a:pt x="188290" y="0"/>
                  </a:lnTo>
                  <a:close/>
                </a:path>
                <a:path w="188594" h="184784">
                  <a:moveTo>
                    <a:pt x="13462" y="123227"/>
                  </a:moveTo>
                  <a:lnTo>
                    <a:pt x="13462" y="127647"/>
                  </a:lnTo>
                  <a:lnTo>
                    <a:pt x="23829" y="127647"/>
                  </a:lnTo>
                  <a:lnTo>
                    <a:pt x="22163" y="126971"/>
                  </a:lnTo>
                  <a:lnTo>
                    <a:pt x="13462" y="123227"/>
                  </a:lnTo>
                  <a:close/>
                </a:path>
                <a:path w="188594" h="184784">
                  <a:moveTo>
                    <a:pt x="13462" y="122183"/>
                  </a:moveTo>
                  <a:lnTo>
                    <a:pt x="11037" y="122183"/>
                  </a:lnTo>
                  <a:lnTo>
                    <a:pt x="13462" y="123227"/>
                  </a:lnTo>
                  <a:lnTo>
                    <a:pt x="13462" y="122183"/>
                  </a:lnTo>
                  <a:close/>
                </a:path>
              </a:pathLst>
            </a:custGeom>
            <a:solidFill>
              <a:srgbClr val="59ADCA"/>
            </a:solidFill>
          </p:spPr>
          <p:txBody>
            <a:bodyPr wrap="square" lIns="0" tIns="0" rIns="0" bIns="0" rtlCol="0"/>
            <a:lstStyle/>
            <a:p>
              <a:endParaRPr/>
            </a:p>
          </p:txBody>
        </p:sp>
        <p:sp>
          <p:nvSpPr>
            <p:cNvPr id="228" name="bk object 84"/>
            <p:cNvSpPr/>
            <p:nvPr/>
          </p:nvSpPr>
          <p:spPr>
            <a:xfrm>
              <a:off x="2009735" y="5874012"/>
              <a:ext cx="14604" cy="64769"/>
            </a:xfrm>
            <a:custGeom>
              <a:avLst/>
              <a:gdLst/>
              <a:ahLst/>
              <a:cxnLst/>
              <a:rect l="l" t="t" r="r" b="b"/>
              <a:pathLst>
                <a:path w="14605" h="64770">
                  <a:moveTo>
                    <a:pt x="11125" y="0"/>
                  </a:moveTo>
                  <a:lnTo>
                    <a:pt x="3213" y="0"/>
                  </a:lnTo>
                  <a:lnTo>
                    <a:pt x="0" y="4038"/>
                  </a:lnTo>
                  <a:lnTo>
                    <a:pt x="0" y="60401"/>
                  </a:lnTo>
                  <a:lnTo>
                    <a:pt x="3213" y="64452"/>
                  </a:lnTo>
                  <a:lnTo>
                    <a:pt x="11125" y="64452"/>
                  </a:lnTo>
                  <a:lnTo>
                    <a:pt x="14338" y="60401"/>
                  </a:lnTo>
                  <a:lnTo>
                    <a:pt x="14338" y="4038"/>
                  </a:lnTo>
                  <a:lnTo>
                    <a:pt x="11125" y="0"/>
                  </a:lnTo>
                  <a:close/>
                </a:path>
              </a:pathLst>
            </a:custGeom>
            <a:solidFill>
              <a:srgbClr val="BD292E"/>
            </a:solidFill>
          </p:spPr>
          <p:txBody>
            <a:bodyPr wrap="square" lIns="0" tIns="0" rIns="0" bIns="0" rtlCol="0"/>
            <a:lstStyle/>
            <a:p>
              <a:endParaRPr/>
            </a:p>
          </p:txBody>
        </p:sp>
        <p:sp>
          <p:nvSpPr>
            <p:cNvPr id="229" name="bk object 85"/>
            <p:cNvSpPr/>
            <p:nvPr/>
          </p:nvSpPr>
          <p:spPr>
            <a:xfrm>
              <a:off x="1970860" y="5874012"/>
              <a:ext cx="14604" cy="64769"/>
            </a:xfrm>
            <a:custGeom>
              <a:avLst/>
              <a:gdLst/>
              <a:ahLst/>
              <a:cxnLst/>
              <a:rect l="l" t="t" r="r" b="b"/>
              <a:pathLst>
                <a:path w="14605" h="64770">
                  <a:moveTo>
                    <a:pt x="11137" y="0"/>
                  </a:moveTo>
                  <a:lnTo>
                    <a:pt x="3213" y="0"/>
                  </a:lnTo>
                  <a:lnTo>
                    <a:pt x="0" y="4038"/>
                  </a:lnTo>
                  <a:lnTo>
                    <a:pt x="0" y="60401"/>
                  </a:lnTo>
                  <a:lnTo>
                    <a:pt x="3213" y="64452"/>
                  </a:lnTo>
                  <a:lnTo>
                    <a:pt x="11137" y="64452"/>
                  </a:lnTo>
                  <a:lnTo>
                    <a:pt x="14338" y="60401"/>
                  </a:lnTo>
                  <a:lnTo>
                    <a:pt x="14338" y="4038"/>
                  </a:lnTo>
                  <a:lnTo>
                    <a:pt x="11137" y="0"/>
                  </a:lnTo>
                  <a:close/>
                </a:path>
              </a:pathLst>
            </a:custGeom>
            <a:solidFill>
              <a:srgbClr val="007CC4"/>
            </a:solidFill>
          </p:spPr>
          <p:txBody>
            <a:bodyPr wrap="square" lIns="0" tIns="0" rIns="0" bIns="0" rtlCol="0"/>
            <a:lstStyle/>
            <a:p>
              <a:endParaRPr/>
            </a:p>
          </p:txBody>
        </p:sp>
      </p:grpSp>
      <p:grpSp>
        <p:nvGrpSpPr>
          <p:cNvPr id="524" name="Group 523"/>
          <p:cNvGrpSpPr/>
          <p:nvPr/>
        </p:nvGrpSpPr>
        <p:grpSpPr>
          <a:xfrm>
            <a:off x="7127525" y="1085282"/>
            <a:ext cx="758571" cy="872463"/>
            <a:chOff x="6047268" y="1066063"/>
            <a:chExt cx="842692" cy="1109039"/>
          </a:xfrm>
          <a:effectLst>
            <a:outerShdw blurRad="50800" dist="38100" dir="2700000" algn="tl" rotWithShape="0">
              <a:prstClr val="black">
                <a:alpha val="40000"/>
              </a:prstClr>
            </a:outerShdw>
            <a:reflection blurRad="6350" stA="52000" endA="300" endPos="35000" dir="5400000" sy="-100000" algn="bl" rotWithShape="0"/>
          </a:effectLst>
        </p:grpSpPr>
        <p:sp>
          <p:nvSpPr>
            <p:cNvPr id="493" name="Freeform 492"/>
            <p:cNvSpPr/>
            <p:nvPr/>
          </p:nvSpPr>
          <p:spPr bwMode="auto">
            <a:xfrm>
              <a:off x="6047268" y="1273088"/>
              <a:ext cx="275292" cy="137842"/>
            </a:xfrm>
            <a:custGeom>
              <a:avLst/>
              <a:gdLst>
                <a:gd name="connsiteX0" fmla="*/ 0 w 363940"/>
                <a:gd name="connsiteY0" fmla="*/ 0 h 186520"/>
                <a:gd name="connsiteX1" fmla="*/ 118280 w 363940"/>
                <a:gd name="connsiteY1" fmla="*/ 104633 h 186520"/>
                <a:gd name="connsiteX2" fmla="*/ 254758 w 363940"/>
                <a:gd name="connsiteY2" fmla="*/ 154675 h 186520"/>
                <a:gd name="connsiteX3" fmla="*/ 363940 w 363940"/>
                <a:gd name="connsiteY3" fmla="*/ 186520 h 186520"/>
                <a:gd name="connsiteX4" fmla="*/ 363940 w 363940"/>
                <a:gd name="connsiteY4" fmla="*/ 95534 h 186520"/>
                <a:gd name="connsiteX5" fmla="*/ 0 w 363940"/>
                <a:gd name="connsiteY5" fmla="*/ 0 h 186520"/>
                <a:gd name="connsiteX0" fmla="*/ 8570 w 372510"/>
                <a:gd name="connsiteY0" fmla="*/ 0 h 186520"/>
                <a:gd name="connsiteX1" fmla="*/ 126850 w 372510"/>
                <a:gd name="connsiteY1" fmla="*/ 104633 h 186520"/>
                <a:gd name="connsiteX2" fmla="*/ 263328 w 372510"/>
                <a:gd name="connsiteY2" fmla="*/ 154675 h 186520"/>
                <a:gd name="connsiteX3" fmla="*/ 372510 w 372510"/>
                <a:gd name="connsiteY3" fmla="*/ 186520 h 186520"/>
                <a:gd name="connsiteX4" fmla="*/ 372510 w 372510"/>
                <a:gd name="connsiteY4" fmla="*/ 95534 h 186520"/>
                <a:gd name="connsiteX5" fmla="*/ 8570 w 372510"/>
                <a:gd name="connsiteY5" fmla="*/ 0 h 1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10" h="186520">
                  <a:moveTo>
                    <a:pt x="8570" y="0"/>
                  </a:moveTo>
                  <a:cubicBezTo>
                    <a:pt x="-32373" y="1517"/>
                    <a:pt x="84390" y="78854"/>
                    <a:pt x="126850" y="104633"/>
                  </a:cubicBezTo>
                  <a:cubicBezTo>
                    <a:pt x="169310" y="130412"/>
                    <a:pt x="222385" y="141027"/>
                    <a:pt x="263328" y="154675"/>
                  </a:cubicBezTo>
                  <a:lnTo>
                    <a:pt x="372510" y="186520"/>
                  </a:lnTo>
                  <a:lnTo>
                    <a:pt x="372510" y="95534"/>
                  </a:lnTo>
                  <a:lnTo>
                    <a:pt x="8570" y="0"/>
                  </a:lnTo>
                  <a:close/>
                </a:path>
              </a:pathLst>
            </a:custGeom>
            <a:solidFill>
              <a:srgbClr val="8F6907"/>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sp>
          <p:nvSpPr>
            <p:cNvPr id="494" name="Freeform 493"/>
            <p:cNvSpPr/>
            <p:nvPr/>
          </p:nvSpPr>
          <p:spPr bwMode="auto">
            <a:xfrm flipH="1">
              <a:off x="6597731" y="1273088"/>
              <a:ext cx="275292" cy="137842"/>
            </a:xfrm>
            <a:custGeom>
              <a:avLst/>
              <a:gdLst>
                <a:gd name="connsiteX0" fmla="*/ 0 w 363940"/>
                <a:gd name="connsiteY0" fmla="*/ 0 h 186520"/>
                <a:gd name="connsiteX1" fmla="*/ 118280 w 363940"/>
                <a:gd name="connsiteY1" fmla="*/ 104633 h 186520"/>
                <a:gd name="connsiteX2" fmla="*/ 254758 w 363940"/>
                <a:gd name="connsiteY2" fmla="*/ 154675 h 186520"/>
                <a:gd name="connsiteX3" fmla="*/ 363940 w 363940"/>
                <a:gd name="connsiteY3" fmla="*/ 186520 h 186520"/>
                <a:gd name="connsiteX4" fmla="*/ 363940 w 363940"/>
                <a:gd name="connsiteY4" fmla="*/ 95534 h 186520"/>
                <a:gd name="connsiteX5" fmla="*/ 0 w 363940"/>
                <a:gd name="connsiteY5" fmla="*/ 0 h 186520"/>
                <a:gd name="connsiteX0" fmla="*/ 8570 w 372510"/>
                <a:gd name="connsiteY0" fmla="*/ 0 h 186520"/>
                <a:gd name="connsiteX1" fmla="*/ 126850 w 372510"/>
                <a:gd name="connsiteY1" fmla="*/ 104633 h 186520"/>
                <a:gd name="connsiteX2" fmla="*/ 263328 w 372510"/>
                <a:gd name="connsiteY2" fmla="*/ 154675 h 186520"/>
                <a:gd name="connsiteX3" fmla="*/ 372510 w 372510"/>
                <a:gd name="connsiteY3" fmla="*/ 186520 h 186520"/>
                <a:gd name="connsiteX4" fmla="*/ 372510 w 372510"/>
                <a:gd name="connsiteY4" fmla="*/ 95534 h 186520"/>
                <a:gd name="connsiteX5" fmla="*/ 8570 w 372510"/>
                <a:gd name="connsiteY5" fmla="*/ 0 h 1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10" h="186520">
                  <a:moveTo>
                    <a:pt x="8570" y="0"/>
                  </a:moveTo>
                  <a:cubicBezTo>
                    <a:pt x="-32373" y="1517"/>
                    <a:pt x="84390" y="78854"/>
                    <a:pt x="126850" y="104633"/>
                  </a:cubicBezTo>
                  <a:cubicBezTo>
                    <a:pt x="169310" y="130412"/>
                    <a:pt x="222385" y="141027"/>
                    <a:pt x="263328" y="154675"/>
                  </a:cubicBezTo>
                  <a:lnTo>
                    <a:pt x="372510" y="186520"/>
                  </a:lnTo>
                  <a:lnTo>
                    <a:pt x="372510" y="95534"/>
                  </a:lnTo>
                  <a:lnTo>
                    <a:pt x="8570" y="0"/>
                  </a:lnTo>
                  <a:close/>
                </a:path>
              </a:pathLst>
            </a:custGeom>
            <a:solidFill>
              <a:srgbClr val="8F6907"/>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sp>
          <p:nvSpPr>
            <p:cNvPr id="511" name="Freeform 510"/>
            <p:cNvSpPr/>
            <p:nvPr/>
          </p:nvSpPr>
          <p:spPr>
            <a:xfrm>
              <a:off x="6110708" y="1618512"/>
              <a:ext cx="670431" cy="476068"/>
            </a:xfrm>
            <a:custGeom>
              <a:avLst/>
              <a:gdLst>
                <a:gd name="connsiteX0" fmla="*/ 20201 w 690468"/>
                <a:gd name="connsiteY0" fmla="*/ 538369 h 807722"/>
                <a:gd name="connsiteX1" fmla="*/ 60469 w 690468"/>
                <a:gd name="connsiteY1" fmla="*/ 557928 h 807722"/>
                <a:gd name="connsiteX2" fmla="*/ 352478 w 690468"/>
                <a:gd name="connsiteY2" fmla="*/ 610438 h 807722"/>
                <a:gd name="connsiteX3" fmla="*/ 644488 w 690468"/>
                <a:gd name="connsiteY3" fmla="*/ 557928 h 807722"/>
                <a:gd name="connsiteX4" fmla="*/ 667565 w 690468"/>
                <a:gd name="connsiteY4" fmla="*/ 546719 h 807722"/>
                <a:gd name="connsiteX5" fmla="*/ 663751 w 690468"/>
                <a:gd name="connsiteY5" fmla="*/ 561062 h 807722"/>
                <a:gd name="connsiteX6" fmla="*/ 344993 w 690468"/>
                <a:gd name="connsiteY6" fmla="*/ 807722 h 807722"/>
                <a:gd name="connsiteX7" fmla="*/ 26235 w 690468"/>
                <a:gd name="connsiteY7" fmla="*/ 561062 h 807722"/>
                <a:gd name="connsiteX8" fmla="*/ 344993 w 690468"/>
                <a:gd name="connsiteY8" fmla="*/ 0 h 807722"/>
                <a:gd name="connsiteX9" fmla="*/ 683909 w 690468"/>
                <a:gd name="connsiteY9" fmla="*/ 322469 h 807722"/>
                <a:gd name="connsiteX10" fmla="*/ 690468 w 690468"/>
                <a:gd name="connsiteY10" fmla="*/ 398427 h 807722"/>
                <a:gd name="connsiteX11" fmla="*/ 644438 w 690468"/>
                <a:gd name="connsiteY11" fmla="*/ 416132 h 807722"/>
                <a:gd name="connsiteX12" fmla="*/ 352477 w 690468"/>
                <a:gd name="connsiteY12" fmla="*/ 456707 h 807722"/>
                <a:gd name="connsiteX13" fmla="*/ 60517 w 690468"/>
                <a:gd name="connsiteY13" fmla="*/ 416132 h 807722"/>
                <a:gd name="connsiteX14" fmla="*/ 0 w 690468"/>
                <a:gd name="connsiteY14" fmla="*/ 392854 h 807722"/>
                <a:gd name="connsiteX15" fmla="*/ 6078 w 690468"/>
                <a:gd name="connsiteY15" fmla="*/ 322469 h 807722"/>
                <a:gd name="connsiteX16" fmla="*/ 344993 w 690468"/>
                <a:gd name="connsiteY16" fmla="*/ 0 h 807722"/>
                <a:gd name="connsiteX0" fmla="*/ 26235 w 690468"/>
                <a:gd name="connsiteY0" fmla="*/ 561062 h 807722"/>
                <a:gd name="connsiteX1" fmla="*/ 60469 w 690468"/>
                <a:gd name="connsiteY1" fmla="*/ 557928 h 807722"/>
                <a:gd name="connsiteX2" fmla="*/ 352478 w 690468"/>
                <a:gd name="connsiteY2" fmla="*/ 610438 h 807722"/>
                <a:gd name="connsiteX3" fmla="*/ 644488 w 690468"/>
                <a:gd name="connsiteY3" fmla="*/ 557928 h 807722"/>
                <a:gd name="connsiteX4" fmla="*/ 667565 w 690468"/>
                <a:gd name="connsiteY4" fmla="*/ 546719 h 807722"/>
                <a:gd name="connsiteX5" fmla="*/ 663751 w 690468"/>
                <a:gd name="connsiteY5" fmla="*/ 561062 h 807722"/>
                <a:gd name="connsiteX6" fmla="*/ 344993 w 690468"/>
                <a:gd name="connsiteY6" fmla="*/ 807722 h 807722"/>
                <a:gd name="connsiteX7" fmla="*/ 26235 w 690468"/>
                <a:gd name="connsiteY7" fmla="*/ 561062 h 807722"/>
                <a:gd name="connsiteX8" fmla="*/ 344993 w 690468"/>
                <a:gd name="connsiteY8" fmla="*/ 0 h 807722"/>
                <a:gd name="connsiteX9" fmla="*/ 683909 w 690468"/>
                <a:gd name="connsiteY9" fmla="*/ 322469 h 807722"/>
                <a:gd name="connsiteX10" fmla="*/ 690468 w 690468"/>
                <a:gd name="connsiteY10" fmla="*/ 398427 h 807722"/>
                <a:gd name="connsiteX11" fmla="*/ 644438 w 690468"/>
                <a:gd name="connsiteY11" fmla="*/ 416132 h 807722"/>
                <a:gd name="connsiteX12" fmla="*/ 352477 w 690468"/>
                <a:gd name="connsiteY12" fmla="*/ 456707 h 807722"/>
                <a:gd name="connsiteX13" fmla="*/ 60517 w 690468"/>
                <a:gd name="connsiteY13" fmla="*/ 416132 h 807722"/>
                <a:gd name="connsiteX14" fmla="*/ 0 w 690468"/>
                <a:gd name="connsiteY14" fmla="*/ 392854 h 807722"/>
                <a:gd name="connsiteX15" fmla="*/ 6078 w 690468"/>
                <a:gd name="connsiteY15" fmla="*/ 322469 h 807722"/>
                <a:gd name="connsiteX16" fmla="*/ 344993 w 690468"/>
                <a:gd name="connsiteY16" fmla="*/ 0 h 807722"/>
                <a:gd name="connsiteX0" fmla="*/ 344993 w 690468"/>
                <a:gd name="connsiteY0" fmla="*/ 807722 h 807723"/>
                <a:gd name="connsiteX1" fmla="*/ 60469 w 690468"/>
                <a:gd name="connsiteY1" fmla="*/ 557928 h 807723"/>
                <a:gd name="connsiteX2" fmla="*/ 352478 w 690468"/>
                <a:gd name="connsiteY2" fmla="*/ 610438 h 807723"/>
                <a:gd name="connsiteX3" fmla="*/ 644488 w 690468"/>
                <a:gd name="connsiteY3" fmla="*/ 557928 h 807723"/>
                <a:gd name="connsiteX4" fmla="*/ 667565 w 690468"/>
                <a:gd name="connsiteY4" fmla="*/ 546719 h 807723"/>
                <a:gd name="connsiteX5" fmla="*/ 663751 w 690468"/>
                <a:gd name="connsiteY5" fmla="*/ 561062 h 807723"/>
                <a:gd name="connsiteX6" fmla="*/ 344993 w 690468"/>
                <a:gd name="connsiteY6" fmla="*/ 807722 h 807723"/>
                <a:gd name="connsiteX7" fmla="*/ 344993 w 690468"/>
                <a:gd name="connsiteY7" fmla="*/ 0 h 807723"/>
                <a:gd name="connsiteX8" fmla="*/ 683909 w 690468"/>
                <a:gd name="connsiteY8" fmla="*/ 322469 h 807723"/>
                <a:gd name="connsiteX9" fmla="*/ 690468 w 690468"/>
                <a:gd name="connsiteY9" fmla="*/ 398427 h 807723"/>
                <a:gd name="connsiteX10" fmla="*/ 644438 w 690468"/>
                <a:gd name="connsiteY10" fmla="*/ 416132 h 807723"/>
                <a:gd name="connsiteX11" fmla="*/ 352477 w 690468"/>
                <a:gd name="connsiteY11" fmla="*/ 456707 h 807723"/>
                <a:gd name="connsiteX12" fmla="*/ 60517 w 690468"/>
                <a:gd name="connsiteY12" fmla="*/ 416132 h 807723"/>
                <a:gd name="connsiteX13" fmla="*/ 0 w 690468"/>
                <a:gd name="connsiteY13" fmla="*/ 392854 h 807723"/>
                <a:gd name="connsiteX14" fmla="*/ 6078 w 690468"/>
                <a:gd name="connsiteY14" fmla="*/ 322469 h 807723"/>
                <a:gd name="connsiteX15" fmla="*/ 344993 w 690468"/>
                <a:gd name="connsiteY15" fmla="*/ 0 h 807723"/>
                <a:gd name="connsiteX0" fmla="*/ 663751 w 690468"/>
                <a:gd name="connsiteY0" fmla="*/ 561062 h 610438"/>
                <a:gd name="connsiteX1" fmla="*/ 60469 w 690468"/>
                <a:gd name="connsiteY1" fmla="*/ 557928 h 610438"/>
                <a:gd name="connsiteX2" fmla="*/ 352478 w 690468"/>
                <a:gd name="connsiteY2" fmla="*/ 610438 h 610438"/>
                <a:gd name="connsiteX3" fmla="*/ 644488 w 690468"/>
                <a:gd name="connsiteY3" fmla="*/ 557928 h 610438"/>
                <a:gd name="connsiteX4" fmla="*/ 667565 w 690468"/>
                <a:gd name="connsiteY4" fmla="*/ 546719 h 610438"/>
                <a:gd name="connsiteX5" fmla="*/ 663751 w 690468"/>
                <a:gd name="connsiteY5" fmla="*/ 561062 h 610438"/>
                <a:gd name="connsiteX6" fmla="*/ 344993 w 690468"/>
                <a:gd name="connsiteY6" fmla="*/ 0 h 610438"/>
                <a:gd name="connsiteX7" fmla="*/ 683909 w 690468"/>
                <a:gd name="connsiteY7" fmla="*/ 322469 h 610438"/>
                <a:gd name="connsiteX8" fmla="*/ 690468 w 690468"/>
                <a:gd name="connsiteY8" fmla="*/ 398427 h 610438"/>
                <a:gd name="connsiteX9" fmla="*/ 644438 w 690468"/>
                <a:gd name="connsiteY9" fmla="*/ 416132 h 610438"/>
                <a:gd name="connsiteX10" fmla="*/ 352477 w 690468"/>
                <a:gd name="connsiteY10" fmla="*/ 456707 h 610438"/>
                <a:gd name="connsiteX11" fmla="*/ 60517 w 690468"/>
                <a:gd name="connsiteY11" fmla="*/ 416132 h 610438"/>
                <a:gd name="connsiteX12" fmla="*/ 0 w 690468"/>
                <a:gd name="connsiteY12" fmla="*/ 392854 h 610438"/>
                <a:gd name="connsiteX13" fmla="*/ 6078 w 690468"/>
                <a:gd name="connsiteY13" fmla="*/ 322469 h 610438"/>
                <a:gd name="connsiteX14" fmla="*/ 344993 w 690468"/>
                <a:gd name="connsiteY14" fmla="*/ 0 h 610438"/>
                <a:gd name="connsiteX0" fmla="*/ 667565 w 690468"/>
                <a:gd name="connsiteY0" fmla="*/ 546719 h 610438"/>
                <a:gd name="connsiteX1" fmla="*/ 60469 w 690468"/>
                <a:gd name="connsiteY1" fmla="*/ 557928 h 610438"/>
                <a:gd name="connsiteX2" fmla="*/ 352478 w 690468"/>
                <a:gd name="connsiteY2" fmla="*/ 610438 h 610438"/>
                <a:gd name="connsiteX3" fmla="*/ 644488 w 690468"/>
                <a:gd name="connsiteY3" fmla="*/ 557928 h 610438"/>
                <a:gd name="connsiteX4" fmla="*/ 667565 w 690468"/>
                <a:gd name="connsiteY4" fmla="*/ 546719 h 610438"/>
                <a:gd name="connsiteX5" fmla="*/ 344993 w 690468"/>
                <a:gd name="connsiteY5" fmla="*/ 0 h 610438"/>
                <a:gd name="connsiteX6" fmla="*/ 683909 w 690468"/>
                <a:gd name="connsiteY6" fmla="*/ 322469 h 610438"/>
                <a:gd name="connsiteX7" fmla="*/ 690468 w 690468"/>
                <a:gd name="connsiteY7" fmla="*/ 398427 h 610438"/>
                <a:gd name="connsiteX8" fmla="*/ 644438 w 690468"/>
                <a:gd name="connsiteY8" fmla="*/ 416132 h 610438"/>
                <a:gd name="connsiteX9" fmla="*/ 352477 w 690468"/>
                <a:gd name="connsiteY9" fmla="*/ 456707 h 610438"/>
                <a:gd name="connsiteX10" fmla="*/ 60517 w 690468"/>
                <a:gd name="connsiteY10" fmla="*/ 416132 h 610438"/>
                <a:gd name="connsiteX11" fmla="*/ 0 w 690468"/>
                <a:gd name="connsiteY11" fmla="*/ 392854 h 610438"/>
                <a:gd name="connsiteX12" fmla="*/ 6078 w 690468"/>
                <a:gd name="connsiteY12" fmla="*/ 322469 h 610438"/>
                <a:gd name="connsiteX13" fmla="*/ 344993 w 690468"/>
                <a:gd name="connsiteY13" fmla="*/ 0 h 610438"/>
                <a:gd name="connsiteX0" fmla="*/ 644488 w 690468"/>
                <a:gd name="connsiteY0" fmla="*/ 557928 h 610438"/>
                <a:gd name="connsiteX1" fmla="*/ 60469 w 690468"/>
                <a:gd name="connsiteY1" fmla="*/ 557928 h 610438"/>
                <a:gd name="connsiteX2" fmla="*/ 352478 w 690468"/>
                <a:gd name="connsiteY2" fmla="*/ 610438 h 610438"/>
                <a:gd name="connsiteX3" fmla="*/ 644488 w 690468"/>
                <a:gd name="connsiteY3" fmla="*/ 557928 h 610438"/>
                <a:gd name="connsiteX4" fmla="*/ 344993 w 690468"/>
                <a:gd name="connsiteY4" fmla="*/ 0 h 610438"/>
                <a:gd name="connsiteX5" fmla="*/ 683909 w 690468"/>
                <a:gd name="connsiteY5" fmla="*/ 322469 h 610438"/>
                <a:gd name="connsiteX6" fmla="*/ 690468 w 690468"/>
                <a:gd name="connsiteY6" fmla="*/ 398427 h 610438"/>
                <a:gd name="connsiteX7" fmla="*/ 644438 w 690468"/>
                <a:gd name="connsiteY7" fmla="*/ 416132 h 610438"/>
                <a:gd name="connsiteX8" fmla="*/ 352477 w 690468"/>
                <a:gd name="connsiteY8" fmla="*/ 456707 h 610438"/>
                <a:gd name="connsiteX9" fmla="*/ 60517 w 690468"/>
                <a:gd name="connsiteY9" fmla="*/ 416132 h 610438"/>
                <a:gd name="connsiteX10" fmla="*/ 0 w 690468"/>
                <a:gd name="connsiteY10" fmla="*/ 392854 h 610438"/>
                <a:gd name="connsiteX11" fmla="*/ 6078 w 690468"/>
                <a:gd name="connsiteY11" fmla="*/ 322469 h 610438"/>
                <a:gd name="connsiteX12" fmla="*/ 344993 w 690468"/>
                <a:gd name="connsiteY12" fmla="*/ 0 h 610438"/>
                <a:gd name="connsiteX0" fmla="*/ 352478 w 690468"/>
                <a:gd name="connsiteY0" fmla="*/ 610438 h 610438"/>
                <a:gd name="connsiteX1" fmla="*/ 60469 w 690468"/>
                <a:gd name="connsiteY1" fmla="*/ 557928 h 610438"/>
                <a:gd name="connsiteX2" fmla="*/ 352478 w 690468"/>
                <a:gd name="connsiteY2" fmla="*/ 610438 h 610438"/>
                <a:gd name="connsiteX3" fmla="*/ 344993 w 690468"/>
                <a:gd name="connsiteY3" fmla="*/ 0 h 610438"/>
                <a:gd name="connsiteX4" fmla="*/ 683909 w 690468"/>
                <a:gd name="connsiteY4" fmla="*/ 322469 h 610438"/>
                <a:gd name="connsiteX5" fmla="*/ 690468 w 690468"/>
                <a:gd name="connsiteY5" fmla="*/ 398427 h 610438"/>
                <a:gd name="connsiteX6" fmla="*/ 644438 w 690468"/>
                <a:gd name="connsiteY6" fmla="*/ 416132 h 610438"/>
                <a:gd name="connsiteX7" fmla="*/ 352477 w 690468"/>
                <a:gd name="connsiteY7" fmla="*/ 456707 h 610438"/>
                <a:gd name="connsiteX8" fmla="*/ 60517 w 690468"/>
                <a:gd name="connsiteY8" fmla="*/ 416132 h 610438"/>
                <a:gd name="connsiteX9" fmla="*/ 0 w 690468"/>
                <a:gd name="connsiteY9" fmla="*/ 392854 h 610438"/>
                <a:gd name="connsiteX10" fmla="*/ 6078 w 690468"/>
                <a:gd name="connsiteY10" fmla="*/ 322469 h 610438"/>
                <a:gd name="connsiteX11" fmla="*/ 344993 w 690468"/>
                <a:gd name="connsiteY11" fmla="*/ 0 h 610438"/>
                <a:gd name="connsiteX0" fmla="*/ 344993 w 690468"/>
                <a:gd name="connsiteY0" fmla="*/ 0 h 456707"/>
                <a:gd name="connsiteX1" fmla="*/ 683909 w 690468"/>
                <a:gd name="connsiteY1" fmla="*/ 322469 h 456707"/>
                <a:gd name="connsiteX2" fmla="*/ 690468 w 690468"/>
                <a:gd name="connsiteY2" fmla="*/ 398427 h 456707"/>
                <a:gd name="connsiteX3" fmla="*/ 644438 w 690468"/>
                <a:gd name="connsiteY3" fmla="*/ 416132 h 456707"/>
                <a:gd name="connsiteX4" fmla="*/ 352477 w 690468"/>
                <a:gd name="connsiteY4" fmla="*/ 456707 h 456707"/>
                <a:gd name="connsiteX5" fmla="*/ 60517 w 690468"/>
                <a:gd name="connsiteY5" fmla="*/ 416132 h 456707"/>
                <a:gd name="connsiteX6" fmla="*/ 0 w 690468"/>
                <a:gd name="connsiteY6" fmla="*/ 392854 h 456707"/>
                <a:gd name="connsiteX7" fmla="*/ 6078 w 690468"/>
                <a:gd name="connsiteY7" fmla="*/ 322469 h 456707"/>
                <a:gd name="connsiteX8" fmla="*/ 344993 w 690468"/>
                <a:gd name="connsiteY8" fmla="*/ 0 h 45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468" h="456707">
                  <a:moveTo>
                    <a:pt x="344993" y="0"/>
                  </a:moveTo>
                  <a:cubicBezTo>
                    <a:pt x="512171" y="0"/>
                    <a:pt x="651651" y="138437"/>
                    <a:pt x="683909" y="322469"/>
                  </a:cubicBezTo>
                  <a:lnTo>
                    <a:pt x="690468" y="398427"/>
                  </a:lnTo>
                  <a:lnTo>
                    <a:pt x="644438" y="416132"/>
                  </a:lnTo>
                  <a:cubicBezTo>
                    <a:pt x="554967" y="442468"/>
                    <a:pt x="455221" y="456707"/>
                    <a:pt x="352477" y="456707"/>
                  </a:cubicBezTo>
                  <a:cubicBezTo>
                    <a:pt x="249734" y="456707"/>
                    <a:pt x="149988" y="442468"/>
                    <a:pt x="60517" y="416132"/>
                  </a:cubicBezTo>
                  <a:lnTo>
                    <a:pt x="0" y="392854"/>
                  </a:lnTo>
                  <a:lnTo>
                    <a:pt x="6078" y="322469"/>
                  </a:lnTo>
                  <a:cubicBezTo>
                    <a:pt x="38336" y="138437"/>
                    <a:pt x="177816" y="0"/>
                    <a:pt x="344993" y="0"/>
                  </a:cubicBezTo>
                  <a:close/>
                </a:path>
              </a:pathLst>
            </a:custGeom>
            <a:gradFill flip="none" rotWithShape="1">
              <a:gsLst>
                <a:gs pos="0">
                  <a:schemeClr val="accent3">
                    <a:lumMod val="5000"/>
                    <a:lumOff val="95000"/>
                  </a:schemeClr>
                </a:gs>
                <a:gs pos="74000">
                  <a:schemeClr val="accent3">
                    <a:lumMod val="45000"/>
                    <a:lumOff val="55000"/>
                  </a:schemeClr>
                </a:gs>
                <a:gs pos="100000">
                  <a:schemeClr val="bg1">
                    <a:lumMod val="65000"/>
                  </a:schemeClr>
                </a:gs>
              </a:gsLst>
              <a:lin ang="16200000" scaled="0"/>
              <a:tileRect/>
            </a:gradFill>
            <a:ln w="12700">
              <a:solidFill>
                <a:srgbClr val="C08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4" name="Group 483"/>
            <p:cNvGrpSpPr/>
            <p:nvPr/>
          </p:nvGrpSpPr>
          <p:grpSpPr>
            <a:xfrm>
              <a:off x="6047457" y="1216190"/>
              <a:ext cx="803231" cy="958912"/>
              <a:chOff x="1269884" y="2559711"/>
              <a:chExt cx="803231" cy="958912"/>
            </a:xfrm>
          </p:grpSpPr>
          <p:sp>
            <p:nvSpPr>
              <p:cNvPr id="485" name="bk object 261"/>
              <p:cNvSpPr/>
              <p:nvPr/>
            </p:nvSpPr>
            <p:spPr>
              <a:xfrm>
                <a:off x="1269884" y="3229500"/>
                <a:ext cx="803231" cy="289123"/>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6" name="bk object 262"/>
              <p:cNvSpPr/>
              <p:nvPr/>
            </p:nvSpPr>
            <p:spPr>
              <a:xfrm>
                <a:off x="1349489" y="2968457"/>
                <a:ext cx="640771" cy="465747"/>
              </a:xfrm>
              <a:prstGeom prst="rect">
                <a:avLst/>
              </a:prstGeom>
              <a:blipFill>
                <a:blip r:embed="rId18" cstate="screen">
                  <a:extLst>
                    <a:ext uri="{28A0092B-C50C-407E-A947-70E740481C1C}">
                      <a14:useLocalDpi xmlns:a14="http://schemas.microsoft.com/office/drawing/2010/main"/>
                    </a:ext>
                  </a:extLst>
                </a:blip>
                <a:stretch>
                  <a:fillRect/>
                </a:stretch>
              </a:blipFill>
              <a:effectLst>
                <a:outerShdw blurRad="63500" sx="102000" sy="102000" algn="ctr" rotWithShape="0">
                  <a:prstClr val="black">
                    <a:alpha val="40000"/>
                  </a:prstClr>
                </a:outerShdw>
                <a:softEdge rad="12700"/>
              </a:effectLst>
            </p:spPr>
            <p:txBody>
              <a:bodyPr wrap="square" lIns="0" tIns="0" rIns="0" bIns="0" rtlCol="0"/>
              <a:lstStyle/>
              <a:p>
                <a:endParaRPr/>
              </a:p>
            </p:txBody>
          </p:sp>
          <p:sp>
            <p:nvSpPr>
              <p:cNvPr id="487" name="bk object 263"/>
              <p:cNvSpPr/>
              <p:nvPr/>
            </p:nvSpPr>
            <p:spPr>
              <a:xfrm>
                <a:off x="1348918" y="2933105"/>
                <a:ext cx="640771" cy="497518"/>
              </a:xfrm>
              <a:prstGeom prst="rect">
                <a:avLst/>
              </a:prstGeom>
              <a:blipFill>
                <a:blip r:embed="rId19" cstate="screen">
                  <a:extLst>
                    <a:ext uri="{28A0092B-C50C-407E-A947-70E740481C1C}">
                      <a14:useLocalDpi xmlns:a14="http://schemas.microsoft.com/office/drawing/2010/main"/>
                    </a:ext>
                  </a:extLst>
                </a:blip>
                <a:stretch>
                  <a:fillRect/>
                </a:stretch>
              </a:blipFill>
              <a:effectLst>
                <a:softEdge rad="12700"/>
              </a:effectLst>
            </p:spPr>
            <p:txBody>
              <a:bodyPr wrap="square" lIns="0" tIns="0" rIns="0" bIns="0" rtlCol="0"/>
              <a:lstStyle/>
              <a:p>
                <a:endParaRPr/>
              </a:p>
            </p:txBody>
          </p:sp>
          <p:sp>
            <p:nvSpPr>
              <p:cNvPr id="488" name="bk object 265"/>
              <p:cNvSpPr/>
              <p:nvPr/>
            </p:nvSpPr>
            <p:spPr>
              <a:xfrm>
                <a:off x="1417561" y="2568079"/>
                <a:ext cx="518261" cy="486752"/>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9" name="bk object 266"/>
              <p:cNvSpPr/>
              <p:nvPr/>
            </p:nvSpPr>
            <p:spPr>
              <a:xfrm>
                <a:off x="1409258" y="2559711"/>
                <a:ext cx="535305" cy="503555"/>
              </a:xfrm>
              <a:custGeom>
                <a:avLst/>
                <a:gdLst/>
                <a:ahLst/>
                <a:cxnLst/>
                <a:rect l="l" t="t" r="r" b="b"/>
                <a:pathLst>
                  <a:path w="535305" h="503555">
                    <a:moveTo>
                      <a:pt x="271323" y="0"/>
                    </a:moveTo>
                    <a:lnTo>
                      <a:pt x="229509" y="2788"/>
                    </a:lnTo>
                    <a:lnTo>
                      <a:pt x="190180" y="10914"/>
                    </a:lnTo>
                    <a:lnTo>
                      <a:pt x="153623" y="23977"/>
                    </a:lnTo>
                    <a:lnTo>
                      <a:pt x="109696" y="48380"/>
                    </a:lnTo>
                    <a:lnTo>
                      <a:pt x="71213" y="80770"/>
                    </a:lnTo>
                    <a:lnTo>
                      <a:pt x="45859" y="111028"/>
                    </a:lnTo>
                    <a:lnTo>
                      <a:pt x="25649" y="144227"/>
                    </a:lnTo>
                    <a:lnTo>
                      <a:pt x="10990" y="179984"/>
                    </a:lnTo>
                    <a:lnTo>
                      <a:pt x="2289" y="217916"/>
                    </a:lnTo>
                    <a:lnTo>
                      <a:pt x="0" y="244230"/>
                    </a:lnTo>
                    <a:lnTo>
                      <a:pt x="334" y="258635"/>
                    </a:lnTo>
                    <a:lnTo>
                      <a:pt x="5473" y="299801"/>
                    </a:lnTo>
                    <a:lnTo>
                      <a:pt x="16441" y="337759"/>
                    </a:lnTo>
                    <a:lnTo>
                      <a:pt x="32759" y="372366"/>
                    </a:lnTo>
                    <a:lnTo>
                      <a:pt x="62007" y="413052"/>
                    </a:lnTo>
                    <a:lnTo>
                      <a:pt x="91135" y="440182"/>
                    </a:lnTo>
                    <a:lnTo>
                      <a:pt x="123629" y="463040"/>
                    </a:lnTo>
                    <a:lnTo>
                      <a:pt x="157932" y="480900"/>
                    </a:lnTo>
                    <a:lnTo>
                      <a:pt x="193915" y="493662"/>
                    </a:lnTo>
                    <a:lnTo>
                      <a:pt x="231455" y="501228"/>
                    </a:lnTo>
                    <a:lnTo>
                      <a:pt x="257284" y="503337"/>
                    </a:lnTo>
                    <a:lnTo>
                      <a:pt x="272143" y="503068"/>
                    </a:lnTo>
                    <a:lnTo>
                      <a:pt x="314515" y="498766"/>
                    </a:lnTo>
                    <a:lnTo>
                      <a:pt x="353542" y="489508"/>
                    </a:lnTo>
                    <a:lnTo>
                      <a:pt x="361920" y="486690"/>
                    </a:lnTo>
                    <a:lnTo>
                      <a:pt x="271018" y="486690"/>
                    </a:lnTo>
                    <a:lnTo>
                      <a:pt x="256801" y="486357"/>
                    </a:lnTo>
                    <a:lnTo>
                      <a:pt x="215857" y="481442"/>
                    </a:lnTo>
                    <a:lnTo>
                      <a:pt x="177725" y="471019"/>
                    </a:lnTo>
                    <a:lnTo>
                      <a:pt x="142732" y="455556"/>
                    </a:lnTo>
                    <a:lnTo>
                      <a:pt x="101519" y="427905"/>
                    </a:lnTo>
                    <a:lnTo>
                      <a:pt x="73712" y="400582"/>
                    </a:lnTo>
                    <a:lnTo>
                      <a:pt x="50377" y="368980"/>
                    </a:lnTo>
                    <a:lnTo>
                      <a:pt x="32828" y="334506"/>
                    </a:lnTo>
                    <a:lnTo>
                      <a:pt x="21496" y="297569"/>
                    </a:lnTo>
                    <a:lnTo>
                      <a:pt x="16813" y="258580"/>
                    </a:lnTo>
                    <a:lnTo>
                      <a:pt x="17174" y="244224"/>
                    </a:lnTo>
                    <a:lnTo>
                      <a:pt x="22673" y="203372"/>
                    </a:lnTo>
                    <a:lnTo>
                      <a:pt x="34387" y="165926"/>
                    </a:lnTo>
                    <a:lnTo>
                      <a:pt x="58758" y="121566"/>
                    </a:lnTo>
                    <a:lnTo>
                      <a:pt x="93040" y="83503"/>
                    </a:lnTo>
                    <a:lnTo>
                      <a:pt x="124873" y="59416"/>
                    </a:lnTo>
                    <a:lnTo>
                      <a:pt x="158768" y="40560"/>
                    </a:lnTo>
                    <a:lnTo>
                      <a:pt x="194570" y="27076"/>
                    </a:lnTo>
                    <a:lnTo>
                      <a:pt x="232188" y="19098"/>
                    </a:lnTo>
                    <a:lnTo>
                      <a:pt x="258058" y="16925"/>
                    </a:lnTo>
                    <a:lnTo>
                      <a:pt x="363516" y="16925"/>
                    </a:lnTo>
                    <a:lnTo>
                      <a:pt x="361480" y="16142"/>
                    </a:lnTo>
                    <a:lnTo>
                      <a:pt x="324045" y="5666"/>
                    </a:lnTo>
                    <a:lnTo>
                      <a:pt x="284769" y="495"/>
                    </a:lnTo>
                    <a:lnTo>
                      <a:pt x="271323" y="0"/>
                    </a:lnTo>
                    <a:close/>
                  </a:path>
                  <a:path w="535305" h="503555">
                    <a:moveTo>
                      <a:pt x="526564" y="251751"/>
                    </a:moveTo>
                    <a:lnTo>
                      <a:pt x="518156" y="251751"/>
                    </a:lnTo>
                    <a:lnTo>
                      <a:pt x="517749" y="265256"/>
                    </a:lnTo>
                    <a:lnTo>
                      <a:pt x="516544" y="278560"/>
                    </a:lnTo>
                    <a:lnTo>
                      <a:pt x="508347" y="317065"/>
                    </a:lnTo>
                    <a:lnTo>
                      <a:pt x="493734" y="353030"/>
                    </a:lnTo>
                    <a:lnTo>
                      <a:pt x="473285" y="385908"/>
                    </a:lnTo>
                    <a:lnTo>
                      <a:pt x="447582" y="415147"/>
                    </a:lnTo>
                    <a:lnTo>
                      <a:pt x="417624" y="439541"/>
                    </a:lnTo>
                    <a:lnTo>
                      <a:pt x="384623" y="459242"/>
                    </a:lnTo>
                    <a:lnTo>
                      <a:pt x="348945" y="473900"/>
                    </a:lnTo>
                    <a:lnTo>
                      <a:pt x="310955" y="483166"/>
                    </a:lnTo>
                    <a:lnTo>
                      <a:pt x="271018" y="486690"/>
                    </a:lnTo>
                    <a:lnTo>
                      <a:pt x="361920" y="486690"/>
                    </a:lnTo>
                    <a:lnTo>
                      <a:pt x="400288" y="470102"/>
                    </a:lnTo>
                    <a:lnTo>
                      <a:pt x="440882" y="443438"/>
                    </a:lnTo>
                    <a:lnTo>
                      <a:pt x="469488" y="415924"/>
                    </a:lnTo>
                    <a:lnTo>
                      <a:pt x="494132" y="384241"/>
                    </a:lnTo>
                    <a:lnTo>
                      <a:pt x="513178" y="350399"/>
                    </a:lnTo>
                    <a:lnTo>
                      <a:pt x="526408" y="314606"/>
                    </a:lnTo>
                    <a:lnTo>
                      <a:pt x="533605" y="277072"/>
                    </a:lnTo>
                    <a:lnTo>
                      <a:pt x="534626" y="264210"/>
                    </a:lnTo>
                    <a:lnTo>
                      <a:pt x="526564" y="251751"/>
                    </a:lnTo>
                    <a:close/>
                  </a:path>
                  <a:path w="535305" h="503555">
                    <a:moveTo>
                      <a:pt x="363516" y="16925"/>
                    </a:moveTo>
                    <a:lnTo>
                      <a:pt x="258058" y="16925"/>
                    </a:lnTo>
                    <a:lnTo>
                      <a:pt x="272927" y="17215"/>
                    </a:lnTo>
                    <a:lnTo>
                      <a:pt x="287402" y="18138"/>
                    </a:lnTo>
                    <a:lnTo>
                      <a:pt x="328446" y="24535"/>
                    </a:lnTo>
                    <a:lnTo>
                      <a:pt x="365875" y="36038"/>
                    </a:lnTo>
                    <a:lnTo>
                      <a:pt x="410059" y="58560"/>
                    </a:lnTo>
                    <a:lnTo>
                      <a:pt x="448883" y="90117"/>
                    </a:lnTo>
                    <a:lnTo>
                      <a:pt x="475125" y="121273"/>
                    </a:lnTo>
                    <a:lnTo>
                      <a:pt x="495341" y="154706"/>
                    </a:lnTo>
                    <a:lnTo>
                      <a:pt x="509316" y="190202"/>
                    </a:lnTo>
                    <a:lnTo>
                      <a:pt x="517866" y="240367"/>
                    </a:lnTo>
                    <a:lnTo>
                      <a:pt x="534946" y="251751"/>
                    </a:lnTo>
                    <a:lnTo>
                      <a:pt x="531589" y="211710"/>
                    </a:lnTo>
                    <a:lnTo>
                      <a:pt x="521844" y="173674"/>
                    </a:lnTo>
                    <a:lnTo>
                      <a:pt x="506241" y="138138"/>
                    </a:lnTo>
                    <a:lnTo>
                      <a:pt x="485310" y="105599"/>
                    </a:lnTo>
                    <a:lnTo>
                      <a:pt x="459582" y="76549"/>
                    </a:lnTo>
                    <a:lnTo>
                      <a:pt x="429564" y="51868"/>
                    </a:lnTo>
                    <a:lnTo>
                      <a:pt x="396758" y="31637"/>
                    </a:lnTo>
                    <a:lnTo>
                      <a:pt x="373495" y="20763"/>
                    </a:lnTo>
                    <a:lnTo>
                      <a:pt x="363516" y="16925"/>
                    </a:lnTo>
                    <a:close/>
                  </a:path>
                </a:pathLst>
              </a:custGeom>
              <a:solidFill>
                <a:srgbClr val="B3812F"/>
              </a:solidFill>
            </p:spPr>
            <p:txBody>
              <a:bodyPr wrap="square" lIns="0" tIns="0" rIns="0" bIns="0" rtlCol="0"/>
              <a:lstStyle/>
              <a:p>
                <a:endParaRPr/>
              </a:p>
            </p:txBody>
          </p:sp>
          <p:sp>
            <p:nvSpPr>
              <p:cNvPr id="490" name="bk object 267"/>
              <p:cNvSpPr/>
              <p:nvPr/>
            </p:nvSpPr>
            <p:spPr>
              <a:xfrm>
                <a:off x="1450185" y="2685148"/>
                <a:ext cx="481965" cy="361315"/>
              </a:xfrm>
              <a:custGeom>
                <a:avLst/>
                <a:gdLst/>
                <a:ahLst/>
                <a:cxnLst/>
                <a:rect l="l" t="t" r="r" b="b"/>
                <a:pathLst>
                  <a:path w="481964" h="361314">
                    <a:moveTo>
                      <a:pt x="0" y="216967"/>
                    </a:moveTo>
                    <a:lnTo>
                      <a:pt x="22755" y="259252"/>
                    </a:lnTo>
                    <a:lnTo>
                      <a:pt x="50051" y="290262"/>
                    </a:lnTo>
                    <a:lnTo>
                      <a:pt x="90051" y="321103"/>
                    </a:lnTo>
                    <a:lnTo>
                      <a:pt x="123909" y="338957"/>
                    </a:lnTo>
                    <a:lnTo>
                      <a:pt x="160605" y="351800"/>
                    </a:lnTo>
                    <a:lnTo>
                      <a:pt x="199720" y="359192"/>
                    </a:lnTo>
                    <a:lnTo>
                      <a:pt x="226931" y="360876"/>
                    </a:lnTo>
                    <a:lnTo>
                      <a:pt x="241191" y="360542"/>
                    </a:lnTo>
                    <a:lnTo>
                      <a:pt x="282242" y="355632"/>
                    </a:lnTo>
                    <a:lnTo>
                      <a:pt x="320449" y="345237"/>
                    </a:lnTo>
                    <a:lnTo>
                      <a:pt x="355489" y="329845"/>
                    </a:lnTo>
                    <a:lnTo>
                      <a:pt x="376913" y="317058"/>
                    </a:lnTo>
                    <a:lnTo>
                      <a:pt x="217927" y="317058"/>
                    </a:lnTo>
                    <a:lnTo>
                      <a:pt x="202764" y="316787"/>
                    </a:lnTo>
                    <a:lnTo>
                      <a:pt x="159909" y="312326"/>
                    </a:lnTo>
                    <a:lnTo>
                      <a:pt x="120969" y="302734"/>
                    </a:lnTo>
                    <a:lnTo>
                      <a:pt x="75068" y="282726"/>
                    </a:lnTo>
                    <a:lnTo>
                      <a:pt x="35956" y="255431"/>
                    </a:lnTo>
                    <a:lnTo>
                      <a:pt x="6749" y="225452"/>
                    </a:lnTo>
                    <a:lnTo>
                      <a:pt x="0" y="216967"/>
                    </a:lnTo>
                    <a:close/>
                  </a:path>
                  <a:path w="481964" h="361314">
                    <a:moveTo>
                      <a:pt x="441339" y="0"/>
                    </a:moveTo>
                    <a:lnTo>
                      <a:pt x="455244" y="48570"/>
                    </a:lnTo>
                    <a:lnTo>
                      <a:pt x="457905" y="74245"/>
                    </a:lnTo>
                    <a:lnTo>
                      <a:pt x="457568" y="88827"/>
                    </a:lnTo>
                    <a:lnTo>
                      <a:pt x="452228" y="130067"/>
                    </a:lnTo>
                    <a:lnTo>
                      <a:pt x="440760" y="167562"/>
                    </a:lnTo>
                    <a:lnTo>
                      <a:pt x="416745" y="211759"/>
                    </a:lnTo>
                    <a:lnTo>
                      <a:pt x="382682" y="249752"/>
                    </a:lnTo>
                    <a:lnTo>
                      <a:pt x="350912" y="273889"/>
                    </a:lnTo>
                    <a:lnTo>
                      <a:pt x="317104" y="292854"/>
                    </a:lnTo>
                    <a:lnTo>
                      <a:pt x="281381" y="306505"/>
                    </a:lnTo>
                    <a:lnTo>
                      <a:pt x="243868" y="314698"/>
                    </a:lnTo>
                    <a:lnTo>
                      <a:pt x="217927" y="317058"/>
                    </a:lnTo>
                    <a:lnTo>
                      <a:pt x="376930" y="317047"/>
                    </a:lnTo>
                    <a:lnTo>
                      <a:pt x="415732" y="284764"/>
                    </a:lnTo>
                    <a:lnTo>
                      <a:pt x="441241" y="253879"/>
                    </a:lnTo>
                    <a:lnTo>
                      <a:pt x="460849" y="220300"/>
                    </a:lnTo>
                    <a:lnTo>
                      <a:pt x="474226" y="184346"/>
                    </a:lnTo>
                    <a:lnTo>
                      <a:pt x="481044" y="146333"/>
                    </a:lnTo>
                    <a:lnTo>
                      <a:pt x="481802" y="133259"/>
                    </a:lnTo>
                    <a:lnTo>
                      <a:pt x="481451" y="118988"/>
                    </a:lnTo>
                    <a:lnTo>
                      <a:pt x="476130" y="78911"/>
                    </a:lnTo>
                    <a:lnTo>
                      <a:pt x="459745" y="31374"/>
                    </a:lnTo>
                    <a:lnTo>
                      <a:pt x="447896" y="9897"/>
                    </a:lnTo>
                    <a:lnTo>
                      <a:pt x="441339" y="0"/>
                    </a:lnTo>
                    <a:close/>
                  </a:path>
                </a:pathLst>
              </a:custGeom>
              <a:solidFill>
                <a:srgbClr val="DFB591"/>
              </a:solidFill>
            </p:spPr>
            <p:txBody>
              <a:bodyPr wrap="square" lIns="0" tIns="0" rIns="0" bIns="0" rtlCol="0"/>
              <a:lstStyle/>
              <a:p>
                <a:endParaRPr/>
              </a:p>
            </p:txBody>
          </p:sp>
          <p:sp>
            <p:nvSpPr>
              <p:cNvPr id="491" name="bk object 268"/>
              <p:cNvSpPr/>
              <p:nvPr/>
            </p:nvSpPr>
            <p:spPr>
              <a:xfrm>
                <a:off x="1446369" y="2579300"/>
                <a:ext cx="244672" cy="263908"/>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495" name="Group 494"/>
            <p:cNvGrpSpPr/>
            <p:nvPr/>
          </p:nvGrpSpPr>
          <p:grpSpPr>
            <a:xfrm>
              <a:off x="6049515" y="1066063"/>
              <a:ext cx="840445" cy="298305"/>
              <a:chOff x="6965727" y="1584588"/>
              <a:chExt cx="1137245" cy="403650"/>
            </a:xfrm>
          </p:grpSpPr>
          <p:sp>
            <p:nvSpPr>
              <p:cNvPr id="496" name="Freeform 495"/>
              <p:cNvSpPr/>
              <p:nvPr/>
            </p:nvSpPr>
            <p:spPr bwMode="auto">
              <a:xfrm>
                <a:off x="6965727" y="1584588"/>
                <a:ext cx="578644" cy="403650"/>
              </a:xfrm>
              <a:custGeom>
                <a:avLst/>
                <a:gdLst>
                  <a:gd name="connsiteX0" fmla="*/ 0 w 535782"/>
                  <a:gd name="connsiteY0" fmla="*/ 292893 h 400050"/>
                  <a:gd name="connsiteX1" fmla="*/ 257175 w 535782"/>
                  <a:gd name="connsiteY1" fmla="*/ 371475 h 400050"/>
                  <a:gd name="connsiteX2" fmla="*/ 528638 w 535782"/>
                  <a:gd name="connsiteY2" fmla="*/ 400050 h 400050"/>
                  <a:gd name="connsiteX3" fmla="*/ 535782 w 535782"/>
                  <a:gd name="connsiteY3" fmla="*/ 28575 h 400050"/>
                  <a:gd name="connsiteX4" fmla="*/ 421482 w 535782"/>
                  <a:gd name="connsiteY4" fmla="*/ 0 h 400050"/>
                  <a:gd name="connsiteX5" fmla="*/ 335757 w 535782"/>
                  <a:gd name="connsiteY5" fmla="*/ 7143 h 400050"/>
                  <a:gd name="connsiteX6" fmla="*/ 292894 w 535782"/>
                  <a:gd name="connsiteY6" fmla="*/ 92868 h 400050"/>
                  <a:gd name="connsiteX7" fmla="*/ 257175 w 535782"/>
                  <a:gd name="connsiteY7" fmla="*/ 235743 h 400050"/>
                  <a:gd name="connsiteX8" fmla="*/ 0 w 535782"/>
                  <a:gd name="connsiteY8" fmla="*/ 292893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300037 w 578644"/>
                  <a:gd name="connsiteY7" fmla="*/ 235743 h 400050"/>
                  <a:gd name="connsiteX8" fmla="*/ 0 w 578644"/>
                  <a:gd name="connsiteY8" fmla="*/ 278606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300037 w 578644"/>
                  <a:gd name="connsiteY7" fmla="*/ 235743 h 400050"/>
                  <a:gd name="connsiteX8" fmla="*/ 0 w 578644"/>
                  <a:gd name="connsiteY8" fmla="*/ 278606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290938 w 578644"/>
                  <a:gd name="connsiteY7" fmla="*/ 226645 h 400050"/>
                  <a:gd name="connsiteX8" fmla="*/ 0 w 578644"/>
                  <a:gd name="connsiteY8" fmla="*/ 278606 h 400050"/>
                  <a:gd name="connsiteX0" fmla="*/ 0 w 578644"/>
                  <a:gd name="connsiteY0" fmla="*/ 282206 h 403650"/>
                  <a:gd name="connsiteX1" fmla="*/ 300037 w 578644"/>
                  <a:gd name="connsiteY1" fmla="*/ 375075 h 403650"/>
                  <a:gd name="connsiteX2" fmla="*/ 571500 w 578644"/>
                  <a:gd name="connsiteY2" fmla="*/ 403650 h 403650"/>
                  <a:gd name="connsiteX3" fmla="*/ 578644 w 578644"/>
                  <a:gd name="connsiteY3" fmla="*/ 32175 h 403650"/>
                  <a:gd name="connsiteX4" fmla="*/ 464344 w 578644"/>
                  <a:gd name="connsiteY4" fmla="*/ 3600 h 403650"/>
                  <a:gd name="connsiteX5" fmla="*/ 378619 w 578644"/>
                  <a:gd name="connsiteY5" fmla="*/ 10743 h 403650"/>
                  <a:gd name="connsiteX6" fmla="*/ 335756 w 578644"/>
                  <a:gd name="connsiteY6" fmla="*/ 96468 h 403650"/>
                  <a:gd name="connsiteX7" fmla="*/ 290938 w 578644"/>
                  <a:gd name="connsiteY7" fmla="*/ 230245 h 403650"/>
                  <a:gd name="connsiteX8" fmla="*/ 0 w 578644"/>
                  <a:gd name="connsiteY8" fmla="*/ 282206 h 40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644" h="403650">
                    <a:moveTo>
                      <a:pt x="0" y="282206"/>
                    </a:moveTo>
                    <a:lnTo>
                      <a:pt x="300037" y="375075"/>
                    </a:lnTo>
                    <a:lnTo>
                      <a:pt x="571500" y="403650"/>
                    </a:lnTo>
                    <a:lnTo>
                      <a:pt x="578644" y="32175"/>
                    </a:lnTo>
                    <a:lnTo>
                      <a:pt x="464344" y="3600"/>
                    </a:lnTo>
                    <a:cubicBezTo>
                      <a:pt x="431007" y="28"/>
                      <a:pt x="400050" y="-4735"/>
                      <a:pt x="378619" y="10743"/>
                    </a:cubicBezTo>
                    <a:cubicBezTo>
                      <a:pt x="357188" y="26221"/>
                      <a:pt x="350370" y="59884"/>
                      <a:pt x="335756" y="96468"/>
                    </a:cubicBezTo>
                    <a:lnTo>
                      <a:pt x="290938" y="230245"/>
                    </a:lnTo>
                    <a:cubicBezTo>
                      <a:pt x="190926" y="244533"/>
                      <a:pt x="140956" y="222426"/>
                      <a:pt x="0" y="282206"/>
                    </a:cubicBez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100000" b="100000"/>
                </a:path>
                <a:tileRect t="-100000" r="-100000"/>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sp>
            <p:nvSpPr>
              <p:cNvPr id="497" name="Freeform 496"/>
              <p:cNvSpPr/>
              <p:nvPr/>
            </p:nvSpPr>
            <p:spPr bwMode="auto">
              <a:xfrm flipH="1">
                <a:off x="7524328" y="1584588"/>
                <a:ext cx="578644" cy="403650"/>
              </a:xfrm>
              <a:custGeom>
                <a:avLst/>
                <a:gdLst>
                  <a:gd name="connsiteX0" fmla="*/ 0 w 535782"/>
                  <a:gd name="connsiteY0" fmla="*/ 292893 h 400050"/>
                  <a:gd name="connsiteX1" fmla="*/ 257175 w 535782"/>
                  <a:gd name="connsiteY1" fmla="*/ 371475 h 400050"/>
                  <a:gd name="connsiteX2" fmla="*/ 528638 w 535782"/>
                  <a:gd name="connsiteY2" fmla="*/ 400050 h 400050"/>
                  <a:gd name="connsiteX3" fmla="*/ 535782 w 535782"/>
                  <a:gd name="connsiteY3" fmla="*/ 28575 h 400050"/>
                  <a:gd name="connsiteX4" fmla="*/ 421482 w 535782"/>
                  <a:gd name="connsiteY4" fmla="*/ 0 h 400050"/>
                  <a:gd name="connsiteX5" fmla="*/ 335757 w 535782"/>
                  <a:gd name="connsiteY5" fmla="*/ 7143 h 400050"/>
                  <a:gd name="connsiteX6" fmla="*/ 292894 w 535782"/>
                  <a:gd name="connsiteY6" fmla="*/ 92868 h 400050"/>
                  <a:gd name="connsiteX7" fmla="*/ 257175 w 535782"/>
                  <a:gd name="connsiteY7" fmla="*/ 235743 h 400050"/>
                  <a:gd name="connsiteX8" fmla="*/ 0 w 535782"/>
                  <a:gd name="connsiteY8" fmla="*/ 292893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300037 w 578644"/>
                  <a:gd name="connsiteY7" fmla="*/ 235743 h 400050"/>
                  <a:gd name="connsiteX8" fmla="*/ 0 w 578644"/>
                  <a:gd name="connsiteY8" fmla="*/ 278606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300037 w 578644"/>
                  <a:gd name="connsiteY7" fmla="*/ 235743 h 400050"/>
                  <a:gd name="connsiteX8" fmla="*/ 0 w 578644"/>
                  <a:gd name="connsiteY8" fmla="*/ 278606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290938 w 578644"/>
                  <a:gd name="connsiteY7" fmla="*/ 226645 h 400050"/>
                  <a:gd name="connsiteX8" fmla="*/ 0 w 578644"/>
                  <a:gd name="connsiteY8" fmla="*/ 278606 h 400050"/>
                  <a:gd name="connsiteX0" fmla="*/ 0 w 578644"/>
                  <a:gd name="connsiteY0" fmla="*/ 282206 h 403650"/>
                  <a:gd name="connsiteX1" fmla="*/ 300037 w 578644"/>
                  <a:gd name="connsiteY1" fmla="*/ 375075 h 403650"/>
                  <a:gd name="connsiteX2" fmla="*/ 571500 w 578644"/>
                  <a:gd name="connsiteY2" fmla="*/ 403650 h 403650"/>
                  <a:gd name="connsiteX3" fmla="*/ 578644 w 578644"/>
                  <a:gd name="connsiteY3" fmla="*/ 32175 h 403650"/>
                  <a:gd name="connsiteX4" fmla="*/ 464344 w 578644"/>
                  <a:gd name="connsiteY4" fmla="*/ 3600 h 403650"/>
                  <a:gd name="connsiteX5" fmla="*/ 378619 w 578644"/>
                  <a:gd name="connsiteY5" fmla="*/ 10743 h 403650"/>
                  <a:gd name="connsiteX6" fmla="*/ 335756 w 578644"/>
                  <a:gd name="connsiteY6" fmla="*/ 96468 h 403650"/>
                  <a:gd name="connsiteX7" fmla="*/ 290938 w 578644"/>
                  <a:gd name="connsiteY7" fmla="*/ 230245 h 403650"/>
                  <a:gd name="connsiteX8" fmla="*/ 0 w 578644"/>
                  <a:gd name="connsiteY8" fmla="*/ 282206 h 40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644" h="403650">
                    <a:moveTo>
                      <a:pt x="0" y="282206"/>
                    </a:moveTo>
                    <a:lnTo>
                      <a:pt x="300037" y="375075"/>
                    </a:lnTo>
                    <a:lnTo>
                      <a:pt x="571500" y="403650"/>
                    </a:lnTo>
                    <a:lnTo>
                      <a:pt x="578644" y="32175"/>
                    </a:lnTo>
                    <a:lnTo>
                      <a:pt x="464344" y="3600"/>
                    </a:lnTo>
                    <a:cubicBezTo>
                      <a:pt x="431007" y="28"/>
                      <a:pt x="400050" y="-4735"/>
                      <a:pt x="378619" y="10743"/>
                    </a:cubicBezTo>
                    <a:cubicBezTo>
                      <a:pt x="357188" y="26221"/>
                      <a:pt x="350370" y="59884"/>
                      <a:pt x="335756" y="96468"/>
                    </a:cubicBezTo>
                    <a:lnTo>
                      <a:pt x="290938" y="230245"/>
                    </a:lnTo>
                    <a:cubicBezTo>
                      <a:pt x="190926" y="244533"/>
                      <a:pt x="140956" y="222426"/>
                      <a:pt x="0" y="282206"/>
                    </a:cubicBez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100000" b="100000"/>
                </a:path>
                <a:tileRect t="-100000" r="-100000"/>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grpSp>
        <p:sp>
          <p:nvSpPr>
            <p:cNvPr id="507" name="Freeform 506"/>
            <p:cNvSpPr/>
            <p:nvPr/>
          </p:nvSpPr>
          <p:spPr>
            <a:xfrm>
              <a:off x="6220848" y="1874038"/>
              <a:ext cx="463755" cy="226250"/>
            </a:xfrm>
            <a:custGeom>
              <a:avLst/>
              <a:gdLst>
                <a:gd name="connsiteX0" fmla="*/ 67357 w 463755"/>
                <a:gd name="connsiteY0" fmla="*/ 0 h 226250"/>
                <a:gd name="connsiteX1" fmla="*/ 396398 w 463755"/>
                <a:gd name="connsiteY1" fmla="*/ 0 h 226250"/>
                <a:gd name="connsiteX2" fmla="*/ 463755 w 463755"/>
                <a:gd name="connsiteY2" fmla="*/ 67357 h 226250"/>
                <a:gd name="connsiteX3" fmla="*/ 463755 w 463755"/>
                <a:gd name="connsiteY3" fmla="*/ 199233 h 226250"/>
                <a:gd name="connsiteX4" fmla="*/ 386128 w 463755"/>
                <a:gd name="connsiteY4" fmla="*/ 215839 h 226250"/>
                <a:gd name="connsiteX5" fmla="*/ 235170 w 463755"/>
                <a:gd name="connsiteY5" fmla="*/ 226250 h 226250"/>
                <a:gd name="connsiteX6" fmla="*/ 84213 w 463755"/>
                <a:gd name="connsiteY6" fmla="*/ 215839 h 226250"/>
                <a:gd name="connsiteX7" fmla="*/ 0 w 463755"/>
                <a:gd name="connsiteY7" fmla="*/ 197824 h 226250"/>
                <a:gd name="connsiteX8" fmla="*/ 0 w 463755"/>
                <a:gd name="connsiteY8" fmla="*/ 67357 h 226250"/>
                <a:gd name="connsiteX9" fmla="*/ 67357 w 463755"/>
                <a:gd name="connsiteY9" fmla="*/ 0 h 22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55" h="226250">
                  <a:moveTo>
                    <a:pt x="67357" y="0"/>
                  </a:moveTo>
                  <a:lnTo>
                    <a:pt x="396398" y="0"/>
                  </a:lnTo>
                  <a:cubicBezTo>
                    <a:pt x="433598" y="0"/>
                    <a:pt x="463755" y="30157"/>
                    <a:pt x="463755" y="67357"/>
                  </a:cubicBezTo>
                  <a:lnTo>
                    <a:pt x="463755" y="199233"/>
                  </a:lnTo>
                  <a:lnTo>
                    <a:pt x="386128" y="215839"/>
                  </a:lnTo>
                  <a:cubicBezTo>
                    <a:pt x="337165" y="222690"/>
                    <a:pt x="286542" y="226250"/>
                    <a:pt x="235170" y="226250"/>
                  </a:cubicBezTo>
                  <a:cubicBezTo>
                    <a:pt x="183799" y="226250"/>
                    <a:pt x="133176" y="222690"/>
                    <a:pt x="84213" y="215839"/>
                  </a:cubicBezTo>
                  <a:lnTo>
                    <a:pt x="0" y="197824"/>
                  </a:lnTo>
                  <a:lnTo>
                    <a:pt x="0" y="67357"/>
                  </a:lnTo>
                  <a:cubicBezTo>
                    <a:pt x="0" y="30157"/>
                    <a:pt x="30157" y="0"/>
                    <a:pt x="67357" y="0"/>
                  </a:cubicBez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Freeform 502"/>
            <p:cNvSpPr/>
            <p:nvPr/>
          </p:nvSpPr>
          <p:spPr>
            <a:xfrm>
              <a:off x="6252589" y="1664143"/>
              <a:ext cx="63061" cy="195690"/>
            </a:xfrm>
            <a:custGeom>
              <a:avLst/>
              <a:gdLst>
                <a:gd name="connsiteX0" fmla="*/ 57332 w 76127"/>
                <a:gd name="connsiteY0" fmla="*/ 0 h 182026"/>
                <a:gd name="connsiteX1" fmla="*/ 76127 w 76127"/>
                <a:gd name="connsiteY1" fmla="*/ 0 h 182026"/>
                <a:gd name="connsiteX2" fmla="*/ 76127 w 76127"/>
                <a:gd name="connsiteY2" fmla="*/ 182026 h 182026"/>
                <a:gd name="connsiteX3" fmla="*/ 0 w 76127"/>
                <a:gd name="connsiteY3" fmla="*/ 182026 h 182026"/>
                <a:gd name="connsiteX4" fmla="*/ 0 w 76127"/>
                <a:gd name="connsiteY4" fmla="*/ 38994 h 182026"/>
                <a:gd name="connsiteX5" fmla="*/ 3250 w 76127"/>
                <a:gd name="connsiteY5" fmla="*/ 35234 h 18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27" h="182026">
                  <a:moveTo>
                    <a:pt x="57332" y="0"/>
                  </a:moveTo>
                  <a:lnTo>
                    <a:pt x="76127" y="0"/>
                  </a:lnTo>
                  <a:lnTo>
                    <a:pt x="76127" y="182026"/>
                  </a:lnTo>
                  <a:lnTo>
                    <a:pt x="0" y="182026"/>
                  </a:lnTo>
                  <a:lnTo>
                    <a:pt x="0" y="38994"/>
                  </a:lnTo>
                  <a:lnTo>
                    <a:pt x="3250" y="35234"/>
                  </a:ln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Freeform 504"/>
            <p:cNvSpPr/>
            <p:nvPr/>
          </p:nvSpPr>
          <p:spPr>
            <a:xfrm flipH="1">
              <a:off x="6586816" y="1671950"/>
              <a:ext cx="60187" cy="194009"/>
            </a:xfrm>
            <a:custGeom>
              <a:avLst/>
              <a:gdLst>
                <a:gd name="connsiteX0" fmla="*/ 57332 w 76127"/>
                <a:gd name="connsiteY0" fmla="*/ 0 h 182026"/>
                <a:gd name="connsiteX1" fmla="*/ 76127 w 76127"/>
                <a:gd name="connsiteY1" fmla="*/ 0 h 182026"/>
                <a:gd name="connsiteX2" fmla="*/ 76127 w 76127"/>
                <a:gd name="connsiteY2" fmla="*/ 182026 h 182026"/>
                <a:gd name="connsiteX3" fmla="*/ 0 w 76127"/>
                <a:gd name="connsiteY3" fmla="*/ 182026 h 182026"/>
                <a:gd name="connsiteX4" fmla="*/ 0 w 76127"/>
                <a:gd name="connsiteY4" fmla="*/ 38994 h 182026"/>
                <a:gd name="connsiteX5" fmla="*/ 3250 w 76127"/>
                <a:gd name="connsiteY5" fmla="*/ 35234 h 18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27" h="182026">
                  <a:moveTo>
                    <a:pt x="57332" y="0"/>
                  </a:moveTo>
                  <a:lnTo>
                    <a:pt x="76127" y="0"/>
                  </a:lnTo>
                  <a:lnTo>
                    <a:pt x="76127" y="182026"/>
                  </a:lnTo>
                  <a:lnTo>
                    <a:pt x="0" y="182026"/>
                  </a:lnTo>
                  <a:lnTo>
                    <a:pt x="0" y="38994"/>
                  </a:lnTo>
                  <a:lnTo>
                    <a:pt x="3250" y="35234"/>
                  </a:ln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Rectangle 512"/>
            <p:cNvSpPr/>
            <p:nvPr/>
          </p:nvSpPr>
          <p:spPr>
            <a:xfrm>
              <a:off x="6273167" y="1903910"/>
              <a:ext cx="4572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Rectangle 513"/>
            <p:cNvSpPr/>
            <p:nvPr/>
          </p:nvSpPr>
          <p:spPr>
            <a:xfrm>
              <a:off x="6597017" y="1907085"/>
              <a:ext cx="4572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0" name="Group 709"/>
          <p:cNvGrpSpPr/>
          <p:nvPr/>
        </p:nvGrpSpPr>
        <p:grpSpPr>
          <a:xfrm>
            <a:off x="5109791" y="1048109"/>
            <a:ext cx="643327" cy="847819"/>
            <a:chOff x="7621742" y="1150914"/>
            <a:chExt cx="732932" cy="1021207"/>
          </a:xfrm>
          <a:effectLst>
            <a:outerShdw blurRad="50800" dist="38100" dir="2700000" algn="tl" rotWithShape="0">
              <a:prstClr val="black">
                <a:alpha val="40000"/>
              </a:prstClr>
            </a:outerShdw>
            <a:reflection blurRad="6350" stA="52000" endA="300" endPos="35000" dir="5400000" sy="-100000" algn="bl" rotWithShape="0"/>
          </a:effectLst>
        </p:grpSpPr>
        <p:sp>
          <p:nvSpPr>
            <p:cNvPr id="694" name="bk object 201"/>
            <p:cNvSpPr/>
            <p:nvPr/>
          </p:nvSpPr>
          <p:spPr>
            <a:xfrm>
              <a:off x="7680317" y="1702082"/>
              <a:ext cx="632402" cy="459689"/>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5" name="bk object 202"/>
            <p:cNvSpPr/>
            <p:nvPr/>
          </p:nvSpPr>
          <p:spPr>
            <a:xfrm>
              <a:off x="7680317" y="1702082"/>
              <a:ext cx="632402" cy="45968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6" name="bk object 203"/>
            <p:cNvSpPr/>
            <p:nvPr/>
          </p:nvSpPr>
          <p:spPr>
            <a:xfrm>
              <a:off x="7670001" y="1692062"/>
              <a:ext cx="653415" cy="480059"/>
            </a:xfrm>
            <a:custGeom>
              <a:avLst/>
              <a:gdLst/>
              <a:ahLst/>
              <a:cxnLst/>
              <a:rect l="l" t="t" r="r" b="b"/>
              <a:pathLst>
                <a:path w="653414" h="480060">
                  <a:moveTo>
                    <a:pt x="326532" y="0"/>
                  </a:moveTo>
                  <a:lnTo>
                    <a:pt x="312925" y="0"/>
                  </a:lnTo>
                  <a:lnTo>
                    <a:pt x="286145" y="2539"/>
                  </a:lnTo>
                  <a:lnTo>
                    <a:pt x="247224" y="10159"/>
                  </a:lnTo>
                  <a:lnTo>
                    <a:pt x="210067" y="22859"/>
                  </a:lnTo>
                  <a:lnTo>
                    <a:pt x="174971" y="39369"/>
                  </a:lnTo>
                  <a:lnTo>
                    <a:pt x="142235" y="59689"/>
                  </a:lnTo>
                  <a:lnTo>
                    <a:pt x="112156" y="83819"/>
                  </a:lnTo>
                  <a:lnTo>
                    <a:pt x="83764" y="113029"/>
                  </a:lnTo>
                  <a:lnTo>
                    <a:pt x="66589" y="135889"/>
                  </a:lnTo>
                  <a:lnTo>
                    <a:pt x="58702" y="146049"/>
                  </a:lnTo>
                  <a:lnTo>
                    <a:pt x="51287" y="158749"/>
                  </a:lnTo>
                  <a:lnTo>
                    <a:pt x="44351" y="170179"/>
                  </a:lnTo>
                  <a:lnTo>
                    <a:pt x="37898" y="181609"/>
                  </a:lnTo>
                  <a:lnTo>
                    <a:pt x="31932" y="194309"/>
                  </a:lnTo>
                  <a:lnTo>
                    <a:pt x="26460" y="205739"/>
                  </a:lnTo>
                  <a:lnTo>
                    <a:pt x="21485" y="218439"/>
                  </a:lnTo>
                  <a:lnTo>
                    <a:pt x="9597" y="257809"/>
                  </a:lnTo>
                  <a:lnTo>
                    <a:pt x="2366" y="297179"/>
                  </a:lnTo>
                  <a:lnTo>
                    <a:pt x="0" y="342899"/>
                  </a:lnTo>
                  <a:lnTo>
                    <a:pt x="170" y="351789"/>
                  </a:lnTo>
                  <a:lnTo>
                    <a:pt x="3680" y="389889"/>
                  </a:lnTo>
                  <a:lnTo>
                    <a:pt x="36896" y="417829"/>
                  </a:lnTo>
                  <a:lnTo>
                    <a:pt x="79585" y="436879"/>
                  </a:lnTo>
                  <a:lnTo>
                    <a:pt x="124852" y="452119"/>
                  </a:lnTo>
                  <a:lnTo>
                    <a:pt x="140469" y="455929"/>
                  </a:lnTo>
                  <a:lnTo>
                    <a:pt x="156335" y="461009"/>
                  </a:lnTo>
                  <a:lnTo>
                    <a:pt x="172439" y="463549"/>
                  </a:lnTo>
                  <a:lnTo>
                    <a:pt x="205324" y="471169"/>
                  </a:lnTo>
                  <a:lnTo>
                    <a:pt x="222086" y="473709"/>
                  </a:lnTo>
                  <a:lnTo>
                    <a:pt x="239049" y="474979"/>
                  </a:lnTo>
                  <a:lnTo>
                    <a:pt x="256203" y="477519"/>
                  </a:lnTo>
                  <a:lnTo>
                    <a:pt x="291043" y="480059"/>
                  </a:lnTo>
                  <a:lnTo>
                    <a:pt x="362021" y="480059"/>
                  </a:lnTo>
                  <a:lnTo>
                    <a:pt x="396862" y="477519"/>
                  </a:lnTo>
                  <a:lnTo>
                    <a:pt x="414015" y="474979"/>
                  </a:lnTo>
                  <a:lnTo>
                    <a:pt x="430978" y="473709"/>
                  </a:lnTo>
                  <a:lnTo>
                    <a:pt x="447741" y="471169"/>
                  </a:lnTo>
                  <a:lnTo>
                    <a:pt x="480627" y="463549"/>
                  </a:lnTo>
                  <a:lnTo>
                    <a:pt x="496731" y="461009"/>
                  </a:lnTo>
                  <a:lnTo>
                    <a:pt x="500698" y="459739"/>
                  </a:lnTo>
                  <a:lnTo>
                    <a:pt x="292040" y="459739"/>
                  </a:lnTo>
                  <a:lnTo>
                    <a:pt x="258194" y="457199"/>
                  </a:lnTo>
                  <a:lnTo>
                    <a:pt x="176911" y="444499"/>
                  </a:lnTo>
                  <a:lnTo>
                    <a:pt x="145935" y="436879"/>
                  </a:lnTo>
                  <a:lnTo>
                    <a:pt x="115952" y="426719"/>
                  </a:lnTo>
                  <a:lnTo>
                    <a:pt x="101357" y="422909"/>
                  </a:lnTo>
                  <a:lnTo>
                    <a:pt x="87040" y="416559"/>
                  </a:lnTo>
                  <a:lnTo>
                    <a:pt x="73010" y="411479"/>
                  </a:lnTo>
                  <a:lnTo>
                    <a:pt x="59276" y="405129"/>
                  </a:lnTo>
                  <a:lnTo>
                    <a:pt x="45850" y="398779"/>
                  </a:lnTo>
                  <a:lnTo>
                    <a:pt x="37983" y="394969"/>
                  </a:lnTo>
                  <a:lnTo>
                    <a:pt x="14988" y="394969"/>
                  </a:lnTo>
                  <a:lnTo>
                    <a:pt x="19954" y="386079"/>
                  </a:lnTo>
                  <a:lnTo>
                    <a:pt x="24116" y="386079"/>
                  </a:lnTo>
                  <a:lnTo>
                    <a:pt x="23385" y="380999"/>
                  </a:lnTo>
                  <a:lnTo>
                    <a:pt x="22006" y="368299"/>
                  </a:lnTo>
                  <a:lnTo>
                    <a:pt x="21098" y="355599"/>
                  </a:lnTo>
                  <a:lnTo>
                    <a:pt x="20811" y="346709"/>
                  </a:lnTo>
                  <a:lnTo>
                    <a:pt x="20761" y="339089"/>
                  </a:lnTo>
                  <a:lnTo>
                    <a:pt x="20958" y="328929"/>
                  </a:lnTo>
                  <a:lnTo>
                    <a:pt x="24961" y="287019"/>
                  </a:lnTo>
                  <a:lnTo>
                    <a:pt x="33524" y="248919"/>
                  </a:lnTo>
                  <a:lnTo>
                    <a:pt x="46349" y="212089"/>
                  </a:lnTo>
                  <a:lnTo>
                    <a:pt x="51519" y="199389"/>
                  </a:lnTo>
                  <a:lnTo>
                    <a:pt x="57120" y="187959"/>
                  </a:lnTo>
                  <a:lnTo>
                    <a:pt x="63138" y="177799"/>
                  </a:lnTo>
                  <a:lnTo>
                    <a:pt x="69565" y="166369"/>
                  </a:lnTo>
                  <a:lnTo>
                    <a:pt x="99126" y="125729"/>
                  </a:lnTo>
                  <a:lnTo>
                    <a:pt x="126619" y="99059"/>
                  </a:lnTo>
                  <a:lnTo>
                    <a:pt x="157527" y="74929"/>
                  </a:lnTo>
                  <a:lnTo>
                    <a:pt x="190763" y="54609"/>
                  </a:lnTo>
                  <a:lnTo>
                    <a:pt x="226089" y="38099"/>
                  </a:lnTo>
                  <a:lnTo>
                    <a:pt x="288959" y="22859"/>
                  </a:lnTo>
                  <a:lnTo>
                    <a:pt x="302052" y="21589"/>
                  </a:lnTo>
                  <a:lnTo>
                    <a:pt x="315297" y="21589"/>
                  </a:lnTo>
                  <a:lnTo>
                    <a:pt x="326532" y="10159"/>
                  </a:lnTo>
                  <a:lnTo>
                    <a:pt x="326532" y="0"/>
                  </a:lnTo>
                  <a:close/>
                </a:path>
                <a:path w="653414" h="480060">
                  <a:moveTo>
                    <a:pt x="631776" y="386736"/>
                  </a:moveTo>
                  <a:lnTo>
                    <a:pt x="593785" y="405129"/>
                  </a:lnTo>
                  <a:lnTo>
                    <a:pt x="566026" y="416559"/>
                  </a:lnTo>
                  <a:lnTo>
                    <a:pt x="551711" y="422909"/>
                  </a:lnTo>
                  <a:lnTo>
                    <a:pt x="537118" y="426719"/>
                  </a:lnTo>
                  <a:lnTo>
                    <a:pt x="507137" y="436879"/>
                  </a:lnTo>
                  <a:lnTo>
                    <a:pt x="476161" y="444499"/>
                  </a:lnTo>
                  <a:lnTo>
                    <a:pt x="394876" y="457199"/>
                  </a:lnTo>
                  <a:lnTo>
                    <a:pt x="361028" y="459739"/>
                  </a:lnTo>
                  <a:lnTo>
                    <a:pt x="500698" y="459739"/>
                  </a:lnTo>
                  <a:lnTo>
                    <a:pt x="512597" y="455929"/>
                  </a:lnTo>
                  <a:lnTo>
                    <a:pt x="528215" y="452119"/>
                  </a:lnTo>
                  <a:lnTo>
                    <a:pt x="573484" y="436879"/>
                  </a:lnTo>
                  <a:lnTo>
                    <a:pt x="616177" y="417829"/>
                  </a:lnTo>
                  <a:lnTo>
                    <a:pt x="648512" y="394969"/>
                  </a:lnTo>
                  <a:lnTo>
                    <a:pt x="638076" y="394969"/>
                  </a:lnTo>
                  <a:lnTo>
                    <a:pt x="631776" y="386736"/>
                  </a:lnTo>
                  <a:close/>
                </a:path>
                <a:path w="653414" h="480060">
                  <a:moveTo>
                    <a:pt x="19954" y="386079"/>
                  </a:moveTo>
                  <a:lnTo>
                    <a:pt x="14988" y="394969"/>
                  </a:lnTo>
                  <a:lnTo>
                    <a:pt x="25212" y="393699"/>
                  </a:lnTo>
                  <a:lnTo>
                    <a:pt x="24436" y="388306"/>
                  </a:lnTo>
                  <a:lnTo>
                    <a:pt x="19954" y="386079"/>
                  </a:lnTo>
                  <a:close/>
                </a:path>
                <a:path w="653414" h="480060">
                  <a:moveTo>
                    <a:pt x="24436" y="388306"/>
                  </a:moveTo>
                  <a:lnTo>
                    <a:pt x="25212" y="393699"/>
                  </a:lnTo>
                  <a:lnTo>
                    <a:pt x="14988" y="394969"/>
                  </a:lnTo>
                  <a:lnTo>
                    <a:pt x="37983" y="394969"/>
                  </a:lnTo>
                  <a:lnTo>
                    <a:pt x="32739" y="392429"/>
                  </a:lnTo>
                  <a:lnTo>
                    <a:pt x="24436" y="388306"/>
                  </a:lnTo>
                  <a:close/>
                </a:path>
                <a:path w="653414" h="480060">
                  <a:moveTo>
                    <a:pt x="633097" y="386079"/>
                  </a:moveTo>
                  <a:lnTo>
                    <a:pt x="631776" y="386736"/>
                  </a:lnTo>
                  <a:lnTo>
                    <a:pt x="638076" y="394969"/>
                  </a:lnTo>
                  <a:lnTo>
                    <a:pt x="633097" y="386079"/>
                  </a:lnTo>
                  <a:close/>
                </a:path>
                <a:path w="653414" h="480060">
                  <a:moveTo>
                    <a:pt x="649948" y="386079"/>
                  </a:moveTo>
                  <a:lnTo>
                    <a:pt x="633097" y="386079"/>
                  </a:lnTo>
                  <a:lnTo>
                    <a:pt x="638076" y="394969"/>
                  </a:lnTo>
                  <a:lnTo>
                    <a:pt x="648512" y="394969"/>
                  </a:lnTo>
                  <a:lnTo>
                    <a:pt x="649948" y="386079"/>
                  </a:lnTo>
                  <a:close/>
                </a:path>
                <a:path w="653414" h="480060">
                  <a:moveTo>
                    <a:pt x="24116" y="386079"/>
                  </a:moveTo>
                  <a:lnTo>
                    <a:pt x="19954" y="386079"/>
                  </a:lnTo>
                  <a:lnTo>
                    <a:pt x="24436" y="388306"/>
                  </a:lnTo>
                  <a:lnTo>
                    <a:pt x="24116" y="386079"/>
                  </a:lnTo>
                  <a:close/>
                </a:path>
                <a:path w="653414" h="480060">
                  <a:moveTo>
                    <a:pt x="337508" y="0"/>
                  </a:moveTo>
                  <a:lnTo>
                    <a:pt x="326532" y="21589"/>
                  </a:lnTo>
                  <a:lnTo>
                    <a:pt x="340119" y="21589"/>
                  </a:lnTo>
                  <a:lnTo>
                    <a:pt x="379919" y="25399"/>
                  </a:lnTo>
                  <a:lnTo>
                    <a:pt x="430287" y="39369"/>
                  </a:lnTo>
                  <a:lnTo>
                    <a:pt x="465614" y="55879"/>
                  </a:lnTo>
                  <a:lnTo>
                    <a:pt x="498477" y="76199"/>
                  </a:lnTo>
                  <a:lnTo>
                    <a:pt x="528548" y="100329"/>
                  </a:lnTo>
                  <a:lnTo>
                    <a:pt x="546920" y="119379"/>
                  </a:lnTo>
                  <a:lnTo>
                    <a:pt x="555533" y="128269"/>
                  </a:lnTo>
                  <a:lnTo>
                    <a:pt x="563727" y="138429"/>
                  </a:lnTo>
                  <a:lnTo>
                    <a:pt x="571495" y="149859"/>
                  </a:lnTo>
                  <a:lnTo>
                    <a:pt x="578830" y="160019"/>
                  </a:lnTo>
                  <a:lnTo>
                    <a:pt x="585725" y="171449"/>
                  </a:lnTo>
                  <a:lnTo>
                    <a:pt x="592174" y="182879"/>
                  </a:lnTo>
                  <a:lnTo>
                    <a:pt x="598171" y="193039"/>
                  </a:lnTo>
                  <a:lnTo>
                    <a:pt x="603707" y="205739"/>
                  </a:lnTo>
                  <a:lnTo>
                    <a:pt x="608778" y="217169"/>
                  </a:lnTo>
                  <a:lnTo>
                    <a:pt x="613375" y="228599"/>
                  </a:lnTo>
                  <a:lnTo>
                    <a:pt x="624260" y="266699"/>
                  </a:lnTo>
                  <a:lnTo>
                    <a:pt x="630646" y="304799"/>
                  </a:lnTo>
                  <a:lnTo>
                    <a:pt x="632234" y="339089"/>
                  </a:lnTo>
                  <a:lnTo>
                    <a:pt x="632156" y="346709"/>
                  </a:lnTo>
                  <a:lnTo>
                    <a:pt x="631593" y="359409"/>
                  </a:lnTo>
                  <a:lnTo>
                    <a:pt x="630644" y="372109"/>
                  </a:lnTo>
                  <a:lnTo>
                    <a:pt x="629330" y="383539"/>
                  </a:lnTo>
                  <a:lnTo>
                    <a:pt x="631776" y="386736"/>
                  </a:lnTo>
                  <a:lnTo>
                    <a:pt x="633097" y="386079"/>
                  </a:lnTo>
                  <a:lnTo>
                    <a:pt x="649948" y="386079"/>
                  </a:lnTo>
                  <a:lnTo>
                    <a:pt x="650153" y="384809"/>
                  </a:lnTo>
                  <a:lnTo>
                    <a:pt x="651569" y="372109"/>
                  </a:lnTo>
                  <a:lnTo>
                    <a:pt x="652540" y="359409"/>
                  </a:lnTo>
                  <a:lnTo>
                    <a:pt x="653049" y="346709"/>
                  </a:lnTo>
                  <a:lnTo>
                    <a:pt x="652788" y="331469"/>
                  </a:lnTo>
                  <a:lnTo>
                    <a:pt x="648823" y="288289"/>
                  </a:lnTo>
                  <a:lnTo>
                    <a:pt x="640302" y="246379"/>
                  </a:lnTo>
                  <a:lnTo>
                    <a:pt x="627508" y="208279"/>
                  </a:lnTo>
                  <a:lnTo>
                    <a:pt x="610721" y="172719"/>
                  </a:lnTo>
                  <a:lnTo>
                    <a:pt x="590224" y="139699"/>
                  </a:lnTo>
                  <a:lnTo>
                    <a:pt x="582615" y="128269"/>
                  </a:lnTo>
                  <a:lnTo>
                    <a:pt x="574636" y="118109"/>
                  </a:lnTo>
                  <a:lnTo>
                    <a:pt x="566297" y="109219"/>
                  </a:lnTo>
                  <a:lnTo>
                    <a:pt x="557609" y="99059"/>
                  </a:lnTo>
                  <a:lnTo>
                    <a:pt x="519183" y="66039"/>
                  </a:lnTo>
                  <a:lnTo>
                    <a:pt x="487131" y="44449"/>
                  </a:lnTo>
                  <a:lnTo>
                    <a:pt x="440652" y="21589"/>
                  </a:lnTo>
                  <a:lnTo>
                    <a:pt x="403372" y="10159"/>
                  </a:lnTo>
                  <a:lnTo>
                    <a:pt x="390543" y="6349"/>
                  </a:lnTo>
                  <a:lnTo>
                    <a:pt x="377531" y="3809"/>
                  </a:lnTo>
                  <a:lnTo>
                    <a:pt x="337508" y="0"/>
                  </a:lnTo>
                  <a:close/>
                </a:path>
              </a:pathLst>
            </a:custGeom>
            <a:solidFill>
              <a:srgbClr val="59ADCA"/>
            </a:solidFill>
          </p:spPr>
          <p:txBody>
            <a:bodyPr wrap="square" lIns="0" tIns="0" rIns="0" bIns="0" rtlCol="0"/>
            <a:lstStyle/>
            <a:p>
              <a:endParaRPr/>
            </a:p>
          </p:txBody>
        </p:sp>
        <p:sp>
          <p:nvSpPr>
            <p:cNvPr id="697" name="bk object 204"/>
            <p:cNvSpPr/>
            <p:nvPr/>
          </p:nvSpPr>
          <p:spPr>
            <a:xfrm>
              <a:off x="7746608" y="1794444"/>
              <a:ext cx="246382" cy="267019"/>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8" name="bk object 205"/>
            <p:cNvSpPr/>
            <p:nvPr/>
          </p:nvSpPr>
          <p:spPr>
            <a:xfrm>
              <a:off x="7746608" y="1794444"/>
              <a:ext cx="246382" cy="267019"/>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99" name="bk object 206"/>
            <p:cNvSpPr/>
            <p:nvPr/>
          </p:nvSpPr>
          <p:spPr>
            <a:xfrm>
              <a:off x="7793435" y="1719723"/>
              <a:ext cx="406209" cy="152311"/>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0" name="bk object 207"/>
            <p:cNvSpPr/>
            <p:nvPr/>
          </p:nvSpPr>
          <p:spPr>
            <a:xfrm>
              <a:off x="7793435" y="1719723"/>
              <a:ext cx="406209" cy="152311"/>
            </a:xfrm>
            <a:prstGeom prst="rect">
              <a:avLst/>
            </a:prstGeom>
            <a:blipFill>
              <a:blip r:embed="rId2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1" name="bk object 208"/>
            <p:cNvSpPr/>
            <p:nvPr/>
          </p:nvSpPr>
          <p:spPr>
            <a:xfrm>
              <a:off x="7785054" y="1714020"/>
              <a:ext cx="423545" cy="165100"/>
            </a:xfrm>
            <a:custGeom>
              <a:avLst/>
              <a:gdLst/>
              <a:ahLst/>
              <a:cxnLst/>
              <a:rect l="l" t="t" r="r" b="b"/>
              <a:pathLst>
                <a:path w="423544" h="165100">
                  <a:moveTo>
                    <a:pt x="8381" y="64820"/>
                  </a:moveTo>
                  <a:lnTo>
                    <a:pt x="5384" y="69037"/>
                  </a:lnTo>
                  <a:lnTo>
                    <a:pt x="141211" y="165112"/>
                  </a:lnTo>
                  <a:lnTo>
                    <a:pt x="152135" y="150914"/>
                  </a:lnTo>
                  <a:lnTo>
                    <a:pt x="139064" y="150914"/>
                  </a:lnTo>
                  <a:lnTo>
                    <a:pt x="22892" y="68732"/>
                  </a:lnTo>
                  <a:lnTo>
                    <a:pt x="11785" y="68732"/>
                  </a:lnTo>
                  <a:lnTo>
                    <a:pt x="8381" y="64820"/>
                  </a:lnTo>
                  <a:close/>
                </a:path>
                <a:path w="423544" h="165100">
                  <a:moveTo>
                    <a:pt x="310984" y="1295"/>
                  </a:moveTo>
                  <a:lnTo>
                    <a:pt x="211473" y="62539"/>
                  </a:lnTo>
                  <a:lnTo>
                    <a:pt x="217347" y="66154"/>
                  </a:lnTo>
                  <a:lnTo>
                    <a:pt x="211474" y="73788"/>
                  </a:lnTo>
                  <a:lnTo>
                    <a:pt x="281736" y="165112"/>
                  </a:lnTo>
                  <a:lnTo>
                    <a:pt x="301815" y="150914"/>
                  </a:lnTo>
                  <a:lnTo>
                    <a:pt x="283883" y="150914"/>
                  </a:lnTo>
                  <a:lnTo>
                    <a:pt x="220827" y="68935"/>
                  </a:lnTo>
                  <a:lnTo>
                    <a:pt x="314241" y="11467"/>
                  </a:lnTo>
                  <a:lnTo>
                    <a:pt x="311962" y="10604"/>
                  </a:lnTo>
                  <a:lnTo>
                    <a:pt x="313689" y="5702"/>
                  </a:lnTo>
                  <a:lnTo>
                    <a:pt x="310984" y="1295"/>
                  </a:lnTo>
                  <a:close/>
                </a:path>
                <a:path w="423544" h="165100">
                  <a:moveTo>
                    <a:pt x="119120" y="5702"/>
                  </a:moveTo>
                  <a:lnTo>
                    <a:pt x="109258" y="5702"/>
                  </a:lnTo>
                  <a:lnTo>
                    <a:pt x="110339" y="10834"/>
                  </a:lnTo>
                  <a:lnTo>
                    <a:pt x="108704" y="11458"/>
                  </a:lnTo>
                  <a:lnTo>
                    <a:pt x="202120" y="68935"/>
                  </a:lnTo>
                  <a:lnTo>
                    <a:pt x="139064" y="150914"/>
                  </a:lnTo>
                  <a:lnTo>
                    <a:pt x="152135" y="150914"/>
                  </a:lnTo>
                  <a:lnTo>
                    <a:pt x="211474" y="73788"/>
                  </a:lnTo>
                  <a:lnTo>
                    <a:pt x="205600" y="66154"/>
                  </a:lnTo>
                  <a:lnTo>
                    <a:pt x="211473" y="62539"/>
                  </a:lnTo>
                  <a:lnTo>
                    <a:pt x="119120" y="5702"/>
                  </a:lnTo>
                  <a:close/>
                </a:path>
                <a:path w="423544" h="165100">
                  <a:moveTo>
                    <a:pt x="406098" y="64454"/>
                  </a:moveTo>
                  <a:lnTo>
                    <a:pt x="283883" y="150914"/>
                  </a:lnTo>
                  <a:lnTo>
                    <a:pt x="301815" y="150914"/>
                  </a:lnTo>
                  <a:lnTo>
                    <a:pt x="418707" y="68256"/>
                  </a:lnTo>
                  <a:lnTo>
                    <a:pt x="410668" y="68256"/>
                  </a:lnTo>
                  <a:lnTo>
                    <a:pt x="406098" y="64454"/>
                  </a:lnTo>
                  <a:close/>
                </a:path>
                <a:path w="423544" h="165100">
                  <a:moveTo>
                    <a:pt x="211473" y="62539"/>
                  </a:moveTo>
                  <a:lnTo>
                    <a:pt x="205600" y="66154"/>
                  </a:lnTo>
                  <a:lnTo>
                    <a:pt x="211474" y="73788"/>
                  </a:lnTo>
                  <a:lnTo>
                    <a:pt x="217347" y="66154"/>
                  </a:lnTo>
                  <a:lnTo>
                    <a:pt x="211473" y="62539"/>
                  </a:lnTo>
                  <a:close/>
                </a:path>
                <a:path w="423544" h="165100">
                  <a:moveTo>
                    <a:pt x="109854" y="0"/>
                  </a:moveTo>
                  <a:lnTo>
                    <a:pt x="72143" y="15875"/>
                  </a:lnTo>
                  <a:lnTo>
                    <a:pt x="39014" y="34999"/>
                  </a:lnTo>
                  <a:lnTo>
                    <a:pt x="8444" y="57919"/>
                  </a:lnTo>
                  <a:lnTo>
                    <a:pt x="0" y="65239"/>
                  </a:lnTo>
                  <a:lnTo>
                    <a:pt x="5384" y="69037"/>
                  </a:lnTo>
                  <a:lnTo>
                    <a:pt x="11366" y="60579"/>
                  </a:lnTo>
                  <a:lnTo>
                    <a:pt x="21531" y="60579"/>
                  </a:lnTo>
                  <a:lnTo>
                    <a:pt x="52785" y="38511"/>
                  </a:lnTo>
                  <a:lnTo>
                    <a:pt x="86557" y="20482"/>
                  </a:lnTo>
                  <a:lnTo>
                    <a:pt x="108704" y="11458"/>
                  </a:lnTo>
                  <a:lnTo>
                    <a:pt x="106552" y="10134"/>
                  </a:lnTo>
                  <a:lnTo>
                    <a:pt x="109258" y="5702"/>
                  </a:lnTo>
                  <a:lnTo>
                    <a:pt x="119120" y="5702"/>
                  </a:lnTo>
                  <a:lnTo>
                    <a:pt x="109854" y="0"/>
                  </a:lnTo>
                  <a:close/>
                </a:path>
                <a:path w="423544" h="165100">
                  <a:moveTo>
                    <a:pt x="11366" y="60579"/>
                  </a:moveTo>
                  <a:lnTo>
                    <a:pt x="8381" y="64820"/>
                  </a:lnTo>
                  <a:lnTo>
                    <a:pt x="11785" y="68732"/>
                  </a:lnTo>
                  <a:lnTo>
                    <a:pt x="16874" y="64475"/>
                  </a:lnTo>
                  <a:lnTo>
                    <a:pt x="11366" y="60579"/>
                  </a:lnTo>
                  <a:close/>
                </a:path>
                <a:path w="423544" h="165100">
                  <a:moveTo>
                    <a:pt x="16874" y="64475"/>
                  </a:moveTo>
                  <a:lnTo>
                    <a:pt x="11785" y="68732"/>
                  </a:lnTo>
                  <a:lnTo>
                    <a:pt x="22892" y="68732"/>
                  </a:lnTo>
                  <a:lnTo>
                    <a:pt x="16874" y="64475"/>
                  </a:lnTo>
                  <a:close/>
                </a:path>
                <a:path w="423544" h="165100">
                  <a:moveTo>
                    <a:pt x="411594" y="60566"/>
                  </a:moveTo>
                  <a:lnTo>
                    <a:pt x="406098" y="64454"/>
                  </a:lnTo>
                  <a:lnTo>
                    <a:pt x="410668" y="68256"/>
                  </a:lnTo>
                  <a:lnTo>
                    <a:pt x="414591" y="64808"/>
                  </a:lnTo>
                  <a:lnTo>
                    <a:pt x="411594" y="60566"/>
                  </a:lnTo>
                  <a:close/>
                </a:path>
                <a:path w="423544" h="165100">
                  <a:moveTo>
                    <a:pt x="417613" y="60566"/>
                  </a:moveTo>
                  <a:lnTo>
                    <a:pt x="411594" y="60566"/>
                  </a:lnTo>
                  <a:lnTo>
                    <a:pt x="414591" y="64808"/>
                  </a:lnTo>
                  <a:lnTo>
                    <a:pt x="410668" y="68256"/>
                  </a:lnTo>
                  <a:lnTo>
                    <a:pt x="418707" y="68256"/>
                  </a:lnTo>
                  <a:lnTo>
                    <a:pt x="422973" y="65239"/>
                  </a:lnTo>
                  <a:lnTo>
                    <a:pt x="417613" y="60566"/>
                  </a:lnTo>
                  <a:close/>
                </a:path>
                <a:path w="423544" h="165100">
                  <a:moveTo>
                    <a:pt x="21531" y="60579"/>
                  </a:moveTo>
                  <a:lnTo>
                    <a:pt x="11366" y="60579"/>
                  </a:lnTo>
                  <a:lnTo>
                    <a:pt x="16874" y="64475"/>
                  </a:lnTo>
                  <a:lnTo>
                    <a:pt x="21531" y="60579"/>
                  </a:lnTo>
                  <a:close/>
                </a:path>
                <a:path w="423544" h="165100">
                  <a:moveTo>
                    <a:pt x="313080" y="0"/>
                  </a:moveTo>
                  <a:lnTo>
                    <a:pt x="310984" y="1295"/>
                  </a:lnTo>
                  <a:lnTo>
                    <a:pt x="316407" y="10134"/>
                  </a:lnTo>
                  <a:lnTo>
                    <a:pt x="314241" y="11467"/>
                  </a:lnTo>
                  <a:lnTo>
                    <a:pt x="358582" y="31698"/>
                  </a:lnTo>
                  <a:lnTo>
                    <a:pt x="390741" y="52353"/>
                  </a:lnTo>
                  <a:lnTo>
                    <a:pt x="406098" y="64454"/>
                  </a:lnTo>
                  <a:lnTo>
                    <a:pt x="411594" y="60566"/>
                  </a:lnTo>
                  <a:lnTo>
                    <a:pt x="417613" y="60566"/>
                  </a:lnTo>
                  <a:lnTo>
                    <a:pt x="408231" y="52713"/>
                  </a:lnTo>
                  <a:lnTo>
                    <a:pt x="377087" y="30584"/>
                  </a:lnTo>
                  <a:lnTo>
                    <a:pt x="343452" y="12307"/>
                  </a:lnTo>
                  <a:lnTo>
                    <a:pt x="319787" y="2406"/>
                  </a:lnTo>
                  <a:lnTo>
                    <a:pt x="313080" y="0"/>
                  </a:lnTo>
                  <a:close/>
                </a:path>
                <a:path w="423544" h="165100">
                  <a:moveTo>
                    <a:pt x="313689" y="5702"/>
                  </a:moveTo>
                  <a:lnTo>
                    <a:pt x="311962" y="10604"/>
                  </a:lnTo>
                  <a:lnTo>
                    <a:pt x="314241" y="11467"/>
                  </a:lnTo>
                  <a:lnTo>
                    <a:pt x="316407" y="10134"/>
                  </a:lnTo>
                  <a:lnTo>
                    <a:pt x="313689" y="5702"/>
                  </a:lnTo>
                  <a:close/>
                </a:path>
                <a:path w="423544" h="165100">
                  <a:moveTo>
                    <a:pt x="109258" y="5702"/>
                  </a:moveTo>
                  <a:lnTo>
                    <a:pt x="106552" y="10134"/>
                  </a:lnTo>
                  <a:lnTo>
                    <a:pt x="108704" y="11458"/>
                  </a:lnTo>
                  <a:lnTo>
                    <a:pt x="110339" y="10834"/>
                  </a:lnTo>
                  <a:lnTo>
                    <a:pt x="109258" y="5702"/>
                  </a:lnTo>
                  <a:close/>
                </a:path>
              </a:pathLst>
            </a:custGeom>
            <a:solidFill>
              <a:srgbClr val="66A8D0"/>
            </a:solidFill>
          </p:spPr>
          <p:txBody>
            <a:bodyPr wrap="square" lIns="0" tIns="0" rIns="0" bIns="0" rtlCol="0"/>
            <a:lstStyle/>
            <a:p>
              <a:endParaRPr/>
            </a:p>
          </p:txBody>
        </p:sp>
        <p:sp>
          <p:nvSpPr>
            <p:cNvPr id="702" name="bk object 209"/>
            <p:cNvSpPr/>
            <p:nvPr/>
          </p:nvSpPr>
          <p:spPr>
            <a:xfrm>
              <a:off x="7993943" y="1781584"/>
              <a:ext cx="0" cy="384175"/>
            </a:xfrm>
            <a:custGeom>
              <a:avLst/>
              <a:gdLst/>
              <a:ahLst/>
              <a:cxnLst/>
              <a:rect l="l" t="t" r="r" b="b"/>
              <a:pathLst>
                <a:path h="384175">
                  <a:moveTo>
                    <a:pt x="0" y="0"/>
                  </a:moveTo>
                  <a:lnTo>
                    <a:pt x="0" y="383616"/>
                  </a:lnTo>
                </a:path>
              </a:pathLst>
            </a:custGeom>
            <a:ln w="11633">
              <a:solidFill>
                <a:srgbClr val="59ADCA"/>
              </a:solidFill>
            </a:ln>
          </p:spPr>
          <p:txBody>
            <a:bodyPr wrap="square" lIns="0" tIns="0" rIns="0" bIns="0" rtlCol="0"/>
            <a:lstStyle/>
            <a:p>
              <a:endParaRPr/>
            </a:p>
          </p:txBody>
        </p:sp>
        <p:sp>
          <p:nvSpPr>
            <p:cNvPr id="703" name="bk object 210"/>
            <p:cNvSpPr/>
            <p:nvPr/>
          </p:nvSpPr>
          <p:spPr>
            <a:xfrm>
              <a:off x="8015371" y="1909753"/>
              <a:ext cx="48260" cy="43180"/>
            </a:xfrm>
            <a:custGeom>
              <a:avLst/>
              <a:gdLst/>
              <a:ahLst/>
              <a:cxnLst/>
              <a:rect l="l" t="t" r="r" b="b"/>
              <a:pathLst>
                <a:path w="48260" h="43180">
                  <a:moveTo>
                    <a:pt x="33467" y="0"/>
                  </a:moveTo>
                  <a:lnTo>
                    <a:pt x="16157" y="1331"/>
                  </a:lnTo>
                  <a:lnTo>
                    <a:pt x="5073" y="7825"/>
                  </a:lnTo>
                  <a:lnTo>
                    <a:pt x="0" y="17873"/>
                  </a:lnTo>
                  <a:lnTo>
                    <a:pt x="3099" y="33267"/>
                  </a:lnTo>
                  <a:lnTo>
                    <a:pt x="11865" y="43068"/>
                  </a:lnTo>
                  <a:lnTo>
                    <a:pt x="29778" y="42774"/>
                  </a:lnTo>
                  <a:lnTo>
                    <a:pt x="41369" y="37367"/>
                  </a:lnTo>
                  <a:lnTo>
                    <a:pt x="42249" y="35991"/>
                  </a:lnTo>
                  <a:lnTo>
                    <a:pt x="16164" y="35991"/>
                  </a:lnTo>
                  <a:lnTo>
                    <a:pt x="9979" y="29818"/>
                  </a:lnTo>
                  <a:lnTo>
                    <a:pt x="9979" y="14528"/>
                  </a:lnTo>
                  <a:lnTo>
                    <a:pt x="16164" y="8355"/>
                  </a:lnTo>
                  <a:lnTo>
                    <a:pt x="43436" y="8355"/>
                  </a:lnTo>
                  <a:lnTo>
                    <a:pt x="33467" y="0"/>
                  </a:lnTo>
                  <a:close/>
                </a:path>
                <a:path w="48260" h="43180">
                  <a:moveTo>
                    <a:pt x="43436" y="8355"/>
                  </a:moveTo>
                  <a:lnTo>
                    <a:pt x="31417" y="8355"/>
                  </a:lnTo>
                  <a:lnTo>
                    <a:pt x="37614" y="14528"/>
                  </a:lnTo>
                  <a:lnTo>
                    <a:pt x="37614" y="29818"/>
                  </a:lnTo>
                  <a:lnTo>
                    <a:pt x="31417" y="35991"/>
                  </a:lnTo>
                  <a:lnTo>
                    <a:pt x="42249" y="35991"/>
                  </a:lnTo>
                  <a:lnTo>
                    <a:pt x="47123" y="28371"/>
                  </a:lnTo>
                  <a:lnTo>
                    <a:pt x="42809" y="22186"/>
                  </a:lnTo>
                  <a:lnTo>
                    <a:pt x="47978" y="22186"/>
                  </a:lnTo>
                  <a:lnTo>
                    <a:pt x="43925" y="8766"/>
                  </a:lnTo>
                  <a:lnTo>
                    <a:pt x="43436" y="8355"/>
                  </a:lnTo>
                  <a:close/>
                </a:path>
              </a:pathLst>
            </a:custGeom>
            <a:solidFill>
              <a:srgbClr val="59ADCA"/>
            </a:solidFill>
          </p:spPr>
          <p:txBody>
            <a:bodyPr wrap="square" lIns="0" tIns="0" rIns="0" bIns="0" rtlCol="0"/>
            <a:lstStyle/>
            <a:p>
              <a:endParaRPr/>
            </a:p>
          </p:txBody>
        </p:sp>
        <p:sp>
          <p:nvSpPr>
            <p:cNvPr id="704" name="bk object 211"/>
            <p:cNvSpPr/>
            <p:nvPr/>
          </p:nvSpPr>
          <p:spPr>
            <a:xfrm>
              <a:off x="8015371" y="2006520"/>
              <a:ext cx="48260" cy="43180"/>
            </a:xfrm>
            <a:custGeom>
              <a:avLst/>
              <a:gdLst/>
              <a:ahLst/>
              <a:cxnLst/>
              <a:rect l="l" t="t" r="r" b="b"/>
              <a:pathLst>
                <a:path w="48260" h="43179">
                  <a:moveTo>
                    <a:pt x="33465" y="0"/>
                  </a:moveTo>
                  <a:lnTo>
                    <a:pt x="16157" y="1327"/>
                  </a:lnTo>
                  <a:lnTo>
                    <a:pt x="5073" y="7819"/>
                  </a:lnTo>
                  <a:lnTo>
                    <a:pt x="0" y="17866"/>
                  </a:lnTo>
                  <a:lnTo>
                    <a:pt x="3099" y="33261"/>
                  </a:lnTo>
                  <a:lnTo>
                    <a:pt x="11864" y="43063"/>
                  </a:lnTo>
                  <a:lnTo>
                    <a:pt x="29779" y="42768"/>
                  </a:lnTo>
                  <a:lnTo>
                    <a:pt x="41373" y="37362"/>
                  </a:lnTo>
                  <a:lnTo>
                    <a:pt x="42254" y="35985"/>
                  </a:lnTo>
                  <a:lnTo>
                    <a:pt x="16164" y="35985"/>
                  </a:lnTo>
                  <a:lnTo>
                    <a:pt x="9979" y="29813"/>
                  </a:lnTo>
                  <a:lnTo>
                    <a:pt x="9979" y="14548"/>
                  </a:lnTo>
                  <a:lnTo>
                    <a:pt x="16164" y="8350"/>
                  </a:lnTo>
                  <a:lnTo>
                    <a:pt x="43426" y="8350"/>
                  </a:lnTo>
                  <a:lnTo>
                    <a:pt x="33465" y="0"/>
                  </a:lnTo>
                  <a:close/>
                </a:path>
                <a:path w="48260" h="43179">
                  <a:moveTo>
                    <a:pt x="43426" y="8350"/>
                  </a:moveTo>
                  <a:lnTo>
                    <a:pt x="31417" y="8350"/>
                  </a:lnTo>
                  <a:lnTo>
                    <a:pt x="37614" y="14548"/>
                  </a:lnTo>
                  <a:lnTo>
                    <a:pt x="37614" y="29813"/>
                  </a:lnTo>
                  <a:lnTo>
                    <a:pt x="31417" y="35985"/>
                  </a:lnTo>
                  <a:lnTo>
                    <a:pt x="42254" y="35985"/>
                  </a:lnTo>
                  <a:lnTo>
                    <a:pt x="47127" y="28366"/>
                  </a:lnTo>
                  <a:lnTo>
                    <a:pt x="42808" y="22180"/>
                  </a:lnTo>
                  <a:lnTo>
                    <a:pt x="47977" y="22180"/>
                  </a:lnTo>
                  <a:lnTo>
                    <a:pt x="43919" y="8764"/>
                  </a:lnTo>
                  <a:lnTo>
                    <a:pt x="43426" y="8350"/>
                  </a:lnTo>
                  <a:close/>
                </a:path>
              </a:pathLst>
            </a:custGeom>
            <a:solidFill>
              <a:srgbClr val="59ADCA"/>
            </a:solidFill>
          </p:spPr>
          <p:txBody>
            <a:bodyPr wrap="square" lIns="0" tIns="0" rIns="0" bIns="0" rtlCol="0"/>
            <a:lstStyle/>
            <a:p>
              <a:endParaRPr/>
            </a:p>
          </p:txBody>
        </p:sp>
        <p:sp>
          <p:nvSpPr>
            <p:cNvPr id="705" name="bk object 212"/>
            <p:cNvSpPr/>
            <p:nvPr/>
          </p:nvSpPr>
          <p:spPr>
            <a:xfrm>
              <a:off x="7743385" y="1294273"/>
              <a:ext cx="511479" cy="480390"/>
            </a:xfrm>
            <a:prstGeom prst="rect">
              <a:avLst/>
            </a:prstGeom>
            <a:blipFill>
              <a:blip r:embed="rId2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06" name="bk object 213"/>
            <p:cNvSpPr/>
            <p:nvPr/>
          </p:nvSpPr>
          <p:spPr>
            <a:xfrm>
              <a:off x="7735725" y="1286738"/>
              <a:ext cx="527050" cy="495934"/>
            </a:xfrm>
            <a:custGeom>
              <a:avLst/>
              <a:gdLst/>
              <a:ahLst/>
              <a:cxnLst/>
              <a:rect l="l" t="t" r="r" b="b"/>
              <a:pathLst>
                <a:path w="527050" h="495935">
                  <a:moveTo>
                    <a:pt x="274718" y="0"/>
                  </a:moveTo>
                  <a:lnTo>
                    <a:pt x="230903" y="2553"/>
                  </a:lnTo>
                  <a:lnTo>
                    <a:pt x="190650" y="10203"/>
                  </a:lnTo>
                  <a:lnTo>
                    <a:pt x="153961" y="22571"/>
                  </a:lnTo>
                  <a:lnTo>
                    <a:pt x="110584" y="45746"/>
                  </a:lnTo>
                  <a:lnTo>
                    <a:pt x="72353" y="77301"/>
                  </a:lnTo>
                  <a:lnTo>
                    <a:pt x="46305" y="108051"/>
                  </a:lnTo>
                  <a:lnTo>
                    <a:pt x="25758" y="141278"/>
                  </a:lnTo>
                  <a:lnTo>
                    <a:pt x="10993" y="176711"/>
                  </a:lnTo>
                  <a:lnTo>
                    <a:pt x="2292" y="214079"/>
                  </a:lnTo>
                  <a:lnTo>
                    <a:pt x="0" y="239933"/>
                  </a:lnTo>
                  <a:lnTo>
                    <a:pt x="332" y="254382"/>
                  </a:lnTo>
                  <a:lnTo>
                    <a:pt x="5513" y="295592"/>
                  </a:lnTo>
                  <a:lnTo>
                    <a:pt x="16588" y="333494"/>
                  </a:lnTo>
                  <a:lnTo>
                    <a:pt x="33065" y="367955"/>
                  </a:lnTo>
                  <a:lnTo>
                    <a:pt x="62584" y="408325"/>
                  </a:lnTo>
                  <a:lnTo>
                    <a:pt x="91454" y="434950"/>
                  </a:lnTo>
                  <a:lnTo>
                    <a:pt x="123760" y="457300"/>
                  </a:lnTo>
                  <a:lnTo>
                    <a:pt x="158184" y="474710"/>
                  </a:lnTo>
                  <a:lnTo>
                    <a:pt x="194529" y="487007"/>
                  </a:lnTo>
                  <a:lnTo>
                    <a:pt x="232598" y="494019"/>
                  </a:lnTo>
                  <a:lnTo>
                    <a:pt x="258838" y="495673"/>
                  </a:lnTo>
                  <a:lnTo>
                    <a:pt x="273114" y="495361"/>
                  </a:lnTo>
                  <a:lnTo>
                    <a:pt x="314263" y="490714"/>
                  </a:lnTo>
                  <a:lnTo>
                    <a:pt x="352689" y="480823"/>
                  </a:lnTo>
                  <a:lnTo>
                    <a:pt x="355419" y="479837"/>
                  </a:lnTo>
                  <a:lnTo>
                    <a:pt x="276426" y="479837"/>
                  </a:lnTo>
                  <a:lnTo>
                    <a:pt x="261152" y="479581"/>
                  </a:lnTo>
                  <a:lnTo>
                    <a:pt x="218126" y="475159"/>
                  </a:lnTo>
                  <a:lnTo>
                    <a:pt x="179215" y="465588"/>
                  </a:lnTo>
                  <a:lnTo>
                    <a:pt x="133559" y="445561"/>
                  </a:lnTo>
                  <a:lnTo>
                    <a:pt x="94798" y="418168"/>
                  </a:lnTo>
                  <a:lnTo>
                    <a:pt x="66331" y="387595"/>
                  </a:lnTo>
                  <a:lnTo>
                    <a:pt x="43989" y="354841"/>
                  </a:lnTo>
                  <a:lnTo>
                    <a:pt x="27942" y="320076"/>
                  </a:lnTo>
                  <a:lnTo>
                    <a:pt x="16635" y="270888"/>
                  </a:lnTo>
                  <a:lnTo>
                    <a:pt x="15652" y="258127"/>
                  </a:lnTo>
                  <a:lnTo>
                    <a:pt x="15979" y="243349"/>
                  </a:lnTo>
                  <a:lnTo>
                    <a:pt x="21286" y="201681"/>
                  </a:lnTo>
                  <a:lnTo>
                    <a:pt x="32680" y="163984"/>
                  </a:lnTo>
                  <a:lnTo>
                    <a:pt x="56441" y="119841"/>
                  </a:lnTo>
                  <a:lnTo>
                    <a:pt x="90245" y="82003"/>
                  </a:lnTo>
                  <a:lnTo>
                    <a:pt x="122270" y="57708"/>
                  </a:lnTo>
                  <a:lnTo>
                    <a:pt x="156200" y="38791"/>
                  </a:lnTo>
                  <a:lnTo>
                    <a:pt x="191922" y="25355"/>
                  </a:lnTo>
                  <a:lnTo>
                    <a:pt x="229320" y="17503"/>
                  </a:lnTo>
                  <a:lnTo>
                    <a:pt x="255128" y="15422"/>
                  </a:lnTo>
                  <a:lnTo>
                    <a:pt x="355443" y="15422"/>
                  </a:lnTo>
                  <a:lnTo>
                    <a:pt x="352741" y="14430"/>
                  </a:lnTo>
                  <a:lnTo>
                    <a:pt x="314730" y="4485"/>
                  </a:lnTo>
                  <a:lnTo>
                    <a:pt x="288251" y="864"/>
                  </a:lnTo>
                  <a:lnTo>
                    <a:pt x="274718" y="0"/>
                  </a:lnTo>
                  <a:close/>
                </a:path>
                <a:path w="527050" h="495935">
                  <a:moveTo>
                    <a:pt x="519139" y="247730"/>
                  </a:moveTo>
                  <a:lnTo>
                    <a:pt x="511354" y="247730"/>
                  </a:lnTo>
                  <a:lnTo>
                    <a:pt x="510940" y="261240"/>
                  </a:lnTo>
                  <a:lnTo>
                    <a:pt x="509720" y="274545"/>
                  </a:lnTo>
                  <a:lnTo>
                    <a:pt x="501438" y="313025"/>
                  </a:lnTo>
                  <a:lnTo>
                    <a:pt x="486686" y="348922"/>
                  </a:lnTo>
                  <a:lnTo>
                    <a:pt x="466058" y="381680"/>
                  </a:lnTo>
                  <a:lnTo>
                    <a:pt x="440150" y="410744"/>
                  </a:lnTo>
                  <a:lnTo>
                    <a:pt x="399915" y="441621"/>
                  </a:lnTo>
                  <a:lnTo>
                    <a:pt x="365893" y="459328"/>
                  </a:lnTo>
                  <a:lnTo>
                    <a:pt x="329077" y="471879"/>
                  </a:lnTo>
                  <a:lnTo>
                    <a:pt x="289920" y="478836"/>
                  </a:lnTo>
                  <a:lnTo>
                    <a:pt x="276426" y="479837"/>
                  </a:lnTo>
                  <a:lnTo>
                    <a:pt x="355419" y="479837"/>
                  </a:lnTo>
                  <a:lnTo>
                    <a:pt x="399226" y="460185"/>
                  </a:lnTo>
                  <a:lnTo>
                    <a:pt x="439820" y="431925"/>
                  </a:lnTo>
                  <a:lnTo>
                    <a:pt x="467084" y="404993"/>
                  </a:lnTo>
                  <a:lnTo>
                    <a:pt x="490278" y="373827"/>
                  </a:lnTo>
                  <a:lnTo>
                    <a:pt x="508237" y="339512"/>
                  </a:lnTo>
                  <a:lnTo>
                    <a:pt x="520451" y="302531"/>
                  </a:lnTo>
                  <a:lnTo>
                    <a:pt x="526407" y="263366"/>
                  </a:lnTo>
                  <a:lnTo>
                    <a:pt x="526914" y="249909"/>
                  </a:lnTo>
                  <a:lnTo>
                    <a:pt x="519139" y="247730"/>
                  </a:lnTo>
                  <a:close/>
                </a:path>
                <a:path w="527050" h="495935">
                  <a:moveTo>
                    <a:pt x="355443" y="15422"/>
                  </a:moveTo>
                  <a:lnTo>
                    <a:pt x="255128" y="15422"/>
                  </a:lnTo>
                  <a:lnTo>
                    <a:pt x="269882" y="15724"/>
                  </a:lnTo>
                  <a:lnTo>
                    <a:pt x="284258" y="16672"/>
                  </a:lnTo>
                  <a:lnTo>
                    <a:pt x="325079" y="23211"/>
                  </a:lnTo>
                  <a:lnTo>
                    <a:pt x="362363" y="34945"/>
                  </a:lnTo>
                  <a:lnTo>
                    <a:pt x="406397" y="57887"/>
                  </a:lnTo>
                  <a:lnTo>
                    <a:pt x="444801" y="89606"/>
                  </a:lnTo>
                  <a:lnTo>
                    <a:pt x="470366" y="120454"/>
                  </a:lnTo>
                  <a:lnTo>
                    <a:pt x="490059" y="154006"/>
                  </a:lnTo>
                  <a:lnTo>
                    <a:pt x="503538" y="189936"/>
                  </a:lnTo>
                  <a:lnTo>
                    <a:pt x="510459" y="227919"/>
                  </a:lnTo>
                  <a:lnTo>
                    <a:pt x="511250" y="240980"/>
                  </a:lnTo>
                  <a:lnTo>
                    <a:pt x="526924" y="247730"/>
                  </a:lnTo>
                  <a:lnTo>
                    <a:pt x="523505" y="207710"/>
                  </a:lnTo>
                  <a:lnTo>
                    <a:pt x="513611" y="169728"/>
                  </a:lnTo>
                  <a:lnTo>
                    <a:pt x="497787" y="134296"/>
                  </a:lnTo>
                  <a:lnTo>
                    <a:pt x="476578" y="101928"/>
                  </a:lnTo>
                  <a:lnTo>
                    <a:pt x="450531" y="73136"/>
                  </a:lnTo>
                  <a:lnTo>
                    <a:pt x="410495" y="42081"/>
                  </a:lnTo>
                  <a:lnTo>
                    <a:pt x="376761" y="23901"/>
                  </a:lnTo>
                  <a:lnTo>
                    <a:pt x="364893" y="18890"/>
                  </a:lnTo>
                  <a:lnTo>
                    <a:pt x="355443" y="15422"/>
                  </a:lnTo>
                  <a:close/>
                </a:path>
              </a:pathLst>
            </a:custGeom>
            <a:solidFill>
              <a:srgbClr val="A78030"/>
            </a:solidFill>
          </p:spPr>
          <p:txBody>
            <a:bodyPr wrap="square" lIns="0" tIns="0" rIns="0" bIns="0" rtlCol="0"/>
            <a:lstStyle/>
            <a:p>
              <a:endParaRPr/>
            </a:p>
          </p:txBody>
        </p:sp>
        <p:sp>
          <p:nvSpPr>
            <p:cNvPr id="707" name="bk object 214"/>
            <p:cNvSpPr/>
            <p:nvPr/>
          </p:nvSpPr>
          <p:spPr>
            <a:xfrm>
              <a:off x="7770575" y="1310431"/>
              <a:ext cx="247650" cy="258445"/>
            </a:xfrm>
            <a:custGeom>
              <a:avLst/>
              <a:gdLst/>
              <a:ahLst/>
              <a:cxnLst/>
              <a:rect l="l" t="t" r="r" b="b"/>
              <a:pathLst>
                <a:path w="247650" h="258444">
                  <a:moveTo>
                    <a:pt x="183159" y="0"/>
                  </a:moveTo>
                  <a:lnTo>
                    <a:pt x="141042" y="9991"/>
                  </a:lnTo>
                  <a:lnTo>
                    <a:pt x="106481" y="28371"/>
                  </a:lnTo>
                  <a:lnTo>
                    <a:pt x="70988" y="55843"/>
                  </a:lnTo>
                  <a:lnTo>
                    <a:pt x="38477" y="90621"/>
                  </a:lnTo>
                  <a:lnTo>
                    <a:pt x="16758" y="126023"/>
                  </a:lnTo>
                  <a:lnTo>
                    <a:pt x="1402" y="172672"/>
                  </a:lnTo>
                  <a:lnTo>
                    <a:pt x="0" y="194547"/>
                  </a:lnTo>
                  <a:lnTo>
                    <a:pt x="954" y="204886"/>
                  </a:lnTo>
                  <a:lnTo>
                    <a:pt x="16390" y="240685"/>
                  </a:lnTo>
                  <a:lnTo>
                    <a:pt x="57515" y="257946"/>
                  </a:lnTo>
                  <a:lnTo>
                    <a:pt x="67526" y="257621"/>
                  </a:lnTo>
                  <a:lnTo>
                    <a:pt x="111349" y="245506"/>
                  </a:lnTo>
                  <a:lnTo>
                    <a:pt x="146282" y="225544"/>
                  </a:lnTo>
                  <a:lnTo>
                    <a:pt x="180952" y="196780"/>
                  </a:lnTo>
                  <a:lnTo>
                    <a:pt x="211020" y="161483"/>
                  </a:lnTo>
                  <a:lnTo>
                    <a:pt x="232185" y="124830"/>
                  </a:lnTo>
                  <a:lnTo>
                    <a:pt x="246238" y="77718"/>
                  </a:lnTo>
                  <a:lnTo>
                    <a:pt x="247096" y="66800"/>
                  </a:lnTo>
                  <a:lnTo>
                    <a:pt x="246854" y="56391"/>
                  </a:lnTo>
                  <a:lnTo>
                    <a:pt x="228486" y="14842"/>
                  </a:lnTo>
                  <a:lnTo>
                    <a:pt x="192621" y="147"/>
                  </a:lnTo>
                  <a:lnTo>
                    <a:pt x="183159" y="0"/>
                  </a:lnTo>
                  <a:close/>
                </a:path>
              </a:pathLst>
            </a:custGeom>
            <a:solidFill>
              <a:srgbClr val="EBC8A1"/>
            </a:solidFill>
          </p:spPr>
          <p:txBody>
            <a:bodyPr wrap="square" lIns="0" tIns="0" rIns="0" bIns="0" rtlCol="0"/>
            <a:lstStyle/>
            <a:p>
              <a:endParaRPr/>
            </a:p>
          </p:txBody>
        </p:sp>
        <p:sp>
          <p:nvSpPr>
            <p:cNvPr id="708" name="bk object 215"/>
            <p:cNvSpPr/>
            <p:nvPr/>
          </p:nvSpPr>
          <p:spPr>
            <a:xfrm>
              <a:off x="7770116" y="1409804"/>
              <a:ext cx="479425" cy="356235"/>
            </a:xfrm>
            <a:custGeom>
              <a:avLst/>
              <a:gdLst/>
              <a:ahLst/>
              <a:cxnLst/>
              <a:rect l="l" t="t" r="r" b="b"/>
              <a:pathLst>
                <a:path w="479425" h="356235">
                  <a:moveTo>
                    <a:pt x="0" y="209245"/>
                  </a:moveTo>
                  <a:lnTo>
                    <a:pt x="24107" y="253213"/>
                  </a:lnTo>
                  <a:lnTo>
                    <a:pt x="49389" y="283003"/>
                  </a:lnTo>
                  <a:lnTo>
                    <a:pt x="79809" y="307976"/>
                  </a:lnTo>
                  <a:lnTo>
                    <a:pt x="112856" y="328045"/>
                  </a:lnTo>
                  <a:lnTo>
                    <a:pt x="148289" y="342943"/>
                  </a:lnTo>
                  <a:lnTo>
                    <a:pt x="185869" y="352402"/>
                  </a:lnTo>
                  <a:lnTo>
                    <a:pt x="225357" y="356154"/>
                  </a:lnTo>
                  <a:lnTo>
                    <a:pt x="239865" y="355829"/>
                  </a:lnTo>
                  <a:lnTo>
                    <a:pt x="281374" y="350972"/>
                  </a:lnTo>
                  <a:lnTo>
                    <a:pt x="319690" y="340668"/>
                  </a:lnTo>
                  <a:lnTo>
                    <a:pt x="365430" y="319300"/>
                  </a:lnTo>
                  <a:lnTo>
                    <a:pt x="375235" y="313108"/>
                  </a:lnTo>
                  <a:lnTo>
                    <a:pt x="213102" y="313108"/>
                  </a:lnTo>
                  <a:lnTo>
                    <a:pt x="198553" y="312785"/>
                  </a:lnTo>
                  <a:lnTo>
                    <a:pt x="156963" y="307946"/>
                  </a:lnTo>
                  <a:lnTo>
                    <a:pt x="118617" y="297677"/>
                  </a:lnTo>
                  <a:lnTo>
                    <a:pt x="72886" y="276375"/>
                  </a:lnTo>
                  <a:lnTo>
                    <a:pt x="33764" y="247428"/>
                  </a:lnTo>
                  <a:lnTo>
                    <a:pt x="7049" y="218665"/>
                  </a:lnTo>
                  <a:lnTo>
                    <a:pt x="0" y="209245"/>
                  </a:lnTo>
                  <a:close/>
                </a:path>
                <a:path w="479425" h="356235">
                  <a:moveTo>
                    <a:pt x="439155" y="0"/>
                  </a:moveTo>
                  <a:lnTo>
                    <a:pt x="452979" y="48592"/>
                  </a:lnTo>
                  <a:lnTo>
                    <a:pt x="455555" y="74291"/>
                  </a:lnTo>
                  <a:lnTo>
                    <a:pt x="455200" y="88752"/>
                  </a:lnTo>
                  <a:lnTo>
                    <a:pt x="449713" y="129719"/>
                  </a:lnTo>
                  <a:lnTo>
                    <a:pt x="437971" y="167033"/>
                  </a:lnTo>
                  <a:lnTo>
                    <a:pt x="413429" y="211049"/>
                  </a:lnTo>
                  <a:lnTo>
                    <a:pt x="379124" y="248604"/>
                  </a:lnTo>
                  <a:lnTo>
                    <a:pt x="347750" y="272047"/>
                  </a:lnTo>
                  <a:lnTo>
                    <a:pt x="313879" y="290468"/>
                  </a:lnTo>
                  <a:lnTo>
                    <a:pt x="277742" y="303613"/>
                  </a:lnTo>
                  <a:lnTo>
                    <a:pt x="239568" y="311228"/>
                  </a:lnTo>
                  <a:lnTo>
                    <a:pt x="213102" y="313108"/>
                  </a:lnTo>
                  <a:lnTo>
                    <a:pt x="375235" y="313108"/>
                  </a:lnTo>
                  <a:lnTo>
                    <a:pt x="414289" y="280666"/>
                  </a:lnTo>
                  <a:lnTo>
                    <a:pt x="439639" y="249808"/>
                  </a:lnTo>
                  <a:lnTo>
                    <a:pt x="459039" y="216156"/>
                  </a:lnTo>
                  <a:lnTo>
                    <a:pt x="472129" y="180054"/>
                  </a:lnTo>
                  <a:lnTo>
                    <a:pt x="478551" y="141846"/>
                  </a:lnTo>
                  <a:lnTo>
                    <a:pt x="479148" y="128701"/>
                  </a:lnTo>
                  <a:lnTo>
                    <a:pt x="478761" y="114880"/>
                  </a:lnTo>
                  <a:lnTo>
                    <a:pt x="473124" y="75531"/>
                  </a:lnTo>
                  <a:lnTo>
                    <a:pt x="455880" y="28000"/>
                  </a:lnTo>
                  <a:lnTo>
                    <a:pt x="443437" y="6345"/>
                  </a:lnTo>
                  <a:lnTo>
                    <a:pt x="439155" y="0"/>
                  </a:lnTo>
                  <a:close/>
                </a:path>
              </a:pathLst>
            </a:custGeom>
            <a:solidFill>
              <a:srgbClr val="D8A461"/>
            </a:solidFill>
          </p:spPr>
          <p:txBody>
            <a:bodyPr wrap="square" lIns="0" tIns="0" rIns="0" bIns="0" rtlCol="0"/>
            <a:lstStyle/>
            <a:p>
              <a:endParaRPr/>
            </a:p>
          </p:txBody>
        </p:sp>
        <p:sp>
          <p:nvSpPr>
            <p:cNvPr id="709" name="Freeform 708"/>
            <p:cNvSpPr/>
            <p:nvPr/>
          </p:nvSpPr>
          <p:spPr bwMode="auto">
            <a:xfrm>
              <a:off x="7621742" y="1150914"/>
              <a:ext cx="732932" cy="572333"/>
            </a:xfrm>
            <a:custGeom>
              <a:avLst/>
              <a:gdLst>
                <a:gd name="connsiteX0" fmla="*/ 348760 w 694070"/>
                <a:gd name="connsiteY0" fmla="*/ 433 h 714666"/>
                <a:gd name="connsiteX1" fmla="*/ 530730 w 694070"/>
                <a:gd name="connsiteY1" fmla="*/ 50475 h 714666"/>
                <a:gd name="connsiteX2" fmla="*/ 667208 w 694070"/>
                <a:gd name="connsiteY2" fmla="*/ 177854 h 714666"/>
                <a:gd name="connsiteX3" fmla="*/ 689954 w 694070"/>
                <a:gd name="connsiteY3" fmla="*/ 414415 h 714666"/>
                <a:gd name="connsiteX4" fmla="*/ 612617 w 694070"/>
                <a:gd name="connsiteY4" fmla="*/ 710117 h 714666"/>
                <a:gd name="connsiteX5" fmla="*/ 500234 w 694070"/>
                <a:gd name="connsiteY5" fmla="*/ 705621 h 714666"/>
                <a:gd name="connsiteX6" fmla="*/ 558858 w 694070"/>
                <a:gd name="connsiteY6" fmla="*/ 600934 h 714666"/>
                <a:gd name="connsiteX7" fmla="*/ 581605 w 694070"/>
                <a:gd name="connsiteY7" fmla="*/ 528146 h 714666"/>
                <a:gd name="connsiteX8" fmla="*/ 586154 w 694070"/>
                <a:gd name="connsiteY8" fmla="*/ 469006 h 714666"/>
                <a:gd name="connsiteX9" fmla="*/ 572506 w 694070"/>
                <a:gd name="connsiteY9" fmla="*/ 432612 h 714666"/>
                <a:gd name="connsiteX10" fmla="*/ 499718 w 694070"/>
                <a:gd name="connsiteY10" fmla="*/ 391668 h 714666"/>
                <a:gd name="connsiteX11" fmla="*/ 317748 w 694070"/>
                <a:gd name="connsiteY11" fmla="*/ 327979 h 714666"/>
                <a:gd name="connsiteX12" fmla="*/ 222214 w 694070"/>
                <a:gd name="connsiteY12" fmla="*/ 264289 h 714666"/>
                <a:gd name="connsiteX13" fmla="*/ 167623 w 694070"/>
                <a:gd name="connsiteY13" fmla="*/ 409865 h 714666"/>
                <a:gd name="connsiteX14" fmla="*/ 144876 w 694070"/>
                <a:gd name="connsiteY14" fmla="*/ 355274 h 714666"/>
                <a:gd name="connsiteX15" fmla="*/ 131228 w 694070"/>
                <a:gd name="connsiteY15" fmla="*/ 450809 h 714666"/>
                <a:gd name="connsiteX16" fmla="*/ 163073 w 694070"/>
                <a:gd name="connsiteY16" fmla="*/ 550892 h 714666"/>
                <a:gd name="connsiteX17" fmla="*/ 194918 w 694070"/>
                <a:gd name="connsiteY17" fmla="*/ 591835 h 714666"/>
                <a:gd name="connsiteX18" fmla="*/ 206114 w 694070"/>
                <a:gd name="connsiteY18" fmla="*/ 690675 h 714666"/>
                <a:gd name="connsiteX19" fmla="*/ 227943 w 694070"/>
                <a:gd name="connsiteY19" fmla="*/ 711458 h 714666"/>
                <a:gd name="connsiteX20" fmla="*/ 80354 w 694070"/>
                <a:gd name="connsiteY20" fmla="*/ 714666 h 714666"/>
                <a:gd name="connsiteX21" fmla="*/ 12115 w 694070"/>
                <a:gd name="connsiteY21" fmla="*/ 441711 h 714666"/>
                <a:gd name="connsiteX22" fmla="*/ 21214 w 694070"/>
                <a:gd name="connsiteY22" fmla="*/ 214248 h 714666"/>
                <a:gd name="connsiteX23" fmla="*/ 125847 w 694070"/>
                <a:gd name="connsiteY23" fmla="*/ 68672 h 714666"/>
                <a:gd name="connsiteX24" fmla="*/ 348760 w 694070"/>
                <a:gd name="connsiteY24" fmla="*/ 433 h 714666"/>
                <a:gd name="connsiteX0" fmla="*/ 344449 w 689759"/>
                <a:gd name="connsiteY0" fmla="*/ 388 h 714621"/>
                <a:gd name="connsiteX1" fmla="*/ 526419 w 689759"/>
                <a:gd name="connsiteY1" fmla="*/ 50430 h 714621"/>
                <a:gd name="connsiteX2" fmla="*/ 662897 w 689759"/>
                <a:gd name="connsiteY2" fmla="*/ 177809 h 714621"/>
                <a:gd name="connsiteX3" fmla="*/ 685643 w 689759"/>
                <a:gd name="connsiteY3" fmla="*/ 414370 h 714621"/>
                <a:gd name="connsiteX4" fmla="*/ 608306 w 689759"/>
                <a:gd name="connsiteY4" fmla="*/ 710072 h 714621"/>
                <a:gd name="connsiteX5" fmla="*/ 495923 w 689759"/>
                <a:gd name="connsiteY5" fmla="*/ 705576 h 714621"/>
                <a:gd name="connsiteX6" fmla="*/ 554547 w 689759"/>
                <a:gd name="connsiteY6" fmla="*/ 600889 h 714621"/>
                <a:gd name="connsiteX7" fmla="*/ 577294 w 689759"/>
                <a:gd name="connsiteY7" fmla="*/ 528101 h 714621"/>
                <a:gd name="connsiteX8" fmla="*/ 581843 w 689759"/>
                <a:gd name="connsiteY8" fmla="*/ 468961 h 714621"/>
                <a:gd name="connsiteX9" fmla="*/ 568195 w 689759"/>
                <a:gd name="connsiteY9" fmla="*/ 432567 h 714621"/>
                <a:gd name="connsiteX10" fmla="*/ 495407 w 689759"/>
                <a:gd name="connsiteY10" fmla="*/ 391623 h 714621"/>
                <a:gd name="connsiteX11" fmla="*/ 313437 w 689759"/>
                <a:gd name="connsiteY11" fmla="*/ 327934 h 714621"/>
                <a:gd name="connsiteX12" fmla="*/ 217903 w 689759"/>
                <a:gd name="connsiteY12" fmla="*/ 264244 h 714621"/>
                <a:gd name="connsiteX13" fmla="*/ 163312 w 689759"/>
                <a:gd name="connsiteY13" fmla="*/ 409820 h 714621"/>
                <a:gd name="connsiteX14" fmla="*/ 140565 w 689759"/>
                <a:gd name="connsiteY14" fmla="*/ 355229 h 714621"/>
                <a:gd name="connsiteX15" fmla="*/ 126917 w 689759"/>
                <a:gd name="connsiteY15" fmla="*/ 450764 h 714621"/>
                <a:gd name="connsiteX16" fmla="*/ 158762 w 689759"/>
                <a:gd name="connsiteY16" fmla="*/ 550847 h 714621"/>
                <a:gd name="connsiteX17" fmla="*/ 190607 w 689759"/>
                <a:gd name="connsiteY17" fmla="*/ 591790 h 714621"/>
                <a:gd name="connsiteX18" fmla="*/ 201803 w 689759"/>
                <a:gd name="connsiteY18" fmla="*/ 690630 h 714621"/>
                <a:gd name="connsiteX19" fmla="*/ 223632 w 689759"/>
                <a:gd name="connsiteY19" fmla="*/ 711413 h 714621"/>
                <a:gd name="connsiteX20" fmla="*/ 76043 w 689759"/>
                <a:gd name="connsiteY20" fmla="*/ 714621 h 714621"/>
                <a:gd name="connsiteX21" fmla="*/ 7804 w 689759"/>
                <a:gd name="connsiteY21" fmla="*/ 441666 h 714621"/>
                <a:gd name="connsiteX22" fmla="*/ 36372 w 689759"/>
                <a:gd name="connsiteY22" fmla="*/ 219369 h 714621"/>
                <a:gd name="connsiteX23" fmla="*/ 121536 w 689759"/>
                <a:gd name="connsiteY23" fmla="*/ 68627 h 714621"/>
                <a:gd name="connsiteX24" fmla="*/ 344449 w 689759"/>
                <a:gd name="connsiteY24" fmla="*/ 388 h 714621"/>
                <a:gd name="connsiteX0" fmla="*/ 344449 w 689759"/>
                <a:gd name="connsiteY0" fmla="*/ 410 h 714643"/>
                <a:gd name="connsiteX1" fmla="*/ 526419 w 689759"/>
                <a:gd name="connsiteY1" fmla="*/ 50452 h 714643"/>
                <a:gd name="connsiteX2" fmla="*/ 662897 w 689759"/>
                <a:gd name="connsiteY2" fmla="*/ 177831 h 714643"/>
                <a:gd name="connsiteX3" fmla="*/ 685643 w 689759"/>
                <a:gd name="connsiteY3" fmla="*/ 414392 h 714643"/>
                <a:gd name="connsiteX4" fmla="*/ 608306 w 689759"/>
                <a:gd name="connsiteY4" fmla="*/ 710094 h 714643"/>
                <a:gd name="connsiteX5" fmla="*/ 495923 w 689759"/>
                <a:gd name="connsiteY5" fmla="*/ 705598 h 714643"/>
                <a:gd name="connsiteX6" fmla="*/ 554547 w 689759"/>
                <a:gd name="connsiteY6" fmla="*/ 600911 h 714643"/>
                <a:gd name="connsiteX7" fmla="*/ 577294 w 689759"/>
                <a:gd name="connsiteY7" fmla="*/ 528123 h 714643"/>
                <a:gd name="connsiteX8" fmla="*/ 581843 w 689759"/>
                <a:gd name="connsiteY8" fmla="*/ 468983 h 714643"/>
                <a:gd name="connsiteX9" fmla="*/ 568195 w 689759"/>
                <a:gd name="connsiteY9" fmla="*/ 432589 h 714643"/>
                <a:gd name="connsiteX10" fmla="*/ 495407 w 689759"/>
                <a:gd name="connsiteY10" fmla="*/ 391645 h 714643"/>
                <a:gd name="connsiteX11" fmla="*/ 313437 w 689759"/>
                <a:gd name="connsiteY11" fmla="*/ 327956 h 714643"/>
                <a:gd name="connsiteX12" fmla="*/ 217903 w 689759"/>
                <a:gd name="connsiteY12" fmla="*/ 264266 h 714643"/>
                <a:gd name="connsiteX13" fmla="*/ 163312 w 689759"/>
                <a:gd name="connsiteY13" fmla="*/ 409842 h 714643"/>
                <a:gd name="connsiteX14" fmla="*/ 140565 w 689759"/>
                <a:gd name="connsiteY14" fmla="*/ 355251 h 714643"/>
                <a:gd name="connsiteX15" fmla="*/ 126917 w 689759"/>
                <a:gd name="connsiteY15" fmla="*/ 450786 h 714643"/>
                <a:gd name="connsiteX16" fmla="*/ 158762 w 689759"/>
                <a:gd name="connsiteY16" fmla="*/ 550869 h 714643"/>
                <a:gd name="connsiteX17" fmla="*/ 190607 w 689759"/>
                <a:gd name="connsiteY17" fmla="*/ 591812 h 714643"/>
                <a:gd name="connsiteX18" fmla="*/ 201803 w 689759"/>
                <a:gd name="connsiteY18" fmla="*/ 690652 h 714643"/>
                <a:gd name="connsiteX19" fmla="*/ 223632 w 689759"/>
                <a:gd name="connsiteY19" fmla="*/ 711435 h 714643"/>
                <a:gd name="connsiteX20" fmla="*/ 76043 w 689759"/>
                <a:gd name="connsiteY20" fmla="*/ 714643 h 714643"/>
                <a:gd name="connsiteX21" fmla="*/ 7804 w 689759"/>
                <a:gd name="connsiteY21" fmla="*/ 441688 h 714643"/>
                <a:gd name="connsiteX22" fmla="*/ 36372 w 689759"/>
                <a:gd name="connsiteY22" fmla="*/ 219391 h 714643"/>
                <a:gd name="connsiteX23" fmla="*/ 141005 w 689759"/>
                <a:gd name="connsiteY23" fmla="*/ 73815 h 714643"/>
                <a:gd name="connsiteX24" fmla="*/ 344449 w 689759"/>
                <a:gd name="connsiteY24" fmla="*/ 410 h 7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9759" h="714643">
                  <a:moveTo>
                    <a:pt x="344449" y="410"/>
                  </a:moveTo>
                  <a:cubicBezTo>
                    <a:pt x="408685" y="-3484"/>
                    <a:pt x="473344" y="20882"/>
                    <a:pt x="526419" y="50452"/>
                  </a:cubicBezTo>
                  <a:cubicBezTo>
                    <a:pt x="579494" y="80022"/>
                    <a:pt x="636360" y="117174"/>
                    <a:pt x="662897" y="177831"/>
                  </a:cubicBezTo>
                  <a:cubicBezTo>
                    <a:pt x="689434" y="238488"/>
                    <a:pt x="694742" y="325682"/>
                    <a:pt x="685643" y="414392"/>
                  </a:cubicBezTo>
                  <a:cubicBezTo>
                    <a:pt x="676545" y="503103"/>
                    <a:pt x="640151" y="661569"/>
                    <a:pt x="608306" y="710094"/>
                  </a:cubicBezTo>
                  <a:lnTo>
                    <a:pt x="495923" y="705598"/>
                  </a:lnTo>
                  <a:lnTo>
                    <a:pt x="554547" y="600911"/>
                  </a:lnTo>
                  <a:cubicBezTo>
                    <a:pt x="568953" y="569824"/>
                    <a:pt x="572745" y="550111"/>
                    <a:pt x="577294" y="528123"/>
                  </a:cubicBezTo>
                  <a:cubicBezTo>
                    <a:pt x="581843" y="506135"/>
                    <a:pt x="583359" y="484905"/>
                    <a:pt x="581843" y="468983"/>
                  </a:cubicBezTo>
                  <a:cubicBezTo>
                    <a:pt x="580327" y="453061"/>
                    <a:pt x="582601" y="445479"/>
                    <a:pt x="568195" y="432589"/>
                  </a:cubicBezTo>
                  <a:cubicBezTo>
                    <a:pt x="553789" y="419699"/>
                    <a:pt x="537867" y="409084"/>
                    <a:pt x="495407" y="391645"/>
                  </a:cubicBezTo>
                  <a:lnTo>
                    <a:pt x="313437" y="327956"/>
                  </a:lnTo>
                  <a:cubicBezTo>
                    <a:pt x="252780" y="306726"/>
                    <a:pt x="242924" y="250618"/>
                    <a:pt x="217903" y="264266"/>
                  </a:cubicBezTo>
                  <a:cubicBezTo>
                    <a:pt x="192882" y="277914"/>
                    <a:pt x="176202" y="394678"/>
                    <a:pt x="163312" y="409842"/>
                  </a:cubicBezTo>
                  <a:lnTo>
                    <a:pt x="140565" y="355251"/>
                  </a:lnTo>
                  <a:cubicBezTo>
                    <a:pt x="134499" y="362075"/>
                    <a:pt x="123884" y="418183"/>
                    <a:pt x="126917" y="450786"/>
                  </a:cubicBezTo>
                  <a:cubicBezTo>
                    <a:pt x="129950" y="483389"/>
                    <a:pt x="148147" y="527365"/>
                    <a:pt x="158762" y="550869"/>
                  </a:cubicBezTo>
                  <a:cubicBezTo>
                    <a:pt x="169377" y="574373"/>
                    <a:pt x="179234" y="564517"/>
                    <a:pt x="190607" y="591812"/>
                  </a:cubicBezTo>
                  <a:cubicBezTo>
                    <a:pt x="199137" y="612283"/>
                    <a:pt x="187195" y="659624"/>
                    <a:pt x="201803" y="690652"/>
                  </a:cubicBezTo>
                  <a:lnTo>
                    <a:pt x="223632" y="711435"/>
                  </a:lnTo>
                  <a:lnTo>
                    <a:pt x="76043" y="714643"/>
                  </a:lnTo>
                  <a:lnTo>
                    <a:pt x="7804" y="441688"/>
                  </a:lnTo>
                  <a:cubicBezTo>
                    <a:pt x="-14942" y="350703"/>
                    <a:pt x="17417" y="281564"/>
                    <a:pt x="36372" y="219391"/>
                  </a:cubicBezTo>
                  <a:cubicBezTo>
                    <a:pt x="55327" y="157218"/>
                    <a:pt x="89659" y="110312"/>
                    <a:pt x="141005" y="73815"/>
                  </a:cubicBezTo>
                  <a:cubicBezTo>
                    <a:pt x="192351" y="37318"/>
                    <a:pt x="280213" y="4304"/>
                    <a:pt x="344449" y="410"/>
                  </a:cubicBezTo>
                  <a:close/>
                </a:path>
              </a:pathLst>
            </a:custGeom>
            <a:gradFill flip="none" rotWithShape="1">
              <a:gsLst>
                <a:gs pos="0">
                  <a:schemeClr val="accent4">
                    <a:lumMod val="89000"/>
                  </a:schemeClr>
                </a:gs>
                <a:gs pos="1000">
                  <a:schemeClr val="accent4">
                    <a:lumMod val="89000"/>
                  </a:schemeClr>
                </a:gs>
                <a:gs pos="26000">
                  <a:schemeClr val="accent4">
                    <a:lumMod val="75000"/>
                  </a:schemeClr>
                </a:gs>
                <a:gs pos="59000">
                  <a:srgbClr val="8F6907"/>
                </a:gs>
              </a:gsLst>
              <a:lin ang="5400000" scaled="0"/>
              <a:tileRect/>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grpSp>
      <p:sp>
        <p:nvSpPr>
          <p:cNvPr id="55" name="TextBox 54"/>
          <p:cNvSpPr txBox="1"/>
          <p:nvPr/>
        </p:nvSpPr>
        <p:spPr>
          <a:xfrm>
            <a:off x="3599935" y="1844628"/>
            <a:ext cx="1065676" cy="307777"/>
          </a:xfrm>
          <a:prstGeom prst="rect">
            <a:avLst/>
          </a:prstGeom>
          <a:noFill/>
        </p:spPr>
        <p:txBody>
          <a:bodyPr wrap="none" rtlCol="0">
            <a:spAutoFit/>
          </a:bodyPr>
          <a:lstStyle/>
          <a:p>
            <a:r>
              <a:rPr lang="en-US" sz="1400" dirty="0"/>
              <a:t>Researchers</a:t>
            </a:r>
          </a:p>
        </p:txBody>
      </p:sp>
      <p:grpSp>
        <p:nvGrpSpPr>
          <p:cNvPr id="156" name="Group 155"/>
          <p:cNvGrpSpPr/>
          <p:nvPr/>
        </p:nvGrpSpPr>
        <p:grpSpPr>
          <a:xfrm>
            <a:off x="9942761" y="1132954"/>
            <a:ext cx="1394100" cy="995364"/>
            <a:chOff x="10409236" y="1161490"/>
            <a:chExt cx="1394100" cy="995363"/>
          </a:xfrm>
        </p:grpSpPr>
        <p:grpSp>
          <p:nvGrpSpPr>
            <p:cNvPr id="340" name="Group 339"/>
            <p:cNvGrpSpPr/>
            <p:nvPr/>
          </p:nvGrpSpPr>
          <p:grpSpPr>
            <a:xfrm>
              <a:off x="10673960" y="1161490"/>
              <a:ext cx="825147" cy="830306"/>
              <a:chOff x="81055" y="169564"/>
              <a:chExt cx="885455" cy="980092"/>
            </a:xfrm>
            <a:effectLst>
              <a:outerShdw blurRad="50800" dist="38100" dir="2700000" algn="tl" rotWithShape="0">
                <a:prstClr val="black">
                  <a:alpha val="40000"/>
                </a:prstClr>
              </a:outerShdw>
              <a:reflection blurRad="6350" stA="52000" endA="300" endPos="35000" dir="5400000" sy="-100000" algn="bl" rotWithShape="0"/>
            </a:effectLst>
          </p:grpSpPr>
          <p:sp>
            <p:nvSpPr>
              <p:cNvPr id="341" name="bk object 86"/>
              <p:cNvSpPr/>
              <p:nvPr/>
            </p:nvSpPr>
            <p:spPr>
              <a:xfrm>
                <a:off x="81055" y="830687"/>
                <a:ext cx="885455" cy="318969"/>
              </a:xfrm>
              <a:prstGeom prst="rect">
                <a:avLst/>
              </a:prstGeom>
              <a:blipFill>
                <a:blip r:embed="rId2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42" name="bk object 87"/>
              <p:cNvSpPr/>
              <p:nvPr/>
            </p:nvSpPr>
            <p:spPr>
              <a:xfrm>
                <a:off x="215944" y="585421"/>
                <a:ext cx="632414" cy="459689"/>
              </a:xfrm>
              <a:prstGeom prst="rect">
                <a:avLst/>
              </a:prstGeom>
              <a:blipFill>
                <a:blip r:embed="rId2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43" name="bk object 88"/>
              <p:cNvSpPr/>
              <p:nvPr/>
            </p:nvSpPr>
            <p:spPr>
              <a:xfrm>
                <a:off x="215944" y="585421"/>
                <a:ext cx="632414" cy="459689"/>
              </a:xfrm>
              <a:prstGeom prst="rect">
                <a:avLst/>
              </a:prstGeom>
              <a:blipFill>
                <a:blip r:embed="rId3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44" name="bk object 89"/>
              <p:cNvSpPr/>
              <p:nvPr/>
            </p:nvSpPr>
            <p:spPr>
              <a:xfrm>
                <a:off x="210861" y="580366"/>
                <a:ext cx="643255" cy="469900"/>
              </a:xfrm>
              <a:custGeom>
                <a:avLst/>
                <a:gdLst/>
                <a:ahLst/>
                <a:cxnLst/>
                <a:rect l="l" t="t" r="r" b="b"/>
                <a:pathLst>
                  <a:path w="643255" h="469900">
                    <a:moveTo>
                      <a:pt x="321299" y="0"/>
                    </a:moveTo>
                    <a:lnTo>
                      <a:pt x="307696" y="1269"/>
                    </a:lnTo>
                    <a:lnTo>
                      <a:pt x="294236" y="1269"/>
                    </a:lnTo>
                    <a:lnTo>
                      <a:pt x="280932" y="2539"/>
                    </a:lnTo>
                    <a:lnTo>
                      <a:pt x="242061" y="10159"/>
                    </a:lnTo>
                    <a:lnTo>
                      <a:pt x="204992" y="22859"/>
                    </a:lnTo>
                    <a:lnTo>
                      <a:pt x="170028" y="39369"/>
                    </a:lnTo>
                    <a:lnTo>
                      <a:pt x="137474" y="60959"/>
                    </a:lnTo>
                    <a:lnTo>
                      <a:pt x="107634" y="85089"/>
                    </a:lnTo>
                    <a:lnTo>
                      <a:pt x="80392" y="114299"/>
                    </a:lnTo>
                    <a:lnTo>
                      <a:pt x="56579" y="146049"/>
                    </a:lnTo>
                    <a:lnTo>
                      <a:pt x="49500" y="157479"/>
                    </a:lnTo>
                    <a:lnTo>
                      <a:pt x="42861" y="167639"/>
                    </a:lnTo>
                    <a:lnTo>
                      <a:pt x="36671" y="180339"/>
                    </a:lnTo>
                    <a:lnTo>
                      <a:pt x="30935" y="191769"/>
                    </a:lnTo>
                    <a:lnTo>
                      <a:pt x="25661" y="203199"/>
                    </a:lnTo>
                    <a:lnTo>
                      <a:pt x="12682" y="241299"/>
                    </a:lnTo>
                    <a:lnTo>
                      <a:pt x="4113" y="279399"/>
                    </a:lnTo>
                    <a:lnTo>
                      <a:pt x="143" y="320039"/>
                    </a:lnTo>
                    <a:lnTo>
                      <a:pt x="0" y="340359"/>
                    </a:lnTo>
                    <a:lnTo>
                      <a:pt x="124" y="346709"/>
                    </a:lnTo>
                    <a:lnTo>
                      <a:pt x="3667" y="384809"/>
                    </a:lnTo>
                    <a:lnTo>
                      <a:pt x="47697" y="414019"/>
                    </a:lnTo>
                    <a:lnTo>
                      <a:pt x="121112" y="441959"/>
                    </a:lnTo>
                    <a:lnTo>
                      <a:pt x="136607" y="445769"/>
                    </a:lnTo>
                    <a:lnTo>
                      <a:pt x="152349" y="450849"/>
                    </a:lnTo>
                    <a:lnTo>
                      <a:pt x="168331" y="454659"/>
                    </a:lnTo>
                    <a:lnTo>
                      <a:pt x="184540" y="457199"/>
                    </a:lnTo>
                    <a:lnTo>
                      <a:pt x="200969" y="461009"/>
                    </a:lnTo>
                    <a:lnTo>
                      <a:pt x="217608" y="463549"/>
                    </a:lnTo>
                    <a:lnTo>
                      <a:pt x="234446" y="464819"/>
                    </a:lnTo>
                    <a:lnTo>
                      <a:pt x="251475" y="467359"/>
                    </a:lnTo>
                    <a:lnTo>
                      <a:pt x="286064" y="469899"/>
                    </a:lnTo>
                    <a:lnTo>
                      <a:pt x="356534" y="469899"/>
                    </a:lnTo>
                    <a:lnTo>
                      <a:pt x="391123" y="467359"/>
                    </a:lnTo>
                    <a:lnTo>
                      <a:pt x="408151" y="464819"/>
                    </a:lnTo>
                    <a:lnTo>
                      <a:pt x="424989" y="463549"/>
                    </a:lnTo>
                    <a:lnTo>
                      <a:pt x="441627" y="461009"/>
                    </a:lnTo>
                    <a:lnTo>
                      <a:pt x="447103" y="459739"/>
                    </a:lnTo>
                    <a:lnTo>
                      <a:pt x="286554" y="459739"/>
                    </a:lnTo>
                    <a:lnTo>
                      <a:pt x="252457" y="457199"/>
                    </a:lnTo>
                    <a:lnTo>
                      <a:pt x="235676" y="454659"/>
                    </a:lnTo>
                    <a:lnTo>
                      <a:pt x="219086" y="453389"/>
                    </a:lnTo>
                    <a:lnTo>
                      <a:pt x="202696" y="450849"/>
                    </a:lnTo>
                    <a:lnTo>
                      <a:pt x="186517" y="447039"/>
                    </a:lnTo>
                    <a:lnTo>
                      <a:pt x="170557" y="444499"/>
                    </a:lnTo>
                    <a:lnTo>
                      <a:pt x="139334" y="436879"/>
                    </a:lnTo>
                    <a:lnTo>
                      <a:pt x="94387" y="421639"/>
                    </a:lnTo>
                    <a:lnTo>
                      <a:pt x="51933" y="405129"/>
                    </a:lnTo>
                    <a:lnTo>
                      <a:pt x="19979" y="389889"/>
                    </a:lnTo>
                    <a:lnTo>
                      <a:pt x="9743" y="389889"/>
                    </a:lnTo>
                    <a:lnTo>
                      <a:pt x="12232" y="386079"/>
                    </a:lnTo>
                    <a:lnTo>
                      <a:pt x="14431" y="386079"/>
                    </a:lnTo>
                    <a:lnTo>
                      <a:pt x="13017" y="377189"/>
                    </a:lnTo>
                    <a:lnTo>
                      <a:pt x="11636" y="364489"/>
                    </a:lnTo>
                    <a:lnTo>
                      <a:pt x="10717" y="351789"/>
                    </a:lnTo>
                    <a:lnTo>
                      <a:pt x="10327" y="340359"/>
                    </a:lnTo>
                    <a:lnTo>
                      <a:pt x="10371" y="334009"/>
                    </a:lnTo>
                    <a:lnTo>
                      <a:pt x="14460" y="283209"/>
                    </a:lnTo>
                    <a:lnTo>
                      <a:pt x="22843" y="243839"/>
                    </a:lnTo>
                    <a:lnTo>
                      <a:pt x="35410" y="207009"/>
                    </a:lnTo>
                    <a:lnTo>
                      <a:pt x="58185" y="161289"/>
                    </a:lnTo>
                    <a:lnTo>
                      <a:pt x="87219" y="120649"/>
                    </a:lnTo>
                    <a:lnTo>
                      <a:pt x="115051" y="92709"/>
                    </a:lnTo>
                    <a:lnTo>
                      <a:pt x="135649" y="76199"/>
                    </a:lnTo>
                    <a:lnTo>
                      <a:pt x="146280" y="67309"/>
                    </a:lnTo>
                    <a:lnTo>
                      <a:pt x="157125" y="60959"/>
                    </a:lnTo>
                    <a:lnTo>
                      <a:pt x="168178" y="53339"/>
                    </a:lnTo>
                    <a:lnTo>
                      <a:pt x="190882" y="40639"/>
                    </a:lnTo>
                    <a:lnTo>
                      <a:pt x="214347" y="30479"/>
                    </a:lnTo>
                    <a:lnTo>
                      <a:pt x="250869" y="19049"/>
                    </a:lnTo>
                    <a:lnTo>
                      <a:pt x="276030" y="13969"/>
                    </a:lnTo>
                    <a:lnTo>
                      <a:pt x="301789" y="11429"/>
                    </a:lnTo>
                    <a:lnTo>
                      <a:pt x="314878" y="11429"/>
                    </a:lnTo>
                    <a:lnTo>
                      <a:pt x="321299" y="5079"/>
                    </a:lnTo>
                    <a:lnTo>
                      <a:pt x="321299" y="0"/>
                    </a:lnTo>
                    <a:close/>
                  </a:path>
                  <a:path w="643255" h="469900">
                    <a:moveTo>
                      <a:pt x="629782" y="386355"/>
                    </a:moveTo>
                    <a:lnTo>
                      <a:pt x="590648" y="405129"/>
                    </a:lnTo>
                    <a:lnTo>
                      <a:pt x="548198" y="421639"/>
                    </a:lnTo>
                    <a:lnTo>
                      <a:pt x="503252" y="436879"/>
                    </a:lnTo>
                    <a:lnTo>
                      <a:pt x="456069" y="447039"/>
                    </a:lnTo>
                    <a:lnTo>
                      <a:pt x="439890" y="450849"/>
                    </a:lnTo>
                    <a:lnTo>
                      <a:pt x="423501" y="453389"/>
                    </a:lnTo>
                    <a:lnTo>
                      <a:pt x="406911" y="454659"/>
                    </a:lnTo>
                    <a:lnTo>
                      <a:pt x="390131" y="457199"/>
                    </a:lnTo>
                    <a:lnTo>
                      <a:pt x="356038" y="459739"/>
                    </a:lnTo>
                    <a:lnTo>
                      <a:pt x="447103" y="459739"/>
                    </a:lnTo>
                    <a:lnTo>
                      <a:pt x="458055" y="457199"/>
                    </a:lnTo>
                    <a:lnTo>
                      <a:pt x="474265" y="454659"/>
                    </a:lnTo>
                    <a:lnTo>
                      <a:pt x="490246" y="450849"/>
                    </a:lnTo>
                    <a:lnTo>
                      <a:pt x="505988" y="445769"/>
                    </a:lnTo>
                    <a:lnTo>
                      <a:pt x="521483" y="441959"/>
                    </a:lnTo>
                    <a:lnTo>
                      <a:pt x="566385" y="426719"/>
                    </a:lnTo>
                    <a:lnTo>
                      <a:pt x="608711" y="407669"/>
                    </a:lnTo>
                    <a:lnTo>
                      <a:pt x="638157" y="389889"/>
                    </a:lnTo>
                    <a:lnTo>
                      <a:pt x="632830" y="389889"/>
                    </a:lnTo>
                    <a:lnTo>
                      <a:pt x="629782" y="386355"/>
                    </a:lnTo>
                    <a:close/>
                  </a:path>
                  <a:path w="643255" h="469900">
                    <a:moveTo>
                      <a:pt x="12232" y="386079"/>
                    </a:moveTo>
                    <a:lnTo>
                      <a:pt x="9743" y="389889"/>
                    </a:lnTo>
                    <a:lnTo>
                      <a:pt x="14835" y="388619"/>
                    </a:lnTo>
                    <a:lnTo>
                      <a:pt x="14618" y="387253"/>
                    </a:lnTo>
                    <a:lnTo>
                      <a:pt x="12232" y="386079"/>
                    </a:lnTo>
                    <a:close/>
                  </a:path>
                  <a:path w="643255" h="469900">
                    <a:moveTo>
                      <a:pt x="14618" y="387253"/>
                    </a:moveTo>
                    <a:lnTo>
                      <a:pt x="14835" y="388619"/>
                    </a:lnTo>
                    <a:lnTo>
                      <a:pt x="9743" y="389889"/>
                    </a:lnTo>
                    <a:lnTo>
                      <a:pt x="19979" y="389889"/>
                    </a:lnTo>
                    <a:lnTo>
                      <a:pt x="14618" y="387253"/>
                    </a:lnTo>
                    <a:close/>
                  </a:path>
                  <a:path w="643255" h="469900">
                    <a:moveTo>
                      <a:pt x="630341" y="386079"/>
                    </a:moveTo>
                    <a:lnTo>
                      <a:pt x="629782" y="386355"/>
                    </a:lnTo>
                    <a:lnTo>
                      <a:pt x="632830" y="389889"/>
                    </a:lnTo>
                    <a:lnTo>
                      <a:pt x="630341" y="386079"/>
                    </a:lnTo>
                    <a:close/>
                  </a:path>
                  <a:path w="643255" h="469900">
                    <a:moveTo>
                      <a:pt x="638706" y="386079"/>
                    </a:moveTo>
                    <a:lnTo>
                      <a:pt x="630341" y="386079"/>
                    </a:lnTo>
                    <a:lnTo>
                      <a:pt x="632830" y="389889"/>
                    </a:lnTo>
                    <a:lnTo>
                      <a:pt x="638157" y="389889"/>
                    </a:lnTo>
                    <a:lnTo>
                      <a:pt x="638706" y="386079"/>
                    </a:lnTo>
                    <a:close/>
                  </a:path>
                  <a:path w="643255" h="469900">
                    <a:moveTo>
                      <a:pt x="14431" y="386079"/>
                    </a:moveTo>
                    <a:lnTo>
                      <a:pt x="12232" y="386079"/>
                    </a:lnTo>
                    <a:lnTo>
                      <a:pt x="14618" y="387253"/>
                    </a:lnTo>
                    <a:lnTo>
                      <a:pt x="14431" y="386079"/>
                    </a:lnTo>
                    <a:close/>
                  </a:path>
                  <a:path w="643255" h="469900">
                    <a:moveTo>
                      <a:pt x="327909" y="0"/>
                    </a:moveTo>
                    <a:lnTo>
                      <a:pt x="321299" y="11429"/>
                    </a:lnTo>
                    <a:lnTo>
                      <a:pt x="334896" y="11429"/>
                    </a:lnTo>
                    <a:lnTo>
                      <a:pt x="374741" y="15239"/>
                    </a:lnTo>
                    <a:lnTo>
                      <a:pt x="425217" y="29209"/>
                    </a:lnTo>
                    <a:lnTo>
                      <a:pt x="460672" y="44449"/>
                    </a:lnTo>
                    <a:lnTo>
                      <a:pt x="482987" y="58419"/>
                    </a:lnTo>
                    <a:lnTo>
                      <a:pt x="493712" y="64769"/>
                    </a:lnTo>
                    <a:lnTo>
                      <a:pt x="524018" y="88899"/>
                    </a:lnTo>
                    <a:lnTo>
                      <a:pt x="551781" y="118109"/>
                    </a:lnTo>
                    <a:lnTo>
                      <a:pt x="568322" y="139699"/>
                    </a:lnTo>
                    <a:lnTo>
                      <a:pt x="575913" y="149859"/>
                    </a:lnTo>
                    <a:lnTo>
                      <a:pt x="595917" y="184149"/>
                    </a:lnTo>
                    <a:lnTo>
                      <a:pt x="615967" y="231139"/>
                    </a:lnTo>
                    <a:lnTo>
                      <a:pt x="625888" y="269239"/>
                    </a:lnTo>
                    <a:lnTo>
                      <a:pt x="631295" y="307339"/>
                    </a:lnTo>
                    <a:lnTo>
                      <a:pt x="632208" y="340359"/>
                    </a:lnTo>
                    <a:lnTo>
                      <a:pt x="632081" y="346709"/>
                    </a:lnTo>
                    <a:lnTo>
                      <a:pt x="631335" y="359409"/>
                    </a:lnTo>
                    <a:lnTo>
                      <a:pt x="630117" y="372109"/>
                    </a:lnTo>
                    <a:lnTo>
                      <a:pt x="628449" y="384809"/>
                    </a:lnTo>
                    <a:lnTo>
                      <a:pt x="629782" y="386355"/>
                    </a:lnTo>
                    <a:lnTo>
                      <a:pt x="630341" y="386079"/>
                    </a:lnTo>
                    <a:lnTo>
                      <a:pt x="638706" y="386079"/>
                    </a:lnTo>
                    <a:lnTo>
                      <a:pt x="639805" y="378459"/>
                    </a:lnTo>
                    <a:lnTo>
                      <a:pt x="641209" y="365759"/>
                    </a:lnTo>
                    <a:lnTo>
                      <a:pt x="642165" y="353059"/>
                    </a:lnTo>
                    <a:lnTo>
                      <a:pt x="642651" y="340359"/>
                    </a:lnTo>
                    <a:lnTo>
                      <a:pt x="642392" y="325119"/>
                    </a:lnTo>
                    <a:lnTo>
                      <a:pt x="638480" y="283209"/>
                    </a:lnTo>
                    <a:lnTo>
                      <a:pt x="630081" y="242569"/>
                    </a:lnTo>
                    <a:lnTo>
                      <a:pt x="617475" y="204469"/>
                    </a:lnTo>
                    <a:lnTo>
                      <a:pt x="594600" y="158749"/>
                    </a:lnTo>
                    <a:lnTo>
                      <a:pt x="573256" y="126999"/>
                    </a:lnTo>
                    <a:lnTo>
                      <a:pt x="557185" y="107949"/>
                    </a:lnTo>
                    <a:lnTo>
                      <a:pt x="548629" y="97789"/>
                    </a:lnTo>
                    <a:lnTo>
                      <a:pt x="539507" y="88899"/>
                    </a:lnTo>
                    <a:lnTo>
                      <a:pt x="530043" y="80009"/>
                    </a:lnTo>
                    <a:lnTo>
                      <a:pt x="520250" y="72389"/>
                    </a:lnTo>
                    <a:lnTo>
                      <a:pt x="510138" y="63499"/>
                    </a:lnTo>
                    <a:lnTo>
                      <a:pt x="499718" y="57149"/>
                    </a:lnTo>
                    <a:lnTo>
                      <a:pt x="489002" y="49529"/>
                    </a:lnTo>
                    <a:lnTo>
                      <a:pt x="478002" y="43179"/>
                    </a:lnTo>
                    <a:lnTo>
                      <a:pt x="431379" y="20319"/>
                    </a:lnTo>
                    <a:lnTo>
                      <a:pt x="393978" y="8889"/>
                    </a:lnTo>
                    <a:lnTo>
                      <a:pt x="368054" y="3809"/>
                    </a:lnTo>
                    <a:lnTo>
                      <a:pt x="327909" y="0"/>
                    </a:lnTo>
                    <a:close/>
                  </a:path>
                </a:pathLst>
              </a:custGeom>
              <a:solidFill>
                <a:srgbClr val="212121"/>
              </a:solidFill>
            </p:spPr>
            <p:txBody>
              <a:bodyPr wrap="square" lIns="0" tIns="0" rIns="0" bIns="0" rtlCol="0"/>
              <a:lstStyle/>
              <a:p>
                <a:endParaRPr sz="1600"/>
              </a:p>
            </p:txBody>
          </p:sp>
          <p:sp>
            <p:nvSpPr>
              <p:cNvPr id="345" name="bk object 90"/>
              <p:cNvSpPr/>
              <p:nvPr/>
            </p:nvSpPr>
            <p:spPr>
              <a:xfrm>
                <a:off x="365918" y="585655"/>
                <a:ext cx="324116" cy="387992"/>
              </a:xfrm>
              <a:prstGeom prst="rect">
                <a:avLst/>
              </a:prstGeom>
              <a:blipFill>
                <a:blip r:embed="rId3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46" name="bk object 91"/>
              <p:cNvSpPr/>
              <p:nvPr/>
            </p:nvSpPr>
            <p:spPr>
              <a:xfrm>
                <a:off x="365918" y="585655"/>
                <a:ext cx="324116" cy="387992"/>
              </a:xfrm>
              <a:prstGeom prst="rect">
                <a:avLst/>
              </a:prstGeom>
              <a:blipFill>
                <a:blip r:embed="rId3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47" name="bk object 92"/>
              <p:cNvSpPr/>
              <p:nvPr/>
            </p:nvSpPr>
            <p:spPr>
              <a:xfrm>
                <a:off x="487063" y="613501"/>
                <a:ext cx="91300" cy="360146"/>
              </a:xfrm>
              <a:prstGeom prst="rect">
                <a:avLst/>
              </a:prstGeom>
              <a:blipFill>
                <a:blip r:embed="rId3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48" name="bk object 93"/>
              <p:cNvSpPr/>
              <p:nvPr/>
            </p:nvSpPr>
            <p:spPr>
              <a:xfrm>
                <a:off x="487063" y="613501"/>
                <a:ext cx="91300" cy="360146"/>
              </a:xfrm>
              <a:prstGeom prst="rect">
                <a:avLst/>
              </a:prstGeom>
              <a:blipFill>
                <a:blip r:embed="rId3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49" name="bk object 94"/>
              <p:cNvSpPr/>
              <p:nvPr/>
            </p:nvSpPr>
            <p:spPr>
              <a:xfrm>
                <a:off x="481627" y="612713"/>
                <a:ext cx="102235" cy="370840"/>
              </a:xfrm>
              <a:custGeom>
                <a:avLst/>
                <a:gdLst/>
                <a:ahLst/>
                <a:cxnLst/>
                <a:rect l="l" t="t" r="r" b="b"/>
                <a:pathLst>
                  <a:path w="102234" h="370840">
                    <a:moveTo>
                      <a:pt x="55651" y="0"/>
                    </a:moveTo>
                    <a:lnTo>
                      <a:pt x="45415" y="0"/>
                    </a:lnTo>
                    <a:lnTo>
                      <a:pt x="0" y="285851"/>
                    </a:lnTo>
                    <a:lnTo>
                      <a:pt x="50749" y="370662"/>
                    </a:lnTo>
                    <a:lnTo>
                      <a:pt x="55283" y="363791"/>
                    </a:lnTo>
                    <a:lnTo>
                      <a:pt x="46621" y="358076"/>
                    </a:lnTo>
                    <a:lnTo>
                      <a:pt x="51173" y="351194"/>
                    </a:lnTo>
                    <a:lnTo>
                      <a:pt x="10833" y="283768"/>
                    </a:lnTo>
                    <a:lnTo>
                      <a:pt x="50545" y="33832"/>
                    </a:lnTo>
                    <a:lnTo>
                      <a:pt x="61025" y="33832"/>
                    </a:lnTo>
                    <a:lnTo>
                      <a:pt x="55651" y="0"/>
                    </a:lnTo>
                    <a:close/>
                  </a:path>
                  <a:path w="102234" h="370840">
                    <a:moveTo>
                      <a:pt x="61025" y="33832"/>
                    </a:moveTo>
                    <a:lnTo>
                      <a:pt x="50545" y="33832"/>
                    </a:lnTo>
                    <a:lnTo>
                      <a:pt x="91312" y="290512"/>
                    </a:lnTo>
                    <a:lnTo>
                      <a:pt x="51173" y="351194"/>
                    </a:lnTo>
                    <a:lnTo>
                      <a:pt x="55397" y="358254"/>
                    </a:lnTo>
                    <a:lnTo>
                      <a:pt x="50965" y="360934"/>
                    </a:lnTo>
                    <a:lnTo>
                      <a:pt x="55283" y="363791"/>
                    </a:lnTo>
                    <a:lnTo>
                      <a:pt x="102171" y="292849"/>
                    </a:lnTo>
                    <a:lnTo>
                      <a:pt x="61025" y="33832"/>
                    </a:lnTo>
                    <a:close/>
                  </a:path>
                  <a:path w="102234" h="370840">
                    <a:moveTo>
                      <a:pt x="51173" y="351194"/>
                    </a:moveTo>
                    <a:lnTo>
                      <a:pt x="46621" y="358076"/>
                    </a:lnTo>
                    <a:lnTo>
                      <a:pt x="50965" y="360934"/>
                    </a:lnTo>
                    <a:lnTo>
                      <a:pt x="55397" y="358254"/>
                    </a:lnTo>
                    <a:lnTo>
                      <a:pt x="51173" y="351194"/>
                    </a:lnTo>
                    <a:close/>
                  </a:path>
                </a:pathLst>
              </a:custGeom>
              <a:solidFill>
                <a:srgbClr val="505859"/>
              </a:solidFill>
            </p:spPr>
            <p:txBody>
              <a:bodyPr wrap="square" lIns="0" tIns="0" rIns="0" bIns="0" rtlCol="0"/>
              <a:lstStyle/>
              <a:p>
                <a:endParaRPr sz="1600"/>
              </a:p>
            </p:txBody>
          </p:sp>
          <p:sp>
            <p:nvSpPr>
              <p:cNvPr id="350" name="bk object 95"/>
              <p:cNvSpPr/>
              <p:nvPr/>
            </p:nvSpPr>
            <p:spPr>
              <a:xfrm>
                <a:off x="489825" y="627803"/>
                <a:ext cx="85109" cy="84099"/>
              </a:xfrm>
              <a:prstGeom prst="rect">
                <a:avLst/>
              </a:prstGeom>
              <a:blipFill>
                <a:blip r:embed="rId3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51" name="bk object 96"/>
              <p:cNvSpPr/>
              <p:nvPr/>
            </p:nvSpPr>
            <p:spPr>
              <a:xfrm>
                <a:off x="489825" y="627803"/>
                <a:ext cx="85109" cy="84099"/>
              </a:xfrm>
              <a:prstGeom prst="rect">
                <a:avLst/>
              </a:prstGeom>
              <a:blipFill>
                <a:blip r:embed="rId3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52" name="bk object 97"/>
              <p:cNvSpPr/>
              <p:nvPr/>
            </p:nvSpPr>
            <p:spPr>
              <a:xfrm>
                <a:off x="485013" y="622836"/>
                <a:ext cx="95250" cy="94615"/>
              </a:xfrm>
              <a:custGeom>
                <a:avLst/>
                <a:gdLst/>
                <a:ahLst/>
                <a:cxnLst/>
                <a:rect l="l" t="t" r="r" b="b"/>
                <a:pathLst>
                  <a:path w="95250" h="94615">
                    <a:moveTo>
                      <a:pt x="52137" y="0"/>
                    </a:moveTo>
                    <a:lnTo>
                      <a:pt x="12118" y="15521"/>
                    </a:lnTo>
                    <a:lnTo>
                      <a:pt x="0" y="38917"/>
                    </a:lnTo>
                    <a:lnTo>
                      <a:pt x="1430" y="55644"/>
                    </a:lnTo>
                    <a:lnTo>
                      <a:pt x="6206" y="69762"/>
                    </a:lnTo>
                    <a:lnTo>
                      <a:pt x="13820" y="81045"/>
                    </a:lnTo>
                    <a:lnTo>
                      <a:pt x="23767" y="89269"/>
                    </a:lnTo>
                    <a:lnTo>
                      <a:pt x="35539" y="94207"/>
                    </a:lnTo>
                    <a:lnTo>
                      <a:pt x="52934" y="93147"/>
                    </a:lnTo>
                    <a:lnTo>
                      <a:pt x="67511" y="88858"/>
                    </a:lnTo>
                    <a:lnTo>
                      <a:pt x="73575" y="85186"/>
                    </a:lnTo>
                    <a:lnTo>
                      <a:pt x="49914" y="85186"/>
                    </a:lnTo>
                    <a:lnTo>
                      <a:pt x="34856" y="82702"/>
                    </a:lnTo>
                    <a:lnTo>
                      <a:pt x="22677" y="75802"/>
                    </a:lnTo>
                    <a:lnTo>
                      <a:pt x="14110" y="65430"/>
                    </a:lnTo>
                    <a:lnTo>
                      <a:pt x="9885" y="52527"/>
                    </a:lnTo>
                    <a:lnTo>
                      <a:pt x="12107" y="36773"/>
                    </a:lnTo>
                    <a:lnTo>
                      <a:pt x="18564" y="24192"/>
                    </a:lnTo>
                    <a:lnTo>
                      <a:pt x="28382" y="15315"/>
                    </a:lnTo>
                    <a:lnTo>
                      <a:pt x="40688" y="10674"/>
                    </a:lnTo>
                    <a:lnTo>
                      <a:pt x="77628" y="10674"/>
                    </a:lnTo>
                    <a:lnTo>
                      <a:pt x="65879" y="3532"/>
                    </a:lnTo>
                    <a:lnTo>
                      <a:pt x="52137" y="0"/>
                    </a:lnTo>
                    <a:close/>
                  </a:path>
                  <a:path w="95250" h="94615">
                    <a:moveTo>
                      <a:pt x="89921" y="47687"/>
                    </a:moveTo>
                    <a:lnTo>
                      <a:pt x="84752" y="47687"/>
                    </a:lnTo>
                    <a:lnTo>
                      <a:pt x="82032" y="61712"/>
                    </a:lnTo>
                    <a:lnTo>
                      <a:pt x="74623" y="73332"/>
                    </a:lnTo>
                    <a:lnTo>
                      <a:pt x="63569" y="81505"/>
                    </a:lnTo>
                    <a:lnTo>
                      <a:pt x="49914" y="85186"/>
                    </a:lnTo>
                    <a:lnTo>
                      <a:pt x="73575" y="85186"/>
                    </a:lnTo>
                    <a:lnTo>
                      <a:pt x="79141" y="81816"/>
                    </a:lnTo>
                    <a:lnTo>
                      <a:pt x="87699" y="72493"/>
                    </a:lnTo>
                    <a:lnTo>
                      <a:pt x="93056" y="61367"/>
                    </a:lnTo>
                    <a:lnTo>
                      <a:pt x="95087" y="48910"/>
                    </a:lnTo>
                    <a:lnTo>
                      <a:pt x="89921" y="47687"/>
                    </a:lnTo>
                    <a:close/>
                  </a:path>
                  <a:path w="95250" h="94615">
                    <a:moveTo>
                      <a:pt x="77628" y="10674"/>
                    </a:moveTo>
                    <a:lnTo>
                      <a:pt x="40688" y="10674"/>
                    </a:lnTo>
                    <a:lnTo>
                      <a:pt x="56948" y="12654"/>
                    </a:lnTo>
                    <a:lnTo>
                      <a:pt x="69837" y="18746"/>
                    </a:lnTo>
                    <a:lnTo>
                      <a:pt x="78961" y="28120"/>
                    </a:lnTo>
                    <a:lnTo>
                      <a:pt x="83929" y="39945"/>
                    </a:lnTo>
                    <a:lnTo>
                      <a:pt x="95103" y="47687"/>
                    </a:lnTo>
                    <a:lnTo>
                      <a:pt x="92953" y="33439"/>
                    </a:lnTo>
                    <a:lnTo>
                      <a:pt x="86934" y="20899"/>
                    </a:lnTo>
                    <a:lnTo>
                      <a:pt x="77694" y="10714"/>
                    </a:lnTo>
                    <a:close/>
                  </a:path>
                </a:pathLst>
              </a:custGeom>
              <a:solidFill>
                <a:srgbClr val="505859"/>
              </a:solidFill>
            </p:spPr>
            <p:txBody>
              <a:bodyPr wrap="square" lIns="0" tIns="0" rIns="0" bIns="0" rtlCol="0"/>
              <a:lstStyle/>
              <a:p>
                <a:endParaRPr sz="1600"/>
              </a:p>
            </p:txBody>
          </p:sp>
          <p:sp>
            <p:nvSpPr>
              <p:cNvPr id="353" name="bk object 98"/>
              <p:cNvSpPr/>
              <p:nvPr/>
            </p:nvSpPr>
            <p:spPr>
              <a:xfrm>
                <a:off x="351656" y="598515"/>
                <a:ext cx="361010" cy="133807"/>
              </a:xfrm>
              <a:prstGeom prst="rect">
                <a:avLst/>
              </a:prstGeom>
              <a:blipFill>
                <a:blip r:embed="rId37"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54" name="bk object 99"/>
              <p:cNvSpPr/>
              <p:nvPr/>
            </p:nvSpPr>
            <p:spPr>
              <a:xfrm>
                <a:off x="351656" y="598515"/>
                <a:ext cx="361010" cy="133807"/>
              </a:xfrm>
              <a:prstGeom prst="rect">
                <a:avLst/>
              </a:prstGeom>
              <a:blipFill>
                <a:blip r:embed="rId38"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55" name="bk object 100"/>
              <p:cNvSpPr/>
              <p:nvPr/>
            </p:nvSpPr>
            <p:spPr>
              <a:xfrm>
                <a:off x="343109" y="592787"/>
                <a:ext cx="378460" cy="146685"/>
              </a:xfrm>
              <a:custGeom>
                <a:avLst/>
                <a:gdLst/>
                <a:ahLst/>
                <a:cxnLst/>
                <a:rect l="l" t="t" r="r" b="b"/>
                <a:pathLst>
                  <a:path w="378459" h="146684">
                    <a:moveTo>
                      <a:pt x="8547" y="54622"/>
                    </a:moveTo>
                    <a:lnTo>
                      <a:pt x="5562" y="58864"/>
                    </a:lnTo>
                    <a:lnTo>
                      <a:pt x="129654" y="146646"/>
                    </a:lnTo>
                    <a:lnTo>
                      <a:pt x="140609" y="132410"/>
                    </a:lnTo>
                    <a:lnTo>
                      <a:pt x="127495" y="132410"/>
                    </a:lnTo>
                    <a:lnTo>
                      <a:pt x="23192" y="58635"/>
                    </a:lnTo>
                    <a:lnTo>
                      <a:pt x="11849" y="58635"/>
                    </a:lnTo>
                    <a:lnTo>
                      <a:pt x="8547" y="54622"/>
                    </a:lnTo>
                    <a:close/>
                  </a:path>
                  <a:path w="378459" h="146684">
                    <a:moveTo>
                      <a:pt x="280644" y="1308"/>
                    </a:moveTo>
                    <a:lnTo>
                      <a:pt x="189057" y="57688"/>
                    </a:lnTo>
                    <a:lnTo>
                      <a:pt x="195199" y="61467"/>
                    </a:lnTo>
                    <a:lnTo>
                      <a:pt x="189057" y="69449"/>
                    </a:lnTo>
                    <a:lnTo>
                      <a:pt x="248437" y="146646"/>
                    </a:lnTo>
                    <a:lnTo>
                      <a:pt x="268563" y="132410"/>
                    </a:lnTo>
                    <a:lnTo>
                      <a:pt x="250596" y="132410"/>
                    </a:lnTo>
                    <a:lnTo>
                      <a:pt x="198119" y="64236"/>
                    </a:lnTo>
                    <a:lnTo>
                      <a:pt x="283912" y="11472"/>
                    </a:lnTo>
                    <a:lnTo>
                      <a:pt x="281609" y="10591"/>
                    </a:lnTo>
                    <a:lnTo>
                      <a:pt x="283337" y="5727"/>
                    </a:lnTo>
                    <a:lnTo>
                      <a:pt x="280644" y="1308"/>
                    </a:lnTo>
                    <a:close/>
                  </a:path>
                  <a:path w="378459" h="146684">
                    <a:moveTo>
                      <a:pt x="104670" y="5753"/>
                    </a:moveTo>
                    <a:lnTo>
                      <a:pt x="94754" y="5753"/>
                    </a:lnTo>
                    <a:lnTo>
                      <a:pt x="92036" y="10147"/>
                    </a:lnTo>
                    <a:lnTo>
                      <a:pt x="179971" y="64236"/>
                    </a:lnTo>
                    <a:lnTo>
                      <a:pt x="127495" y="132410"/>
                    </a:lnTo>
                    <a:lnTo>
                      <a:pt x="140609" y="132410"/>
                    </a:lnTo>
                    <a:lnTo>
                      <a:pt x="189057" y="69449"/>
                    </a:lnTo>
                    <a:lnTo>
                      <a:pt x="182918" y="61467"/>
                    </a:lnTo>
                    <a:lnTo>
                      <a:pt x="189057" y="57688"/>
                    </a:lnTo>
                    <a:lnTo>
                      <a:pt x="104670" y="5753"/>
                    </a:lnTo>
                    <a:close/>
                  </a:path>
                  <a:path w="378459" h="146684">
                    <a:moveTo>
                      <a:pt x="361971" y="53651"/>
                    </a:moveTo>
                    <a:lnTo>
                      <a:pt x="250596" y="132410"/>
                    </a:lnTo>
                    <a:lnTo>
                      <a:pt x="268563" y="132410"/>
                    </a:lnTo>
                    <a:lnTo>
                      <a:pt x="378079" y="54940"/>
                    </a:lnTo>
                    <a:lnTo>
                      <a:pt x="377694" y="54622"/>
                    </a:lnTo>
                    <a:lnTo>
                      <a:pt x="369557" y="54622"/>
                    </a:lnTo>
                    <a:lnTo>
                      <a:pt x="361971" y="53651"/>
                    </a:lnTo>
                    <a:close/>
                  </a:path>
                  <a:path w="378459" h="146684">
                    <a:moveTo>
                      <a:pt x="189057" y="57688"/>
                    </a:moveTo>
                    <a:lnTo>
                      <a:pt x="182918" y="61467"/>
                    </a:lnTo>
                    <a:lnTo>
                      <a:pt x="189057" y="69449"/>
                    </a:lnTo>
                    <a:lnTo>
                      <a:pt x="195199" y="61467"/>
                    </a:lnTo>
                    <a:lnTo>
                      <a:pt x="189057" y="57688"/>
                    </a:lnTo>
                    <a:close/>
                  </a:path>
                  <a:path w="378459" h="146684">
                    <a:moveTo>
                      <a:pt x="95364" y="25"/>
                    </a:moveTo>
                    <a:lnTo>
                      <a:pt x="57774" y="16086"/>
                    </a:lnTo>
                    <a:lnTo>
                      <a:pt x="25013" y="35722"/>
                    </a:lnTo>
                    <a:lnTo>
                      <a:pt x="0" y="54914"/>
                    </a:lnTo>
                    <a:lnTo>
                      <a:pt x="5562" y="58864"/>
                    </a:lnTo>
                    <a:lnTo>
                      <a:pt x="8547" y="54622"/>
                    </a:lnTo>
                    <a:lnTo>
                      <a:pt x="11557" y="50406"/>
                    </a:lnTo>
                    <a:lnTo>
                      <a:pt x="22376" y="50406"/>
                    </a:lnTo>
                    <a:lnTo>
                      <a:pt x="32227" y="43353"/>
                    </a:lnTo>
                    <a:lnTo>
                      <a:pt x="42903" y="36409"/>
                    </a:lnTo>
                    <a:lnTo>
                      <a:pt x="53883" y="29946"/>
                    </a:lnTo>
                    <a:lnTo>
                      <a:pt x="65155" y="23979"/>
                    </a:lnTo>
                    <a:lnTo>
                      <a:pt x="76706" y="18521"/>
                    </a:lnTo>
                    <a:lnTo>
                      <a:pt x="88520" y="13585"/>
                    </a:lnTo>
                    <a:lnTo>
                      <a:pt x="94754" y="5753"/>
                    </a:lnTo>
                    <a:lnTo>
                      <a:pt x="104670" y="5753"/>
                    </a:lnTo>
                    <a:lnTo>
                      <a:pt x="95364" y="25"/>
                    </a:lnTo>
                    <a:close/>
                  </a:path>
                  <a:path w="378459" h="146684">
                    <a:moveTo>
                      <a:pt x="11557" y="50406"/>
                    </a:moveTo>
                    <a:lnTo>
                      <a:pt x="8547" y="54622"/>
                    </a:lnTo>
                    <a:lnTo>
                      <a:pt x="11849" y="58635"/>
                    </a:lnTo>
                    <a:lnTo>
                      <a:pt x="17225" y="54415"/>
                    </a:lnTo>
                    <a:lnTo>
                      <a:pt x="11557" y="50406"/>
                    </a:lnTo>
                    <a:close/>
                  </a:path>
                  <a:path w="378459" h="146684">
                    <a:moveTo>
                      <a:pt x="17225" y="54415"/>
                    </a:moveTo>
                    <a:lnTo>
                      <a:pt x="11849" y="58635"/>
                    </a:lnTo>
                    <a:lnTo>
                      <a:pt x="23192" y="58635"/>
                    </a:lnTo>
                    <a:lnTo>
                      <a:pt x="17225" y="54415"/>
                    </a:lnTo>
                    <a:close/>
                  </a:path>
                  <a:path w="378459" h="146684">
                    <a:moveTo>
                      <a:pt x="366560" y="50406"/>
                    </a:moveTo>
                    <a:lnTo>
                      <a:pt x="361971" y="53651"/>
                    </a:lnTo>
                    <a:lnTo>
                      <a:pt x="369557" y="54622"/>
                    </a:lnTo>
                    <a:lnTo>
                      <a:pt x="366560" y="50406"/>
                    </a:lnTo>
                    <a:close/>
                  </a:path>
                  <a:path w="378459" h="146684">
                    <a:moveTo>
                      <a:pt x="372572" y="50406"/>
                    </a:moveTo>
                    <a:lnTo>
                      <a:pt x="366560" y="50406"/>
                    </a:lnTo>
                    <a:lnTo>
                      <a:pt x="369557" y="54622"/>
                    </a:lnTo>
                    <a:lnTo>
                      <a:pt x="377694" y="54622"/>
                    </a:lnTo>
                    <a:lnTo>
                      <a:pt x="372572" y="50406"/>
                    </a:lnTo>
                    <a:close/>
                  </a:path>
                  <a:path w="378459" h="146684">
                    <a:moveTo>
                      <a:pt x="22376" y="50406"/>
                    </a:moveTo>
                    <a:lnTo>
                      <a:pt x="11557" y="50406"/>
                    </a:lnTo>
                    <a:lnTo>
                      <a:pt x="17225" y="54415"/>
                    </a:lnTo>
                    <a:lnTo>
                      <a:pt x="21872" y="50767"/>
                    </a:lnTo>
                    <a:lnTo>
                      <a:pt x="22376" y="50406"/>
                    </a:lnTo>
                    <a:close/>
                  </a:path>
                  <a:path w="378459" h="146684">
                    <a:moveTo>
                      <a:pt x="282740" y="0"/>
                    </a:moveTo>
                    <a:lnTo>
                      <a:pt x="280644" y="1308"/>
                    </a:lnTo>
                    <a:lnTo>
                      <a:pt x="283352" y="5753"/>
                    </a:lnTo>
                    <a:lnTo>
                      <a:pt x="286067" y="10147"/>
                    </a:lnTo>
                    <a:lnTo>
                      <a:pt x="283912" y="11472"/>
                    </a:lnTo>
                    <a:lnTo>
                      <a:pt x="327958" y="32057"/>
                    </a:lnTo>
                    <a:lnTo>
                      <a:pt x="359644" y="53353"/>
                    </a:lnTo>
                    <a:lnTo>
                      <a:pt x="361971" y="53651"/>
                    </a:lnTo>
                    <a:lnTo>
                      <a:pt x="366560" y="50406"/>
                    </a:lnTo>
                    <a:lnTo>
                      <a:pt x="372572" y="50406"/>
                    </a:lnTo>
                    <a:lnTo>
                      <a:pt x="362843" y="42754"/>
                    </a:lnTo>
                    <a:lnTo>
                      <a:pt x="330932" y="21812"/>
                    </a:lnTo>
                    <a:lnTo>
                      <a:pt x="296432" y="5143"/>
                    </a:lnTo>
                    <a:lnTo>
                      <a:pt x="282740" y="0"/>
                    </a:lnTo>
                    <a:close/>
                  </a:path>
                  <a:path w="378459" h="146684">
                    <a:moveTo>
                      <a:pt x="283337" y="5727"/>
                    </a:moveTo>
                    <a:lnTo>
                      <a:pt x="281609" y="10591"/>
                    </a:lnTo>
                    <a:lnTo>
                      <a:pt x="283912" y="11472"/>
                    </a:lnTo>
                    <a:lnTo>
                      <a:pt x="286067" y="10147"/>
                    </a:lnTo>
                    <a:lnTo>
                      <a:pt x="283337" y="5727"/>
                    </a:lnTo>
                    <a:close/>
                  </a:path>
                </a:pathLst>
              </a:custGeom>
              <a:solidFill>
                <a:srgbClr val="66A8D0"/>
              </a:solidFill>
            </p:spPr>
            <p:txBody>
              <a:bodyPr wrap="square" lIns="0" tIns="0" rIns="0" bIns="0" rtlCol="0"/>
              <a:lstStyle/>
              <a:p>
                <a:endParaRPr sz="1600"/>
              </a:p>
            </p:txBody>
          </p:sp>
          <p:sp>
            <p:nvSpPr>
              <p:cNvPr id="356" name="bk object 101"/>
              <p:cNvSpPr/>
              <p:nvPr/>
            </p:nvSpPr>
            <p:spPr>
              <a:xfrm>
                <a:off x="331328" y="622327"/>
                <a:ext cx="200388" cy="351320"/>
              </a:xfrm>
              <a:prstGeom prst="rect">
                <a:avLst/>
              </a:prstGeom>
              <a:blipFill>
                <a:blip r:embed="rId39"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57" name="bk object 102"/>
              <p:cNvSpPr/>
              <p:nvPr/>
            </p:nvSpPr>
            <p:spPr>
              <a:xfrm>
                <a:off x="331328" y="622327"/>
                <a:ext cx="200388" cy="351320"/>
              </a:xfrm>
              <a:prstGeom prst="rect">
                <a:avLst/>
              </a:prstGeom>
              <a:blipFill>
                <a:blip r:embed="rId40"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58" name="bk object 103"/>
              <p:cNvSpPr/>
              <p:nvPr/>
            </p:nvSpPr>
            <p:spPr>
              <a:xfrm>
                <a:off x="326130" y="614961"/>
                <a:ext cx="210820" cy="362585"/>
              </a:xfrm>
              <a:custGeom>
                <a:avLst/>
                <a:gdLst/>
                <a:ahLst/>
                <a:cxnLst/>
                <a:rect l="l" t="t" r="r" b="b"/>
                <a:pathLst>
                  <a:path w="210820" h="362584">
                    <a:moveTo>
                      <a:pt x="53478" y="2832"/>
                    </a:moveTo>
                    <a:lnTo>
                      <a:pt x="21838" y="28458"/>
                    </a:lnTo>
                    <a:lnTo>
                      <a:pt x="3276" y="65590"/>
                    </a:lnTo>
                    <a:lnTo>
                      <a:pt x="0" y="87490"/>
                    </a:lnTo>
                    <a:lnTo>
                      <a:pt x="1431" y="107649"/>
                    </a:lnTo>
                    <a:lnTo>
                      <a:pt x="56894" y="146964"/>
                    </a:lnTo>
                    <a:lnTo>
                      <a:pt x="24763" y="188683"/>
                    </a:lnTo>
                    <a:lnTo>
                      <a:pt x="201979" y="362394"/>
                    </a:lnTo>
                    <a:lnTo>
                      <a:pt x="210374" y="356641"/>
                    </a:lnTo>
                    <a:lnTo>
                      <a:pt x="201906" y="336753"/>
                    </a:lnTo>
                    <a:lnTo>
                      <a:pt x="190638" y="336753"/>
                    </a:lnTo>
                    <a:lnTo>
                      <a:pt x="38594" y="187744"/>
                    </a:lnTo>
                    <a:lnTo>
                      <a:pt x="76033" y="139077"/>
                    </a:lnTo>
                    <a:lnTo>
                      <a:pt x="53467" y="136055"/>
                    </a:lnTo>
                    <a:lnTo>
                      <a:pt x="14298" y="136055"/>
                    </a:lnTo>
                    <a:lnTo>
                      <a:pt x="14972" y="130898"/>
                    </a:lnTo>
                    <a:lnTo>
                      <a:pt x="17854" y="130898"/>
                    </a:lnTo>
                    <a:lnTo>
                      <a:pt x="16837" y="128262"/>
                    </a:lnTo>
                    <a:lnTo>
                      <a:pt x="13399" y="116300"/>
                    </a:lnTo>
                    <a:lnTo>
                      <a:pt x="10729" y="99573"/>
                    </a:lnTo>
                    <a:lnTo>
                      <a:pt x="10986" y="84431"/>
                    </a:lnTo>
                    <a:lnTo>
                      <a:pt x="12475" y="71543"/>
                    </a:lnTo>
                    <a:lnTo>
                      <a:pt x="29615" y="36474"/>
                    </a:lnTo>
                    <a:lnTo>
                      <a:pt x="53641" y="14999"/>
                    </a:lnTo>
                    <a:lnTo>
                      <a:pt x="51255" y="9398"/>
                    </a:lnTo>
                    <a:lnTo>
                      <a:pt x="56031" y="7366"/>
                    </a:lnTo>
                    <a:lnTo>
                      <a:pt x="53478" y="2832"/>
                    </a:lnTo>
                    <a:close/>
                  </a:path>
                  <a:path w="210820" h="362584">
                    <a:moveTo>
                      <a:pt x="58520" y="0"/>
                    </a:moveTo>
                    <a:lnTo>
                      <a:pt x="53478" y="2832"/>
                    </a:lnTo>
                    <a:lnTo>
                      <a:pt x="56031" y="7366"/>
                    </a:lnTo>
                    <a:lnTo>
                      <a:pt x="57363" y="12554"/>
                    </a:lnTo>
                    <a:lnTo>
                      <a:pt x="53641" y="14999"/>
                    </a:lnTo>
                    <a:lnTo>
                      <a:pt x="190638" y="336753"/>
                    </a:lnTo>
                    <a:lnTo>
                      <a:pt x="201906" y="336753"/>
                    </a:lnTo>
                    <a:lnTo>
                      <a:pt x="58520" y="0"/>
                    </a:lnTo>
                    <a:close/>
                  </a:path>
                  <a:path w="210820" h="362584">
                    <a:moveTo>
                      <a:pt x="14972" y="130898"/>
                    </a:moveTo>
                    <a:lnTo>
                      <a:pt x="14298" y="136055"/>
                    </a:lnTo>
                    <a:lnTo>
                      <a:pt x="19010" y="133896"/>
                    </a:lnTo>
                    <a:lnTo>
                      <a:pt x="18011" y="131306"/>
                    </a:lnTo>
                    <a:lnTo>
                      <a:pt x="14972" y="130898"/>
                    </a:lnTo>
                    <a:close/>
                  </a:path>
                  <a:path w="210820" h="362584">
                    <a:moveTo>
                      <a:pt x="18011" y="131306"/>
                    </a:moveTo>
                    <a:lnTo>
                      <a:pt x="19010" y="133896"/>
                    </a:lnTo>
                    <a:lnTo>
                      <a:pt x="14298" y="136055"/>
                    </a:lnTo>
                    <a:lnTo>
                      <a:pt x="53467" y="136055"/>
                    </a:lnTo>
                    <a:lnTo>
                      <a:pt x="18011" y="131306"/>
                    </a:lnTo>
                    <a:close/>
                  </a:path>
                  <a:path w="210820" h="362584">
                    <a:moveTo>
                      <a:pt x="17854" y="130898"/>
                    </a:moveTo>
                    <a:lnTo>
                      <a:pt x="14972" y="130898"/>
                    </a:lnTo>
                    <a:lnTo>
                      <a:pt x="18011" y="131306"/>
                    </a:lnTo>
                    <a:lnTo>
                      <a:pt x="17854" y="130898"/>
                    </a:lnTo>
                    <a:close/>
                  </a:path>
                  <a:path w="210820" h="362584">
                    <a:moveTo>
                      <a:pt x="56031" y="7366"/>
                    </a:moveTo>
                    <a:lnTo>
                      <a:pt x="51255" y="9398"/>
                    </a:lnTo>
                    <a:lnTo>
                      <a:pt x="53641" y="14999"/>
                    </a:lnTo>
                    <a:lnTo>
                      <a:pt x="57363" y="12554"/>
                    </a:lnTo>
                    <a:lnTo>
                      <a:pt x="56031" y="7366"/>
                    </a:lnTo>
                    <a:close/>
                  </a:path>
                </a:pathLst>
              </a:custGeom>
              <a:solidFill>
                <a:srgbClr val="212121"/>
              </a:solidFill>
            </p:spPr>
            <p:txBody>
              <a:bodyPr wrap="square" lIns="0" tIns="0" rIns="0" bIns="0" rtlCol="0"/>
              <a:lstStyle/>
              <a:p>
                <a:endParaRPr sz="1600"/>
              </a:p>
            </p:txBody>
          </p:sp>
          <p:sp>
            <p:nvSpPr>
              <p:cNvPr id="359" name="bk object 104"/>
              <p:cNvSpPr/>
              <p:nvPr/>
            </p:nvSpPr>
            <p:spPr>
              <a:xfrm>
                <a:off x="532593" y="622327"/>
                <a:ext cx="200407" cy="351320"/>
              </a:xfrm>
              <a:prstGeom prst="rect">
                <a:avLst/>
              </a:prstGeom>
              <a:blipFill>
                <a:blip r:embed="rId4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60" name="bk object 105"/>
              <p:cNvSpPr/>
              <p:nvPr/>
            </p:nvSpPr>
            <p:spPr>
              <a:xfrm>
                <a:off x="532593" y="622327"/>
                <a:ext cx="200407" cy="351320"/>
              </a:xfrm>
              <a:prstGeom prst="rect">
                <a:avLst/>
              </a:prstGeom>
              <a:blipFill>
                <a:blip r:embed="rId42"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61" name="bk object 106"/>
              <p:cNvSpPr/>
              <p:nvPr/>
            </p:nvSpPr>
            <p:spPr>
              <a:xfrm>
                <a:off x="527817" y="614961"/>
                <a:ext cx="209550" cy="362585"/>
              </a:xfrm>
              <a:custGeom>
                <a:avLst/>
                <a:gdLst/>
                <a:ahLst/>
                <a:cxnLst/>
                <a:rect l="l" t="t" r="r" b="b"/>
                <a:pathLst>
                  <a:path w="209550" h="362584">
                    <a:moveTo>
                      <a:pt x="149580" y="5334"/>
                    </a:moveTo>
                    <a:lnTo>
                      <a:pt x="0" y="356641"/>
                    </a:lnTo>
                    <a:lnTo>
                      <a:pt x="8407" y="362394"/>
                    </a:lnTo>
                    <a:lnTo>
                      <a:pt x="34566" y="336753"/>
                    </a:lnTo>
                    <a:lnTo>
                      <a:pt x="19735" y="336753"/>
                    </a:lnTo>
                    <a:lnTo>
                      <a:pt x="156724" y="15050"/>
                    </a:lnTo>
                    <a:lnTo>
                      <a:pt x="151803" y="11861"/>
                    </a:lnTo>
                    <a:lnTo>
                      <a:pt x="154343" y="7366"/>
                    </a:lnTo>
                    <a:lnTo>
                      <a:pt x="149580" y="5334"/>
                    </a:lnTo>
                    <a:close/>
                  </a:path>
                  <a:path w="209550" h="362584">
                    <a:moveTo>
                      <a:pt x="192448" y="131292"/>
                    </a:moveTo>
                    <a:lnTo>
                      <a:pt x="134327" y="139077"/>
                    </a:lnTo>
                    <a:lnTo>
                      <a:pt x="171792" y="187744"/>
                    </a:lnTo>
                    <a:lnTo>
                      <a:pt x="19735" y="336753"/>
                    </a:lnTo>
                    <a:lnTo>
                      <a:pt x="34566" y="336753"/>
                    </a:lnTo>
                    <a:lnTo>
                      <a:pt x="185623" y="188683"/>
                    </a:lnTo>
                    <a:lnTo>
                      <a:pt x="153492" y="146964"/>
                    </a:lnTo>
                    <a:lnTo>
                      <a:pt x="199605" y="140817"/>
                    </a:lnTo>
                    <a:lnTo>
                      <a:pt x="200786" y="138188"/>
                    </a:lnTo>
                    <a:lnTo>
                      <a:pt x="201652" y="136055"/>
                    </a:lnTo>
                    <a:lnTo>
                      <a:pt x="196087" y="136055"/>
                    </a:lnTo>
                    <a:lnTo>
                      <a:pt x="191376" y="133896"/>
                    </a:lnTo>
                    <a:lnTo>
                      <a:pt x="192265" y="131787"/>
                    </a:lnTo>
                    <a:lnTo>
                      <a:pt x="192448" y="131292"/>
                    </a:lnTo>
                    <a:close/>
                  </a:path>
                  <a:path w="209550" h="362584">
                    <a:moveTo>
                      <a:pt x="195389" y="130898"/>
                    </a:moveTo>
                    <a:lnTo>
                      <a:pt x="192448" y="131292"/>
                    </a:lnTo>
                    <a:lnTo>
                      <a:pt x="192265" y="131787"/>
                    </a:lnTo>
                    <a:lnTo>
                      <a:pt x="191376" y="133896"/>
                    </a:lnTo>
                    <a:lnTo>
                      <a:pt x="196087" y="136055"/>
                    </a:lnTo>
                    <a:lnTo>
                      <a:pt x="195389" y="130898"/>
                    </a:lnTo>
                    <a:close/>
                  </a:path>
                  <a:path w="209550" h="362584">
                    <a:moveTo>
                      <a:pt x="203473" y="130898"/>
                    </a:moveTo>
                    <a:lnTo>
                      <a:pt x="195389" y="130898"/>
                    </a:lnTo>
                    <a:lnTo>
                      <a:pt x="196087" y="136055"/>
                    </a:lnTo>
                    <a:lnTo>
                      <a:pt x="201652" y="136055"/>
                    </a:lnTo>
                    <a:lnTo>
                      <a:pt x="202515" y="133896"/>
                    </a:lnTo>
                    <a:lnTo>
                      <a:pt x="203473" y="130898"/>
                    </a:lnTo>
                    <a:close/>
                  </a:path>
                  <a:path w="209550" h="362584">
                    <a:moveTo>
                      <a:pt x="151853" y="0"/>
                    </a:moveTo>
                    <a:lnTo>
                      <a:pt x="149580" y="5334"/>
                    </a:lnTo>
                    <a:lnTo>
                      <a:pt x="159131" y="9398"/>
                    </a:lnTo>
                    <a:lnTo>
                      <a:pt x="156724" y="15050"/>
                    </a:lnTo>
                    <a:lnTo>
                      <a:pt x="189101" y="47270"/>
                    </a:lnTo>
                    <a:lnTo>
                      <a:pt x="199891" y="84808"/>
                    </a:lnTo>
                    <a:lnTo>
                      <a:pt x="199323" y="100915"/>
                    </a:lnTo>
                    <a:lnTo>
                      <a:pt x="197652" y="113075"/>
                    </a:lnTo>
                    <a:lnTo>
                      <a:pt x="194576" y="125387"/>
                    </a:lnTo>
                    <a:lnTo>
                      <a:pt x="193459" y="128562"/>
                    </a:lnTo>
                    <a:lnTo>
                      <a:pt x="192448" y="131292"/>
                    </a:lnTo>
                    <a:lnTo>
                      <a:pt x="195389" y="130898"/>
                    </a:lnTo>
                    <a:lnTo>
                      <a:pt x="203473" y="130898"/>
                    </a:lnTo>
                    <a:lnTo>
                      <a:pt x="205947" y="123149"/>
                    </a:lnTo>
                    <a:lnTo>
                      <a:pt x="209242" y="106980"/>
                    </a:lnTo>
                    <a:lnTo>
                      <a:pt x="209479" y="90151"/>
                    </a:lnTo>
                    <a:lnTo>
                      <a:pt x="208705" y="76217"/>
                    </a:lnTo>
                    <a:lnTo>
                      <a:pt x="189639" y="30861"/>
                    </a:lnTo>
                    <a:lnTo>
                      <a:pt x="162285" y="6040"/>
                    </a:lnTo>
                    <a:lnTo>
                      <a:pt x="151853" y="0"/>
                    </a:lnTo>
                    <a:close/>
                  </a:path>
                  <a:path w="209550" h="362584">
                    <a:moveTo>
                      <a:pt x="154343" y="7366"/>
                    </a:moveTo>
                    <a:lnTo>
                      <a:pt x="151803" y="11861"/>
                    </a:lnTo>
                    <a:lnTo>
                      <a:pt x="156724" y="15050"/>
                    </a:lnTo>
                    <a:lnTo>
                      <a:pt x="159131" y="9398"/>
                    </a:lnTo>
                    <a:lnTo>
                      <a:pt x="154343" y="7366"/>
                    </a:lnTo>
                    <a:close/>
                  </a:path>
                </a:pathLst>
              </a:custGeom>
              <a:solidFill>
                <a:srgbClr val="212121"/>
              </a:solidFill>
            </p:spPr>
            <p:txBody>
              <a:bodyPr wrap="square" lIns="0" tIns="0" rIns="0" bIns="0" rtlCol="0"/>
              <a:lstStyle/>
              <a:p>
                <a:endParaRPr sz="1600"/>
              </a:p>
            </p:txBody>
          </p:sp>
          <p:sp>
            <p:nvSpPr>
              <p:cNvPr id="362" name="bk object 107"/>
              <p:cNvSpPr/>
              <p:nvPr/>
            </p:nvSpPr>
            <p:spPr>
              <a:xfrm>
                <a:off x="530758" y="969062"/>
                <a:ext cx="0" cy="76200"/>
              </a:xfrm>
              <a:custGeom>
                <a:avLst/>
                <a:gdLst/>
                <a:ahLst/>
                <a:cxnLst/>
                <a:rect l="l" t="t" r="r" b="b"/>
                <a:pathLst>
                  <a:path h="76200">
                    <a:moveTo>
                      <a:pt x="0" y="0"/>
                    </a:moveTo>
                    <a:lnTo>
                      <a:pt x="0" y="76047"/>
                    </a:lnTo>
                  </a:path>
                </a:pathLst>
              </a:custGeom>
              <a:ln w="11620">
                <a:solidFill>
                  <a:srgbClr val="212121"/>
                </a:solidFill>
              </a:ln>
            </p:spPr>
            <p:txBody>
              <a:bodyPr wrap="square" lIns="0" tIns="0" rIns="0" bIns="0" rtlCol="0"/>
              <a:lstStyle/>
              <a:p>
                <a:endParaRPr sz="1600"/>
              </a:p>
            </p:txBody>
          </p:sp>
          <p:sp>
            <p:nvSpPr>
              <p:cNvPr id="363" name="bk object 108"/>
              <p:cNvSpPr/>
              <p:nvPr/>
            </p:nvSpPr>
            <p:spPr>
              <a:xfrm>
                <a:off x="271112" y="177611"/>
                <a:ext cx="511467" cy="480390"/>
              </a:xfrm>
              <a:prstGeom prst="rect">
                <a:avLst/>
              </a:prstGeom>
              <a:blipFill>
                <a:blip r:embed="rId43"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64" name="bk object 109"/>
              <p:cNvSpPr/>
              <p:nvPr/>
            </p:nvSpPr>
            <p:spPr>
              <a:xfrm>
                <a:off x="262982" y="169564"/>
                <a:ext cx="528320" cy="497205"/>
              </a:xfrm>
              <a:custGeom>
                <a:avLst/>
                <a:gdLst/>
                <a:ahLst/>
                <a:cxnLst/>
                <a:rect l="l" t="t" r="r" b="b"/>
                <a:pathLst>
                  <a:path w="528320" h="497205">
                    <a:moveTo>
                      <a:pt x="276008" y="0"/>
                    </a:moveTo>
                    <a:lnTo>
                      <a:pt x="231990" y="2516"/>
                    </a:lnTo>
                    <a:lnTo>
                      <a:pt x="191626" y="10095"/>
                    </a:lnTo>
                    <a:lnTo>
                      <a:pt x="154887" y="22357"/>
                    </a:lnTo>
                    <a:lnTo>
                      <a:pt x="111500" y="45343"/>
                    </a:lnTo>
                    <a:lnTo>
                      <a:pt x="73175" y="76802"/>
                    </a:lnTo>
                    <a:lnTo>
                      <a:pt x="46908" y="107675"/>
                    </a:lnTo>
                    <a:lnTo>
                      <a:pt x="26198" y="140883"/>
                    </a:lnTo>
                    <a:lnTo>
                      <a:pt x="11289" y="176190"/>
                    </a:lnTo>
                    <a:lnTo>
                      <a:pt x="2427" y="213361"/>
                    </a:lnTo>
                    <a:lnTo>
                      <a:pt x="0" y="239062"/>
                    </a:lnTo>
                    <a:lnTo>
                      <a:pt x="320" y="253663"/>
                    </a:lnTo>
                    <a:lnTo>
                      <a:pt x="5431" y="295270"/>
                    </a:lnTo>
                    <a:lnTo>
                      <a:pt x="16319" y="333225"/>
                    </a:lnTo>
                    <a:lnTo>
                      <a:pt x="32561" y="367719"/>
                    </a:lnTo>
                    <a:lnTo>
                      <a:pt x="61676" y="408075"/>
                    </a:lnTo>
                    <a:lnTo>
                      <a:pt x="90660" y="434957"/>
                    </a:lnTo>
                    <a:lnTo>
                      <a:pt x="123098" y="457577"/>
                    </a:lnTo>
                    <a:lnTo>
                      <a:pt x="157474" y="475183"/>
                    </a:lnTo>
                    <a:lnTo>
                      <a:pt x="193627" y="487645"/>
                    </a:lnTo>
                    <a:lnTo>
                      <a:pt x="231403" y="494838"/>
                    </a:lnTo>
                    <a:lnTo>
                      <a:pt x="257414" y="496645"/>
                    </a:lnTo>
                    <a:lnTo>
                      <a:pt x="271898" y="496345"/>
                    </a:lnTo>
                    <a:lnTo>
                      <a:pt x="313470" y="491803"/>
                    </a:lnTo>
                    <a:lnTo>
                      <a:pt x="352083" y="482109"/>
                    </a:lnTo>
                    <a:lnTo>
                      <a:pt x="358460" y="479853"/>
                    </a:lnTo>
                    <a:lnTo>
                      <a:pt x="276101" y="479853"/>
                    </a:lnTo>
                    <a:lnTo>
                      <a:pt x="260910" y="479589"/>
                    </a:lnTo>
                    <a:lnTo>
                      <a:pt x="218059" y="475111"/>
                    </a:lnTo>
                    <a:lnTo>
                      <a:pt x="179235" y="465446"/>
                    </a:lnTo>
                    <a:lnTo>
                      <a:pt x="133612" y="445240"/>
                    </a:lnTo>
                    <a:lnTo>
                      <a:pt x="94853" y="417616"/>
                    </a:lnTo>
                    <a:lnTo>
                      <a:pt x="66639" y="387217"/>
                    </a:lnTo>
                    <a:lnTo>
                      <a:pt x="44480" y="354477"/>
                    </a:lnTo>
                    <a:lnTo>
                      <a:pt x="28588" y="319602"/>
                    </a:lnTo>
                    <a:lnTo>
                      <a:pt x="17510" y="270143"/>
                    </a:lnTo>
                    <a:lnTo>
                      <a:pt x="16598" y="257301"/>
                    </a:lnTo>
                    <a:lnTo>
                      <a:pt x="16940" y="242677"/>
                    </a:lnTo>
                    <a:lnTo>
                      <a:pt x="22351" y="201319"/>
                    </a:lnTo>
                    <a:lnTo>
                      <a:pt x="33926" y="163758"/>
                    </a:lnTo>
                    <a:lnTo>
                      <a:pt x="58037" y="119635"/>
                    </a:lnTo>
                    <a:lnTo>
                      <a:pt x="92054" y="81911"/>
                    </a:lnTo>
                    <a:lnTo>
                      <a:pt x="123880" y="57932"/>
                    </a:lnTo>
                    <a:lnTo>
                      <a:pt x="157823" y="39241"/>
                    </a:lnTo>
                    <a:lnTo>
                      <a:pt x="193719" y="25989"/>
                    </a:lnTo>
                    <a:lnTo>
                      <a:pt x="231403" y="18329"/>
                    </a:lnTo>
                    <a:lnTo>
                      <a:pt x="257438" y="16404"/>
                    </a:lnTo>
                    <a:lnTo>
                      <a:pt x="358711" y="16404"/>
                    </a:lnTo>
                    <a:lnTo>
                      <a:pt x="353840" y="14604"/>
                    </a:lnTo>
                    <a:lnTo>
                      <a:pt x="315913" y="4582"/>
                    </a:lnTo>
                    <a:lnTo>
                      <a:pt x="289504" y="900"/>
                    </a:lnTo>
                    <a:lnTo>
                      <a:pt x="276008" y="0"/>
                    </a:lnTo>
                    <a:close/>
                  </a:path>
                  <a:path w="528320" h="497205">
                    <a:moveTo>
                      <a:pt x="519597" y="248229"/>
                    </a:moveTo>
                    <a:lnTo>
                      <a:pt x="511329" y="248229"/>
                    </a:lnTo>
                    <a:lnTo>
                      <a:pt x="510915" y="261740"/>
                    </a:lnTo>
                    <a:lnTo>
                      <a:pt x="509692" y="275046"/>
                    </a:lnTo>
                    <a:lnTo>
                      <a:pt x="501394" y="313522"/>
                    </a:lnTo>
                    <a:lnTo>
                      <a:pt x="486611" y="349404"/>
                    </a:lnTo>
                    <a:lnTo>
                      <a:pt x="465937" y="382133"/>
                    </a:lnTo>
                    <a:lnTo>
                      <a:pt x="439964" y="411150"/>
                    </a:lnTo>
                    <a:lnTo>
                      <a:pt x="399823" y="441904"/>
                    </a:lnTo>
                    <a:lnTo>
                      <a:pt x="365784" y="459540"/>
                    </a:lnTo>
                    <a:lnTo>
                      <a:pt x="328898" y="472019"/>
                    </a:lnTo>
                    <a:lnTo>
                      <a:pt x="289635" y="478888"/>
                    </a:lnTo>
                    <a:lnTo>
                      <a:pt x="276101" y="479853"/>
                    </a:lnTo>
                    <a:lnTo>
                      <a:pt x="358460" y="479853"/>
                    </a:lnTo>
                    <a:lnTo>
                      <a:pt x="398638" y="461855"/>
                    </a:lnTo>
                    <a:lnTo>
                      <a:pt x="439158" y="434093"/>
                    </a:lnTo>
                    <a:lnTo>
                      <a:pt x="466760" y="407006"/>
                    </a:lnTo>
                    <a:lnTo>
                      <a:pt x="490322" y="375695"/>
                    </a:lnTo>
                    <a:lnTo>
                      <a:pt x="508538" y="341515"/>
                    </a:lnTo>
                    <a:lnTo>
                      <a:pt x="520982" y="304866"/>
                    </a:lnTo>
                    <a:lnTo>
                      <a:pt x="527228" y="266147"/>
                    </a:lnTo>
                    <a:lnTo>
                      <a:pt x="527859" y="252850"/>
                    </a:lnTo>
                    <a:lnTo>
                      <a:pt x="519597" y="248229"/>
                    </a:lnTo>
                    <a:close/>
                  </a:path>
                  <a:path w="528320" h="497205">
                    <a:moveTo>
                      <a:pt x="358711" y="16404"/>
                    </a:moveTo>
                    <a:lnTo>
                      <a:pt x="257438" y="16404"/>
                    </a:lnTo>
                    <a:lnTo>
                      <a:pt x="271988" y="16723"/>
                    </a:lnTo>
                    <a:lnTo>
                      <a:pt x="286195" y="17697"/>
                    </a:lnTo>
                    <a:lnTo>
                      <a:pt x="326696" y="24379"/>
                    </a:lnTo>
                    <a:lnTo>
                      <a:pt x="363868" y="36344"/>
                    </a:lnTo>
                    <a:lnTo>
                      <a:pt x="407929" y="59715"/>
                    </a:lnTo>
                    <a:lnTo>
                      <a:pt x="446192" y="91673"/>
                    </a:lnTo>
                    <a:lnTo>
                      <a:pt x="471343" y="122289"/>
                    </a:lnTo>
                    <a:lnTo>
                      <a:pt x="490751" y="155911"/>
                    </a:lnTo>
                    <a:lnTo>
                      <a:pt x="503986" y="192129"/>
                    </a:lnTo>
                    <a:lnTo>
                      <a:pt x="510615" y="230534"/>
                    </a:lnTo>
                    <a:lnTo>
                      <a:pt x="511283" y="243750"/>
                    </a:lnTo>
                    <a:lnTo>
                      <a:pt x="527903" y="248229"/>
                    </a:lnTo>
                    <a:lnTo>
                      <a:pt x="524498" y="208209"/>
                    </a:lnTo>
                    <a:lnTo>
                      <a:pt x="514631" y="170223"/>
                    </a:lnTo>
                    <a:lnTo>
                      <a:pt x="498843" y="134780"/>
                    </a:lnTo>
                    <a:lnTo>
                      <a:pt x="477675" y="102387"/>
                    </a:lnTo>
                    <a:lnTo>
                      <a:pt x="451669" y="73551"/>
                    </a:lnTo>
                    <a:lnTo>
                      <a:pt x="422125" y="49463"/>
                    </a:lnTo>
                    <a:lnTo>
                      <a:pt x="389380" y="29689"/>
                    </a:lnTo>
                    <a:lnTo>
                      <a:pt x="365972" y="19088"/>
                    </a:lnTo>
                    <a:lnTo>
                      <a:pt x="358711" y="16404"/>
                    </a:lnTo>
                    <a:close/>
                  </a:path>
                </a:pathLst>
              </a:custGeom>
              <a:solidFill>
                <a:srgbClr val="B3812F"/>
              </a:solidFill>
            </p:spPr>
            <p:txBody>
              <a:bodyPr wrap="square" lIns="0" tIns="0" rIns="0" bIns="0" rtlCol="0"/>
              <a:lstStyle/>
              <a:p>
                <a:endParaRPr sz="1600"/>
              </a:p>
            </p:txBody>
          </p:sp>
          <p:sp>
            <p:nvSpPr>
              <p:cNvPr id="365" name="bk object 110"/>
              <p:cNvSpPr/>
              <p:nvPr/>
            </p:nvSpPr>
            <p:spPr>
              <a:xfrm>
                <a:off x="299745" y="293130"/>
                <a:ext cx="479425" cy="356235"/>
              </a:xfrm>
              <a:custGeom>
                <a:avLst/>
                <a:gdLst/>
                <a:ahLst/>
                <a:cxnLst/>
                <a:rect l="l" t="t" r="r" b="b"/>
                <a:pathLst>
                  <a:path w="479425" h="356234">
                    <a:moveTo>
                      <a:pt x="0" y="209252"/>
                    </a:moveTo>
                    <a:lnTo>
                      <a:pt x="24106" y="253224"/>
                    </a:lnTo>
                    <a:lnTo>
                      <a:pt x="49388" y="283013"/>
                    </a:lnTo>
                    <a:lnTo>
                      <a:pt x="79806" y="307988"/>
                    </a:lnTo>
                    <a:lnTo>
                      <a:pt x="112854" y="328058"/>
                    </a:lnTo>
                    <a:lnTo>
                      <a:pt x="148289" y="342957"/>
                    </a:lnTo>
                    <a:lnTo>
                      <a:pt x="185869" y="352416"/>
                    </a:lnTo>
                    <a:lnTo>
                      <a:pt x="225354" y="356167"/>
                    </a:lnTo>
                    <a:lnTo>
                      <a:pt x="239864" y="355842"/>
                    </a:lnTo>
                    <a:lnTo>
                      <a:pt x="281376" y="350984"/>
                    </a:lnTo>
                    <a:lnTo>
                      <a:pt x="319692" y="340679"/>
                    </a:lnTo>
                    <a:lnTo>
                      <a:pt x="365430" y="319307"/>
                    </a:lnTo>
                    <a:lnTo>
                      <a:pt x="375223" y="313120"/>
                    </a:lnTo>
                    <a:lnTo>
                      <a:pt x="213102" y="313120"/>
                    </a:lnTo>
                    <a:lnTo>
                      <a:pt x="198554" y="312798"/>
                    </a:lnTo>
                    <a:lnTo>
                      <a:pt x="156966" y="307957"/>
                    </a:lnTo>
                    <a:lnTo>
                      <a:pt x="118620" y="297687"/>
                    </a:lnTo>
                    <a:lnTo>
                      <a:pt x="72886" y="276382"/>
                    </a:lnTo>
                    <a:lnTo>
                      <a:pt x="33763" y="247436"/>
                    </a:lnTo>
                    <a:lnTo>
                      <a:pt x="7049" y="218667"/>
                    </a:lnTo>
                    <a:lnTo>
                      <a:pt x="0" y="209252"/>
                    </a:lnTo>
                    <a:close/>
                  </a:path>
                  <a:path w="479425" h="356234">
                    <a:moveTo>
                      <a:pt x="439146" y="0"/>
                    </a:moveTo>
                    <a:lnTo>
                      <a:pt x="452966" y="48597"/>
                    </a:lnTo>
                    <a:lnTo>
                      <a:pt x="455545" y="74294"/>
                    </a:lnTo>
                    <a:lnTo>
                      <a:pt x="455190" y="88758"/>
                    </a:lnTo>
                    <a:lnTo>
                      <a:pt x="449703" y="129729"/>
                    </a:lnTo>
                    <a:lnTo>
                      <a:pt x="437962" y="167046"/>
                    </a:lnTo>
                    <a:lnTo>
                      <a:pt x="413422" y="211060"/>
                    </a:lnTo>
                    <a:lnTo>
                      <a:pt x="379122" y="248609"/>
                    </a:lnTo>
                    <a:lnTo>
                      <a:pt x="347752" y="272050"/>
                    </a:lnTo>
                    <a:lnTo>
                      <a:pt x="313883" y="290473"/>
                    </a:lnTo>
                    <a:lnTo>
                      <a:pt x="277746" y="303621"/>
                    </a:lnTo>
                    <a:lnTo>
                      <a:pt x="239571" y="311239"/>
                    </a:lnTo>
                    <a:lnTo>
                      <a:pt x="213102" y="313120"/>
                    </a:lnTo>
                    <a:lnTo>
                      <a:pt x="375223" y="313120"/>
                    </a:lnTo>
                    <a:lnTo>
                      <a:pt x="414282" y="280667"/>
                    </a:lnTo>
                    <a:lnTo>
                      <a:pt x="439633" y="249813"/>
                    </a:lnTo>
                    <a:lnTo>
                      <a:pt x="459032" y="216161"/>
                    </a:lnTo>
                    <a:lnTo>
                      <a:pt x="472122" y="180057"/>
                    </a:lnTo>
                    <a:lnTo>
                      <a:pt x="478542" y="141846"/>
                    </a:lnTo>
                    <a:lnTo>
                      <a:pt x="479138" y="128700"/>
                    </a:lnTo>
                    <a:lnTo>
                      <a:pt x="478752" y="114881"/>
                    </a:lnTo>
                    <a:lnTo>
                      <a:pt x="473117" y="75536"/>
                    </a:lnTo>
                    <a:lnTo>
                      <a:pt x="461170" y="39357"/>
                    </a:lnTo>
                    <a:lnTo>
                      <a:pt x="443429" y="6344"/>
                    </a:lnTo>
                    <a:lnTo>
                      <a:pt x="439146" y="0"/>
                    </a:lnTo>
                    <a:close/>
                  </a:path>
                </a:pathLst>
              </a:custGeom>
              <a:solidFill>
                <a:srgbClr val="DFB591"/>
              </a:solidFill>
            </p:spPr>
            <p:txBody>
              <a:bodyPr wrap="square" lIns="0" tIns="0" rIns="0" bIns="0" rtlCol="0"/>
              <a:lstStyle/>
              <a:p>
                <a:endParaRPr sz="1600"/>
              </a:p>
            </p:txBody>
          </p:sp>
          <p:sp>
            <p:nvSpPr>
              <p:cNvPr id="366" name="bk object 111"/>
              <p:cNvSpPr/>
              <p:nvPr/>
            </p:nvSpPr>
            <p:spPr>
              <a:xfrm>
                <a:off x="299051" y="188551"/>
                <a:ext cx="243049" cy="260530"/>
              </a:xfrm>
              <a:prstGeom prst="rect">
                <a:avLst/>
              </a:prstGeom>
              <a:blipFill>
                <a:blip r:embed="rId4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67" name="bk object 112"/>
              <p:cNvSpPr/>
              <p:nvPr/>
            </p:nvSpPr>
            <p:spPr>
              <a:xfrm>
                <a:off x="263302" y="174957"/>
                <a:ext cx="521868" cy="266230"/>
              </a:xfrm>
              <a:prstGeom prst="rect">
                <a:avLst/>
              </a:prstGeom>
              <a:blipFill>
                <a:blip r:embed="rId45"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sp>
            <p:nvSpPr>
              <p:cNvPr id="368" name="bk object 113"/>
              <p:cNvSpPr/>
              <p:nvPr/>
            </p:nvSpPr>
            <p:spPr>
              <a:xfrm>
                <a:off x="331766" y="188428"/>
                <a:ext cx="213213" cy="108185"/>
              </a:xfrm>
              <a:prstGeom prst="rect">
                <a:avLst/>
              </a:prstGeom>
              <a:blipFill>
                <a:blip r:embed="rId46"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00"/>
              </a:p>
            </p:txBody>
          </p:sp>
        </p:grpSp>
        <p:sp>
          <p:nvSpPr>
            <p:cNvPr id="56" name="TextBox 55"/>
            <p:cNvSpPr txBox="1"/>
            <p:nvPr/>
          </p:nvSpPr>
          <p:spPr>
            <a:xfrm>
              <a:off x="10409236" y="1849076"/>
              <a:ext cx="1394100" cy="307777"/>
            </a:xfrm>
            <a:prstGeom prst="rect">
              <a:avLst/>
            </a:prstGeom>
            <a:noFill/>
          </p:spPr>
          <p:txBody>
            <a:bodyPr wrap="none" rtlCol="0">
              <a:spAutoFit/>
            </a:bodyPr>
            <a:lstStyle/>
            <a:p>
              <a:r>
                <a:rPr lang="en-US" sz="1400" dirty="0"/>
                <a:t>Decision-Makers</a:t>
              </a:r>
            </a:p>
          </p:txBody>
        </p:sp>
      </p:grpSp>
      <p:sp>
        <p:nvSpPr>
          <p:cNvPr id="76" name="TextBox 75"/>
          <p:cNvSpPr txBox="1"/>
          <p:nvPr/>
        </p:nvSpPr>
        <p:spPr>
          <a:xfrm>
            <a:off x="6547369" y="1834065"/>
            <a:ext cx="1614227" cy="307777"/>
          </a:xfrm>
          <a:prstGeom prst="rect">
            <a:avLst/>
          </a:prstGeom>
          <a:noFill/>
        </p:spPr>
        <p:txBody>
          <a:bodyPr wrap="square" rtlCol="0">
            <a:spAutoFit/>
          </a:bodyPr>
          <a:lstStyle/>
          <a:p>
            <a:pPr algn="ctr"/>
            <a:r>
              <a:rPr lang="en-US" sz="1400"/>
              <a:t>Resource Managers</a:t>
            </a:r>
            <a:endParaRPr lang="en-US" sz="1400" dirty="0"/>
          </a:p>
        </p:txBody>
      </p:sp>
      <p:grpSp>
        <p:nvGrpSpPr>
          <p:cNvPr id="154" name="Group 153"/>
          <p:cNvGrpSpPr/>
          <p:nvPr/>
        </p:nvGrpSpPr>
        <p:grpSpPr>
          <a:xfrm>
            <a:off x="8404369" y="940958"/>
            <a:ext cx="1369567" cy="1203360"/>
            <a:chOff x="8807299" y="957533"/>
            <a:chExt cx="1369566" cy="1203359"/>
          </a:xfrm>
        </p:grpSpPr>
        <p:grpSp>
          <p:nvGrpSpPr>
            <p:cNvPr id="339" name="Group 338"/>
            <p:cNvGrpSpPr/>
            <p:nvPr/>
          </p:nvGrpSpPr>
          <p:grpSpPr>
            <a:xfrm>
              <a:off x="9363167" y="957533"/>
              <a:ext cx="668789" cy="843731"/>
              <a:chOff x="1385492" y="88391"/>
              <a:chExt cx="803244" cy="1114691"/>
            </a:xfrm>
            <a:effectLst>
              <a:outerShdw blurRad="50800" dist="38100" dir="2700000" algn="tl" rotWithShape="0">
                <a:prstClr val="black">
                  <a:alpha val="40000"/>
                </a:prstClr>
              </a:outerShdw>
              <a:reflection blurRad="6350" stA="52000" endA="300" endPos="35000" dir="5400000" sy="-100000" algn="bl" rotWithShape="0"/>
            </a:effectLst>
          </p:grpSpPr>
          <p:sp>
            <p:nvSpPr>
              <p:cNvPr id="296" name="bk object 16"/>
              <p:cNvSpPr/>
              <p:nvPr/>
            </p:nvSpPr>
            <p:spPr>
              <a:xfrm>
                <a:off x="1385492" y="913959"/>
                <a:ext cx="803244" cy="289123"/>
              </a:xfrm>
              <a:prstGeom prst="rect">
                <a:avLst/>
              </a:prstGeom>
              <a:blipFill>
                <a:blip r:embed="rId4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7" name="bk object 17"/>
              <p:cNvSpPr/>
              <p:nvPr/>
            </p:nvSpPr>
            <p:spPr>
              <a:xfrm>
                <a:off x="1473987" y="649045"/>
                <a:ext cx="640770" cy="465734"/>
              </a:xfrm>
              <a:prstGeom prst="rect">
                <a:avLst/>
              </a:prstGeom>
              <a:blipFill>
                <a:blip r:embed="rId4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98" name="bk object 18"/>
              <p:cNvSpPr/>
              <p:nvPr/>
            </p:nvSpPr>
            <p:spPr>
              <a:xfrm>
                <a:off x="1465119" y="641120"/>
                <a:ext cx="659130" cy="482600"/>
              </a:xfrm>
              <a:custGeom>
                <a:avLst/>
                <a:gdLst/>
                <a:ahLst/>
                <a:cxnLst/>
                <a:rect l="l" t="t" r="r" b="b"/>
                <a:pathLst>
                  <a:path w="659130" h="482600">
                    <a:moveTo>
                      <a:pt x="329276" y="0"/>
                    </a:moveTo>
                    <a:lnTo>
                      <a:pt x="315669" y="0"/>
                    </a:lnTo>
                    <a:lnTo>
                      <a:pt x="275731" y="3809"/>
                    </a:lnTo>
                    <a:lnTo>
                      <a:pt x="262748" y="6349"/>
                    </a:lnTo>
                    <a:lnTo>
                      <a:pt x="249948" y="10159"/>
                    </a:lnTo>
                    <a:lnTo>
                      <a:pt x="237343" y="12699"/>
                    </a:lnTo>
                    <a:lnTo>
                      <a:pt x="189074" y="31749"/>
                    </a:lnTo>
                    <a:lnTo>
                      <a:pt x="155437" y="50799"/>
                    </a:lnTo>
                    <a:lnTo>
                      <a:pt x="124320" y="73659"/>
                    </a:lnTo>
                    <a:lnTo>
                      <a:pt x="95100" y="101599"/>
                    </a:lnTo>
                    <a:lnTo>
                      <a:pt x="85557" y="113029"/>
                    </a:lnTo>
                    <a:lnTo>
                      <a:pt x="76495" y="123189"/>
                    </a:lnTo>
                    <a:lnTo>
                      <a:pt x="67919" y="134619"/>
                    </a:lnTo>
                    <a:lnTo>
                      <a:pt x="59832" y="146049"/>
                    </a:lnTo>
                    <a:lnTo>
                      <a:pt x="52239" y="158749"/>
                    </a:lnTo>
                    <a:lnTo>
                      <a:pt x="45143" y="170179"/>
                    </a:lnTo>
                    <a:lnTo>
                      <a:pt x="38548" y="182879"/>
                    </a:lnTo>
                    <a:lnTo>
                      <a:pt x="32459" y="194309"/>
                    </a:lnTo>
                    <a:lnTo>
                      <a:pt x="26878" y="207009"/>
                    </a:lnTo>
                    <a:lnTo>
                      <a:pt x="13229" y="246379"/>
                    </a:lnTo>
                    <a:lnTo>
                      <a:pt x="4302" y="285749"/>
                    </a:lnTo>
                    <a:lnTo>
                      <a:pt x="202" y="327659"/>
                    </a:lnTo>
                    <a:lnTo>
                      <a:pt x="0" y="345439"/>
                    </a:lnTo>
                    <a:lnTo>
                      <a:pt x="169" y="354329"/>
                    </a:lnTo>
                    <a:lnTo>
                      <a:pt x="3639" y="392429"/>
                    </a:lnTo>
                    <a:lnTo>
                      <a:pt x="6899" y="403859"/>
                    </a:lnTo>
                    <a:lnTo>
                      <a:pt x="9312" y="406399"/>
                    </a:lnTo>
                    <a:lnTo>
                      <a:pt x="22739" y="412749"/>
                    </a:lnTo>
                    <a:lnTo>
                      <a:pt x="36494" y="420369"/>
                    </a:lnTo>
                    <a:lnTo>
                      <a:pt x="64953" y="433069"/>
                    </a:lnTo>
                    <a:lnTo>
                      <a:pt x="79638" y="438149"/>
                    </a:lnTo>
                    <a:lnTo>
                      <a:pt x="94612" y="444499"/>
                    </a:lnTo>
                    <a:lnTo>
                      <a:pt x="125392" y="454659"/>
                    </a:lnTo>
                    <a:lnTo>
                      <a:pt x="190007" y="469899"/>
                    </a:lnTo>
                    <a:lnTo>
                      <a:pt x="206740" y="472439"/>
                    </a:lnTo>
                    <a:lnTo>
                      <a:pt x="223686" y="476249"/>
                    </a:lnTo>
                    <a:lnTo>
                      <a:pt x="240834" y="477519"/>
                    </a:lnTo>
                    <a:lnTo>
                      <a:pt x="258175" y="480059"/>
                    </a:lnTo>
                    <a:lnTo>
                      <a:pt x="293398" y="482599"/>
                    </a:lnTo>
                    <a:lnTo>
                      <a:pt x="365157" y="482599"/>
                    </a:lnTo>
                    <a:lnTo>
                      <a:pt x="400382" y="480059"/>
                    </a:lnTo>
                    <a:lnTo>
                      <a:pt x="417723" y="477519"/>
                    </a:lnTo>
                    <a:lnTo>
                      <a:pt x="434872" y="476249"/>
                    </a:lnTo>
                    <a:lnTo>
                      <a:pt x="451818" y="472439"/>
                    </a:lnTo>
                    <a:lnTo>
                      <a:pt x="468551" y="469899"/>
                    </a:lnTo>
                    <a:lnTo>
                      <a:pt x="490488" y="464819"/>
                    </a:lnTo>
                    <a:lnTo>
                      <a:pt x="294254" y="464819"/>
                    </a:lnTo>
                    <a:lnTo>
                      <a:pt x="259886" y="462279"/>
                    </a:lnTo>
                    <a:lnTo>
                      <a:pt x="242972" y="459739"/>
                    </a:lnTo>
                    <a:lnTo>
                      <a:pt x="226251" y="458469"/>
                    </a:lnTo>
                    <a:lnTo>
                      <a:pt x="209732" y="455929"/>
                    </a:lnTo>
                    <a:lnTo>
                      <a:pt x="193426" y="452119"/>
                    </a:lnTo>
                    <a:lnTo>
                      <a:pt x="177342" y="449579"/>
                    </a:lnTo>
                    <a:lnTo>
                      <a:pt x="100600" y="426719"/>
                    </a:lnTo>
                    <a:lnTo>
                      <a:pt x="57851" y="410209"/>
                    </a:lnTo>
                    <a:lnTo>
                      <a:pt x="30888" y="397509"/>
                    </a:lnTo>
                    <a:lnTo>
                      <a:pt x="13592" y="397509"/>
                    </a:lnTo>
                    <a:lnTo>
                      <a:pt x="17897" y="389889"/>
                    </a:lnTo>
                    <a:lnTo>
                      <a:pt x="21499" y="389889"/>
                    </a:lnTo>
                    <a:lnTo>
                      <a:pt x="20579" y="383539"/>
                    </a:lnTo>
                    <a:lnTo>
                      <a:pt x="19189" y="372109"/>
                    </a:lnTo>
                    <a:lnTo>
                      <a:pt x="18266" y="359409"/>
                    </a:lnTo>
                    <a:lnTo>
                      <a:pt x="17949" y="349249"/>
                    </a:lnTo>
                    <a:lnTo>
                      <a:pt x="17902" y="341629"/>
                    </a:lnTo>
                    <a:lnTo>
                      <a:pt x="18094" y="331469"/>
                    </a:lnTo>
                    <a:lnTo>
                      <a:pt x="21999" y="290829"/>
                    </a:lnTo>
                    <a:lnTo>
                      <a:pt x="30359" y="251459"/>
                    </a:lnTo>
                    <a:lnTo>
                      <a:pt x="42891" y="214629"/>
                    </a:lnTo>
                    <a:lnTo>
                      <a:pt x="47946" y="201929"/>
                    </a:lnTo>
                    <a:lnTo>
                      <a:pt x="53423" y="190499"/>
                    </a:lnTo>
                    <a:lnTo>
                      <a:pt x="59312" y="180339"/>
                    </a:lnTo>
                    <a:lnTo>
                      <a:pt x="65601" y="168909"/>
                    </a:lnTo>
                    <a:lnTo>
                      <a:pt x="94556" y="128269"/>
                    </a:lnTo>
                    <a:lnTo>
                      <a:pt x="122448" y="100329"/>
                    </a:lnTo>
                    <a:lnTo>
                      <a:pt x="153738" y="74929"/>
                    </a:lnTo>
                    <a:lnTo>
                      <a:pt x="175641" y="60959"/>
                    </a:lnTo>
                    <a:lnTo>
                      <a:pt x="186889" y="53339"/>
                    </a:lnTo>
                    <a:lnTo>
                      <a:pt x="209951" y="43179"/>
                    </a:lnTo>
                    <a:lnTo>
                      <a:pt x="233731" y="33019"/>
                    </a:lnTo>
                    <a:lnTo>
                      <a:pt x="245878" y="29209"/>
                    </a:lnTo>
                    <a:lnTo>
                      <a:pt x="258188" y="26669"/>
                    </a:lnTo>
                    <a:lnTo>
                      <a:pt x="270657" y="22859"/>
                    </a:lnTo>
                    <a:lnTo>
                      <a:pt x="283278" y="21589"/>
                    </a:lnTo>
                    <a:lnTo>
                      <a:pt x="296047" y="19049"/>
                    </a:lnTo>
                    <a:lnTo>
                      <a:pt x="308957" y="17779"/>
                    </a:lnTo>
                    <a:lnTo>
                      <a:pt x="322005" y="17779"/>
                    </a:lnTo>
                    <a:lnTo>
                      <a:pt x="329276" y="8889"/>
                    </a:lnTo>
                    <a:lnTo>
                      <a:pt x="329276" y="0"/>
                    </a:lnTo>
                    <a:close/>
                  </a:path>
                  <a:path w="659130" h="482600">
                    <a:moveTo>
                      <a:pt x="636904" y="392089"/>
                    </a:moveTo>
                    <a:lnTo>
                      <a:pt x="600702" y="410209"/>
                    </a:lnTo>
                    <a:lnTo>
                      <a:pt x="557954" y="426719"/>
                    </a:lnTo>
                    <a:lnTo>
                      <a:pt x="512676" y="441959"/>
                    </a:lnTo>
                    <a:lnTo>
                      <a:pt x="465132" y="452119"/>
                    </a:lnTo>
                    <a:lnTo>
                      <a:pt x="448826" y="455929"/>
                    </a:lnTo>
                    <a:lnTo>
                      <a:pt x="432307" y="458469"/>
                    </a:lnTo>
                    <a:lnTo>
                      <a:pt x="415585" y="459739"/>
                    </a:lnTo>
                    <a:lnTo>
                      <a:pt x="398671" y="462279"/>
                    </a:lnTo>
                    <a:lnTo>
                      <a:pt x="364301" y="464819"/>
                    </a:lnTo>
                    <a:lnTo>
                      <a:pt x="490488" y="464819"/>
                    </a:lnTo>
                    <a:lnTo>
                      <a:pt x="533163" y="454659"/>
                    </a:lnTo>
                    <a:lnTo>
                      <a:pt x="563942" y="444499"/>
                    </a:lnTo>
                    <a:lnTo>
                      <a:pt x="578916" y="438149"/>
                    </a:lnTo>
                    <a:lnTo>
                      <a:pt x="593600" y="433069"/>
                    </a:lnTo>
                    <a:lnTo>
                      <a:pt x="622058" y="420369"/>
                    </a:lnTo>
                    <a:lnTo>
                      <a:pt x="635813" y="412749"/>
                    </a:lnTo>
                    <a:lnTo>
                      <a:pt x="649240" y="406399"/>
                    </a:lnTo>
                    <a:lnTo>
                      <a:pt x="651653" y="403859"/>
                    </a:lnTo>
                    <a:lnTo>
                      <a:pt x="653317" y="402589"/>
                    </a:lnTo>
                    <a:lnTo>
                      <a:pt x="653761" y="400049"/>
                    </a:lnTo>
                    <a:lnTo>
                      <a:pt x="654130" y="397509"/>
                    </a:lnTo>
                    <a:lnTo>
                      <a:pt x="644947" y="397509"/>
                    </a:lnTo>
                    <a:lnTo>
                      <a:pt x="636859" y="392429"/>
                    </a:lnTo>
                    <a:lnTo>
                      <a:pt x="636904" y="392089"/>
                    </a:lnTo>
                    <a:close/>
                  </a:path>
                  <a:path w="659130" h="482600">
                    <a:moveTo>
                      <a:pt x="17897" y="389889"/>
                    </a:moveTo>
                    <a:lnTo>
                      <a:pt x="13592" y="397509"/>
                    </a:lnTo>
                    <a:lnTo>
                      <a:pt x="22419" y="396239"/>
                    </a:lnTo>
                    <a:lnTo>
                      <a:pt x="21833" y="392198"/>
                    </a:lnTo>
                    <a:lnTo>
                      <a:pt x="17897" y="389889"/>
                    </a:lnTo>
                    <a:close/>
                  </a:path>
                  <a:path w="659130" h="482600">
                    <a:moveTo>
                      <a:pt x="21833" y="392198"/>
                    </a:moveTo>
                    <a:lnTo>
                      <a:pt x="22419" y="396239"/>
                    </a:lnTo>
                    <a:lnTo>
                      <a:pt x="13592" y="397509"/>
                    </a:lnTo>
                    <a:lnTo>
                      <a:pt x="30888" y="397509"/>
                    </a:lnTo>
                    <a:lnTo>
                      <a:pt x="21833" y="392198"/>
                    </a:lnTo>
                    <a:close/>
                  </a:path>
                  <a:path w="659130" h="482600">
                    <a:moveTo>
                      <a:pt x="640655" y="389889"/>
                    </a:moveTo>
                    <a:lnTo>
                      <a:pt x="636904" y="392089"/>
                    </a:lnTo>
                    <a:lnTo>
                      <a:pt x="636859" y="392429"/>
                    </a:lnTo>
                    <a:lnTo>
                      <a:pt x="644947" y="397509"/>
                    </a:lnTo>
                    <a:lnTo>
                      <a:pt x="640655" y="389889"/>
                    </a:lnTo>
                    <a:close/>
                  </a:path>
                  <a:path w="659130" h="482600">
                    <a:moveTo>
                      <a:pt x="655236" y="389889"/>
                    </a:moveTo>
                    <a:lnTo>
                      <a:pt x="640655" y="389889"/>
                    </a:lnTo>
                    <a:lnTo>
                      <a:pt x="644947" y="397509"/>
                    </a:lnTo>
                    <a:lnTo>
                      <a:pt x="654130" y="397509"/>
                    </a:lnTo>
                    <a:lnTo>
                      <a:pt x="655236" y="389889"/>
                    </a:lnTo>
                    <a:close/>
                  </a:path>
                  <a:path w="659130" h="482600">
                    <a:moveTo>
                      <a:pt x="21499" y="389889"/>
                    </a:moveTo>
                    <a:lnTo>
                      <a:pt x="17897" y="389889"/>
                    </a:lnTo>
                    <a:lnTo>
                      <a:pt x="21833" y="392198"/>
                    </a:lnTo>
                    <a:lnTo>
                      <a:pt x="21499" y="389889"/>
                    </a:lnTo>
                    <a:close/>
                  </a:path>
                  <a:path w="659130" h="482600">
                    <a:moveTo>
                      <a:pt x="342493" y="0"/>
                    </a:moveTo>
                    <a:lnTo>
                      <a:pt x="329276" y="17779"/>
                    </a:lnTo>
                    <a:lnTo>
                      <a:pt x="342871" y="17779"/>
                    </a:lnTo>
                    <a:lnTo>
                      <a:pt x="369599" y="20319"/>
                    </a:lnTo>
                    <a:lnTo>
                      <a:pt x="408363" y="27939"/>
                    </a:lnTo>
                    <a:lnTo>
                      <a:pt x="457074" y="45719"/>
                    </a:lnTo>
                    <a:lnTo>
                      <a:pt x="490964" y="64769"/>
                    </a:lnTo>
                    <a:lnTo>
                      <a:pt x="522238" y="87629"/>
                    </a:lnTo>
                    <a:lnTo>
                      <a:pt x="532026" y="95249"/>
                    </a:lnTo>
                    <a:lnTo>
                      <a:pt x="559891" y="124459"/>
                    </a:lnTo>
                    <a:lnTo>
                      <a:pt x="576509" y="146049"/>
                    </a:lnTo>
                    <a:lnTo>
                      <a:pt x="584133" y="156209"/>
                    </a:lnTo>
                    <a:lnTo>
                      <a:pt x="604219" y="190499"/>
                    </a:lnTo>
                    <a:lnTo>
                      <a:pt x="615245" y="214629"/>
                    </a:lnTo>
                    <a:lnTo>
                      <a:pt x="620036" y="226059"/>
                    </a:lnTo>
                    <a:lnTo>
                      <a:pt x="631472" y="262889"/>
                    </a:lnTo>
                    <a:lnTo>
                      <a:pt x="638417" y="300989"/>
                    </a:lnTo>
                    <a:lnTo>
                      <a:pt x="640680" y="345439"/>
                    </a:lnTo>
                    <a:lnTo>
                      <a:pt x="640502" y="354329"/>
                    </a:lnTo>
                    <a:lnTo>
                      <a:pt x="639754" y="367029"/>
                    </a:lnTo>
                    <a:lnTo>
                      <a:pt x="638533" y="379729"/>
                    </a:lnTo>
                    <a:lnTo>
                      <a:pt x="636904" y="392089"/>
                    </a:lnTo>
                    <a:lnTo>
                      <a:pt x="640655" y="389889"/>
                    </a:lnTo>
                    <a:lnTo>
                      <a:pt x="655236" y="389889"/>
                    </a:lnTo>
                    <a:lnTo>
                      <a:pt x="655604" y="387349"/>
                    </a:lnTo>
                    <a:lnTo>
                      <a:pt x="657028" y="374649"/>
                    </a:lnTo>
                    <a:lnTo>
                      <a:pt x="658013" y="361949"/>
                    </a:lnTo>
                    <a:lnTo>
                      <a:pt x="658538" y="349249"/>
                    </a:lnTo>
                    <a:lnTo>
                      <a:pt x="658278" y="334009"/>
                    </a:lnTo>
                    <a:lnTo>
                      <a:pt x="654282" y="289559"/>
                    </a:lnTo>
                    <a:lnTo>
                      <a:pt x="645685" y="248919"/>
                    </a:lnTo>
                    <a:lnTo>
                      <a:pt x="632775" y="209549"/>
                    </a:lnTo>
                    <a:lnTo>
                      <a:pt x="621914" y="185419"/>
                    </a:lnTo>
                    <a:lnTo>
                      <a:pt x="615839" y="172719"/>
                    </a:lnTo>
                    <a:lnTo>
                      <a:pt x="595166" y="139699"/>
                    </a:lnTo>
                    <a:lnTo>
                      <a:pt x="571041" y="109219"/>
                    </a:lnTo>
                    <a:lnTo>
                      <a:pt x="562283" y="100329"/>
                    </a:lnTo>
                    <a:lnTo>
                      <a:pt x="553167" y="90169"/>
                    </a:lnTo>
                    <a:lnTo>
                      <a:pt x="543718" y="82549"/>
                    </a:lnTo>
                    <a:lnTo>
                      <a:pt x="533946" y="73659"/>
                    </a:lnTo>
                    <a:lnTo>
                      <a:pt x="523862" y="66039"/>
                    </a:lnTo>
                    <a:lnTo>
                      <a:pt x="491846" y="44449"/>
                    </a:lnTo>
                    <a:lnTo>
                      <a:pt x="445444" y="21589"/>
                    </a:lnTo>
                    <a:lnTo>
                      <a:pt x="408235" y="8889"/>
                    </a:lnTo>
                    <a:lnTo>
                      <a:pt x="382443" y="3809"/>
                    </a:lnTo>
                    <a:lnTo>
                      <a:pt x="342493" y="0"/>
                    </a:lnTo>
                    <a:close/>
                  </a:path>
                </a:pathLst>
              </a:custGeom>
              <a:solidFill>
                <a:srgbClr val="223259"/>
              </a:solidFill>
            </p:spPr>
            <p:txBody>
              <a:bodyPr wrap="square" lIns="0" tIns="0" rIns="0" bIns="0" rtlCol="0"/>
              <a:lstStyle/>
              <a:p>
                <a:endParaRPr/>
              </a:p>
            </p:txBody>
          </p:sp>
          <p:sp>
            <p:nvSpPr>
              <p:cNvPr id="299" name="bk object 19"/>
              <p:cNvSpPr/>
              <p:nvPr/>
            </p:nvSpPr>
            <p:spPr>
              <a:xfrm>
                <a:off x="1720140" y="154482"/>
                <a:ext cx="134264" cy="153962"/>
              </a:xfrm>
              <a:prstGeom prst="rect">
                <a:avLst/>
              </a:prstGeom>
              <a:blipFill>
                <a:blip r:embed="rId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0" name="bk object 20"/>
              <p:cNvSpPr/>
              <p:nvPr/>
            </p:nvSpPr>
            <p:spPr>
              <a:xfrm>
                <a:off x="1720140" y="154482"/>
                <a:ext cx="134264" cy="153962"/>
              </a:xfrm>
              <a:prstGeom prst="rect">
                <a:avLst/>
              </a:prstGeom>
              <a:blipFill>
                <a:blip r:embed="rId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1" name="bk object 21"/>
              <p:cNvSpPr/>
              <p:nvPr/>
            </p:nvSpPr>
            <p:spPr>
              <a:xfrm>
                <a:off x="1720140" y="154482"/>
                <a:ext cx="134264" cy="153962"/>
              </a:xfrm>
              <a:prstGeom prst="rect">
                <a:avLst/>
              </a:prstGeom>
              <a:blipFill>
                <a:blip r:embed="rId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2" name="bk object 22"/>
              <p:cNvSpPr/>
              <p:nvPr/>
            </p:nvSpPr>
            <p:spPr>
              <a:xfrm>
                <a:off x="1730146" y="622337"/>
                <a:ext cx="128905" cy="469265"/>
              </a:xfrm>
              <a:custGeom>
                <a:avLst/>
                <a:gdLst/>
                <a:ahLst/>
                <a:cxnLst/>
                <a:rect l="l" t="t" r="r" b="b"/>
                <a:pathLst>
                  <a:path w="128905" h="469265">
                    <a:moveTo>
                      <a:pt x="64249" y="0"/>
                    </a:moveTo>
                    <a:lnTo>
                      <a:pt x="0" y="404545"/>
                    </a:lnTo>
                    <a:lnTo>
                      <a:pt x="64249" y="468807"/>
                    </a:lnTo>
                    <a:lnTo>
                      <a:pt x="128511" y="404545"/>
                    </a:lnTo>
                    <a:lnTo>
                      <a:pt x="64249" y="0"/>
                    </a:lnTo>
                    <a:close/>
                  </a:path>
                </a:pathLst>
              </a:custGeom>
              <a:solidFill>
                <a:srgbClr val="505859"/>
              </a:solidFill>
            </p:spPr>
            <p:txBody>
              <a:bodyPr wrap="square" lIns="0" tIns="0" rIns="0" bIns="0" rtlCol="0"/>
              <a:lstStyle/>
              <a:p>
                <a:endParaRPr/>
              </a:p>
            </p:txBody>
          </p:sp>
          <p:sp>
            <p:nvSpPr>
              <p:cNvPr id="303" name="bk object 23"/>
              <p:cNvSpPr/>
              <p:nvPr/>
            </p:nvSpPr>
            <p:spPr>
              <a:xfrm>
                <a:off x="1724520" y="621524"/>
                <a:ext cx="140335" cy="477520"/>
              </a:xfrm>
              <a:custGeom>
                <a:avLst/>
                <a:gdLst/>
                <a:ahLst/>
                <a:cxnLst/>
                <a:rect l="l" t="t" r="r" b="b"/>
                <a:pathLst>
                  <a:path w="140335" h="477519">
                    <a:moveTo>
                      <a:pt x="75082" y="0"/>
                    </a:moveTo>
                    <a:lnTo>
                      <a:pt x="64693" y="0"/>
                    </a:lnTo>
                    <a:lnTo>
                      <a:pt x="0" y="407174"/>
                    </a:lnTo>
                    <a:lnTo>
                      <a:pt x="69875" y="477050"/>
                    </a:lnTo>
                    <a:lnTo>
                      <a:pt x="84731" y="462191"/>
                    </a:lnTo>
                    <a:lnTo>
                      <a:pt x="69875" y="462191"/>
                    </a:lnTo>
                    <a:lnTo>
                      <a:pt x="11226" y="403529"/>
                    </a:lnTo>
                    <a:lnTo>
                      <a:pt x="69875" y="34302"/>
                    </a:lnTo>
                    <a:lnTo>
                      <a:pt x="80529" y="34302"/>
                    </a:lnTo>
                    <a:lnTo>
                      <a:pt x="75082" y="0"/>
                    </a:lnTo>
                    <a:close/>
                  </a:path>
                  <a:path w="140335" h="477519">
                    <a:moveTo>
                      <a:pt x="128523" y="403530"/>
                    </a:moveTo>
                    <a:lnTo>
                      <a:pt x="69875" y="462191"/>
                    </a:lnTo>
                    <a:lnTo>
                      <a:pt x="84731" y="462191"/>
                    </a:lnTo>
                    <a:lnTo>
                      <a:pt x="139738" y="407174"/>
                    </a:lnTo>
                    <a:lnTo>
                      <a:pt x="139578" y="406171"/>
                    </a:lnTo>
                    <a:lnTo>
                      <a:pt x="128943" y="406171"/>
                    </a:lnTo>
                    <a:lnTo>
                      <a:pt x="128523" y="403530"/>
                    </a:lnTo>
                    <a:close/>
                  </a:path>
                  <a:path w="140335" h="477519">
                    <a:moveTo>
                      <a:pt x="130416" y="401637"/>
                    </a:moveTo>
                    <a:lnTo>
                      <a:pt x="128523" y="403530"/>
                    </a:lnTo>
                    <a:lnTo>
                      <a:pt x="128943" y="406171"/>
                    </a:lnTo>
                    <a:lnTo>
                      <a:pt x="134137" y="405358"/>
                    </a:lnTo>
                    <a:lnTo>
                      <a:pt x="130416" y="401637"/>
                    </a:lnTo>
                    <a:close/>
                  </a:path>
                  <a:path w="140335" h="477519">
                    <a:moveTo>
                      <a:pt x="139319" y="404545"/>
                    </a:moveTo>
                    <a:lnTo>
                      <a:pt x="128943" y="406171"/>
                    </a:lnTo>
                    <a:lnTo>
                      <a:pt x="139578" y="406171"/>
                    </a:lnTo>
                    <a:lnTo>
                      <a:pt x="139319" y="404545"/>
                    </a:lnTo>
                    <a:close/>
                  </a:path>
                  <a:path w="140335" h="477519">
                    <a:moveTo>
                      <a:pt x="138857" y="401637"/>
                    </a:moveTo>
                    <a:lnTo>
                      <a:pt x="130416" y="401637"/>
                    </a:lnTo>
                    <a:lnTo>
                      <a:pt x="134137" y="405358"/>
                    </a:lnTo>
                    <a:lnTo>
                      <a:pt x="139319" y="404545"/>
                    </a:lnTo>
                    <a:lnTo>
                      <a:pt x="138857" y="401637"/>
                    </a:lnTo>
                    <a:close/>
                  </a:path>
                  <a:path w="140335" h="477519">
                    <a:moveTo>
                      <a:pt x="80529" y="34302"/>
                    </a:moveTo>
                    <a:lnTo>
                      <a:pt x="69875" y="34302"/>
                    </a:lnTo>
                    <a:lnTo>
                      <a:pt x="128523" y="403530"/>
                    </a:lnTo>
                    <a:lnTo>
                      <a:pt x="130416" y="401637"/>
                    </a:lnTo>
                    <a:lnTo>
                      <a:pt x="138857" y="401637"/>
                    </a:lnTo>
                    <a:lnTo>
                      <a:pt x="80529" y="34302"/>
                    </a:lnTo>
                    <a:close/>
                  </a:path>
                </a:pathLst>
              </a:custGeom>
              <a:solidFill>
                <a:srgbClr val="231F20"/>
              </a:solidFill>
            </p:spPr>
            <p:txBody>
              <a:bodyPr wrap="square" lIns="0" tIns="0" rIns="0" bIns="0" rtlCol="0"/>
              <a:lstStyle/>
              <a:p>
                <a:endParaRPr/>
              </a:p>
            </p:txBody>
          </p:sp>
          <p:sp>
            <p:nvSpPr>
              <p:cNvPr id="304" name="bk object 24"/>
              <p:cNvSpPr/>
              <p:nvPr/>
            </p:nvSpPr>
            <p:spPr>
              <a:xfrm>
                <a:off x="1751732" y="713145"/>
                <a:ext cx="86360" cy="85090"/>
              </a:xfrm>
              <a:custGeom>
                <a:avLst/>
                <a:gdLst/>
                <a:ahLst/>
                <a:cxnLst/>
                <a:rect l="l" t="t" r="r" b="b"/>
                <a:pathLst>
                  <a:path w="86360" h="85090">
                    <a:moveTo>
                      <a:pt x="38691" y="0"/>
                    </a:moveTo>
                    <a:lnTo>
                      <a:pt x="1662" y="34203"/>
                    </a:lnTo>
                    <a:lnTo>
                      <a:pt x="0" y="50694"/>
                    </a:lnTo>
                    <a:lnTo>
                      <a:pt x="4019" y="62190"/>
                    </a:lnTo>
                    <a:lnTo>
                      <a:pt x="11579" y="71917"/>
                    </a:lnTo>
                    <a:lnTo>
                      <a:pt x="22578" y="79311"/>
                    </a:lnTo>
                    <a:lnTo>
                      <a:pt x="36910" y="83812"/>
                    </a:lnTo>
                    <a:lnTo>
                      <a:pt x="54474" y="84856"/>
                    </a:lnTo>
                    <a:lnTo>
                      <a:pt x="67075" y="78962"/>
                    </a:lnTo>
                    <a:lnTo>
                      <a:pt x="77058" y="69518"/>
                    </a:lnTo>
                    <a:lnTo>
                      <a:pt x="83629" y="57317"/>
                    </a:lnTo>
                    <a:lnTo>
                      <a:pt x="85996" y="43151"/>
                    </a:lnTo>
                    <a:lnTo>
                      <a:pt x="85987" y="42288"/>
                    </a:lnTo>
                    <a:lnTo>
                      <a:pt x="67119" y="8028"/>
                    </a:lnTo>
                    <a:lnTo>
                      <a:pt x="38691" y="0"/>
                    </a:lnTo>
                    <a:close/>
                  </a:path>
                </a:pathLst>
              </a:custGeom>
              <a:solidFill>
                <a:srgbClr val="505859"/>
              </a:solidFill>
            </p:spPr>
            <p:txBody>
              <a:bodyPr wrap="square" lIns="0" tIns="0" rIns="0" bIns="0" rtlCol="0"/>
              <a:lstStyle/>
              <a:p>
                <a:endParaRPr/>
              </a:p>
            </p:txBody>
          </p:sp>
          <p:sp>
            <p:nvSpPr>
              <p:cNvPr id="305" name="bk object 25"/>
              <p:cNvSpPr/>
              <p:nvPr/>
            </p:nvSpPr>
            <p:spPr>
              <a:xfrm>
                <a:off x="1746965" y="708075"/>
                <a:ext cx="96520" cy="97155"/>
              </a:xfrm>
              <a:custGeom>
                <a:avLst/>
                <a:gdLst/>
                <a:ahLst/>
                <a:cxnLst/>
                <a:rect l="l" t="t" r="r" b="b"/>
                <a:pathLst>
                  <a:path w="96519" h="97154">
                    <a:moveTo>
                      <a:pt x="53447" y="0"/>
                    </a:moveTo>
                    <a:lnTo>
                      <a:pt x="12730" y="14951"/>
                    </a:lnTo>
                    <a:lnTo>
                      <a:pt x="0" y="37742"/>
                    </a:lnTo>
                    <a:lnTo>
                      <a:pt x="1180" y="54412"/>
                    </a:lnTo>
                    <a:lnTo>
                      <a:pt x="22397" y="89417"/>
                    </a:lnTo>
                    <a:lnTo>
                      <a:pt x="46388" y="96787"/>
                    </a:lnTo>
                    <a:lnTo>
                      <a:pt x="60970" y="94713"/>
                    </a:lnTo>
                    <a:lnTo>
                      <a:pt x="73751" y="88887"/>
                    </a:lnTo>
                    <a:lnTo>
                      <a:pt x="76953" y="86127"/>
                    </a:lnTo>
                    <a:lnTo>
                      <a:pt x="50968" y="86127"/>
                    </a:lnTo>
                    <a:lnTo>
                      <a:pt x="35645" y="83762"/>
                    </a:lnTo>
                    <a:lnTo>
                      <a:pt x="23259" y="77090"/>
                    </a:lnTo>
                    <a:lnTo>
                      <a:pt x="14454" y="67007"/>
                    </a:lnTo>
                    <a:lnTo>
                      <a:pt x="9870" y="54412"/>
                    </a:lnTo>
                    <a:lnTo>
                      <a:pt x="11880" y="38241"/>
                    </a:lnTo>
                    <a:lnTo>
                      <a:pt x="17985" y="25349"/>
                    </a:lnTo>
                    <a:lnTo>
                      <a:pt x="27366" y="16149"/>
                    </a:lnTo>
                    <a:lnTo>
                      <a:pt x="39204" y="11052"/>
                    </a:lnTo>
                    <a:lnTo>
                      <a:pt x="78703" y="11052"/>
                    </a:lnTo>
                    <a:lnTo>
                      <a:pt x="67089" y="3772"/>
                    </a:lnTo>
                    <a:lnTo>
                      <a:pt x="53447" y="0"/>
                    </a:lnTo>
                    <a:close/>
                  </a:path>
                  <a:path w="96519" h="97154">
                    <a:moveTo>
                      <a:pt x="90763" y="48221"/>
                    </a:moveTo>
                    <a:lnTo>
                      <a:pt x="85517" y="48221"/>
                    </a:lnTo>
                    <a:lnTo>
                      <a:pt x="82823" y="62253"/>
                    </a:lnTo>
                    <a:lnTo>
                      <a:pt x="75488" y="73929"/>
                    </a:lnTo>
                    <a:lnTo>
                      <a:pt x="64530" y="82228"/>
                    </a:lnTo>
                    <a:lnTo>
                      <a:pt x="50968" y="86127"/>
                    </a:lnTo>
                    <a:lnTo>
                      <a:pt x="76953" y="86127"/>
                    </a:lnTo>
                    <a:lnTo>
                      <a:pt x="84157" y="79918"/>
                    </a:lnTo>
                    <a:lnTo>
                      <a:pt x="91615" y="68420"/>
                    </a:lnTo>
                    <a:lnTo>
                      <a:pt x="95550" y="55002"/>
                    </a:lnTo>
                    <a:lnTo>
                      <a:pt x="90763" y="48221"/>
                    </a:lnTo>
                    <a:close/>
                  </a:path>
                  <a:path w="96519" h="97154">
                    <a:moveTo>
                      <a:pt x="78703" y="11052"/>
                    </a:moveTo>
                    <a:lnTo>
                      <a:pt x="39204" y="11052"/>
                    </a:lnTo>
                    <a:lnTo>
                      <a:pt x="55965" y="12735"/>
                    </a:lnTo>
                    <a:lnTo>
                      <a:pt x="69227" y="18380"/>
                    </a:lnTo>
                    <a:lnTo>
                      <a:pt x="78727" y="27215"/>
                    </a:lnTo>
                    <a:lnTo>
                      <a:pt x="84205" y="38471"/>
                    </a:lnTo>
                    <a:lnTo>
                      <a:pt x="96020" y="48221"/>
                    </a:lnTo>
                    <a:lnTo>
                      <a:pt x="93896" y="33968"/>
                    </a:lnTo>
                    <a:lnTo>
                      <a:pt x="87945" y="21388"/>
                    </a:lnTo>
                    <a:lnTo>
                      <a:pt x="78799" y="11112"/>
                    </a:lnTo>
                    <a:close/>
                  </a:path>
                </a:pathLst>
              </a:custGeom>
              <a:solidFill>
                <a:srgbClr val="231F20"/>
              </a:solidFill>
            </p:spPr>
            <p:txBody>
              <a:bodyPr wrap="square" lIns="0" tIns="0" rIns="0" bIns="0" rtlCol="0"/>
              <a:lstStyle/>
              <a:p>
                <a:endParaRPr/>
              </a:p>
            </p:txBody>
          </p:sp>
          <p:sp>
            <p:nvSpPr>
              <p:cNvPr id="306" name="bk object 26"/>
              <p:cNvSpPr/>
              <p:nvPr/>
            </p:nvSpPr>
            <p:spPr>
              <a:xfrm>
                <a:off x="1588605" y="666914"/>
                <a:ext cx="411594" cy="154317"/>
              </a:xfrm>
              <a:prstGeom prst="rect">
                <a:avLst/>
              </a:prstGeom>
              <a:blipFill>
                <a:blip r:embed="rId5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7" name="bk object 27"/>
              <p:cNvSpPr/>
              <p:nvPr/>
            </p:nvSpPr>
            <p:spPr>
              <a:xfrm>
                <a:off x="1588605" y="666914"/>
                <a:ext cx="411594" cy="154317"/>
              </a:xfrm>
              <a:prstGeom prst="rect">
                <a:avLst/>
              </a:prstGeom>
              <a:blipFill>
                <a:blip r:embed="rId5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08" name="bk object 28"/>
              <p:cNvSpPr/>
              <p:nvPr/>
            </p:nvSpPr>
            <p:spPr>
              <a:xfrm>
                <a:off x="1574165" y="657072"/>
                <a:ext cx="440690" cy="176530"/>
              </a:xfrm>
              <a:custGeom>
                <a:avLst/>
                <a:gdLst/>
                <a:ahLst/>
                <a:cxnLst/>
                <a:rect l="l" t="t" r="r" b="b"/>
                <a:pathLst>
                  <a:path w="440689" h="176530">
                    <a:moveTo>
                      <a:pt x="14439" y="69735"/>
                    </a:moveTo>
                    <a:lnTo>
                      <a:pt x="9270" y="77025"/>
                    </a:lnTo>
                    <a:lnTo>
                      <a:pt x="149796" y="176403"/>
                    </a:lnTo>
                    <a:lnTo>
                      <a:pt x="168628" y="151917"/>
                    </a:lnTo>
                    <a:lnTo>
                      <a:pt x="146100" y="151917"/>
                    </a:lnTo>
                    <a:lnTo>
                      <a:pt x="39420" y="76466"/>
                    </a:lnTo>
                    <a:lnTo>
                      <a:pt x="20294" y="76466"/>
                    </a:lnTo>
                    <a:lnTo>
                      <a:pt x="14439" y="69735"/>
                    </a:lnTo>
                    <a:close/>
                  </a:path>
                  <a:path w="440689" h="176530">
                    <a:moveTo>
                      <a:pt x="319112" y="2235"/>
                    </a:moveTo>
                    <a:lnTo>
                      <a:pt x="220217" y="63092"/>
                    </a:lnTo>
                    <a:lnTo>
                      <a:pt x="231571" y="70078"/>
                    </a:lnTo>
                    <a:lnTo>
                      <a:pt x="220219" y="84838"/>
                    </a:lnTo>
                    <a:lnTo>
                      <a:pt x="290664" y="176403"/>
                    </a:lnTo>
                    <a:lnTo>
                      <a:pt x="325284" y="151917"/>
                    </a:lnTo>
                    <a:lnTo>
                      <a:pt x="294360" y="151917"/>
                    </a:lnTo>
                    <a:lnTo>
                      <a:pt x="235115" y="74904"/>
                    </a:lnTo>
                    <a:lnTo>
                      <a:pt x="324750" y="19740"/>
                    </a:lnTo>
                    <a:lnTo>
                      <a:pt x="320814" y="18249"/>
                    </a:lnTo>
                    <a:lnTo>
                      <a:pt x="323799" y="9842"/>
                    </a:lnTo>
                    <a:lnTo>
                      <a:pt x="319112" y="2235"/>
                    </a:lnTo>
                    <a:close/>
                  </a:path>
                  <a:path w="440689" h="176530">
                    <a:moveTo>
                      <a:pt x="133674" y="9842"/>
                    </a:moveTo>
                    <a:lnTo>
                      <a:pt x="116649" y="9842"/>
                    </a:lnTo>
                    <a:lnTo>
                      <a:pt x="118831" y="18536"/>
                    </a:lnTo>
                    <a:lnTo>
                      <a:pt x="115690" y="19735"/>
                    </a:lnTo>
                    <a:lnTo>
                      <a:pt x="205333" y="74904"/>
                    </a:lnTo>
                    <a:lnTo>
                      <a:pt x="146100" y="151917"/>
                    </a:lnTo>
                    <a:lnTo>
                      <a:pt x="168628" y="151917"/>
                    </a:lnTo>
                    <a:lnTo>
                      <a:pt x="220219" y="84838"/>
                    </a:lnTo>
                    <a:lnTo>
                      <a:pt x="208864" y="70078"/>
                    </a:lnTo>
                    <a:lnTo>
                      <a:pt x="220217" y="63092"/>
                    </a:lnTo>
                    <a:lnTo>
                      <a:pt x="133674" y="9842"/>
                    </a:lnTo>
                    <a:close/>
                  </a:path>
                  <a:path w="440689" h="176530">
                    <a:moveTo>
                      <a:pt x="411390" y="69135"/>
                    </a:moveTo>
                    <a:lnTo>
                      <a:pt x="294360" y="151917"/>
                    </a:lnTo>
                    <a:lnTo>
                      <a:pt x="325284" y="151917"/>
                    </a:lnTo>
                    <a:lnTo>
                      <a:pt x="432768" y="75896"/>
                    </a:lnTo>
                    <a:lnTo>
                      <a:pt x="419524" y="75896"/>
                    </a:lnTo>
                    <a:lnTo>
                      <a:pt x="411390" y="69135"/>
                    </a:lnTo>
                    <a:close/>
                  </a:path>
                  <a:path w="440689" h="176530">
                    <a:moveTo>
                      <a:pt x="220217" y="63092"/>
                    </a:moveTo>
                    <a:lnTo>
                      <a:pt x="208864" y="70078"/>
                    </a:lnTo>
                    <a:lnTo>
                      <a:pt x="220219" y="84838"/>
                    </a:lnTo>
                    <a:lnTo>
                      <a:pt x="231571" y="70078"/>
                    </a:lnTo>
                    <a:lnTo>
                      <a:pt x="220217" y="63092"/>
                    </a:lnTo>
                    <a:close/>
                  </a:path>
                  <a:path w="440689" h="176530">
                    <a:moveTo>
                      <a:pt x="117678" y="0"/>
                    </a:moveTo>
                    <a:lnTo>
                      <a:pt x="78254" y="16435"/>
                    </a:lnTo>
                    <a:lnTo>
                      <a:pt x="45042" y="35420"/>
                    </a:lnTo>
                    <a:lnTo>
                      <a:pt x="14303" y="58116"/>
                    </a:lnTo>
                    <a:lnTo>
                      <a:pt x="0" y="70459"/>
                    </a:lnTo>
                    <a:lnTo>
                      <a:pt x="9270" y="77025"/>
                    </a:lnTo>
                    <a:lnTo>
                      <a:pt x="19596" y="62445"/>
                    </a:lnTo>
                    <a:lnTo>
                      <a:pt x="37681" y="62433"/>
                    </a:lnTo>
                    <a:lnTo>
                      <a:pt x="72290" y="39762"/>
                    </a:lnTo>
                    <a:lnTo>
                      <a:pt x="106831" y="23120"/>
                    </a:lnTo>
                    <a:lnTo>
                      <a:pt x="115690" y="19735"/>
                    </a:lnTo>
                    <a:lnTo>
                      <a:pt x="111975" y="17449"/>
                    </a:lnTo>
                    <a:lnTo>
                      <a:pt x="116649" y="9842"/>
                    </a:lnTo>
                    <a:lnTo>
                      <a:pt x="133674" y="9842"/>
                    </a:lnTo>
                    <a:lnTo>
                      <a:pt x="117678" y="0"/>
                    </a:lnTo>
                    <a:close/>
                  </a:path>
                  <a:path w="440689" h="176530">
                    <a:moveTo>
                      <a:pt x="19596" y="62445"/>
                    </a:moveTo>
                    <a:lnTo>
                      <a:pt x="14439" y="69735"/>
                    </a:lnTo>
                    <a:lnTo>
                      <a:pt x="20294" y="76466"/>
                    </a:lnTo>
                    <a:lnTo>
                      <a:pt x="29057" y="69137"/>
                    </a:lnTo>
                    <a:lnTo>
                      <a:pt x="19596" y="62445"/>
                    </a:lnTo>
                    <a:close/>
                  </a:path>
                  <a:path w="440689" h="176530">
                    <a:moveTo>
                      <a:pt x="29057" y="69137"/>
                    </a:moveTo>
                    <a:lnTo>
                      <a:pt x="20294" y="76466"/>
                    </a:lnTo>
                    <a:lnTo>
                      <a:pt x="39420" y="76466"/>
                    </a:lnTo>
                    <a:lnTo>
                      <a:pt x="29057" y="69137"/>
                    </a:lnTo>
                    <a:close/>
                  </a:path>
                  <a:path w="440689" h="176530">
                    <a:moveTo>
                      <a:pt x="420865" y="62433"/>
                    </a:moveTo>
                    <a:lnTo>
                      <a:pt x="411390" y="69135"/>
                    </a:lnTo>
                    <a:lnTo>
                      <a:pt x="419524" y="75896"/>
                    </a:lnTo>
                    <a:lnTo>
                      <a:pt x="426034" y="69723"/>
                    </a:lnTo>
                    <a:lnTo>
                      <a:pt x="420865" y="62433"/>
                    </a:lnTo>
                    <a:close/>
                  </a:path>
                  <a:path w="440689" h="176530">
                    <a:moveTo>
                      <a:pt x="431234" y="62433"/>
                    </a:moveTo>
                    <a:lnTo>
                      <a:pt x="420865" y="62433"/>
                    </a:lnTo>
                    <a:lnTo>
                      <a:pt x="426034" y="69723"/>
                    </a:lnTo>
                    <a:lnTo>
                      <a:pt x="419524" y="75896"/>
                    </a:lnTo>
                    <a:lnTo>
                      <a:pt x="432768" y="75896"/>
                    </a:lnTo>
                    <a:lnTo>
                      <a:pt x="440474" y="70446"/>
                    </a:lnTo>
                    <a:lnTo>
                      <a:pt x="431901" y="62992"/>
                    </a:lnTo>
                    <a:lnTo>
                      <a:pt x="431234" y="62433"/>
                    </a:lnTo>
                    <a:close/>
                  </a:path>
                  <a:path w="440689" h="176530">
                    <a:moveTo>
                      <a:pt x="37664" y="62445"/>
                    </a:moveTo>
                    <a:lnTo>
                      <a:pt x="19596" y="62445"/>
                    </a:lnTo>
                    <a:lnTo>
                      <a:pt x="29059" y="69135"/>
                    </a:lnTo>
                    <a:lnTo>
                      <a:pt x="30081" y="68280"/>
                    </a:lnTo>
                    <a:lnTo>
                      <a:pt x="37664" y="62445"/>
                    </a:lnTo>
                    <a:close/>
                  </a:path>
                  <a:path w="440689" h="176530">
                    <a:moveTo>
                      <a:pt x="322745" y="0"/>
                    </a:moveTo>
                    <a:lnTo>
                      <a:pt x="319112" y="2235"/>
                    </a:lnTo>
                    <a:lnTo>
                      <a:pt x="328472" y="17449"/>
                    </a:lnTo>
                    <a:lnTo>
                      <a:pt x="324750" y="19740"/>
                    </a:lnTo>
                    <a:lnTo>
                      <a:pt x="367420" y="39347"/>
                    </a:lnTo>
                    <a:lnTo>
                      <a:pt x="399585" y="59998"/>
                    </a:lnTo>
                    <a:lnTo>
                      <a:pt x="411390" y="69135"/>
                    </a:lnTo>
                    <a:lnTo>
                      <a:pt x="420865" y="62433"/>
                    </a:lnTo>
                    <a:lnTo>
                      <a:pt x="431234" y="62433"/>
                    </a:lnTo>
                    <a:lnTo>
                      <a:pt x="422130" y="54808"/>
                    </a:lnTo>
                    <a:lnTo>
                      <a:pt x="391040" y="32607"/>
                    </a:lnTo>
                    <a:lnTo>
                      <a:pt x="357504" y="14151"/>
                    </a:lnTo>
                    <a:lnTo>
                      <a:pt x="333928" y="4067"/>
                    </a:lnTo>
                    <a:lnTo>
                      <a:pt x="322745" y="0"/>
                    </a:lnTo>
                    <a:close/>
                  </a:path>
                  <a:path w="440689" h="176530">
                    <a:moveTo>
                      <a:pt x="323799" y="9842"/>
                    </a:moveTo>
                    <a:lnTo>
                      <a:pt x="320814" y="18249"/>
                    </a:lnTo>
                    <a:lnTo>
                      <a:pt x="324758" y="19735"/>
                    </a:lnTo>
                    <a:lnTo>
                      <a:pt x="328472" y="17449"/>
                    </a:lnTo>
                    <a:lnTo>
                      <a:pt x="323799" y="9842"/>
                    </a:lnTo>
                    <a:close/>
                  </a:path>
                  <a:path w="440689" h="176530">
                    <a:moveTo>
                      <a:pt x="116649" y="9842"/>
                    </a:moveTo>
                    <a:lnTo>
                      <a:pt x="111975" y="17449"/>
                    </a:lnTo>
                    <a:lnTo>
                      <a:pt x="115690" y="19735"/>
                    </a:lnTo>
                    <a:lnTo>
                      <a:pt x="118831" y="18536"/>
                    </a:lnTo>
                    <a:lnTo>
                      <a:pt x="116649" y="9842"/>
                    </a:lnTo>
                    <a:close/>
                  </a:path>
                </a:pathLst>
              </a:custGeom>
              <a:solidFill>
                <a:srgbClr val="223259"/>
              </a:solidFill>
            </p:spPr>
            <p:txBody>
              <a:bodyPr wrap="square" lIns="0" tIns="0" rIns="0" bIns="0" rtlCol="0"/>
              <a:lstStyle/>
              <a:p>
                <a:endParaRPr/>
              </a:p>
            </p:txBody>
          </p:sp>
          <p:sp>
            <p:nvSpPr>
              <p:cNvPr id="309" name="bk object 29"/>
              <p:cNvSpPr/>
              <p:nvPr/>
            </p:nvSpPr>
            <p:spPr>
              <a:xfrm>
                <a:off x="1535265" y="235825"/>
                <a:ext cx="518248" cy="486765"/>
              </a:xfrm>
              <a:prstGeom prst="rect">
                <a:avLst/>
              </a:prstGeom>
              <a:blipFill>
                <a:blip r:embed="rId5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0" name="bk object 30"/>
              <p:cNvSpPr/>
              <p:nvPr/>
            </p:nvSpPr>
            <p:spPr>
              <a:xfrm>
                <a:off x="1527453" y="227980"/>
                <a:ext cx="534035" cy="502920"/>
              </a:xfrm>
              <a:custGeom>
                <a:avLst/>
                <a:gdLst/>
                <a:ahLst/>
                <a:cxnLst/>
                <a:rect l="l" t="t" r="r" b="b"/>
                <a:pathLst>
                  <a:path w="534035" h="502920">
                    <a:moveTo>
                      <a:pt x="270002" y="0"/>
                    </a:moveTo>
                    <a:lnTo>
                      <a:pt x="228412" y="2818"/>
                    </a:lnTo>
                    <a:lnTo>
                      <a:pt x="189196" y="11022"/>
                    </a:lnTo>
                    <a:lnTo>
                      <a:pt x="152678" y="24202"/>
                    </a:lnTo>
                    <a:lnTo>
                      <a:pt x="108745" y="48816"/>
                    </a:lnTo>
                    <a:lnTo>
                      <a:pt x="70359" y="81308"/>
                    </a:lnTo>
                    <a:lnTo>
                      <a:pt x="45239" y="111430"/>
                    </a:lnTo>
                    <a:lnTo>
                      <a:pt x="25196" y="144652"/>
                    </a:lnTo>
                    <a:lnTo>
                      <a:pt x="10680" y="180552"/>
                    </a:lnTo>
                    <a:lnTo>
                      <a:pt x="2145" y="218707"/>
                    </a:lnTo>
                    <a:lnTo>
                      <a:pt x="0" y="245189"/>
                    </a:lnTo>
                    <a:lnTo>
                      <a:pt x="352" y="259540"/>
                    </a:lnTo>
                    <a:lnTo>
                      <a:pt x="5576" y="300268"/>
                    </a:lnTo>
                    <a:lnTo>
                      <a:pt x="16718" y="338073"/>
                    </a:lnTo>
                    <a:lnTo>
                      <a:pt x="33280" y="372647"/>
                    </a:lnTo>
                    <a:lnTo>
                      <a:pt x="62945" y="413364"/>
                    </a:lnTo>
                    <a:lnTo>
                      <a:pt x="91970" y="440239"/>
                    </a:lnTo>
                    <a:lnTo>
                      <a:pt x="124322" y="462805"/>
                    </a:lnTo>
                    <a:lnTo>
                      <a:pt x="158670" y="480451"/>
                    </a:lnTo>
                    <a:lnTo>
                      <a:pt x="194844" y="493035"/>
                    </a:lnTo>
                    <a:lnTo>
                      <a:pt x="232676" y="500412"/>
                    </a:lnTo>
                    <a:lnTo>
                      <a:pt x="258734" y="502367"/>
                    </a:lnTo>
                    <a:lnTo>
                      <a:pt x="273397" y="502083"/>
                    </a:lnTo>
                    <a:lnTo>
                      <a:pt x="315359" y="497672"/>
                    </a:lnTo>
                    <a:lnTo>
                      <a:pt x="354190" y="488225"/>
                    </a:lnTo>
                    <a:lnTo>
                      <a:pt x="358664" y="486688"/>
                    </a:lnTo>
                    <a:lnTo>
                      <a:pt x="271361" y="486688"/>
                    </a:lnTo>
                    <a:lnTo>
                      <a:pt x="257049" y="486360"/>
                    </a:lnTo>
                    <a:lnTo>
                      <a:pt x="215914" y="481499"/>
                    </a:lnTo>
                    <a:lnTo>
                      <a:pt x="177702" y="471179"/>
                    </a:lnTo>
                    <a:lnTo>
                      <a:pt x="142502" y="455752"/>
                    </a:lnTo>
                    <a:lnTo>
                      <a:pt x="101492" y="428460"/>
                    </a:lnTo>
                    <a:lnTo>
                      <a:pt x="73486" y="401051"/>
                    </a:lnTo>
                    <a:lnTo>
                      <a:pt x="49937" y="369382"/>
                    </a:lnTo>
                    <a:lnTo>
                      <a:pt x="32223" y="335000"/>
                    </a:lnTo>
                    <a:lnTo>
                      <a:pt x="20726" y="298266"/>
                    </a:lnTo>
                    <a:lnTo>
                      <a:pt x="15830" y="259436"/>
                    </a:lnTo>
                    <a:lnTo>
                      <a:pt x="16174" y="245017"/>
                    </a:lnTo>
                    <a:lnTo>
                      <a:pt x="21569" y="203817"/>
                    </a:lnTo>
                    <a:lnTo>
                      <a:pt x="33090" y="166228"/>
                    </a:lnTo>
                    <a:lnTo>
                      <a:pt x="57084" y="121857"/>
                    </a:lnTo>
                    <a:lnTo>
                      <a:pt x="91137" y="83673"/>
                    </a:lnTo>
                    <a:lnTo>
                      <a:pt x="123187" y="59241"/>
                    </a:lnTo>
                    <a:lnTo>
                      <a:pt x="157074" y="40144"/>
                    </a:lnTo>
                    <a:lnTo>
                      <a:pt x="192696" y="26470"/>
                    </a:lnTo>
                    <a:lnTo>
                      <a:pt x="229952" y="18306"/>
                    </a:lnTo>
                    <a:lnTo>
                      <a:pt x="255648" y="15966"/>
                    </a:lnTo>
                    <a:lnTo>
                      <a:pt x="360427" y="15966"/>
                    </a:lnTo>
                    <a:lnTo>
                      <a:pt x="348103" y="11906"/>
                    </a:lnTo>
                    <a:lnTo>
                      <a:pt x="309933" y="3241"/>
                    </a:lnTo>
                    <a:lnTo>
                      <a:pt x="283487" y="459"/>
                    </a:lnTo>
                    <a:lnTo>
                      <a:pt x="270002" y="0"/>
                    </a:lnTo>
                    <a:close/>
                  </a:path>
                  <a:path w="534035" h="502920">
                    <a:moveTo>
                      <a:pt x="526060" y="251240"/>
                    </a:moveTo>
                    <a:lnTo>
                      <a:pt x="518186" y="251240"/>
                    </a:lnTo>
                    <a:lnTo>
                      <a:pt x="517778" y="264746"/>
                    </a:lnTo>
                    <a:lnTo>
                      <a:pt x="516573" y="278050"/>
                    </a:lnTo>
                    <a:lnTo>
                      <a:pt x="508391" y="316561"/>
                    </a:lnTo>
                    <a:lnTo>
                      <a:pt x="493811" y="352540"/>
                    </a:lnTo>
                    <a:lnTo>
                      <a:pt x="473410" y="385444"/>
                    </a:lnTo>
                    <a:lnTo>
                      <a:pt x="447768" y="414728"/>
                    </a:lnTo>
                    <a:lnTo>
                      <a:pt x="417727" y="439218"/>
                    </a:lnTo>
                    <a:lnTo>
                      <a:pt x="384715" y="458993"/>
                    </a:lnTo>
                    <a:lnTo>
                      <a:pt x="349084" y="473718"/>
                    </a:lnTo>
                    <a:lnTo>
                      <a:pt x="311183" y="483061"/>
                    </a:lnTo>
                    <a:lnTo>
                      <a:pt x="271361" y="486688"/>
                    </a:lnTo>
                    <a:lnTo>
                      <a:pt x="358664" y="486688"/>
                    </a:lnTo>
                    <a:lnTo>
                      <a:pt x="400893" y="468456"/>
                    </a:lnTo>
                    <a:lnTo>
                      <a:pt x="441544" y="441321"/>
                    </a:lnTo>
                    <a:lnTo>
                      <a:pt x="469825" y="413936"/>
                    </a:lnTo>
                    <a:lnTo>
                      <a:pt x="494102" y="382399"/>
                    </a:lnTo>
                    <a:lnTo>
                      <a:pt x="512883" y="348462"/>
                    </a:lnTo>
                    <a:lnTo>
                      <a:pt x="525884" y="312394"/>
                    </a:lnTo>
                    <a:lnTo>
                      <a:pt x="532817" y="274467"/>
                    </a:lnTo>
                    <a:lnTo>
                      <a:pt x="533731" y="261459"/>
                    </a:lnTo>
                    <a:lnTo>
                      <a:pt x="526060" y="251240"/>
                    </a:lnTo>
                    <a:close/>
                  </a:path>
                  <a:path w="534035" h="502920">
                    <a:moveTo>
                      <a:pt x="360427" y="15966"/>
                    </a:moveTo>
                    <a:lnTo>
                      <a:pt x="255648" y="15966"/>
                    </a:lnTo>
                    <a:lnTo>
                      <a:pt x="270720" y="16237"/>
                    </a:lnTo>
                    <a:lnTo>
                      <a:pt x="285364" y="17130"/>
                    </a:lnTo>
                    <a:lnTo>
                      <a:pt x="326741" y="23374"/>
                    </a:lnTo>
                    <a:lnTo>
                      <a:pt x="364300" y="34640"/>
                    </a:lnTo>
                    <a:lnTo>
                      <a:pt x="408476" y="56736"/>
                    </a:lnTo>
                    <a:lnTo>
                      <a:pt x="447440" y="88055"/>
                    </a:lnTo>
                    <a:lnTo>
                      <a:pt x="474101" y="119441"/>
                    </a:lnTo>
                    <a:lnTo>
                      <a:pt x="494612" y="152828"/>
                    </a:lnTo>
                    <a:lnTo>
                      <a:pt x="512153" y="200210"/>
                    </a:lnTo>
                    <a:lnTo>
                      <a:pt x="518185" y="250554"/>
                    </a:lnTo>
                    <a:lnTo>
                      <a:pt x="533947" y="251240"/>
                    </a:lnTo>
                    <a:lnTo>
                      <a:pt x="530577" y="211197"/>
                    </a:lnTo>
                    <a:lnTo>
                      <a:pt x="520808" y="173167"/>
                    </a:lnTo>
                    <a:lnTo>
                      <a:pt x="505171" y="137648"/>
                    </a:lnTo>
                    <a:lnTo>
                      <a:pt x="484197" y="105134"/>
                    </a:lnTo>
                    <a:lnTo>
                      <a:pt x="458419" y="76124"/>
                    </a:lnTo>
                    <a:lnTo>
                      <a:pt x="428481" y="51537"/>
                    </a:lnTo>
                    <a:lnTo>
                      <a:pt x="395692" y="31379"/>
                    </a:lnTo>
                    <a:lnTo>
                      <a:pt x="372410" y="20548"/>
                    </a:lnTo>
                    <a:lnTo>
                      <a:pt x="360427" y="15966"/>
                    </a:lnTo>
                    <a:close/>
                  </a:path>
                </a:pathLst>
              </a:custGeom>
              <a:solidFill>
                <a:srgbClr val="A78030"/>
              </a:solidFill>
            </p:spPr>
            <p:txBody>
              <a:bodyPr wrap="square" lIns="0" tIns="0" rIns="0" bIns="0" rtlCol="0"/>
              <a:lstStyle/>
              <a:p>
                <a:endParaRPr/>
              </a:p>
            </p:txBody>
          </p:sp>
          <p:sp>
            <p:nvSpPr>
              <p:cNvPr id="311" name="bk object 31"/>
              <p:cNvSpPr/>
              <p:nvPr/>
            </p:nvSpPr>
            <p:spPr>
              <a:xfrm>
                <a:off x="1565997" y="352894"/>
                <a:ext cx="481965" cy="361315"/>
              </a:xfrm>
              <a:custGeom>
                <a:avLst/>
                <a:gdLst/>
                <a:ahLst/>
                <a:cxnLst/>
                <a:rect l="l" t="t" r="r" b="b"/>
                <a:pathLst>
                  <a:path w="481964" h="361315">
                    <a:moveTo>
                      <a:pt x="0" y="216965"/>
                    </a:moveTo>
                    <a:lnTo>
                      <a:pt x="22751" y="259256"/>
                    </a:lnTo>
                    <a:lnTo>
                      <a:pt x="50036" y="290271"/>
                    </a:lnTo>
                    <a:lnTo>
                      <a:pt x="90045" y="321109"/>
                    </a:lnTo>
                    <a:lnTo>
                      <a:pt x="123903" y="338965"/>
                    </a:lnTo>
                    <a:lnTo>
                      <a:pt x="160597" y="351811"/>
                    </a:lnTo>
                    <a:lnTo>
                      <a:pt x="199706" y="359205"/>
                    </a:lnTo>
                    <a:lnTo>
                      <a:pt x="226915" y="360888"/>
                    </a:lnTo>
                    <a:lnTo>
                      <a:pt x="241173" y="360554"/>
                    </a:lnTo>
                    <a:lnTo>
                      <a:pt x="282220" y="355643"/>
                    </a:lnTo>
                    <a:lnTo>
                      <a:pt x="320425" y="345246"/>
                    </a:lnTo>
                    <a:lnTo>
                      <a:pt x="355465" y="329853"/>
                    </a:lnTo>
                    <a:lnTo>
                      <a:pt x="376887" y="317070"/>
                    </a:lnTo>
                    <a:lnTo>
                      <a:pt x="217928" y="317070"/>
                    </a:lnTo>
                    <a:lnTo>
                      <a:pt x="202767" y="316799"/>
                    </a:lnTo>
                    <a:lnTo>
                      <a:pt x="159912" y="312338"/>
                    </a:lnTo>
                    <a:lnTo>
                      <a:pt x="120970" y="302743"/>
                    </a:lnTo>
                    <a:lnTo>
                      <a:pt x="75066" y="282732"/>
                    </a:lnTo>
                    <a:lnTo>
                      <a:pt x="35956" y="255433"/>
                    </a:lnTo>
                    <a:lnTo>
                      <a:pt x="6746" y="225454"/>
                    </a:lnTo>
                    <a:lnTo>
                      <a:pt x="0" y="216965"/>
                    </a:lnTo>
                    <a:close/>
                  </a:path>
                  <a:path w="481964" h="361315">
                    <a:moveTo>
                      <a:pt x="441339" y="0"/>
                    </a:moveTo>
                    <a:lnTo>
                      <a:pt x="455224" y="48569"/>
                    </a:lnTo>
                    <a:lnTo>
                      <a:pt x="457898" y="74243"/>
                    </a:lnTo>
                    <a:lnTo>
                      <a:pt x="457562" y="88828"/>
                    </a:lnTo>
                    <a:lnTo>
                      <a:pt x="452223" y="130076"/>
                    </a:lnTo>
                    <a:lnTo>
                      <a:pt x="440754" y="167573"/>
                    </a:lnTo>
                    <a:lnTo>
                      <a:pt x="416737" y="211765"/>
                    </a:lnTo>
                    <a:lnTo>
                      <a:pt x="382675" y="249748"/>
                    </a:lnTo>
                    <a:lnTo>
                      <a:pt x="350907" y="273888"/>
                    </a:lnTo>
                    <a:lnTo>
                      <a:pt x="317102" y="292857"/>
                    </a:lnTo>
                    <a:lnTo>
                      <a:pt x="281382" y="306511"/>
                    </a:lnTo>
                    <a:lnTo>
                      <a:pt x="243871" y="314708"/>
                    </a:lnTo>
                    <a:lnTo>
                      <a:pt x="217928" y="317070"/>
                    </a:lnTo>
                    <a:lnTo>
                      <a:pt x="376887" y="317070"/>
                    </a:lnTo>
                    <a:lnTo>
                      <a:pt x="415718" y="284779"/>
                    </a:lnTo>
                    <a:lnTo>
                      <a:pt x="441230" y="253895"/>
                    </a:lnTo>
                    <a:lnTo>
                      <a:pt x="460837" y="220318"/>
                    </a:lnTo>
                    <a:lnTo>
                      <a:pt x="474213" y="184364"/>
                    </a:lnTo>
                    <a:lnTo>
                      <a:pt x="481030" y="146350"/>
                    </a:lnTo>
                    <a:lnTo>
                      <a:pt x="481789" y="133275"/>
                    </a:lnTo>
                    <a:lnTo>
                      <a:pt x="481439" y="119004"/>
                    </a:lnTo>
                    <a:lnTo>
                      <a:pt x="476119" y="78925"/>
                    </a:lnTo>
                    <a:lnTo>
                      <a:pt x="459741" y="31384"/>
                    </a:lnTo>
                    <a:lnTo>
                      <a:pt x="447898" y="9906"/>
                    </a:lnTo>
                    <a:lnTo>
                      <a:pt x="441339" y="0"/>
                    </a:lnTo>
                    <a:close/>
                  </a:path>
                </a:pathLst>
              </a:custGeom>
              <a:solidFill>
                <a:srgbClr val="D8A461"/>
              </a:solidFill>
            </p:spPr>
            <p:txBody>
              <a:bodyPr wrap="square" lIns="0" tIns="0" rIns="0" bIns="0" rtlCol="0"/>
              <a:lstStyle/>
              <a:p>
                <a:endParaRPr/>
              </a:p>
            </p:txBody>
          </p:sp>
          <p:sp>
            <p:nvSpPr>
              <p:cNvPr id="312" name="bk object 32"/>
              <p:cNvSpPr/>
              <p:nvPr/>
            </p:nvSpPr>
            <p:spPr>
              <a:xfrm>
                <a:off x="1481826" y="98894"/>
                <a:ext cx="624011" cy="257124"/>
              </a:xfrm>
              <a:prstGeom prst="rect">
                <a:avLst/>
              </a:prstGeom>
              <a:blipFill>
                <a:blip r:embed="rId5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3" name="bk object 33"/>
              <p:cNvSpPr/>
              <p:nvPr/>
            </p:nvSpPr>
            <p:spPr>
              <a:xfrm>
                <a:off x="1471269" y="88391"/>
                <a:ext cx="645160" cy="278130"/>
              </a:xfrm>
              <a:custGeom>
                <a:avLst/>
                <a:gdLst/>
                <a:ahLst/>
                <a:cxnLst/>
                <a:rect l="l" t="t" r="r" b="b"/>
                <a:pathLst>
                  <a:path w="645160" h="278130">
                    <a:moveTo>
                      <a:pt x="325310" y="0"/>
                    </a:moveTo>
                    <a:lnTo>
                      <a:pt x="320141" y="0"/>
                    </a:lnTo>
                    <a:lnTo>
                      <a:pt x="316382" y="2539"/>
                    </a:lnTo>
                    <a:lnTo>
                      <a:pt x="313512" y="5079"/>
                    </a:lnTo>
                    <a:lnTo>
                      <a:pt x="309511" y="7619"/>
                    </a:lnTo>
                    <a:lnTo>
                      <a:pt x="303885" y="11429"/>
                    </a:lnTo>
                    <a:lnTo>
                      <a:pt x="297726" y="15239"/>
                    </a:lnTo>
                    <a:lnTo>
                      <a:pt x="290417" y="20319"/>
                    </a:lnTo>
                    <a:lnTo>
                      <a:pt x="281866" y="25400"/>
                    </a:lnTo>
                    <a:lnTo>
                      <a:pt x="271982" y="30479"/>
                    </a:lnTo>
                    <a:lnTo>
                      <a:pt x="260673" y="36829"/>
                    </a:lnTo>
                    <a:lnTo>
                      <a:pt x="247848" y="44450"/>
                    </a:lnTo>
                    <a:lnTo>
                      <a:pt x="233416" y="52069"/>
                    </a:lnTo>
                    <a:lnTo>
                      <a:pt x="217284" y="60959"/>
                    </a:lnTo>
                    <a:lnTo>
                      <a:pt x="198866" y="69850"/>
                    </a:lnTo>
                    <a:lnTo>
                      <a:pt x="181496" y="77470"/>
                    </a:lnTo>
                    <a:lnTo>
                      <a:pt x="165212" y="83820"/>
                    </a:lnTo>
                    <a:lnTo>
                      <a:pt x="150050" y="88900"/>
                    </a:lnTo>
                    <a:lnTo>
                      <a:pt x="136046" y="93980"/>
                    </a:lnTo>
                    <a:lnTo>
                      <a:pt x="123237" y="96520"/>
                    </a:lnTo>
                    <a:lnTo>
                      <a:pt x="111660" y="99060"/>
                    </a:lnTo>
                    <a:lnTo>
                      <a:pt x="101351" y="101600"/>
                    </a:lnTo>
                    <a:lnTo>
                      <a:pt x="92347" y="102870"/>
                    </a:lnTo>
                    <a:lnTo>
                      <a:pt x="84683" y="104140"/>
                    </a:lnTo>
                    <a:lnTo>
                      <a:pt x="78398" y="104140"/>
                    </a:lnTo>
                    <a:lnTo>
                      <a:pt x="70383" y="105410"/>
                    </a:lnTo>
                    <a:lnTo>
                      <a:pt x="66738" y="107950"/>
                    </a:lnTo>
                    <a:lnTo>
                      <a:pt x="65214" y="111760"/>
                    </a:lnTo>
                    <a:lnTo>
                      <a:pt x="59898" y="125730"/>
                    </a:lnTo>
                    <a:lnTo>
                      <a:pt x="55037" y="137160"/>
                    </a:lnTo>
                    <a:lnTo>
                      <a:pt x="33154" y="181610"/>
                    </a:lnTo>
                    <a:lnTo>
                      <a:pt x="5537" y="217170"/>
                    </a:lnTo>
                    <a:lnTo>
                      <a:pt x="3810" y="219710"/>
                    </a:lnTo>
                    <a:lnTo>
                      <a:pt x="2374" y="220979"/>
                    </a:lnTo>
                    <a:lnTo>
                      <a:pt x="317" y="226060"/>
                    </a:lnTo>
                    <a:lnTo>
                      <a:pt x="50" y="228600"/>
                    </a:lnTo>
                    <a:lnTo>
                      <a:pt x="0" y="232410"/>
                    </a:lnTo>
                    <a:lnTo>
                      <a:pt x="800" y="236220"/>
                    </a:lnTo>
                    <a:lnTo>
                      <a:pt x="3632" y="241300"/>
                    </a:lnTo>
                    <a:lnTo>
                      <a:pt x="5562" y="243840"/>
                    </a:lnTo>
                    <a:lnTo>
                      <a:pt x="8039" y="247650"/>
                    </a:lnTo>
                    <a:lnTo>
                      <a:pt x="12915" y="252729"/>
                    </a:lnTo>
                    <a:lnTo>
                      <a:pt x="19367" y="257810"/>
                    </a:lnTo>
                    <a:lnTo>
                      <a:pt x="26174" y="261620"/>
                    </a:lnTo>
                    <a:lnTo>
                      <a:pt x="39675" y="270510"/>
                    </a:lnTo>
                    <a:lnTo>
                      <a:pt x="50927" y="275590"/>
                    </a:lnTo>
                    <a:lnTo>
                      <a:pt x="57010" y="278130"/>
                    </a:lnTo>
                    <a:lnTo>
                      <a:pt x="588467" y="278130"/>
                    </a:lnTo>
                    <a:lnTo>
                      <a:pt x="594448" y="275590"/>
                    </a:lnTo>
                    <a:lnTo>
                      <a:pt x="598068" y="274320"/>
                    </a:lnTo>
                    <a:lnTo>
                      <a:pt x="602208" y="271780"/>
                    </a:lnTo>
                    <a:lnTo>
                      <a:pt x="610130" y="267970"/>
                    </a:lnTo>
                    <a:lnTo>
                      <a:pt x="59855" y="267970"/>
                    </a:lnTo>
                    <a:lnTo>
                      <a:pt x="59855" y="257810"/>
                    </a:lnTo>
                    <a:lnTo>
                      <a:pt x="61849" y="257810"/>
                    </a:lnTo>
                    <a:lnTo>
                      <a:pt x="55297" y="254000"/>
                    </a:lnTo>
                    <a:lnTo>
                      <a:pt x="42417" y="247650"/>
                    </a:lnTo>
                    <a:lnTo>
                      <a:pt x="37655" y="245110"/>
                    </a:lnTo>
                    <a:lnTo>
                      <a:pt x="31915" y="241300"/>
                    </a:lnTo>
                    <a:lnTo>
                      <a:pt x="26568" y="236220"/>
                    </a:lnTo>
                    <a:lnTo>
                      <a:pt x="23685" y="233679"/>
                    </a:lnTo>
                    <a:lnTo>
                      <a:pt x="22967" y="232410"/>
                    </a:lnTo>
                    <a:lnTo>
                      <a:pt x="20510" y="232410"/>
                    </a:lnTo>
                    <a:lnTo>
                      <a:pt x="18439" y="230829"/>
                    </a:lnTo>
                    <a:lnTo>
                      <a:pt x="10515" y="229870"/>
                    </a:lnTo>
                    <a:lnTo>
                      <a:pt x="19509" y="229870"/>
                    </a:lnTo>
                    <a:lnTo>
                      <a:pt x="13373" y="224790"/>
                    </a:lnTo>
                    <a:lnTo>
                      <a:pt x="27139" y="224790"/>
                    </a:lnTo>
                    <a:lnTo>
                      <a:pt x="30796" y="220979"/>
                    </a:lnTo>
                    <a:lnTo>
                      <a:pt x="58965" y="180340"/>
                    </a:lnTo>
                    <a:lnTo>
                      <a:pt x="74633" y="144780"/>
                    </a:lnTo>
                    <a:lnTo>
                      <a:pt x="79174" y="133350"/>
                    </a:lnTo>
                    <a:lnTo>
                      <a:pt x="82305" y="125730"/>
                    </a:lnTo>
                    <a:lnTo>
                      <a:pt x="75476" y="125730"/>
                    </a:lnTo>
                    <a:lnTo>
                      <a:pt x="74993" y="115570"/>
                    </a:lnTo>
                    <a:lnTo>
                      <a:pt x="135567" y="115570"/>
                    </a:lnTo>
                    <a:lnTo>
                      <a:pt x="142081" y="114300"/>
                    </a:lnTo>
                    <a:lnTo>
                      <a:pt x="156132" y="109220"/>
                    </a:lnTo>
                    <a:lnTo>
                      <a:pt x="171147" y="104140"/>
                    </a:lnTo>
                    <a:lnTo>
                      <a:pt x="187072" y="97790"/>
                    </a:lnTo>
                    <a:lnTo>
                      <a:pt x="203849" y="90170"/>
                    </a:lnTo>
                    <a:lnTo>
                      <a:pt x="222684" y="81280"/>
                    </a:lnTo>
                    <a:lnTo>
                      <a:pt x="239392" y="72390"/>
                    </a:lnTo>
                    <a:lnTo>
                      <a:pt x="254128" y="64769"/>
                    </a:lnTo>
                    <a:lnTo>
                      <a:pt x="267051" y="57150"/>
                    </a:lnTo>
                    <a:lnTo>
                      <a:pt x="278317" y="50800"/>
                    </a:lnTo>
                    <a:lnTo>
                      <a:pt x="288083" y="45719"/>
                    </a:lnTo>
                    <a:lnTo>
                      <a:pt x="296508" y="40639"/>
                    </a:lnTo>
                    <a:lnTo>
                      <a:pt x="303748" y="36829"/>
                    </a:lnTo>
                    <a:lnTo>
                      <a:pt x="309961" y="33019"/>
                    </a:lnTo>
                    <a:lnTo>
                      <a:pt x="315303" y="29209"/>
                    </a:lnTo>
                    <a:lnTo>
                      <a:pt x="321386" y="25400"/>
                    </a:lnTo>
                    <a:lnTo>
                      <a:pt x="322723" y="24237"/>
                    </a:lnTo>
                    <a:lnTo>
                      <a:pt x="319697" y="21589"/>
                    </a:lnTo>
                    <a:lnTo>
                      <a:pt x="316382" y="19050"/>
                    </a:lnTo>
                    <a:lnTo>
                      <a:pt x="322732" y="11429"/>
                    </a:lnTo>
                    <a:lnTo>
                      <a:pt x="342042" y="11429"/>
                    </a:lnTo>
                    <a:lnTo>
                      <a:pt x="335940" y="7619"/>
                    </a:lnTo>
                    <a:lnTo>
                      <a:pt x="331939" y="5079"/>
                    </a:lnTo>
                    <a:lnTo>
                      <a:pt x="325310" y="0"/>
                    </a:lnTo>
                    <a:close/>
                  </a:path>
                  <a:path w="645160" h="278130">
                    <a:moveTo>
                      <a:pt x="61849" y="257810"/>
                    </a:moveTo>
                    <a:lnTo>
                      <a:pt x="59855" y="257810"/>
                    </a:lnTo>
                    <a:lnTo>
                      <a:pt x="59855" y="267970"/>
                    </a:lnTo>
                    <a:lnTo>
                      <a:pt x="64033" y="259079"/>
                    </a:lnTo>
                    <a:lnTo>
                      <a:pt x="61849" y="257810"/>
                    </a:lnTo>
                    <a:close/>
                  </a:path>
                  <a:path w="645160" h="278130">
                    <a:moveTo>
                      <a:pt x="583399" y="257810"/>
                    </a:moveTo>
                    <a:lnTo>
                      <a:pt x="61849" y="257810"/>
                    </a:lnTo>
                    <a:lnTo>
                      <a:pt x="64033" y="259079"/>
                    </a:lnTo>
                    <a:lnTo>
                      <a:pt x="59855" y="267970"/>
                    </a:lnTo>
                    <a:lnTo>
                      <a:pt x="585622" y="267970"/>
                    </a:lnTo>
                    <a:lnTo>
                      <a:pt x="581418" y="259079"/>
                    </a:lnTo>
                    <a:lnTo>
                      <a:pt x="583399" y="257810"/>
                    </a:lnTo>
                    <a:close/>
                  </a:path>
                  <a:path w="645160" h="278130">
                    <a:moveTo>
                      <a:pt x="585622" y="257810"/>
                    </a:moveTo>
                    <a:lnTo>
                      <a:pt x="583399" y="257810"/>
                    </a:lnTo>
                    <a:lnTo>
                      <a:pt x="581418" y="259079"/>
                    </a:lnTo>
                    <a:lnTo>
                      <a:pt x="585622" y="267970"/>
                    </a:lnTo>
                    <a:lnTo>
                      <a:pt x="585622" y="257810"/>
                    </a:lnTo>
                    <a:close/>
                  </a:path>
                  <a:path w="645160" h="278130">
                    <a:moveTo>
                      <a:pt x="616000" y="238760"/>
                    </a:moveTo>
                    <a:lnTo>
                      <a:pt x="605672" y="246379"/>
                    </a:lnTo>
                    <a:lnTo>
                      <a:pt x="594474" y="252729"/>
                    </a:lnTo>
                    <a:lnTo>
                      <a:pt x="588911" y="255270"/>
                    </a:lnTo>
                    <a:lnTo>
                      <a:pt x="585635" y="256540"/>
                    </a:lnTo>
                    <a:lnTo>
                      <a:pt x="583311" y="257810"/>
                    </a:lnTo>
                    <a:lnTo>
                      <a:pt x="585622" y="257810"/>
                    </a:lnTo>
                    <a:lnTo>
                      <a:pt x="585622" y="267970"/>
                    </a:lnTo>
                    <a:lnTo>
                      <a:pt x="610130" y="267970"/>
                    </a:lnTo>
                    <a:lnTo>
                      <a:pt x="612770" y="266700"/>
                    </a:lnTo>
                    <a:lnTo>
                      <a:pt x="629373" y="255270"/>
                    </a:lnTo>
                    <a:lnTo>
                      <a:pt x="622719" y="246379"/>
                    </a:lnTo>
                    <a:lnTo>
                      <a:pt x="616000" y="238760"/>
                    </a:lnTo>
                    <a:close/>
                  </a:path>
                  <a:path w="645160" h="278130">
                    <a:moveTo>
                      <a:pt x="625068" y="229870"/>
                    </a:moveTo>
                    <a:lnTo>
                      <a:pt x="623836" y="229870"/>
                    </a:lnTo>
                    <a:lnTo>
                      <a:pt x="623392" y="231140"/>
                    </a:lnTo>
                    <a:lnTo>
                      <a:pt x="620280" y="234950"/>
                    </a:lnTo>
                    <a:lnTo>
                      <a:pt x="616000" y="238760"/>
                    </a:lnTo>
                    <a:lnTo>
                      <a:pt x="622719" y="246379"/>
                    </a:lnTo>
                    <a:lnTo>
                      <a:pt x="629373" y="255270"/>
                    </a:lnTo>
                    <a:lnTo>
                      <a:pt x="635190" y="250190"/>
                    </a:lnTo>
                    <a:lnTo>
                      <a:pt x="639749" y="245110"/>
                    </a:lnTo>
                    <a:lnTo>
                      <a:pt x="642670" y="240029"/>
                    </a:lnTo>
                    <a:lnTo>
                      <a:pt x="644156" y="236220"/>
                    </a:lnTo>
                    <a:lnTo>
                      <a:pt x="645096" y="233679"/>
                    </a:lnTo>
                    <a:lnTo>
                      <a:pt x="645077" y="231140"/>
                    </a:lnTo>
                    <a:lnTo>
                      <a:pt x="623722" y="231140"/>
                    </a:lnTo>
                    <a:lnTo>
                      <a:pt x="625068" y="229870"/>
                    </a:lnTo>
                    <a:close/>
                  </a:path>
                  <a:path w="645160" h="278130">
                    <a:moveTo>
                      <a:pt x="18439" y="230829"/>
                    </a:moveTo>
                    <a:lnTo>
                      <a:pt x="20510" y="232410"/>
                    </a:lnTo>
                    <a:lnTo>
                      <a:pt x="20916" y="231140"/>
                    </a:lnTo>
                    <a:lnTo>
                      <a:pt x="18439" y="230829"/>
                    </a:lnTo>
                    <a:close/>
                  </a:path>
                  <a:path w="645160" h="278130">
                    <a:moveTo>
                      <a:pt x="21116" y="231064"/>
                    </a:moveTo>
                    <a:lnTo>
                      <a:pt x="20916" y="231140"/>
                    </a:lnTo>
                    <a:lnTo>
                      <a:pt x="20510" y="232410"/>
                    </a:lnTo>
                    <a:lnTo>
                      <a:pt x="21209" y="231140"/>
                    </a:lnTo>
                    <a:close/>
                  </a:path>
                  <a:path w="645160" h="278130">
                    <a:moveTo>
                      <a:pt x="21733" y="230421"/>
                    </a:moveTo>
                    <a:lnTo>
                      <a:pt x="21116" y="231064"/>
                    </a:lnTo>
                    <a:lnTo>
                      <a:pt x="20510" y="232410"/>
                    </a:lnTo>
                    <a:lnTo>
                      <a:pt x="22967" y="232410"/>
                    </a:lnTo>
                    <a:lnTo>
                      <a:pt x="22196" y="231064"/>
                    </a:lnTo>
                    <a:lnTo>
                      <a:pt x="21733" y="230421"/>
                    </a:lnTo>
                    <a:close/>
                  </a:path>
                  <a:path w="645160" h="278130">
                    <a:moveTo>
                      <a:pt x="20873" y="231123"/>
                    </a:moveTo>
                    <a:lnTo>
                      <a:pt x="21005" y="231140"/>
                    </a:lnTo>
                    <a:lnTo>
                      <a:pt x="20873" y="231123"/>
                    </a:lnTo>
                    <a:close/>
                  </a:path>
                  <a:path w="645160" h="278130">
                    <a:moveTo>
                      <a:pt x="17449" y="229870"/>
                    </a:moveTo>
                    <a:lnTo>
                      <a:pt x="20871" y="231123"/>
                    </a:lnTo>
                    <a:lnTo>
                      <a:pt x="21005" y="231140"/>
                    </a:lnTo>
                    <a:lnTo>
                      <a:pt x="17449" y="229870"/>
                    </a:lnTo>
                    <a:close/>
                  </a:path>
                  <a:path w="645160" h="278130">
                    <a:moveTo>
                      <a:pt x="19509" y="229870"/>
                    </a:moveTo>
                    <a:lnTo>
                      <a:pt x="17449" y="229870"/>
                    </a:lnTo>
                    <a:lnTo>
                      <a:pt x="21005" y="231140"/>
                    </a:lnTo>
                    <a:lnTo>
                      <a:pt x="19509" y="229870"/>
                    </a:lnTo>
                    <a:close/>
                  </a:path>
                  <a:path w="645160" h="278130">
                    <a:moveTo>
                      <a:pt x="13373" y="224790"/>
                    </a:moveTo>
                    <a:lnTo>
                      <a:pt x="21043" y="231140"/>
                    </a:lnTo>
                    <a:lnTo>
                      <a:pt x="13373" y="224790"/>
                    </a:lnTo>
                    <a:close/>
                  </a:path>
                  <a:path w="645160" h="278130">
                    <a:moveTo>
                      <a:pt x="643813" y="223520"/>
                    </a:moveTo>
                    <a:lnTo>
                      <a:pt x="631799" y="223520"/>
                    </a:lnTo>
                    <a:lnTo>
                      <a:pt x="623722" y="231140"/>
                    </a:lnTo>
                    <a:lnTo>
                      <a:pt x="624078" y="231140"/>
                    </a:lnTo>
                    <a:lnTo>
                      <a:pt x="627405" y="229870"/>
                    </a:lnTo>
                    <a:lnTo>
                      <a:pt x="645067" y="229870"/>
                    </a:lnTo>
                    <a:lnTo>
                      <a:pt x="645058" y="228600"/>
                    </a:lnTo>
                    <a:lnTo>
                      <a:pt x="644753" y="226060"/>
                    </a:lnTo>
                    <a:lnTo>
                      <a:pt x="643813" y="223520"/>
                    </a:lnTo>
                    <a:close/>
                  </a:path>
                  <a:path w="645160" h="278130">
                    <a:moveTo>
                      <a:pt x="627405" y="229870"/>
                    </a:moveTo>
                    <a:lnTo>
                      <a:pt x="624078" y="231140"/>
                    </a:lnTo>
                    <a:lnTo>
                      <a:pt x="624322" y="231064"/>
                    </a:lnTo>
                    <a:lnTo>
                      <a:pt x="627405" y="229870"/>
                    </a:lnTo>
                    <a:close/>
                  </a:path>
                  <a:path w="645160" h="278130">
                    <a:moveTo>
                      <a:pt x="624490" y="231090"/>
                    </a:moveTo>
                    <a:lnTo>
                      <a:pt x="624128" y="231140"/>
                    </a:lnTo>
                    <a:lnTo>
                      <a:pt x="624370" y="231140"/>
                    </a:lnTo>
                    <a:close/>
                  </a:path>
                  <a:path w="645160" h="278130">
                    <a:moveTo>
                      <a:pt x="645067" y="229870"/>
                    </a:moveTo>
                    <a:lnTo>
                      <a:pt x="634580" y="229870"/>
                    </a:lnTo>
                    <a:lnTo>
                      <a:pt x="624490" y="231090"/>
                    </a:lnTo>
                    <a:lnTo>
                      <a:pt x="645077" y="231140"/>
                    </a:lnTo>
                    <a:lnTo>
                      <a:pt x="645067" y="229870"/>
                    </a:lnTo>
                    <a:close/>
                  </a:path>
                  <a:path w="645160" h="278130">
                    <a:moveTo>
                      <a:pt x="627443" y="229870"/>
                    </a:moveTo>
                    <a:lnTo>
                      <a:pt x="624151" y="231131"/>
                    </a:lnTo>
                    <a:lnTo>
                      <a:pt x="627443" y="229870"/>
                    </a:lnTo>
                    <a:close/>
                  </a:path>
                  <a:path w="645160" h="278130">
                    <a:moveTo>
                      <a:pt x="627443" y="229870"/>
                    </a:moveTo>
                    <a:lnTo>
                      <a:pt x="624152" y="231131"/>
                    </a:lnTo>
                    <a:lnTo>
                      <a:pt x="624490" y="231090"/>
                    </a:lnTo>
                    <a:lnTo>
                      <a:pt x="627443" y="229870"/>
                    </a:lnTo>
                    <a:close/>
                  </a:path>
                  <a:path w="645160" h="278130">
                    <a:moveTo>
                      <a:pt x="17449" y="229870"/>
                    </a:moveTo>
                    <a:lnTo>
                      <a:pt x="17183" y="229870"/>
                    </a:lnTo>
                    <a:lnTo>
                      <a:pt x="20873" y="231123"/>
                    </a:lnTo>
                    <a:lnTo>
                      <a:pt x="17449" y="229870"/>
                    </a:lnTo>
                    <a:close/>
                  </a:path>
                  <a:path w="645160" h="278130">
                    <a:moveTo>
                      <a:pt x="17183" y="229870"/>
                    </a:moveTo>
                    <a:lnTo>
                      <a:pt x="18439" y="230829"/>
                    </a:lnTo>
                    <a:lnTo>
                      <a:pt x="20867" y="231123"/>
                    </a:lnTo>
                    <a:lnTo>
                      <a:pt x="17183" y="229870"/>
                    </a:lnTo>
                    <a:close/>
                  </a:path>
                  <a:path w="645160" h="278130">
                    <a:moveTo>
                      <a:pt x="634580" y="229870"/>
                    </a:moveTo>
                    <a:lnTo>
                      <a:pt x="627443" y="229870"/>
                    </a:lnTo>
                    <a:lnTo>
                      <a:pt x="624490" y="231090"/>
                    </a:lnTo>
                    <a:lnTo>
                      <a:pt x="634580" y="229870"/>
                    </a:lnTo>
                    <a:close/>
                  </a:path>
                  <a:path w="645160" h="278130">
                    <a:moveTo>
                      <a:pt x="27139" y="224790"/>
                    </a:moveTo>
                    <a:lnTo>
                      <a:pt x="13373" y="224790"/>
                    </a:lnTo>
                    <a:lnTo>
                      <a:pt x="21116" y="231064"/>
                    </a:lnTo>
                    <a:lnTo>
                      <a:pt x="21733" y="230421"/>
                    </a:lnTo>
                    <a:lnTo>
                      <a:pt x="21335" y="229870"/>
                    </a:lnTo>
                    <a:lnTo>
                      <a:pt x="22262" y="229870"/>
                    </a:lnTo>
                    <a:lnTo>
                      <a:pt x="27139" y="224790"/>
                    </a:lnTo>
                    <a:close/>
                  </a:path>
                  <a:path w="645160" h="278130">
                    <a:moveTo>
                      <a:pt x="17183" y="229870"/>
                    </a:moveTo>
                    <a:lnTo>
                      <a:pt x="10515" y="229870"/>
                    </a:lnTo>
                    <a:lnTo>
                      <a:pt x="18439" y="230829"/>
                    </a:lnTo>
                    <a:lnTo>
                      <a:pt x="17183" y="229870"/>
                    </a:lnTo>
                    <a:close/>
                  </a:path>
                  <a:path w="645160" h="278130">
                    <a:moveTo>
                      <a:pt x="22262" y="229870"/>
                    </a:moveTo>
                    <a:lnTo>
                      <a:pt x="21335" y="229870"/>
                    </a:lnTo>
                    <a:lnTo>
                      <a:pt x="21733" y="230421"/>
                    </a:lnTo>
                    <a:lnTo>
                      <a:pt x="22262" y="229870"/>
                    </a:lnTo>
                    <a:close/>
                  </a:path>
                  <a:path w="645160" h="278130">
                    <a:moveTo>
                      <a:pt x="570509" y="115570"/>
                    </a:moveTo>
                    <a:lnTo>
                      <a:pt x="560755" y="119380"/>
                    </a:lnTo>
                    <a:lnTo>
                      <a:pt x="566026" y="132080"/>
                    </a:lnTo>
                    <a:lnTo>
                      <a:pt x="571099" y="144780"/>
                    </a:lnTo>
                    <a:lnTo>
                      <a:pt x="588289" y="180340"/>
                    </a:lnTo>
                    <a:lnTo>
                      <a:pt x="615684" y="220979"/>
                    </a:lnTo>
                    <a:lnTo>
                      <a:pt x="623350" y="229870"/>
                    </a:lnTo>
                    <a:lnTo>
                      <a:pt x="631799" y="223520"/>
                    </a:lnTo>
                    <a:lnTo>
                      <a:pt x="643813" y="223520"/>
                    </a:lnTo>
                    <a:lnTo>
                      <a:pt x="642874" y="220979"/>
                    </a:lnTo>
                    <a:lnTo>
                      <a:pt x="641515" y="219710"/>
                    </a:lnTo>
                    <a:lnTo>
                      <a:pt x="630792" y="205740"/>
                    </a:lnTo>
                    <a:lnTo>
                      <a:pt x="602987" y="162560"/>
                    </a:lnTo>
                    <a:lnTo>
                      <a:pt x="592169" y="139700"/>
                    </a:lnTo>
                    <a:lnTo>
                      <a:pt x="587443" y="129540"/>
                    </a:lnTo>
                    <a:lnTo>
                      <a:pt x="585904" y="125730"/>
                    </a:lnTo>
                    <a:lnTo>
                      <a:pt x="566199" y="125730"/>
                    </a:lnTo>
                    <a:lnTo>
                      <a:pt x="570509" y="115570"/>
                    </a:lnTo>
                    <a:close/>
                  </a:path>
                  <a:path w="645160" h="278130">
                    <a:moveTo>
                      <a:pt x="74993" y="115570"/>
                    </a:moveTo>
                    <a:lnTo>
                      <a:pt x="75476" y="125730"/>
                    </a:lnTo>
                    <a:lnTo>
                      <a:pt x="81195" y="125730"/>
                    </a:lnTo>
                    <a:lnTo>
                      <a:pt x="82393" y="125515"/>
                    </a:lnTo>
                    <a:lnTo>
                      <a:pt x="83871" y="121920"/>
                    </a:lnTo>
                    <a:lnTo>
                      <a:pt x="74993" y="115570"/>
                    </a:lnTo>
                    <a:close/>
                  </a:path>
                  <a:path w="645160" h="278130">
                    <a:moveTo>
                      <a:pt x="82393" y="125515"/>
                    </a:moveTo>
                    <a:lnTo>
                      <a:pt x="81195" y="125730"/>
                    </a:lnTo>
                    <a:lnTo>
                      <a:pt x="82305" y="125730"/>
                    </a:lnTo>
                    <a:lnTo>
                      <a:pt x="82393" y="125515"/>
                    </a:lnTo>
                    <a:close/>
                  </a:path>
                  <a:path w="645160" h="278130">
                    <a:moveTo>
                      <a:pt x="342042" y="11429"/>
                    </a:moveTo>
                    <a:lnTo>
                      <a:pt x="322732" y="11429"/>
                    </a:lnTo>
                    <a:lnTo>
                      <a:pt x="329082" y="19050"/>
                    </a:lnTo>
                    <a:lnTo>
                      <a:pt x="325767" y="21589"/>
                    </a:lnTo>
                    <a:lnTo>
                      <a:pt x="322723" y="24237"/>
                    </a:lnTo>
                    <a:lnTo>
                      <a:pt x="324053" y="25400"/>
                    </a:lnTo>
                    <a:lnTo>
                      <a:pt x="329996" y="29209"/>
                    </a:lnTo>
                    <a:lnTo>
                      <a:pt x="336333" y="33019"/>
                    </a:lnTo>
                    <a:lnTo>
                      <a:pt x="343740" y="38100"/>
                    </a:lnTo>
                    <a:lnTo>
                      <a:pt x="352307" y="43180"/>
                    </a:lnTo>
                    <a:lnTo>
                      <a:pt x="362122" y="48259"/>
                    </a:lnTo>
                    <a:lnTo>
                      <a:pt x="373273" y="54609"/>
                    </a:lnTo>
                    <a:lnTo>
                      <a:pt x="385849" y="62230"/>
                    </a:lnTo>
                    <a:lnTo>
                      <a:pt x="399938" y="69850"/>
                    </a:lnTo>
                    <a:lnTo>
                      <a:pt x="434056" y="86360"/>
                    </a:lnTo>
                    <a:lnTo>
                      <a:pt x="451490" y="93980"/>
                    </a:lnTo>
                    <a:lnTo>
                      <a:pt x="467906" y="101600"/>
                    </a:lnTo>
                    <a:lnTo>
                      <a:pt x="483284" y="106680"/>
                    </a:lnTo>
                    <a:lnTo>
                      <a:pt x="497599" y="111760"/>
                    </a:lnTo>
                    <a:lnTo>
                      <a:pt x="510831" y="115570"/>
                    </a:lnTo>
                    <a:lnTo>
                      <a:pt x="522955" y="118110"/>
                    </a:lnTo>
                    <a:lnTo>
                      <a:pt x="533952" y="120650"/>
                    </a:lnTo>
                    <a:lnTo>
                      <a:pt x="543796" y="123190"/>
                    </a:lnTo>
                    <a:lnTo>
                      <a:pt x="552467" y="124460"/>
                    </a:lnTo>
                    <a:lnTo>
                      <a:pt x="559942" y="125730"/>
                    </a:lnTo>
                    <a:lnTo>
                      <a:pt x="563390" y="125730"/>
                    </a:lnTo>
                    <a:lnTo>
                      <a:pt x="560755" y="119380"/>
                    </a:lnTo>
                    <a:lnTo>
                      <a:pt x="570509" y="115570"/>
                    </a:lnTo>
                    <a:lnTo>
                      <a:pt x="581802" y="115570"/>
                    </a:lnTo>
                    <a:lnTo>
                      <a:pt x="578726" y="107950"/>
                    </a:lnTo>
                    <a:lnTo>
                      <a:pt x="575119" y="105410"/>
                    </a:lnTo>
                    <a:lnTo>
                      <a:pt x="571004" y="105410"/>
                    </a:lnTo>
                    <a:lnTo>
                      <a:pt x="565585" y="104140"/>
                    </a:lnTo>
                    <a:lnTo>
                      <a:pt x="558657" y="104140"/>
                    </a:lnTo>
                    <a:lnTo>
                      <a:pt x="550285" y="102870"/>
                    </a:lnTo>
                    <a:lnTo>
                      <a:pt x="540535" y="101600"/>
                    </a:lnTo>
                    <a:lnTo>
                      <a:pt x="529470" y="99060"/>
                    </a:lnTo>
                    <a:lnTo>
                      <a:pt x="517156" y="95250"/>
                    </a:lnTo>
                    <a:lnTo>
                      <a:pt x="503657" y="91440"/>
                    </a:lnTo>
                    <a:lnTo>
                      <a:pt x="489038" y="87630"/>
                    </a:lnTo>
                    <a:lnTo>
                      <a:pt x="473364" y="81280"/>
                    </a:lnTo>
                    <a:lnTo>
                      <a:pt x="456699" y="73659"/>
                    </a:lnTo>
                    <a:lnTo>
                      <a:pt x="439109" y="66040"/>
                    </a:lnTo>
                    <a:lnTo>
                      <a:pt x="421630" y="57150"/>
                    </a:lnTo>
                    <a:lnTo>
                      <a:pt x="406074" y="48259"/>
                    </a:lnTo>
                    <a:lnTo>
                      <a:pt x="392317" y="41909"/>
                    </a:lnTo>
                    <a:lnTo>
                      <a:pt x="380233" y="34289"/>
                    </a:lnTo>
                    <a:lnTo>
                      <a:pt x="369696" y="29209"/>
                    </a:lnTo>
                    <a:lnTo>
                      <a:pt x="360580" y="22859"/>
                    </a:lnTo>
                    <a:lnTo>
                      <a:pt x="352761" y="19050"/>
                    </a:lnTo>
                    <a:lnTo>
                      <a:pt x="346111" y="13969"/>
                    </a:lnTo>
                    <a:lnTo>
                      <a:pt x="342042" y="11429"/>
                    </a:lnTo>
                    <a:close/>
                  </a:path>
                  <a:path w="645160" h="278130">
                    <a:moveTo>
                      <a:pt x="581802" y="115570"/>
                    </a:moveTo>
                    <a:lnTo>
                      <a:pt x="570509" y="115570"/>
                    </a:lnTo>
                    <a:lnTo>
                      <a:pt x="566199" y="125730"/>
                    </a:lnTo>
                    <a:lnTo>
                      <a:pt x="585904" y="125730"/>
                    </a:lnTo>
                    <a:lnTo>
                      <a:pt x="581802" y="115570"/>
                    </a:lnTo>
                    <a:close/>
                  </a:path>
                  <a:path w="645160" h="278130">
                    <a:moveTo>
                      <a:pt x="135567" y="115570"/>
                    </a:moveTo>
                    <a:lnTo>
                      <a:pt x="74993" y="115570"/>
                    </a:lnTo>
                    <a:lnTo>
                      <a:pt x="83871" y="121920"/>
                    </a:lnTo>
                    <a:lnTo>
                      <a:pt x="82393" y="125515"/>
                    </a:lnTo>
                    <a:lnTo>
                      <a:pt x="88274" y="124460"/>
                    </a:lnTo>
                    <a:lnTo>
                      <a:pt x="96655" y="123190"/>
                    </a:lnTo>
                    <a:lnTo>
                      <a:pt x="106283" y="121920"/>
                    </a:lnTo>
                    <a:lnTo>
                      <a:pt x="117101" y="120650"/>
                    </a:lnTo>
                    <a:lnTo>
                      <a:pt x="129052" y="116840"/>
                    </a:lnTo>
                    <a:lnTo>
                      <a:pt x="135567" y="115570"/>
                    </a:lnTo>
                    <a:close/>
                  </a:path>
                  <a:path w="645160" h="278130">
                    <a:moveTo>
                      <a:pt x="322732" y="11429"/>
                    </a:moveTo>
                    <a:lnTo>
                      <a:pt x="316382" y="19050"/>
                    </a:lnTo>
                    <a:lnTo>
                      <a:pt x="319697" y="21589"/>
                    </a:lnTo>
                    <a:lnTo>
                      <a:pt x="322723" y="24237"/>
                    </a:lnTo>
                    <a:lnTo>
                      <a:pt x="325767" y="21589"/>
                    </a:lnTo>
                    <a:lnTo>
                      <a:pt x="329082" y="19050"/>
                    </a:lnTo>
                    <a:lnTo>
                      <a:pt x="322732" y="11429"/>
                    </a:lnTo>
                    <a:close/>
                  </a:path>
                </a:pathLst>
              </a:custGeom>
              <a:solidFill>
                <a:srgbClr val="2D3C79"/>
              </a:solidFill>
            </p:spPr>
            <p:txBody>
              <a:bodyPr wrap="square" lIns="0" tIns="0" rIns="0" bIns="0" rtlCol="0"/>
              <a:lstStyle/>
              <a:p>
                <a:endParaRPr/>
              </a:p>
            </p:txBody>
          </p:sp>
          <p:sp>
            <p:nvSpPr>
              <p:cNvPr id="314" name="bk object 34"/>
              <p:cNvSpPr/>
              <p:nvPr/>
            </p:nvSpPr>
            <p:spPr>
              <a:xfrm>
                <a:off x="1549854" y="203866"/>
                <a:ext cx="95215" cy="129258"/>
              </a:xfrm>
              <a:prstGeom prst="rect">
                <a:avLst/>
              </a:prstGeom>
              <a:blipFill>
                <a:blip r:embed="rId5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5" name="bk object 35"/>
              <p:cNvSpPr/>
              <p:nvPr/>
            </p:nvSpPr>
            <p:spPr>
              <a:xfrm>
                <a:off x="1549854" y="203866"/>
                <a:ext cx="95250" cy="129539"/>
              </a:xfrm>
              <a:custGeom>
                <a:avLst/>
                <a:gdLst/>
                <a:ahLst/>
                <a:cxnLst/>
                <a:rect l="l" t="t" r="r" b="b"/>
                <a:pathLst>
                  <a:path w="95250" h="129539">
                    <a:moveTo>
                      <a:pt x="21048" y="0"/>
                    </a:moveTo>
                    <a:lnTo>
                      <a:pt x="12871" y="2545"/>
                    </a:lnTo>
                    <a:lnTo>
                      <a:pt x="6314" y="8482"/>
                    </a:lnTo>
                    <a:lnTo>
                      <a:pt x="2026" y="17091"/>
                    </a:lnTo>
                    <a:lnTo>
                      <a:pt x="0" y="27895"/>
                    </a:lnTo>
                    <a:lnTo>
                      <a:pt x="227" y="40418"/>
                    </a:lnTo>
                    <a:lnTo>
                      <a:pt x="14367" y="83521"/>
                    </a:lnTo>
                    <a:lnTo>
                      <a:pt x="38089" y="114280"/>
                    </a:lnTo>
                    <a:lnTo>
                      <a:pt x="67505" y="129258"/>
                    </a:lnTo>
                    <a:lnTo>
                      <a:pt x="77040" y="128942"/>
                    </a:lnTo>
                    <a:lnTo>
                      <a:pt x="86027" y="125583"/>
                    </a:lnTo>
                    <a:lnTo>
                      <a:pt x="91137" y="118821"/>
                    </a:lnTo>
                    <a:lnTo>
                      <a:pt x="94214" y="109795"/>
                    </a:lnTo>
                    <a:lnTo>
                      <a:pt x="95215" y="98809"/>
                    </a:lnTo>
                    <a:lnTo>
                      <a:pt x="94099" y="86164"/>
                    </a:lnTo>
                    <a:lnTo>
                      <a:pt x="77639" y="41303"/>
                    </a:lnTo>
                    <a:lnTo>
                      <a:pt x="49738" y="9905"/>
                    </a:lnTo>
                    <a:lnTo>
                      <a:pt x="21048" y="0"/>
                    </a:lnTo>
                  </a:path>
                </a:pathLst>
              </a:custGeom>
            </p:spPr>
            <p:txBody>
              <a:bodyPr wrap="square" lIns="0" tIns="0" rIns="0" bIns="0" rtlCol="0"/>
              <a:lstStyle/>
              <a:p>
                <a:endParaRPr/>
              </a:p>
            </p:txBody>
          </p:sp>
          <p:sp>
            <p:nvSpPr>
              <p:cNvPr id="316" name="bk object 36"/>
              <p:cNvSpPr/>
              <p:nvPr/>
            </p:nvSpPr>
            <p:spPr>
              <a:xfrm>
                <a:off x="1527785" y="381164"/>
                <a:ext cx="530452" cy="92798"/>
              </a:xfrm>
              <a:prstGeom prst="rect">
                <a:avLst/>
              </a:prstGeom>
              <a:blipFill>
                <a:blip r:embed="rId5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7" name="bk object 37"/>
              <p:cNvSpPr/>
              <p:nvPr/>
            </p:nvSpPr>
            <p:spPr>
              <a:xfrm>
                <a:off x="1527785" y="381164"/>
                <a:ext cx="530452" cy="92798"/>
              </a:xfrm>
              <a:prstGeom prst="rect">
                <a:avLst/>
              </a:prstGeom>
              <a:blipFill>
                <a:blip r:embed="rId5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8" name="bk object 38"/>
              <p:cNvSpPr/>
              <p:nvPr/>
            </p:nvSpPr>
            <p:spPr>
              <a:xfrm>
                <a:off x="1523621" y="375906"/>
                <a:ext cx="540385" cy="103505"/>
              </a:xfrm>
              <a:custGeom>
                <a:avLst/>
                <a:gdLst/>
                <a:ahLst/>
                <a:cxnLst/>
                <a:rect l="l" t="t" r="r" b="b"/>
                <a:pathLst>
                  <a:path w="540385" h="103504">
                    <a:moveTo>
                      <a:pt x="50505" y="0"/>
                    </a:moveTo>
                    <a:lnTo>
                      <a:pt x="12792" y="16364"/>
                    </a:lnTo>
                    <a:lnTo>
                      <a:pt x="0" y="40785"/>
                    </a:lnTo>
                    <a:lnTo>
                      <a:pt x="1150" y="57928"/>
                    </a:lnTo>
                    <a:lnTo>
                      <a:pt x="21415" y="93703"/>
                    </a:lnTo>
                    <a:lnTo>
                      <a:pt x="488223" y="103301"/>
                    </a:lnTo>
                    <a:lnTo>
                      <a:pt x="502519" y="101298"/>
                    </a:lnTo>
                    <a:lnTo>
                      <a:pt x="515276" y="95661"/>
                    </a:lnTo>
                    <a:lnTo>
                      <a:pt x="518778" y="92798"/>
                    </a:lnTo>
                    <a:lnTo>
                      <a:pt x="50505" y="92798"/>
                    </a:lnTo>
                    <a:lnTo>
                      <a:pt x="37398" y="90670"/>
                    </a:lnTo>
                    <a:lnTo>
                      <a:pt x="26044" y="84740"/>
                    </a:lnTo>
                    <a:lnTo>
                      <a:pt x="16140" y="73285"/>
                    </a:lnTo>
                    <a:lnTo>
                      <a:pt x="10821" y="62118"/>
                    </a:lnTo>
                    <a:lnTo>
                      <a:pt x="11081" y="45167"/>
                    </a:lnTo>
                    <a:lnTo>
                      <a:pt x="42038" y="11405"/>
                    </a:lnTo>
                    <a:lnTo>
                      <a:pt x="518686" y="10502"/>
                    </a:lnTo>
                    <a:lnTo>
                      <a:pt x="512281" y="5939"/>
                    </a:lnTo>
                    <a:lnTo>
                      <a:pt x="499090" y="1148"/>
                    </a:lnTo>
                    <a:lnTo>
                      <a:pt x="50505" y="0"/>
                    </a:lnTo>
                    <a:close/>
                  </a:path>
                  <a:path w="540385" h="103504">
                    <a:moveTo>
                      <a:pt x="534616" y="51650"/>
                    </a:moveTo>
                    <a:lnTo>
                      <a:pt x="529371" y="51650"/>
                    </a:lnTo>
                    <a:lnTo>
                      <a:pt x="527243" y="64752"/>
                    </a:lnTo>
                    <a:lnTo>
                      <a:pt x="521313" y="76110"/>
                    </a:lnTo>
                    <a:lnTo>
                      <a:pt x="509860" y="86017"/>
                    </a:lnTo>
                    <a:lnTo>
                      <a:pt x="498695" y="91343"/>
                    </a:lnTo>
                    <a:lnTo>
                      <a:pt x="50505" y="92798"/>
                    </a:lnTo>
                    <a:lnTo>
                      <a:pt x="518778" y="92798"/>
                    </a:lnTo>
                    <a:lnTo>
                      <a:pt x="525936" y="86947"/>
                    </a:lnTo>
                    <a:lnTo>
                      <a:pt x="533940" y="75714"/>
                    </a:lnTo>
                    <a:lnTo>
                      <a:pt x="538729" y="62521"/>
                    </a:lnTo>
                    <a:lnTo>
                      <a:pt x="534616" y="51650"/>
                    </a:lnTo>
                    <a:close/>
                  </a:path>
                  <a:path w="540385" h="103504">
                    <a:moveTo>
                      <a:pt x="518686" y="10502"/>
                    </a:moveTo>
                    <a:lnTo>
                      <a:pt x="488223" y="10502"/>
                    </a:lnTo>
                    <a:lnTo>
                      <a:pt x="501325" y="12637"/>
                    </a:lnTo>
                    <a:lnTo>
                      <a:pt x="512683" y="18562"/>
                    </a:lnTo>
                    <a:lnTo>
                      <a:pt x="522590" y="30006"/>
                    </a:lnTo>
                    <a:lnTo>
                      <a:pt x="527916" y="41171"/>
                    </a:lnTo>
                    <a:lnTo>
                      <a:pt x="539874" y="51650"/>
                    </a:lnTo>
                    <a:lnTo>
                      <a:pt x="537870" y="37356"/>
                    </a:lnTo>
                    <a:lnTo>
                      <a:pt x="532231" y="24601"/>
                    </a:lnTo>
                    <a:lnTo>
                      <a:pt x="523515" y="13942"/>
                    </a:lnTo>
                    <a:lnTo>
                      <a:pt x="518686" y="10502"/>
                    </a:lnTo>
                    <a:close/>
                  </a:path>
                </a:pathLst>
              </a:custGeom>
              <a:solidFill>
                <a:srgbClr val="505859"/>
              </a:solidFill>
            </p:spPr>
            <p:txBody>
              <a:bodyPr wrap="square" lIns="0" tIns="0" rIns="0" bIns="0" rtlCol="0"/>
              <a:lstStyle/>
              <a:p>
                <a:endParaRPr/>
              </a:p>
            </p:txBody>
          </p:sp>
          <p:sp>
            <p:nvSpPr>
              <p:cNvPr id="319" name="bk object 39"/>
              <p:cNvSpPr/>
              <p:nvPr/>
            </p:nvSpPr>
            <p:spPr>
              <a:xfrm>
                <a:off x="1954180" y="199812"/>
                <a:ext cx="83235" cy="138837"/>
              </a:xfrm>
              <a:prstGeom prst="rect">
                <a:avLst/>
              </a:prstGeom>
              <a:blipFill>
                <a:blip r:embed="rId5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0" name="bk object 40"/>
              <p:cNvSpPr/>
              <p:nvPr/>
            </p:nvSpPr>
            <p:spPr>
              <a:xfrm>
                <a:off x="1954180" y="199812"/>
                <a:ext cx="83820" cy="139065"/>
              </a:xfrm>
              <a:custGeom>
                <a:avLst/>
                <a:gdLst/>
                <a:ahLst/>
                <a:cxnLst/>
                <a:rect l="l" t="t" r="r" b="b"/>
                <a:pathLst>
                  <a:path w="83819" h="139065">
                    <a:moveTo>
                      <a:pt x="52205" y="0"/>
                    </a:moveTo>
                    <a:lnTo>
                      <a:pt x="17571" y="29901"/>
                    </a:lnTo>
                    <a:lnTo>
                      <a:pt x="1492" y="74877"/>
                    </a:lnTo>
                    <a:lnTo>
                      <a:pt x="0" y="90166"/>
                    </a:lnTo>
                    <a:lnTo>
                      <a:pt x="593" y="104213"/>
                    </a:lnTo>
                    <a:lnTo>
                      <a:pt x="22155" y="138525"/>
                    </a:lnTo>
                    <a:lnTo>
                      <a:pt x="30961" y="138837"/>
                    </a:lnTo>
                    <a:lnTo>
                      <a:pt x="40039" y="135703"/>
                    </a:lnTo>
                    <a:lnTo>
                      <a:pt x="72523" y="95435"/>
                    </a:lnTo>
                    <a:lnTo>
                      <a:pt x="83235" y="48607"/>
                    </a:lnTo>
                    <a:lnTo>
                      <a:pt x="82633" y="34569"/>
                    </a:lnTo>
                    <a:lnTo>
                      <a:pt x="61007" y="284"/>
                    </a:lnTo>
                    <a:lnTo>
                      <a:pt x="52205" y="0"/>
                    </a:lnTo>
                  </a:path>
                </a:pathLst>
              </a:custGeom>
            </p:spPr>
            <p:txBody>
              <a:bodyPr wrap="square" lIns="0" tIns="0" rIns="0" bIns="0" rtlCol="0"/>
              <a:lstStyle/>
              <a:p>
                <a:endParaRPr/>
              </a:p>
            </p:txBody>
          </p:sp>
          <p:sp>
            <p:nvSpPr>
              <p:cNvPr id="321" name="bk object 41"/>
              <p:cNvSpPr/>
              <p:nvPr/>
            </p:nvSpPr>
            <p:spPr>
              <a:xfrm>
                <a:off x="1523454" y="286003"/>
                <a:ext cx="533501" cy="161251"/>
              </a:xfrm>
              <a:prstGeom prst="rect">
                <a:avLst/>
              </a:prstGeom>
              <a:blipFill>
                <a:blip r:embed="rId6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2" name="bk object 42"/>
              <p:cNvSpPr/>
              <p:nvPr/>
            </p:nvSpPr>
            <p:spPr>
              <a:xfrm>
                <a:off x="1523454" y="286003"/>
                <a:ext cx="533501" cy="161251"/>
              </a:xfrm>
              <a:prstGeom prst="rect">
                <a:avLst/>
              </a:prstGeom>
              <a:blipFill>
                <a:blip r:embed="rId6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3" name="bk object 43"/>
              <p:cNvSpPr/>
              <p:nvPr/>
            </p:nvSpPr>
            <p:spPr>
              <a:xfrm>
                <a:off x="1517713" y="280758"/>
                <a:ext cx="545465" cy="172720"/>
              </a:xfrm>
              <a:custGeom>
                <a:avLst/>
                <a:gdLst/>
                <a:ahLst/>
                <a:cxnLst/>
                <a:rect l="l" t="t" r="r" b="b"/>
                <a:pathLst>
                  <a:path w="545464" h="172720">
                    <a:moveTo>
                      <a:pt x="2370" y="160340"/>
                    </a:moveTo>
                    <a:lnTo>
                      <a:pt x="0" y="166916"/>
                    </a:lnTo>
                    <a:lnTo>
                      <a:pt x="749" y="169367"/>
                    </a:lnTo>
                    <a:lnTo>
                      <a:pt x="4521" y="172123"/>
                    </a:lnTo>
                    <a:lnTo>
                      <a:pt x="7073" y="172084"/>
                    </a:lnTo>
                    <a:lnTo>
                      <a:pt x="8940" y="170662"/>
                    </a:lnTo>
                    <a:lnTo>
                      <a:pt x="12378" y="168274"/>
                    </a:lnTo>
                    <a:lnTo>
                      <a:pt x="10680" y="168274"/>
                    </a:lnTo>
                    <a:lnTo>
                      <a:pt x="5740" y="166496"/>
                    </a:lnTo>
                    <a:lnTo>
                      <a:pt x="8191" y="161391"/>
                    </a:lnTo>
                    <a:lnTo>
                      <a:pt x="2374" y="161391"/>
                    </a:lnTo>
                    <a:lnTo>
                      <a:pt x="2370" y="160340"/>
                    </a:lnTo>
                    <a:close/>
                  </a:path>
                  <a:path w="545464" h="172720">
                    <a:moveTo>
                      <a:pt x="349157" y="109308"/>
                    </a:moveTo>
                    <a:lnTo>
                      <a:pt x="272503" y="109308"/>
                    </a:lnTo>
                    <a:lnTo>
                      <a:pt x="272300" y="114553"/>
                    </a:lnTo>
                    <a:lnTo>
                      <a:pt x="281982" y="114969"/>
                    </a:lnTo>
                    <a:lnTo>
                      <a:pt x="303928" y="116173"/>
                    </a:lnTo>
                    <a:lnTo>
                      <a:pt x="355396" y="120490"/>
                    </a:lnTo>
                    <a:lnTo>
                      <a:pt x="397526" y="125867"/>
                    </a:lnTo>
                    <a:lnTo>
                      <a:pt x="443353" y="134609"/>
                    </a:lnTo>
                    <a:lnTo>
                      <a:pt x="483071" y="145241"/>
                    </a:lnTo>
                    <a:lnTo>
                      <a:pt x="524590" y="162995"/>
                    </a:lnTo>
                    <a:lnTo>
                      <a:pt x="537883" y="172084"/>
                    </a:lnTo>
                    <a:lnTo>
                      <a:pt x="540435" y="172123"/>
                    </a:lnTo>
                    <a:lnTo>
                      <a:pt x="544207" y="169367"/>
                    </a:lnTo>
                    <a:lnTo>
                      <a:pt x="544547" y="168274"/>
                    </a:lnTo>
                    <a:lnTo>
                      <a:pt x="534289" y="168274"/>
                    </a:lnTo>
                    <a:lnTo>
                      <a:pt x="532398" y="162995"/>
                    </a:lnTo>
                    <a:lnTo>
                      <a:pt x="532136" y="161391"/>
                    </a:lnTo>
                    <a:lnTo>
                      <a:pt x="532164" y="155385"/>
                    </a:lnTo>
                    <a:lnTo>
                      <a:pt x="524105" y="150710"/>
                    </a:lnTo>
                    <a:lnTo>
                      <a:pt x="478089" y="132447"/>
                    </a:lnTo>
                    <a:lnTo>
                      <a:pt x="438141" y="122453"/>
                    </a:lnTo>
                    <a:lnTo>
                      <a:pt x="395972" y="115014"/>
                    </a:lnTo>
                    <a:lnTo>
                      <a:pt x="353879" y="109769"/>
                    </a:lnTo>
                    <a:lnTo>
                      <a:pt x="349157" y="109308"/>
                    </a:lnTo>
                    <a:close/>
                  </a:path>
                  <a:path w="545464" h="172720">
                    <a:moveTo>
                      <a:pt x="12859" y="155385"/>
                    </a:moveTo>
                    <a:lnTo>
                      <a:pt x="10367" y="156858"/>
                    </a:lnTo>
                    <a:lnTo>
                      <a:pt x="5740" y="166496"/>
                    </a:lnTo>
                    <a:lnTo>
                      <a:pt x="10680" y="168274"/>
                    </a:lnTo>
                    <a:lnTo>
                      <a:pt x="12584" y="162995"/>
                    </a:lnTo>
                    <a:lnTo>
                      <a:pt x="12826" y="161391"/>
                    </a:lnTo>
                    <a:lnTo>
                      <a:pt x="12859" y="155385"/>
                    </a:lnTo>
                    <a:close/>
                  </a:path>
                  <a:path w="545464" h="172720">
                    <a:moveTo>
                      <a:pt x="272300" y="104063"/>
                    </a:moveTo>
                    <a:lnTo>
                      <a:pt x="216086" y="107454"/>
                    </a:lnTo>
                    <a:lnTo>
                      <a:pt x="175557" y="111494"/>
                    </a:lnTo>
                    <a:lnTo>
                      <a:pt x="131523" y="117984"/>
                    </a:lnTo>
                    <a:lnTo>
                      <a:pt x="87898" y="127081"/>
                    </a:lnTo>
                    <a:lnTo>
                      <a:pt x="50222" y="138103"/>
                    </a:lnTo>
                    <a:lnTo>
                      <a:pt x="12859" y="155385"/>
                    </a:lnTo>
                    <a:lnTo>
                      <a:pt x="12826" y="161391"/>
                    </a:lnTo>
                    <a:lnTo>
                      <a:pt x="12584" y="162995"/>
                    </a:lnTo>
                    <a:lnTo>
                      <a:pt x="10680" y="168274"/>
                    </a:lnTo>
                    <a:lnTo>
                      <a:pt x="12378" y="168274"/>
                    </a:lnTo>
                    <a:lnTo>
                      <a:pt x="17187" y="164934"/>
                    </a:lnTo>
                    <a:lnTo>
                      <a:pt x="26531" y="159577"/>
                    </a:lnTo>
                    <a:lnTo>
                      <a:pt x="72718" y="141695"/>
                    </a:lnTo>
                    <a:lnTo>
                      <a:pt x="113612" y="131769"/>
                    </a:lnTo>
                    <a:lnTo>
                      <a:pt x="158309" y="124468"/>
                    </a:lnTo>
                    <a:lnTo>
                      <a:pt x="200641" y="119491"/>
                    </a:lnTo>
                    <a:lnTo>
                      <a:pt x="248871" y="115713"/>
                    </a:lnTo>
                    <a:lnTo>
                      <a:pt x="268615" y="114720"/>
                    </a:lnTo>
                    <a:lnTo>
                      <a:pt x="272503" y="109308"/>
                    </a:lnTo>
                    <a:lnTo>
                      <a:pt x="349157" y="109308"/>
                    </a:lnTo>
                    <a:lnTo>
                      <a:pt x="340383" y="108452"/>
                    </a:lnTo>
                    <a:lnTo>
                      <a:pt x="327310" y="107325"/>
                    </a:lnTo>
                    <a:lnTo>
                      <a:pt x="302812" y="105583"/>
                    </a:lnTo>
                    <a:lnTo>
                      <a:pt x="281136" y="104421"/>
                    </a:lnTo>
                    <a:lnTo>
                      <a:pt x="272300" y="104063"/>
                    </a:lnTo>
                    <a:close/>
                  </a:path>
                  <a:path w="545464" h="172720">
                    <a:moveTo>
                      <a:pt x="532180" y="155880"/>
                    </a:moveTo>
                    <a:lnTo>
                      <a:pt x="532136" y="161391"/>
                    </a:lnTo>
                    <a:lnTo>
                      <a:pt x="532398" y="162995"/>
                    </a:lnTo>
                    <a:lnTo>
                      <a:pt x="534289" y="168274"/>
                    </a:lnTo>
                    <a:lnTo>
                      <a:pt x="539242" y="166496"/>
                    </a:lnTo>
                    <a:lnTo>
                      <a:pt x="542442" y="162331"/>
                    </a:lnTo>
                    <a:lnTo>
                      <a:pt x="541015" y="161342"/>
                    </a:lnTo>
                    <a:lnTo>
                      <a:pt x="537336" y="161226"/>
                    </a:lnTo>
                    <a:lnTo>
                      <a:pt x="539648" y="160394"/>
                    </a:lnTo>
                    <a:lnTo>
                      <a:pt x="533735" y="156296"/>
                    </a:lnTo>
                    <a:lnTo>
                      <a:pt x="533054" y="155900"/>
                    </a:lnTo>
                    <a:lnTo>
                      <a:pt x="532180" y="155880"/>
                    </a:lnTo>
                    <a:close/>
                  </a:path>
                  <a:path w="545464" h="172720">
                    <a:moveTo>
                      <a:pt x="542601" y="160348"/>
                    </a:moveTo>
                    <a:lnTo>
                      <a:pt x="542582" y="161391"/>
                    </a:lnTo>
                    <a:lnTo>
                      <a:pt x="541086" y="161391"/>
                    </a:lnTo>
                    <a:lnTo>
                      <a:pt x="542442" y="162331"/>
                    </a:lnTo>
                    <a:lnTo>
                      <a:pt x="539242" y="166496"/>
                    </a:lnTo>
                    <a:lnTo>
                      <a:pt x="534289" y="168274"/>
                    </a:lnTo>
                    <a:lnTo>
                      <a:pt x="544547" y="168274"/>
                    </a:lnTo>
                    <a:lnTo>
                      <a:pt x="544969" y="166916"/>
                    </a:lnTo>
                    <a:lnTo>
                      <a:pt x="542977" y="161391"/>
                    </a:lnTo>
                    <a:lnTo>
                      <a:pt x="541015" y="161342"/>
                    </a:lnTo>
                    <a:lnTo>
                      <a:pt x="542960" y="161342"/>
                    </a:lnTo>
                    <a:lnTo>
                      <a:pt x="542601" y="160348"/>
                    </a:lnTo>
                    <a:close/>
                  </a:path>
                  <a:path w="545464" h="172720">
                    <a:moveTo>
                      <a:pt x="2692" y="159448"/>
                    </a:moveTo>
                    <a:lnTo>
                      <a:pt x="2370" y="160340"/>
                    </a:lnTo>
                    <a:lnTo>
                      <a:pt x="2374" y="161391"/>
                    </a:lnTo>
                    <a:lnTo>
                      <a:pt x="7632" y="161226"/>
                    </a:lnTo>
                    <a:lnTo>
                      <a:pt x="2692" y="159448"/>
                    </a:lnTo>
                    <a:close/>
                  </a:path>
                  <a:path w="545464" h="172720">
                    <a:moveTo>
                      <a:pt x="9124" y="159448"/>
                    </a:moveTo>
                    <a:lnTo>
                      <a:pt x="2692" y="159448"/>
                    </a:lnTo>
                    <a:lnTo>
                      <a:pt x="7632" y="161226"/>
                    </a:lnTo>
                    <a:lnTo>
                      <a:pt x="2374" y="161391"/>
                    </a:lnTo>
                    <a:lnTo>
                      <a:pt x="8191" y="161391"/>
                    </a:lnTo>
                    <a:lnTo>
                      <a:pt x="9124" y="159448"/>
                    </a:lnTo>
                    <a:close/>
                  </a:path>
                  <a:path w="545464" h="172720">
                    <a:moveTo>
                      <a:pt x="542277" y="159448"/>
                    </a:moveTo>
                    <a:lnTo>
                      <a:pt x="539648" y="160394"/>
                    </a:lnTo>
                    <a:lnTo>
                      <a:pt x="541015" y="161342"/>
                    </a:lnTo>
                    <a:lnTo>
                      <a:pt x="542582" y="161391"/>
                    </a:lnTo>
                    <a:lnTo>
                      <a:pt x="542598" y="160340"/>
                    </a:lnTo>
                    <a:lnTo>
                      <a:pt x="542277" y="159448"/>
                    </a:lnTo>
                    <a:close/>
                  </a:path>
                  <a:path w="545464" h="172720">
                    <a:moveTo>
                      <a:pt x="539648" y="160394"/>
                    </a:moveTo>
                    <a:lnTo>
                      <a:pt x="537336" y="161226"/>
                    </a:lnTo>
                    <a:lnTo>
                      <a:pt x="541015" y="161342"/>
                    </a:lnTo>
                    <a:lnTo>
                      <a:pt x="539648" y="160394"/>
                    </a:lnTo>
                    <a:close/>
                  </a:path>
                  <a:path w="545464" h="172720">
                    <a:moveTo>
                      <a:pt x="533054" y="155900"/>
                    </a:moveTo>
                    <a:lnTo>
                      <a:pt x="533735" y="156296"/>
                    </a:lnTo>
                    <a:lnTo>
                      <a:pt x="539648" y="160394"/>
                    </a:lnTo>
                    <a:lnTo>
                      <a:pt x="542277" y="159448"/>
                    </a:lnTo>
                    <a:lnTo>
                      <a:pt x="542618" y="159448"/>
                    </a:lnTo>
                    <a:lnTo>
                      <a:pt x="542683" y="156006"/>
                    </a:lnTo>
                    <a:lnTo>
                      <a:pt x="533054" y="155900"/>
                    </a:lnTo>
                    <a:close/>
                  </a:path>
                  <a:path w="545464" h="172720">
                    <a:moveTo>
                      <a:pt x="542618" y="159448"/>
                    </a:moveTo>
                    <a:lnTo>
                      <a:pt x="542277" y="159448"/>
                    </a:lnTo>
                    <a:lnTo>
                      <a:pt x="542601" y="160348"/>
                    </a:lnTo>
                    <a:lnTo>
                      <a:pt x="542618" y="159448"/>
                    </a:lnTo>
                    <a:close/>
                  </a:path>
                  <a:path w="545464" h="172720">
                    <a:moveTo>
                      <a:pt x="272300" y="0"/>
                    </a:moveTo>
                    <a:lnTo>
                      <a:pt x="215381" y="3397"/>
                    </a:lnTo>
                    <a:lnTo>
                      <a:pt x="174381" y="7396"/>
                    </a:lnTo>
                    <a:lnTo>
                      <a:pt x="130067" y="13767"/>
                    </a:lnTo>
                    <a:lnTo>
                      <a:pt x="89071" y="21641"/>
                    </a:lnTo>
                    <a:lnTo>
                      <a:pt x="42104" y="34580"/>
                    </a:lnTo>
                    <a:lnTo>
                      <a:pt x="8219" y="66483"/>
                    </a:lnTo>
                    <a:lnTo>
                      <a:pt x="3748" y="109769"/>
                    </a:lnTo>
                    <a:lnTo>
                      <a:pt x="2370" y="160340"/>
                    </a:lnTo>
                    <a:lnTo>
                      <a:pt x="2692" y="159448"/>
                    </a:lnTo>
                    <a:lnTo>
                      <a:pt x="9124" y="159448"/>
                    </a:lnTo>
                    <a:lnTo>
                      <a:pt x="10367" y="156858"/>
                    </a:lnTo>
                    <a:lnTo>
                      <a:pt x="12844" y="155393"/>
                    </a:lnTo>
                    <a:lnTo>
                      <a:pt x="12959" y="137925"/>
                    </a:lnTo>
                    <a:lnTo>
                      <a:pt x="15328" y="96721"/>
                    </a:lnTo>
                    <a:lnTo>
                      <a:pt x="18886" y="66166"/>
                    </a:lnTo>
                    <a:lnTo>
                      <a:pt x="15951" y="50952"/>
                    </a:lnTo>
                    <a:lnTo>
                      <a:pt x="28643" y="50952"/>
                    </a:lnTo>
                    <a:lnTo>
                      <a:pt x="38964" y="46834"/>
                    </a:lnTo>
                    <a:lnTo>
                      <a:pt x="50287" y="42859"/>
                    </a:lnTo>
                    <a:lnTo>
                      <a:pt x="87203" y="32611"/>
                    </a:lnTo>
                    <a:lnTo>
                      <a:pt x="126892" y="24688"/>
                    </a:lnTo>
                    <a:lnTo>
                      <a:pt x="170910" y="18503"/>
                    </a:lnTo>
                    <a:lnTo>
                      <a:pt x="212602" y="14237"/>
                    </a:lnTo>
                    <a:lnTo>
                      <a:pt x="258877" y="11104"/>
                    </a:lnTo>
                    <a:lnTo>
                      <a:pt x="268524" y="10660"/>
                    </a:lnTo>
                    <a:lnTo>
                      <a:pt x="272503" y="5245"/>
                    </a:lnTo>
                    <a:lnTo>
                      <a:pt x="348815" y="5245"/>
                    </a:lnTo>
                    <a:lnTo>
                      <a:pt x="335879" y="4029"/>
                    </a:lnTo>
                    <a:lnTo>
                      <a:pt x="311265" y="2082"/>
                    </a:lnTo>
                    <a:lnTo>
                      <a:pt x="289622" y="768"/>
                    </a:lnTo>
                    <a:lnTo>
                      <a:pt x="272300" y="0"/>
                    </a:lnTo>
                    <a:close/>
                  </a:path>
                  <a:path w="545464" h="172720">
                    <a:moveTo>
                      <a:pt x="534341" y="50952"/>
                    </a:moveTo>
                    <a:lnTo>
                      <a:pt x="529018" y="50952"/>
                    </a:lnTo>
                    <a:lnTo>
                      <a:pt x="523966" y="52676"/>
                    </a:lnTo>
                    <a:lnTo>
                      <a:pt x="526353" y="68004"/>
                    </a:lnTo>
                    <a:lnTo>
                      <a:pt x="528317" y="83579"/>
                    </a:lnTo>
                    <a:lnTo>
                      <a:pt x="531469" y="123102"/>
                    </a:lnTo>
                    <a:lnTo>
                      <a:pt x="532179" y="155393"/>
                    </a:lnTo>
                    <a:lnTo>
                      <a:pt x="533035" y="155890"/>
                    </a:lnTo>
                    <a:lnTo>
                      <a:pt x="542683" y="155994"/>
                    </a:lnTo>
                    <a:lnTo>
                      <a:pt x="542584" y="140804"/>
                    </a:lnTo>
                    <a:lnTo>
                      <a:pt x="542466" y="135576"/>
                    </a:lnTo>
                    <a:lnTo>
                      <a:pt x="540193" y="96721"/>
                    </a:lnTo>
                    <a:lnTo>
                      <a:pt x="536702" y="66166"/>
                    </a:lnTo>
                    <a:lnTo>
                      <a:pt x="534341" y="50952"/>
                    </a:lnTo>
                    <a:close/>
                  </a:path>
                  <a:path w="545464" h="172720">
                    <a:moveTo>
                      <a:pt x="533017" y="155879"/>
                    </a:moveTo>
                    <a:lnTo>
                      <a:pt x="532180" y="155879"/>
                    </a:lnTo>
                    <a:lnTo>
                      <a:pt x="533035" y="155890"/>
                    </a:lnTo>
                    <a:close/>
                  </a:path>
                  <a:path w="545464" h="172720">
                    <a:moveTo>
                      <a:pt x="532179" y="155393"/>
                    </a:moveTo>
                    <a:lnTo>
                      <a:pt x="532180" y="155880"/>
                    </a:lnTo>
                    <a:lnTo>
                      <a:pt x="533017" y="155879"/>
                    </a:lnTo>
                    <a:lnTo>
                      <a:pt x="532179" y="155393"/>
                    </a:lnTo>
                    <a:close/>
                  </a:path>
                  <a:path w="545464" h="172720">
                    <a:moveTo>
                      <a:pt x="28643" y="50952"/>
                    </a:moveTo>
                    <a:lnTo>
                      <a:pt x="15951" y="50952"/>
                    </a:lnTo>
                    <a:lnTo>
                      <a:pt x="18262" y="55676"/>
                    </a:lnTo>
                    <a:lnTo>
                      <a:pt x="28263" y="51103"/>
                    </a:lnTo>
                    <a:lnTo>
                      <a:pt x="28643" y="50952"/>
                    </a:lnTo>
                    <a:close/>
                  </a:path>
                  <a:path w="545464" h="172720">
                    <a:moveTo>
                      <a:pt x="348815" y="5245"/>
                    </a:moveTo>
                    <a:lnTo>
                      <a:pt x="272503" y="5245"/>
                    </a:lnTo>
                    <a:lnTo>
                      <a:pt x="272300" y="10490"/>
                    </a:lnTo>
                    <a:lnTo>
                      <a:pt x="282135" y="10911"/>
                    </a:lnTo>
                    <a:lnTo>
                      <a:pt x="304353" y="12122"/>
                    </a:lnTo>
                    <a:lnTo>
                      <a:pt x="342650" y="15070"/>
                    </a:lnTo>
                    <a:lnTo>
                      <a:pt x="384664" y="19709"/>
                    </a:lnTo>
                    <a:lnTo>
                      <a:pt x="428959" y="26872"/>
                    </a:lnTo>
                    <a:lnTo>
                      <a:pt x="468268" y="35349"/>
                    </a:lnTo>
                    <a:lnTo>
                      <a:pt x="512399" y="49326"/>
                    </a:lnTo>
                    <a:lnTo>
                      <a:pt x="521878" y="53389"/>
                    </a:lnTo>
                    <a:lnTo>
                      <a:pt x="523966" y="52676"/>
                    </a:lnTo>
                    <a:lnTo>
                      <a:pt x="523836" y="51841"/>
                    </a:lnTo>
                    <a:lnTo>
                      <a:pt x="529018" y="50952"/>
                    </a:lnTo>
                    <a:lnTo>
                      <a:pt x="534341" y="50952"/>
                    </a:lnTo>
                    <a:lnTo>
                      <a:pt x="533908" y="48399"/>
                    </a:lnTo>
                    <a:lnTo>
                      <a:pt x="498830" y="33160"/>
                    </a:lnTo>
                    <a:lnTo>
                      <a:pt x="462025" y="22812"/>
                    </a:lnTo>
                    <a:lnTo>
                      <a:pt x="422754" y="14835"/>
                    </a:lnTo>
                    <a:lnTo>
                      <a:pt x="378045" y="8461"/>
                    </a:lnTo>
                    <a:lnTo>
                      <a:pt x="363315" y="6757"/>
                    </a:lnTo>
                    <a:lnTo>
                      <a:pt x="348815" y="5245"/>
                    </a:lnTo>
                    <a:close/>
                  </a:path>
                  <a:path w="545464" h="172720">
                    <a:moveTo>
                      <a:pt x="529018" y="50952"/>
                    </a:moveTo>
                    <a:lnTo>
                      <a:pt x="523836" y="51841"/>
                    </a:lnTo>
                    <a:lnTo>
                      <a:pt x="523966" y="52676"/>
                    </a:lnTo>
                    <a:lnTo>
                      <a:pt x="529018" y="50952"/>
                    </a:lnTo>
                    <a:close/>
                  </a:path>
                </a:pathLst>
              </a:custGeom>
              <a:solidFill>
                <a:srgbClr val="3C2A52"/>
              </a:solidFill>
            </p:spPr>
            <p:txBody>
              <a:bodyPr wrap="square" lIns="0" tIns="0" rIns="0" bIns="0" rtlCol="0"/>
              <a:lstStyle/>
              <a:p>
                <a:endParaRPr/>
              </a:p>
            </p:txBody>
          </p:sp>
          <p:sp>
            <p:nvSpPr>
              <p:cNvPr id="324" name="bk object 44"/>
              <p:cNvSpPr/>
              <p:nvPr/>
            </p:nvSpPr>
            <p:spPr>
              <a:xfrm>
                <a:off x="1529321" y="326143"/>
                <a:ext cx="525688" cy="120845"/>
              </a:xfrm>
              <a:prstGeom prst="rect">
                <a:avLst/>
              </a:prstGeom>
              <a:blipFill>
                <a:blip r:embed="rId6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5" name="bk object 45"/>
              <p:cNvSpPr/>
              <p:nvPr/>
            </p:nvSpPr>
            <p:spPr>
              <a:xfrm>
                <a:off x="1529321" y="326143"/>
                <a:ext cx="525688" cy="120845"/>
              </a:xfrm>
              <a:prstGeom prst="rect">
                <a:avLst/>
              </a:prstGeom>
              <a:blipFill>
                <a:blip r:embed="rId6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6" name="bk object 46"/>
              <p:cNvSpPr/>
              <p:nvPr/>
            </p:nvSpPr>
            <p:spPr>
              <a:xfrm>
                <a:off x="1529321" y="326143"/>
                <a:ext cx="525688" cy="120845"/>
              </a:xfrm>
              <a:prstGeom prst="rect">
                <a:avLst/>
              </a:prstGeom>
              <a:blipFill>
                <a:blip r:embed="rId6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7" name="bk object 47"/>
              <p:cNvSpPr/>
              <p:nvPr/>
            </p:nvSpPr>
            <p:spPr>
              <a:xfrm>
                <a:off x="2031904" y="418939"/>
                <a:ext cx="40640" cy="38735"/>
              </a:xfrm>
              <a:custGeom>
                <a:avLst/>
                <a:gdLst/>
                <a:ahLst/>
                <a:cxnLst/>
                <a:rect l="l" t="t" r="r" b="b"/>
                <a:pathLst>
                  <a:path w="40639" h="38734">
                    <a:moveTo>
                      <a:pt x="9400" y="0"/>
                    </a:moveTo>
                    <a:lnTo>
                      <a:pt x="1844" y="9609"/>
                    </a:lnTo>
                    <a:lnTo>
                      <a:pt x="0" y="26313"/>
                    </a:lnTo>
                    <a:lnTo>
                      <a:pt x="8722" y="35496"/>
                    </a:lnTo>
                    <a:lnTo>
                      <a:pt x="24223" y="38680"/>
                    </a:lnTo>
                    <a:lnTo>
                      <a:pt x="35750" y="31359"/>
                    </a:lnTo>
                    <a:lnTo>
                      <a:pt x="40342" y="18245"/>
                    </a:lnTo>
                    <a:lnTo>
                      <a:pt x="40326" y="17431"/>
                    </a:lnTo>
                    <a:lnTo>
                      <a:pt x="36791" y="7322"/>
                    </a:lnTo>
                    <a:lnTo>
                      <a:pt x="26672" y="825"/>
                    </a:lnTo>
                    <a:lnTo>
                      <a:pt x="9400" y="0"/>
                    </a:lnTo>
                    <a:close/>
                  </a:path>
                </a:pathLst>
              </a:custGeom>
              <a:solidFill>
                <a:srgbClr val="F5C023"/>
              </a:solidFill>
            </p:spPr>
            <p:txBody>
              <a:bodyPr wrap="square" lIns="0" tIns="0" rIns="0" bIns="0" rtlCol="0"/>
              <a:lstStyle/>
              <a:p>
                <a:endParaRPr/>
              </a:p>
            </p:txBody>
          </p:sp>
          <p:sp>
            <p:nvSpPr>
              <p:cNvPr id="328" name="bk object 48"/>
              <p:cNvSpPr/>
              <p:nvPr/>
            </p:nvSpPr>
            <p:spPr>
              <a:xfrm>
                <a:off x="1507944" y="418941"/>
                <a:ext cx="40640" cy="38735"/>
              </a:xfrm>
              <a:custGeom>
                <a:avLst/>
                <a:gdLst/>
                <a:ahLst/>
                <a:cxnLst/>
                <a:rect l="l" t="t" r="r" b="b"/>
                <a:pathLst>
                  <a:path w="40640" h="38734">
                    <a:moveTo>
                      <a:pt x="9397" y="0"/>
                    </a:moveTo>
                    <a:lnTo>
                      <a:pt x="1843" y="9610"/>
                    </a:lnTo>
                    <a:lnTo>
                      <a:pt x="0" y="26316"/>
                    </a:lnTo>
                    <a:lnTo>
                      <a:pt x="8729" y="35494"/>
                    </a:lnTo>
                    <a:lnTo>
                      <a:pt x="24228" y="38675"/>
                    </a:lnTo>
                    <a:lnTo>
                      <a:pt x="35756" y="31353"/>
                    </a:lnTo>
                    <a:lnTo>
                      <a:pt x="40350" y="18242"/>
                    </a:lnTo>
                    <a:lnTo>
                      <a:pt x="40334" y="17420"/>
                    </a:lnTo>
                    <a:lnTo>
                      <a:pt x="36793" y="7315"/>
                    </a:lnTo>
                    <a:lnTo>
                      <a:pt x="26668" y="823"/>
                    </a:lnTo>
                    <a:lnTo>
                      <a:pt x="9397" y="0"/>
                    </a:lnTo>
                    <a:close/>
                  </a:path>
                </a:pathLst>
              </a:custGeom>
              <a:solidFill>
                <a:srgbClr val="F5C023"/>
              </a:solidFill>
            </p:spPr>
            <p:txBody>
              <a:bodyPr wrap="square" lIns="0" tIns="0" rIns="0" bIns="0" rtlCol="0"/>
              <a:lstStyle/>
              <a:p>
                <a:endParaRPr/>
              </a:p>
            </p:txBody>
          </p:sp>
          <p:sp>
            <p:nvSpPr>
              <p:cNvPr id="329" name="bk object 49"/>
              <p:cNvSpPr/>
              <p:nvPr/>
            </p:nvSpPr>
            <p:spPr>
              <a:xfrm>
                <a:off x="1720140" y="154482"/>
                <a:ext cx="134264" cy="153962"/>
              </a:xfrm>
              <a:prstGeom prst="rect">
                <a:avLst/>
              </a:prstGeom>
              <a:blipFill>
                <a:blip r:embed="rId4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0" name="bk object 50"/>
              <p:cNvSpPr/>
              <p:nvPr/>
            </p:nvSpPr>
            <p:spPr>
              <a:xfrm>
                <a:off x="1720140" y="154482"/>
                <a:ext cx="134264" cy="153962"/>
              </a:xfrm>
              <a:prstGeom prst="rect">
                <a:avLst/>
              </a:prstGeom>
              <a:blipFill>
                <a:blip r:embed="rId5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1" name="bk object 51"/>
              <p:cNvSpPr/>
              <p:nvPr/>
            </p:nvSpPr>
            <p:spPr>
              <a:xfrm>
                <a:off x="1720140" y="154482"/>
                <a:ext cx="134264" cy="153962"/>
              </a:xfrm>
              <a:prstGeom prst="rect">
                <a:avLst/>
              </a:prstGeom>
              <a:blipFill>
                <a:blip r:embed="rId5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2" name="bk object 52"/>
              <p:cNvSpPr/>
              <p:nvPr/>
            </p:nvSpPr>
            <p:spPr>
              <a:xfrm>
                <a:off x="1725118" y="162178"/>
                <a:ext cx="124460" cy="141605"/>
              </a:xfrm>
              <a:custGeom>
                <a:avLst/>
                <a:gdLst/>
                <a:ahLst/>
                <a:cxnLst/>
                <a:rect l="l" t="t" r="r" b="b"/>
                <a:pathLst>
                  <a:path w="124460" h="141604">
                    <a:moveTo>
                      <a:pt x="22909" y="110705"/>
                    </a:moveTo>
                    <a:lnTo>
                      <a:pt x="13816" y="110705"/>
                    </a:lnTo>
                    <a:lnTo>
                      <a:pt x="10485" y="114769"/>
                    </a:lnTo>
                    <a:lnTo>
                      <a:pt x="43889" y="133955"/>
                    </a:lnTo>
                    <a:lnTo>
                      <a:pt x="62088" y="141122"/>
                    </a:lnTo>
                    <a:lnTo>
                      <a:pt x="68413" y="138823"/>
                    </a:lnTo>
                    <a:lnTo>
                      <a:pt x="72185" y="137375"/>
                    </a:lnTo>
                    <a:lnTo>
                      <a:pt x="76557" y="135547"/>
                    </a:lnTo>
                    <a:lnTo>
                      <a:pt x="62076" y="135547"/>
                    </a:lnTo>
                    <a:lnTo>
                      <a:pt x="60308" y="130633"/>
                    </a:lnTo>
                    <a:lnTo>
                      <a:pt x="62138" y="129938"/>
                    </a:lnTo>
                    <a:lnTo>
                      <a:pt x="54925" y="127183"/>
                    </a:lnTo>
                    <a:lnTo>
                      <a:pt x="41832" y="121484"/>
                    </a:lnTo>
                    <a:lnTo>
                      <a:pt x="27376" y="113664"/>
                    </a:lnTo>
                    <a:lnTo>
                      <a:pt x="22909" y="110705"/>
                    </a:lnTo>
                    <a:close/>
                  </a:path>
                  <a:path w="124460" h="141604">
                    <a:moveTo>
                      <a:pt x="62138" y="129938"/>
                    </a:moveTo>
                    <a:lnTo>
                      <a:pt x="60333" y="130594"/>
                    </a:lnTo>
                    <a:lnTo>
                      <a:pt x="62076" y="135547"/>
                    </a:lnTo>
                    <a:lnTo>
                      <a:pt x="63854" y="130594"/>
                    </a:lnTo>
                    <a:lnTo>
                      <a:pt x="62138" y="129938"/>
                    </a:lnTo>
                    <a:close/>
                  </a:path>
                  <a:path w="124460" h="141604">
                    <a:moveTo>
                      <a:pt x="99680" y="112013"/>
                    </a:moveTo>
                    <a:lnTo>
                      <a:pt x="64692" y="128993"/>
                    </a:lnTo>
                    <a:lnTo>
                      <a:pt x="62138" y="129938"/>
                    </a:lnTo>
                    <a:lnTo>
                      <a:pt x="63854" y="130594"/>
                    </a:lnTo>
                    <a:lnTo>
                      <a:pt x="62076" y="135547"/>
                    </a:lnTo>
                    <a:lnTo>
                      <a:pt x="76557" y="135547"/>
                    </a:lnTo>
                    <a:lnTo>
                      <a:pt x="87643" y="130594"/>
                    </a:lnTo>
                    <a:lnTo>
                      <a:pt x="99235" y="124570"/>
                    </a:lnTo>
                    <a:lnTo>
                      <a:pt x="105395" y="120840"/>
                    </a:lnTo>
                    <a:lnTo>
                      <a:pt x="99680" y="112013"/>
                    </a:lnTo>
                    <a:close/>
                  </a:path>
                  <a:path w="124460" h="141604">
                    <a:moveTo>
                      <a:pt x="97369" y="14770"/>
                    </a:moveTo>
                    <a:lnTo>
                      <a:pt x="96061" y="19875"/>
                    </a:lnTo>
                    <a:lnTo>
                      <a:pt x="95070" y="25755"/>
                    </a:lnTo>
                    <a:lnTo>
                      <a:pt x="95020" y="38646"/>
                    </a:lnTo>
                    <a:lnTo>
                      <a:pt x="95934" y="45491"/>
                    </a:lnTo>
                    <a:lnTo>
                      <a:pt x="98385" y="52476"/>
                    </a:lnTo>
                    <a:lnTo>
                      <a:pt x="103855" y="65892"/>
                    </a:lnTo>
                    <a:lnTo>
                      <a:pt x="108804" y="76238"/>
                    </a:lnTo>
                    <a:lnTo>
                      <a:pt x="112431" y="84200"/>
                    </a:lnTo>
                    <a:lnTo>
                      <a:pt x="113625" y="87922"/>
                    </a:lnTo>
                    <a:lnTo>
                      <a:pt x="113592" y="95694"/>
                    </a:lnTo>
                    <a:lnTo>
                      <a:pt x="113442" y="97142"/>
                    </a:lnTo>
                    <a:lnTo>
                      <a:pt x="99706" y="112001"/>
                    </a:lnTo>
                    <a:lnTo>
                      <a:pt x="105395" y="120840"/>
                    </a:lnTo>
                    <a:lnTo>
                      <a:pt x="111568" y="116839"/>
                    </a:lnTo>
                    <a:lnTo>
                      <a:pt x="116686" y="112636"/>
                    </a:lnTo>
                    <a:lnTo>
                      <a:pt x="119847" y="108534"/>
                    </a:lnTo>
                    <a:lnTo>
                      <a:pt x="115695" y="105308"/>
                    </a:lnTo>
                    <a:lnTo>
                      <a:pt x="122094" y="105308"/>
                    </a:lnTo>
                    <a:lnTo>
                      <a:pt x="122680" y="104165"/>
                    </a:lnTo>
                    <a:lnTo>
                      <a:pt x="123106" y="102171"/>
                    </a:lnTo>
                    <a:lnTo>
                      <a:pt x="117981" y="101053"/>
                    </a:lnTo>
                    <a:lnTo>
                      <a:pt x="123347" y="101053"/>
                    </a:lnTo>
                    <a:lnTo>
                      <a:pt x="123861" y="98729"/>
                    </a:lnTo>
                    <a:lnTo>
                      <a:pt x="124179" y="95694"/>
                    </a:lnTo>
                    <a:lnTo>
                      <a:pt x="124166" y="85902"/>
                    </a:lnTo>
                    <a:lnTo>
                      <a:pt x="122159" y="80136"/>
                    </a:lnTo>
                    <a:lnTo>
                      <a:pt x="119086" y="73431"/>
                    </a:lnTo>
                    <a:lnTo>
                      <a:pt x="114117" y="63048"/>
                    </a:lnTo>
                    <a:lnTo>
                      <a:pt x="108815" y="50461"/>
                    </a:lnTo>
                    <a:lnTo>
                      <a:pt x="106297" y="43294"/>
                    </a:lnTo>
                    <a:lnTo>
                      <a:pt x="105522" y="37617"/>
                    </a:lnTo>
                    <a:lnTo>
                      <a:pt x="105573" y="26847"/>
                    </a:lnTo>
                    <a:lnTo>
                      <a:pt x="106411" y="21856"/>
                    </a:lnTo>
                    <a:lnTo>
                      <a:pt x="106463" y="21653"/>
                    </a:lnTo>
                    <a:lnTo>
                      <a:pt x="97902" y="21653"/>
                    </a:lnTo>
                    <a:lnTo>
                      <a:pt x="100379" y="21501"/>
                    </a:lnTo>
                    <a:lnTo>
                      <a:pt x="102894" y="21297"/>
                    </a:lnTo>
                    <a:lnTo>
                      <a:pt x="102449" y="16065"/>
                    </a:lnTo>
                    <a:lnTo>
                      <a:pt x="97369" y="14770"/>
                    </a:lnTo>
                    <a:close/>
                  </a:path>
                  <a:path w="124460" h="141604">
                    <a:moveTo>
                      <a:pt x="11943" y="101041"/>
                    </a:moveTo>
                    <a:lnTo>
                      <a:pt x="6137" y="101053"/>
                    </a:lnTo>
                    <a:lnTo>
                      <a:pt x="1047" y="102171"/>
                    </a:lnTo>
                    <a:lnTo>
                      <a:pt x="1216" y="103162"/>
                    </a:lnTo>
                    <a:lnTo>
                      <a:pt x="2106" y="105054"/>
                    </a:lnTo>
                    <a:lnTo>
                      <a:pt x="3638" y="107991"/>
                    </a:lnTo>
                    <a:lnTo>
                      <a:pt x="6297" y="111302"/>
                    </a:lnTo>
                    <a:lnTo>
                      <a:pt x="10476" y="114769"/>
                    </a:lnTo>
                    <a:lnTo>
                      <a:pt x="13816" y="110705"/>
                    </a:lnTo>
                    <a:lnTo>
                      <a:pt x="22909" y="110705"/>
                    </a:lnTo>
                    <a:lnTo>
                      <a:pt x="18759" y="107949"/>
                    </a:lnTo>
                    <a:lnTo>
                      <a:pt x="15010" y="104889"/>
                    </a:lnTo>
                    <a:lnTo>
                      <a:pt x="13416" y="103136"/>
                    </a:lnTo>
                    <a:lnTo>
                      <a:pt x="12392" y="101739"/>
                    </a:lnTo>
                    <a:lnTo>
                      <a:pt x="11943" y="101041"/>
                    </a:lnTo>
                    <a:close/>
                  </a:path>
                  <a:path w="124460" h="141604">
                    <a:moveTo>
                      <a:pt x="13816" y="110705"/>
                    </a:moveTo>
                    <a:lnTo>
                      <a:pt x="10425" y="114719"/>
                    </a:lnTo>
                    <a:lnTo>
                      <a:pt x="13816" y="110705"/>
                    </a:lnTo>
                    <a:close/>
                  </a:path>
                  <a:path w="124460" h="141604">
                    <a:moveTo>
                      <a:pt x="115695" y="105308"/>
                    </a:moveTo>
                    <a:lnTo>
                      <a:pt x="119835" y="108534"/>
                    </a:lnTo>
                    <a:lnTo>
                      <a:pt x="115695" y="105308"/>
                    </a:lnTo>
                    <a:close/>
                  </a:path>
                  <a:path w="124460" h="141604">
                    <a:moveTo>
                      <a:pt x="122094" y="105308"/>
                    </a:moveTo>
                    <a:lnTo>
                      <a:pt x="115695" y="105308"/>
                    </a:lnTo>
                    <a:lnTo>
                      <a:pt x="119879" y="108477"/>
                    </a:lnTo>
                    <a:lnTo>
                      <a:pt x="121677" y="106121"/>
                    </a:lnTo>
                    <a:lnTo>
                      <a:pt x="122094" y="105308"/>
                    </a:lnTo>
                    <a:close/>
                  </a:path>
                  <a:path w="124460" h="141604">
                    <a:moveTo>
                      <a:pt x="117981" y="101053"/>
                    </a:moveTo>
                    <a:lnTo>
                      <a:pt x="123099" y="102171"/>
                    </a:lnTo>
                    <a:lnTo>
                      <a:pt x="117981" y="101053"/>
                    </a:lnTo>
                    <a:close/>
                  </a:path>
                  <a:path w="124460" h="141604">
                    <a:moveTo>
                      <a:pt x="984" y="101788"/>
                    </a:moveTo>
                    <a:lnTo>
                      <a:pt x="1045" y="102158"/>
                    </a:lnTo>
                    <a:lnTo>
                      <a:pt x="984" y="101788"/>
                    </a:lnTo>
                    <a:close/>
                  </a:path>
                  <a:path w="124460" h="141604">
                    <a:moveTo>
                      <a:pt x="6196" y="101041"/>
                    </a:moveTo>
                    <a:lnTo>
                      <a:pt x="976" y="101739"/>
                    </a:lnTo>
                    <a:lnTo>
                      <a:pt x="1065" y="102158"/>
                    </a:lnTo>
                    <a:lnTo>
                      <a:pt x="6196" y="101041"/>
                    </a:lnTo>
                    <a:close/>
                  </a:path>
                  <a:path w="124460" h="141604">
                    <a:moveTo>
                      <a:pt x="123347" y="101053"/>
                    </a:moveTo>
                    <a:lnTo>
                      <a:pt x="117981" y="101053"/>
                    </a:lnTo>
                    <a:lnTo>
                      <a:pt x="123119" y="102081"/>
                    </a:lnTo>
                    <a:lnTo>
                      <a:pt x="123347" y="101053"/>
                    </a:lnTo>
                    <a:close/>
                  </a:path>
                  <a:path w="124460" h="141604">
                    <a:moveTo>
                      <a:pt x="14819" y="10198"/>
                    </a:moveTo>
                    <a:lnTo>
                      <a:pt x="17778" y="21856"/>
                    </a:lnTo>
                    <a:lnTo>
                      <a:pt x="18616" y="26847"/>
                    </a:lnTo>
                    <a:lnTo>
                      <a:pt x="18654" y="37617"/>
                    </a:lnTo>
                    <a:lnTo>
                      <a:pt x="17880" y="43294"/>
                    </a:lnTo>
                    <a:lnTo>
                      <a:pt x="15886" y="49009"/>
                    </a:lnTo>
                    <a:lnTo>
                      <a:pt x="10610" y="61885"/>
                    </a:lnTo>
                    <a:lnTo>
                      <a:pt x="5552" y="72437"/>
                    </a:lnTo>
                    <a:lnTo>
                      <a:pt x="2005" y="80136"/>
                    </a:lnTo>
                    <a:lnTo>
                      <a:pt x="3" y="85902"/>
                    </a:lnTo>
                    <a:lnTo>
                      <a:pt x="0" y="95694"/>
                    </a:lnTo>
                    <a:lnTo>
                      <a:pt x="316" y="98729"/>
                    </a:lnTo>
                    <a:lnTo>
                      <a:pt x="984" y="101788"/>
                    </a:lnTo>
                    <a:lnTo>
                      <a:pt x="6196" y="101041"/>
                    </a:lnTo>
                    <a:lnTo>
                      <a:pt x="11943" y="101041"/>
                    </a:lnTo>
                    <a:lnTo>
                      <a:pt x="11649" y="100583"/>
                    </a:lnTo>
                    <a:lnTo>
                      <a:pt x="9637" y="100583"/>
                    </a:lnTo>
                    <a:lnTo>
                      <a:pt x="11314" y="99974"/>
                    </a:lnTo>
                    <a:lnTo>
                      <a:pt x="10727" y="97116"/>
                    </a:lnTo>
                    <a:lnTo>
                      <a:pt x="10582" y="95694"/>
                    </a:lnTo>
                    <a:lnTo>
                      <a:pt x="10539" y="87922"/>
                    </a:lnTo>
                    <a:lnTo>
                      <a:pt x="11733" y="84200"/>
                    </a:lnTo>
                    <a:lnTo>
                      <a:pt x="14641" y="77812"/>
                    </a:lnTo>
                    <a:lnTo>
                      <a:pt x="19367" y="67960"/>
                    </a:lnTo>
                    <a:lnTo>
                      <a:pt x="24840" y="55137"/>
                    </a:lnTo>
                    <a:lnTo>
                      <a:pt x="28230" y="45491"/>
                    </a:lnTo>
                    <a:lnTo>
                      <a:pt x="29157" y="38646"/>
                    </a:lnTo>
                    <a:lnTo>
                      <a:pt x="29119" y="25755"/>
                    </a:lnTo>
                    <a:lnTo>
                      <a:pt x="28419" y="21653"/>
                    </a:lnTo>
                    <a:lnTo>
                      <a:pt x="26274" y="21653"/>
                    </a:lnTo>
                    <a:lnTo>
                      <a:pt x="23798" y="21501"/>
                    </a:lnTo>
                    <a:lnTo>
                      <a:pt x="21296" y="21297"/>
                    </a:lnTo>
                    <a:lnTo>
                      <a:pt x="21728" y="16065"/>
                    </a:lnTo>
                    <a:lnTo>
                      <a:pt x="26808" y="14770"/>
                    </a:lnTo>
                    <a:lnTo>
                      <a:pt x="58537" y="14770"/>
                    </a:lnTo>
                    <a:lnTo>
                      <a:pt x="62099" y="12838"/>
                    </a:lnTo>
                    <a:lnTo>
                      <a:pt x="61060" y="12306"/>
                    </a:lnTo>
                    <a:lnTo>
                      <a:pt x="59487" y="11150"/>
                    </a:lnTo>
                    <a:lnTo>
                      <a:pt x="28687" y="11150"/>
                    </a:lnTo>
                    <a:lnTo>
                      <a:pt x="24471" y="11023"/>
                    </a:lnTo>
                    <a:lnTo>
                      <a:pt x="14819" y="10198"/>
                    </a:lnTo>
                    <a:close/>
                  </a:path>
                  <a:path w="124460" h="141604">
                    <a:moveTo>
                      <a:pt x="11314" y="99974"/>
                    </a:moveTo>
                    <a:lnTo>
                      <a:pt x="9637" y="100583"/>
                    </a:lnTo>
                    <a:lnTo>
                      <a:pt x="11403" y="100342"/>
                    </a:lnTo>
                    <a:lnTo>
                      <a:pt x="11314" y="99974"/>
                    </a:lnTo>
                    <a:close/>
                  </a:path>
                  <a:path w="124460" h="141604">
                    <a:moveTo>
                      <a:pt x="11335" y="100020"/>
                    </a:moveTo>
                    <a:lnTo>
                      <a:pt x="11403" y="100342"/>
                    </a:lnTo>
                    <a:lnTo>
                      <a:pt x="9637" y="100583"/>
                    </a:lnTo>
                    <a:lnTo>
                      <a:pt x="11649" y="100583"/>
                    </a:lnTo>
                    <a:lnTo>
                      <a:pt x="11448" y="100266"/>
                    </a:lnTo>
                    <a:lnTo>
                      <a:pt x="11335" y="100020"/>
                    </a:lnTo>
                    <a:close/>
                  </a:path>
                  <a:path w="124460" h="141604">
                    <a:moveTo>
                      <a:pt x="11325" y="99974"/>
                    </a:moveTo>
                    <a:close/>
                  </a:path>
                  <a:path w="124460" h="141604">
                    <a:moveTo>
                      <a:pt x="26808" y="14770"/>
                    </a:moveTo>
                    <a:lnTo>
                      <a:pt x="21728" y="16065"/>
                    </a:lnTo>
                    <a:lnTo>
                      <a:pt x="21296" y="21297"/>
                    </a:lnTo>
                    <a:lnTo>
                      <a:pt x="23798" y="21501"/>
                    </a:lnTo>
                    <a:lnTo>
                      <a:pt x="26274" y="21653"/>
                    </a:lnTo>
                    <a:lnTo>
                      <a:pt x="28419" y="21653"/>
                    </a:lnTo>
                    <a:lnTo>
                      <a:pt x="28116" y="19875"/>
                    </a:lnTo>
                    <a:lnTo>
                      <a:pt x="26808" y="14770"/>
                    </a:lnTo>
                    <a:close/>
                  </a:path>
                  <a:path w="124460" h="141604">
                    <a:moveTo>
                      <a:pt x="58537" y="14770"/>
                    </a:moveTo>
                    <a:lnTo>
                      <a:pt x="26808" y="14770"/>
                    </a:lnTo>
                    <a:lnTo>
                      <a:pt x="28116" y="19875"/>
                    </a:lnTo>
                    <a:lnTo>
                      <a:pt x="28419" y="21653"/>
                    </a:lnTo>
                    <a:lnTo>
                      <a:pt x="28827" y="21653"/>
                    </a:lnTo>
                    <a:lnTo>
                      <a:pt x="43680" y="20151"/>
                    </a:lnTo>
                    <a:lnTo>
                      <a:pt x="55658" y="16331"/>
                    </a:lnTo>
                    <a:lnTo>
                      <a:pt x="58537" y="14770"/>
                    </a:lnTo>
                    <a:close/>
                  </a:path>
                  <a:path w="124460" h="141604">
                    <a:moveTo>
                      <a:pt x="64959" y="6540"/>
                    </a:moveTo>
                    <a:lnTo>
                      <a:pt x="62076" y="6540"/>
                    </a:lnTo>
                    <a:lnTo>
                      <a:pt x="65225" y="10744"/>
                    </a:lnTo>
                    <a:lnTo>
                      <a:pt x="63244" y="12217"/>
                    </a:lnTo>
                    <a:lnTo>
                      <a:pt x="62099" y="12838"/>
                    </a:lnTo>
                    <a:lnTo>
                      <a:pt x="70701" y="17239"/>
                    </a:lnTo>
                    <a:lnTo>
                      <a:pt x="83265" y="20675"/>
                    </a:lnTo>
                    <a:lnTo>
                      <a:pt x="95464" y="21653"/>
                    </a:lnTo>
                    <a:lnTo>
                      <a:pt x="95761" y="21653"/>
                    </a:lnTo>
                    <a:lnTo>
                      <a:pt x="96061" y="19875"/>
                    </a:lnTo>
                    <a:lnTo>
                      <a:pt x="97369" y="14770"/>
                    </a:lnTo>
                    <a:lnTo>
                      <a:pt x="108202" y="14770"/>
                    </a:lnTo>
                    <a:lnTo>
                      <a:pt x="109117" y="11150"/>
                    </a:lnTo>
                    <a:lnTo>
                      <a:pt x="95337" y="11150"/>
                    </a:lnTo>
                    <a:lnTo>
                      <a:pt x="80417" y="9349"/>
                    </a:lnTo>
                    <a:lnTo>
                      <a:pt x="76707" y="7912"/>
                    </a:lnTo>
                    <a:lnTo>
                      <a:pt x="63943" y="7912"/>
                    </a:lnTo>
                    <a:lnTo>
                      <a:pt x="64959" y="6540"/>
                    </a:lnTo>
                    <a:close/>
                  </a:path>
                  <a:path w="124460" h="141604">
                    <a:moveTo>
                      <a:pt x="108202" y="14770"/>
                    </a:moveTo>
                    <a:lnTo>
                      <a:pt x="97369" y="14770"/>
                    </a:lnTo>
                    <a:lnTo>
                      <a:pt x="102449" y="16065"/>
                    </a:lnTo>
                    <a:lnTo>
                      <a:pt x="102894" y="21297"/>
                    </a:lnTo>
                    <a:lnTo>
                      <a:pt x="100379" y="21501"/>
                    </a:lnTo>
                    <a:lnTo>
                      <a:pt x="97902" y="21653"/>
                    </a:lnTo>
                    <a:lnTo>
                      <a:pt x="106463" y="21653"/>
                    </a:lnTo>
                    <a:lnTo>
                      <a:pt x="108202" y="14770"/>
                    </a:lnTo>
                    <a:close/>
                  </a:path>
                  <a:path w="124460" h="141604">
                    <a:moveTo>
                      <a:pt x="62076" y="6540"/>
                    </a:moveTo>
                    <a:lnTo>
                      <a:pt x="58952" y="10756"/>
                    </a:lnTo>
                    <a:lnTo>
                      <a:pt x="61060" y="12306"/>
                    </a:lnTo>
                    <a:lnTo>
                      <a:pt x="62099" y="12838"/>
                    </a:lnTo>
                    <a:lnTo>
                      <a:pt x="63244" y="12217"/>
                    </a:lnTo>
                    <a:lnTo>
                      <a:pt x="65225" y="10744"/>
                    </a:lnTo>
                    <a:lnTo>
                      <a:pt x="62076" y="6540"/>
                    </a:lnTo>
                    <a:close/>
                  </a:path>
                  <a:path w="124460" h="141604">
                    <a:moveTo>
                      <a:pt x="57286" y="3555"/>
                    </a:moveTo>
                    <a:lnTo>
                      <a:pt x="47745" y="8156"/>
                    </a:lnTo>
                    <a:lnTo>
                      <a:pt x="34137" y="10935"/>
                    </a:lnTo>
                    <a:lnTo>
                      <a:pt x="28687" y="11150"/>
                    </a:lnTo>
                    <a:lnTo>
                      <a:pt x="59487" y="11150"/>
                    </a:lnTo>
                    <a:lnTo>
                      <a:pt x="58952" y="10756"/>
                    </a:lnTo>
                    <a:lnTo>
                      <a:pt x="61059" y="7912"/>
                    </a:lnTo>
                    <a:lnTo>
                      <a:pt x="60234" y="7912"/>
                    </a:lnTo>
                    <a:lnTo>
                      <a:pt x="57097" y="3695"/>
                    </a:lnTo>
                    <a:lnTo>
                      <a:pt x="57286" y="3555"/>
                    </a:lnTo>
                    <a:close/>
                  </a:path>
                  <a:path w="124460" h="141604">
                    <a:moveTo>
                      <a:pt x="109358" y="10198"/>
                    </a:moveTo>
                    <a:lnTo>
                      <a:pt x="99706" y="11023"/>
                    </a:lnTo>
                    <a:lnTo>
                      <a:pt x="95337" y="11150"/>
                    </a:lnTo>
                    <a:lnTo>
                      <a:pt x="109117" y="11150"/>
                    </a:lnTo>
                    <a:lnTo>
                      <a:pt x="109358" y="10198"/>
                    </a:lnTo>
                    <a:close/>
                  </a:path>
                  <a:path w="124460" h="141604">
                    <a:moveTo>
                      <a:pt x="57364" y="3517"/>
                    </a:moveTo>
                    <a:lnTo>
                      <a:pt x="57097" y="3695"/>
                    </a:lnTo>
                    <a:lnTo>
                      <a:pt x="60234" y="7912"/>
                    </a:lnTo>
                    <a:lnTo>
                      <a:pt x="57364" y="3517"/>
                    </a:lnTo>
                    <a:close/>
                  </a:path>
                  <a:path w="124460" h="141604">
                    <a:moveTo>
                      <a:pt x="66830" y="3517"/>
                    </a:moveTo>
                    <a:lnTo>
                      <a:pt x="57364" y="3517"/>
                    </a:lnTo>
                    <a:lnTo>
                      <a:pt x="60234" y="7912"/>
                    </a:lnTo>
                    <a:lnTo>
                      <a:pt x="61059" y="7912"/>
                    </a:lnTo>
                    <a:lnTo>
                      <a:pt x="62076" y="6540"/>
                    </a:lnTo>
                    <a:lnTo>
                      <a:pt x="64959" y="6540"/>
                    </a:lnTo>
                    <a:lnTo>
                      <a:pt x="67067" y="3695"/>
                    </a:lnTo>
                    <a:lnTo>
                      <a:pt x="66830" y="3517"/>
                    </a:lnTo>
                    <a:close/>
                  </a:path>
                  <a:path w="124460" h="141604">
                    <a:moveTo>
                      <a:pt x="69511" y="5125"/>
                    </a:moveTo>
                    <a:lnTo>
                      <a:pt x="63943" y="7912"/>
                    </a:lnTo>
                    <a:lnTo>
                      <a:pt x="76707" y="7912"/>
                    </a:lnTo>
                    <a:lnTo>
                      <a:pt x="69511" y="5125"/>
                    </a:lnTo>
                    <a:close/>
                  </a:path>
                  <a:path w="124460" h="141604">
                    <a:moveTo>
                      <a:pt x="62076" y="0"/>
                    </a:moveTo>
                    <a:lnTo>
                      <a:pt x="57286" y="3555"/>
                    </a:lnTo>
                    <a:lnTo>
                      <a:pt x="66830" y="3517"/>
                    </a:lnTo>
                    <a:lnTo>
                      <a:pt x="65225" y="2311"/>
                    </a:lnTo>
                    <a:lnTo>
                      <a:pt x="62076" y="0"/>
                    </a:lnTo>
                    <a:close/>
                  </a:path>
                </a:pathLst>
              </a:custGeom>
              <a:solidFill>
                <a:srgbClr val="C5902D"/>
              </a:solidFill>
            </p:spPr>
            <p:txBody>
              <a:bodyPr wrap="square" lIns="0" tIns="0" rIns="0" bIns="0" rtlCol="0"/>
              <a:lstStyle/>
              <a:p>
                <a:endParaRPr/>
              </a:p>
            </p:txBody>
          </p:sp>
          <p:sp>
            <p:nvSpPr>
              <p:cNvPr id="333" name="bk object 53"/>
              <p:cNvSpPr/>
              <p:nvPr/>
            </p:nvSpPr>
            <p:spPr>
              <a:xfrm>
                <a:off x="1888668" y="958760"/>
                <a:ext cx="189115" cy="149885"/>
              </a:xfrm>
              <a:prstGeom prst="rect">
                <a:avLst/>
              </a:prstGeom>
              <a:blipFill>
                <a:blip r:embed="rId6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4" name="bk object 54"/>
              <p:cNvSpPr/>
              <p:nvPr/>
            </p:nvSpPr>
            <p:spPr>
              <a:xfrm>
                <a:off x="1879752" y="949845"/>
                <a:ext cx="207010" cy="168275"/>
              </a:xfrm>
              <a:custGeom>
                <a:avLst/>
                <a:gdLst/>
                <a:ahLst/>
                <a:cxnLst/>
                <a:rect l="l" t="t" r="r" b="b"/>
                <a:pathLst>
                  <a:path w="207010" h="168275">
                    <a:moveTo>
                      <a:pt x="200367" y="0"/>
                    </a:moveTo>
                    <a:lnTo>
                      <a:pt x="6578" y="0"/>
                    </a:lnTo>
                    <a:lnTo>
                      <a:pt x="4279" y="939"/>
                    </a:lnTo>
                    <a:lnTo>
                      <a:pt x="939" y="4267"/>
                    </a:lnTo>
                    <a:lnTo>
                      <a:pt x="0" y="6578"/>
                    </a:lnTo>
                    <a:lnTo>
                      <a:pt x="0" y="161378"/>
                    </a:lnTo>
                    <a:lnTo>
                      <a:pt x="1079" y="163804"/>
                    </a:lnTo>
                    <a:lnTo>
                      <a:pt x="4978" y="167208"/>
                    </a:lnTo>
                    <a:lnTo>
                      <a:pt x="7518" y="167995"/>
                    </a:lnTo>
                    <a:lnTo>
                      <a:pt x="10083" y="167652"/>
                    </a:lnTo>
                    <a:lnTo>
                      <a:pt x="8915" y="158800"/>
                    </a:lnTo>
                    <a:lnTo>
                      <a:pt x="11341" y="149471"/>
                    </a:lnTo>
                    <a:lnTo>
                      <a:pt x="17843" y="148524"/>
                    </a:lnTo>
                    <a:lnTo>
                      <a:pt x="17843" y="17843"/>
                    </a:lnTo>
                    <a:lnTo>
                      <a:pt x="206959" y="17843"/>
                    </a:lnTo>
                    <a:lnTo>
                      <a:pt x="206959" y="6578"/>
                    </a:lnTo>
                    <a:lnTo>
                      <a:pt x="206006" y="4267"/>
                    </a:lnTo>
                    <a:lnTo>
                      <a:pt x="202679" y="939"/>
                    </a:lnTo>
                    <a:lnTo>
                      <a:pt x="200367" y="0"/>
                    </a:lnTo>
                    <a:close/>
                  </a:path>
                  <a:path w="207010" h="168275">
                    <a:moveTo>
                      <a:pt x="17843" y="148524"/>
                    </a:moveTo>
                    <a:lnTo>
                      <a:pt x="11341" y="149471"/>
                    </a:lnTo>
                    <a:lnTo>
                      <a:pt x="8918" y="158823"/>
                    </a:lnTo>
                    <a:lnTo>
                      <a:pt x="10083" y="167652"/>
                    </a:lnTo>
                    <a:lnTo>
                      <a:pt x="23354" y="165794"/>
                    </a:lnTo>
                    <a:lnTo>
                      <a:pt x="36503" y="163700"/>
                    </a:lnTo>
                    <a:lnTo>
                      <a:pt x="49524" y="161376"/>
                    </a:lnTo>
                    <a:lnTo>
                      <a:pt x="62517" y="158800"/>
                    </a:lnTo>
                    <a:lnTo>
                      <a:pt x="17843" y="158800"/>
                    </a:lnTo>
                    <a:lnTo>
                      <a:pt x="17843" y="148524"/>
                    </a:lnTo>
                    <a:close/>
                  </a:path>
                  <a:path w="207010" h="168275">
                    <a:moveTo>
                      <a:pt x="189102" y="99201"/>
                    </a:moveTo>
                    <a:lnTo>
                      <a:pt x="149221" y="115580"/>
                    </a:lnTo>
                    <a:lnTo>
                      <a:pt x="101279" y="131019"/>
                    </a:lnTo>
                    <a:lnTo>
                      <a:pt x="63606" y="140311"/>
                    </a:lnTo>
                    <a:lnTo>
                      <a:pt x="24611" y="147537"/>
                    </a:lnTo>
                    <a:lnTo>
                      <a:pt x="17843" y="148524"/>
                    </a:lnTo>
                    <a:lnTo>
                      <a:pt x="17843" y="158800"/>
                    </a:lnTo>
                    <a:lnTo>
                      <a:pt x="62517" y="158800"/>
                    </a:lnTo>
                    <a:lnTo>
                      <a:pt x="75165" y="156045"/>
                    </a:lnTo>
                    <a:lnTo>
                      <a:pt x="112557" y="146390"/>
                    </a:lnTo>
                    <a:lnTo>
                      <a:pt x="160220" y="130550"/>
                    </a:lnTo>
                    <a:lnTo>
                      <a:pt x="204952" y="111582"/>
                    </a:lnTo>
                    <a:lnTo>
                      <a:pt x="206959" y="108432"/>
                    </a:lnTo>
                    <a:lnTo>
                      <a:pt x="206959" y="104965"/>
                    </a:lnTo>
                    <a:lnTo>
                      <a:pt x="189102" y="104965"/>
                    </a:lnTo>
                    <a:lnTo>
                      <a:pt x="189102" y="99201"/>
                    </a:lnTo>
                    <a:close/>
                  </a:path>
                  <a:path w="207010" h="168275">
                    <a:moveTo>
                      <a:pt x="194259" y="96862"/>
                    </a:moveTo>
                    <a:lnTo>
                      <a:pt x="189102" y="99201"/>
                    </a:lnTo>
                    <a:lnTo>
                      <a:pt x="189102" y="104965"/>
                    </a:lnTo>
                    <a:lnTo>
                      <a:pt x="198031" y="104965"/>
                    </a:lnTo>
                    <a:lnTo>
                      <a:pt x="194259" y="96862"/>
                    </a:lnTo>
                    <a:close/>
                  </a:path>
                  <a:path w="207010" h="168275">
                    <a:moveTo>
                      <a:pt x="206959" y="96862"/>
                    </a:moveTo>
                    <a:lnTo>
                      <a:pt x="194259" y="96862"/>
                    </a:lnTo>
                    <a:lnTo>
                      <a:pt x="198031" y="104965"/>
                    </a:lnTo>
                    <a:lnTo>
                      <a:pt x="206959" y="104965"/>
                    </a:lnTo>
                    <a:lnTo>
                      <a:pt x="206959" y="96862"/>
                    </a:lnTo>
                    <a:close/>
                  </a:path>
                  <a:path w="207010" h="168275">
                    <a:moveTo>
                      <a:pt x="206959" y="17843"/>
                    </a:moveTo>
                    <a:lnTo>
                      <a:pt x="189102" y="17843"/>
                    </a:lnTo>
                    <a:lnTo>
                      <a:pt x="189102" y="99201"/>
                    </a:lnTo>
                    <a:lnTo>
                      <a:pt x="194259" y="96862"/>
                    </a:lnTo>
                    <a:lnTo>
                      <a:pt x="206959" y="96862"/>
                    </a:lnTo>
                    <a:lnTo>
                      <a:pt x="206959" y="17843"/>
                    </a:lnTo>
                    <a:close/>
                  </a:path>
                </a:pathLst>
              </a:custGeom>
              <a:solidFill>
                <a:srgbClr val="223259"/>
              </a:solidFill>
            </p:spPr>
            <p:txBody>
              <a:bodyPr wrap="square" lIns="0" tIns="0" rIns="0" bIns="0" rtlCol="0"/>
              <a:lstStyle/>
              <a:p>
                <a:endParaRPr/>
              </a:p>
            </p:txBody>
          </p:sp>
          <p:sp>
            <p:nvSpPr>
              <p:cNvPr id="335" name="bk object 55"/>
              <p:cNvSpPr/>
              <p:nvPr/>
            </p:nvSpPr>
            <p:spPr>
              <a:xfrm>
                <a:off x="1513116" y="958760"/>
                <a:ext cx="189103" cy="149331"/>
              </a:xfrm>
              <a:prstGeom prst="rect">
                <a:avLst/>
              </a:prstGeom>
              <a:blipFill>
                <a:blip r:embed="rId6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36" name="bk object 56"/>
              <p:cNvSpPr/>
              <p:nvPr/>
            </p:nvSpPr>
            <p:spPr>
              <a:xfrm>
                <a:off x="1504188" y="949845"/>
                <a:ext cx="207010" cy="168275"/>
              </a:xfrm>
              <a:custGeom>
                <a:avLst/>
                <a:gdLst/>
                <a:ahLst/>
                <a:cxnLst/>
                <a:rect l="l" t="t" r="r" b="b"/>
                <a:pathLst>
                  <a:path w="207010" h="168275">
                    <a:moveTo>
                      <a:pt x="15429" y="99091"/>
                    </a:moveTo>
                    <a:lnTo>
                      <a:pt x="8928" y="105930"/>
                    </a:lnTo>
                    <a:lnTo>
                      <a:pt x="5181" y="114046"/>
                    </a:lnTo>
                    <a:lnTo>
                      <a:pt x="16205" y="118997"/>
                    </a:lnTo>
                    <a:lnTo>
                      <a:pt x="62102" y="136849"/>
                    </a:lnTo>
                    <a:lnTo>
                      <a:pt x="110659" y="151427"/>
                    </a:lnTo>
                    <a:lnTo>
                      <a:pt x="148648" y="160092"/>
                    </a:lnTo>
                    <a:lnTo>
                      <a:pt x="187847" y="166718"/>
                    </a:lnTo>
                    <a:lnTo>
                      <a:pt x="199440" y="168249"/>
                    </a:lnTo>
                    <a:lnTo>
                      <a:pt x="202018" y="167474"/>
                    </a:lnTo>
                    <a:lnTo>
                      <a:pt x="203923" y="165773"/>
                    </a:lnTo>
                    <a:lnTo>
                      <a:pt x="205854" y="164096"/>
                    </a:lnTo>
                    <a:lnTo>
                      <a:pt x="206959" y="161632"/>
                    </a:lnTo>
                    <a:lnTo>
                      <a:pt x="206959" y="159080"/>
                    </a:lnTo>
                    <a:lnTo>
                      <a:pt x="189115" y="159080"/>
                    </a:lnTo>
                    <a:lnTo>
                      <a:pt x="189115" y="148835"/>
                    </a:lnTo>
                    <a:lnTo>
                      <a:pt x="146731" y="141473"/>
                    </a:lnTo>
                    <a:lnTo>
                      <a:pt x="108907" y="132485"/>
                    </a:lnTo>
                    <a:lnTo>
                      <a:pt x="60731" y="117436"/>
                    </a:lnTo>
                    <a:lnTo>
                      <a:pt x="31155" y="105930"/>
                    </a:lnTo>
                    <a:lnTo>
                      <a:pt x="17856" y="105930"/>
                    </a:lnTo>
                    <a:lnTo>
                      <a:pt x="17856" y="100164"/>
                    </a:lnTo>
                    <a:lnTo>
                      <a:pt x="15429" y="99091"/>
                    </a:lnTo>
                    <a:close/>
                  </a:path>
                  <a:path w="207010" h="168275">
                    <a:moveTo>
                      <a:pt x="189115" y="148835"/>
                    </a:moveTo>
                    <a:lnTo>
                      <a:pt x="189115" y="159080"/>
                    </a:lnTo>
                    <a:lnTo>
                      <a:pt x="198043" y="159080"/>
                    </a:lnTo>
                    <a:lnTo>
                      <a:pt x="199161" y="150215"/>
                    </a:lnTo>
                    <a:lnTo>
                      <a:pt x="189115" y="148835"/>
                    </a:lnTo>
                    <a:close/>
                  </a:path>
                  <a:path w="207010" h="168275">
                    <a:moveTo>
                      <a:pt x="206959" y="17843"/>
                    </a:moveTo>
                    <a:lnTo>
                      <a:pt x="189115" y="17843"/>
                    </a:lnTo>
                    <a:lnTo>
                      <a:pt x="189115" y="148835"/>
                    </a:lnTo>
                    <a:lnTo>
                      <a:pt x="199161" y="150215"/>
                    </a:lnTo>
                    <a:lnTo>
                      <a:pt x="198043" y="159080"/>
                    </a:lnTo>
                    <a:lnTo>
                      <a:pt x="206959" y="159080"/>
                    </a:lnTo>
                    <a:lnTo>
                      <a:pt x="206959" y="17843"/>
                    </a:lnTo>
                    <a:close/>
                  </a:path>
                  <a:path w="207010" h="168275">
                    <a:moveTo>
                      <a:pt x="200380" y="0"/>
                    </a:moveTo>
                    <a:lnTo>
                      <a:pt x="6578" y="0"/>
                    </a:lnTo>
                    <a:lnTo>
                      <a:pt x="4279" y="939"/>
                    </a:lnTo>
                    <a:lnTo>
                      <a:pt x="952" y="4267"/>
                    </a:lnTo>
                    <a:lnTo>
                      <a:pt x="0" y="6578"/>
                    </a:lnTo>
                    <a:lnTo>
                      <a:pt x="0" y="109410"/>
                    </a:lnTo>
                    <a:lnTo>
                      <a:pt x="2032" y="112572"/>
                    </a:lnTo>
                    <a:lnTo>
                      <a:pt x="5181" y="114046"/>
                    </a:lnTo>
                    <a:lnTo>
                      <a:pt x="8928" y="105930"/>
                    </a:lnTo>
                    <a:lnTo>
                      <a:pt x="15429" y="99091"/>
                    </a:lnTo>
                    <a:lnTo>
                      <a:pt x="17856" y="99091"/>
                    </a:lnTo>
                    <a:lnTo>
                      <a:pt x="17856" y="17843"/>
                    </a:lnTo>
                    <a:lnTo>
                      <a:pt x="206959" y="17843"/>
                    </a:lnTo>
                    <a:lnTo>
                      <a:pt x="206959" y="6578"/>
                    </a:lnTo>
                    <a:lnTo>
                      <a:pt x="206006" y="4267"/>
                    </a:lnTo>
                    <a:lnTo>
                      <a:pt x="202692" y="939"/>
                    </a:lnTo>
                    <a:lnTo>
                      <a:pt x="200380" y="0"/>
                    </a:lnTo>
                    <a:close/>
                  </a:path>
                  <a:path w="207010" h="168275">
                    <a:moveTo>
                      <a:pt x="17856" y="100164"/>
                    </a:moveTo>
                    <a:lnTo>
                      <a:pt x="17856" y="105930"/>
                    </a:lnTo>
                    <a:lnTo>
                      <a:pt x="31155" y="105930"/>
                    </a:lnTo>
                    <a:lnTo>
                      <a:pt x="26467" y="103974"/>
                    </a:lnTo>
                    <a:lnTo>
                      <a:pt x="17856" y="100164"/>
                    </a:lnTo>
                    <a:close/>
                  </a:path>
                  <a:path w="207010" h="168275">
                    <a:moveTo>
                      <a:pt x="17856" y="99091"/>
                    </a:moveTo>
                    <a:lnTo>
                      <a:pt x="15429" y="99091"/>
                    </a:lnTo>
                    <a:lnTo>
                      <a:pt x="17856" y="100164"/>
                    </a:lnTo>
                    <a:lnTo>
                      <a:pt x="17856" y="99091"/>
                    </a:lnTo>
                    <a:close/>
                  </a:path>
                </a:pathLst>
              </a:custGeom>
              <a:solidFill>
                <a:srgbClr val="223259"/>
              </a:solidFill>
            </p:spPr>
            <p:txBody>
              <a:bodyPr wrap="square" lIns="0" tIns="0" rIns="0" bIns="0" rtlCol="0"/>
              <a:lstStyle/>
              <a:p>
                <a:endParaRPr/>
              </a:p>
            </p:txBody>
          </p:sp>
          <p:sp>
            <p:nvSpPr>
              <p:cNvPr id="337" name="bk object 57"/>
              <p:cNvSpPr/>
              <p:nvPr/>
            </p:nvSpPr>
            <p:spPr>
              <a:xfrm>
                <a:off x="1732140" y="930941"/>
                <a:ext cx="125095" cy="0"/>
              </a:xfrm>
              <a:custGeom>
                <a:avLst/>
                <a:gdLst/>
                <a:ahLst/>
                <a:cxnLst/>
                <a:rect l="l" t="t" r="r" b="b"/>
                <a:pathLst>
                  <a:path w="125094">
                    <a:moveTo>
                      <a:pt x="0" y="0"/>
                    </a:moveTo>
                    <a:lnTo>
                      <a:pt x="124752" y="0"/>
                    </a:lnTo>
                  </a:path>
                </a:pathLst>
              </a:custGeom>
              <a:ln w="24904">
                <a:solidFill>
                  <a:srgbClr val="F5C023"/>
                </a:solidFill>
              </a:ln>
            </p:spPr>
            <p:txBody>
              <a:bodyPr wrap="square" lIns="0" tIns="0" rIns="0" bIns="0" rtlCol="0"/>
              <a:lstStyle/>
              <a:p>
                <a:endParaRPr/>
              </a:p>
            </p:txBody>
          </p:sp>
          <p:sp>
            <p:nvSpPr>
              <p:cNvPr id="338" name="bk object 58"/>
              <p:cNvSpPr/>
              <p:nvPr/>
            </p:nvSpPr>
            <p:spPr>
              <a:xfrm>
                <a:off x="1621828" y="422744"/>
                <a:ext cx="326974" cy="31521"/>
              </a:xfrm>
              <a:prstGeom prst="rect">
                <a:avLst/>
              </a:prstGeom>
              <a:blipFill>
                <a:blip r:embed="rId6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432" name="Group 431"/>
            <p:cNvGrpSpPr/>
            <p:nvPr/>
          </p:nvGrpSpPr>
          <p:grpSpPr>
            <a:xfrm>
              <a:off x="8807299" y="1028637"/>
              <a:ext cx="689961" cy="896121"/>
              <a:chOff x="1273350" y="1124067"/>
              <a:chExt cx="803220" cy="1147543"/>
            </a:xfrm>
            <a:effectLst>
              <a:outerShdw blurRad="50800" dist="38100" dir="2700000" algn="tl" rotWithShape="0">
                <a:prstClr val="black">
                  <a:alpha val="40000"/>
                </a:prstClr>
              </a:outerShdw>
              <a:reflection blurRad="6350" stA="52000" endA="300" endPos="35000" dir="5400000" sy="-100000" algn="bl" rotWithShape="0"/>
            </a:effectLst>
          </p:grpSpPr>
          <p:sp>
            <p:nvSpPr>
              <p:cNvPr id="410" name="bk object 59"/>
              <p:cNvSpPr/>
              <p:nvPr/>
            </p:nvSpPr>
            <p:spPr>
              <a:xfrm>
                <a:off x="1273350" y="1982487"/>
                <a:ext cx="803220" cy="289123"/>
              </a:xfrm>
              <a:prstGeom prst="rect">
                <a:avLst/>
              </a:prstGeom>
              <a:blipFill>
                <a:blip r:embed="rId6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1" name="bk object 60"/>
              <p:cNvSpPr/>
              <p:nvPr/>
            </p:nvSpPr>
            <p:spPr>
              <a:xfrm>
                <a:off x="1335709" y="1358747"/>
                <a:ext cx="685165" cy="417830"/>
              </a:xfrm>
              <a:custGeom>
                <a:avLst/>
                <a:gdLst/>
                <a:ahLst/>
                <a:cxnLst/>
                <a:rect l="l" t="t" r="r" b="b"/>
                <a:pathLst>
                  <a:path w="685164" h="417830">
                    <a:moveTo>
                      <a:pt x="342518" y="0"/>
                    </a:moveTo>
                    <a:lnTo>
                      <a:pt x="286961" y="2731"/>
                    </a:lnTo>
                    <a:lnTo>
                      <a:pt x="234257" y="10640"/>
                    </a:lnTo>
                    <a:lnTo>
                      <a:pt x="185112" y="23297"/>
                    </a:lnTo>
                    <a:lnTo>
                      <a:pt x="140232" y="40271"/>
                    </a:lnTo>
                    <a:lnTo>
                      <a:pt x="100322" y="61134"/>
                    </a:lnTo>
                    <a:lnTo>
                      <a:pt x="66086" y="85456"/>
                    </a:lnTo>
                    <a:lnTo>
                      <a:pt x="38231" y="112806"/>
                    </a:lnTo>
                    <a:lnTo>
                      <a:pt x="9954" y="158572"/>
                    </a:lnTo>
                    <a:lnTo>
                      <a:pt x="0" y="208737"/>
                    </a:lnTo>
                    <a:lnTo>
                      <a:pt x="1135" y="225858"/>
                    </a:lnTo>
                    <a:lnTo>
                      <a:pt x="17461" y="274718"/>
                    </a:lnTo>
                    <a:lnTo>
                      <a:pt x="51317" y="318698"/>
                    </a:lnTo>
                    <a:lnTo>
                      <a:pt x="82450" y="344589"/>
                    </a:lnTo>
                    <a:lnTo>
                      <a:pt x="119611" y="367237"/>
                    </a:lnTo>
                    <a:lnTo>
                      <a:pt x="162095" y="386211"/>
                    </a:lnTo>
                    <a:lnTo>
                      <a:pt x="209195" y="401082"/>
                    </a:lnTo>
                    <a:lnTo>
                      <a:pt x="260208" y="411420"/>
                    </a:lnTo>
                    <a:lnTo>
                      <a:pt x="314427" y="416795"/>
                    </a:lnTo>
                    <a:lnTo>
                      <a:pt x="342518" y="417487"/>
                    </a:lnTo>
                    <a:lnTo>
                      <a:pt x="370607" y="416795"/>
                    </a:lnTo>
                    <a:lnTo>
                      <a:pt x="424820" y="411420"/>
                    </a:lnTo>
                    <a:lnTo>
                      <a:pt x="475829" y="401082"/>
                    </a:lnTo>
                    <a:lnTo>
                      <a:pt x="522927" y="386211"/>
                    </a:lnTo>
                    <a:lnTo>
                      <a:pt x="565410" y="367237"/>
                    </a:lnTo>
                    <a:lnTo>
                      <a:pt x="602571" y="344589"/>
                    </a:lnTo>
                    <a:lnTo>
                      <a:pt x="633705" y="318698"/>
                    </a:lnTo>
                    <a:lnTo>
                      <a:pt x="667562" y="274718"/>
                    </a:lnTo>
                    <a:lnTo>
                      <a:pt x="683889" y="225858"/>
                    </a:lnTo>
                    <a:lnTo>
                      <a:pt x="685025" y="208737"/>
                    </a:lnTo>
                    <a:lnTo>
                      <a:pt x="683889" y="191616"/>
                    </a:lnTo>
                    <a:lnTo>
                      <a:pt x="667562" y="142756"/>
                    </a:lnTo>
                    <a:lnTo>
                      <a:pt x="633705" y="98779"/>
                    </a:lnTo>
                    <a:lnTo>
                      <a:pt x="602571" y="72889"/>
                    </a:lnTo>
                    <a:lnTo>
                      <a:pt x="565410" y="50244"/>
                    </a:lnTo>
                    <a:lnTo>
                      <a:pt x="522927" y="31271"/>
                    </a:lnTo>
                    <a:lnTo>
                      <a:pt x="475829" y="16402"/>
                    </a:lnTo>
                    <a:lnTo>
                      <a:pt x="424820" y="6065"/>
                    </a:lnTo>
                    <a:lnTo>
                      <a:pt x="370607" y="691"/>
                    </a:lnTo>
                    <a:lnTo>
                      <a:pt x="342518" y="0"/>
                    </a:lnTo>
                    <a:close/>
                  </a:path>
                </a:pathLst>
              </a:custGeom>
              <a:solidFill>
                <a:srgbClr val="993025"/>
              </a:solidFill>
            </p:spPr>
            <p:txBody>
              <a:bodyPr wrap="square" lIns="0" tIns="0" rIns="0" bIns="0" rtlCol="0"/>
              <a:lstStyle/>
              <a:p>
                <a:endParaRPr/>
              </a:p>
            </p:txBody>
          </p:sp>
          <p:sp>
            <p:nvSpPr>
              <p:cNvPr id="412" name="bk object 61"/>
              <p:cNvSpPr/>
              <p:nvPr/>
            </p:nvSpPr>
            <p:spPr>
              <a:xfrm>
                <a:off x="1362138" y="1717573"/>
                <a:ext cx="640770" cy="465721"/>
              </a:xfrm>
              <a:prstGeom prst="rect">
                <a:avLst/>
              </a:prstGeom>
              <a:blipFill>
                <a:blip r:embed="rId6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3" name="bk object 62"/>
              <p:cNvSpPr/>
              <p:nvPr/>
            </p:nvSpPr>
            <p:spPr>
              <a:xfrm>
                <a:off x="1362138" y="1717573"/>
                <a:ext cx="640770" cy="465721"/>
              </a:xfrm>
              <a:prstGeom prst="rect">
                <a:avLst/>
              </a:prstGeom>
              <a:blipFill>
                <a:blip r:embed="rId7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4" name="bk object 63"/>
              <p:cNvSpPr/>
              <p:nvPr/>
            </p:nvSpPr>
            <p:spPr>
              <a:xfrm>
                <a:off x="1357003" y="1712315"/>
                <a:ext cx="651510" cy="476250"/>
              </a:xfrm>
              <a:custGeom>
                <a:avLst/>
                <a:gdLst/>
                <a:ahLst/>
                <a:cxnLst/>
                <a:rect l="l" t="t" r="r" b="b"/>
                <a:pathLst>
                  <a:path w="651510" h="476250">
                    <a:moveTo>
                      <a:pt x="325556" y="0"/>
                    </a:moveTo>
                    <a:lnTo>
                      <a:pt x="311951" y="1269"/>
                    </a:lnTo>
                    <a:lnTo>
                      <a:pt x="298488" y="1269"/>
                    </a:lnTo>
                    <a:lnTo>
                      <a:pt x="285177" y="3809"/>
                    </a:lnTo>
                    <a:lnTo>
                      <a:pt x="246272" y="10159"/>
                    </a:lnTo>
                    <a:lnTo>
                      <a:pt x="209138" y="22859"/>
                    </a:lnTo>
                    <a:lnTo>
                      <a:pt x="174071" y="39369"/>
                    </a:lnTo>
                    <a:lnTo>
                      <a:pt x="141367" y="59689"/>
                    </a:lnTo>
                    <a:lnTo>
                      <a:pt x="121025" y="76199"/>
                    </a:lnTo>
                    <a:lnTo>
                      <a:pt x="111325" y="83819"/>
                    </a:lnTo>
                    <a:lnTo>
                      <a:pt x="101953" y="92709"/>
                    </a:lnTo>
                    <a:lnTo>
                      <a:pt x="92325" y="102869"/>
                    </a:lnTo>
                    <a:lnTo>
                      <a:pt x="83141" y="114299"/>
                    </a:lnTo>
                    <a:lnTo>
                      <a:pt x="74407" y="124459"/>
                    </a:lnTo>
                    <a:lnTo>
                      <a:pt x="50952" y="158749"/>
                    </a:lnTo>
                    <a:lnTo>
                      <a:pt x="31734" y="194309"/>
                    </a:lnTo>
                    <a:lnTo>
                      <a:pt x="26295" y="205739"/>
                    </a:lnTo>
                    <a:lnTo>
                      <a:pt x="12954" y="243839"/>
                    </a:lnTo>
                    <a:lnTo>
                      <a:pt x="4190" y="283209"/>
                    </a:lnTo>
                    <a:lnTo>
                      <a:pt x="149" y="325119"/>
                    </a:lnTo>
                    <a:lnTo>
                      <a:pt x="0" y="345439"/>
                    </a:lnTo>
                    <a:lnTo>
                      <a:pt x="122" y="351789"/>
                    </a:lnTo>
                    <a:lnTo>
                      <a:pt x="3627" y="389889"/>
                    </a:lnTo>
                    <a:lnTo>
                      <a:pt x="20682" y="406399"/>
                    </a:lnTo>
                    <a:lnTo>
                      <a:pt x="34348" y="414019"/>
                    </a:lnTo>
                    <a:lnTo>
                      <a:pt x="62631" y="426719"/>
                    </a:lnTo>
                    <a:lnTo>
                      <a:pt x="77227" y="431799"/>
                    </a:lnTo>
                    <a:lnTo>
                      <a:pt x="92113" y="438149"/>
                    </a:lnTo>
                    <a:lnTo>
                      <a:pt x="122718" y="448309"/>
                    </a:lnTo>
                    <a:lnTo>
                      <a:pt x="186984" y="463549"/>
                    </a:lnTo>
                    <a:lnTo>
                      <a:pt x="203630" y="466089"/>
                    </a:lnTo>
                    <a:lnTo>
                      <a:pt x="220489" y="469899"/>
                    </a:lnTo>
                    <a:lnTo>
                      <a:pt x="237550" y="471169"/>
                    </a:lnTo>
                    <a:lnTo>
                      <a:pt x="254804" y="473709"/>
                    </a:lnTo>
                    <a:lnTo>
                      <a:pt x="289853" y="476249"/>
                    </a:lnTo>
                    <a:lnTo>
                      <a:pt x="361259" y="476249"/>
                    </a:lnTo>
                    <a:lnTo>
                      <a:pt x="396307" y="473709"/>
                    </a:lnTo>
                    <a:lnTo>
                      <a:pt x="413562" y="471169"/>
                    </a:lnTo>
                    <a:lnTo>
                      <a:pt x="430623" y="469899"/>
                    </a:lnTo>
                    <a:lnTo>
                      <a:pt x="447481" y="466089"/>
                    </a:lnTo>
                    <a:lnTo>
                      <a:pt x="290355" y="466089"/>
                    </a:lnTo>
                    <a:lnTo>
                      <a:pt x="255809" y="463549"/>
                    </a:lnTo>
                    <a:lnTo>
                      <a:pt x="188994" y="453389"/>
                    </a:lnTo>
                    <a:lnTo>
                      <a:pt x="125738" y="438149"/>
                    </a:lnTo>
                    <a:lnTo>
                      <a:pt x="81009" y="422909"/>
                    </a:lnTo>
                    <a:lnTo>
                      <a:pt x="38899" y="403859"/>
                    </a:lnTo>
                    <a:lnTo>
                      <a:pt x="20259" y="394969"/>
                    </a:lnTo>
                    <a:lnTo>
                      <a:pt x="9885" y="394969"/>
                    </a:lnTo>
                    <a:lnTo>
                      <a:pt x="12412" y="391159"/>
                    </a:lnTo>
                    <a:lnTo>
                      <a:pt x="14515" y="391159"/>
                    </a:lnTo>
                    <a:lnTo>
                      <a:pt x="13228" y="382269"/>
                    </a:lnTo>
                    <a:lnTo>
                      <a:pt x="11834" y="369569"/>
                    </a:lnTo>
                    <a:lnTo>
                      <a:pt x="10902" y="356869"/>
                    </a:lnTo>
                    <a:lnTo>
                      <a:pt x="10494" y="345439"/>
                    </a:lnTo>
                    <a:lnTo>
                      <a:pt x="10542" y="339089"/>
                    </a:lnTo>
                    <a:lnTo>
                      <a:pt x="14556" y="288289"/>
                    </a:lnTo>
                    <a:lnTo>
                      <a:pt x="22811" y="248919"/>
                    </a:lnTo>
                    <a:lnTo>
                      <a:pt x="35196" y="212089"/>
                    </a:lnTo>
                    <a:lnTo>
                      <a:pt x="40195" y="199389"/>
                    </a:lnTo>
                    <a:lnTo>
                      <a:pt x="45612" y="187959"/>
                    </a:lnTo>
                    <a:lnTo>
                      <a:pt x="51436" y="176529"/>
                    </a:lnTo>
                    <a:lnTo>
                      <a:pt x="57658" y="166369"/>
                    </a:lnTo>
                    <a:lnTo>
                      <a:pt x="64268" y="154939"/>
                    </a:lnTo>
                    <a:lnTo>
                      <a:pt x="71255" y="144779"/>
                    </a:lnTo>
                    <a:lnTo>
                      <a:pt x="78609" y="134619"/>
                    </a:lnTo>
                    <a:lnTo>
                      <a:pt x="86320" y="125729"/>
                    </a:lnTo>
                    <a:lnTo>
                      <a:pt x="94378" y="115569"/>
                    </a:lnTo>
                    <a:lnTo>
                      <a:pt x="102772" y="106679"/>
                    </a:lnTo>
                    <a:lnTo>
                      <a:pt x="111915" y="97789"/>
                    </a:lnTo>
                    <a:lnTo>
                      <a:pt x="121402" y="88899"/>
                    </a:lnTo>
                    <a:lnTo>
                      <a:pt x="131222" y="81279"/>
                    </a:lnTo>
                    <a:lnTo>
                      <a:pt x="141364" y="72389"/>
                    </a:lnTo>
                    <a:lnTo>
                      <a:pt x="173604" y="52069"/>
                    </a:lnTo>
                    <a:lnTo>
                      <a:pt x="220393" y="29209"/>
                    </a:lnTo>
                    <a:lnTo>
                      <a:pt x="283955" y="13969"/>
                    </a:lnTo>
                    <a:lnTo>
                      <a:pt x="310664" y="11429"/>
                    </a:lnTo>
                    <a:lnTo>
                      <a:pt x="324247" y="11429"/>
                    </a:lnTo>
                    <a:lnTo>
                      <a:pt x="325556" y="6349"/>
                    </a:lnTo>
                    <a:lnTo>
                      <a:pt x="325556" y="0"/>
                    </a:lnTo>
                    <a:close/>
                  </a:path>
                  <a:path w="651510" h="476250">
                    <a:moveTo>
                      <a:pt x="636398" y="392277"/>
                    </a:moveTo>
                    <a:lnTo>
                      <a:pt x="598478" y="410209"/>
                    </a:lnTo>
                    <a:lnTo>
                      <a:pt x="525364" y="438149"/>
                    </a:lnTo>
                    <a:lnTo>
                      <a:pt x="462108" y="453389"/>
                    </a:lnTo>
                    <a:lnTo>
                      <a:pt x="395296" y="463549"/>
                    </a:lnTo>
                    <a:lnTo>
                      <a:pt x="360753" y="466089"/>
                    </a:lnTo>
                    <a:lnTo>
                      <a:pt x="447481" y="466089"/>
                    </a:lnTo>
                    <a:lnTo>
                      <a:pt x="464128" y="463549"/>
                    </a:lnTo>
                    <a:lnTo>
                      <a:pt x="528394" y="448309"/>
                    </a:lnTo>
                    <a:lnTo>
                      <a:pt x="558999" y="438149"/>
                    </a:lnTo>
                    <a:lnTo>
                      <a:pt x="573885" y="431799"/>
                    </a:lnTo>
                    <a:lnTo>
                      <a:pt x="588481" y="426719"/>
                    </a:lnTo>
                    <a:lnTo>
                      <a:pt x="616763" y="414019"/>
                    </a:lnTo>
                    <a:lnTo>
                      <a:pt x="630430" y="406399"/>
                    </a:lnTo>
                    <a:lnTo>
                      <a:pt x="643767" y="400049"/>
                    </a:lnTo>
                    <a:lnTo>
                      <a:pt x="645177" y="398779"/>
                    </a:lnTo>
                    <a:lnTo>
                      <a:pt x="646142" y="397509"/>
                    </a:lnTo>
                    <a:lnTo>
                      <a:pt x="646421" y="396239"/>
                    </a:lnTo>
                    <a:lnTo>
                      <a:pt x="646605" y="394969"/>
                    </a:lnTo>
                    <a:lnTo>
                      <a:pt x="641227" y="394969"/>
                    </a:lnTo>
                    <a:lnTo>
                      <a:pt x="636375" y="392429"/>
                    </a:lnTo>
                    <a:lnTo>
                      <a:pt x="636398" y="392277"/>
                    </a:lnTo>
                    <a:close/>
                  </a:path>
                  <a:path w="651510" h="476250">
                    <a:moveTo>
                      <a:pt x="12412" y="391159"/>
                    </a:moveTo>
                    <a:lnTo>
                      <a:pt x="9885" y="394969"/>
                    </a:lnTo>
                    <a:lnTo>
                      <a:pt x="15066" y="394969"/>
                    </a:lnTo>
                    <a:lnTo>
                      <a:pt x="14674" y="392258"/>
                    </a:lnTo>
                    <a:lnTo>
                      <a:pt x="12412" y="391159"/>
                    </a:lnTo>
                    <a:close/>
                  </a:path>
                  <a:path w="651510" h="476250">
                    <a:moveTo>
                      <a:pt x="14674" y="392258"/>
                    </a:moveTo>
                    <a:lnTo>
                      <a:pt x="15066" y="394969"/>
                    </a:lnTo>
                    <a:lnTo>
                      <a:pt x="20259" y="394969"/>
                    </a:lnTo>
                    <a:lnTo>
                      <a:pt x="14674" y="392258"/>
                    </a:lnTo>
                    <a:close/>
                  </a:path>
                  <a:path w="651510" h="476250">
                    <a:moveTo>
                      <a:pt x="638700" y="391159"/>
                    </a:moveTo>
                    <a:lnTo>
                      <a:pt x="636438" y="392258"/>
                    </a:lnTo>
                    <a:lnTo>
                      <a:pt x="636375" y="392429"/>
                    </a:lnTo>
                    <a:lnTo>
                      <a:pt x="641227" y="394969"/>
                    </a:lnTo>
                    <a:lnTo>
                      <a:pt x="638700" y="391159"/>
                    </a:lnTo>
                    <a:close/>
                  </a:path>
                  <a:path w="651510" h="476250">
                    <a:moveTo>
                      <a:pt x="647156" y="391159"/>
                    </a:moveTo>
                    <a:lnTo>
                      <a:pt x="638700" y="391159"/>
                    </a:lnTo>
                    <a:lnTo>
                      <a:pt x="641227" y="394969"/>
                    </a:lnTo>
                    <a:lnTo>
                      <a:pt x="646605" y="394969"/>
                    </a:lnTo>
                    <a:lnTo>
                      <a:pt x="647156" y="391159"/>
                    </a:lnTo>
                    <a:close/>
                  </a:path>
                  <a:path w="651510" h="476250">
                    <a:moveTo>
                      <a:pt x="349187" y="1269"/>
                    </a:moveTo>
                    <a:lnTo>
                      <a:pt x="335686" y="1269"/>
                    </a:lnTo>
                    <a:lnTo>
                      <a:pt x="325556" y="11429"/>
                    </a:lnTo>
                    <a:lnTo>
                      <a:pt x="339151" y="11429"/>
                    </a:lnTo>
                    <a:lnTo>
                      <a:pt x="379007" y="15239"/>
                    </a:lnTo>
                    <a:lnTo>
                      <a:pt x="391943" y="19049"/>
                    </a:lnTo>
                    <a:lnTo>
                      <a:pt x="404686" y="21589"/>
                    </a:lnTo>
                    <a:lnTo>
                      <a:pt x="429545" y="29209"/>
                    </a:lnTo>
                    <a:lnTo>
                      <a:pt x="465094" y="44449"/>
                    </a:lnTo>
                    <a:lnTo>
                      <a:pt x="498277" y="64769"/>
                    </a:lnTo>
                    <a:lnTo>
                      <a:pt x="528783" y="88899"/>
                    </a:lnTo>
                    <a:lnTo>
                      <a:pt x="538303" y="96519"/>
                    </a:lnTo>
                    <a:lnTo>
                      <a:pt x="547479" y="106679"/>
                    </a:lnTo>
                    <a:lnTo>
                      <a:pt x="556111" y="115569"/>
                    </a:lnTo>
                    <a:lnTo>
                      <a:pt x="564385" y="124459"/>
                    </a:lnTo>
                    <a:lnTo>
                      <a:pt x="572291" y="134619"/>
                    </a:lnTo>
                    <a:lnTo>
                      <a:pt x="579818" y="144779"/>
                    </a:lnTo>
                    <a:lnTo>
                      <a:pt x="586957" y="156209"/>
                    </a:lnTo>
                    <a:lnTo>
                      <a:pt x="593698" y="166369"/>
                    </a:lnTo>
                    <a:lnTo>
                      <a:pt x="611432" y="200659"/>
                    </a:lnTo>
                    <a:lnTo>
                      <a:pt x="625224" y="237489"/>
                    </a:lnTo>
                    <a:lnTo>
                      <a:pt x="634805" y="275589"/>
                    </a:lnTo>
                    <a:lnTo>
                      <a:pt x="639906" y="314959"/>
                    </a:lnTo>
                    <a:lnTo>
                      <a:pt x="640488" y="339089"/>
                    </a:lnTo>
                    <a:lnTo>
                      <a:pt x="640404" y="345439"/>
                    </a:lnTo>
                    <a:lnTo>
                      <a:pt x="639952" y="358139"/>
                    </a:lnTo>
                    <a:lnTo>
                      <a:pt x="639094" y="370839"/>
                    </a:lnTo>
                    <a:lnTo>
                      <a:pt x="637895" y="382269"/>
                    </a:lnTo>
                    <a:lnTo>
                      <a:pt x="636398" y="392277"/>
                    </a:lnTo>
                    <a:lnTo>
                      <a:pt x="638700" y="391159"/>
                    </a:lnTo>
                    <a:lnTo>
                      <a:pt x="647156" y="391159"/>
                    </a:lnTo>
                    <a:lnTo>
                      <a:pt x="648259" y="383539"/>
                    </a:lnTo>
                    <a:lnTo>
                      <a:pt x="649672" y="370839"/>
                    </a:lnTo>
                    <a:lnTo>
                      <a:pt x="650641" y="358139"/>
                    </a:lnTo>
                    <a:lnTo>
                      <a:pt x="651148" y="345439"/>
                    </a:lnTo>
                    <a:lnTo>
                      <a:pt x="650887" y="330199"/>
                    </a:lnTo>
                    <a:lnTo>
                      <a:pt x="646926" y="287019"/>
                    </a:lnTo>
                    <a:lnTo>
                      <a:pt x="638417" y="246379"/>
                    </a:lnTo>
                    <a:lnTo>
                      <a:pt x="625644" y="208279"/>
                    </a:lnTo>
                    <a:lnTo>
                      <a:pt x="608891" y="172719"/>
                    </a:lnTo>
                    <a:lnTo>
                      <a:pt x="588439" y="139699"/>
                    </a:lnTo>
                    <a:lnTo>
                      <a:pt x="580849" y="128269"/>
                    </a:lnTo>
                    <a:lnTo>
                      <a:pt x="572891" y="118109"/>
                    </a:lnTo>
                    <a:lnTo>
                      <a:pt x="564573" y="109219"/>
                    </a:lnTo>
                    <a:lnTo>
                      <a:pt x="555908" y="99059"/>
                    </a:lnTo>
                    <a:lnTo>
                      <a:pt x="517451" y="66039"/>
                    </a:lnTo>
                    <a:lnTo>
                      <a:pt x="485379" y="44449"/>
                    </a:lnTo>
                    <a:lnTo>
                      <a:pt x="438877" y="21589"/>
                    </a:lnTo>
                    <a:lnTo>
                      <a:pt x="426657" y="17779"/>
                    </a:lnTo>
                    <a:lnTo>
                      <a:pt x="414221" y="12699"/>
                    </a:lnTo>
                    <a:lnTo>
                      <a:pt x="362537" y="2539"/>
                    </a:lnTo>
                    <a:lnTo>
                      <a:pt x="349187" y="1269"/>
                    </a:lnTo>
                    <a:close/>
                  </a:path>
                  <a:path w="651510" h="476250">
                    <a:moveTo>
                      <a:pt x="14515" y="391159"/>
                    </a:moveTo>
                    <a:lnTo>
                      <a:pt x="12412" y="391159"/>
                    </a:lnTo>
                    <a:lnTo>
                      <a:pt x="14674" y="392258"/>
                    </a:lnTo>
                    <a:lnTo>
                      <a:pt x="14515" y="391159"/>
                    </a:lnTo>
                    <a:close/>
                  </a:path>
                </a:pathLst>
              </a:custGeom>
              <a:solidFill>
                <a:srgbClr val="993025"/>
              </a:solidFill>
            </p:spPr>
            <p:txBody>
              <a:bodyPr wrap="square" lIns="0" tIns="0" rIns="0" bIns="0" rtlCol="0"/>
              <a:lstStyle/>
              <a:p>
                <a:endParaRPr/>
              </a:p>
            </p:txBody>
          </p:sp>
          <p:sp>
            <p:nvSpPr>
              <p:cNvPr id="415" name="bk object 64"/>
              <p:cNvSpPr/>
              <p:nvPr/>
            </p:nvSpPr>
            <p:spPr>
              <a:xfrm>
                <a:off x="1476768" y="1735429"/>
                <a:ext cx="412115" cy="154940"/>
              </a:xfrm>
              <a:custGeom>
                <a:avLst/>
                <a:gdLst/>
                <a:ahLst/>
                <a:cxnLst/>
                <a:rect l="l" t="t" r="r" b="b"/>
                <a:pathLst>
                  <a:path w="412114" h="154939">
                    <a:moveTo>
                      <a:pt x="309359" y="0"/>
                    </a:moveTo>
                    <a:lnTo>
                      <a:pt x="207530" y="62661"/>
                    </a:lnTo>
                    <a:lnTo>
                      <a:pt x="278053" y="154330"/>
                    </a:lnTo>
                    <a:lnTo>
                      <a:pt x="411581" y="59880"/>
                    </a:lnTo>
                    <a:lnTo>
                      <a:pt x="381320" y="36538"/>
                    </a:lnTo>
                    <a:lnTo>
                      <a:pt x="348471" y="16964"/>
                    </a:lnTo>
                    <a:lnTo>
                      <a:pt x="313331" y="1440"/>
                    </a:lnTo>
                    <a:lnTo>
                      <a:pt x="309359" y="0"/>
                    </a:lnTo>
                    <a:close/>
                  </a:path>
                  <a:path w="412114" h="154939">
                    <a:moveTo>
                      <a:pt x="102209" y="0"/>
                    </a:moveTo>
                    <a:lnTo>
                      <a:pt x="66837" y="15063"/>
                    </a:lnTo>
                    <a:lnTo>
                      <a:pt x="33726" y="34213"/>
                    </a:lnTo>
                    <a:lnTo>
                      <a:pt x="3176" y="57172"/>
                    </a:lnTo>
                    <a:lnTo>
                      <a:pt x="0" y="59905"/>
                    </a:lnTo>
                    <a:lnTo>
                      <a:pt x="133489" y="154330"/>
                    </a:lnTo>
                    <a:lnTo>
                      <a:pt x="204012" y="62661"/>
                    </a:lnTo>
                    <a:lnTo>
                      <a:pt x="102209" y="0"/>
                    </a:lnTo>
                    <a:close/>
                  </a:path>
                </a:pathLst>
              </a:custGeom>
              <a:solidFill>
                <a:srgbClr val="F1A72A"/>
              </a:solidFill>
            </p:spPr>
            <p:txBody>
              <a:bodyPr wrap="square" lIns="0" tIns="0" rIns="0" bIns="0" rtlCol="0"/>
              <a:lstStyle/>
              <a:p>
                <a:endParaRPr/>
              </a:p>
            </p:txBody>
          </p:sp>
          <p:sp>
            <p:nvSpPr>
              <p:cNvPr id="416" name="bk object 65"/>
              <p:cNvSpPr/>
              <p:nvPr/>
            </p:nvSpPr>
            <p:spPr>
              <a:xfrm>
                <a:off x="1468272" y="1729651"/>
                <a:ext cx="428625" cy="167640"/>
              </a:xfrm>
              <a:custGeom>
                <a:avLst/>
                <a:gdLst/>
                <a:ahLst/>
                <a:cxnLst/>
                <a:rect l="l" t="t" r="r" b="b"/>
                <a:pathLst>
                  <a:path w="428625" h="167639">
                    <a:moveTo>
                      <a:pt x="8496" y="65684"/>
                    </a:moveTo>
                    <a:lnTo>
                      <a:pt x="5448" y="69977"/>
                    </a:lnTo>
                    <a:lnTo>
                      <a:pt x="143078" y="167309"/>
                    </a:lnTo>
                    <a:lnTo>
                      <a:pt x="154166" y="152895"/>
                    </a:lnTo>
                    <a:lnTo>
                      <a:pt x="140893" y="152895"/>
                    </a:lnTo>
                    <a:lnTo>
                      <a:pt x="23190" y="69646"/>
                    </a:lnTo>
                    <a:lnTo>
                      <a:pt x="11937" y="69646"/>
                    </a:lnTo>
                    <a:lnTo>
                      <a:pt x="8496" y="65684"/>
                    </a:lnTo>
                    <a:close/>
                  </a:path>
                  <a:path w="428625" h="167639">
                    <a:moveTo>
                      <a:pt x="315086" y="1308"/>
                    </a:moveTo>
                    <a:lnTo>
                      <a:pt x="214273" y="63352"/>
                    </a:lnTo>
                    <a:lnTo>
                      <a:pt x="220230" y="67017"/>
                    </a:lnTo>
                    <a:lnTo>
                      <a:pt x="214273" y="74761"/>
                    </a:lnTo>
                    <a:lnTo>
                      <a:pt x="285457" y="167309"/>
                    </a:lnTo>
                    <a:lnTo>
                      <a:pt x="305841" y="152895"/>
                    </a:lnTo>
                    <a:lnTo>
                      <a:pt x="287642" y="152895"/>
                    </a:lnTo>
                    <a:lnTo>
                      <a:pt x="223748" y="69850"/>
                    </a:lnTo>
                    <a:lnTo>
                      <a:pt x="318417" y="11623"/>
                    </a:lnTo>
                    <a:lnTo>
                      <a:pt x="316090" y="10744"/>
                    </a:lnTo>
                    <a:lnTo>
                      <a:pt x="317855" y="5778"/>
                    </a:lnTo>
                    <a:lnTo>
                      <a:pt x="315086" y="1308"/>
                    </a:lnTo>
                    <a:close/>
                  </a:path>
                  <a:path w="428625" h="167639">
                    <a:moveTo>
                      <a:pt x="120694" y="5778"/>
                    </a:moveTo>
                    <a:lnTo>
                      <a:pt x="110705" y="5778"/>
                    </a:lnTo>
                    <a:lnTo>
                      <a:pt x="110353" y="11500"/>
                    </a:lnTo>
                    <a:lnTo>
                      <a:pt x="110108" y="11594"/>
                    </a:lnTo>
                    <a:lnTo>
                      <a:pt x="204787" y="69850"/>
                    </a:lnTo>
                    <a:lnTo>
                      <a:pt x="140893" y="152895"/>
                    </a:lnTo>
                    <a:lnTo>
                      <a:pt x="154166" y="152895"/>
                    </a:lnTo>
                    <a:lnTo>
                      <a:pt x="214273" y="74761"/>
                    </a:lnTo>
                    <a:lnTo>
                      <a:pt x="208318" y="67017"/>
                    </a:lnTo>
                    <a:lnTo>
                      <a:pt x="214273" y="63352"/>
                    </a:lnTo>
                    <a:lnTo>
                      <a:pt x="120694" y="5778"/>
                    </a:lnTo>
                    <a:close/>
                  </a:path>
                  <a:path w="428625" h="167639">
                    <a:moveTo>
                      <a:pt x="411492" y="65325"/>
                    </a:moveTo>
                    <a:lnTo>
                      <a:pt x="287642" y="152895"/>
                    </a:lnTo>
                    <a:lnTo>
                      <a:pt x="305841" y="152895"/>
                    </a:lnTo>
                    <a:lnTo>
                      <a:pt x="425648" y="68172"/>
                    </a:lnTo>
                    <a:lnTo>
                      <a:pt x="414947" y="68172"/>
                    </a:lnTo>
                    <a:lnTo>
                      <a:pt x="411492" y="65325"/>
                    </a:lnTo>
                    <a:close/>
                  </a:path>
                  <a:path w="428625" h="167639">
                    <a:moveTo>
                      <a:pt x="214273" y="63352"/>
                    </a:moveTo>
                    <a:lnTo>
                      <a:pt x="208318" y="67017"/>
                    </a:lnTo>
                    <a:lnTo>
                      <a:pt x="214273" y="74761"/>
                    </a:lnTo>
                    <a:lnTo>
                      <a:pt x="220230" y="67017"/>
                    </a:lnTo>
                    <a:lnTo>
                      <a:pt x="214273" y="63352"/>
                    </a:lnTo>
                    <a:close/>
                  </a:path>
                  <a:path w="428625" h="167639">
                    <a:moveTo>
                      <a:pt x="111302" y="0"/>
                    </a:moveTo>
                    <a:lnTo>
                      <a:pt x="73549" y="15854"/>
                    </a:lnTo>
                    <a:lnTo>
                      <a:pt x="40375" y="34902"/>
                    </a:lnTo>
                    <a:lnTo>
                      <a:pt x="9715" y="57703"/>
                    </a:lnTo>
                    <a:lnTo>
                      <a:pt x="0" y="66103"/>
                    </a:lnTo>
                    <a:lnTo>
                      <a:pt x="5448" y="69977"/>
                    </a:lnTo>
                    <a:lnTo>
                      <a:pt x="11518" y="61391"/>
                    </a:lnTo>
                    <a:lnTo>
                      <a:pt x="21812" y="61391"/>
                    </a:lnTo>
                    <a:lnTo>
                      <a:pt x="52914" y="39385"/>
                    </a:lnTo>
                    <a:lnTo>
                      <a:pt x="86629" y="21253"/>
                    </a:lnTo>
                    <a:lnTo>
                      <a:pt x="110108" y="11594"/>
                    </a:lnTo>
                    <a:lnTo>
                      <a:pt x="107962" y="10274"/>
                    </a:lnTo>
                    <a:lnTo>
                      <a:pt x="110705" y="5778"/>
                    </a:lnTo>
                    <a:lnTo>
                      <a:pt x="120694" y="5778"/>
                    </a:lnTo>
                    <a:lnTo>
                      <a:pt x="111302" y="0"/>
                    </a:lnTo>
                    <a:close/>
                  </a:path>
                  <a:path w="428625" h="167639">
                    <a:moveTo>
                      <a:pt x="11518" y="61391"/>
                    </a:moveTo>
                    <a:lnTo>
                      <a:pt x="8496" y="65684"/>
                    </a:lnTo>
                    <a:lnTo>
                      <a:pt x="11937" y="69646"/>
                    </a:lnTo>
                    <a:lnTo>
                      <a:pt x="17092" y="65334"/>
                    </a:lnTo>
                    <a:lnTo>
                      <a:pt x="11518" y="61391"/>
                    </a:lnTo>
                    <a:close/>
                  </a:path>
                  <a:path w="428625" h="167639">
                    <a:moveTo>
                      <a:pt x="17092" y="65334"/>
                    </a:moveTo>
                    <a:lnTo>
                      <a:pt x="11937" y="69646"/>
                    </a:lnTo>
                    <a:lnTo>
                      <a:pt x="23190" y="69646"/>
                    </a:lnTo>
                    <a:lnTo>
                      <a:pt x="17092" y="65334"/>
                    </a:lnTo>
                    <a:close/>
                  </a:path>
                  <a:path w="428625" h="167639">
                    <a:moveTo>
                      <a:pt x="417055" y="61391"/>
                    </a:moveTo>
                    <a:lnTo>
                      <a:pt x="411492" y="65325"/>
                    </a:lnTo>
                    <a:lnTo>
                      <a:pt x="414947" y="68172"/>
                    </a:lnTo>
                    <a:lnTo>
                      <a:pt x="420077" y="65659"/>
                    </a:lnTo>
                    <a:lnTo>
                      <a:pt x="417055" y="61391"/>
                    </a:lnTo>
                    <a:close/>
                  </a:path>
                  <a:path w="428625" h="167639">
                    <a:moveTo>
                      <a:pt x="423140" y="61391"/>
                    </a:moveTo>
                    <a:lnTo>
                      <a:pt x="417055" y="61391"/>
                    </a:lnTo>
                    <a:lnTo>
                      <a:pt x="420077" y="65659"/>
                    </a:lnTo>
                    <a:lnTo>
                      <a:pt x="414947" y="68172"/>
                    </a:lnTo>
                    <a:lnTo>
                      <a:pt x="425648" y="68172"/>
                    </a:lnTo>
                    <a:lnTo>
                      <a:pt x="428574" y="66103"/>
                    </a:lnTo>
                    <a:lnTo>
                      <a:pt x="423140" y="61391"/>
                    </a:lnTo>
                    <a:close/>
                  </a:path>
                  <a:path w="428625" h="167639">
                    <a:moveTo>
                      <a:pt x="21812" y="61391"/>
                    </a:moveTo>
                    <a:lnTo>
                      <a:pt x="11518" y="61391"/>
                    </a:lnTo>
                    <a:lnTo>
                      <a:pt x="17092" y="65334"/>
                    </a:lnTo>
                    <a:lnTo>
                      <a:pt x="21812" y="61391"/>
                    </a:lnTo>
                    <a:close/>
                  </a:path>
                  <a:path w="428625" h="167639">
                    <a:moveTo>
                      <a:pt x="317233" y="0"/>
                    </a:moveTo>
                    <a:lnTo>
                      <a:pt x="315086" y="1308"/>
                    </a:lnTo>
                    <a:lnTo>
                      <a:pt x="320611" y="10274"/>
                    </a:lnTo>
                    <a:lnTo>
                      <a:pt x="318417" y="11623"/>
                    </a:lnTo>
                    <a:lnTo>
                      <a:pt x="362737" y="31793"/>
                    </a:lnTo>
                    <a:lnTo>
                      <a:pt x="394956" y="52358"/>
                    </a:lnTo>
                    <a:lnTo>
                      <a:pt x="411492" y="65325"/>
                    </a:lnTo>
                    <a:lnTo>
                      <a:pt x="417055" y="61391"/>
                    </a:lnTo>
                    <a:lnTo>
                      <a:pt x="423140" y="61391"/>
                    </a:lnTo>
                    <a:lnTo>
                      <a:pt x="413751" y="53520"/>
                    </a:lnTo>
                    <a:lnTo>
                      <a:pt x="382643" y="31344"/>
                    </a:lnTo>
                    <a:lnTo>
                      <a:pt x="349060" y="12970"/>
                    </a:lnTo>
                    <a:lnTo>
                      <a:pt x="325441" y="2970"/>
                    </a:lnTo>
                    <a:lnTo>
                      <a:pt x="317233" y="0"/>
                    </a:lnTo>
                    <a:close/>
                  </a:path>
                  <a:path w="428625" h="167639">
                    <a:moveTo>
                      <a:pt x="317855" y="5778"/>
                    </a:moveTo>
                    <a:lnTo>
                      <a:pt x="316090" y="10744"/>
                    </a:lnTo>
                    <a:lnTo>
                      <a:pt x="318417" y="11623"/>
                    </a:lnTo>
                    <a:lnTo>
                      <a:pt x="320611" y="10274"/>
                    </a:lnTo>
                    <a:lnTo>
                      <a:pt x="317855" y="5778"/>
                    </a:lnTo>
                    <a:close/>
                  </a:path>
                  <a:path w="428625" h="167639">
                    <a:moveTo>
                      <a:pt x="110705" y="5778"/>
                    </a:moveTo>
                    <a:lnTo>
                      <a:pt x="107962" y="10274"/>
                    </a:lnTo>
                    <a:lnTo>
                      <a:pt x="110108" y="11594"/>
                    </a:lnTo>
                    <a:lnTo>
                      <a:pt x="110353" y="11500"/>
                    </a:lnTo>
                    <a:lnTo>
                      <a:pt x="110705" y="5778"/>
                    </a:lnTo>
                    <a:close/>
                  </a:path>
                </a:pathLst>
              </a:custGeom>
              <a:solidFill>
                <a:srgbClr val="977347"/>
              </a:solidFill>
            </p:spPr>
            <p:txBody>
              <a:bodyPr wrap="square" lIns="0" tIns="0" rIns="0" bIns="0" rtlCol="0"/>
              <a:lstStyle/>
              <a:p>
                <a:endParaRPr/>
              </a:p>
            </p:txBody>
          </p:sp>
          <p:sp>
            <p:nvSpPr>
              <p:cNvPr id="417" name="bk object 66"/>
              <p:cNvSpPr/>
              <p:nvPr/>
            </p:nvSpPr>
            <p:spPr>
              <a:xfrm>
                <a:off x="1422146" y="1304353"/>
                <a:ext cx="518274" cy="486765"/>
              </a:xfrm>
              <a:prstGeom prst="rect">
                <a:avLst/>
              </a:prstGeom>
              <a:blipFill>
                <a:blip r:embed="rId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18" name="bk object 67"/>
              <p:cNvSpPr/>
              <p:nvPr/>
            </p:nvSpPr>
            <p:spPr>
              <a:xfrm>
                <a:off x="1414334" y="1296495"/>
                <a:ext cx="534035" cy="502920"/>
              </a:xfrm>
              <a:custGeom>
                <a:avLst/>
                <a:gdLst/>
                <a:ahLst/>
                <a:cxnLst/>
                <a:rect l="l" t="t" r="r" b="b"/>
                <a:pathLst>
                  <a:path w="534035" h="502919">
                    <a:moveTo>
                      <a:pt x="269996" y="0"/>
                    </a:moveTo>
                    <a:lnTo>
                      <a:pt x="228414" y="2819"/>
                    </a:lnTo>
                    <a:lnTo>
                      <a:pt x="189202" y="11022"/>
                    </a:lnTo>
                    <a:lnTo>
                      <a:pt x="152684" y="24204"/>
                    </a:lnTo>
                    <a:lnTo>
                      <a:pt x="108747" y="48818"/>
                    </a:lnTo>
                    <a:lnTo>
                      <a:pt x="70358" y="81311"/>
                    </a:lnTo>
                    <a:lnTo>
                      <a:pt x="45243" y="111434"/>
                    </a:lnTo>
                    <a:lnTo>
                      <a:pt x="25201" y="144659"/>
                    </a:lnTo>
                    <a:lnTo>
                      <a:pt x="10685" y="180561"/>
                    </a:lnTo>
                    <a:lnTo>
                      <a:pt x="2147" y="218720"/>
                    </a:lnTo>
                    <a:lnTo>
                      <a:pt x="0" y="245203"/>
                    </a:lnTo>
                    <a:lnTo>
                      <a:pt x="353" y="259528"/>
                    </a:lnTo>
                    <a:lnTo>
                      <a:pt x="5584" y="300275"/>
                    </a:lnTo>
                    <a:lnTo>
                      <a:pt x="16732" y="338080"/>
                    </a:lnTo>
                    <a:lnTo>
                      <a:pt x="33299" y="372655"/>
                    </a:lnTo>
                    <a:lnTo>
                      <a:pt x="62968" y="413375"/>
                    </a:lnTo>
                    <a:lnTo>
                      <a:pt x="91991" y="440247"/>
                    </a:lnTo>
                    <a:lnTo>
                      <a:pt x="124342" y="462811"/>
                    </a:lnTo>
                    <a:lnTo>
                      <a:pt x="158690" y="480456"/>
                    </a:lnTo>
                    <a:lnTo>
                      <a:pt x="194867" y="493038"/>
                    </a:lnTo>
                    <a:lnTo>
                      <a:pt x="232701" y="500414"/>
                    </a:lnTo>
                    <a:lnTo>
                      <a:pt x="258761" y="502368"/>
                    </a:lnTo>
                    <a:lnTo>
                      <a:pt x="273421" y="502083"/>
                    </a:lnTo>
                    <a:lnTo>
                      <a:pt x="315378" y="497672"/>
                    </a:lnTo>
                    <a:lnTo>
                      <a:pt x="354208" y="488221"/>
                    </a:lnTo>
                    <a:lnTo>
                      <a:pt x="358668" y="486688"/>
                    </a:lnTo>
                    <a:lnTo>
                      <a:pt x="271360" y="486688"/>
                    </a:lnTo>
                    <a:lnTo>
                      <a:pt x="257048" y="486361"/>
                    </a:lnTo>
                    <a:lnTo>
                      <a:pt x="215916" y="481501"/>
                    </a:lnTo>
                    <a:lnTo>
                      <a:pt x="177707" y="471182"/>
                    </a:lnTo>
                    <a:lnTo>
                      <a:pt x="142639" y="455829"/>
                    </a:lnTo>
                    <a:lnTo>
                      <a:pt x="101496" y="428455"/>
                    </a:lnTo>
                    <a:lnTo>
                      <a:pt x="73487" y="401048"/>
                    </a:lnTo>
                    <a:lnTo>
                      <a:pt x="49938" y="369382"/>
                    </a:lnTo>
                    <a:lnTo>
                      <a:pt x="32228" y="334998"/>
                    </a:lnTo>
                    <a:lnTo>
                      <a:pt x="20734" y="298259"/>
                    </a:lnTo>
                    <a:lnTo>
                      <a:pt x="15841" y="259448"/>
                    </a:lnTo>
                    <a:lnTo>
                      <a:pt x="16186" y="245007"/>
                    </a:lnTo>
                    <a:lnTo>
                      <a:pt x="21580" y="203809"/>
                    </a:lnTo>
                    <a:lnTo>
                      <a:pt x="33099" y="166220"/>
                    </a:lnTo>
                    <a:lnTo>
                      <a:pt x="57092" y="121847"/>
                    </a:lnTo>
                    <a:lnTo>
                      <a:pt x="91147" y="83666"/>
                    </a:lnTo>
                    <a:lnTo>
                      <a:pt x="123197" y="59242"/>
                    </a:lnTo>
                    <a:lnTo>
                      <a:pt x="157082" y="40148"/>
                    </a:lnTo>
                    <a:lnTo>
                      <a:pt x="192704" y="26473"/>
                    </a:lnTo>
                    <a:lnTo>
                      <a:pt x="229961" y="18306"/>
                    </a:lnTo>
                    <a:lnTo>
                      <a:pt x="255659" y="15966"/>
                    </a:lnTo>
                    <a:lnTo>
                      <a:pt x="360433" y="15966"/>
                    </a:lnTo>
                    <a:lnTo>
                      <a:pt x="348099" y="11903"/>
                    </a:lnTo>
                    <a:lnTo>
                      <a:pt x="309927" y="3239"/>
                    </a:lnTo>
                    <a:lnTo>
                      <a:pt x="283481" y="458"/>
                    </a:lnTo>
                    <a:lnTo>
                      <a:pt x="269996" y="0"/>
                    </a:lnTo>
                    <a:close/>
                  </a:path>
                  <a:path w="534035" h="502919">
                    <a:moveTo>
                      <a:pt x="526085" y="251240"/>
                    </a:moveTo>
                    <a:lnTo>
                      <a:pt x="518198" y="251240"/>
                    </a:lnTo>
                    <a:lnTo>
                      <a:pt x="517792" y="264746"/>
                    </a:lnTo>
                    <a:lnTo>
                      <a:pt x="516589" y="278052"/>
                    </a:lnTo>
                    <a:lnTo>
                      <a:pt x="508408" y="316566"/>
                    </a:lnTo>
                    <a:lnTo>
                      <a:pt x="493823" y="352547"/>
                    </a:lnTo>
                    <a:lnTo>
                      <a:pt x="473415" y="385448"/>
                    </a:lnTo>
                    <a:lnTo>
                      <a:pt x="447764" y="414721"/>
                    </a:lnTo>
                    <a:lnTo>
                      <a:pt x="417723" y="439221"/>
                    </a:lnTo>
                    <a:lnTo>
                      <a:pt x="384714" y="458999"/>
                    </a:lnTo>
                    <a:lnTo>
                      <a:pt x="349084" y="473724"/>
                    </a:lnTo>
                    <a:lnTo>
                      <a:pt x="311183" y="483064"/>
                    </a:lnTo>
                    <a:lnTo>
                      <a:pt x="271360" y="486688"/>
                    </a:lnTo>
                    <a:lnTo>
                      <a:pt x="358668" y="486688"/>
                    </a:lnTo>
                    <a:lnTo>
                      <a:pt x="400911" y="468445"/>
                    </a:lnTo>
                    <a:lnTo>
                      <a:pt x="441561" y="441300"/>
                    </a:lnTo>
                    <a:lnTo>
                      <a:pt x="469842" y="413912"/>
                    </a:lnTo>
                    <a:lnTo>
                      <a:pt x="494118" y="382374"/>
                    </a:lnTo>
                    <a:lnTo>
                      <a:pt x="512898" y="348433"/>
                    </a:lnTo>
                    <a:lnTo>
                      <a:pt x="525896" y="312362"/>
                    </a:lnTo>
                    <a:lnTo>
                      <a:pt x="532829" y="274432"/>
                    </a:lnTo>
                    <a:lnTo>
                      <a:pt x="533743" y="261423"/>
                    </a:lnTo>
                    <a:lnTo>
                      <a:pt x="526085" y="251240"/>
                    </a:lnTo>
                    <a:close/>
                  </a:path>
                  <a:path w="534035" h="502919">
                    <a:moveTo>
                      <a:pt x="360433" y="15966"/>
                    </a:moveTo>
                    <a:lnTo>
                      <a:pt x="255659" y="15966"/>
                    </a:lnTo>
                    <a:lnTo>
                      <a:pt x="270732" y="16238"/>
                    </a:lnTo>
                    <a:lnTo>
                      <a:pt x="285377" y="17131"/>
                    </a:lnTo>
                    <a:lnTo>
                      <a:pt x="326754" y="23378"/>
                    </a:lnTo>
                    <a:lnTo>
                      <a:pt x="364311" y="34647"/>
                    </a:lnTo>
                    <a:lnTo>
                      <a:pt x="408484" y="56746"/>
                    </a:lnTo>
                    <a:lnTo>
                      <a:pt x="447449" y="88062"/>
                    </a:lnTo>
                    <a:lnTo>
                      <a:pt x="474114" y="119446"/>
                    </a:lnTo>
                    <a:lnTo>
                      <a:pt x="494629" y="152832"/>
                    </a:lnTo>
                    <a:lnTo>
                      <a:pt x="512172" y="200215"/>
                    </a:lnTo>
                    <a:lnTo>
                      <a:pt x="518197" y="250560"/>
                    </a:lnTo>
                    <a:lnTo>
                      <a:pt x="533959" y="251240"/>
                    </a:lnTo>
                    <a:lnTo>
                      <a:pt x="530584" y="211196"/>
                    </a:lnTo>
                    <a:lnTo>
                      <a:pt x="520813" y="173166"/>
                    </a:lnTo>
                    <a:lnTo>
                      <a:pt x="505175" y="137645"/>
                    </a:lnTo>
                    <a:lnTo>
                      <a:pt x="484199" y="105131"/>
                    </a:lnTo>
                    <a:lnTo>
                      <a:pt x="458415" y="76121"/>
                    </a:lnTo>
                    <a:lnTo>
                      <a:pt x="428481" y="51534"/>
                    </a:lnTo>
                    <a:lnTo>
                      <a:pt x="395691" y="31376"/>
                    </a:lnTo>
                    <a:lnTo>
                      <a:pt x="372408" y="20544"/>
                    </a:lnTo>
                    <a:lnTo>
                      <a:pt x="360433" y="15966"/>
                    </a:lnTo>
                    <a:close/>
                  </a:path>
                </a:pathLst>
              </a:custGeom>
              <a:solidFill>
                <a:srgbClr val="A78030"/>
              </a:solidFill>
            </p:spPr>
            <p:txBody>
              <a:bodyPr wrap="square" lIns="0" tIns="0" rIns="0" bIns="0" rtlCol="0"/>
              <a:lstStyle/>
              <a:p>
                <a:endParaRPr/>
              </a:p>
            </p:txBody>
          </p:sp>
          <p:sp>
            <p:nvSpPr>
              <p:cNvPr id="419" name="bk object 68"/>
              <p:cNvSpPr/>
              <p:nvPr/>
            </p:nvSpPr>
            <p:spPr>
              <a:xfrm>
                <a:off x="1448700" y="1320724"/>
                <a:ext cx="251398" cy="261304"/>
              </a:xfrm>
              <a:prstGeom prst="rect">
                <a:avLst/>
              </a:prstGeom>
              <a:blipFill>
                <a:blip r:embed="rId7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0" name="bk object 69"/>
              <p:cNvSpPr/>
              <p:nvPr/>
            </p:nvSpPr>
            <p:spPr>
              <a:xfrm>
                <a:off x="1452869" y="1421409"/>
                <a:ext cx="481965" cy="361315"/>
              </a:xfrm>
              <a:custGeom>
                <a:avLst/>
                <a:gdLst/>
                <a:ahLst/>
                <a:cxnLst/>
                <a:rect l="l" t="t" r="r" b="b"/>
                <a:pathLst>
                  <a:path w="481964" h="361314">
                    <a:moveTo>
                      <a:pt x="0" y="216974"/>
                    </a:moveTo>
                    <a:lnTo>
                      <a:pt x="22760" y="259261"/>
                    </a:lnTo>
                    <a:lnTo>
                      <a:pt x="50039" y="290278"/>
                    </a:lnTo>
                    <a:lnTo>
                      <a:pt x="90042" y="321114"/>
                    </a:lnTo>
                    <a:lnTo>
                      <a:pt x="123898" y="338964"/>
                    </a:lnTo>
                    <a:lnTo>
                      <a:pt x="160594" y="351803"/>
                    </a:lnTo>
                    <a:lnTo>
                      <a:pt x="199710" y="359193"/>
                    </a:lnTo>
                    <a:lnTo>
                      <a:pt x="226925" y="360876"/>
                    </a:lnTo>
                    <a:lnTo>
                      <a:pt x="241181" y="360542"/>
                    </a:lnTo>
                    <a:lnTo>
                      <a:pt x="282227" y="355634"/>
                    </a:lnTo>
                    <a:lnTo>
                      <a:pt x="320435" y="345242"/>
                    </a:lnTo>
                    <a:lnTo>
                      <a:pt x="355480" y="329853"/>
                    </a:lnTo>
                    <a:lnTo>
                      <a:pt x="376904" y="317070"/>
                    </a:lnTo>
                    <a:lnTo>
                      <a:pt x="217934" y="317070"/>
                    </a:lnTo>
                    <a:lnTo>
                      <a:pt x="202773" y="316799"/>
                    </a:lnTo>
                    <a:lnTo>
                      <a:pt x="159916" y="312338"/>
                    </a:lnTo>
                    <a:lnTo>
                      <a:pt x="120971" y="302744"/>
                    </a:lnTo>
                    <a:lnTo>
                      <a:pt x="75064" y="282734"/>
                    </a:lnTo>
                    <a:lnTo>
                      <a:pt x="35958" y="255440"/>
                    </a:lnTo>
                    <a:lnTo>
                      <a:pt x="6748" y="225461"/>
                    </a:lnTo>
                    <a:lnTo>
                      <a:pt x="0" y="216974"/>
                    </a:lnTo>
                    <a:close/>
                  </a:path>
                  <a:path w="481964" h="361314">
                    <a:moveTo>
                      <a:pt x="441335" y="0"/>
                    </a:moveTo>
                    <a:lnTo>
                      <a:pt x="455240" y="48567"/>
                    </a:lnTo>
                    <a:lnTo>
                      <a:pt x="457909" y="74241"/>
                    </a:lnTo>
                    <a:lnTo>
                      <a:pt x="457570" y="88826"/>
                    </a:lnTo>
                    <a:lnTo>
                      <a:pt x="452227" y="130074"/>
                    </a:lnTo>
                    <a:lnTo>
                      <a:pt x="440757" y="167573"/>
                    </a:lnTo>
                    <a:lnTo>
                      <a:pt x="416744" y="211768"/>
                    </a:lnTo>
                    <a:lnTo>
                      <a:pt x="382684" y="249756"/>
                    </a:lnTo>
                    <a:lnTo>
                      <a:pt x="350915" y="273892"/>
                    </a:lnTo>
                    <a:lnTo>
                      <a:pt x="317109" y="292858"/>
                    </a:lnTo>
                    <a:lnTo>
                      <a:pt x="281389" y="306512"/>
                    </a:lnTo>
                    <a:lnTo>
                      <a:pt x="243877" y="314708"/>
                    </a:lnTo>
                    <a:lnTo>
                      <a:pt x="217934" y="317070"/>
                    </a:lnTo>
                    <a:lnTo>
                      <a:pt x="376904" y="317070"/>
                    </a:lnTo>
                    <a:lnTo>
                      <a:pt x="415729" y="284776"/>
                    </a:lnTo>
                    <a:lnTo>
                      <a:pt x="441236" y="253893"/>
                    </a:lnTo>
                    <a:lnTo>
                      <a:pt x="460842" y="220315"/>
                    </a:lnTo>
                    <a:lnTo>
                      <a:pt x="474220" y="184360"/>
                    </a:lnTo>
                    <a:lnTo>
                      <a:pt x="481038" y="146345"/>
                    </a:lnTo>
                    <a:lnTo>
                      <a:pt x="481797" y="133270"/>
                    </a:lnTo>
                    <a:lnTo>
                      <a:pt x="481446" y="118999"/>
                    </a:lnTo>
                    <a:lnTo>
                      <a:pt x="476126" y="78923"/>
                    </a:lnTo>
                    <a:lnTo>
                      <a:pt x="459744" y="31382"/>
                    </a:lnTo>
                    <a:lnTo>
                      <a:pt x="447896" y="9905"/>
                    </a:lnTo>
                    <a:lnTo>
                      <a:pt x="441335" y="0"/>
                    </a:lnTo>
                    <a:close/>
                  </a:path>
                </a:pathLst>
              </a:custGeom>
              <a:solidFill>
                <a:srgbClr val="D8A461"/>
              </a:solidFill>
            </p:spPr>
            <p:txBody>
              <a:bodyPr wrap="square" lIns="0" tIns="0" rIns="0" bIns="0" rtlCol="0"/>
              <a:lstStyle/>
              <a:p>
                <a:endParaRPr/>
              </a:p>
            </p:txBody>
          </p:sp>
          <p:sp>
            <p:nvSpPr>
              <p:cNvPr id="421" name="bk object 70"/>
              <p:cNvSpPr/>
              <p:nvPr/>
            </p:nvSpPr>
            <p:spPr>
              <a:xfrm>
                <a:off x="1407439" y="1290586"/>
                <a:ext cx="541551" cy="290169"/>
              </a:xfrm>
              <a:prstGeom prst="rect">
                <a:avLst/>
              </a:prstGeom>
              <a:blipFill>
                <a:blip r:embed="rId7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2" name="bk object 71"/>
              <p:cNvSpPr/>
              <p:nvPr/>
            </p:nvSpPr>
            <p:spPr>
              <a:xfrm>
                <a:off x="1407439" y="1290586"/>
                <a:ext cx="541551" cy="290169"/>
              </a:xfrm>
              <a:prstGeom prst="rect">
                <a:avLst/>
              </a:prstGeom>
              <a:blipFill>
                <a:blip r:embed="rId7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3" name="bk object 72"/>
              <p:cNvSpPr/>
              <p:nvPr/>
            </p:nvSpPr>
            <p:spPr>
              <a:xfrm>
                <a:off x="1448124" y="1321901"/>
                <a:ext cx="250454" cy="240711"/>
              </a:xfrm>
              <a:prstGeom prst="rect">
                <a:avLst/>
              </a:prstGeom>
              <a:blipFill>
                <a:blip r:embed="rId7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4" name="bk object 73"/>
              <p:cNvSpPr/>
              <p:nvPr/>
            </p:nvSpPr>
            <p:spPr>
              <a:xfrm>
                <a:off x="1448124" y="1321901"/>
                <a:ext cx="250825" cy="241300"/>
              </a:xfrm>
              <a:custGeom>
                <a:avLst/>
                <a:gdLst/>
                <a:ahLst/>
                <a:cxnLst/>
                <a:rect l="l" t="t" r="r" b="b"/>
                <a:pathLst>
                  <a:path w="250825" h="241300">
                    <a:moveTo>
                      <a:pt x="183467" y="0"/>
                    </a:moveTo>
                    <a:lnTo>
                      <a:pt x="139521" y="10255"/>
                    </a:lnTo>
                    <a:lnTo>
                      <a:pt x="105362" y="28550"/>
                    </a:lnTo>
                    <a:lnTo>
                      <a:pt x="72128" y="55117"/>
                    </a:lnTo>
                    <a:lnTo>
                      <a:pt x="40013" y="91403"/>
                    </a:lnTo>
                    <a:lnTo>
                      <a:pt x="17702" y="127878"/>
                    </a:lnTo>
                    <a:lnTo>
                      <a:pt x="4175" y="163932"/>
                    </a:lnTo>
                    <a:lnTo>
                      <a:pt x="0" y="197047"/>
                    </a:lnTo>
                    <a:lnTo>
                      <a:pt x="748" y="207164"/>
                    </a:lnTo>
                    <a:lnTo>
                      <a:pt x="2600" y="216669"/>
                    </a:lnTo>
                    <a:lnTo>
                      <a:pt x="5575" y="225480"/>
                    </a:lnTo>
                    <a:lnTo>
                      <a:pt x="9690" y="233521"/>
                    </a:lnTo>
                    <a:lnTo>
                      <a:pt x="14964" y="240711"/>
                    </a:lnTo>
                    <a:lnTo>
                      <a:pt x="24642" y="226746"/>
                    </a:lnTo>
                    <a:lnTo>
                      <a:pt x="38996" y="180944"/>
                    </a:lnTo>
                    <a:lnTo>
                      <a:pt x="40880" y="163932"/>
                    </a:lnTo>
                    <a:lnTo>
                      <a:pt x="53958" y="162822"/>
                    </a:lnTo>
                    <a:lnTo>
                      <a:pt x="92875" y="157876"/>
                    </a:lnTo>
                    <a:lnTo>
                      <a:pt x="131116" y="150766"/>
                    </a:lnTo>
                    <a:lnTo>
                      <a:pt x="168426" y="141826"/>
                    </a:lnTo>
                    <a:lnTo>
                      <a:pt x="216280" y="127642"/>
                    </a:lnTo>
                    <a:lnTo>
                      <a:pt x="242407" y="95319"/>
                    </a:lnTo>
                    <a:lnTo>
                      <a:pt x="250454" y="57221"/>
                    </a:lnTo>
                    <a:lnTo>
                      <a:pt x="249653" y="46076"/>
                    </a:lnTo>
                    <a:lnTo>
                      <a:pt x="229963" y="12362"/>
                    </a:lnTo>
                    <a:lnTo>
                      <a:pt x="193733" y="143"/>
                    </a:lnTo>
                    <a:lnTo>
                      <a:pt x="183467" y="0"/>
                    </a:lnTo>
                  </a:path>
                </a:pathLst>
              </a:custGeom>
            </p:spPr>
            <p:txBody>
              <a:bodyPr wrap="square" lIns="0" tIns="0" rIns="0" bIns="0" rtlCol="0"/>
              <a:lstStyle/>
              <a:p>
                <a:endParaRPr/>
              </a:p>
            </p:txBody>
          </p:sp>
          <p:sp>
            <p:nvSpPr>
              <p:cNvPr id="425" name="bk object 74"/>
              <p:cNvSpPr/>
              <p:nvPr/>
            </p:nvSpPr>
            <p:spPr>
              <a:xfrm>
                <a:off x="1367396" y="1940979"/>
                <a:ext cx="630555" cy="127635"/>
              </a:xfrm>
              <a:custGeom>
                <a:avLst/>
                <a:gdLst/>
                <a:ahLst/>
                <a:cxnLst/>
                <a:rect l="l" t="t" r="r" b="b"/>
                <a:pathLst>
                  <a:path w="630555" h="127635">
                    <a:moveTo>
                      <a:pt x="17805" y="0"/>
                    </a:moveTo>
                    <a:lnTo>
                      <a:pt x="5304" y="48614"/>
                    </a:lnTo>
                    <a:lnTo>
                      <a:pt x="685" y="86834"/>
                    </a:lnTo>
                    <a:lnTo>
                      <a:pt x="0" y="114871"/>
                    </a:lnTo>
                    <a:lnTo>
                      <a:pt x="254" y="121196"/>
                    </a:lnTo>
                    <a:lnTo>
                      <a:pt x="596" y="127444"/>
                    </a:lnTo>
                    <a:lnTo>
                      <a:pt x="629716" y="127444"/>
                    </a:lnTo>
                    <a:lnTo>
                      <a:pt x="630059" y="121196"/>
                    </a:lnTo>
                    <a:lnTo>
                      <a:pt x="630313" y="114871"/>
                    </a:lnTo>
                    <a:lnTo>
                      <a:pt x="630313" y="108496"/>
                    </a:lnTo>
                    <a:lnTo>
                      <a:pt x="628083" y="69561"/>
                    </a:lnTo>
                    <a:lnTo>
                      <a:pt x="621585" y="31975"/>
                    </a:lnTo>
                    <a:lnTo>
                      <a:pt x="17805" y="0"/>
                    </a:lnTo>
                    <a:close/>
                  </a:path>
                </a:pathLst>
              </a:custGeom>
              <a:solidFill>
                <a:srgbClr val="F1A72A"/>
              </a:solidFill>
            </p:spPr>
            <p:txBody>
              <a:bodyPr wrap="square" lIns="0" tIns="0" rIns="0" bIns="0" rtlCol="0"/>
              <a:lstStyle/>
              <a:p>
                <a:endParaRPr/>
              </a:p>
            </p:txBody>
          </p:sp>
          <p:sp>
            <p:nvSpPr>
              <p:cNvPr id="426" name="bk object 75"/>
              <p:cNvSpPr/>
              <p:nvPr/>
            </p:nvSpPr>
            <p:spPr>
              <a:xfrm>
                <a:off x="1367701" y="1972538"/>
                <a:ext cx="629920" cy="64769"/>
              </a:xfrm>
              <a:custGeom>
                <a:avLst/>
                <a:gdLst/>
                <a:ahLst/>
                <a:cxnLst/>
                <a:rect l="l" t="t" r="r" b="b"/>
                <a:pathLst>
                  <a:path w="629919" h="64769">
                    <a:moveTo>
                      <a:pt x="8547" y="0"/>
                    </a:moveTo>
                    <a:lnTo>
                      <a:pt x="814" y="50030"/>
                    </a:lnTo>
                    <a:lnTo>
                      <a:pt x="0" y="64338"/>
                    </a:lnTo>
                    <a:lnTo>
                      <a:pt x="629716" y="64338"/>
                    </a:lnTo>
                    <a:lnTo>
                      <a:pt x="626156" y="26086"/>
                    </a:lnTo>
                    <a:lnTo>
                      <a:pt x="8547" y="0"/>
                    </a:lnTo>
                    <a:close/>
                  </a:path>
                </a:pathLst>
              </a:custGeom>
              <a:solidFill>
                <a:srgbClr val="B2B8BF"/>
              </a:solidFill>
            </p:spPr>
            <p:txBody>
              <a:bodyPr wrap="square" lIns="0" tIns="0" rIns="0" bIns="0" rtlCol="0"/>
              <a:lstStyle/>
              <a:p>
                <a:endParaRPr/>
              </a:p>
            </p:txBody>
          </p:sp>
          <p:sp>
            <p:nvSpPr>
              <p:cNvPr id="427" name="bk object 76"/>
              <p:cNvSpPr/>
              <p:nvPr/>
            </p:nvSpPr>
            <p:spPr>
              <a:xfrm>
                <a:off x="1330806" y="1124067"/>
                <a:ext cx="695074" cy="532152"/>
              </a:xfrm>
              <a:prstGeom prst="rect">
                <a:avLst/>
              </a:prstGeom>
              <a:blipFill>
                <a:blip r:embed="rId7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8" name="bk object 77"/>
              <p:cNvSpPr/>
              <p:nvPr/>
            </p:nvSpPr>
            <p:spPr>
              <a:xfrm>
                <a:off x="1539618" y="1148374"/>
                <a:ext cx="168517" cy="165092"/>
              </a:xfrm>
              <a:prstGeom prst="rect">
                <a:avLst/>
              </a:prstGeom>
              <a:blipFill>
                <a:blip r:embed="rId7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29" name="bk object 78"/>
              <p:cNvSpPr/>
              <p:nvPr/>
            </p:nvSpPr>
            <p:spPr>
              <a:xfrm>
                <a:off x="1603266" y="1170774"/>
                <a:ext cx="140335" cy="145415"/>
              </a:xfrm>
              <a:custGeom>
                <a:avLst/>
                <a:gdLst/>
                <a:ahLst/>
                <a:cxnLst/>
                <a:rect l="l" t="t" r="r" b="b"/>
                <a:pathLst>
                  <a:path w="140335" h="145415">
                    <a:moveTo>
                      <a:pt x="73209" y="0"/>
                    </a:moveTo>
                    <a:lnTo>
                      <a:pt x="35374" y="26181"/>
                    </a:lnTo>
                    <a:lnTo>
                      <a:pt x="0" y="34549"/>
                    </a:lnTo>
                    <a:lnTo>
                      <a:pt x="1254" y="39130"/>
                    </a:lnTo>
                    <a:lnTo>
                      <a:pt x="19286" y="85479"/>
                    </a:lnTo>
                    <a:lnTo>
                      <a:pt x="47733" y="126683"/>
                    </a:lnTo>
                    <a:lnTo>
                      <a:pt x="74479" y="144906"/>
                    </a:lnTo>
                    <a:lnTo>
                      <a:pt x="90427" y="138519"/>
                    </a:lnTo>
                    <a:lnTo>
                      <a:pt x="122535" y="114891"/>
                    </a:lnTo>
                    <a:lnTo>
                      <a:pt x="133349" y="77604"/>
                    </a:lnTo>
                    <a:lnTo>
                      <a:pt x="139875" y="33864"/>
                    </a:lnTo>
                    <a:lnTo>
                      <a:pt x="124954" y="33536"/>
                    </a:lnTo>
                    <a:lnTo>
                      <a:pt x="113834" y="32132"/>
                    </a:lnTo>
                    <a:lnTo>
                      <a:pt x="104807" y="28864"/>
                    </a:lnTo>
                    <a:lnTo>
                      <a:pt x="96165" y="22945"/>
                    </a:lnTo>
                    <a:lnTo>
                      <a:pt x="86202" y="13586"/>
                    </a:lnTo>
                    <a:lnTo>
                      <a:pt x="73209" y="0"/>
                    </a:lnTo>
                    <a:close/>
                  </a:path>
                </a:pathLst>
              </a:custGeom>
              <a:solidFill>
                <a:srgbClr val="F5C023"/>
              </a:solidFill>
            </p:spPr>
            <p:txBody>
              <a:bodyPr wrap="square" lIns="0" tIns="0" rIns="0" bIns="0" rtlCol="0"/>
              <a:lstStyle/>
              <a:p>
                <a:endParaRPr/>
              </a:p>
            </p:txBody>
          </p:sp>
          <p:sp>
            <p:nvSpPr>
              <p:cNvPr id="430" name="bk object 79"/>
              <p:cNvSpPr/>
              <p:nvPr/>
            </p:nvSpPr>
            <p:spPr>
              <a:xfrm>
                <a:off x="1597696" y="1165529"/>
                <a:ext cx="158115" cy="155575"/>
              </a:xfrm>
              <a:custGeom>
                <a:avLst/>
                <a:gdLst/>
                <a:ahLst/>
                <a:cxnLst/>
                <a:rect l="l" t="t" r="r" b="b"/>
                <a:pathLst>
                  <a:path w="158114" h="155575">
                    <a:moveTo>
                      <a:pt x="74378" y="2207"/>
                    </a:moveTo>
                    <a:lnTo>
                      <a:pt x="32646" y="28703"/>
                    </a:lnTo>
                    <a:lnTo>
                      <a:pt x="3785" y="33870"/>
                    </a:lnTo>
                    <a:lnTo>
                      <a:pt x="2274" y="34607"/>
                    </a:lnTo>
                    <a:lnTo>
                      <a:pt x="280" y="37147"/>
                    </a:lnTo>
                    <a:lnTo>
                      <a:pt x="122" y="37884"/>
                    </a:lnTo>
                    <a:lnTo>
                      <a:pt x="0" y="39116"/>
                    </a:lnTo>
                    <a:lnTo>
                      <a:pt x="360" y="40610"/>
                    </a:lnTo>
                    <a:lnTo>
                      <a:pt x="17401" y="87406"/>
                    </a:lnTo>
                    <a:lnTo>
                      <a:pt x="37328" y="121221"/>
                    </a:lnTo>
                    <a:lnTo>
                      <a:pt x="65016" y="148232"/>
                    </a:lnTo>
                    <a:lnTo>
                      <a:pt x="79350" y="155524"/>
                    </a:lnTo>
                    <a:lnTo>
                      <a:pt x="80735" y="155524"/>
                    </a:lnTo>
                    <a:lnTo>
                      <a:pt x="81967" y="155041"/>
                    </a:lnTo>
                    <a:lnTo>
                      <a:pt x="80049" y="150152"/>
                    </a:lnTo>
                    <a:lnTo>
                      <a:pt x="80659" y="144593"/>
                    </a:lnTo>
                    <a:lnTo>
                      <a:pt x="43732" y="112253"/>
                    </a:lnTo>
                    <a:lnTo>
                      <a:pt x="23359" y="74786"/>
                    </a:lnTo>
                    <a:lnTo>
                      <a:pt x="12283" y="44373"/>
                    </a:lnTo>
                    <a:lnTo>
                      <a:pt x="5398" y="44373"/>
                    </a:lnTo>
                    <a:lnTo>
                      <a:pt x="5398" y="39116"/>
                    </a:lnTo>
                    <a:lnTo>
                      <a:pt x="10504" y="37884"/>
                    </a:lnTo>
                    <a:lnTo>
                      <a:pt x="37962" y="37884"/>
                    </a:lnTo>
                    <a:lnTo>
                      <a:pt x="44607" y="35301"/>
                    </a:lnTo>
                    <a:lnTo>
                      <a:pt x="55210" y="29811"/>
                    </a:lnTo>
                    <a:lnTo>
                      <a:pt x="71924" y="18136"/>
                    </a:lnTo>
                    <a:lnTo>
                      <a:pt x="78705" y="12416"/>
                    </a:lnTo>
                    <a:lnTo>
                      <a:pt x="74982" y="8864"/>
                    </a:lnTo>
                    <a:lnTo>
                      <a:pt x="73534" y="7340"/>
                    </a:lnTo>
                    <a:lnTo>
                      <a:pt x="73167" y="5245"/>
                    </a:lnTo>
                    <a:lnTo>
                      <a:pt x="73151" y="5067"/>
                    </a:lnTo>
                    <a:lnTo>
                      <a:pt x="74378" y="2207"/>
                    </a:lnTo>
                    <a:close/>
                  </a:path>
                  <a:path w="158114" h="155575">
                    <a:moveTo>
                      <a:pt x="157490" y="38011"/>
                    </a:moveTo>
                    <a:lnTo>
                      <a:pt x="147041" y="38011"/>
                    </a:lnTo>
                    <a:lnTo>
                      <a:pt x="152185" y="39116"/>
                    </a:lnTo>
                    <a:lnTo>
                      <a:pt x="146264" y="41205"/>
                    </a:lnTo>
                    <a:lnTo>
                      <a:pt x="130562" y="85851"/>
                    </a:lnTo>
                    <a:lnTo>
                      <a:pt x="108990" y="121118"/>
                    </a:lnTo>
                    <a:lnTo>
                      <a:pt x="80704" y="144189"/>
                    </a:lnTo>
                    <a:lnTo>
                      <a:pt x="80659" y="144593"/>
                    </a:lnTo>
                    <a:lnTo>
                      <a:pt x="81967" y="145262"/>
                    </a:lnTo>
                    <a:lnTo>
                      <a:pt x="80049" y="150152"/>
                    </a:lnTo>
                    <a:lnTo>
                      <a:pt x="81967" y="155041"/>
                    </a:lnTo>
                    <a:lnTo>
                      <a:pt x="113550" y="132173"/>
                    </a:lnTo>
                    <a:lnTo>
                      <a:pt x="135439" y="99734"/>
                    </a:lnTo>
                    <a:lnTo>
                      <a:pt x="150474" y="62964"/>
                    </a:lnTo>
                    <a:lnTo>
                      <a:pt x="157646" y="38671"/>
                    </a:lnTo>
                    <a:lnTo>
                      <a:pt x="157490" y="38011"/>
                    </a:lnTo>
                    <a:close/>
                  </a:path>
                  <a:path w="158114" h="155575">
                    <a:moveTo>
                      <a:pt x="80659" y="144593"/>
                    </a:moveTo>
                    <a:lnTo>
                      <a:pt x="80049" y="150152"/>
                    </a:lnTo>
                    <a:lnTo>
                      <a:pt x="81967" y="145262"/>
                    </a:lnTo>
                    <a:lnTo>
                      <a:pt x="80659" y="144593"/>
                    </a:lnTo>
                    <a:close/>
                  </a:path>
                  <a:path w="158114" h="155575">
                    <a:moveTo>
                      <a:pt x="10504" y="37884"/>
                    </a:moveTo>
                    <a:lnTo>
                      <a:pt x="5398" y="39116"/>
                    </a:lnTo>
                    <a:lnTo>
                      <a:pt x="5398" y="44373"/>
                    </a:lnTo>
                    <a:lnTo>
                      <a:pt x="12116" y="43797"/>
                    </a:lnTo>
                    <a:lnTo>
                      <a:pt x="11034" y="39944"/>
                    </a:lnTo>
                    <a:lnTo>
                      <a:pt x="10504" y="37884"/>
                    </a:lnTo>
                    <a:close/>
                  </a:path>
                  <a:path w="158114" h="155575">
                    <a:moveTo>
                      <a:pt x="12116" y="43797"/>
                    </a:moveTo>
                    <a:lnTo>
                      <a:pt x="5398" y="44373"/>
                    </a:lnTo>
                    <a:lnTo>
                      <a:pt x="12283" y="44373"/>
                    </a:lnTo>
                    <a:lnTo>
                      <a:pt x="12116" y="43797"/>
                    </a:lnTo>
                    <a:close/>
                  </a:path>
                  <a:path w="158114" h="155575">
                    <a:moveTo>
                      <a:pt x="37962" y="37884"/>
                    </a:moveTo>
                    <a:lnTo>
                      <a:pt x="10504" y="37884"/>
                    </a:lnTo>
                    <a:lnTo>
                      <a:pt x="11212" y="40610"/>
                    </a:lnTo>
                    <a:lnTo>
                      <a:pt x="12116" y="43797"/>
                    </a:lnTo>
                    <a:lnTo>
                      <a:pt x="19538" y="43161"/>
                    </a:lnTo>
                    <a:lnTo>
                      <a:pt x="32662" y="39944"/>
                    </a:lnTo>
                    <a:lnTo>
                      <a:pt x="37962" y="37884"/>
                    </a:lnTo>
                    <a:close/>
                  </a:path>
                  <a:path w="158114" h="155575">
                    <a:moveTo>
                      <a:pt x="83222" y="2265"/>
                    </a:moveTo>
                    <a:lnTo>
                      <a:pt x="83605" y="3175"/>
                    </a:lnTo>
                    <a:lnTo>
                      <a:pt x="84445" y="5067"/>
                    </a:lnTo>
                    <a:lnTo>
                      <a:pt x="84429" y="5245"/>
                    </a:lnTo>
                    <a:lnTo>
                      <a:pt x="84062" y="7340"/>
                    </a:lnTo>
                    <a:lnTo>
                      <a:pt x="80732" y="10706"/>
                    </a:lnTo>
                    <a:lnTo>
                      <a:pt x="78705" y="12416"/>
                    </a:lnTo>
                    <a:lnTo>
                      <a:pt x="79845" y="13504"/>
                    </a:lnTo>
                    <a:lnTo>
                      <a:pt x="115454" y="36188"/>
                    </a:lnTo>
                    <a:lnTo>
                      <a:pt x="139922" y="43444"/>
                    </a:lnTo>
                    <a:lnTo>
                      <a:pt x="146264" y="41205"/>
                    </a:lnTo>
                    <a:lnTo>
                      <a:pt x="146899" y="38671"/>
                    </a:lnTo>
                    <a:lnTo>
                      <a:pt x="147041" y="38011"/>
                    </a:lnTo>
                    <a:lnTo>
                      <a:pt x="157490" y="38011"/>
                    </a:lnTo>
                    <a:lnTo>
                      <a:pt x="157265" y="37058"/>
                    </a:lnTo>
                    <a:lnTo>
                      <a:pt x="155271" y="34582"/>
                    </a:lnTo>
                    <a:lnTo>
                      <a:pt x="153785" y="33870"/>
                    </a:lnTo>
                    <a:lnTo>
                      <a:pt x="152185" y="33870"/>
                    </a:lnTo>
                    <a:lnTo>
                      <a:pt x="138435" y="32564"/>
                    </a:lnTo>
                    <a:lnTo>
                      <a:pt x="96470" y="13703"/>
                    </a:lnTo>
                    <a:lnTo>
                      <a:pt x="83897" y="2933"/>
                    </a:lnTo>
                    <a:lnTo>
                      <a:pt x="83222" y="2265"/>
                    </a:lnTo>
                    <a:close/>
                  </a:path>
                  <a:path w="158114" h="155575">
                    <a:moveTo>
                      <a:pt x="147041" y="38011"/>
                    </a:moveTo>
                    <a:lnTo>
                      <a:pt x="146796" y="39116"/>
                    </a:lnTo>
                    <a:lnTo>
                      <a:pt x="146264" y="41205"/>
                    </a:lnTo>
                    <a:lnTo>
                      <a:pt x="152185" y="39116"/>
                    </a:lnTo>
                    <a:lnTo>
                      <a:pt x="147041" y="38011"/>
                    </a:lnTo>
                    <a:close/>
                  </a:path>
                  <a:path w="158114" h="155575">
                    <a:moveTo>
                      <a:pt x="74982" y="1651"/>
                    </a:moveTo>
                    <a:lnTo>
                      <a:pt x="74378" y="2207"/>
                    </a:lnTo>
                    <a:lnTo>
                      <a:pt x="73151" y="5067"/>
                    </a:lnTo>
                    <a:lnTo>
                      <a:pt x="73167" y="5245"/>
                    </a:lnTo>
                    <a:lnTo>
                      <a:pt x="73534" y="7340"/>
                    </a:lnTo>
                    <a:lnTo>
                      <a:pt x="74982" y="8864"/>
                    </a:lnTo>
                    <a:lnTo>
                      <a:pt x="78705" y="12416"/>
                    </a:lnTo>
                    <a:lnTo>
                      <a:pt x="80732" y="10706"/>
                    </a:lnTo>
                    <a:lnTo>
                      <a:pt x="80933" y="10502"/>
                    </a:lnTo>
                    <a:lnTo>
                      <a:pt x="78792" y="10502"/>
                    </a:lnTo>
                    <a:lnTo>
                      <a:pt x="78785" y="5239"/>
                    </a:lnTo>
                    <a:lnTo>
                      <a:pt x="74982" y="1651"/>
                    </a:lnTo>
                    <a:close/>
                  </a:path>
                  <a:path w="158114" h="155575">
                    <a:moveTo>
                      <a:pt x="82602" y="1651"/>
                    </a:moveTo>
                    <a:lnTo>
                      <a:pt x="78785" y="5239"/>
                    </a:lnTo>
                    <a:lnTo>
                      <a:pt x="78792" y="10502"/>
                    </a:lnTo>
                    <a:lnTo>
                      <a:pt x="80933" y="10502"/>
                    </a:lnTo>
                    <a:lnTo>
                      <a:pt x="84062" y="7340"/>
                    </a:lnTo>
                    <a:lnTo>
                      <a:pt x="84429" y="5245"/>
                    </a:lnTo>
                    <a:lnTo>
                      <a:pt x="84445" y="5067"/>
                    </a:lnTo>
                    <a:lnTo>
                      <a:pt x="83222" y="2265"/>
                    </a:lnTo>
                    <a:lnTo>
                      <a:pt x="82602" y="1651"/>
                    </a:lnTo>
                    <a:close/>
                  </a:path>
                  <a:path w="158114" h="155575">
                    <a:moveTo>
                      <a:pt x="82602" y="1651"/>
                    </a:moveTo>
                    <a:lnTo>
                      <a:pt x="74982" y="1651"/>
                    </a:lnTo>
                    <a:lnTo>
                      <a:pt x="78785" y="5239"/>
                    </a:lnTo>
                    <a:lnTo>
                      <a:pt x="82602" y="1651"/>
                    </a:lnTo>
                    <a:close/>
                  </a:path>
                  <a:path w="158114" h="155575">
                    <a:moveTo>
                      <a:pt x="82963" y="1651"/>
                    </a:moveTo>
                    <a:lnTo>
                      <a:pt x="82602" y="1651"/>
                    </a:lnTo>
                    <a:lnTo>
                      <a:pt x="83222" y="2265"/>
                    </a:lnTo>
                    <a:lnTo>
                      <a:pt x="82963" y="1651"/>
                    </a:lnTo>
                    <a:close/>
                  </a:path>
                  <a:path w="158114" h="155575">
                    <a:moveTo>
                      <a:pt x="80887" y="0"/>
                    </a:moveTo>
                    <a:lnTo>
                      <a:pt x="76683" y="0"/>
                    </a:lnTo>
                    <a:lnTo>
                      <a:pt x="74791" y="1244"/>
                    </a:lnTo>
                    <a:lnTo>
                      <a:pt x="74378" y="2207"/>
                    </a:lnTo>
                    <a:lnTo>
                      <a:pt x="74982" y="1651"/>
                    </a:lnTo>
                    <a:lnTo>
                      <a:pt x="82963" y="1651"/>
                    </a:lnTo>
                    <a:lnTo>
                      <a:pt x="82792" y="1244"/>
                    </a:lnTo>
                    <a:lnTo>
                      <a:pt x="80887" y="0"/>
                    </a:lnTo>
                    <a:close/>
                  </a:path>
                </a:pathLst>
              </a:custGeom>
              <a:solidFill>
                <a:srgbClr val="C5902D"/>
              </a:solidFill>
            </p:spPr>
            <p:txBody>
              <a:bodyPr wrap="square" lIns="0" tIns="0" rIns="0" bIns="0" rtlCol="0"/>
              <a:lstStyle/>
              <a:p>
                <a:endParaRPr/>
              </a:p>
            </p:txBody>
          </p:sp>
          <p:sp>
            <p:nvSpPr>
              <p:cNvPr id="431" name="bk object 80"/>
              <p:cNvSpPr/>
              <p:nvPr/>
            </p:nvSpPr>
            <p:spPr>
              <a:xfrm>
                <a:off x="1363867" y="1359415"/>
                <a:ext cx="629105" cy="176446"/>
              </a:xfrm>
              <a:prstGeom prst="rect">
                <a:avLst/>
              </a:prstGeom>
              <a:blipFill>
                <a:blip r:embed="rId7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grpSp>
          <p:nvGrpSpPr>
            <p:cNvPr id="480" name="Group 479"/>
            <p:cNvGrpSpPr/>
            <p:nvPr/>
          </p:nvGrpSpPr>
          <p:grpSpPr>
            <a:xfrm>
              <a:off x="9078447" y="1093455"/>
              <a:ext cx="742811" cy="905895"/>
              <a:chOff x="41946" y="1194088"/>
              <a:chExt cx="803218" cy="1077522"/>
            </a:xfrm>
            <a:effectLst>
              <a:outerShdw blurRad="50800" dist="38100" dir="2700000" algn="tl" rotWithShape="0">
                <a:prstClr val="black">
                  <a:alpha val="40000"/>
                </a:prstClr>
              </a:outerShdw>
              <a:reflection blurRad="6350" stA="52000" endA="300" endPos="35000" dir="5400000" sy="-100000" algn="bl" rotWithShape="0"/>
            </a:effectLst>
          </p:grpSpPr>
          <p:sp>
            <p:nvSpPr>
              <p:cNvPr id="433" name="bk object 81"/>
              <p:cNvSpPr/>
              <p:nvPr/>
            </p:nvSpPr>
            <p:spPr>
              <a:xfrm>
                <a:off x="41946" y="1982487"/>
                <a:ext cx="803218" cy="289123"/>
              </a:xfrm>
              <a:prstGeom prst="rect">
                <a:avLst/>
              </a:prstGeom>
              <a:blipFill>
                <a:blip r:embed="rId7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4" name="bk object 82"/>
              <p:cNvSpPr/>
              <p:nvPr/>
            </p:nvSpPr>
            <p:spPr>
              <a:xfrm>
                <a:off x="173685" y="1253985"/>
                <a:ext cx="549554" cy="282841"/>
              </a:xfrm>
              <a:prstGeom prst="rect">
                <a:avLst/>
              </a:prstGeom>
              <a:blipFill>
                <a:blip r:embed="rId8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5" name="bk object 83"/>
              <p:cNvSpPr/>
              <p:nvPr/>
            </p:nvSpPr>
            <p:spPr>
              <a:xfrm>
                <a:off x="168507" y="1249984"/>
                <a:ext cx="560070" cy="292100"/>
              </a:xfrm>
              <a:custGeom>
                <a:avLst/>
                <a:gdLst/>
                <a:ahLst/>
                <a:cxnLst/>
                <a:rect l="l" t="t" r="r" b="b"/>
                <a:pathLst>
                  <a:path w="560070" h="292100">
                    <a:moveTo>
                      <a:pt x="307630" y="0"/>
                    </a:moveTo>
                    <a:lnTo>
                      <a:pt x="252033" y="0"/>
                    </a:lnTo>
                    <a:lnTo>
                      <a:pt x="238217" y="2539"/>
                    </a:lnTo>
                    <a:lnTo>
                      <a:pt x="224696" y="3809"/>
                    </a:lnTo>
                    <a:lnTo>
                      <a:pt x="211479" y="7619"/>
                    </a:lnTo>
                    <a:lnTo>
                      <a:pt x="198576" y="10159"/>
                    </a:lnTo>
                    <a:lnTo>
                      <a:pt x="185995" y="13969"/>
                    </a:lnTo>
                    <a:lnTo>
                      <a:pt x="173744" y="19049"/>
                    </a:lnTo>
                    <a:lnTo>
                      <a:pt x="161834" y="22859"/>
                    </a:lnTo>
                    <a:lnTo>
                      <a:pt x="150272" y="29209"/>
                    </a:lnTo>
                    <a:lnTo>
                      <a:pt x="107686" y="55879"/>
                    </a:lnTo>
                    <a:lnTo>
                      <a:pt x="71048" y="90169"/>
                    </a:lnTo>
                    <a:lnTo>
                      <a:pt x="62739" y="99059"/>
                    </a:lnTo>
                    <a:lnTo>
                      <a:pt x="54916" y="109219"/>
                    </a:lnTo>
                    <a:lnTo>
                      <a:pt x="47587" y="120649"/>
                    </a:lnTo>
                    <a:lnTo>
                      <a:pt x="40757" y="130809"/>
                    </a:lnTo>
                    <a:lnTo>
                      <a:pt x="23323" y="165099"/>
                    </a:lnTo>
                    <a:lnTo>
                      <a:pt x="10600" y="201929"/>
                    </a:lnTo>
                    <a:lnTo>
                      <a:pt x="2751" y="240029"/>
                    </a:lnTo>
                    <a:lnTo>
                      <a:pt x="5" y="278129"/>
                    </a:lnTo>
                    <a:lnTo>
                      <a:pt x="0" y="284479"/>
                    </a:lnTo>
                    <a:lnTo>
                      <a:pt x="123" y="292099"/>
                    </a:lnTo>
                    <a:lnTo>
                      <a:pt x="36292" y="292099"/>
                    </a:lnTo>
                    <a:lnTo>
                      <a:pt x="36165" y="287019"/>
                    </a:lnTo>
                    <a:lnTo>
                      <a:pt x="5304" y="287019"/>
                    </a:lnTo>
                    <a:lnTo>
                      <a:pt x="5304" y="281939"/>
                    </a:lnTo>
                    <a:lnTo>
                      <a:pt x="10478" y="281939"/>
                    </a:lnTo>
                    <a:lnTo>
                      <a:pt x="10756" y="269239"/>
                    </a:lnTo>
                    <a:lnTo>
                      <a:pt x="11673" y="255269"/>
                    </a:lnTo>
                    <a:lnTo>
                      <a:pt x="17974" y="215899"/>
                    </a:lnTo>
                    <a:lnTo>
                      <a:pt x="29385" y="177799"/>
                    </a:lnTo>
                    <a:lnTo>
                      <a:pt x="52069" y="132079"/>
                    </a:lnTo>
                    <a:lnTo>
                      <a:pt x="82683" y="92709"/>
                    </a:lnTo>
                    <a:lnTo>
                      <a:pt x="91730" y="82549"/>
                    </a:lnTo>
                    <a:lnTo>
                      <a:pt x="101142" y="74929"/>
                    </a:lnTo>
                    <a:lnTo>
                      <a:pt x="110913" y="66039"/>
                    </a:lnTo>
                    <a:lnTo>
                      <a:pt x="121038" y="58419"/>
                    </a:lnTo>
                    <a:lnTo>
                      <a:pt x="164970" y="34289"/>
                    </a:lnTo>
                    <a:lnTo>
                      <a:pt x="201366" y="20319"/>
                    </a:lnTo>
                    <a:lnTo>
                      <a:pt x="214125" y="17779"/>
                    </a:lnTo>
                    <a:lnTo>
                      <a:pt x="227189" y="13969"/>
                    </a:lnTo>
                    <a:lnTo>
                      <a:pt x="268152" y="10159"/>
                    </a:lnTo>
                    <a:lnTo>
                      <a:pt x="359003" y="10159"/>
                    </a:lnTo>
                    <a:lnTo>
                      <a:pt x="346517" y="6349"/>
                    </a:lnTo>
                    <a:lnTo>
                      <a:pt x="333793" y="3809"/>
                    </a:lnTo>
                    <a:lnTo>
                      <a:pt x="320830" y="2539"/>
                    </a:lnTo>
                    <a:lnTo>
                      <a:pt x="307630" y="0"/>
                    </a:lnTo>
                    <a:close/>
                  </a:path>
                  <a:path w="560070" h="292100">
                    <a:moveTo>
                      <a:pt x="353723" y="53339"/>
                    </a:moveTo>
                    <a:lnTo>
                      <a:pt x="274123" y="53339"/>
                    </a:lnTo>
                    <a:lnTo>
                      <a:pt x="288606" y="54609"/>
                    </a:lnTo>
                    <a:lnTo>
                      <a:pt x="302754" y="54609"/>
                    </a:lnTo>
                    <a:lnTo>
                      <a:pt x="316559" y="57149"/>
                    </a:lnTo>
                    <a:lnTo>
                      <a:pt x="330012" y="58419"/>
                    </a:lnTo>
                    <a:lnTo>
                      <a:pt x="343106" y="62229"/>
                    </a:lnTo>
                    <a:lnTo>
                      <a:pt x="355831" y="64769"/>
                    </a:lnTo>
                    <a:lnTo>
                      <a:pt x="368181" y="69849"/>
                    </a:lnTo>
                    <a:lnTo>
                      <a:pt x="380145" y="73659"/>
                    </a:lnTo>
                    <a:lnTo>
                      <a:pt x="391717" y="78739"/>
                    </a:lnTo>
                    <a:lnTo>
                      <a:pt x="433911" y="105409"/>
                    </a:lnTo>
                    <a:lnTo>
                      <a:pt x="470413" y="139699"/>
                    </a:lnTo>
                    <a:lnTo>
                      <a:pt x="493029" y="171449"/>
                    </a:lnTo>
                    <a:lnTo>
                      <a:pt x="509885" y="205739"/>
                    </a:lnTo>
                    <a:lnTo>
                      <a:pt x="520368" y="243839"/>
                    </a:lnTo>
                    <a:lnTo>
                      <a:pt x="523871" y="284479"/>
                    </a:lnTo>
                    <a:lnTo>
                      <a:pt x="523731" y="287019"/>
                    </a:lnTo>
                    <a:lnTo>
                      <a:pt x="523604" y="292099"/>
                    </a:lnTo>
                    <a:lnTo>
                      <a:pt x="559748" y="292099"/>
                    </a:lnTo>
                    <a:lnTo>
                      <a:pt x="559909" y="287019"/>
                    </a:lnTo>
                    <a:lnTo>
                      <a:pt x="528989" y="287019"/>
                    </a:lnTo>
                    <a:lnTo>
                      <a:pt x="528989" y="281939"/>
                    </a:lnTo>
                    <a:lnTo>
                      <a:pt x="534386" y="281939"/>
                    </a:lnTo>
                    <a:lnTo>
                      <a:pt x="533986" y="269239"/>
                    </a:lnTo>
                    <a:lnTo>
                      <a:pt x="528153" y="229869"/>
                    </a:lnTo>
                    <a:lnTo>
                      <a:pt x="515823" y="193039"/>
                    </a:lnTo>
                    <a:lnTo>
                      <a:pt x="497581" y="158749"/>
                    </a:lnTo>
                    <a:lnTo>
                      <a:pt x="490286" y="147319"/>
                    </a:lnTo>
                    <a:lnTo>
                      <a:pt x="482421" y="137159"/>
                    </a:lnTo>
                    <a:lnTo>
                      <a:pt x="474006" y="128269"/>
                    </a:lnTo>
                    <a:lnTo>
                      <a:pt x="465064" y="118109"/>
                    </a:lnTo>
                    <a:lnTo>
                      <a:pt x="434377" y="92709"/>
                    </a:lnTo>
                    <a:lnTo>
                      <a:pt x="401257" y="72389"/>
                    </a:lnTo>
                    <a:lnTo>
                      <a:pt x="365942" y="57149"/>
                    </a:lnTo>
                    <a:lnTo>
                      <a:pt x="353723" y="53339"/>
                    </a:lnTo>
                    <a:close/>
                  </a:path>
                  <a:path w="560070" h="292100">
                    <a:moveTo>
                      <a:pt x="10478" y="281939"/>
                    </a:moveTo>
                    <a:lnTo>
                      <a:pt x="5304" y="281939"/>
                    </a:lnTo>
                    <a:lnTo>
                      <a:pt x="5304" y="287019"/>
                    </a:lnTo>
                    <a:lnTo>
                      <a:pt x="10562" y="287019"/>
                    </a:lnTo>
                    <a:lnTo>
                      <a:pt x="10478" y="281939"/>
                    </a:lnTo>
                    <a:close/>
                  </a:path>
                  <a:path w="560070" h="292100">
                    <a:moveTo>
                      <a:pt x="25614" y="281939"/>
                    </a:moveTo>
                    <a:lnTo>
                      <a:pt x="10478" y="281939"/>
                    </a:lnTo>
                    <a:lnTo>
                      <a:pt x="10422" y="284479"/>
                    </a:lnTo>
                    <a:lnTo>
                      <a:pt x="10562" y="287019"/>
                    </a:lnTo>
                    <a:lnTo>
                      <a:pt x="25675" y="287019"/>
                    </a:lnTo>
                    <a:lnTo>
                      <a:pt x="25614" y="281939"/>
                    </a:lnTo>
                    <a:close/>
                  </a:path>
                  <a:path w="560070" h="292100">
                    <a:moveTo>
                      <a:pt x="289675" y="43179"/>
                    </a:moveTo>
                    <a:lnTo>
                      <a:pt x="274809" y="43179"/>
                    </a:lnTo>
                    <a:lnTo>
                      <a:pt x="246242" y="45719"/>
                    </a:lnTo>
                    <a:lnTo>
                      <a:pt x="193823" y="58419"/>
                    </a:lnTo>
                    <a:lnTo>
                      <a:pt x="147787" y="77469"/>
                    </a:lnTo>
                    <a:lnTo>
                      <a:pt x="127199" y="91439"/>
                    </a:lnTo>
                    <a:lnTo>
                      <a:pt x="117518" y="97789"/>
                    </a:lnTo>
                    <a:lnTo>
                      <a:pt x="88398" y="125729"/>
                    </a:lnTo>
                    <a:lnTo>
                      <a:pt x="71189" y="147319"/>
                    </a:lnTo>
                    <a:lnTo>
                      <a:pt x="63588" y="157479"/>
                    </a:lnTo>
                    <a:lnTo>
                      <a:pt x="44861" y="191769"/>
                    </a:lnTo>
                    <a:lnTo>
                      <a:pt x="29583" y="240029"/>
                    </a:lnTo>
                    <a:lnTo>
                      <a:pt x="25568" y="278129"/>
                    </a:lnTo>
                    <a:lnTo>
                      <a:pt x="25675" y="287019"/>
                    </a:lnTo>
                    <a:lnTo>
                      <a:pt x="30908" y="287019"/>
                    </a:lnTo>
                    <a:lnTo>
                      <a:pt x="30908" y="281939"/>
                    </a:lnTo>
                    <a:lnTo>
                      <a:pt x="36013" y="281939"/>
                    </a:lnTo>
                    <a:lnTo>
                      <a:pt x="39716" y="242569"/>
                    </a:lnTo>
                    <a:lnTo>
                      <a:pt x="50381" y="204469"/>
                    </a:lnTo>
                    <a:lnTo>
                      <a:pt x="67394" y="170179"/>
                    </a:lnTo>
                    <a:lnTo>
                      <a:pt x="90140" y="138429"/>
                    </a:lnTo>
                    <a:lnTo>
                      <a:pt x="119737" y="110489"/>
                    </a:lnTo>
                    <a:lnTo>
                      <a:pt x="163872" y="82549"/>
                    </a:lnTo>
                    <a:lnTo>
                      <a:pt x="223348" y="59689"/>
                    </a:lnTo>
                    <a:lnTo>
                      <a:pt x="274123" y="53339"/>
                    </a:lnTo>
                    <a:lnTo>
                      <a:pt x="353723" y="53339"/>
                    </a:lnTo>
                    <a:lnTo>
                      <a:pt x="341296" y="50799"/>
                    </a:lnTo>
                    <a:lnTo>
                      <a:pt x="328669" y="46989"/>
                    </a:lnTo>
                    <a:lnTo>
                      <a:pt x="289675" y="43179"/>
                    </a:lnTo>
                    <a:close/>
                  </a:path>
                  <a:path w="560070" h="292100">
                    <a:moveTo>
                      <a:pt x="36013" y="281939"/>
                    </a:moveTo>
                    <a:lnTo>
                      <a:pt x="30908" y="281939"/>
                    </a:lnTo>
                    <a:lnTo>
                      <a:pt x="30908" y="287019"/>
                    </a:lnTo>
                    <a:lnTo>
                      <a:pt x="36165" y="287019"/>
                    </a:lnTo>
                    <a:lnTo>
                      <a:pt x="36013" y="284479"/>
                    </a:lnTo>
                    <a:lnTo>
                      <a:pt x="36013" y="281939"/>
                    </a:lnTo>
                    <a:close/>
                  </a:path>
                  <a:path w="560070" h="292100">
                    <a:moveTo>
                      <a:pt x="534386" y="281939"/>
                    </a:moveTo>
                    <a:lnTo>
                      <a:pt x="528989" y="281939"/>
                    </a:lnTo>
                    <a:lnTo>
                      <a:pt x="528989" y="287019"/>
                    </a:lnTo>
                    <a:lnTo>
                      <a:pt x="534247" y="287019"/>
                    </a:lnTo>
                    <a:lnTo>
                      <a:pt x="534386" y="284479"/>
                    </a:lnTo>
                    <a:lnTo>
                      <a:pt x="534386" y="281939"/>
                    </a:lnTo>
                    <a:close/>
                  </a:path>
                  <a:path w="560070" h="292100">
                    <a:moveTo>
                      <a:pt x="549445" y="281939"/>
                    </a:moveTo>
                    <a:lnTo>
                      <a:pt x="534386" y="281939"/>
                    </a:lnTo>
                    <a:lnTo>
                      <a:pt x="534386" y="284479"/>
                    </a:lnTo>
                    <a:lnTo>
                      <a:pt x="534247" y="287019"/>
                    </a:lnTo>
                    <a:lnTo>
                      <a:pt x="549347" y="287019"/>
                    </a:lnTo>
                    <a:lnTo>
                      <a:pt x="549445" y="281939"/>
                    </a:lnTo>
                    <a:close/>
                  </a:path>
                  <a:path w="560070" h="292100">
                    <a:moveTo>
                      <a:pt x="359003" y="10159"/>
                    </a:moveTo>
                    <a:lnTo>
                      <a:pt x="283752" y="10159"/>
                    </a:lnTo>
                    <a:lnTo>
                      <a:pt x="313498" y="12699"/>
                    </a:lnTo>
                    <a:lnTo>
                      <a:pt x="354572" y="20319"/>
                    </a:lnTo>
                    <a:lnTo>
                      <a:pt x="391530" y="33019"/>
                    </a:lnTo>
                    <a:lnTo>
                      <a:pt x="434671" y="55879"/>
                    </a:lnTo>
                    <a:lnTo>
                      <a:pt x="471137" y="86359"/>
                    </a:lnTo>
                    <a:lnTo>
                      <a:pt x="480061" y="95249"/>
                    </a:lnTo>
                    <a:lnTo>
                      <a:pt x="488469" y="105409"/>
                    </a:lnTo>
                    <a:lnTo>
                      <a:pt x="496357" y="115569"/>
                    </a:lnTo>
                    <a:lnTo>
                      <a:pt x="503719" y="126999"/>
                    </a:lnTo>
                    <a:lnTo>
                      <a:pt x="510552" y="137159"/>
                    </a:lnTo>
                    <a:lnTo>
                      <a:pt x="527821" y="171449"/>
                    </a:lnTo>
                    <a:lnTo>
                      <a:pt x="540146" y="208279"/>
                    </a:lnTo>
                    <a:lnTo>
                      <a:pt x="547396" y="246379"/>
                    </a:lnTo>
                    <a:lnTo>
                      <a:pt x="549347" y="287019"/>
                    </a:lnTo>
                    <a:lnTo>
                      <a:pt x="554579" y="287019"/>
                    </a:lnTo>
                    <a:lnTo>
                      <a:pt x="554579" y="281939"/>
                    </a:lnTo>
                    <a:lnTo>
                      <a:pt x="559990" y="281939"/>
                    </a:lnTo>
                    <a:lnTo>
                      <a:pt x="559693" y="269239"/>
                    </a:lnTo>
                    <a:lnTo>
                      <a:pt x="555323" y="228599"/>
                    </a:lnTo>
                    <a:lnTo>
                      <a:pt x="545925" y="190499"/>
                    </a:lnTo>
                    <a:lnTo>
                      <a:pt x="531750" y="153669"/>
                    </a:lnTo>
                    <a:lnTo>
                      <a:pt x="519769" y="132079"/>
                    </a:lnTo>
                    <a:lnTo>
                      <a:pt x="513048" y="120649"/>
                    </a:lnTo>
                    <a:lnTo>
                      <a:pt x="490069" y="90169"/>
                    </a:lnTo>
                    <a:lnTo>
                      <a:pt x="460571" y="63499"/>
                    </a:lnTo>
                    <a:lnTo>
                      <a:pt x="428886" y="40639"/>
                    </a:lnTo>
                    <a:lnTo>
                      <a:pt x="383258" y="17779"/>
                    </a:lnTo>
                    <a:lnTo>
                      <a:pt x="359003" y="10159"/>
                    </a:lnTo>
                    <a:close/>
                  </a:path>
                  <a:path w="560070" h="292100">
                    <a:moveTo>
                      <a:pt x="559990" y="281939"/>
                    </a:moveTo>
                    <a:lnTo>
                      <a:pt x="554579" y="281939"/>
                    </a:lnTo>
                    <a:lnTo>
                      <a:pt x="554579" y="287019"/>
                    </a:lnTo>
                    <a:lnTo>
                      <a:pt x="559909" y="287019"/>
                    </a:lnTo>
                    <a:lnTo>
                      <a:pt x="559990" y="281939"/>
                    </a:lnTo>
                    <a:close/>
                  </a:path>
                </a:pathLst>
              </a:custGeom>
              <a:solidFill>
                <a:srgbClr val="6996B2"/>
              </a:solidFill>
            </p:spPr>
            <p:txBody>
              <a:bodyPr wrap="square" lIns="0" tIns="0" rIns="0" bIns="0" rtlCol="0"/>
              <a:lstStyle/>
              <a:p>
                <a:endParaRPr/>
              </a:p>
            </p:txBody>
          </p:sp>
          <p:sp>
            <p:nvSpPr>
              <p:cNvPr id="436" name="bk object 84"/>
              <p:cNvSpPr/>
              <p:nvPr/>
            </p:nvSpPr>
            <p:spPr>
              <a:xfrm>
                <a:off x="169297" y="1269978"/>
                <a:ext cx="558895" cy="251087"/>
              </a:xfrm>
              <a:prstGeom prst="rect">
                <a:avLst/>
              </a:prstGeom>
              <a:blipFill>
                <a:blip r:embed="rId8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7" name="bk object 85"/>
              <p:cNvSpPr/>
              <p:nvPr/>
            </p:nvSpPr>
            <p:spPr>
              <a:xfrm>
                <a:off x="169297" y="1269978"/>
                <a:ext cx="558895" cy="251087"/>
              </a:xfrm>
              <a:prstGeom prst="rect">
                <a:avLst/>
              </a:prstGeom>
              <a:blipFill>
                <a:blip r:embed="rId8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8" name="bk object 86"/>
              <p:cNvSpPr/>
              <p:nvPr/>
            </p:nvSpPr>
            <p:spPr>
              <a:xfrm>
                <a:off x="129832" y="1717573"/>
                <a:ext cx="640770" cy="465721"/>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39" name="bk object 87"/>
              <p:cNvSpPr/>
              <p:nvPr/>
            </p:nvSpPr>
            <p:spPr>
              <a:xfrm>
                <a:off x="129832" y="1717573"/>
                <a:ext cx="640770" cy="465721"/>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0" name="bk object 88"/>
              <p:cNvSpPr/>
              <p:nvPr/>
            </p:nvSpPr>
            <p:spPr>
              <a:xfrm>
                <a:off x="124722" y="1712315"/>
                <a:ext cx="651510" cy="476250"/>
              </a:xfrm>
              <a:custGeom>
                <a:avLst/>
                <a:gdLst/>
                <a:ahLst/>
                <a:cxnLst/>
                <a:rect l="l" t="t" r="r" b="b"/>
                <a:pathLst>
                  <a:path w="651510" h="476250">
                    <a:moveTo>
                      <a:pt x="325543" y="0"/>
                    </a:moveTo>
                    <a:lnTo>
                      <a:pt x="311941" y="1269"/>
                    </a:lnTo>
                    <a:lnTo>
                      <a:pt x="298480" y="1269"/>
                    </a:lnTo>
                    <a:lnTo>
                      <a:pt x="285171" y="3809"/>
                    </a:lnTo>
                    <a:lnTo>
                      <a:pt x="246271" y="10159"/>
                    </a:lnTo>
                    <a:lnTo>
                      <a:pt x="209139" y="22859"/>
                    </a:lnTo>
                    <a:lnTo>
                      <a:pt x="174071" y="39369"/>
                    </a:lnTo>
                    <a:lnTo>
                      <a:pt x="141363" y="59689"/>
                    </a:lnTo>
                    <a:lnTo>
                      <a:pt x="111313" y="83819"/>
                    </a:lnTo>
                    <a:lnTo>
                      <a:pt x="83131" y="114299"/>
                    </a:lnTo>
                    <a:lnTo>
                      <a:pt x="74398" y="124459"/>
                    </a:lnTo>
                    <a:lnTo>
                      <a:pt x="50947" y="158749"/>
                    </a:lnTo>
                    <a:lnTo>
                      <a:pt x="31732" y="194309"/>
                    </a:lnTo>
                    <a:lnTo>
                      <a:pt x="26294" y="205739"/>
                    </a:lnTo>
                    <a:lnTo>
                      <a:pt x="12954" y="243839"/>
                    </a:lnTo>
                    <a:lnTo>
                      <a:pt x="4190" y="283209"/>
                    </a:lnTo>
                    <a:lnTo>
                      <a:pt x="149" y="325119"/>
                    </a:lnTo>
                    <a:lnTo>
                      <a:pt x="0" y="345439"/>
                    </a:lnTo>
                    <a:lnTo>
                      <a:pt x="122" y="351789"/>
                    </a:lnTo>
                    <a:lnTo>
                      <a:pt x="3627" y="389889"/>
                    </a:lnTo>
                    <a:lnTo>
                      <a:pt x="20680" y="406399"/>
                    </a:lnTo>
                    <a:lnTo>
                      <a:pt x="34345" y="414019"/>
                    </a:lnTo>
                    <a:lnTo>
                      <a:pt x="62623" y="426719"/>
                    </a:lnTo>
                    <a:lnTo>
                      <a:pt x="77217" y="431799"/>
                    </a:lnTo>
                    <a:lnTo>
                      <a:pt x="92102" y="438149"/>
                    </a:lnTo>
                    <a:lnTo>
                      <a:pt x="122705" y="448309"/>
                    </a:lnTo>
                    <a:lnTo>
                      <a:pt x="186967" y="463549"/>
                    </a:lnTo>
                    <a:lnTo>
                      <a:pt x="203612" y="466089"/>
                    </a:lnTo>
                    <a:lnTo>
                      <a:pt x="220471" y="469899"/>
                    </a:lnTo>
                    <a:lnTo>
                      <a:pt x="237532" y="471169"/>
                    </a:lnTo>
                    <a:lnTo>
                      <a:pt x="254787" y="473709"/>
                    </a:lnTo>
                    <a:lnTo>
                      <a:pt x="289837" y="476249"/>
                    </a:lnTo>
                    <a:lnTo>
                      <a:pt x="361243" y="476249"/>
                    </a:lnTo>
                    <a:lnTo>
                      <a:pt x="396290" y="473709"/>
                    </a:lnTo>
                    <a:lnTo>
                      <a:pt x="413543" y="471169"/>
                    </a:lnTo>
                    <a:lnTo>
                      <a:pt x="430604" y="469899"/>
                    </a:lnTo>
                    <a:lnTo>
                      <a:pt x="447463" y="466089"/>
                    </a:lnTo>
                    <a:lnTo>
                      <a:pt x="290343" y="466089"/>
                    </a:lnTo>
                    <a:lnTo>
                      <a:pt x="255798" y="463549"/>
                    </a:lnTo>
                    <a:lnTo>
                      <a:pt x="188985" y="453389"/>
                    </a:lnTo>
                    <a:lnTo>
                      <a:pt x="125728" y="438149"/>
                    </a:lnTo>
                    <a:lnTo>
                      <a:pt x="80997" y="422909"/>
                    </a:lnTo>
                    <a:lnTo>
                      <a:pt x="38880" y="403859"/>
                    </a:lnTo>
                    <a:lnTo>
                      <a:pt x="20236" y="394969"/>
                    </a:lnTo>
                    <a:lnTo>
                      <a:pt x="9885" y="394969"/>
                    </a:lnTo>
                    <a:lnTo>
                      <a:pt x="12387" y="391159"/>
                    </a:lnTo>
                    <a:lnTo>
                      <a:pt x="14491" y="391159"/>
                    </a:lnTo>
                    <a:lnTo>
                      <a:pt x="13208" y="382269"/>
                    </a:lnTo>
                    <a:lnTo>
                      <a:pt x="11814" y="369569"/>
                    </a:lnTo>
                    <a:lnTo>
                      <a:pt x="10879" y="356869"/>
                    </a:lnTo>
                    <a:lnTo>
                      <a:pt x="10469" y="345439"/>
                    </a:lnTo>
                    <a:lnTo>
                      <a:pt x="10517" y="339089"/>
                    </a:lnTo>
                    <a:lnTo>
                      <a:pt x="14532" y="288289"/>
                    </a:lnTo>
                    <a:lnTo>
                      <a:pt x="22789" y="248919"/>
                    </a:lnTo>
                    <a:lnTo>
                      <a:pt x="35176" y="212089"/>
                    </a:lnTo>
                    <a:lnTo>
                      <a:pt x="40175" y="199389"/>
                    </a:lnTo>
                    <a:lnTo>
                      <a:pt x="45592" y="187959"/>
                    </a:lnTo>
                    <a:lnTo>
                      <a:pt x="51416" y="176529"/>
                    </a:lnTo>
                    <a:lnTo>
                      <a:pt x="57639" y="166369"/>
                    </a:lnTo>
                    <a:lnTo>
                      <a:pt x="64248" y="154939"/>
                    </a:lnTo>
                    <a:lnTo>
                      <a:pt x="71235" y="144779"/>
                    </a:lnTo>
                    <a:lnTo>
                      <a:pt x="78588" y="134619"/>
                    </a:lnTo>
                    <a:lnTo>
                      <a:pt x="86298" y="125729"/>
                    </a:lnTo>
                    <a:lnTo>
                      <a:pt x="94354" y="115569"/>
                    </a:lnTo>
                    <a:lnTo>
                      <a:pt x="102747" y="106679"/>
                    </a:lnTo>
                    <a:lnTo>
                      <a:pt x="111889" y="97789"/>
                    </a:lnTo>
                    <a:lnTo>
                      <a:pt x="121376" y="88899"/>
                    </a:lnTo>
                    <a:lnTo>
                      <a:pt x="131196" y="81279"/>
                    </a:lnTo>
                    <a:lnTo>
                      <a:pt x="141338" y="72389"/>
                    </a:lnTo>
                    <a:lnTo>
                      <a:pt x="173578" y="52069"/>
                    </a:lnTo>
                    <a:lnTo>
                      <a:pt x="220369" y="29209"/>
                    </a:lnTo>
                    <a:lnTo>
                      <a:pt x="283931" y="13969"/>
                    </a:lnTo>
                    <a:lnTo>
                      <a:pt x="310639" y="11429"/>
                    </a:lnTo>
                    <a:lnTo>
                      <a:pt x="324222" y="11429"/>
                    </a:lnTo>
                    <a:lnTo>
                      <a:pt x="325543" y="6349"/>
                    </a:lnTo>
                    <a:lnTo>
                      <a:pt x="325543" y="0"/>
                    </a:lnTo>
                    <a:close/>
                  </a:path>
                  <a:path w="651510" h="476250">
                    <a:moveTo>
                      <a:pt x="636377" y="392275"/>
                    </a:moveTo>
                    <a:lnTo>
                      <a:pt x="598459" y="410209"/>
                    </a:lnTo>
                    <a:lnTo>
                      <a:pt x="525352" y="438149"/>
                    </a:lnTo>
                    <a:lnTo>
                      <a:pt x="462100" y="453389"/>
                    </a:lnTo>
                    <a:lnTo>
                      <a:pt x="395288" y="463549"/>
                    </a:lnTo>
                    <a:lnTo>
                      <a:pt x="360743" y="466089"/>
                    </a:lnTo>
                    <a:lnTo>
                      <a:pt x="447463" y="466089"/>
                    </a:lnTo>
                    <a:lnTo>
                      <a:pt x="464109" y="463549"/>
                    </a:lnTo>
                    <a:lnTo>
                      <a:pt x="528374" y="448309"/>
                    </a:lnTo>
                    <a:lnTo>
                      <a:pt x="558979" y="438149"/>
                    </a:lnTo>
                    <a:lnTo>
                      <a:pt x="573865" y="431799"/>
                    </a:lnTo>
                    <a:lnTo>
                      <a:pt x="588461" y="426719"/>
                    </a:lnTo>
                    <a:lnTo>
                      <a:pt x="616741" y="414019"/>
                    </a:lnTo>
                    <a:lnTo>
                      <a:pt x="630406" y="406399"/>
                    </a:lnTo>
                    <a:lnTo>
                      <a:pt x="643742" y="400049"/>
                    </a:lnTo>
                    <a:lnTo>
                      <a:pt x="645964" y="398779"/>
                    </a:lnTo>
                    <a:lnTo>
                      <a:pt x="646396" y="396239"/>
                    </a:lnTo>
                    <a:lnTo>
                      <a:pt x="646580" y="394969"/>
                    </a:lnTo>
                    <a:lnTo>
                      <a:pt x="641202" y="394969"/>
                    </a:lnTo>
                    <a:lnTo>
                      <a:pt x="636354" y="392429"/>
                    </a:lnTo>
                    <a:lnTo>
                      <a:pt x="636377" y="392275"/>
                    </a:lnTo>
                    <a:close/>
                  </a:path>
                  <a:path w="651510" h="476250">
                    <a:moveTo>
                      <a:pt x="12387" y="391159"/>
                    </a:moveTo>
                    <a:lnTo>
                      <a:pt x="9885" y="394969"/>
                    </a:lnTo>
                    <a:lnTo>
                      <a:pt x="15041" y="394969"/>
                    </a:lnTo>
                    <a:lnTo>
                      <a:pt x="14650" y="392258"/>
                    </a:lnTo>
                    <a:lnTo>
                      <a:pt x="12387" y="391159"/>
                    </a:lnTo>
                    <a:close/>
                  </a:path>
                  <a:path w="651510" h="476250">
                    <a:moveTo>
                      <a:pt x="14650" y="392258"/>
                    </a:moveTo>
                    <a:lnTo>
                      <a:pt x="15041" y="394969"/>
                    </a:lnTo>
                    <a:lnTo>
                      <a:pt x="20236" y="394969"/>
                    </a:lnTo>
                    <a:lnTo>
                      <a:pt x="14650" y="392258"/>
                    </a:lnTo>
                    <a:close/>
                  </a:path>
                  <a:path w="651510" h="476250">
                    <a:moveTo>
                      <a:pt x="638674" y="391159"/>
                    </a:moveTo>
                    <a:lnTo>
                      <a:pt x="636412" y="392258"/>
                    </a:lnTo>
                    <a:lnTo>
                      <a:pt x="636354" y="392429"/>
                    </a:lnTo>
                    <a:lnTo>
                      <a:pt x="641202" y="394969"/>
                    </a:lnTo>
                    <a:lnTo>
                      <a:pt x="638674" y="391159"/>
                    </a:lnTo>
                    <a:close/>
                  </a:path>
                  <a:path w="651510" h="476250">
                    <a:moveTo>
                      <a:pt x="647131" y="391159"/>
                    </a:moveTo>
                    <a:lnTo>
                      <a:pt x="638674" y="391159"/>
                    </a:lnTo>
                    <a:lnTo>
                      <a:pt x="641202" y="394969"/>
                    </a:lnTo>
                    <a:lnTo>
                      <a:pt x="646580" y="394969"/>
                    </a:lnTo>
                    <a:lnTo>
                      <a:pt x="647131" y="391159"/>
                    </a:lnTo>
                    <a:close/>
                  </a:path>
                  <a:path w="651510" h="476250">
                    <a:moveTo>
                      <a:pt x="349160" y="1269"/>
                    </a:moveTo>
                    <a:lnTo>
                      <a:pt x="335660" y="1269"/>
                    </a:lnTo>
                    <a:lnTo>
                      <a:pt x="325543" y="11429"/>
                    </a:lnTo>
                    <a:lnTo>
                      <a:pt x="339141" y="11429"/>
                    </a:lnTo>
                    <a:lnTo>
                      <a:pt x="379003" y="15239"/>
                    </a:lnTo>
                    <a:lnTo>
                      <a:pt x="391941" y="19049"/>
                    </a:lnTo>
                    <a:lnTo>
                      <a:pt x="404685" y="21589"/>
                    </a:lnTo>
                    <a:lnTo>
                      <a:pt x="429546" y="29209"/>
                    </a:lnTo>
                    <a:lnTo>
                      <a:pt x="465094" y="44449"/>
                    </a:lnTo>
                    <a:lnTo>
                      <a:pt x="498274" y="64769"/>
                    </a:lnTo>
                    <a:lnTo>
                      <a:pt x="528773" y="88899"/>
                    </a:lnTo>
                    <a:lnTo>
                      <a:pt x="538289" y="96519"/>
                    </a:lnTo>
                    <a:lnTo>
                      <a:pt x="547462" y="106679"/>
                    </a:lnTo>
                    <a:lnTo>
                      <a:pt x="556097" y="115569"/>
                    </a:lnTo>
                    <a:lnTo>
                      <a:pt x="564373" y="124459"/>
                    </a:lnTo>
                    <a:lnTo>
                      <a:pt x="572281" y="134619"/>
                    </a:lnTo>
                    <a:lnTo>
                      <a:pt x="579810" y="144779"/>
                    </a:lnTo>
                    <a:lnTo>
                      <a:pt x="586951" y="156209"/>
                    </a:lnTo>
                    <a:lnTo>
                      <a:pt x="593693" y="166369"/>
                    </a:lnTo>
                    <a:lnTo>
                      <a:pt x="611430" y="200659"/>
                    </a:lnTo>
                    <a:lnTo>
                      <a:pt x="625224" y="237489"/>
                    </a:lnTo>
                    <a:lnTo>
                      <a:pt x="634805" y="275589"/>
                    </a:lnTo>
                    <a:lnTo>
                      <a:pt x="639906" y="314959"/>
                    </a:lnTo>
                    <a:lnTo>
                      <a:pt x="640488" y="339089"/>
                    </a:lnTo>
                    <a:lnTo>
                      <a:pt x="640405" y="345439"/>
                    </a:lnTo>
                    <a:lnTo>
                      <a:pt x="639954" y="358139"/>
                    </a:lnTo>
                    <a:lnTo>
                      <a:pt x="639094" y="370839"/>
                    </a:lnTo>
                    <a:lnTo>
                      <a:pt x="637889" y="382269"/>
                    </a:lnTo>
                    <a:lnTo>
                      <a:pt x="636377" y="392275"/>
                    </a:lnTo>
                    <a:lnTo>
                      <a:pt x="638674" y="391159"/>
                    </a:lnTo>
                    <a:lnTo>
                      <a:pt x="647131" y="391159"/>
                    </a:lnTo>
                    <a:lnTo>
                      <a:pt x="648235" y="383539"/>
                    </a:lnTo>
                    <a:lnTo>
                      <a:pt x="649651" y="370839"/>
                    </a:lnTo>
                    <a:lnTo>
                      <a:pt x="650625" y="358139"/>
                    </a:lnTo>
                    <a:lnTo>
                      <a:pt x="651135" y="345439"/>
                    </a:lnTo>
                    <a:lnTo>
                      <a:pt x="650874" y="330199"/>
                    </a:lnTo>
                    <a:lnTo>
                      <a:pt x="646912" y="287019"/>
                    </a:lnTo>
                    <a:lnTo>
                      <a:pt x="638401" y="246379"/>
                    </a:lnTo>
                    <a:lnTo>
                      <a:pt x="625625" y="208279"/>
                    </a:lnTo>
                    <a:lnTo>
                      <a:pt x="608869" y="172719"/>
                    </a:lnTo>
                    <a:lnTo>
                      <a:pt x="588415" y="139699"/>
                    </a:lnTo>
                    <a:lnTo>
                      <a:pt x="580825" y="128269"/>
                    </a:lnTo>
                    <a:lnTo>
                      <a:pt x="572865" y="118109"/>
                    </a:lnTo>
                    <a:lnTo>
                      <a:pt x="564548" y="109219"/>
                    </a:lnTo>
                    <a:lnTo>
                      <a:pt x="555883" y="99059"/>
                    </a:lnTo>
                    <a:lnTo>
                      <a:pt x="517424" y="66039"/>
                    </a:lnTo>
                    <a:lnTo>
                      <a:pt x="485351" y="44449"/>
                    </a:lnTo>
                    <a:lnTo>
                      <a:pt x="438848" y="21589"/>
                    </a:lnTo>
                    <a:lnTo>
                      <a:pt x="426627" y="17779"/>
                    </a:lnTo>
                    <a:lnTo>
                      <a:pt x="414191" y="12699"/>
                    </a:lnTo>
                    <a:lnTo>
                      <a:pt x="362510" y="2539"/>
                    </a:lnTo>
                    <a:lnTo>
                      <a:pt x="349160" y="1269"/>
                    </a:lnTo>
                    <a:close/>
                  </a:path>
                  <a:path w="651510" h="476250">
                    <a:moveTo>
                      <a:pt x="14491" y="391159"/>
                    </a:moveTo>
                    <a:lnTo>
                      <a:pt x="12387" y="391159"/>
                    </a:lnTo>
                    <a:lnTo>
                      <a:pt x="14650" y="392258"/>
                    </a:lnTo>
                    <a:lnTo>
                      <a:pt x="14491" y="391159"/>
                    </a:lnTo>
                    <a:close/>
                  </a:path>
                </a:pathLst>
              </a:custGeom>
              <a:solidFill>
                <a:srgbClr val="9299A0"/>
              </a:solidFill>
            </p:spPr>
            <p:txBody>
              <a:bodyPr wrap="square" lIns="0" tIns="0" rIns="0" bIns="0" rtlCol="0"/>
              <a:lstStyle/>
              <a:p>
                <a:endParaRPr/>
              </a:p>
            </p:txBody>
          </p:sp>
          <p:sp>
            <p:nvSpPr>
              <p:cNvPr id="441" name="bk object 89"/>
              <p:cNvSpPr/>
              <p:nvPr/>
            </p:nvSpPr>
            <p:spPr>
              <a:xfrm>
                <a:off x="281813" y="1717574"/>
                <a:ext cx="328383" cy="393342"/>
              </a:xfrm>
              <a:prstGeom prst="rect">
                <a:avLst/>
              </a:prstGeom>
              <a:blipFill>
                <a:blip r:embed="rId8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2" name="bk object 90"/>
              <p:cNvSpPr/>
              <p:nvPr/>
            </p:nvSpPr>
            <p:spPr>
              <a:xfrm>
                <a:off x="281813" y="1717574"/>
                <a:ext cx="328383" cy="393342"/>
              </a:xfrm>
              <a:prstGeom prst="rect">
                <a:avLst/>
              </a:prstGeom>
              <a:blipFill>
                <a:blip r:embed="rId8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3" name="bk object 91"/>
              <p:cNvSpPr/>
              <p:nvPr/>
            </p:nvSpPr>
            <p:spPr>
              <a:xfrm>
                <a:off x="402805" y="1746021"/>
                <a:ext cx="92519" cy="364896"/>
              </a:xfrm>
              <a:prstGeom prst="rect">
                <a:avLst/>
              </a:prstGeom>
              <a:blipFill>
                <a:blip r:embed="rId8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4" name="bk object 92"/>
              <p:cNvSpPr/>
              <p:nvPr/>
            </p:nvSpPr>
            <p:spPr>
              <a:xfrm>
                <a:off x="402805" y="1746021"/>
                <a:ext cx="92519" cy="364896"/>
              </a:xfrm>
              <a:prstGeom prst="rect">
                <a:avLst/>
              </a:prstGeom>
              <a:blipFill>
                <a:blip r:embed="rId8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5" name="bk object 93"/>
              <p:cNvSpPr/>
              <p:nvPr/>
            </p:nvSpPr>
            <p:spPr>
              <a:xfrm>
                <a:off x="397306" y="1745195"/>
                <a:ext cx="104139" cy="375920"/>
              </a:xfrm>
              <a:custGeom>
                <a:avLst/>
                <a:gdLst/>
                <a:ahLst/>
                <a:cxnLst/>
                <a:rect l="l" t="t" r="r" b="b"/>
                <a:pathLst>
                  <a:path w="104140" h="375919">
                    <a:moveTo>
                      <a:pt x="56400" y="0"/>
                    </a:moveTo>
                    <a:lnTo>
                      <a:pt x="46037" y="0"/>
                    </a:lnTo>
                    <a:lnTo>
                      <a:pt x="0" y="289648"/>
                    </a:lnTo>
                    <a:lnTo>
                      <a:pt x="51409" y="375564"/>
                    </a:lnTo>
                    <a:lnTo>
                      <a:pt x="56006" y="368617"/>
                    </a:lnTo>
                    <a:lnTo>
                      <a:pt x="47243" y="362813"/>
                    </a:lnTo>
                    <a:lnTo>
                      <a:pt x="51848" y="355852"/>
                    </a:lnTo>
                    <a:lnTo>
                      <a:pt x="10985" y="287540"/>
                    </a:lnTo>
                    <a:lnTo>
                      <a:pt x="51219" y="34302"/>
                    </a:lnTo>
                    <a:lnTo>
                      <a:pt x="61848" y="34302"/>
                    </a:lnTo>
                    <a:lnTo>
                      <a:pt x="56400" y="0"/>
                    </a:lnTo>
                    <a:close/>
                  </a:path>
                  <a:path w="104140" h="375919">
                    <a:moveTo>
                      <a:pt x="61848" y="34302"/>
                    </a:moveTo>
                    <a:lnTo>
                      <a:pt x="51219" y="34302"/>
                    </a:lnTo>
                    <a:lnTo>
                      <a:pt x="92519" y="294360"/>
                    </a:lnTo>
                    <a:lnTo>
                      <a:pt x="51848" y="355852"/>
                    </a:lnTo>
                    <a:lnTo>
                      <a:pt x="56133" y="363016"/>
                    </a:lnTo>
                    <a:lnTo>
                      <a:pt x="51638" y="365721"/>
                    </a:lnTo>
                    <a:lnTo>
                      <a:pt x="56006" y="368617"/>
                    </a:lnTo>
                    <a:lnTo>
                      <a:pt x="103530" y="296735"/>
                    </a:lnTo>
                    <a:lnTo>
                      <a:pt x="61848" y="34302"/>
                    </a:lnTo>
                    <a:close/>
                  </a:path>
                  <a:path w="104140" h="375919">
                    <a:moveTo>
                      <a:pt x="51848" y="355852"/>
                    </a:moveTo>
                    <a:lnTo>
                      <a:pt x="47243" y="362813"/>
                    </a:lnTo>
                    <a:lnTo>
                      <a:pt x="51638" y="365721"/>
                    </a:lnTo>
                    <a:lnTo>
                      <a:pt x="56133" y="363016"/>
                    </a:lnTo>
                    <a:lnTo>
                      <a:pt x="51848" y="355852"/>
                    </a:lnTo>
                    <a:close/>
                  </a:path>
                </a:pathLst>
              </a:custGeom>
              <a:solidFill>
                <a:srgbClr val="008DA6"/>
              </a:solidFill>
            </p:spPr>
            <p:txBody>
              <a:bodyPr wrap="square" lIns="0" tIns="0" rIns="0" bIns="0" rtlCol="0"/>
              <a:lstStyle/>
              <a:p>
                <a:endParaRPr/>
              </a:p>
            </p:txBody>
          </p:sp>
          <p:sp>
            <p:nvSpPr>
              <p:cNvPr id="446" name="bk object 94"/>
              <p:cNvSpPr/>
              <p:nvPr/>
            </p:nvSpPr>
            <p:spPr>
              <a:xfrm>
                <a:off x="407590" y="1760668"/>
                <a:ext cx="86007" cy="84852"/>
              </a:xfrm>
              <a:prstGeom prst="rect">
                <a:avLst/>
              </a:prstGeom>
              <a:blipFill>
                <a:blip r:embed="rId8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7" name="bk object 95"/>
              <p:cNvSpPr/>
              <p:nvPr/>
            </p:nvSpPr>
            <p:spPr>
              <a:xfrm>
                <a:off x="407590" y="1760668"/>
                <a:ext cx="86007" cy="84852"/>
              </a:xfrm>
              <a:prstGeom prst="rect">
                <a:avLst/>
              </a:prstGeom>
              <a:blipFill>
                <a:blip r:embed="rId8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48" name="bk object 96"/>
              <p:cNvSpPr/>
              <p:nvPr/>
            </p:nvSpPr>
            <p:spPr>
              <a:xfrm>
                <a:off x="402824" y="1755597"/>
                <a:ext cx="96520" cy="97155"/>
              </a:xfrm>
              <a:custGeom>
                <a:avLst/>
                <a:gdLst/>
                <a:ahLst/>
                <a:cxnLst/>
                <a:rect l="l" t="t" r="r" b="b"/>
                <a:pathLst>
                  <a:path w="96520" h="97155">
                    <a:moveTo>
                      <a:pt x="53457" y="0"/>
                    </a:moveTo>
                    <a:lnTo>
                      <a:pt x="12737" y="14947"/>
                    </a:lnTo>
                    <a:lnTo>
                      <a:pt x="0" y="37734"/>
                    </a:lnTo>
                    <a:lnTo>
                      <a:pt x="1179" y="54386"/>
                    </a:lnTo>
                    <a:lnTo>
                      <a:pt x="22401" y="89405"/>
                    </a:lnTo>
                    <a:lnTo>
                      <a:pt x="46392" y="96775"/>
                    </a:lnTo>
                    <a:lnTo>
                      <a:pt x="60978" y="94701"/>
                    </a:lnTo>
                    <a:lnTo>
                      <a:pt x="73761" y="88877"/>
                    </a:lnTo>
                    <a:lnTo>
                      <a:pt x="76954" y="86126"/>
                    </a:lnTo>
                    <a:lnTo>
                      <a:pt x="50968" y="86126"/>
                    </a:lnTo>
                    <a:lnTo>
                      <a:pt x="35643" y="83753"/>
                    </a:lnTo>
                    <a:lnTo>
                      <a:pt x="23255" y="77073"/>
                    </a:lnTo>
                    <a:lnTo>
                      <a:pt x="14449" y="66984"/>
                    </a:lnTo>
                    <a:lnTo>
                      <a:pt x="9873" y="54386"/>
                    </a:lnTo>
                    <a:lnTo>
                      <a:pt x="11882" y="38229"/>
                    </a:lnTo>
                    <a:lnTo>
                      <a:pt x="17988" y="25344"/>
                    </a:lnTo>
                    <a:lnTo>
                      <a:pt x="27372" y="16145"/>
                    </a:lnTo>
                    <a:lnTo>
                      <a:pt x="39212" y="11044"/>
                    </a:lnTo>
                    <a:lnTo>
                      <a:pt x="78701" y="11044"/>
                    </a:lnTo>
                    <a:lnTo>
                      <a:pt x="67099" y="3772"/>
                    </a:lnTo>
                    <a:lnTo>
                      <a:pt x="53457" y="0"/>
                    </a:lnTo>
                    <a:close/>
                  </a:path>
                  <a:path w="96520" h="97155">
                    <a:moveTo>
                      <a:pt x="90773" y="48221"/>
                    </a:moveTo>
                    <a:lnTo>
                      <a:pt x="85515" y="48221"/>
                    </a:lnTo>
                    <a:lnTo>
                      <a:pt x="82831" y="62248"/>
                    </a:lnTo>
                    <a:lnTo>
                      <a:pt x="75498" y="73923"/>
                    </a:lnTo>
                    <a:lnTo>
                      <a:pt x="64536" y="82223"/>
                    </a:lnTo>
                    <a:lnTo>
                      <a:pt x="50968" y="86126"/>
                    </a:lnTo>
                    <a:lnTo>
                      <a:pt x="76954" y="86126"/>
                    </a:lnTo>
                    <a:lnTo>
                      <a:pt x="84168" y="79911"/>
                    </a:lnTo>
                    <a:lnTo>
                      <a:pt x="91626" y="68415"/>
                    </a:lnTo>
                    <a:lnTo>
                      <a:pt x="95561" y="54998"/>
                    </a:lnTo>
                    <a:lnTo>
                      <a:pt x="90773" y="48221"/>
                    </a:lnTo>
                    <a:close/>
                  </a:path>
                  <a:path w="96520" h="97155">
                    <a:moveTo>
                      <a:pt x="78701" y="11044"/>
                    </a:moveTo>
                    <a:lnTo>
                      <a:pt x="39212" y="11044"/>
                    </a:lnTo>
                    <a:lnTo>
                      <a:pt x="55979" y="12732"/>
                    </a:lnTo>
                    <a:lnTo>
                      <a:pt x="69244" y="18381"/>
                    </a:lnTo>
                    <a:lnTo>
                      <a:pt x="78744" y="27221"/>
                    </a:lnTo>
                    <a:lnTo>
                      <a:pt x="84214" y="38481"/>
                    </a:lnTo>
                    <a:lnTo>
                      <a:pt x="96031" y="48221"/>
                    </a:lnTo>
                    <a:lnTo>
                      <a:pt x="93907" y="33968"/>
                    </a:lnTo>
                    <a:lnTo>
                      <a:pt x="87956" y="21388"/>
                    </a:lnTo>
                    <a:lnTo>
                      <a:pt x="78809" y="11112"/>
                    </a:lnTo>
                    <a:close/>
                  </a:path>
                </a:pathLst>
              </a:custGeom>
              <a:solidFill>
                <a:srgbClr val="008DA6"/>
              </a:solidFill>
            </p:spPr>
            <p:txBody>
              <a:bodyPr wrap="square" lIns="0" tIns="0" rIns="0" bIns="0" rtlCol="0"/>
              <a:lstStyle/>
              <a:p>
                <a:endParaRPr/>
              </a:p>
            </p:txBody>
          </p:sp>
          <p:sp>
            <p:nvSpPr>
              <p:cNvPr id="449" name="bk object 97"/>
              <p:cNvSpPr/>
              <p:nvPr/>
            </p:nvSpPr>
            <p:spPr>
              <a:xfrm>
                <a:off x="267373" y="1730832"/>
                <a:ext cx="365772" cy="135559"/>
              </a:xfrm>
              <a:prstGeom prst="rect">
                <a:avLst/>
              </a:prstGeom>
              <a:blipFill>
                <a:blip r:embed="rId8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0" name="bk object 98"/>
              <p:cNvSpPr/>
              <p:nvPr/>
            </p:nvSpPr>
            <p:spPr>
              <a:xfrm>
                <a:off x="267373" y="1730832"/>
                <a:ext cx="365772" cy="135559"/>
              </a:xfrm>
              <a:prstGeom prst="rect">
                <a:avLst/>
              </a:prstGeom>
              <a:blipFill>
                <a:blip r:embed="rId9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1" name="bk object 99"/>
              <p:cNvSpPr/>
              <p:nvPr/>
            </p:nvSpPr>
            <p:spPr>
              <a:xfrm>
                <a:off x="258724" y="1725028"/>
                <a:ext cx="383540" cy="148590"/>
              </a:xfrm>
              <a:custGeom>
                <a:avLst/>
                <a:gdLst/>
                <a:ahLst/>
                <a:cxnLst/>
                <a:rect l="l" t="t" r="r" b="b"/>
                <a:pathLst>
                  <a:path w="383540" h="148589">
                    <a:moveTo>
                      <a:pt x="8648" y="55333"/>
                    </a:moveTo>
                    <a:lnTo>
                      <a:pt x="5626" y="59626"/>
                    </a:lnTo>
                    <a:lnTo>
                      <a:pt x="131356" y="148577"/>
                    </a:lnTo>
                    <a:lnTo>
                      <a:pt x="142445" y="134162"/>
                    </a:lnTo>
                    <a:lnTo>
                      <a:pt x="129171" y="134162"/>
                    </a:lnTo>
                    <a:lnTo>
                      <a:pt x="23513" y="59410"/>
                    </a:lnTo>
                    <a:lnTo>
                      <a:pt x="12001" y="59410"/>
                    </a:lnTo>
                    <a:lnTo>
                      <a:pt x="8648" y="55333"/>
                    </a:lnTo>
                    <a:close/>
                  </a:path>
                  <a:path w="383540" h="148589">
                    <a:moveTo>
                      <a:pt x="284327" y="1333"/>
                    </a:moveTo>
                    <a:lnTo>
                      <a:pt x="191534" y="58423"/>
                    </a:lnTo>
                    <a:lnTo>
                      <a:pt x="197764" y="62255"/>
                    </a:lnTo>
                    <a:lnTo>
                      <a:pt x="191535" y="70352"/>
                    </a:lnTo>
                    <a:lnTo>
                      <a:pt x="251714" y="148577"/>
                    </a:lnTo>
                    <a:lnTo>
                      <a:pt x="272094" y="134162"/>
                    </a:lnTo>
                    <a:lnTo>
                      <a:pt x="253873" y="134162"/>
                    </a:lnTo>
                    <a:lnTo>
                      <a:pt x="200736" y="65112"/>
                    </a:lnTo>
                    <a:lnTo>
                      <a:pt x="287621" y="11623"/>
                    </a:lnTo>
                    <a:lnTo>
                      <a:pt x="285374" y="10765"/>
                    </a:lnTo>
                    <a:lnTo>
                      <a:pt x="285486" y="10274"/>
                    </a:lnTo>
                    <a:lnTo>
                      <a:pt x="287083" y="5803"/>
                    </a:lnTo>
                    <a:lnTo>
                      <a:pt x="284327" y="1333"/>
                    </a:lnTo>
                    <a:close/>
                  </a:path>
                  <a:path w="383540" h="148589">
                    <a:moveTo>
                      <a:pt x="106001" y="5803"/>
                    </a:moveTo>
                    <a:lnTo>
                      <a:pt x="95986" y="5803"/>
                    </a:lnTo>
                    <a:lnTo>
                      <a:pt x="93230" y="10299"/>
                    </a:lnTo>
                    <a:lnTo>
                      <a:pt x="182333" y="65112"/>
                    </a:lnTo>
                    <a:lnTo>
                      <a:pt x="129171" y="134162"/>
                    </a:lnTo>
                    <a:lnTo>
                      <a:pt x="142445" y="134162"/>
                    </a:lnTo>
                    <a:lnTo>
                      <a:pt x="191535" y="70352"/>
                    </a:lnTo>
                    <a:lnTo>
                      <a:pt x="185305" y="62255"/>
                    </a:lnTo>
                    <a:lnTo>
                      <a:pt x="191534" y="58423"/>
                    </a:lnTo>
                    <a:lnTo>
                      <a:pt x="106001" y="5803"/>
                    </a:lnTo>
                    <a:close/>
                  </a:path>
                  <a:path w="383540" h="148589">
                    <a:moveTo>
                      <a:pt x="367183" y="54022"/>
                    </a:moveTo>
                    <a:lnTo>
                      <a:pt x="253873" y="134162"/>
                    </a:lnTo>
                    <a:lnTo>
                      <a:pt x="272094" y="134162"/>
                    </a:lnTo>
                    <a:lnTo>
                      <a:pt x="383082" y="55664"/>
                    </a:lnTo>
                    <a:lnTo>
                      <a:pt x="382679" y="55333"/>
                    </a:lnTo>
                    <a:lnTo>
                      <a:pt x="374421" y="55333"/>
                    </a:lnTo>
                    <a:lnTo>
                      <a:pt x="367183" y="54022"/>
                    </a:lnTo>
                    <a:close/>
                  </a:path>
                  <a:path w="383540" h="148589">
                    <a:moveTo>
                      <a:pt x="191534" y="58423"/>
                    </a:moveTo>
                    <a:lnTo>
                      <a:pt x="185305" y="62255"/>
                    </a:lnTo>
                    <a:lnTo>
                      <a:pt x="191535" y="70352"/>
                    </a:lnTo>
                    <a:lnTo>
                      <a:pt x="197764" y="62255"/>
                    </a:lnTo>
                    <a:lnTo>
                      <a:pt x="191534" y="58423"/>
                    </a:lnTo>
                    <a:close/>
                  </a:path>
                  <a:path w="383540" h="148589">
                    <a:moveTo>
                      <a:pt x="96608" y="25"/>
                    </a:moveTo>
                    <a:lnTo>
                      <a:pt x="58978" y="16076"/>
                    </a:lnTo>
                    <a:lnTo>
                      <a:pt x="26162" y="35630"/>
                    </a:lnTo>
                    <a:lnTo>
                      <a:pt x="0" y="55664"/>
                    </a:lnTo>
                    <a:lnTo>
                      <a:pt x="5626" y="59626"/>
                    </a:lnTo>
                    <a:lnTo>
                      <a:pt x="11684" y="51041"/>
                    </a:lnTo>
                    <a:lnTo>
                      <a:pt x="22707" y="51041"/>
                    </a:lnTo>
                    <a:lnTo>
                      <a:pt x="65245" y="24674"/>
                    </a:lnTo>
                    <a:lnTo>
                      <a:pt x="88581" y="14208"/>
                    </a:lnTo>
                    <a:lnTo>
                      <a:pt x="95986" y="5803"/>
                    </a:lnTo>
                    <a:lnTo>
                      <a:pt x="106001" y="5803"/>
                    </a:lnTo>
                    <a:lnTo>
                      <a:pt x="96608" y="25"/>
                    </a:lnTo>
                    <a:close/>
                  </a:path>
                  <a:path w="383540" h="148589">
                    <a:moveTo>
                      <a:pt x="11684" y="51041"/>
                    </a:moveTo>
                    <a:lnTo>
                      <a:pt x="8648" y="55333"/>
                    </a:lnTo>
                    <a:lnTo>
                      <a:pt x="12001" y="59410"/>
                    </a:lnTo>
                    <a:lnTo>
                      <a:pt x="17454" y="55123"/>
                    </a:lnTo>
                    <a:lnTo>
                      <a:pt x="11684" y="51041"/>
                    </a:lnTo>
                    <a:close/>
                  </a:path>
                  <a:path w="383540" h="148589">
                    <a:moveTo>
                      <a:pt x="17454" y="55123"/>
                    </a:moveTo>
                    <a:lnTo>
                      <a:pt x="12001" y="59410"/>
                    </a:lnTo>
                    <a:lnTo>
                      <a:pt x="23513" y="59410"/>
                    </a:lnTo>
                    <a:lnTo>
                      <a:pt x="17454" y="55123"/>
                    </a:lnTo>
                    <a:close/>
                  </a:path>
                  <a:path w="383540" h="148589">
                    <a:moveTo>
                      <a:pt x="371398" y="51041"/>
                    </a:moveTo>
                    <a:lnTo>
                      <a:pt x="367183" y="54022"/>
                    </a:lnTo>
                    <a:lnTo>
                      <a:pt x="374421" y="55333"/>
                    </a:lnTo>
                    <a:lnTo>
                      <a:pt x="371398" y="51041"/>
                    </a:lnTo>
                    <a:close/>
                  </a:path>
                  <a:path w="383540" h="148589">
                    <a:moveTo>
                      <a:pt x="377426" y="51041"/>
                    </a:moveTo>
                    <a:lnTo>
                      <a:pt x="371398" y="51041"/>
                    </a:lnTo>
                    <a:lnTo>
                      <a:pt x="374421" y="55333"/>
                    </a:lnTo>
                    <a:lnTo>
                      <a:pt x="382679" y="55333"/>
                    </a:lnTo>
                    <a:lnTo>
                      <a:pt x="377426" y="51041"/>
                    </a:lnTo>
                    <a:close/>
                  </a:path>
                  <a:path w="383540" h="148589">
                    <a:moveTo>
                      <a:pt x="22707" y="51041"/>
                    </a:moveTo>
                    <a:lnTo>
                      <a:pt x="11684" y="51041"/>
                    </a:lnTo>
                    <a:lnTo>
                      <a:pt x="17454" y="55123"/>
                    </a:lnTo>
                    <a:lnTo>
                      <a:pt x="22016" y="51537"/>
                    </a:lnTo>
                    <a:lnTo>
                      <a:pt x="22707" y="51041"/>
                    </a:lnTo>
                    <a:close/>
                  </a:path>
                  <a:path w="383540" h="148589">
                    <a:moveTo>
                      <a:pt x="286461" y="0"/>
                    </a:moveTo>
                    <a:lnTo>
                      <a:pt x="284327" y="1333"/>
                    </a:lnTo>
                    <a:lnTo>
                      <a:pt x="289814" y="10274"/>
                    </a:lnTo>
                    <a:lnTo>
                      <a:pt x="287621" y="11623"/>
                    </a:lnTo>
                    <a:lnTo>
                      <a:pt x="331704" y="32152"/>
                    </a:lnTo>
                    <a:lnTo>
                      <a:pt x="363458" y="53347"/>
                    </a:lnTo>
                    <a:lnTo>
                      <a:pt x="367183" y="54022"/>
                    </a:lnTo>
                    <a:lnTo>
                      <a:pt x="371398" y="51041"/>
                    </a:lnTo>
                    <a:lnTo>
                      <a:pt x="377426" y="51041"/>
                    </a:lnTo>
                    <a:lnTo>
                      <a:pt x="367755" y="43418"/>
                    </a:lnTo>
                    <a:lnTo>
                      <a:pt x="335875" y="22430"/>
                    </a:lnTo>
                    <a:lnTo>
                      <a:pt x="301420" y="5668"/>
                    </a:lnTo>
                    <a:lnTo>
                      <a:pt x="289425" y="1078"/>
                    </a:lnTo>
                    <a:lnTo>
                      <a:pt x="286461" y="0"/>
                    </a:lnTo>
                    <a:close/>
                  </a:path>
                  <a:path w="383540" h="148589">
                    <a:moveTo>
                      <a:pt x="287083" y="5803"/>
                    </a:moveTo>
                    <a:lnTo>
                      <a:pt x="285486" y="10274"/>
                    </a:lnTo>
                    <a:lnTo>
                      <a:pt x="285374" y="10765"/>
                    </a:lnTo>
                    <a:lnTo>
                      <a:pt x="287621" y="11623"/>
                    </a:lnTo>
                    <a:lnTo>
                      <a:pt x="289814" y="10274"/>
                    </a:lnTo>
                    <a:lnTo>
                      <a:pt x="287083" y="5803"/>
                    </a:lnTo>
                    <a:close/>
                  </a:path>
                </a:pathLst>
              </a:custGeom>
              <a:solidFill>
                <a:srgbClr val="66A8D0"/>
              </a:solidFill>
            </p:spPr>
            <p:txBody>
              <a:bodyPr wrap="square" lIns="0" tIns="0" rIns="0" bIns="0" rtlCol="0"/>
              <a:lstStyle/>
              <a:p>
                <a:endParaRPr/>
              </a:p>
            </p:txBody>
          </p:sp>
          <p:sp>
            <p:nvSpPr>
              <p:cNvPr id="452" name="bk object 100"/>
              <p:cNvSpPr/>
              <p:nvPr/>
            </p:nvSpPr>
            <p:spPr>
              <a:xfrm>
                <a:off x="246742" y="1754949"/>
                <a:ext cx="203091" cy="355968"/>
              </a:xfrm>
              <a:prstGeom prst="rect">
                <a:avLst/>
              </a:prstGeom>
              <a:blipFill>
                <a:blip r:embed="rId9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3" name="bk object 101"/>
              <p:cNvSpPr/>
              <p:nvPr/>
            </p:nvSpPr>
            <p:spPr>
              <a:xfrm>
                <a:off x="246742" y="1754949"/>
                <a:ext cx="203091" cy="355968"/>
              </a:xfrm>
              <a:prstGeom prst="rect">
                <a:avLst/>
              </a:prstGeom>
              <a:blipFill>
                <a:blip r:embed="rId9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4" name="bk object 102"/>
              <p:cNvSpPr/>
              <p:nvPr/>
            </p:nvSpPr>
            <p:spPr>
              <a:xfrm>
                <a:off x="241523" y="1747481"/>
                <a:ext cx="213360" cy="367665"/>
              </a:xfrm>
              <a:custGeom>
                <a:avLst/>
                <a:gdLst/>
                <a:ahLst/>
                <a:cxnLst/>
                <a:rect l="l" t="t" r="r" b="b"/>
                <a:pathLst>
                  <a:path w="213359" h="367664">
                    <a:moveTo>
                      <a:pt x="54158" y="2908"/>
                    </a:moveTo>
                    <a:lnTo>
                      <a:pt x="22418" y="28505"/>
                    </a:lnTo>
                    <a:lnTo>
                      <a:pt x="3509" y="65831"/>
                    </a:lnTo>
                    <a:lnTo>
                      <a:pt x="0" y="87734"/>
                    </a:lnTo>
                    <a:lnTo>
                      <a:pt x="1363" y="108130"/>
                    </a:lnTo>
                    <a:lnTo>
                      <a:pt x="57625" y="148932"/>
                    </a:lnTo>
                    <a:lnTo>
                      <a:pt x="25062" y="191223"/>
                    </a:lnTo>
                    <a:lnTo>
                      <a:pt x="204627" y="367182"/>
                    </a:lnTo>
                    <a:lnTo>
                      <a:pt x="213124" y="361378"/>
                    </a:lnTo>
                    <a:lnTo>
                      <a:pt x="204537" y="341210"/>
                    </a:lnTo>
                    <a:lnTo>
                      <a:pt x="193134" y="341210"/>
                    </a:lnTo>
                    <a:lnTo>
                      <a:pt x="39070" y="190258"/>
                    </a:lnTo>
                    <a:lnTo>
                      <a:pt x="77031" y="140919"/>
                    </a:lnTo>
                    <a:lnTo>
                      <a:pt x="54224" y="137871"/>
                    </a:lnTo>
                    <a:lnTo>
                      <a:pt x="14470" y="137871"/>
                    </a:lnTo>
                    <a:lnTo>
                      <a:pt x="15169" y="132651"/>
                    </a:lnTo>
                    <a:lnTo>
                      <a:pt x="18064" y="132651"/>
                    </a:lnTo>
                    <a:lnTo>
                      <a:pt x="17081" y="130096"/>
                    </a:lnTo>
                    <a:lnTo>
                      <a:pt x="13649" y="118236"/>
                    </a:lnTo>
                    <a:lnTo>
                      <a:pt x="10912" y="101631"/>
                    </a:lnTo>
                    <a:lnTo>
                      <a:pt x="11113" y="86252"/>
                    </a:lnTo>
                    <a:lnTo>
                      <a:pt x="12512" y="73253"/>
                    </a:lnTo>
                    <a:lnTo>
                      <a:pt x="33110" y="32361"/>
                    </a:lnTo>
                    <a:lnTo>
                      <a:pt x="53922" y="15267"/>
                    </a:lnTo>
                    <a:lnTo>
                      <a:pt x="54126" y="14701"/>
                    </a:lnTo>
                    <a:lnTo>
                      <a:pt x="51923" y="9524"/>
                    </a:lnTo>
                    <a:lnTo>
                      <a:pt x="56736" y="7467"/>
                    </a:lnTo>
                    <a:lnTo>
                      <a:pt x="54158" y="2908"/>
                    </a:lnTo>
                    <a:close/>
                  </a:path>
                  <a:path w="213359" h="367664">
                    <a:moveTo>
                      <a:pt x="59263" y="0"/>
                    </a:moveTo>
                    <a:lnTo>
                      <a:pt x="54158" y="2908"/>
                    </a:lnTo>
                    <a:lnTo>
                      <a:pt x="56736" y="7467"/>
                    </a:lnTo>
                    <a:lnTo>
                      <a:pt x="54126" y="14701"/>
                    </a:lnTo>
                    <a:lnTo>
                      <a:pt x="193134" y="341210"/>
                    </a:lnTo>
                    <a:lnTo>
                      <a:pt x="204537" y="341210"/>
                    </a:lnTo>
                    <a:lnTo>
                      <a:pt x="59263" y="0"/>
                    </a:lnTo>
                    <a:close/>
                  </a:path>
                  <a:path w="213359" h="367664">
                    <a:moveTo>
                      <a:pt x="15169" y="132651"/>
                    </a:moveTo>
                    <a:lnTo>
                      <a:pt x="14470" y="137871"/>
                    </a:lnTo>
                    <a:lnTo>
                      <a:pt x="19233" y="135686"/>
                    </a:lnTo>
                    <a:lnTo>
                      <a:pt x="18222" y="133059"/>
                    </a:lnTo>
                    <a:lnTo>
                      <a:pt x="15169" y="132651"/>
                    </a:lnTo>
                    <a:close/>
                  </a:path>
                  <a:path w="213359" h="367664">
                    <a:moveTo>
                      <a:pt x="18222" y="133059"/>
                    </a:moveTo>
                    <a:lnTo>
                      <a:pt x="19233" y="135686"/>
                    </a:lnTo>
                    <a:lnTo>
                      <a:pt x="14470" y="137871"/>
                    </a:lnTo>
                    <a:lnTo>
                      <a:pt x="54224" y="137871"/>
                    </a:lnTo>
                    <a:lnTo>
                      <a:pt x="18222" y="133059"/>
                    </a:lnTo>
                    <a:close/>
                  </a:path>
                  <a:path w="213359" h="367664">
                    <a:moveTo>
                      <a:pt x="18064" y="132651"/>
                    </a:moveTo>
                    <a:lnTo>
                      <a:pt x="15169" y="132651"/>
                    </a:lnTo>
                    <a:lnTo>
                      <a:pt x="18222" y="133059"/>
                    </a:lnTo>
                    <a:lnTo>
                      <a:pt x="18064" y="132651"/>
                    </a:lnTo>
                    <a:close/>
                  </a:path>
                  <a:path w="213359" h="367664">
                    <a:moveTo>
                      <a:pt x="56736" y="7467"/>
                    </a:moveTo>
                    <a:lnTo>
                      <a:pt x="51923" y="9524"/>
                    </a:lnTo>
                    <a:lnTo>
                      <a:pt x="54126" y="14701"/>
                    </a:lnTo>
                    <a:lnTo>
                      <a:pt x="56736" y="7467"/>
                    </a:lnTo>
                    <a:close/>
                  </a:path>
                </a:pathLst>
              </a:custGeom>
              <a:solidFill>
                <a:srgbClr val="9299A0"/>
              </a:solidFill>
            </p:spPr>
            <p:txBody>
              <a:bodyPr wrap="square" lIns="0" tIns="0" rIns="0" bIns="0" rtlCol="0"/>
              <a:lstStyle/>
              <a:p>
                <a:endParaRPr/>
              </a:p>
            </p:txBody>
          </p:sp>
          <p:sp>
            <p:nvSpPr>
              <p:cNvPr id="455" name="bk object 103"/>
              <p:cNvSpPr/>
              <p:nvPr/>
            </p:nvSpPr>
            <p:spPr>
              <a:xfrm>
                <a:off x="450684" y="1754949"/>
                <a:ext cx="203087" cy="355968"/>
              </a:xfrm>
              <a:prstGeom prst="rect">
                <a:avLst/>
              </a:prstGeom>
              <a:blipFill>
                <a:blip r:embed="rId9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6" name="bk object 104"/>
              <p:cNvSpPr/>
              <p:nvPr/>
            </p:nvSpPr>
            <p:spPr>
              <a:xfrm>
                <a:off x="450684" y="1754949"/>
                <a:ext cx="203087" cy="355968"/>
              </a:xfrm>
              <a:prstGeom prst="rect">
                <a:avLst/>
              </a:prstGeom>
              <a:blipFill>
                <a:blip r:embed="rId9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7" name="bk object 105"/>
              <p:cNvSpPr/>
              <p:nvPr/>
            </p:nvSpPr>
            <p:spPr>
              <a:xfrm>
                <a:off x="218187" y="1747481"/>
                <a:ext cx="439857" cy="441706"/>
              </a:xfrm>
              <a:prstGeom prst="rect">
                <a:avLst/>
              </a:prstGeom>
              <a:blipFill>
                <a:blip r:embed="rId9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8" name="bk object 106"/>
              <p:cNvSpPr/>
              <p:nvPr/>
            </p:nvSpPr>
            <p:spPr>
              <a:xfrm>
                <a:off x="173939" y="2052675"/>
                <a:ext cx="140068" cy="116063"/>
              </a:xfrm>
              <a:prstGeom prst="rect">
                <a:avLst/>
              </a:prstGeom>
              <a:blipFill>
                <a:blip r:embed="rId9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59" name="bk object 107"/>
              <p:cNvSpPr/>
              <p:nvPr/>
            </p:nvSpPr>
            <p:spPr>
              <a:xfrm>
                <a:off x="173939" y="2052675"/>
                <a:ext cx="140068" cy="116063"/>
              </a:xfrm>
              <a:prstGeom prst="rect">
                <a:avLst/>
              </a:prstGeom>
              <a:blipFill>
                <a:blip r:embed="rId9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0" name="bk object 108"/>
              <p:cNvSpPr/>
              <p:nvPr/>
            </p:nvSpPr>
            <p:spPr>
              <a:xfrm>
                <a:off x="168681" y="2047430"/>
                <a:ext cx="151130" cy="129539"/>
              </a:xfrm>
              <a:custGeom>
                <a:avLst/>
                <a:gdLst/>
                <a:ahLst/>
                <a:cxnLst/>
                <a:rect l="l" t="t" r="r" b="b"/>
                <a:pathLst>
                  <a:path w="151129" h="129539">
                    <a:moveTo>
                      <a:pt x="12625" y="76212"/>
                    </a:moveTo>
                    <a:lnTo>
                      <a:pt x="10515" y="76917"/>
                    </a:lnTo>
                    <a:lnTo>
                      <a:pt x="10515" y="78676"/>
                    </a:lnTo>
                    <a:lnTo>
                      <a:pt x="5257" y="78676"/>
                    </a:lnTo>
                    <a:lnTo>
                      <a:pt x="48982" y="101957"/>
                    </a:lnTo>
                    <a:lnTo>
                      <a:pt x="97638" y="117130"/>
                    </a:lnTo>
                    <a:lnTo>
                      <a:pt x="135777" y="126215"/>
                    </a:lnTo>
                    <a:lnTo>
                      <a:pt x="150583" y="129159"/>
                    </a:lnTo>
                    <a:lnTo>
                      <a:pt x="150583" y="122783"/>
                    </a:lnTo>
                    <a:lnTo>
                      <a:pt x="140093" y="122783"/>
                    </a:lnTo>
                    <a:lnTo>
                      <a:pt x="140093" y="116336"/>
                    </a:lnTo>
                    <a:lnTo>
                      <a:pt x="95378" y="105618"/>
                    </a:lnTo>
                    <a:lnTo>
                      <a:pt x="58843" y="94275"/>
                    </a:lnTo>
                    <a:lnTo>
                      <a:pt x="18389" y="78676"/>
                    </a:lnTo>
                    <a:lnTo>
                      <a:pt x="10515" y="78676"/>
                    </a:lnTo>
                    <a:lnTo>
                      <a:pt x="10515" y="76917"/>
                    </a:lnTo>
                    <a:lnTo>
                      <a:pt x="14276" y="76917"/>
                    </a:lnTo>
                    <a:lnTo>
                      <a:pt x="12625" y="76212"/>
                    </a:lnTo>
                    <a:close/>
                  </a:path>
                  <a:path w="151129" h="129539">
                    <a:moveTo>
                      <a:pt x="140093" y="116336"/>
                    </a:moveTo>
                    <a:lnTo>
                      <a:pt x="140093" y="122783"/>
                    </a:lnTo>
                    <a:lnTo>
                      <a:pt x="145326" y="122783"/>
                    </a:lnTo>
                    <a:lnTo>
                      <a:pt x="146342" y="117614"/>
                    </a:lnTo>
                    <a:lnTo>
                      <a:pt x="140093" y="116336"/>
                    </a:lnTo>
                    <a:close/>
                  </a:path>
                  <a:path w="151129" h="129539">
                    <a:moveTo>
                      <a:pt x="150583" y="10490"/>
                    </a:moveTo>
                    <a:lnTo>
                      <a:pt x="140093" y="10490"/>
                    </a:lnTo>
                    <a:lnTo>
                      <a:pt x="140093" y="116336"/>
                    </a:lnTo>
                    <a:lnTo>
                      <a:pt x="146342" y="117614"/>
                    </a:lnTo>
                    <a:lnTo>
                      <a:pt x="145326" y="122783"/>
                    </a:lnTo>
                    <a:lnTo>
                      <a:pt x="150583" y="122783"/>
                    </a:lnTo>
                    <a:lnTo>
                      <a:pt x="150583" y="10490"/>
                    </a:lnTo>
                    <a:close/>
                  </a:path>
                  <a:path w="151129" h="129539">
                    <a:moveTo>
                      <a:pt x="150583" y="0"/>
                    </a:moveTo>
                    <a:lnTo>
                      <a:pt x="0" y="0"/>
                    </a:lnTo>
                    <a:lnTo>
                      <a:pt x="0" y="82080"/>
                    </a:lnTo>
                    <a:lnTo>
                      <a:pt x="3098" y="83464"/>
                    </a:lnTo>
                    <a:lnTo>
                      <a:pt x="5257" y="78676"/>
                    </a:lnTo>
                    <a:lnTo>
                      <a:pt x="10515" y="76917"/>
                    </a:lnTo>
                    <a:lnTo>
                      <a:pt x="10515" y="10490"/>
                    </a:lnTo>
                    <a:lnTo>
                      <a:pt x="150583" y="10490"/>
                    </a:lnTo>
                    <a:lnTo>
                      <a:pt x="150583" y="0"/>
                    </a:lnTo>
                    <a:close/>
                  </a:path>
                </a:pathLst>
              </a:custGeom>
              <a:solidFill>
                <a:srgbClr val="9299A0"/>
              </a:solidFill>
            </p:spPr>
            <p:txBody>
              <a:bodyPr wrap="square" lIns="0" tIns="0" rIns="0" bIns="0" rtlCol="0"/>
              <a:lstStyle/>
              <a:p>
                <a:endParaRPr/>
              </a:p>
            </p:txBody>
          </p:sp>
          <p:sp>
            <p:nvSpPr>
              <p:cNvPr id="461" name="bk object 109"/>
              <p:cNvSpPr/>
              <p:nvPr/>
            </p:nvSpPr>
            <p:spPr>
              <a:xfrm>
                <a:off x="253948" y="1700181"/>
                <a:ext cx="62413" cy="90807"/>
              </a:xfrm>
              <a:prstGeom prst="rect">
                <a:avLst/>
              </a:prstGeom>
              <a:blipFill>
                <a:blip r:embed="rId9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2" name="bk object 110"/>
              <p:cNvSpPr/>
              <p:nvPr/>
            </p:nvSpPr>
            <p:spPr>
              <a:xfrm>
                <a:off x="247980" y="1694256"/>
                <a:ext cx="74295" cy="102870"/>
              </a:xfrm>
              <a:custGeom>
                <a:avLst/>
                <a:gdLst/>
                <a:ahLst/>
                <a:cxnLst/>
                <a:rect l="l" t="t" r="r" b="b"/>
                <a:pathLst>
                  <a:path w="74295" h="102869">
                    <a:moveTo>
                      <a:pt x="47701" y="0"/>
                    </a:moveTo>
                    <a:lnTo>
                      <a:pt x="44500" y="0"/>
                    </a:lnTo>
                    <a:lnTo>
                      <a:pt x="31526" y="2991"/>
                    </a:lnTo>
                    <a:lnTo>
                      <a:pt x="21159" y="11321"/>
                    </a:lnTo>
                    <a:lnTo>
                      <a:pt x="1612" y="63220"/>
                    </a:lnTo>
                    <a:lnTo>
                      <a:pt x="520" y="66395"/>
                    </a:lnTo>
                    <a:lnTo>
                      <a:pt x="0" y="69672"/>
                    </a:lnTo>
                    <a:lnTo>
                      <a:pt x="0" y="72872"/>
                    </a:lnTo>
                    <a:lnTo>
                      <a:pt x="2984" y="85833"/>
                    </a:lnTo>
                    <a:lnTo>
                      <a:pt x="11303" y="96208"/>
                    </a:lnTo>
                    <a:lnTo>
                      <a:pt x="23317" y="102108"/>
                    </a:lnTo>
                    <a:lnTo>
                      <a:pt x="26593" y="102641"/>
                    </a:lnTo>
                    <a:lnTo>
                      <a:pt x="29768" y="102641"/>
                    </a:lnTo>
                    <a:lnTo>
                      <a:pt x="42741" y="99657"/>
                    </a:lnTo>
                    <a:lnTo>
                      <a:pt x="52160" y="92113"/>
                    </a:lnTo>
                    <a:lnTo>
                      <a:pt x="27711" y="92113"/>
                    </a:lnTo>
                    <a:lnTo>
                      <a:pt x="25628" y="91795"/>
                    </a:lnTo>
                    <a:lnTo>
                      <a:pt x="15532" y="88353"/>
                    </a:lnTo>
                    <a:lnTo>
                      <a:pt x="10515" y="80860"/>
                    </a:lnTo>
                    <a:lnTo>
                      <a:pt x="10515" y="70815"/>
                    </a:lnTo>
                    <a:lnTo>
                      <a:pt x="10845" y="68707"/>
                    </a:lnTo>
                    <a:lnTo>
                      <a:pt x="29019" y="15544"/>
                    </a:lnTo>
                    <a:lnTo>
                      <a:pt x="36512" y="10528"/>
                    </a:lnTo>
                    <a:lnTo>
                      <a:pt x="51109" y="10528"/>
                    </a:lnTo>
                    <a:lnTo>
                      <a:pt x="54152" y="1638"/>
                    </a:lnTo>
                    <a:lnTo>
                      <a:pt x="50977" y="558"/>
                    </a:lnTo>
                    <a:lnTo>
                      <a:pt x="47701" y="0"/>
                    </a:lnTo>
                    <a:close/>
                  </a:path>
                  <a:path w="74295" h="102869">
                    <a:moveTo>
                      <a:pt x="62990" y="6440"/>
                    </a:moveTo>
                    <a:lnTo>
                      <a:pt x="52463" y="6604"/>
                    </a:lnTo>
                    <a:lnTo>
                      <a:pt x="50749" y="11582"/>
                    </a:lnTo>
                    <a:lnTo>
                      <a:pt x="58762" y="14300"/>
                    </a:lnTo>
                    <a:lnTo>
                      <a:pt x="63779" y="21793"/>
                    </a:lnTo>
                    <a:lnTo>
                      <a:pt x="63804" y="31838"/>
                    </a:lnTo>
                    <a:lnTo>
                      <a:pt x="63449" y="33947"/>
                    </a:lnTo>
                    <a:lnTo>
                      <a:pt x="47993" y="79095"/>
                    </a:lnTo>
                    <a:lnTo>
                      <a:pt x="45275" y="87109"/>
                    </a:lnTo>
                    <a:lnTo>
                      <a:pt x="37782" y="92113"/>
                    </a:lnTo>
                    <a:lnTo>
                      <a:pt x="52160" y="92113"/>
                    </a:lnTo>
                    <a:lnTo>
                      <a:pt x="53119" y="91345"/>
                    </a:lnTo>
                    <a:lnTo>
                      <a:pt x="72682" y="39433"/>
                    </a:lnTo>
                    <a:lnTo>
                      <a:pt x="73774" y="36258"/>
                    </a:lnTo>
                    <a:lnTo>
                      <a:pt x="74295" y="32981"/>
                    </a:lnTo>
                    <a:lnTo>
                      <a:pt x="74295" y="29781"/>
                    </a:lnTo>
                    <a:lnTo>
                      <a:pt x="71311" y="16814"/>
                    </a:lnTo>
                    <a:lnTo>
                      <a:pt x="62990" y="6440"/>
                    </a:lnTo>
                    <a:close/>
                  </a:path>
                  <a:path w="74295" h="102869">
                    <a:moveTo>
                      <a:pt x="51109" y="10528"/>
                    </a:moveTo>
                    <a:lnTo>
                      <a:pt x="46583" y="10528"/>
                    </a:lnTo>
                    <a:lnTo>
                      <a:pt x="48666" y="10871"/>
                    </a:lnTo>
                    <a:lnTo>
                      <a:pt x="50749" y="11582"/>
                    </a:lnTo>
                    <a:lnTo>
                      <a:pt x="51109" y="10528"/>
                    </a:lnTo>
                    <a:close/>
                  </a:path>
                </a:pathLst>
              </a:custGeom>
              <a:solidFill>
                <a:srgbClr val="505859"/>
              </a:solidFill>
            </p:spPr>
            <p:txBody>
              <a:bodyPr wrap="square" lIns="0" tIns="0" rIns="0" bIns="0" rtlCol="0"/>
              <a:lstStyle/>
              <a:p>
                <a:endParaRPr/>
              </a:p>
            </p:txBody>
          </p:sp>
          <p:sp>
            <p:nvSpPr>
              <p:cNvPr id="463" name="bk object 111"/>
              <p:cNvSpPr/>
              <p:nvPr/>
            </p:nvSpPr>
            <p:spPr>
              <a:xfrm>
                <a:off x="577797" y="1700183"/>
                <a:ext cx="62426" cy="90801"/>
              </a:xfrm>
              <a:prstGeom prst="rect">
                <a:avLst/>
              </a:prstGeom>
              <a:blipFill>
                <a:blip r:embed="rId9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4" name="bk object 112"/>
              <p:cNvSpPr/>
              <p:nvPr/>
            </p:nvSpPr>
            <p:spPr>
              <a:xfrm>
                <a:off x="571893" y="1694256"/>
                <a:ext cx="74295" cy="102870"/>
              </a:xfrm>
              <a:custGeom>
                <a:avLst/>
                <a:gdLst/>
                <a:ahLst/>
                <a:cxnLst/>
                <a:rect l="l" t="t" r="r" b="b"/>
                <a:pathLst>
                  <a:path w="74295" h="102869">
                    <a:moveTo>
                      <a:pt x="20116" y="1638"/>
                    </a:moveTo>
                    <a:lnTo>
                      <a:pt x="8529" y="8918"/>
                    </a:lnTo>
                    <a:lnTo>
                      <a:pt x="1583" y="20192"/>
                    </a:lnTo>
                    <a:lnTo>
                      <a:pt x="0" y="32981"/>
                    </a:lnTo>
                    <a:lnTo>
                      <a:pt x="520" y="36258"/>
                    </a:lnTo>
                    <a:lnTo>
                      <a:pt x="16344" y="82499"/>
                    </a:lnTo>
                    <a:lnTo>
                      <a:pt x="23641" y="94088"/>
                    </a:lnTo>
                    <a:lnTo>
                      <a:pt x="34916" y="101043"/>
                    </a:lnTo>
                    <a:lnTo>
                      <a:pt x="47701" y="102641"/>
                    </a:lnTo>
                    <a:lnTo>
                      <a:pt x="50977" y="102108"/>
                    </a:lnTo>
                    <a:lnTo>
                      <a:pt x="54152" y="101028"/>
                    </a:lnTo>
                    <a:lnTo>
                      <a:pt x="65742" y="93735"/>
                    </a:lnTo>
                    <a:lnTo>
                      <a:pt x="66742" y="92113"/>
                    </a:lnTo>
                    <a:lnTo>
                      <a:pt x="36487" y="92113"/>
                    </a:lnTo>
                    <a:lnTo>
                      <a:pt x="28994" y="87109"/>
                    </a:lnTo>
                    <a:lnTo>
                      <a:pt x="26276" y="79095"/>
                    </a:lnTo>
                    <a:lnTo>
                      <a:pt x="11531" y="36029"/>
                    </a:lnTo>
                    <a:lnTo>
                      <a:pt x="10845" y="33947"/>
                    </a:lnTo>
                    <a:lnTo>
                      <a:pt x="10490" y="31838"/>
                    </a:lnTo>
                    <a:lnTo>
                      <a:pt x="10490" y="21793"/>
                    </a:lnTo>
                    <a:lnTo>
                      <a:pt x="15532" y="14300"/>
                    </a:lnTo>
                    <a:lnTo>
                      <a:pt x="23545" y="11582"/>
                    </a:lnTo>
                    <a:lnTo>
                      <a:pt x="20116" y="1638"/>
                    </a:lnTo>
                    <a:close/>
                  </a:path>
                  <a:path w="74295" h="102869">
                    <a:moveTo>
                      <a:pt x="51885" y="10528"/>
                    </a:moveTo>
                    <a:lnTo>
                      <a:pt x="37782" y="10528"/>
                    </a:lnTo>
                    <a:lnTo>
                      <a:pt x="45275" y="15544"/>
                    </a:lnTo>
                    <a:lnTo>
                      <a:pt x="47993" y="23558"/>
                    </a:lnTo>
                    <a:lnTo>
                      <a:pt x="63449" y="68707"/>
                    </a:lnTo>
                    <a:lnTo>
                      <a:pt x="63779" y="70815"/>
                    </a:lnTo>
                    <a:lnTo>
                      <a:pt x="63779" y="80860"/>
                    </a:lnTo>
                    <a:lnTo>
                      <a:pt x="58737" y="88353"/>
                    </a:lnTo>
                    <a:lnTo>
                      <a:pt x="50723" y="91071"/>
                    </a:lnTo>
                    <a:lnTo>
                      <a:pt x="48666" y="91795"/>
                    </a:lnTo>
                    <a:lnTo>
                      <a:pt x="46583" y="92113"/>
                    </a:lnTo>
                    <a:lnTo>
                      <a:pt x="66742" y="92113"/>
                    </a:lnTo>
                    <a:lnTo>
                      <a:pt x="72685" y="82467"/>
                    </a:lnTo>
                    <a:lnTo>
                      <a:pt x="74269" y="69672"/>
                    </a:lnTo>
                    <a:lnTo>
                      <a:pt x="73774" y="66395"/>
                    </a:lnTo>
                    <a:lnTo>
                      <a:pt x="72656" y="63220"/>
                    </a:lnTo>
                    <a:lnTo>
                      <a:pt x="57924" y="20129"/>
                    </a:lnTo>
                    <a:lnTo>
                      <a:pt x="51885" y="10528"/>
                    </a:lnTo>
                    <a:close/>
                  </a:path>
                  <a:path w="74295" h="102869">
                    <a:moveTo>
                      <a:pt x="26568" y="0"/>
                    </a:moveTo>
                    <a:lnTo>
                      <a:pt x="23317" y="558"/>
                    </a:lnTo>
                    <a:lnTo>
                      <a:pt x="20116" y="1638"/>
                    </a:lnTo>
                    <a:lnTo>
                      <a:pt x="23545" y="11582"/>
                    </a:lnTo>
                    <a:lnTo>
                      <a:pt x="25628" y="10871"/>
                    </a:lnTo>
                    <a:lnTo>
                      <a:pt x="27711" y="10528"/>
                    </a:lnTo>
                    <a:lnTo>
                      <a:pt x="51885" y="10528"/>
                    </a:lnTo>
                    <a:lnTo>
                      <a:pt x="50635" y="8541"/>
                    </a:lnTo>
                    <a:lnTo>
                      <a:pt x="39351" y="1590"/>
                    </a:lnTo>
                    <a:lnTo>
                      <a:pt x="26568" y="0"/>
                    </a:lnTo>
                    <a:close/>
                  </a:path>
                </a:pathLst>
              </a:custGeom>
              <a:solidFill>
                <a:srgbClr val="505859"/>
              </a:solidFill>
            </p:spPr>
            <p:txBody>
              <a:bodyPr wrap="square" lIns="0" tIns="0" rIns="0" bIns="0" rtlCol="0"/>
              <a:lstStyle/>
              <a:p>
                <a:endParaRPr/>
              </a:p>
            </p:txBody>
          </p:sp>
          <p:sp>
            <p:nvSpPr>
              <p:cNvPr id="465" name="bk object 113"/>
              <p:cNvSpPr/>
              <p:nvPr/>
            </p:nvSpPr>
            <p:spPr>
              <a:xfrm>
                <a:off x="187502" y="1304353"/>
                <a:ext cx="518248" cy="486765"/>
              </a:xfrm>
              <a:prstGeom prst="rect">
                <a:avLst/>
              </a:prstGeom>
              <a:blipFill>
                <a:blip r:embed="rId10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6" name="bk object 114"/>
              <p:cNvSpPr/>
              <p:nvPr/>
            </p:nvSpPr>
            <p:spPr>
              <a:xfrm>
                <a:off x="179213" y="1295984"/>
                <a:ext cx="535305" cy="503555"/>
              </a:xfrm>
              <a:custGeom>
                <a:avLst/>
                <a:gdLst/>
                <a:ahLst/>
                <a:cxnLst/>
                <a:rect l="l" t="t" r="r" b="b"/>
                <a:pathLst>
                  <a:path w="535305" h="503555">
                    <a:moveTo>
                      <a:pt x="271322" y="0"/>
                    </a:moveTo>
                    <a:lnTo>
                      <a:pt x="229509" y="2788"/>
                    </a:lnTo>
                    <a:lnTo>
                      <a:pt x="190179" y="10914"/>
                    </a:lnTo>
                    <a:lnTo>
                      <a:pt x="153623" y="23977"/>
                    </a:lnTo>
                    <a:lnTo>
                      <a:pt x="109695" y="48380"/>
                    </a:lnTo>
                    <a:lnTo>
                      <a:pt x="71213" y="80768"/>
                    </a:lnTo>
                    <a:lnTo>
                      <a:pt x="45859" y="111021"/>
                    </a:lnTo>
                    <a:lnTo>
                      <a:pt x="25649" y="144218"/>
                    </a:lnTo>
                    <a:lnTo>
                      <a:pt x="10989" y="179975"/>
                    </a:lnTo>
                    <a:lnTo>
                      <a:pt x="2288" y="217911"/>
                    </a:lnTo>
                    <a:lnTo>
                      <a:pt x="0" y="244246"/>
                    </a:lnTo>
                    <a:lnTo>
                      <a:pt x="333" y="258633"/>
                    </a:lnTo>
                    <a:lnTo>
                      <a:pt x="5472" y="299798"/>
                    </a:lnTo>
                    <a:lnTo>
                      <a:pt x="16439" y="337754"/>
                    </a:lnTo>
                    <a:lnTo>
                      <a:pt x="32755" y="372362"/>
                    </a:lnTo>
                    <a:lnTo>
                      <a:pt x="61999" y="413052"/>
                    </a:lnTo>
                    <a:lnTo>
                      <a:pt x="91128" y="440183"/>
                    </a:lnTo>
                    <a:lnTo>
                      <a:pt x="123624" y="463040"/>
                    </a:lnTo>
                    <a:lnTo>
                      <a:pt x="157927" y="480899"/>
                    </a:lnTo>
                    <a:lnTo>
                      <a:pt x="193910" y="493660"/>
                    </a:lnTo>
                    <a:lnTo>
                      <a:pt x="231449" y="501227"/>
                    </a:lnTo>
                    <a:lnTo>
                      <a:pt x="257277" y="503337"/>
                    </a:lnTo>
                    <a:lnTo>
                      <a:pt x="272137" y="503068"/>
                    </a:lnTo>
                    <a:lnTo>
                      <a:pt x="314511" y="498766"/>
                    </a:lnTo>
                    <a:lnTo>
                      <a:pt x="353539" y="489509"/>
                    </a:lnTo>
                    <a:lnTo>
                      <a:pt x="361922" y="486690"/>
                    </a:lnTo>
                    <a:lnTo>
                      <a:pt x="271025" y="486690"/>
                    </a:lnTo>
                    <a:lnTo>
                      <a:pt x="256807" y="486357"/>
                    </a:lnTo>
                    <a:lnTo>
                      <a:pt x="215860" y="481443"/>
                    </a:lnTo>
                    <a:lnTo>
                      <a:pt x="177727" y="471021"/>
                    </a:lnTo>
                    <a:lnTo>
                      <a:pt x="142733" y="455560"/>
                    </a:lnTo>
                    <a:lnTo>
                      <a:pt x="101520" y="427916"/>
                    </a:lnTo>
                    <a:lnTo>
                      <a:pt x="73713" y="400592"/>
                    </a:lnTo>
                    <a:lnTo>
                      <a:pt x="50377" y="368989"/>
                    </a:lnTo>
                    <a:lnTo>
                      <a:pt x="32824" y="334516"/>
                    </a:lnTo>
                    <a:lnTo>
                      <a:pt x="21488" y="297583"/>
                    </a:lnTo>
                    <a:lnTo>
                      <a:pt x="16801" y="258598"/>
                    </a:lnTo>
                    <a:lnTo>
                      <a:pt x="17163" y="244223"/>
                    </a:lnTo>
                    <a:lnTo>
                      <a:pt x="22661" y="203387"/>
                    </a:lnTo>
                    <a:lnTo>
                      <a:pt x="34376" y="165943"/>
                    </a:lnTo>
                    <a:lnTo>
                      <a:pt x="58747" y="121585"/>
                    </a:lnTo>
                    <a:lnTo>
                      <a:pt x="93027" y="83517"/>
                    </a:lnTo>
                    <a:lnTo>
                      <a:pt x="124864" y="59427"/>
                    </a:lnTo>
                    <a:lnTo>
                      <a:pt x="158760" y="40570"/>
                    </a:lnTo>
                    <a:lnTo>
                      <a:pt x="194560" y="27088"/>
                    </a:lnTo>
                    <a:lnTo>
                      <a:pt x="232112" y="19119"/>
                    </a:lnTo>
                    <a:lnTo>
                      <a:pt x="258043" y="16938"/>
                    </a:lnTo>
                    <a:lnTo>
                      <a:pt x="363550" y="16938"/>
                    </a:lnTo>
                    <a:lnTo>
                      <a:pt x="361480" y="16141"/>
                    </a:lnTo>
                    <a:lnTo>
                      <a:pt x="324045" y="5666"/>
                    </a:lnTo>
                    <a:lnTo>
                      <a:pt x="284769" y="495"/>
                    </a:lnTo>
                    <a:lnTo>
                      <a:pt x="271322" y="0"/>
                    </a:lnTo>
                    <a:close/>
                  </a:path>
                  <a:path w="535305" h="503555">
                    <a:moveTo>
                      <a:pt x="526538" y="251751"/>
                    </a:moveTo>
                    <a:lnTo>
                      <a:pt x="518156" y="251751"/>
                    </a:lnTo>
                    <a:lnTo>
                      <a:pt x="517744" y="265255"/>
                    </a:lnTo>
                    <a:lnTo>
                      <a:pt x="516536" y="278558"/>
                    </a:lnTo>
                    <a:lnTo>
                      <a:pt x="508337" y="317061"/>
                    </a:lnTo>
                    <a:lnTo>
                      <a:pt x="493728" y="353027"/>
                    </a:lnTo>
                    <a:lnTo>
                      <a:pt x="473287" y="385906"/>
                    </a:lnTo>
                    <a:lnTo>
                      <a:pt x="447590" y="415151"/>
                    </a:lnTo>
                    <a:lnTo>
                      <a:pt x="417629" y="439542"/>
                    </a:lnTo>
                    <a:lnTo>
                      <a:pt x="384627" y="459241"/>
                    </a:lnTo>
                    <a:lnTo>
                      <a:pt x="348949" y="473899"/>
                    </a:lnTo>
                    <a:lnTo>
                      <a:pt x="310960" y="483165"/>
                    </a:lnTo>
                    <a:lnTo>
                      <a:pt x="271025" y="486690"/>
                    </a:lnTo>
                    <a:lnTo>
                      <a:pt x="361922" y="486690"/>
                    </a:lnTo>
                    <a:lnTo>
                      <a:pt x="400286" y="470107"/>
                    </a:lnTo>
                    <a:lnTo>
                      <a:pt x="440880" y="443448"/>
                    </a:lnTo>
                    <a:lnTo>
                      <a:pt x="469486" y="415933"/>
                    </a:lnTo>
                    <a:lnTo>
                      <a:pt x="494129" y="384248"/>
                    </a:lnTo>
                    <a:lnTo>
                      <a:pt x="513175" y="350406"/>
                    </a:lnTo>
                    <a:lnTo>
                      <a:pt x="526405" y="314614"/>
                    </a:lnTo>
                    <a:lnTo>
                      <a:pt x="533604" y="277082"/>
                    </a:lnTo>
                    <a:lnTo>
                      <a:pt x="534625" y="264221"/>
                    </a:lnTo>
                    <a:lnTo>
                      <a:pt x="526538" y="251751"/>
                    </a:lnTo>
                    <a:close/>
                  </a:path>
                  <a:path w="535305" h="503555">
                    <a:moveTo>
                      <a:pt x="363550" y="16938"/>
                    </a:moveTo>
                    <a:lnTo>
                      <a:pt x="258043" y="16938"/>
                    </a:lnTo>
                    <a:lnTo>
                      <a:pt x="272914" y="17228"/>
                    </a:lnTo>
                    <a:lnTo>
                      <a:pt x="287391" y="18150"/>
                    </a:lnTo>
                    <a:lnTo>
                      <a:pt x="328438" y="24544"/>
                    </a:lnTo>
                    <a:lnTo>
                      <a:pt x="365868" y="36042"/>
                    </a:lnTo>
                    <a:lnTo>
                      <a:pt x="410052" y="58558"/>
                    </a:lnTo>
                    <a:lnTo>
                      <a:pt x="448877" y="90114"/>
                    </a:lnTo>
                    <a:lnTo>
                      <a:pt x="475117" y="121275"/>
                    </a:lnTo>
                    <a:lnTo>
                      <a:pt x="495329" y="154707"/>
                    </a:lnTo>
                    <a:lnTo>
                      <a:pt x="509302" y="190200"/>
                    </a:lnTo>
                    <a:lnTo>
                      <a:pt x="517862" y="240360"/>
                    </a:lnTo>
                    <a:lnTo>
                      <a:pt x="534945" y="251751"/>
                    </a:lnTo>
                    <a:lnTo>
                      <a:pt x="531589" y="211704"/>
                    </a:lnTo>
                    <a:lnTo>
                      <a:pt x="521844" y="173665"/>
                    </a:lnTo>
                    <a:lnTo>
                      <a:pt x="506241" y="138129"/>
                    </a:lnTo>
                    <a:lnTo>
                      <a:pt x="485310" y="105592"/>
                    </a:lnTo>
                    <a:lnTo>
                      <a:pt x="459582" y="76549"/>
                    </a:lnTo>
                    <a:lnTo>
                      <a:pt x="429563" y="51867"/>
                    </a:lnTo>
                    <a:lnTo>
                      <a:pt x="396757" y="31637"/>
                    </a:lnTo>
                    <a:lnTo>
                      <a:pt x="373494" y="20763"/>
                    </a:lnTo>
                    <a:lnTo>
                      <a:pt x="363550" y="16938"/>
                    </a:lnTo>
                    <a:close/>
                  </a:path>
                </a:pathLst>
              </a:custGeom>
              <a:solidFill>
                <a:srgbClr val="B3812F"/>
              </a:solidFill>
            </p:spPr>
            <p:txBody>
              <a:bodyPr wrap="square" lIns="0" tIns="0" rIns="0" bIns="0" rtlCol="0"/>
              <a:lstStyle/>
              <a:p>
                <a:endParaRPr/>
              </a:p>
            </p:txBody>
          </p:sp>
          <p:sp>
            <p:nvSpPr>
              <p:cNvPr id="467" name="bk object 115"/>
              <p:cNvSpPr/>
              <p:nvPr/>
            </p:nvSpPr>
            <p:spPr>
              <a:xfrm>
                <a:off x="220130" y="1421409"/>
                <a:ext cx="481965" cy="361315"/>
              </a:xfrm>
              <a:custGeom>
                <a:avLst/>
                <a:gdLst/>
                <a:ahLst/>
                <a:cxnLst/>
                <a:rect l="l" t="t" r="r" b="b"/>
                <a:pathLst>
                  <a:path w="481965" h="361314">
                    <a:moveTo>
                      <a:pt x="0" y="216972"/>
                    </a:moveTo>
                    <a:lnTo>
                      <a:pt x="22750" y="259262"/>
                    </a:lnTo>
                    <a:lnTo>
                      <a:pt x="50045" y="290272"/>
                    </a:lnTo>
                    <a:lnTo>
                      <a:pt x="90052" y="321115"/>
                    </a:lnTo>
                    <a:lnTo>
                      <a:pt x="123913" y="338968"/>
                    </a:lnTo>
                    <a:lnTo>
                      <a:pt x="160610" y="351807"/>
                    </a:lnTo>
                    <a:lnTo>
                      <a:pt x="199722" y="359195"/>
                    </a:lnTo>
                    <a:lnTo>
                      <a:pt x="226929" y="360876"/>
                    </a:lnTo>
                    <a:lnTo>
                      <a:pt x="241185" y="360542"/>
                    </a:lnTo>
                    <a:lnTo>
                      <a:pt x="282226" y="355634"/>
                    </a:lnTo>
                    <a:lnTo>
                      <a:pt x="320430" y="345242"/>
                    </a:lnTo>
                    <a:lnTo>
                      <a:pt x="355472" y="329852"/>
                    </a:lnTo>
                    <a:lnTo>
                      <a:pt x="376895" y="317070"/>
                    </a:lnTo>
                    <a:lnTo>
                      <a:pt x="217931" y="317070"/>
                    </a:lnTo>
                    <a:lnTo>
                      <a:pt x="202768" y="316800"/>
                    </a:lnTo>
                    <a:lnTo>
                      <a:pt x="159909" y="312337"/>
                    </a:lnTo>
                    <a:lnTo>
                      <a:pt x="120964" y="302743"/>
                    </a:lnTo>
                    <a:lnTo>
                      <a:pt x="75061" y="282733"/>
                    </a:lnTo>
                    <a:lnTo>
                      <a:pt x="35957" y="255438"/>
                    </a:lnTo>
                    <a:lnTo>
                      <a:pt x="6748" y="225459"/>
                    </a:lnTo>
                    <a:lnTo>
                      <a:pt x="0" y="216972"/>
                    </a:lnTo>
                    <a:close/>
                  </a:path>
                  <a:path w="481965" h="361314">
                    <a:moveTo>
                      <a:pt x="441336" y="0"/>
                    </a:moveTo>
                    <a:lnTo>
                      <a:pt x="455221" y="48569"/>
                    </a:lnTo>
                    <a:lnTo>
                      <a:pt x="457894" y="74243"/>
                    </a:lnTo>
                    <a:lnTo>
                      <a:pt x="457558" y="88828"/>
                    </a:lnTo>
                    <a:lnTo>
                      <a:pt x="452222" y="130073"/>
                    </a:lnTo>
                    <a:lnTo>
                      <a:pt x="440757" y="167569"/>
                    </a:lnTo>
                    <a:lnTo>
                      <a:pt x="416744" y="211763"/>
                    </a:lnTo>
                    <a:lnTo>
                      <a:pt x="382681" y="249751"/>
                    </a:lnTo>
                    <a:lnTo>
                      <a:pt x="350912" y="273889"/>
                    </a:lnTo>
                    <a:lnTo>
                      <a:pt x="317105" y="292858"/>
                    </a:lnTo>
                    <a:lnTo>
                      <a:pt x="281383" y="306512"/>
                    </a:lnTo>
                    <a:lnTo>
                      <a:pt x="243872" y="314709"/>
                    </a:lnTo>
                    <a:lnTo>
                      <a:pt x="217931" y="317070"/>
                    </a:lnTo>
                    <a:lnTo>
                      <a:pt x="376895" y="317070"/>
                    </a:lnTo>
                    <a:lnTo>
                      <a:pt x="415730" y="284774"/>
                    </a:lnTo>
                    <a:lnTo>
                      <a:pt x="441237" y="253892"/>
                    </a:lnTo>
                    <a:lnTo>
                      <a:pt x="460844" y="220314"/>
                    </a:lnTo>
                    <a:lnTo>
                      <a:pt x="474221" y="184359"/>
                    </a:lnTo>
                    <a:lnTo>
                      <a:pt x="481040" y="146343"/>
                    </a:lnTo>
                    <a:lnTo>
                      <a:pt x="481798" y="133268"/>
                    </a:lnTo>
                    <a:lnTo>
                      <a:pt x="481448" y="118998"/>
                    </a:lnTo>
                    <a:lnTo>
                      <a:pt x="476127" y="78922"/>
                    </a:lnTo>
                    <a:lnTo>
                      <a:pt x="459744" y="31381"/>
                    </a:lnTo>
                    <a:lnTo>
                      <a:pt x="447896" y="9904"/>
                    </a:lnTo>
                    <a:lnTo>
                      <a:pt x="441336" y="0"/>
                    </a:lnTo>
                    <a:close/>
                  </a:path>
                </a:pathLst>
              </a:custGeom>
              <a:solidFill>
                <a:srgbClr val="DFB591"/>
              </a:solidFill>
            </p:spPr>
            <p:txBody>
              <a:bodyPr wrap="square" lIns="0" tIns="0" rIns="0" bIns="0" rtlCol="0"/>
              <a:lstStyle/>
              <a:p>
                <a:endParaRPr/>
              </a:p>
            </p:txBody>
          </p:sp>
          <p:sp>
            <p:nvSpPr>
              <p:cNvPr id="468" name="bk object 116"/>
              <p:cNvSpPr/>
              <p:nvPr/>
            </p:nvSpPr>
            <p:spPr>
              <a:xfrm>
                <a:off x="216317" y="1315566"/>
                <a:ext cx="244677" cy="263910"/>
              </a:xfrm>
              <a:prstGeom prst="rect">
                <a:avLst/>
              </a:prstGeom>
              <a:blipFill>
                <a:blip r:embed="rId10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69" name="bk object 117"/>
              <p:cNvSpPr/>
              <p:nvPr/>
            </p:nvSpPr>
            <p:spPr>
              <a:xfrm>
                <a:off x="170040" y="1283411"/>
                <a:ext cx="553173" cy="280009"/>
              </a:xfrm>
              <a:prstGeom prst="rect">
                <a:avLst/>
              </a:prstGeom>
              <a:blipFill>
                <a:blip r:embed="rId102"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0" name="bk object 118"/>
              <p:cNvSpPr/>
              <p:nvPr/>
            </p:nvSpPr>
            <p:spPr>
              <a:xfrm>
                <a:off x="215196" y="1316031"/>
                <a:ext cx="246758" cy="230022"/>
              </a:xfrm>
              <a:prstGeom prst="rect">
                <a:avLst/>
              </a:prstGeom>
              <a:blipFill>
                <a:blip r:embed="rId10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1" name="bk object 119"/>
              <p:cNvSpPr/>
              <p:nvPr/>
            </p:nvSpPr>
            <p:spPr>
              <a:xfrm>
                <a:off x="319018" y="1199751"/>
                <a:ext cx="262548" cy="261879"/>
              </a:xfrm>
              <a:prstGeom prst="rect">
                <a:avLst/>
              </a:prstGeom>
              <a:blipFill>
                <a:blip r:embed="rId104"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2" name="bk object 120"/>
              <p:cNvSpPr/>
              <p:nvPr/>
            </p:nvSpPr>
            <p:spPr>
              <a:xfrm>
                <a:off x="313840" y="1194088"/>
                <a:ext cx="273050" cy="273050"/>
              </a:xfrm>
              <a:custGeom>
                <a:avLst/>
                <a:gdLst/>
                <a:ahLst/>
                <a:cxnLst/>
                <a:rect l="l" t="t" r="r" b="b"/>
                <a:pathLst>
                  <a:path w="273050" h="273050">
                    <a:moveTo>
                      <a:pt x="139556" y="0"/>
                    </a:moveTo>
                    <a:lnTo>
                      <a:pt x="95922" y="6618"/>
                    </a:lnTo>
                    <a:lnTo>
                      <a:pt x="58201" y="25108"/>
                    </a:lnTo>
                    <a:lnTo>
                      <a:pt x="28341" y="53383"/>
                    </a:lnTo>
                    <a:lnTo>
                      <a:pt x="8291" y="89358"/>
                    </a:lnTo>
                    <a:lnTo>
                      <a:pt x="0" y="130946"/>
                    </a:lnTo>
                    <a:lnTo>
                      <a:pt x="727" y="146340"/>
                    </a:lnTo>
                    <a:lnTo>
                      <a:pt x="11304" y="188893"/>
                    </a:lnTo>
                    <a:lnTo>
                      <a:pt x="32890" y="224614"/>
                    </a:lnTo>
                    <a:lnTo>
                      <a:pt x="63452" y="251717"/>
                    </a:lnTo>
                    <a:lnTo>
                      <a:pt x="100956" y="268419"/>
                    </a:lnTo>
                    <a:lnTo>
                      <a:pt x="128813" y="272893"/>
                    </a:lnTo>
                    <a:lnTo>
                      <a:pt x="144460" y="272194"/>
                    </a:lnTo>
                    <a:lnTo>
                      <a:pt x="159509" y="270066"/>
                    </a:lnTo>
                    <a:lnTo>
                      <a:pt x="173897" y="266583"/>
                    </a:lnTo>
                    <a:lnTo>
                      <a:pt x="185359" y="262587"/>
                    </a:lnTo>
                    <a:lnTo>
                      <a:pt x="138352" y="262587"/>
                    </a:lnTo>
                    <a:lnTo>
                      <a:pt x="124383" y="261896"/>
                    </a:lnTo>
                    <a:lnTo>
                      <a:pt x="86066" y="252033"/>
                    </a:lnTo>
                    <a:lnTo>
                      <a:pt x="44006" y="221275"/>
                    </a:lnTo>
                    <a:lnTo>
                      <a:pt x="21844" y="187896"/>
                    </a:lnTo>
                    <a:lnTo>
                      <a:pt x="10445" y="139840"/>
                    </a:lnTo>
                    <a:lnTo>
                      <a:pt x="11108" y="125578"/>
                    </a:lnTo>
                    <a:lnTo>
                      <a:pt x="20705" y="86930"/>
                    </a:lnTo>
                    <a:lnTo>
                      <a:pt x="51106" y="44779"/>
                    </a:lnTo>
                    <a:lnTo>
                      <a:pt x="84542" y="22262"/>
                    </a:lnTo>
                    <a:lnTo>
                      <a:pt x="132158" y="10542"/>
                    </a:lnTo>
                    <a:lnTo>
                      <a:pt x="188777" y="10542"/>
                    </a:lnTo>
                    <a:lnTo>
                      <a:pt x="181858" y="7694"/>
                    </a:lnTo>
                    <a:lnTo>
                      <a:pt x="168278" y="3694"/>
                    </a:lnTo>
                    <a:lnTo>
                      <a:pt x="154151" y="1102"/>
                    </a:lnTo>
                    <a:lnTo>
                      <a:pt x="139556" y="0"/>
                    </a:lnTo>
                    <a:close/>
                  </a:path>
                  <a:path w="273050" h="273050">
                    <a:moveTo>
                      <a:pt x="267781" y="136540"/>
                    </a:moveTo>
                    <a:lnTo>
                      <a:pt x="262523" y="136540"/>
                    </a:lnTo>
                    <a:lnTo>
                      <a:pt x="261802" y="150107"/>
                    </a:lnTo>
                    <a:lnTo>
                      <a:pt x="259688" y="163253"/>
                    </a:lnTo>
                    <a:lnTo>
                      <a:pt x="245732" y="199446"/>
                    </a:lnTo>
                    <a:lnTo>
                      <a:pt x="220341" y="229941"/>
                    </a:lnTo>
                    <a:lnTo>
                      <a:pt x="187036" y="251619"/>
                    </a:lnTo>
                    <a:lnTo>
                      <a:pt x="138352" y="262587"/>
                    </a:lnTo>
                    <a:lnTo>
                      <a:pt x="185359" y="262587"/>
                    </a:lnTo>
                    <a:lnTo>
                      <a:pt x="223619" y="240570"/>
                    </a:lnTo>
                    <a:lnTo>
                      <a:pt x="251005" y="210382"/>
                    </a:lnTo>
                    <a:lnTo>
                      <a:pt x="267967" y="173408"/>
                    </a:lnTo>
                    <a:lnTo>
                      <a:pt x="272724" y="145874"/>
                    </a:lnTo>
                    <a:lnTo>
                      <a:pt x="267781" y="136540"/>
                    </a:lnTo>
                    <a:close/>
                  </a:path>
                  <a:path w="273050" h="273050">
                    <a:moveTo>
                      <a:pt x="188777" y="10542"/>
                    </a:moveTo>
                    <a:lnTo>
                      <a:pt x="132158" y="10542"/>
                    </a:lnTo>
                    <a:lnTo>
                      <a:pt x="146622" y="11186"/>
                    </a:lnTo>
                    <a:lnTo>
                      <a:pt x="160342" y="13120"/>
                    </a:lnTo>
                    <a:lnTo>
                      <a:pt x="196916" y="26009"/>
                    </a:lnTo>
                    <a:lnTo>
                      <a:pt x="227729" y="50743"/>
                    </a:lnTo>
                    <a:lnTo>
                      <a:pt x="250493" y="84223"/>
                    </a:lnTo>
                    <a:lnTo>
                      <a:pt x="262425" y="131551"/>
                    </a:lnTo>
                    <a:lnTo>
                      <a:pt x="273039" y="136540"/>
                    </a:lnTo>
                    <a:lnTo>
                      <a:pt x="266261" y="93933"/>
                    </a:lnTo>
                    <a:lnTo>
                      <a:pt x="247367" y="56818"/>
                    </a:lnTo>
                    <a:lnTo>
                      <a:pt x="218514" y="27353"/>
                    </a:lnTo>
                    <a:lnTo>
                      <a:pt x="194810" y="13024"/>
                    </a:lnTo>
                    <a:lnTo>
                      <a:pt x="188777" y="10542"/>
                    </a:lnTo>
                    <a:close/>
                  </a:path>
                </a:pathLst>
              </a:custGeom>
              <a:solidFill>
                <a:srgbClr val="6996B2"/>
              </a:solidFill>
            </p:spPr>
            <p:txBody>
              <a:bodyPr wrap="square" lIns="0" tIns="0" rIns="0" bIns="0" rtlCol="0"/>
              <a:lstStyle/>
              <a:p>
                <a:endParaRPr/>
              </a:p>
            </p:txBody>
          </p:sp>
          <p:sp>
            <p:nvSpPr>
              <p:cNvPr id="473" name="bk object 121"/>
              <p:cNvSpPr/>
              <p:nvPr/>
            </p:nvSpPr>
            <p:spPr>
              <a:xfrm>
                <a:off x="338967" y="1218612"/>
                <a:ext cx="223388" cy="223851"/>
              </a:xfrm>
              <a:prstGeom prst="rect">
                <a:avLst/>
              </a:prstGeom>
              <a:blipFill>
                <a:blip r:embed="rId105"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4" name="bk object 122"/>
              <p:cNvSpPr/>
              <p:nvPr/>
            </p:nvSpPr>
            <p:spPr>
              <a:xfrm>
                <a:off x="338967" y="1218612"/>
                <a:ext cx="223388" cy="223851"/>
              </a:xfrm>
              <a:prstGeom prst="rect">
                <a:avLst/>
              </a:prstGeom>
              <a:blipFill>
                <a:blip r:embed="rId106"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5" name="bk object 123"/>
              <p:cNvSpPr/>
              <p:nvPr/>
            </p:nvSpPr>
            <p:spPr>
              <a:xfrm>
                <a:off x="338967" y="1218612"/>
                <a:ext cx="223388" cy="223851"/>
              </a:xfrm>
              <a:prstGeom prst="rect">
                <a:avLst/>
              </a:prstGeom>
              <a:blipFill>
                <a:blip r:embed="rId107"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6" name="bk object 124"/>
              <p:cNvSpPr/>
              <p:nvPr/>
            </p:nvSpPr>
            <p:spPr>
              <a:xfrm>
                <a:off x="412512" y="1293394"/>
                <a:ext cx="76322" cy="75521"/>
              </a:xfrm>
              <a:prstGeom prst="rect">
                <a:avLst/>
              </a:prstGeom>
              <a:blipFill>
                <a:blip r:embed="rId108"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7" name="bk object 125"/>
              <p:cNvSpPr/>
              <p:nvPr/>
            </p:nvSpPr>
            <p:spPr>
              <a:xfrm>
                <a:off x="412512" y="1293394"/>
                <a:ext cx="76322" cy="75521"/>
              </a:xfrm>
              <a:prstGeom prst="rect">
                <a:avLst/>
              </a:prstGeom>
              <a:blipFill>
                <a:blip r:embed="rId109"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8" name="bk object 126"/>
              <p:cNvSpPr/>
              <p:nvPr/>
            </p:nvSpPr>
            <p:spPr>
              <a:xfrm>
                <a:off x="412512" y="1293394"/>
                <a:ext cx="76322" cy="75521"/>
              </a:xfrm>
              <a:prstGeom prst="rect">
                <a:avLst/>
              </a:prstGeom>
              <a:blipFill>
                <a:blip r:embed="rId110"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9" name="bk object 127"/>
              <p:cNvSpPr/>
              <p:nvPr/>
            </p:nvSpPr>
            <p:spPr>
              <a:xfrm>
                <a:off x="412512" y="1293394"/>
                <a:ext cx="76322" cy="75521"/>
              </a:xfrm>
              <a:prstGeom prst="rect">
                <a:avLst/>
              </a:prstGeom>
              <a:blipFill>
                <a:blip r:embed="rId111"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pSp>
        <p:sp>
          <p:nvSpPr>
            <p:cNvPr id="295" name="TextBox 294"/>
            <p:cNvSpPr txBox="1"/>
            <p:nvPr/>
          </p:nvSpPr>
          <p:spPr>
            <a:xfrm>
              <a:off x="8946571" y="1853115"/>
              <a:ext cx="1230294" cy="307777"/>
            </a:xfrm>
            <a:prstGeom prst="rect">
              <a:avLst/>
            </a:prstGeom>
            <a:noFill/>
          </p:spPr>
          <p:txBody>
            <a:bodyPr wrap="square" rtlCol="0">
              <a:spAutoFit/>
            </a:bodyPr>
            <a:lstStyle/>
            <a:p>
              <a:r>
                <a:rPr lang="en-US" sz="1400" dirty="0"/>
                <a:t>Responders</a:t>
              </a:r>
            </a:p>
          </p:txBody>
        </p:sp>
      </p:grpSp>
      <p:sp>
        <p:nvSpPr>
          <p:cNvPr id="373" name="TextBox 372"/>
          <p:cNvSpPr txBox="1"/>
          <p:nvPr/>
        </p:nvSpPr>
        <p:spPr>
          <a:xfrm>
            <a:off x="5098511" y="1829688"/>
            <a:ext cx="721288" cy="307777"/>
          </a:xfrm>
          <a:prstGeom prst="rect">
            <a:avLst/>
          </a:prstGeom>
          <a:noFill/>
        </p:spPr>
        <p:txBody>
          <a:bodyPr wrap="none" rtlCol="0">
            <a:spAutoFit/>
          </a:bodyPr>
          <a:lstStyle/>
          <a:p>
            <a:r>
              <a:rPr lang="en-US" sz="1400" dirty="0"/>
              <a:t>Analyst</a:t>
            </a:r>
          </a:p>
        </p:txBody>
      </p:sp>
      <p:sp>
        <p:nvSpPr>
          <p:cNvPr id="405" name="TextBox 404"/>
          <p:cNvSpPr txBox="1"/>
          <p:nvPr/>
        </p:nvSpPr>
        <p:spPr>
          <a:xfrm>
            <a:off x="-4600" y="1668713"/>
            <a:ext cx="2603581" cy="261610"/>
          </a:xfrm>
          <a:prstGeom prst="rect">
            <a:avLst/>
          </a:prstGeom>
          <a:noFill/>
        </p:spPr>
        <p:txBody>
          <a:bodyPr wrap="square" rtlCol="0">
            <a:spAutoFit/>
          </a:bodyPr>
          <a:lstStyle/>
          <a:p>
            <a:pPr algn="ctr"/>
            <a:r>
              <a:rPr lang="en-US" sz="1100" i="1" dirty="0"/>
              <a:t>Share   Discover   Access   Use   Publish</a:t>
            </a:r>
          </a:p>
        </p:txBody>
      </p:sp>
      <p:grpSp>
        <p:nvGrpSpPr>
          <p:cNvPr id="34" name="Group 33"/>
          <p:cNvGrpSpPr/>
          <p:nvPr/>
        </p:nvGrpSpPr>
        <p:grpSpPr>
          <a:xfrm>
            <a:off x="2686357" y="2667843"/>
            <a:ext cx="9176152" cy="1672224"/>
            <a:chOff x="2686357" y="2454483"/>
            <a:chExt cx="9058819" cy="1672224"/>
          </a:xfrm>
          <a:scene3d>
            <a:camera prst="perspectiveRelaxed">
              <a:rot lat="18573595" lon="0" rev="21599992"/>
            </a:camera>
            <a:lightRig rig="chilly" dir="t"/>
          </a:scene3d>
        </p:grpSpPr>
        <p:sp>
          <p:nvSpPr>
            <p:cNvPr id="109" name="Rectangle 108"/>
            <p:cNvSpPr/>
            <p:nvPr/>
          </p:nvSpPr>
          <p:spPr>
            <a:xfrm>
              <a:off x="2686357" y="2454483"/>
              <a:ext cx="9058819" cy="1389160"/>
            </a:xfrm>
            <a:prstGeom prst="rect">
              <a:avLst/>
            </a:prstGeom>
            <a:solidFill>
              <a:schemeClr val="bg1">
                <a:lumMod val="75000"/>
                <a:alpha val="18000"/>
              </a:schemeClr>
            </a:solidFill>
            <a:ln>
              <a:solidFill>
                <a:schemeClr val="tx1"/>
              </a:solidFill>
            </a:ln>
            <a:sp3d prstMaterial="metal">
              <a:bevelT w="12700" h="228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127" name="Card 126"/>
            <p:cNvSpPr/>
            <p:nvPr/>
          </p:nvSpPr>
          <p:spPr>
            <a:xfrm>
              <a:off x="3180048" y="2618952"/>
              <a:ext cx="1151443" cy="274320"/>
            </a:xfrm>
            <a:prstGeom prst="flowChartPunchedCard">
              <a:avLst/>
            </a:prstGeom>
            <a:solidFill>
              <a:schemeClr val="tx1">
                <a:lumMod val="65000"/>
                <a:lumOff val="35000"/>
              </a:schemeClr>
            </a:solidFill>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i="1" dirty="0">
                  <a:effectLst>
                    <a:outerShdw blurRad="50800" dist="38100" dir="2700000" sx="102000" sy="102000" algn="tl" rotWithShape="0">
                      <a:prstClr val="black">
                        <a:alpha val="40000"/>
                      </a:prstClr>
                    </a:outerShdw>
                  </a:effectLst>
                </a:rPr>
                <a:t>Data Services</a:t>
              </a:r>
            </a:p>
          </p:txBody>
        </p:sp>
        <p:sp>
          <p:nvSpPr>
            <p:cNvPr id="129" name="Card 128"/>
            <p:cNvSpPr/>
            <p:nvPr/>
          </p:nvSpPr>
          <p:spPr>
            <a:xfrm>
              <a:off x="6782225" y="2603004"/>
              <a:ext cx="1217356" cy="274320"/>
            </a:xfrm>
            <a:prstGeom prst="flowChartPunchedCard">
              <a:avLst/>
            </a:prstGeom>
            <a:solidFill>
              <a:schemeClr val="tx1">
                <a:lumMod val="65000"/>
                <a:lumOff val="35000"/>
              </a:schemeClr>
            </a:solidFill>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i="1">
                  <a:effectLst>
                    <a:outerShdw blurRad="50800" dist="38100" dir="2700000" sx="102000" sy="102000" algn="tl" rotWithShape="0">
                      <a:prstClr val="black">
                        <a:alpha val="40000"/>
                      </a:prstClr>
                    </a:outerShdw>
                  </a:effectLst>
                </a:rPr>
                <a:t>Analytics</a:t>
              </a:r>
              <a:endParaRPr lang="en-US" sz="1051" b="1" i="1" dirty="0">
                <a:effectLst>
                  <a:outerShdw blurRad="50800" dist="38100" dir="2700000" sx="102000" sy="102000" algn="tl" rotWithShape="0">
                    <a:prstClr val="black">
                      <a:alpha val="40000"/>
                    </a:prstClr>
                  </a:outerShdw>
                </a:effectLst>
              </a:endParaRPr>
            </a:p>
          </p:txBody>
        </p:sp>
        <p:sp>
          <p:nvSpPr>
            <p:cNvPr id="130" name="Card 129"/>
            <p:cNvSpPr/>
            <p:nvPr/>
          </p:nvSpPr>
          <p:spPr>
            <a:xfrm>
              <a:off x="4669624" y="2606011"/>
              <a:ext cx="1278089" cy="274320"/>
            </a:xfrm>
            <a:prstGeom prst="flowChartPunchedCard">
              <a:avLst/>
            </a:prstGeom>
            <a:solidFill>
              <a:schemeClr val="tx1">
                <a:lumMod val="65000"/>
                <a:lumOff val="35000"/>
              </a:schemeClr>
            </a:solidFill>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i="1" dirty="0">
                  <a:effectLst>
                    <a:outerShdw blurRad="50800" dist="38100" dir="2700000" sx="102000" sy="102000" algn="tl" rotWithShape="0">
                      <a:prstClr val="black">
                        <a:alpha val="40000"/>
                      </a:prstClr>
                    </a:outerShdw>
                  </a:effectLst>
                </a:rPr>
                <a:t>Visualization</a:t>
              </a:r>
            </a:p>
          </p:txBody>
        </p:sp>
        <p:sp>
          <p:nvSpPr>
            <p:cNvPr id="131" name="TextBox 130"/>
            <p:cNvSpPr txBox="1"/>
            <p:nvPr/>
          </p:nvSpPr>
          <p:spPr>
            <a:xfrm>
              <a:off x="3169499" y="2793678"/>
              <a:ext cx="1089524" cy="1113889"/>
            </a:xfrm>
            <a:prstGeom prst="roundRect">
              <a:avLst/>
            </a:prstGeom>
            <a:noFill/>
            <a:sp3d prstMaterial="metal"/>
          </p:spPr>
          <p:txBody>
            <a:bodyPr wrap="none" rtlCol="0">
              <a:spAutoFit/>
            </a:bodyPr>
            <a:lstStyle/>
            <a:p>
              <a:pPr marL="119052" indent="-119052">
                <a:buFont typeface="Arial" charset="0"/>
                <a:buChar char="•"/>
              </a:pPr>
              <a:r>
                <a:rPr lang="en-US" sz="1200" b="1" dirty="0"/>
                <a:t>Find</a:t>
              </a:r>
            </a:p>
            <a:p>
              <a:pPr marL="119052" indent="-119052">
                <a:buFont typeface="Arial" charset="0"/>
                <a:buChar char="•"/>
              </a:pPr>
              <a:r>
                <a:rPr lang="en-US" sz="1200" b="1" dirty="0"/>
                <a:t>Get</a:t>
              </a:r>
            </a:p>
            <a:p>
              <a:pPr marL="119052" indent="-119052">
                <a:buFont typeface="Arial" charset="0"/>
                <a:buChar char="•"/>
              </a:pPr>
              <a:r>
                <a:rPr lang="en-US" sz="1200" b="1" dirty="0"/>
                <a:t>Share</a:t>
              </a:r>
            </a:p>
            <a:p>
              <a:pPr marL="119052" indent="-119052">
                <a:buFont typeface="Arial" charset="0"/>
                <a:buChar char="•"/>
              </a:pPr>
              <a:r>
                <a:rPr lang="en-US" sz="1200" b="1" dirty="0"/>
                <a:t>Curate</a:t>
              </a:r>
            </a:p>
            <a:p>
              <a:pPr marL="119052" indent="-119052">
                <a:buFont typeface="Arial" charset="0"/>
                <a:buChar char="•"/>
              </a:pPr>
              <a:r>
                <a:rPr lang="en-US" sz="1200" b="1" dirty="0"/>
                <a:t>Harmonize</a:t>
              </a:r>
            </a:p>
          </p:txBody>
        </p:sp>
        <p:sp>
          <p:nvSpPr>
            <p:cNvPr id="132" name="TextBox 131"/>
            <p:cNvSpPr txBox="1"/>
            <p:nvPr/>
          </p:nvSpPr>
          <p:spPr>
            <a:xfrm>
              <a:off x="6840483" y="2771367"/>
              <a:ext cx="1201002" cy="1123712"/>
            </a:xfrm>
            <a:prstGeom prst="roundRect">
              <a:avLst/>
            </a:prstGeom>
            <a:noFill/>
            <a:sp3d prstMaterial="metal"/>
          </p:spPr>
          <p:txBody>
            <a:bodyPr wrap="none" rtlCol="0">
              <a:spAutoFit/>
            </a:bodyPr>
            <a:lstStyle/>
            <a:p>
              <a:pPr marL="119052" indent="-119052">
                <a:buFont typeface="Arial" charset="0"/>
                <a:buChar char="•"/>
              </a:pPr>
              <a:r>
                <a:rPr lang="en-US" sz="1200" b="1" dirty="0"/>
                <a:t>Interact</a:t>
              </a:r>
            </a:p>
            <a:p>
              <a:pPr marL="119052" indent="-119052">
                <a:buFont typeface="Arial" charset="0"/>
                <a:buChar char="•"/>
              </a:pPr>
              <a:r>
                <a:rPr lang="en-US" sz="1200" b="1" dirty="0"/>
                <a:t>Chart/Graph</a:t>
              </a:r>
            </a:p>
            <a:p>
              <a:pPr marL="119052" indent="-119052">
                <a:buFont typeface="Arial" charset="0"/>
                <a:buChar char="•"/>
              </a:pPr>
              <a:r>
                <a:rPr lang="en-US" sz="1200" b="1" dirty="0"/>
                <a:t>Map</a:t>
              </a:r>
            </a:p>
            <a:p>
              <a:pPr marL="119052" indent="-119052">
                <a:buFont typeface="Arial" charset="0"/>
                <a:buChar char="•"/>
              </a:pPr>
              <a:r>
                <a:rPr lang="en-US" sz="1200" b="1" dirty="0"/>
                <a:t>Model</a:t>
              </a:r>
              <a:br>
                <a:rPr lang="en-US" sz="1200" b="1" dirty="0"/>
              </a:br>
              <a:endParaRPr lang="en-US" sz="1200" b="1" dirty="0"/>
            </a:p>
          </p:txBody>
        </p:sp>
        <p:sp>
          <p:nvSpPr>
            <p:cNvPr id="135" name="TextBox 134"/>
            <p:cNvSpPr txBox="1"/>
            <p:nvPr/>
          </p:nvSpPr>
          <p:spPr>
            <a:xfrm>
              <a:off x="4512974" y="2798684"/>
              <a:ext cx="1666244" cy="1328023"/>
            </a:xfrm>
            <a:prstGeom prst="roundRect">
              <a:avLst/>
            </a:prstGeom>
            <a:noFill/>
            <a:sp3d prstMaterial="metal"/>
          </p:spPr>
          <p:txBody>
            <a:bodyPr wrap="square" rtlCol="0">
              <a:spAutoFit/>
            </a:bodyPr>
            <a:lstStyle/>
            <a:p>
              <a:pPr marL="119052" indent="-119052">
                <a:buFont typeface="Arial" charset="0"/>
                <a:buChar char="•"/>
              </a:pPr>
              <a:r>
                <a:rPr lang="en-US" sz="1200" b="1"/>
                <a:t>Explore virtual data</a:t>
              </a:r>
              <a:endParaRPr lang="en-US" sz="1200" b="1" dirty="0"/>
            </a:p>
            <a:p>
              <a:pPr marL="119052" indent="-119052">
                <a:buFont typeface="Arial" charset="0"/>
                <a:buChar char="•"/>
              </a:pPr>
              <a:r>
                <a:rPr lang="en-US" sz="1200" b="1" dirty="0"/>
                <a:t>Documents</a:t>
              </a:r>
            </a:p>
            <a:p>
              <a:pPr marL="119052" indent="-119052">
                <a:buFont typeface="Arial" charset="0"/>
                <a:buChar char="•"/>
              </a:pPr>
              <a:r>
                <a:rPr lang="en-US" sz="1200" b="1" dirty="0"/>
                <a:t>Products</a:t>
              </a:r>
            </a:p>
            <a:p>
              <a:pPr marL="119052" indent="-119052">
                <a:buFont typeface="Arial" charset="0"/>
                <a:buChar char="•"/>
              </a:pPr>
              <a:r>
                <a:rPr lang="en-US" sz="1200" b="1" dirty="0"/>
                <a:t>Webpages</a:t>
              </a:r>
              <a:br>
                <a:rPr lang="en-US" sz="1200" b="1" dirty="0"/>
              </a:br>
              <a:endParaRPr lang="en-US" sz="1200" b="1" dirty="0"/>
            </a:p>
          </p:txBody>
        </p:sp>
        <p:sp>
          <p:nvSpPr>
            <p:cNvPr id="141" name="Card 140"/>
            <p:cNvSpPr/>
            <p:nvPr/>
          </p:nvSpPr>
          <p:spPr>
            <a:xfrm>
              <a:off x="9642880" y="2602839"/>
              <a:ext cx="1620972" cy="274320"/>
            </a:xfrm>
            <a:prstGeom prst="flowChartPunchedCard">
              <a:avLst/>
            </a:prstGeom>
            <a:solidFill>
              <a:schemeClr val="tx1">
                <a:lumMod val="65000"/>
                <a:lumOff val="35000"/>
              </a:schemeClr>
            </a:solidFill>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i="1">
                  <a:effectLst>
                    <a:outerShdw blurRad="50800" dist="38100" dir="2700000" sx="102000" sy="102000" algn="tl" rotWithShape="0">
                      <a:prstClr val="black">
                        <a:alpha val="40000"/>
                      </a:prstClr>
                    </a:outerShdw>
                  </a:effectLst>
                </a:rPr>
                <a:t>Services</a:t>
              </a:r>
              <a:endParaRPr lang="en-US" sz="1051" b="1" i="1" dirty="0">
                <a:effectLst>
                  <a:outerShdw blurRad="50800" dist="38100" dir="2700000" sx="102000" sy="102000" algn="tl" rotWithShape="0">
                    <a:prstClr val="black">
                      <a:alpha val="40000"/>
                    </a:prstClr>
                  </a:outerShdw>
                </a:effectLst>
              </a:endParaRPr>
            </a:p>
          </p:txBody>
        </p:sp>
        <p:sp>
          <p:nvSpPr>
            <p:cNvPr id="146" name="Card 145"/>
            <p:cNvSpPr/>
            <p:nvPr/>
          </p:nvSpPr>
          <p:spPr>
            <a:xfrm>
              <a:off x="8259357" y="2597628"/>
              <a:ext cx="1176052" cy="274320"/>
            </a:xfrm>
            <a:prstGeom prst="flowChartPunchedCard">
              <a:avLst/>
            </a:prstGeom>
            <a:solidFill>
              <a:schemeClr val="tx1">
                <a:lumMod val="65000"/>
                <a:lumOff val="35000"/>
              </a:schemeClr>
            </a:solidFill>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i="1" dirty="0">
                  <a:effectLst>
                    <a:outerShdw blurRad="50800" dist="38100" dir="2700000" sx="102000" sy="102000" algn="tl" rotWithShape="0">
                      <a:prstClr val="black">
                        <a:alpha val="40000"/>
                      </a:prstClr>
                    </a:outerShdw>
                  </a:effectLst>
                </a:rPr>
                <a:t>Tools</a:t>
              </a:r>
            </a:p>
          </p:txBody>
        </p:sp>
        <p:sp>
          <p:nvSpPr>
            <p:cNvPr id="151" name="TextBox 150"/>
            <p:cNvSpPr txBox="1"/>
            <p:nvPr/>
          </p:nvSpPr>
          <p:spPr>
            <a:xfrm>
              <a:off x="8112167" y="2771526"/>
              <a:ext cx="1558891" cy="1328023"/>
            </a:xfrm>
            <a:prstGeom prst="roundRect">
              <a:avLst/>
            </a:prstGeom>
            <a:noFill/>
            <a:sp3d prstMaterial="metal"/>
          </p:spPr>
          <p:txBody>
            <a:bodyPr wrap="square" rtlCol="0">
              <a:spAutoFit/>
            </a:bodyPr>
            <a:lstStyle/>
            <a:p>
              <a:pPr marL="119052" indent="-119052">
                <a:buFont typeface="Arial" charset="0"/>
                <a:buChar char="•"/>
              </a:pPr>
              <a:r>
                <a:rPr lang="en-US" sz="1200" b="1" dirty="0"/>
                <a:t>Collaboration</a:t>
              </a:r>
            </a:p>
            <a:p>
              <a:pPr marL="119052" indent="-119052">
                <a:buFont typeface="Arial" charset="0"/>
                <a:buChar char="•"/>
              </a:pPr>
              <a:r>
                <a:rPr lang="en-US" sz="1200" b="1" dirty="0"/>
                <a:t>Data Marketplace</a:t>
              </a:r>
            </a:p>
            <a:p>
              <a:pPr marL="119052" indent="-119052">
                <a:buFont typeface="Arial" charset="0"/>
                <a:buChar char="•"/>
              </a:pPr>
              <a:r>
                <a:rPr lang="en-US" sz="1200" b="1" dirty="0"/>
                <a:t>Knowledge base</a:t>
              </a:r>
            </a:p>
            <a:p>
              <a:pPr marL="119052" indent="-119052">
                <a:buFont typeface="Arial" charset="0"/>
                <a:buChar char="•"/>
              </a:pPr>
              <a:r>
                <a:rPr lang="en-US" sz="1200" b="1" dirty="0"/>
                <a:t>Decision Support</a:t>
              </a:r>
            </a:p>
            <a:p>
              <a:pPr marL="119052" indent="-119052">
                <a:buFont typeface="Arial" charset="0"/>
                <a:buChar char="•"/>
              </a:pPr>
              <a:r>
                <a:rPr lang="en-US" sz="1200" b="1" dirty="0"/>
                <a:t>Crowd Sourcing</a:t>
              </a:r>
            </a:p>
          </p:txBody>
        </p:sp>
        <p:sp>
          <p:nvSpPr>
            <p:cNvPr id="230" name="TextBox 229"/>
            <p:cNvSpPr txBox="1"/>
            <p:nvPr/>
          </p:nvSpPr>
          <p:spPr>
            <a:xfrm>
              <a:off x="9544534" y="2808051"/>
              <a:ext cx="1742130" cy="1123712"/>
            </a:xfrm>
            <a:prstGeom prst="roundRect">
              <a:avLst/>
            </a:prstGeom>
            <a:noFill/>
            <a:sp3d prstMaterial="metal"/>
          </p:spPr>
          <p:txBody>
            <a:bodyPr wrap="square" rtlCol="0">
              <a:spAutoFit/>
            </a:bodyPr>
            <a:lstStyle/>
            <a:p>
              <a:pPr marL="119052" indent="-119052">
                <a:buFont typeface="Arial" charset="0"/>
                <a:buChar char="•"/>
              </a:pPr>
              <a:r>
                <a:rPr lang="en-US" sz="1200" b="1" dirty="0"/>
                <a:t>Education &amp; Training</a:t>
              </a:r>
            </a:p>
            <a:p>
              <a:pPr marL="119052" indent="-119052">
                <a:buFont typeface="Arial" charset="0"/>
                <a:buChar char="•"/>
              </a:pPr>
              <a:r>
                <a:rPr lang="en-US" sz="1200" b="1" dirty="0"/>
                <a:t>Assessments</a:t>
              </a:r>
            </a:p>
            <a:p>
              <a:pPr marL="119052" indent="-119052">
                <a:buFont typeface="Arial" charset="0"/>
                <a:buChar char="•"/>
              </a:pPr>
              <a:r>
                <a:rPr lang="en-US" sz="1200" b="1" dirty="0"/>
                <a:t>Social Media</a:t>
              </a:r>
            </a:p>
            <a:p>
              <a:pPr marL="119052" indent="-119052">
                <a:buFont typeface="Arial" charset="0"/>
                <a:buChar char="•"/>
              </a:pPr>
              <a:r>
                <a:rPr lang="en-US" sz="1200" b="1" dirty="0"/>
                <a:t>Alert &amp; Monitoring</a:t>
              </a:r>
            </a:p>
          </p:txBody>
        </p:sp>
      </p:grpSp>
      <p:cxnSp>
        <p:nvCxnSpPr>
          <p:cNvPr id="579" name="Elbow Connector 578"/>
          <p:cNvCxnSpPr>
            <a:stCxn id="131" idx="1"/>
            <a:endCxn id="578" idx="1"/>
          </p:cNvCxnSpPr>
          <p:nvPr/>
        </p:nvCxnSpPr>
        <p:spPr>
          <a:xfrm rot="10800000" flipV="1">
            <a:off x="3018547" y="3563983"/>
            <a:ext cx="157211" cy="675660"/>
          </a:xfrm>
          <a:prstGeom prst="bentConnector3">
            <a:avLst>
              <a:gd name="adj1" fmla="val 245410"/>
            </a:avLst>
          </a:prstGeom>
          <a:ln>
            <a:solidFill>
              <a:srgbClr val="618E6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76" name="TextBox 675"/>
          <p:cNvSpPr txBox="1"/>
          <p:nvPr/>
        </p:nvSpPr>
        <p:spPr>
          <a:xfrm>
            <a:off x="4849454" y="6506730"/>
            <a:ext cx="3998254" cy="276999"/>
          </a:xfrm>
          <a:prstGeom prst="rect">
            <a:avLst/>
          </a:prstGeom>
          <a:noFill/>
        </p:spPr>
        <p:txBody>
          <a:bodyPr wrap="square" rtlCol="0">
            <a:spAutoFit/>
          </a:bodyPr>
          <a:lstStyle/>
          <a:p>
            <a:r>
              <a:rPr lang="en-US" sz="1200" i="1" dirty="0"/>
              <a:t>Access and harvest enriched data</a:t>
            </a:r>
            <a:r>
              <a:rPr lang="en-US" sz="1200" i="1"/>
              <a:t>, products, tools</a:t>
            </a:r>
            <a:r>
              <a:rPr lang="en-US" sz="1200" i="1" dirty="0"/>
              <a:t>, services</a:t>
            </a:r>
          </a:p>
        </p:txBody>
      </p:sp>
      <p:grpSp>
        <p:nvGrpSpPr>
          <p:cNvPr id="61" name="Group 60"/>
          <p:cNvGrpSpPr/>
          <p:nvPr/>
        </p:nvGrpSpPr>
        <p:grpSpPr>
          <a:xfrm>
            <a:off x="335285" y="4898968"/>
            <a:ext cx="11823403" cy="1846573"/>
            <a:chOff x="216000" y="4854224"/>
            <a:chExt cx="11823402" cy="1846574"/>
          </a:xfrm>
          <a:scene3d>
            <a:camera prst="perspectiveRelaxed"/>
            <a:lightRig rig="chilly" dir="t"/>
          </a:scene3d>
        </p:grpSpPr>
        <p:sp>
          <p:nvSpPr>
            <p:cNvPr id="563" name="Document 562"/>
            <p:cNvSpPr/>
            <p:nvPr/>
          </p:nvSpPr>
          <p:spPr>
            <a:xfrm>
              <a:off x="216000" y="5537636"/>
              <a:ext cx="2470358" cy="1069233"/>
            </a:xfrm>
            <a:prstGeom prst="flowChartDocument">
              <a:avLst/>
            </a:prstGeom>
            <a:solidFill>
              <a:schemeClr val="bg1">
                <a:lumMod val="75000"/>
                <a:alpha val="19000"/>
              </a:schemeClr>
            </a:solidFill>
            <a:ln>
              <a:solidFill>
                <a:schemeClr val="tx1"/>
              </a:solidFill>
            </a:ln>
            <a:sp3d>
              <a:bevelT w="31750" h="2286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58" name="Document 657"/>
            <p:cNvSpPr/>
            <p:nvPr/>
          </p:nvSpPr>
          <p:spPr>
            <a:xfrm flipH="1">
              <a:off x="9272871" y="5537636"/>
              <a:ext cx="2470358" cy="1069234"/>
            </a:xfrm>
            <a:prstGeom prst="flowChartDocument">
              <a:avLst/>
            </a:prstGeom>
            <a:solidFill>
              <a:schemeClr val="bg1">
                <a:lumMod val="75000"/>
                <a:alpha val="19000"/>
              </a:schemeClr>
            </a:solidFill>
            <a:ln>
              <a:solidFill>
                <a:schemeClr val="tx1"/>
              </a:solidFill>
            </a:ln>
            <a:sp3d>
              <a:bevelT w="31750" h="2286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7" name="Rectangle 166"/>
            <p:cNvSpPr/>
            <p:nvPr/>
          </p:nvSpPr>
          <p:spPr>
            <a:xfrm>
              <a:off x="2686359" y="4916825"/>
              <a:ext cx="6589714" cy="1480245"/>
            </a:xfrm>
            <a:prstGeom prst="rect">
              <a:avLst/>
            </a:prstGeom>
            <a:solidFill>
              <a:schemeClr val="bg1">
                <a:lumMod val="75000"/>
                <a:alpha val="19000"/>
              </a:schemeClr>
            </a:solidFill>
            <a:ln>
              <a:solidFill>
                <a:schemeClr val="tx1"/>
              </a:solidFill>
            </a:ln>
            <a:sp3d>
              <a:bevelT w="31750" h="2286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 name="TextBox 30"/>
            <p:cNvSpPr txBox="1"/>
            <p:nvPr/>
          </p:nvSpPr>
          <p:spPr>
            <a:xfrm>
              <a:off x="216000" y="4854224"/>
              <a:ext cx="1883287" cy="338554"/>
            </a:xfrm>
            <a:prstGeom prst="rect">
              <a:avLst/>
            </a:prstGeom>
            <a:noFill/>
            <a:sp3d prstMaterial="flat"/>
          </p:spPr>
          <p:txBody>
            <a:bodyPr wrap="square" rtlCol="0">
              <a:spAutoFit/>
            </a:bodyPr>
            <a:lstStyle/>
            <a:p>
              <a:pPr algn="ctr"/>
              <a:r>
                <a:rPr lang="en-US" sz="1600" b="1" i="1" dirty="0"/>
                <a:t>Resource Providers</a:t>
              </a:r>
            </a:p>
          </p:txBody>
        </p:sp>
        <p:pic>
          <p:nvPicPr>
            <p:cNvPr id="33" name="Picture 32"/>
            <p:cNvPicPr>
              <a:picLocks noChangeAspect="1"/>
            </p:cNvPicPr>
            <p:nvPr/>
          </p:nvPicPr>
          <p:blipFill>
            <a:blip r:embed="rId112">
              <a:extLst>
                <a:ext uri="{28A0092B-C50C-407E-A947-70E740481C1C}">
                  <a14:useLocalDpi xmlns:a14="http://schemas.microsoft.com/office/drawing/2010/main" val="0"/>
                </a:ext>
              </a:extLst>
            </a:blip>
            <a:stretch>
              <a:fillRect/>
            </a:stretch>
          </p:blipFill>
          <p:spPr>
            <a:xfrm>
              <a:off x="3063613" y="4924747"/>
              <a:ext cx="798019" cy="270459"/>
            </a:xfrm>
            <a:prstGeom prst="rect">
              <a:avLst/>
            </a:prstGeom>
            <a:sp3d prstMaterial="flat"/>
          </p:spPr>
        </p:pic>
        <p:sp>
          <p:nvSpPr>
            <p:cNvPr id="35" name="Multidocument 34"/>
            <p:cNvSpPr/>
            <p:nvPr/>
          </p:nvSpPr>
          <p:spPr>
            <a:xfrm>
              <a:off x="282103" y="5694025"/>
              <a:ext cx="692347" cy="464248"/>
            </a:xfrm>
            <a:prstGeom prst="flowChartMultidocumen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lumMod val="65000"/>
                  <a:lumOff val="35000"/>
                </a:schemeClr>
              </a:solidFill>
            </a:ln>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900" b="1" dirty="0"/>
                <a:t>National</a:t>
              </a:r>
            </a:p>
          </p:txBody>
        </p:sp>
        <p:sp>
          <p:nvSpPr>
            <p:cNvPr id="36" name="Multidocument 35"/>
            <p:cNvSpPr/>
            <p:nvPr/>
          </p:nvSpPr>
          <p:spPr>
            <a:xfrm>
              <a:off x="1115268" y="5693498"/>
              <a:ext cx="686790" cy="459247"/>
            </a:xfrm>
            <a:prstGeom prst="flowChartMultidocumen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lumMod val="65000"/>
                  <a:lumOff val="35000"/>
                </a:schemeClr>
              </a:solidFill>
            </a:ln>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800" b="1" dirty="0"/>
                <a:t>Regional</a:t>
              </a:r>
            </a:p>
          </p:txBody>
        </p:sp>
        <p:sp>
          <p:nvSpPr>
            <p:cNvPr id="39" name="Multidocument 38"/>
            <p:cNvSpPr/>
            <p:nvPr/>
          </p:nvSpPr>
          <p:spPr>
            <a:xfrm>
              <a:off x="1942050" y="5693498"/>
              <a:ext cx="686790" cy="459247"/>
            </a:xfrm>
            <a:prstGeom prst="flowChartMultidocumen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solidFill>
                <a:schemeClr val="tx1">
                  <a:lumMod val="65000"/>
                  <a:lumOff val="35000"/>
                </a:schemeClr>
              </a:solidFill>
            </a:ln>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800" b="1" dirty="0"/>
                <a:t>Global</a:t>
              </a:r>
            </a:p>
          </p:txBody>
        </p:sp>
        <p:cxnSp>
          <p:nvCxnSpPr>
            <p:cNvPr id="44" name="Elbow Connector 43"/>
            <p:cNvCxnSpPr>
              <a:stCxn id="35" idx="0"/>
              <a:endCxn id="32" idx="2"/>
            </p:cNvCxnSpPr>
            <p:nvPr/>
          </p:nvCxnSpPr>
          <p:spPr>
            <a:xfrm rot="5400000" flipH="1" flipV="1">
              <a:off x="1125026" y="4746260"/>
              <a:ext cx="498646" cy="1396884"/>
            </a:xfrm>
            <a:prstGeom prst="bentConnector2">
              <a:avLst/>
            </a:prstGeom>
            <a:ln>
              <a:tailEnd type="triangle"/>
            </a:ln>
            <a:sp3d prstMaterial="flat"/>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39" idx="0"/>
              <a:endCxn id="32" idx="2"/>
            </p:cNvCxnSpPr>
            <p:nvPr/>
          </p:nvCxnSpPr>
          <p:spPr>
            <a:xfrm rot="16200000" flipV="1">
              <a:off x="1953684" y="5314487"/>
              <a:ext cx="498119" cy="259903"/>
            </a:xfrm>
            <a:prstGeom prst="bentConnector4">
              <a:avLst>
                <a:gd name="adj1" fmla="val 18784"/>
                <a:gd name="adj2" fmla="val 238260"/>
              </a:avLst>
            </a:prstGeom>
            <a:ln>
              <a:tailEnd type="triangle"/>
            </a:ln>
            <a:sp3d prstMaterial="flat"/>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36" idx="0"/>
              <a:endCxn id="32" idx="2"/>
            </p:cNvCxnSpPr>
            <p:nvPr/>
          </p:nvCxnSpPr>
          <p:spPr>
            <a:xfrm rot="5400000" flipH="1" flipV="1">
              <a:off x="1540292" y="5161000"/>
              <a:ext cx="498119" cy="566879"/>
            </a:xfrm>
            <a:prstGeom prst="bentConnector2">
              <a:avLst/>
            </a:prstGeom>
            <a:ln>
              <a:tailEnd type="triangle"/>
            </a:ln>
            <a:sp3d prstMaterial="flat"/>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11854671" y="6331466"/>
              <a:ext cx="184731" cy="369332"/>
            </a:xfrm>
            <a:prstGeom prst="rect">
              <a:avLst/>
            </a:prstGeom>
            <a:noFill/>
            <a:sp3d prstMaterial="flat"/>
          </p:spPr>
          <p:txBody>
            <a:bodyPr wrap="none" rtlCol="0">
              <a:spAutoFit/>
            </a:bodyPr>
            <a:lstStyle/>
            <a:p>
              <a:endParaRPr lang="en-US" dirty="0"/>
            </a:p>
          </p:txBody>
        </p:sp>
        <p:sp>
          <p:nvSpPr>
            <p:cNvPr id="142" name="Cloud 141"/>
            <p:cNvSpPr/>
            <p:nvPr/>
          </p:nvSpPr>
          <p:spPr>
            <a:xfrm>
              <a:off x="8901407" y="5570438"/>
              <a:ext cx="833017" cy="621979"/>
            </a:xfrm>
            <a:prstGeom prst="cloud">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chemeClr val="tx1">
                  <a:lumMod val="50000"/>
                  <a:lumOff val="50000"/>
                </a:schemeClr>
              </a:solidFill>
            </a:ln>
            <a:effectLst/>
            <a:sp3d prstMaterial="fla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i="1" dirty="0"/>
                <a:t>Web Interface</a:t>
              </a:r>
            </a:p>
          </p:txBody>
        </p:sp>
        <p:sp>
          <p:nvSpPr>
            <p:cNvPr id="143" name="Rounded Rectangle 142"/>
            <p:cNvSpPr/>
            <p:nvPr/>
          </p:nvSpPr>
          <p:spPr>
            <a:xfrm>
              <a:off x="8115093" y="5157009"/>
              <a:ext cx="945096" cy="292413"/>
            </a:xfrm>
            <a:prstGeom prst="roundRect">
              <a:avLst>
                <a:gd name="adj" fmla="val 50000"/>
              </a:avLst>
            </a:prstGeom>
            <a:solidFill>
              <a:srgbClr val="618E67"/>
            </a:solidFill>
            <a:ln>
              <a:solidFill>
                <a:schemeClr val="accent2"/>
              </a:solidFill>
            </a:ln>
            <a:effectLst/>
            <a:sp3d prstMaterial="flat">
              <a:bevelT w="88900" h="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API</a:t>
              </a:r>
            </a:p>
          </p:txBody>
        </p:sp>
        <p:sp>
          <p:nvSpPr>
            <p:cNvPr id="233" name="Stored Data 232">
              <a:hlinkClick r:id="rId113"/>
            </p:cNvPr>
            <p:cNvSpPr/>
            <p:nvPr/>
          </p:nvSpPr>
          <p:spPr>
            <a:xfrm>
              <a:off x="7200312" y="5158439"/>
              <a:ext cx="1074490" cy="290983"/>
            </a:xfrm>
            <a:prstGeom prst="flowChartOnlineStorage">
              <a:avLst/>
            </a:prstGeom>
            <a:solidFill>
              <a:srgbClr val="618E67"/>
            </a:solidFill>
            <a:ln>
              <a:solidFill>
                <a:schemeClr val="accent2"/>
              </a:solidFill>
            </a:ln>
            <a:effectLst/>
            <a:sp3d prstMaterial="flat">
              <a:bevelT w="88900" h="1905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i="1"/>
                <a:t>Extensions</a:t>
              </a:r>
              <a:endParaRPr lang="en-US" sz="1200" b="1" i="1" dirty="0"/>
            </a:p>
          </p:txBody>
        </p:sp>
        <p:cxnSp>
          <p:nvCxnSpPr>
            <p:cNvPr id="155" name="Elbow Connector 154"/>
            <p:cNvCxnSpPr>
              <a:endCxn id="143" idx="2"/>
            </p:cNvCxnSpPr>
            <p:nvPr/>
          </p:nvCxnSpPr>
          <p:spPr>
            <a:xfrm rot="10800000">
              <a:off x="8587641" y="5449422"/>
              <a:ext cx="757316" cy="239340"/>
            </a:xfrm>
            <a:prstGeom prst="bentConnector2">
              <a:avLst/>
            </a:prstGeom>
            <a:ln>
              <a:tailEnd type="triangle"/>
            </a:ln>
            <a:sp3d prstMaterial="flat"/>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282103" y="6120073"/>
              <a:ext cx="2207526" cy="261610"/>
            </a:xfrm>
            <a:prstGeom prst="rect">
              <a:avLst/>
            </a:prstGeom>
            <a:noFill/>
            <a:sp3d prstMaterial="flat"/>
          </p:spPr>
          <p:txBody>
            <a:bodyPr wrap="square" rtlCol="0">
              <a:spAutoFit/>
            </a:bodyPr>
            <a:lstStyle/>
            <a:p>
              <a:r>
                <a:rPr lang="en-US" sz="1100" b="1" i="1" dirty="0"/>
                <a:t>Social, Economic, Environmental</a:t>
              </a:r>
            </a:p>
          </p:txBody>
        </p:sp>
        <p:sp>
          <p:nvSpPr>
            <p:cNvPr id="108" name="Stored Data 107">
              <a:hlinkClick r:id="rId113"/>
            </p:cNvPr>
            <p:cNvSpPr/>
            <p:nvPr/>
          </p:nvSpPr>
          <p:spPr>
            <a:xfrm>
              <a:off x="4096819" y="5154973"/>
              <a:ext cx="884899" cy="282522"/>
            </a:xfrm>
            <a:prstGeom prst="flowChartOnlineStorage">
              <a:avLst/>
            </a:prstGeom>
            <a:solidFill>
              <a:srgbClr val="618E67"/>
            </a:solidFill>
            <a:ln>
              <a:solidFill>
                <a:schemeClr val="accent2"/>
              </a:solidFill>
            </a:ln>
            <a:effectLst/>
            <a:sp3d prstMaterial="flat">
              <a:bevelT w="88900" h="1905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i="1" dirty="0"/>
                <a:t>Validate</a:t>
              </a:r>
            </a:p>
          </p:txBody>
        </p:sp>
        <p:sp>
          <p:nvSpPr>
            <p:cNvPr id="89" name="Stored Data 88">
              <a:hlinkClick r:id="rId113"/>
            </p:cNvPr>
            <p:cNvSpPr/>
            <p:nvPr/>
          </p:nvSpPr>
          <p:spPr>
            <a:xfrm>
              <a:off x="3079875" y="5154973"/>
              <a:ext cx="1191484" cy="282522"/>
            </a:xfrm>
            <a:prstGeom prst="flowChartOnlineStorage">
              <a:avLst/>
            </a:prstGeom>
            <a:solidFill>
              <a:srgbClr val="618E67"/>
            </a:solidFill>
            <a:ln>
              <a:solidFill>
                <a:schemeClr val="accent2"/>
              </a:solidFill>
            </a:ln>
            <a:effectLst/>
            <a:sp3d prstMaterial="flat">
              <a:bevelT w="88900" h="19050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b="1" i="1" dirty="0"/>
                <a:t>Harvest</a:t>
              </a:r>
            </a:p>
          </p:txBody>
        </p:sp>
        <p:sp>
          <p:nvSpPr>
            <p:cNvPr id="572" name="TextBox 571"/>
            <p:cNvSpPr txBox="1"/>
            <p:nvPr/>
          </p:nvSpPr>
          <p:spPr>
            <a:xfrm>
              <a:off x="4860889" y="5686436"/>
              <a:ext cx="697855" cy="507831"/>
            </a:xfrm>
            <a:prstGeom prst="rect">
              <a:avLst/>
            </a:prstGeom>
            <a:noFill/>
            <a:sp3d prstMaterial="flat"/>
          </p:spPr>
          <p:txBody>
            <a:bodyPr wrap="square" rtlCol="0">
              <a:spAutoFit/>
            </a:bodyPr>
            <a:lstStyle/>
            <a:p>
              <a:pPr marL="119052" indent="-119052">
                <a:buFont typeface="Arial" charset="0"/>
                <a:buChar char="•"/>
              </a:pPr>
              <a:r>
                <a:rPr lang="en-US" sz="900" b="1" dirty="0"/>
                <a:t>Enrich</a:t>
              </a:r>
            </a:p>
            <a:p>
              <a:pPr marL="119052" indent="-119052">
                <a:buFont typeface="Arial" charset="0"/>
                <a:buChar char="•"/>
              </a:pPr>
              <a:r>
                <a:rPr lang="en-US" sz="900" b="1" dirty="0"/>
                <a:t>Tag</a:t>
              </a:r>
            </a:p>
            <a:p>
              <a:pPr marL="119052" indent="-119052">
                <a:buFont typeface="Arial" charset="0"/>
                <a:buChar char="•"/>
              </a:pPr>
              <a:r>
                <a:rPr lang="en-US" sz="900" b="1" dirty="0"/>
                <a:t>Group</a:t>
              </a:r>
            </a:p>
          </p:txBody>
        </p:sp>
        <p:sp>
          <p:nvSpPr>
            <p:cNvPr id="640" name="TextBox 639"/>
            <p:cNvSpPr txBox="1"/>
            <p:nvPr/>
          </p:nvSpPr>
          <p:spPr>
            <a:xfrm>
              <a:off x="2976597" y="5703920"/>
              <a:ext cx="1389939" cy="784831"/>
            </a:xfrm>
            <a:prstGeom prst="rect">
              <a:avLst/>
            </a:prstGeom>
            <a:noFill/>
            <a:sp3d prstMaterial="flat"/>
          </p:spPr>
          <p:txBody>
            <a:bodyPr wrap="square" rtlCol="0">
              <a:spAutoFit/>
            </a:bodyPr>
            <a:lstStyle/>
            <a:p>
              <a:pPr marL="119052" indent="-119052">
                <a:buFont typeface="Arial" charset="0"/>
                <a:buChar char="•"/>
              </a:pPr>
              <a:r>
                <a:rPr lang="en-US" sz="900" b="1" dirty="0"/>
                <a:t>DCAT/RDF/XML</a:t>
              </a:r>
            </a:p>
            <a:p>
              <a:pPr marL="119052" indent="-119052">
                <a:buFont typeface="Arial" charset="0"/>
                <a:buChar char="•"/>
              </a:pPr>
              <a:r>
                <a:rPr lang="en-US" sz="900" b="1" dirty="0"/>
                <a:t>CSW, WAF, WMS</a:t>
              </a:r>
            </a:p>
            <a:p>
              <a:pPr marL="119052" indent="-119052">
                <a:buFont typeface="Arial" charset="0"/>
                <a:buChar char="•"/>
              </a:pPr>
              <a:r>
                <a:rPr lang="en-US" sz="900" b="1" dirty="0"/>
                <a:t>RSS/Atom</a:t>
              </a:r>
            </a:p>
            <a:p>
              <a:pPr marL="119052" indent="-119052">
                <a:buFont typeface="Arial" charset="0"/>
                <a:buChar char="•"/>
              </a:pPr>
              <a:r>
                <a:rPr lang="en-US" sz="900" b="1" dirty="0"/>
                <a:t>CSV &amp; JSON</a:t>
              </a:r>
            </a:p>
            <a:p>
              <a:pPr marL="119052" indent="-119052">
                <a:buFont typeface="Arial" charset="0"/>
                <a:buChar char="•"/>
              </a:pPr>
              <a:r>
                <a:rPr lang="en-US" sz="900" b="1" dirty="0"/>
                <a:t>Geoportals/ARCGIS</a:t>
              </a:r>
            </a:p>
          </p:txBody>
        </p:sp>
        <p:sp>
          <p:nvSpPr>
            <p:cNvPr id="643" name="TextBox 642"/>
            <p:cNvSpPr txBox="1"/>
            <p:nvPr/>
          </p:nvSpPr>
          <p:spPr>
            <a:xfrm>
              <a:off x="4099390" y="5695825"/>
              <a:ext cx="946671" cy="507831"/>
            </a:xfrm>
            <a:prstGeom prst="rect">
              <a:avLst/>
            </a:prstGeom>
            <a:noFill/>
            <a:sp3d prstMaterial="flat"/>
          </p:spPr>
          <p:txBody>
            <a:bodyPr wrap="square" rtlCol="0">
              <a:spAutoFit/>
            </a:bodyPr>
            <a:lstStyle/>
            <a:p>
              <a:pPr marL="119052" indent="-119052">
                <a:buFont typeface="Arial" charset="0"/>
                <a:buChar char="•"/>
              </a:pPr>
              <a:r>
                <a:rPr lang="en-US" sz="900" b="1" dirty="0"/>
                <a:t>ISO 19139</a:t>
              </a:r>
            </a:p>
            <a:p>
              <a:pPr marL="119052" indent="-119052">
                <a:buFont typeface="Arial" charset="0"/>
                <a:buChar char="•"/>
              </a:pPr>
              <a:r>
                <a:rPr lang="en-US" sz="900" b="1" dirty="0"/>
                <a:t>ISO 19115</a:t>
              </a:r>
            </a:p>
            <a:p>
              <a:pPr marL="119052" indent="-119052">
                <a:buFont typeface="Arial" charset="0"/>
                <a:buChar char="•"/>
              </a:pPr>
              <a:r>
                <a:rPr lang="en-US" sz="900" b="1" dirty="0"/>
                <a:t>Many others</a:t>
              </a:r>
            </a:p>
          </p:txBody>
        </p:sp>
        <p:sp>
          <p:nvSpPr>
            <p:cNvPr id="650" name="TextBox 649"/>
            <p:cNvSpPr txBox="1"/>
            <p:nvPr/>
          </p:nvSpPr>
          <p:spPr>
            <a:xfrm>
              <a:off x="10025415" y="5520264"/>
              <a:ext cx="1807248" cy="1015664"/>
            </a:xfrm>
            <a:prstGeom prst="rect">
              <a:avLst/>
            </a:prstGeom>
            <a:noFill/>
            <a:sp3d prstMaterial="flat"/>
          </p:spPr>
          <p:txBody>
            <a:bodyPr wrap="square" rtlCol="0">
              <a:spAutoFit/>
            </a:bodyPr>
            <a:lstStyle/>
            <a:p>
              <a:r>
                <a:rPr lang="en-US" sz="1600" b="1" i="1" dirty="0"/>
                <a:t>Technical Teams</a:t>
              </a:r>
            </a:p>
            <a:p>
              <a:pPr marL="228578" indent="-114289">
                <a:buFont typeface="Arial" charset="0"/>
                <a:buChar char="•"/>
              </a:pPr>
              <a:r>
                <a:rPr lang="en-US" sz="1100" b="1" dirty="0"/>
                <a:t>User Requirements</a:t>
              </a:r>
            </a:p>
            <a:p>
              <a:pPr marL="228578" indent="-114289">
                <a:buFont typeface="Arial" charset="0"/>
                <a:buChar char="•"/>
              </a:pPr>
              <a:r>
                <a:rPr lang="en-US" sz="1100" b="1" dirty="0"/>
                <a:t>Solution Development</a:t>
              </a:r>
            </a:p>
            <a:p>
              <a:pPr marL="228578" indent="-114289">
                <a:buFont typeface="Arial" charset="0"/>
                <a:buChar char="•"/>
              </a:pPr>
              <a:r>
                <a:rPr lang="en-US" sz="1100" b="1" dirty="0"/>
                <a:t>Access Reusable Open Service API’s</a:t>
              </a:r>
            </a:p>
          </p:txBody>
        </p:sp>
        <p:sp>
          <p:nvSpPr>
            <p:cNvPr id="32" name="Cloud 31"/>
            <p:cNvSpPr/>
            <p:nvPr/>
          </p:nvSpPr>
          <p:spPr>
            <a:xfrm>
              <a:off x="2070207" y="4884389"/>
              <a:ext cx="833017" cy="621979"/>
            </a:xfrm>
            <a:prstGeom prst="cloud">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solidFill>
                <a:schemeClr val="tx1">
                  <a:lumMod val="50000"/>
                  <a:lumOff val="50000"/>
                </a:schemeClr>
              </a:solidFill>
            </a:ln>
            <a:effectLst/>
            <a:sp3d prstMaterial="fla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i="1" dirty="0"/>
                <a:t>Web Interface</a:t>
              </a:r>
            </a:p>
          </p:txBody>
        </p:sp>
        <p:sp>
          <p:nvSpPr>
            <p:cNvPr id="545" name="Oval 544">
              <a:hlinkClick r:id="rId113"/>
            </p:cNvPr>
            <p:cNvSpPr/>
            <p:nvPr/>
          </p:nvSpPr>
          <p:spPr>
            <a:xfrm>
              <a:off x="5560053" y="4926249"/>
              <a:ext cx="1020536" cy="1021227"/>
            </a:xfrm>
            <a:prstGeom prst="ellipse">
              <a:avLst/>
            </a:prstGeom>
            <a:solidFill>
              <a:srgbClr val="618E67"/>
            </a:solidFill>
            <a:ln>
              <a:solidFill>
                <a:schemeClr val="accent2"/>
              </a:solidFill>
            </a:ln>
            <a:effectLst/>
            <a:sp3d prstMaterial="flat">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1200" i="1" dirty="0"/>
            </a:p>
          </p:txBody>
        </p:sp>
        <p:sp>
          <p:nvSpPr>
            <p:cNvPr id="544" name="Freeform 543">
              <a:hlinkClick r:id="rId113"/>
            </p:cNvPr>
            <p:cNvSpPr/>
            <p:nvPr/>
          </p:nvSpPr>
          <p:spPr>
            <a:xfrm>
              <a:off x="6537012" y="5161726"/>
              <a:ext cx="779252" cy="287696"/>
            </a:xfrm>
            <a:custGeom>
              <a:avLst/>
              <a:gdLst>
                <a:gd name="connsiteX0" fmla="*/ 0 w 779252"/>
                <a:gd name="connsiteY0" fmla="*/ 0 h 287696"/>
                <a:gd name="connsiteX1" fmla="*/ 779252 w 779252"/>
                <a:gd name="connsiteY1" fmla="*/ 0 h 287696"/>
                <a:gd name="connsiteX2" fmla="*/ 615861 w 779252"/>
                <a:gd name="connsiteY2" fmla="*/ 143848 h 287696"/>
                <a:gd name="connsiteX3" fmla="*/ 779252 w 779252"/>
                <a:gd name="connsiteY3" fmla="*/ 287696 h 287696"/>
                <a:gd name="connsiteX4" fmla="*/ 10540 w 779252"/>
                <a:gd name="connsiteY4" fmla="*/ 287696 h 287696"/>
                <a:gd name="connsiteX5" fmla="*/ 17970 w 779252"/>
                <a:gd name="connsiteY5" fmla="*/ 263744 h 287696"/>
                <a:gd name="connsiteX6" fmla="*/ 28337 w 779252"/>
                <a:gd name="connsiteY6" fmla="*/ 160837 h 287696"/>
                <a:gd name="connsiteX7" fmla="*/ 17970 w 779252"/>
                <a:gd name="connsiteY7" fmla="*/ 57931 h 2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9252" h="287696">
                  <a:moveTo>
                    <a:pt x="0" y="0"/>
                  </a:moveTo>
                  <a:lnTo>
                    <a:pt x="779252" y="0"/>
                  </a:lnTo>
                  <a:cubicBezTo>
                    <a:pt x="688980" y="0"/>
                    <a:pt x="615861" y="64415"/>
                    <a:pt x="615861" y="143848"/>
                  </a:cubicBezTo>
                  <a:cubicBezTo>
                    <a:pt x="615861" y="223281"/>
                    <a:pt x="688980" y="287696"/>
                    <a:pt x="779252" y="287696"/>
                  </a:cubicBezTo>
                  <a:lnTo>
                    <a:pt x="10540" y="287696"/>
                  </a:lnTo>
                  <a:lnTo>
                    <a:pt x="17970" y="263744"/>
                  </a:lnTo>
                  <a:cubicBezTo>
                    <a:pt x="24768" y="230504"/>
                    <a:pt x="28337" y="196088"/>
                    <a:pt x="28337" y="160837"/>
                  </a:cubicBezTo>
                  <a:cubicBezTo>
                    <a:pt x="28337" y="125587"/>
                    <a:pt x="24768" y="91171"/>
                    <a:pt x="17970" y="57931"/>
                  </a:cubicBezTo>
                  <a:close/>
                </a:path>
              </a:pathLst>
            </a:custGeom>
            <a:solidFill>
              <a:srgbClr val="618E67"/>
            </a:solidFill>
            <a:ln>
              <a:solidFill>
                <a:schemeClr val="accent2"/>
              </a:solidFill>
            </a:ln>
            <a:effectLst/>
            <a:sp3d prstMaterial="flat">
              <a:bevelT w="88900" h="190500"/>
            </a:sp3d>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r>
                <a:rPr lang="en-US" sz="1200" b="1" i="1" dirty="0"/>
                <a:t>  Plugins</a:t>
              </a:r>
            </a:p>
          </p:txBody>
        </p:sp>
        <p:sp>
          <p:nvSpPr>
            <p:cNvPr id="542" name="Freeform 541">
              <a:hlinkClick r:id="rId113"/>
            </p:cNvPr>
            <p:cNvSpPr/>
            <p:nvPr/>
          </p:nvSpPr>
          <p:spPr>
            <a:xfrm>
              <a:off x="4876641" y="5161064"/>
              <a:ext cx="727195" cy="282522"/>
            </a:xfrm>
            <a:custGeom>
              <a:avLst/>
              <a:gdLst>
                <a:gd name="connsiteX0" fmla="*/ 147513 w 727195"/>
                <a:gd name="connsiteY0" fmla="*/ 0 h 282522"/>
                <a:gd name="connsiteX1" fmla="*/ 727195 w 727195"/>
                <a:gd name="connsiteY1" fmla="*/ 0 h 282522"/>
                <a:gd name="connsiteX2" fmla="*/ 709019 w 727195"/>
                <a:gd name="connsiteY2" fmla="*/ 58593 h 282522"/>
                <a:gd name="connsiteX3" fmla="*/ 698652 w 727195"/>
                <a:gd name="connsiteY3" fmla="*/ 161499 h 282522"/>
                <a:gd name="connsiteX4" fmla="*/ 709019 w 727195"/>
                <a:gd name="connsiteY4" fmla="*/ 264406 h 282522"/>
                <a:gd name="connsiteX5" fmla="*/ 714639 w 727195"/>
                <a:gd name="connsiteY5" fmla="*/ 282522 h 282522"/>
                <a:gd name="connsiteX6" fmla="*/ 147513 w 727195"/>
                <a:gd name="connsiteY6" fmla="*/ 282522 h 282522"/>
                <a:gd name="connsiteX7" fmla="*/ 0 w 727195"/>
                <a:gd name="connsiteY7" fmla="*/ 141261 h 282522"/>
                <a:gd name="connsiteX8" fmla="*/ 147513 w 727195"/>
                <a:gd name="connsiteY8" fmla="*/ 0 h 28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7195" h="282522">
                  <a:moveTo>
                    <a:pt x="147513" y="0"/>
                  </a:moveTo>
                  <a:lnTo>
                    <a:pt x="727195" y="0"/>
                  </a:lnTo>
                  <a:lnTo>
                    <a:pt x="709019" y="58593"/>
                  </a:lnTo>
                  <a:cubicBezTo>
                    <a:pt x="702222" y="91833"/>
                    <a:pt x="698652" y="126249"/>
                    <a:pt x="698652" y="161499"/>
                  </a:cubicBezTo>
                  <a:cubicBezTo>
                    <a:pt x="698652" y="196750"/>
                    <a:pt x="702222" y="231166"/>
                    <a:pt x="709019" y="264406"/>
                  </a:cubicBezTo>
                  <a:lnTo>
                    <a:pt x="714639" y="282522"/>
                  </a:lnTo>
                  <a:lnTo>
                    <a:pt x="147513" y="282522"/>
                  </a:lnTo>
                  <a:cubicBezTo>
                    <a:pt x="66014" y="282522"/>
                    <a:pt x="0" y="219266"/>
                    <a:pt x="0" y="141261"/>
                  </a:cubicBezTo>
                  <a:cubicBezTo>
                    <a:pt x="0" y="63257"/>
                    <a:pt x="66014" y="0"/>
                    <a:pt x="147513" y="0"/>
                  </a:cubicBezTo>
                  <a:close/>
                </a:path>
              </a:pathLst>
            </a:custGeom>
            <a:solidFill>
              <a:srgbClr val="618E67"/>
            </a:solidFill>
            <a:ln>
              <a:solidFill>
                <a:schemeClr val="accent2"/>
              </a:solidFill>
            </a:ln>
            <a:effectLst/>
            <a:sp3d prstMaterial="flat">
              <a:bevelT w="88900" h="190500"/>
            </a:sp3d>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a:r>
                <a:rPr lang="en-US" sz="1200" b="1" i="1" dirty="0"/>
                <a:t>Process</a:t>
              </a:r>
            </a:p>
          </p:txBody>
        </p:sp>
      </p:grpSp>
      <p:grpSp>
        <p:nvGrpSpPr>
          <p:cNvPr id="98" name="Group 97"/>
          <p:cNvGrpSpPr/>
          <p:nvPr/>
        </p:nvGrpSpPr>
        <p:grpSpPr>
          <a:xfrm>
            <a:off x="2686360" y="3817420"/>
            <a:ext cx="6956521" cy="1292099"/>
            <a:chOff x="2686359" y="3817407"/>
            <a:chExt cx="6589714" cy="1292097"/>
          </a:xfrm>
          <a:scene3d>
            <a:camera prst="perspectiveRelaxed"/>
            <a:lightRig rig="chilly" dir="t"/>
          </a:scene3d>
        </p:grpSpPr>
        <p:grpSp>
          <p:nvGrpSpPr>
            <p:cNvPr id="37" name="Group 36"/>
            <p:cNvGrpSpPr/>
            <p:nvPr/>
          </p:nvGrpSpPr>
          <p:grpSpPr>
            <a:xfrm>
              <a:off x="2686359" y="3843473"/>
              <a:ext cx="6589714" cy="1266031"/>
              <a:chOff x="2686359" y="3843473"/>
              <a:chExt cx="6589714" cy="1266031"/>
            </a:xfrm>
          </p:grpSpPr>
          <p:sp>
            <p:nvSpPr>
              <p:cNvPr id="573" name="Rectangle 572"/>
              <p:cNvSpPr/>
              <p:nvPr/>
            </p:nvSpPr>
            <p:spPr>
              <a:xfrm>
                <a:off x="2686359" y="3843473"/>
                <a:ext cx="6589714" cy="1263243"/>
              </a:xfrm>
              <a:prstGeom prst="rect">
                <a:avLst/>
              </a:prstGeom>
              <a:solidFill>
                <a:schemeClr val="bg1">
                  <a:lumMod val="75000"/>
                  <a:alpha val="33000"/>
                </a:schemeClr>
              </a:solidFill>
              <a:ln>
                <a:solidFill>
                  <a:schemeClr val="tx1"/>
                </a:solidFill>
              </a:ln>
              <a:sp3d>
                <a:bevelT w="0" h="2159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7" name="Multidocument 526"/>
              <p:cNvSpPr/>
              <p:nvPr/>
            </p:nvSpPr>
            <p:spPr>
              <a:xfrm>
                <a:off x="4514580" y="4149623"/>
                <a:ext cx="1291561" cy="703497"/>
              </a:xfrm>
              <a:prstGeom prst="flowChartMultidocument">
                <a:avLst/>
              </a:prstGeom>
              <a:solidFill>
                <a:schemeClr val="tx1">
                  <a:lumMod val="65000"/>
                  <a:lumOff val="35000"/>
                </a:schemeClr>
              </a:solidFill>
              <a:ln>
                <a:solidFill>
                  <a:schemeClr val="tx1"/>
                </a:solidFill>
              </a:ln>
              <a:effectLst/>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i="1" dirty="0">
                    <a:solidFill>
                      <a:srgbClr val="FFFF00"/>
                    </a:solidFill>
                    <a:effectLst>
                      <a:outerShdw blurRad="50800" dist="38100" dir="2700000" algn="tl" rotWithShape="0">
                        <a:prstClr val="black">
                          <a:alpha val="40000"/>
                        </a:prstClr>
                      </a:outerShdw>
                    </a:effectLst>
                  </a:rPr>
                  <a:t>CURATE</a:t>
                </a:r>
              </a:p>
              <a:p>
                <a:pPr algn="ctr"/>
                <a:r>
                  <a:rPr lang="en-US" sz="1051" b="1" dirty="0"/>
                  <a:t>Thematic Datasets</a:t>
                </a:r>
              </a:p>
            </p:txBody>
          </p:sp>
          <p:sp>
            <p:nvSpPr>
              <p:cNvPr id="534" name="Multidocument 533"/>
              <p:cNvSpPr/>
              <p:nvPr/>
            </p:nvSpPr>
            <p:spPr>
              <a:xfrm>
                <a:off x="5921541" y="4111232"/>
                <a:ext cx="1268329" cy="726150"/>
              </a:xfrm>
              <a:prstGeom prst="flowChartMultidocument">
                <a:avLst/>
              </a:prstGeom>
              <a:solidFill>
                <a:schemeClr val="tx1">
                  <a:lumMod val="65000"/>
                  <a:lumOff val="35000"/>
                </a:schemeClr>
              </a:solidFill>
              <a:ln>
                <a:solidFill>
                  <a:schemeClr val="tx1"/>
                </a:solidFill>
              </a:ln>
              <a:effectLst/>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i="1" dirty="0">
                    <a:solidFill>
                      <a:srgbClr val="FFFF00"/>
                    </a:solidFill>
                    <a:effectLst>
                      <a:outerShdw blurRad="50800" dist="38100" dir="2700000" algn="tl" rotWithShape="0">
                        <a:prstClr val="black">
                          <a:alpha val="40000"/>
                        </a:prstClr>
                      </a:outerShdw>
                    </a:effectLst>
                  </a:rPr>
                  <a:t>HARMONIZE</a:t>
                </a:r>
              </a:p>
              <a:p>
                <a:pPr algn="ctr"/>
                <a:r>
                  <a:rPr lang="en-US" sz="1051" b="1" dirty="0"/>
                  <a:t>Thematic Data &amp; Resources</a:t>
                </a:r>
              </a:p>
            </p:txBody>
          </p:sp>
          <p:sp>
            <p:nvSpPr>
              <p:cNvPr id="535" name="Multidocument 534"/>
              <p:cNvSpPr/>
              <p:nvPr/>
            </p:nvSpPr>
            <p:spPr>
              <a:xfrm>
                <a:off x="7882943" y="4115291"/>
                <a:ext cx="1100048" cy="648406"/>
              </a:xfrm>
              <a:prstGeom prst="flowChartMultidocument">
                <a:avLst/>
              </a:prstGeom>
              <a:solidFill>
                <a:schemeClr val="tx1">
                  <a:lumMod val="65000"/>
                  <a:lumOff val="35000"/>
                </a:schemeClr>
              </a:solidFill>
              <a:ln>
                <a:solidFill>
                  <a:schemeClr val="tx1"/>
                </a:solidFill>
              </a:ln>
              <a:effectLst/>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i="1" dirty="0">
                    <a:solidFill>
                      <a:srgbClr val="FFFF00"/>
                    </a:solidFill>
                    <a:effectLst>
                      <a:outerShdw blurRad="50800" dist="38100" dir="2700000" algn="tl" rotWithShape="0">
                        <a:prstClr val="black">
                          <a:alpha val="40000"/>
                        </a:prstClr>
                      </a:outerShdw>
                    </a:effectLst>
                  </a:rPr>
                  <a:t>CO-CREATE</a:t>
                </a:r>
              </a:p>
              <a:p>
                <a:pPr algn="ctr"/>
                <a:r>
                  <a:rPr lang="en-US" sz="1051" b="1" dirty="0"/>
                  <a:t>Products &amp; Services</a:t>
                </a:r>
              </a:p>
            </p:txBody>
          </p:sp>
          <p:sp>
            <p:nvSpPr>
              <p:cNvPr id="578" name="Multidocument 577"/>
              <p:cNvSpPr/>
              <p:nvPr/>
            </p:nvSpPr>
            <p:spPr>
              <a:xfrm>
                <a:off x="3001029" y="3915427"/>
                <a:ext cx="1113717" cy="648406"/>
              </a:xfrm>
              <a:prstGeom prst="flowChartMultidocument">
                <a:avLst/>
              </a:prstGeom>
              <a:solidFill>
                <a:schemeClr val="tx1">
                  <a:lumMod val="65000"/>
                  <a:lumOff val="35000"/>
                </a:schemeClr>
              </a:solidFill>
              <a:ln>
                <a:solidFill>
                  <a:schemeClr val="tx1"/>
                </a:solidFill>
              </a:ln>
              <a:effectLst/>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1" b="1" dirty="0"/>
                  <a:t>Resource Catalog</a:t>
                </a:r>
              </a:p>
            </p:txBody>
          </p:sp>
          <p:sp>
            <p:nvSpPr>
              <p:cNvPr id="591" name="TextBox 590"/>
              <p:cNvSpPr txBox="1"/>
              <p:nvPr/>
            </p:nvSpPr>
            <p:spPr>
              <a:xfrm>
                <a:off x="2715126" y="4801727"/>
                <a:ext cx="174990" cy="307777"/>
              </a:xfrm>
              <a:prstGeom prst="rect">
                <a:avLst/>
              </a:prstGeom>
              <a:noFill/>
              <a:sp3d prstMaterial="metal"/>
            </p:spPr>
            <p:txBody>
              <a:bodyPr wrap="none" rtlCol="0">
                <a:spAutoFit/>
              </a:bodyPr>
              <a:lstStyle/>
              <a:p>
                <a:endParaRPr lang="en-US" sz="1400" b="1" i="1" dirty="0"/>
              </a:p>
            </p:txBody>
          </p:sp>
          <p:sp>
            <p:nvSpPr>
              <p:cNvPr id="598" name="TextBox 597"/>
              <p:cNvSpPr txBox="1"/>
              <p:nvPr/>
            </p:nvSpPr>
            <p:spPr>
              <a:xfrm>
                <a:off x="6712520" y="4800642"/>
                <a:ext cx="1879309" cy="230832"/>
              </a:xfrm>
              <a:prstGeom prst="rect">
                <a:avLst/>
              </a:prstGeom>
              <a:solidFill>
                <a:schemeClr val="accent2">
                  <a:lumMod val="60000"/>
                  <a:lumOff val="40000"/>
                </a:schemeClr>
              </a:solidFill>
              <a:sp3d prstMaterial="metal">
                <a:bevelT w="38100"/>
              </a:sp3d>
            </p:spPr>
            <p:txBody>
              <a:bodyPr wrap="square" rtlCol="0">
                <a:spAutoFit/>
              </a:bodyPr>
              <a:lstStyle/>
              <a:p>
                <a:r>
                  <a:rPr lang="en-US" sz="900" b="1" i="1" dirty="0">
                    <a:solidFill>
                      <a:srgbClr val="C00000"/>
                    </a:solidFill>
                  </a:rPr>
                  <a:t>Ready-made Datasets and Products</a:t>
                </a:r>
              </a:p>
            </p:txBody>
          </p:sp>
          <p:cxnSp>
            <p:nvCxnSpPr>
              <p:cNvPr id="603" name="Elbow Connector 602"/>
              <p:cNvCxnSpPr>
                <a:stCxn id="534" idx="3"/>
                <a:endCxn id="598" idx="0"/>
              </p:cNvCxnSpPr>
              <p:nvPr/>
            </p:nvCxnSpPr>
            <p:spPr>
              <a:xfrm>
                <a:off x="7189870" y="4474307"/>
                <a:ext cx="462304" cy="326335"/>
              </a:xfrm>
              <a:prstGeom prst="bentConnector2">
                <a:avLst/>
              </a:prstGeom>
              <a:ln w="15875">
                <a:solidFill>
                  <a:schemeClr val="accent5"/>
                </a:solidFill>
                <a:prstDash val="sysDot"/>
                <a:tailEnd type="triangle"/>
              </a:ln>
              <a:effectLst>
                <a:glow rad="12700">
                  <a:schemeClr val="accent1">
                    <a:alpha val="19000"/>
                  </a:schemeClr>
                </a:glow>
              </a:effectLst>
              <a:sp3d prstMaterial="metal"/>
            </p:spPr>
            <p:style>
              <a:lnRef idx="1">
                <a:schemeClr val="accent1"/>
              </a:lnRef>
              <a:fillRef idx="0">
                <a:schemeClr val="accent1"/>
              </a:fillRef>
              <a:effectRef idx="0">
                <a:schemeClr val="accent1"/>
              </a:effectRef>
              <a:fontRef idx="minor">
                <a:schemeClr val="tx1"/>
              </a:fontRef>
            </p:style>
          </p:cxnSp>
        </p:grpSp>
        <p:sp>
          <p:nvSpPr>
            <p:cNvPr id="520" name="TextBox 519"/>
            <p:cNvSpPr txBox="1"/>
            <p:nvPr/>
          </p:nvSpPr>
          <p:spPr>
            <a:xfrm>
              <a:off x="5915266" y="3817407"/>
              <a:ext cx="2703196" cy="261610"/>
            </a:xfrm>
            <a:prstGeom prst="rect">
              <a:avLst/>
            </a:prstGeom>
            <a:noFill/>
          </p:spPr>
          <p:txBody>
            <a:bodyPr wrap="none" rtlCol="0">
              <a:spAutoFit/>
            </a:bodyPr>
            <a:lstStyle/>
            <a:p>
              <a:r>
                <a:rPr lang="en-US" sz="1100" b="1" dirty="0"/>
                <a:t>Curate -&gt; Integrate -&gt; Aggregate -&gt; Conflation</a:t>
              </a:r>
            </a:p>
          </p:txBody>
        </p:sp>
        <p:cxnSp>
          <p:nvCxnSpPr>
            <p:cNvPr id="63" name="Elbow Connector 62"/>
            <p:cNvCxnSpPr>
              <a:stCxn id="535" idx="3"/>
            </p:cNvCxnSpPr>
            <p:nvPr/>
          </p:nvCxnSpPr>
          <p:spPr>
            <a:xfrm flipH="1">
              <a:off x="8591829" y="4439494"/>
              <a:ext cx="391162" cy="485253"/>
            </a:xfrm>
            <a:prstGeom prst="bentConnector4">
              <a:avLst>
                <a:gd name="adj1" fmla="val -58441"/>
                <a:gd name="adj2" fmla="val 95968"/>
              </a:avLst>
            </a:prstGeom>
            <a:ln w="25400">
              <a:solidFill>
                <a:schemeClr val="accent5"/>
              </a:solidFill>
              <a:prstDash val="sysDot"/>
              <a:tailEnd type="triangle"/>
            </a:ln>
            <a:effectLst>
              <a:glow rad="12700">
                <a:schemeClr val="accent1">
                  <a:satMod val="175000"/>
                  <a:alpha val="16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886032" y="4683467"/>
            <a:ext cx="635581" cy="1118679"/>
            <a:chOff x="6762927" y="6508390"/>
            <a:chExt cx="635581" cy="1118679"/>
          </a:xfrm>
          <a:solidFill>
            <a:schemeClr val="bg1">
              <a:lumMod val="85000"/>
            </a:schemeClr>
          </a:solidFill>
        </p:grpSpPr>
        <p:sp>
          <p:nvSpPr>
            <p:cNvPr id="522" name="Oval 521"/>
            <p:cNvSpPr/>
            <p:nvPr/>
          </p:nvSpPr>
          <p:spPr>
            <a:xfrm>
              <a:off x="6763198" y="7021497"/>
              <a:ext cx="635309" cy="605572"/>
            </a:xfrm>
            <a:prstGeom prst="ellipse">
              <a:avLst/>
            </a:prstGeom>
            <a:grpFill/>
            <a:ln>
              <a:solidFill>
                <a:schemeClr val="tx1">
                  <a:lumMod val="50000"/>
                  <a:lumOff val="50000"/>
                </a:schemeClr>
              </a:solidFill>
            </a:ln>
            <a:scene3d>
              <a:camera prst="isometricOffAxis1Top"/>
              <a:lightRig rig="threePt" dir="t"/>
            </a:scene3d>
            <a:sp3d>
              <a:bevelT w="0" h="146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762927" y="6840412"/>
              <a:ext cx="635309" cy="605572"/>
            </a:xfrm>
            <a:prstGeom prst="ellipse">
              <a:avLst/>
            </a:prstGeom>
            <a:grpFill/>
            <a:ln>
              <a:solidFill>
                <a:schemeClr val="tx1">
                  <a:lumMod val="50000"/>
                  <a:lumOff val="50000"/>
                </a:schemeClr>
              </a:solidFill>
            </a:ln>
            <a:scene3d>
              <a:camera prst="isometricOffAxis1Top"/>
              <a:lightRig rig="threePt" dir="t"/>
            </a:scene3d>
            <a:sp3d>
              <a:bevelT w="0" h="146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Oval 522"/>
            <p:cNvSpPr/>
            <p:nvPr/>
          </p:nvSpPr>
          <p:spPr>
            <a:xfrm>
              <a:off x="6763199" y="6508390"/>
              <a:ext cx="635309" cy="605572"/>
            </a:xfrm>
            <a:prstGeom prst="ellipse">
              <a:avLst/>
            </a:prstGeom>
            <a:grpFill/>
            <a:ln>
              <a:solidFill>
                <a:schemeClr val="tx1">
                  <a:lumMod val="50000"/>
                  <a:lumOff val="50000"/>
                </a:schemeClr>
              </a:solidFill>
            </a:ln>
            <a:scene3d>
              <a:camera prst="isometricOffAxis1Top"/>
              <a:lightRig rig="threePt" dir="t"/>
            </a:scene3d>
            <a:sp3d>
              <a:bevelT w="0" h="279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5845797" y="5508475"/>
            <a:ext cx="679739" cy="369332"/>
          </a:xfrm>
          <a:prstGeom prst="rect">
            <a:avLst/>
          </a:prstGeom>
          <a:noFill/>
          <a:scene3d>
            <a:camera prst="perspectiveRelaxed"/>
            <a:lightRig rig="threePt" dir="t"/>
          </a:scene3d>
        </p:spPr>
        <p:txBody>
          <a:bodyPr wrap="none" rtlCol="0">
            <a:prstTxWarp prst="textArchDown">
              <a:avLst/>
            </a:prstTxWarp>
            <a:spAutoFit/>
          </a:bodyPr>
          <a:lstStyle/>
          <a:p>
            <a:pPr algn="ctr"/>
            <a:r>
              <a:rPr lang="en-US" sz="1400" b="1">
                <a:solidFill>
                  <a:schemeClr val="bg1"/>
                </a:solidFill>
              </a:rPr>
              <a:t>Store</a:t>
            </a:r>
          </a:p>
        </p:txBody>
      </p:sp>
      <p:sp>
        <p:nvSpPr>
          <p:cNvPr id="66" name="TextBox 65"/>
          <p:cNvSpPr txBox="1"/>
          <p:nvPr/>
        </p:nvSpPr>
        <p:spPr>
          <a:xfrm>
            <a:off x="2620706" y="3772456"/>
            <a:ext cx="2304477" cy="307777"/>
          </a:xfrm>
          <a:prstGeom prst="rect">
            <a:avLst/>
          </a:prstGeom>
          <a:noFill/>
        </p:spPr>
        <p:txBody>
          <a:bodyPr wrap="none" rtlCol="0">
            <a:spAutoFit/>
          </a:bodyPr>
          <a:lstStyle/>
          <a:p>
            <a:r>
              <a:rPr lang="en-US" sz="1400" b="1" i="1" dirty="0">
                <a:solidFill>
                  <a:schemeClr val="bg1"/>
                </a:solidFill>
                <a:effectLst>
                  <a:outerShdw blurRad="50800" dist="38100" dir="2700000" algn="tl" rotWithShape="0">
                    <a:prstClr val="black">
                      <a:alpha val="40000"/>
                    </a:prstClr>
                  </a:outerShdw>
                </a:effectLst>
              </a:rPr>
              <a:t>Features, Functions, Services</a:t>
            </a:r>
          </a:p>
        </p:txBody>
      </p:sp>
      <p:sp>
        <p:nvSpPr>
          <p:cNvPr id="50" name="TextBox 49"/>
          <p:cNvSpPr txBox="1"/>
          <p:nvPr/>
        </p:nvSpPr>
        <p:spPr>
          <a:xfrm>
            <a:off x="5772072" y="4826414"/>
            <a:ext cx="869493" cy="677647"/>
          </a:xfrm>
          <a:prstGeom prst="rect">
            <a:avLst/>
          </a:prstGeom>
          <a:noFill/>
        </p:spPr>
        <p:txBody>
          <a:bodyPr wrap="none" rtlCol="0">
            <a:prstTxWarp prst="textArchDown">
              <a:avLst/>
            </a:prstTxWarp>
            <a:spAutoFit/>
          </a:bodyPr>
          <a:lstStyle/>
          <a:p>
            <a:pPr algn="ctr"/>
            <a:r>
              <a:rPr lang="en-US" sz="1000" b="1" dirty="0">
                <a:solidFill>
                  <a:schemeClr val="bg1"/>
                </a:solidFill>
              </a:rPr>
              <a:t>Data</a:t>
            </a:r>
          </a:p>
          <a:p>
            <a:pPr algn="ctr"/>
            <a:r>
              <a:rPr lang="en-US" sz="1000" b="1" dirty="0">
                <a:solidFill>
                  <a:schemeClr val="bg1"/>
                </a:solidFill>
              </a:rPr>
              <a:t>Files</a:t>
            </a:r>
          </a:p>
        </p:txBody>
      </p:sp>
      <p:grpSp>
        <p:nvGrpSpPr>
          <p:cNvPr id="163" name="Group 162"/>
          <p:cNvGrpSpPr/>
          <p:nvPr/>
        </p:nvGrpSpPr>
        <p:grpSpPr>
          <a:xfrm>
            <a:off x="132187" y="1930398"/>
            <a:ext cx="2426407" cy="1844154"/>
            <a:chOff x="241204" y="1493520"/>
            <a:chExt cx="2426407" cy="1844153"/>
          </a:xfrm>
        </p:grpSpPr>
        <p:sp>
          <p:nvSpPr>
            <p:cNvPr id="1007" name="Rectangle 1006"/>
            <p:cNvSpPr/>
            <p:nvPr/>
          </p:nvSpPr>
          <p:spPr>
            <a:xfrm>
              <a:off x="241204" y="1509342"/>
              <a:ext cx="2331323" cy="1784017"/>
            </a:xfrm>
            <a:prstGeom prst="rect">
              <a:avLst/>
            </a:prstGeom>
            <a:solidFill>
              <a:srgbClr val="618E6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API</a:t>
              </a:r>
            </a:p>
          </p:txBody>
        </p:sp>
        <p:sp>
          <p:nvSpPr>
            <p:cNvPr id="649" name="TextBox 648"/>
            <p:cNvSpPr txBox="1"/>
            <p:nvPr/>
          </p:nvSpPr>
          <p:spPr>
            <a:xfrm>
              <a:off x="314153" y="1641171"/>
              <a:ext cx="2146366" cy="1492715"/>
            </a:xfrm>
            <a:prstGeom prst="rect">
              <a:avLst/>
            </a:prstGeom>
            <a:solidFill>
              <a:srgbClr val="FFE699"/>
            </a:solidFill>
            <a:ln w="158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400" b="1" i="1" dirty="0"/>
                <a:t>Communities of Practice</a:t>
              </a:r>
            </a:p>
            <a:p>
              <a:pPr marL="228578" indent="-114289">
                <a:buFont typeface="Arial" charset="0"/>
                <a:buChar char="•"/>
              </a:pPr>
              <a:r>
                <a:rPr lang="en-US" sz="1100" dirty="0"/>
                <a:t>Identify user needs</a:t>
              </a:r>
            </a:p>
            <a:p>
              <a:pPr marL="228578" indent="-114289">
                <a:buFont typeface="Arial" charset="0"/>
                <a:buChar char="•"/>
              </a:pPr>
              <a:r>
                <a:rPr lang="en-US" sz="1100" dirty="0"/>
                <a:t>Gap Analysis</a:t>
              </a:r>
            </a:p>
            <a:p>
              <a:pPr marL="228578" indent="-114289">
                <a:buFont typeface="Arial" charset="0"/>
                <a:buChar char="•"/>
              </a:pPr>
              <a:r>
                <a:rPr lang="en-US" sz="1100" dirty="0"/>
                <a:t>Enrich Metadata</a:t>
              </a:r>
            </a:p>
            <a:p>
              <a:pPr marL="228578" indent="-114289">
                <a:buFont typeface="Arial" charset="0"/>
                <a:buChar char="•"/>
              </a:pPr>
              <a:r>
                <a:rPr lang="en-US" sz="1100" dirty="0"/>
                <a:t>Tag Vocabularies</a:t>
              </a:r>
            </a:p>
            <a:p>
              <a:pPr marL="228578" indent="-114289">
                <a:buFont typeface="Arial" charset="0"/>
                <a:buChar char="•"/>
              </a:pPr>
              <a:r>
                <a:rPr lang="en-US" sz="1100" dirty="0"/>
                <a:t>Curate resources</a:t>
              </a:r>
            </a:p>
            <a:p>
              <a:pPr marL="228578" indent="-114289">
                <a:buFont typeface="Arial" charset="0"/>
                <a:buChar char="•"/>
              </a:pPr>
              <a:r>
                <a:rPr lang="en-US" sz="1100" dirty="0"/>
                <a:t>Harmonize data</a:t>
              </a:r>
            </a:p>
            <a:p>
              <a:pPr marL="228578" indent="-114289">
                <a:buFont typeface="Arial" charset="0"/>
                <a:buChar char="•"/>
              </a:pPr>
              <a:r>
                <a:rPr lang="en-US" sz="1100" dirty="0"/>
                <a:t>Develop products</a:t>
              </a:r>
            </a:p>
          </p:txBody>
        </p:sp>
        <p:grpSp>
          <p:nvGrpSpPr>
            <p:cNvPr id="862" name="Group 861"/>
            <p:cNvGrpSpPr/>
            <p:nvPr/>
          </p:nvGrpSpPr>
          <p:grpSpPr>
            <a:xfrm>
              <a:off x="1581655" y="2210083"/>
              <a:ext cx="1085956" cy="504371"/>
              <a:chOff x="5113560" y="-379118"/>
              <a:chExt cx="2692677" cy="1250610"/>
            </a:xfrm>
            <a:effectLst>
              <a:outerShdw blurRad="50800" dist="38100" dir="2700000" algn="tl" rotWithShape="0">
                <a:prstClr val="black">
                  <a:alpha val="40000"/>
                </a:prstClr>
              </a:outerShdw>
            </a:effectLst>
          </p:grpSpPr>
          <p:grpSp>
            <p:nvGrpSpPr>
              <p:cNvPr id="863" name="Group 862"/>
              <p:cNvGrpSpPr/>
              <p:nvPr/>
            </p:nvGrpSpPr>
            <p:grpSpPr>
              <a:xfrm>
                <a:off x="5113560" y="-114711"/>
                <a:ext cx="846277" cy="779455"/>
                <a:chOff x="1755772" y="5192111"/>
                <a:chExt cx="885453" cy="985633"/>
              </a:xfrm>
            </p:grpSpPr>
            <p:sp>
              <p:nvSpPr>
                <p:cNvPr id="978" name="bk object 59"/>
                <p:cNvSpPr/>
                <p:nvPr/>
              </p:nvSpPr>
              <p:spPr>
                <a:xfrm>
                  <a:off x="1755772" y="5858787"/>
                  <a:ext cx="885453" cy="318957"/>
                </a:xfrm>
                <a:prstGeom prst="rect">
                  <a:avLst/>
                </a:prstGeom>
                <a:blipFill>
                  <a:blip r:embed="rId114" cstate="print"/>
                  <a:stretch>
                    <a:fillRect/>
                  </a:stretch>
                </a:blipFill>
              </p:spPr>
              <p:txBody>
                <a:bodyPr wrap="square" lIns="0" tIns="0" rIns="0" bIns="0" rtlCol="0"/>
                <a:lstStyle/>
                <a:p>
                  <a:endParaRPr/>
                </a:p>
              </p:txBody>
            </p:sp>
            <p:sp>
              <p:nvSpPr>
                <p:cNvPr id="979" name="bk object 60"/>
                <p:cNvSpPr/>
                <p:nvPr/>
              </p:nvSpPr>
              <p:spPr>
                <a:xfrm>
                  <a:off x="1899956" y="5613497"/>
                  <a:ext cx="632414" cy="459676"/>
                </a:xfrm>
                <a:prstGeom prst="rect">
                  <a:avLst/>
                </a:prstGeom>
                <a:blipFill>
                  <a:blip r:embed="rId4" cstate="print"/>
                  <a:stretch>
                    <a:fillRect/>
                  </a:stretch>
                </a:blipFill>
              </p:spPr>
              <p:txBody>
                <a:bodyPr wrap="square" lIns="0" tIns="0" rIns="0" bIns="0" rtlCol="0"/>
                <a:lstStyle/>
                <a:p>
                  <a:endParaRPr/>
                </a:p>
              </p:txBody>
            </p:sp>
            <p:sp>
              <p:nvSpPr>
                <p:cNvPr id="980" name="bk object 61"/>
                <p:cNvSpPr/>
                <p:nvPr/>
              </p:nvSpPr>
              <p:spPr>
                <a:xfrm>
                  <a:off x="1899956" y="5613497"/>
                  <a:ext cx="632414" cy="459676"/>
                </a:xfrm>
                <a:prstGeom prst="rect">
                  <a:avLst/>
                </a:prstGeom>
                <a:blipFill>
                  <a:blip r:embed="rId5" cstate="print"/>
                  <a:stretch>
                    <a:fillRect/>
                  </a:stretch>
                </a:blipFill>
              </p:spPr>
              <p:txBody>
                <a:bodyPr wrap="square" lIns="0" tIns="0" rIns="0" bIns="0" rtlCol="0"/>
                <a:lstStyle/>
                <a:p>
                  <a:endParaRPr/>
                </a:p>
              </p:txBody>
            </p:sp>
            <p:sp>
              <p:nvSpPr>
                <p:cNvPr id="981" name="bk object 62"/>
                <p:cNvSpPr/>
                <p:nvPr/>
              </p:nvSpPr>
              <p:spPr>
                <a:xfrm>
                  <a:off x="1889653" y="5603476"/>
                  <a:ext cx="653415" cy="480059"/>
                </a:xfrm>
                <a:custGeom>
                  <a:avLst/>
                  <a:gdLst/>
                  <a:ahLst/>
                  <a:cxnLst/>
                  <a:rect l="l" t="t" r="r" b="b"/>
                  <a:pathLst>
                    <a:path w="653414" h="480059">
                      <a:moveTo>
                        <a:pt x="326532" y="0"/>
                      </a:moveTo>
                      <a:lnTo>
                        <a:pt x="312925" y="0"/>
                      </a:lnTo>
                      <a:lnTo>
                        <a:pt x="286145" y="2539"/>
                      </a:lnTo>
                      <a:lnTo>
                        <a:pt x="247224" y="10159"/>
                      </a:lnTo>
                      <a:lnTo>
                        <a:pt x="210067" y="22859"/>
                      </a:lnTo>
                      <a:lnTo>
                        <a:pt x="174971" y="39369"/>
                      </a:lnTo>
                      <a:lnTo>
                        <a:pt x="142235" y="59689"/>
                      </a:lnTo>
                      <a:lnTo>
                        <a:pt x="112156" y="83819"/>
                      </a:lnTo>
                      <a:lnTo>
                        <a:pt x="83764" y="113029"/>
                      </a:lnTo>
                      <a:lnTo>
                        <a:pt x="66589" y="135889"/>
                      </a:lnTo>
                      <a:lnTo>
                        <a:pt x="58702" y="146049"/>
                      </a:lnTo>
                      <a:lnTo>
                        <a:pt x="51287" y="158749"/>
                      </a:lnTo>
                      <a:lnTo>
                        <a:pt x="44351" y="170179"/>
                      </a:lnTo>
                      <a:lnTo>
                        <a:pt x="37898" y="181609"/>
                      </a:lnTo>
                      <a:lnTo>
                        <a:pt x="31932" y="194309"/>
                      </a:lnTo>
                      <a:lnTo>
                        <a:pt x="26460" y="205739"/>
                      </a:lnTo>
                      <a:lnTo>
                        <a:pt x="21485" y="218439"/>
                      </a:lnTo>
                      <a:lnTo>
                        <a:pt x="9597" y="257809"/>
                      </a:lnTo>
                      <a:lnTo>
                        <a:pt x="2366" y="297179"/>
                      </a:lnTo>
                      <a:lnTo>
                        <a:pt x="0" y="342899"/>
                      </a:lnTo>
                      <a:lnTo>
                        <a:pt x="170" y="351789"/>
                      </a:lnTo>
                      <a:lnTo>
                        <a:pt x="3672" y="389889"/>
                      </a:lnTo>
                      <a:lnTo>
                        <a:pt x="36890" y="417829"/>
                      </a:lnTo>
                      <a:lnTo>
                        <a:pt x="79583" y="436879"/>
                      </a:lnTo>
                      <a:lnTo>
                        <a:pt x="124851" y="452119"/>
                      </a:lnTo>
                      <a:lnTo>
                        <a:pt x="140468" y="455929"/>
                      </a:lnTo>
                      <a:lnTo>
                        <a:pt x="156333" y="461009"/>
                      </a:lnTo>
                      <a:lnTo>
                        <a:pt x="172437" y="463549"/>
                      </a:lnTo>
                      <a:lnTo>
                        <a:pt x="205321" y="471169"/>
                      </a:lnTo>
                      <a:lnTo>
                        <a:pt x="222083" y="473709"/>
                      </a:lnTo>
                      <a:lnTo>
                        <a:pt x="239045" y="474979"/>
                      </a:lnTo>
                      <a:lnTo>
                        <a:pt x="256199" y="477519"/>
                      </a:lnTo>
                      <a:lnTo>
                        <a:pt x="291041" y="480059"/>
                      </a:lnTo>
                      <a:lnTo>
                        <a:pt x="362021" y="480059"/>
                      </a:lnTo>
                      <a:lnTo>
                        <a:pt x="396861" y="477519"/>
                      </a:lnTo>
                      <a:lnTo>
                        <a:pt x="414014" y="474979"/>
                      </a:lnTo>
                      <a:lnTo>
                        <a:pt x="430976" y="473709"/>
                      </a:lnTo>
                      <a:lnTo>
                        <a:pt x="447738" y="471169"/>
                      </a:lnTo>
                      <a:lnTo>
                        <a:pt x="480623" y="463549"/>
                      </a:lnTo>
                      <a:lnTo>
                        <a:pt x="496726" y="461009"/>
                      </a:lnTo>
                      <a:lnTo>
                        <a:pt x="500693" y="459739"/>
                      </a:lnTo>
                      <a:lnTo>
                        <a:pt x="292040" y="459739"/>
                      </a:lnTo>
                      <a:lnTo>
                        <a:pt x="258194" y="457199"/>
                      </a:lnTo>
                      <a:lnTo>
                        <a:pt x="176913" y="444499"/>
                      </a:lnTo>
                      <a:lnTo>
                        <a:pt x="145937" y="436879"/>
                      </a:lnTo>
                      <a:lnTo>
                        <a:pt x="115955" y="426719"/>
                      </a:lnTo>
                      <a:lnTo>
                        <a:pt x="101361" y="422909"/>
                      </a:lnTo>
                      <a:lnTo>
                        <a:pt x="87045" y="416559"/>
                      </a:lnTo>
                      <a:lnTo>
                        <a:pt x="73016" y="411479"/>
                      </a:lnTo>
                      <a:lnTo>
                        <a:pt x="59284" y="405129"/>
                      </a:lnTo>
                      <a:lnTo>
                        <a:pt x="45859" y="398779"/>
                      </a:lnTo>
                      <a:lnTo>
                        <a:pt x="37993" y="394969"/>
                      </a:lnTo>
                      <a:lnTo>
                        <a:pt x="14976" y="394969"/>
                      </a:lnTo>
                      <a:lnTo>
                        <a:pt x="19967" y="386079"/>
                      </a:lnTo>
                      <a:lnTo>
                        <a:pt x="24104" y="386079"/>
                      </a:lnTo>
                      <a:lnTo>
                        <a:pt x="23374" y="380999"/>
                      </a:lnTo>
                      <a:lnTo>
                        <a:pt x="21998" y="368299"/>
                      </a:lnTo>
                      <a:lnTo>
                        <a:pt x="21095" y="355599"/>
                      </a:lnTo>
                      <a:lnTo>
                        <a:pt x="20810" y="346709"/>
                      </a:lnTo>
                      <a:lnTo>
                        <a:pt x="20761" y="339089"/>
                      </a:lnTo>
                      <a:lnTo>
                        <a:pt x="20957" y="328929"/>
                      </a:lnTo>
                      <a:lnTo>
                        <a:pt x="24960" y="287019"/>
                      </a:lnTo>
                      <a:lnTo>
                        <a:pt x="33521" y="248919"/>
                      </a:lnTo>
                      <a:lnTo>
                        <a:pt x="46343" y="212089"/>
                      </a:lnTo>
                      <a:lnTo>
                        <a:pt x="51513" y="199389"/>
                      </a:lnTo>
                      <a:lnTo>
                        <a:pt x="57113" y="187959"/>
                      </a:lnTo>
                      <a:lnTo>
                        <a:pt x="63131" y="177799"/>
                      </a:lnTo>
                      <a:lnTo>
                        <a:pt x="69557" y="166369"/>
                      </a:lnTo>
                      <a:lnTo>
                        <a:pt x="99116" y="125729"/>
                      </a:lnTo>
                      <a:lnTo>
                        <a:pt x="126611" y="99059"/>
                      </a:lnTo>
                      <a:lnTo>
                        <a:pt x="157521" y="74929"/>
                      </a:lnTo>
                      <a:lnTo>
                        <a:pt x="190759" y="54609"/>
                      </a:lnTo>
                      <a:lnTo>
                        <a:pt x="226084" y="38099"/>
                      </a:lnTo>
                      <a:lnTo>
                        <a:pt x="288953" y="22859"/>
                      </a:lnTo>
                      <a:lnTo>
                        <a:pt x="302045" y="21589"/>
                      </a:lnTo>
                      <a:lnTo>
                        <a:pt x="315290" y="21589"/>
                      </a:lnTo>
                      <a:lnTo>
                        <a:pt x="326532" y="10159"/>
                      </a:lnTo>
                      <a:lnTo>
                        <a:pt x="326532" y="0"/>
                      </a:lnTo>
                      <a:close/>
                    </a:path>
                    <a:path w="653414" h="480059">
                      <a:moveTo>
                        <a:pt x="631775" y="386736"/>
                      </a:moveTo>
                      <a:lnTo>
                        <a:pt x="593780" y="405129"/>
                      </a:lnTo>
                      <a:lnTo>
                        <a:pt x="566019" y="416559"/>
                      </a:lnTo>
                      <a:lnTo>
                        <a:pt x="551703" y="422909"/>
                      </a:lnTo>
                      <a:lnTo>
                        <a:pt x="537109" y="426719"/>
                      </a:lnTo>
                      <a:lnTo>
                        <a:pt x="507128" y="436879"/>
                      </a:lnTo>
                      <a:lnTo>
                        <a:pt x="476152" y="444499"/>
                      </a:lnTo>
                      <a:lnTo>
                        <a:pt x="394870" y="457199"/>
                      </a:lnTo>
                      <a:lnTo>
                        <a:pt x="361024" y="459739"/>
                      </a:lnTo>
                      <a:lnTo>
                        <a:pt x="500693" y="459739"/>
                      </a:lnTo>
                      <a:lnTo>
                        <a:pt x="512592" y="455929"/>
                      </a:lnTo>
                      <a:lnTo>
                        <a:pt x="528209" y="452119"/>
                      </a:lnTo>
                      <a:lnTo>
                        <a:pt x="573479" y="436879"/>
                      </a:lnTo>
                      <a:lnTo>
                        <a:pt x="616174" y="417829"/>
                      </a:lnTo>
                      <a:lnTo>
                        <a:pt x="648529" y="394969"/>
                      </a:lnTo>
                      <a:lnTo>
                        <a:pt x="638076" y="394969"/>
                      </a:lnTo>
                      <a:lnTo>
                        <a:pt x="631775" y="386736"/>
                      </a:lnTo>
                      <a:close/>
                    </a:path>
                    <a:path w="653414" h="480059">
                      <a:moveTo>
                        <a:pt x="19967" y="386079"/>
                      </a:moveTo>
                      <a:lnTo>
                        <a:pt x="14976" y="394969"/>
                      </a:lnTo>
                      <a:lnTo>
                        <a:pt x="25199" y="393699"/>
                      </a:lnTo>
                      <a:lnTo>
                        <a:pt x="24422" y="388293"/>
                      </a:lnTo>
                      <a:lnTo>
                        <a:pt x="19967" y="386079"/>
                      </a:lnTo>
                      <a:close/>
                    </a:path>
                    <a:path w="653414" h="480059">
                      <a:moveTo>
                        <a:pt x="24422" y="388293"/>
                      </a:moveTo>
                      <a:lnTo>
                        <a:pt x="25199" y="393699"/>
                      </a:lnTo>
                      <a:lnTo>
                        <a:pt x="14976" y="394969"/>
                      </a:lnTo>
                      <a:lnTo>
                        <a:pt x="37993" y="394969"/>
                      </a:lnTo>
                      <a:lnTo>
                        <a:pt x="32750" y="392429"/>
                      </a:lnTo>
                      <a:lnTo>
                        <a:pt x="24422" y="388293"/>
                      </a:lnTo>
                      <a:close/>
                    </a:path>
                    <a:path w="653414" h="480059">
                      <a:moveTo>
                        <a:pt x="633097" y="386079"/>
                      </a:moveTo>
                      <a:lnTo>
                        <a:pt x="631775" y="386736"/>
                      </a:lnTo>
                      <a:lnTo>
                        <a:pt x="638076" y="394969"/>
                      </a:lnTo>
                      <a:lnTo>
                        <a:pt x="633097" y="386079"/>
                      </a:lnTo>
                      <a:close/>
                    </a:path>
                    <a:path w="653414" h="480059">
                      <a:moveTo>
                        <a:pt x="649955" y="386079"/>
                      </a:moveTo>
                      <a:lnTo>
                        <a:pt x="633097" y="386079"/>
                      </a:lnTo>
                      <a:lnTo>
                        <a:pt x="638076" y="394969"/>
                      </a:lnTo>
                      <a:lnTo>
                        <a:pt x="648529" y="394969"/>
                      </a:lnTo>
                      <a:lnTo>
                        <a:pt x="649955" y="386079"/>
                      </a:lnTo>
                      <a:close/>
                    </a:path>
                    <a:path w="653414" h="480059">
                      <a:moveTo>
                        <a:pt x="24104" y="386079"/>
                      </a:moveTo>
                      <a:lnTo>
                        <a:pt x="19967" y="386079"/>
                      </a:lnTo>
                      <a:lnTo>
                        <a:pt x="24422" y="388293"/>
                      </a:lnTo>
                      <a:lnTo>
                        <a:pt x="24104" y="386079"/>
                      </a:lnTo>
                      <a:close/>
                    </a:path>
                    <a:path w="653414" h="480059">
                      <a:moveTo>
                        <a:pt x="337507" y="0"/>
                      </a:moveTo>
                      <a:lnTo>
                        <a:pt x="326532" y="21589"/>
                      </a:lnTo>
                      <a:lnTo>
                        <a:pt x="340121" y="21589"/>
                      </a:lnTo>
                      <a:lnTo>
                        <a:pt x="379925" y="25399"/>
                      </a:lnTo>
                      <a:lnTo>
                        <a:pt x="430295" y="39369"/>
                      </a:lnTo>
                      <a:lnTo>
                        <a:pt x="465620" y="55879"/>
                      </a:lnTo>
                      <a:lnTo>
                        <a:pt x="498478" y="76199"/>
                      </a:lnTo>
                      <a:lnTo>
                        <a:pt x="528540" y="100329"/>
                      </a:lnTo>
                      <a:lnTo>
                        <a:pt x="546907" y="119379"/>
                      </a:lnTo>
                      <a:lnTo>
                        <a:pt x="555519" y="128269"/>
                      </a:lnTo>
                      <a:lnTo>
                        <a:pt x="563712" y="138429"/>
                      </a:lnTo>
                      <a:lnTo>
                        <a:pt x="571480" y="149859"/>
                      </a:lnTo>
                      <a:lnTo>
                        <a:pt x="578815" y="160019"/>
                      </a:lnTo>
                      <a:lnTo>
                        <a:pt x="585711" y="171449"/>
                      </a:lnTo>
                      <a:lnTo>
                        <a:pt x="592161" y="182879"/>
                      </a:lnTo>
                      <a:lnTo>
                        <a:pt x="598159" y="193039"/>
                      </a:lnTo>
                      <a:lnTo>
                        <a:pt x="603697" y="205739"/>
                      </a:lnTo>
                      <a:lnTo>
                        <a:pt x="608768" y="217169"/>
                      </a:lnTo>
                      <a:lnTo>
                        <a:pt x="613367" y="228599"/>
                      </a:lnTo>
                      <a:lnTo>
                        <a:pt x="624257" y="266699"/>
                      </a:lnTo>
                      <a:lnTo>
                        <a:pt x="630645" y="304799"/>
                      </a:lnTo>
                      <a:lnTo>
                        <a:pt x="632234" y="339089"/>
                      </a:lnTo>
                      <a:lnTo>
                        <a:pt x="632156" y="346709"/>
                      </a:lnTo>
                      <a:lnTo>
                        <a:pt x="631593" y="359409"/>
                      </a:lnTo>
                      <a:lnTo>
                        <a:pt x="630644" y="372109"/>
                      </a:lnTo>
                      <a:lnTo>
                        <a:pt x="629328" y="383539"/>
                      </a:lnTo>
                      <a:lnTo>
                        <a:pt x="631775" y="386736"/>
                      </a:lnTo>
                      <a:lnTo>
                        <a:pt x="633097" y="386079"/>
                      </a:lnTo>
                      <a:lnTo>
                        <a:pt x="649955" y="386079"/>
                      </a:lnTo>
                      <a:lnTo>
                        <a:pt x="650159" y="384809"/>
                      </a:lnTo>
                      <a:lnTo>
                        <a:pt x="651571" y="372109"/>
                      </a:lnTo>
                      <a:lnTo>
                        <a:pt x="652541" y="359409"/>
                      </a:lnTo>
                      <a:lnTo>
                        <a:pt x="653049" y="346709"/>
                      </a:lnTo>
                      <a:lnTo>
                        <a:pt x="652788" y="331469"/>
                      </a:lnTo>
                      <a:lnTo>
                        <a:pt x="648822" y="288289"/>
                      </a:lnTo>
                      <a:lnTo>
                        <a:pt x="640299" y="246379"/>
                      </a:lnTo>
                      <a:lnTo>
                        <a:pt x="627503" y="208279"/>
                      </a:lnTo>
                      <a:lnTo>
                        <a:pt x="610716" y="172719"/>
                      </a:lnTo>
                      <a:lnTo>
                        <a:pt x="590219" y="139699"/>
                      </a:lnTo>
                      <a:lnTo>
                        <a:pt x="582611" y="128269"/>
                      </a:lnTo>
                      <a:lnTo>
                        <a:pt x="574633" y="118109"/>
                      </a:lnTo>
                      <a:lnTo>
                        <a:pt x="566296" y="109219"/>
                      </a:lnTo>
                      <a:lnTo>
                        <a:pt x="557609" y="99059"/>
                      </a:lnTo>
                      <a:lnTo>
                        <a:pt x="519182" y="66039"/>
                      </a:lnTo>
                      <a:lnTo>
                        <a:pt x="487128" y="44449"/>
                      </a:lnTo>
                      <a:lnTo>
                        <a:pt x="440647" y="21589"/>
                      </a:lnTo>
                      <a:lnTo>
                        <a:pt x="403366" y="10159"/>
                      </a:lnTo>
                      <a:lnTo>
                        <a:pt x="390537" y="6349"/>
                      </a:lnTo>
                      <a:lnTo>
                        <a:pt x="377526" y="3809"/>
                      </a:lnTo>
                      <a:lnTo>
                        <a:pt x="337507" y="0"/>
                      </a:lnTo>
                      <a:close/>
                    </a:path>
                  </a:pathLst>
                </a:custGeom>
                <a:solidFill>
                  <a:srgbClr val="59ADCA"/>
                </a:solidFill>
              </p:spPr>
              <p:txBody>
                <a:bodyPr wrap="square" lIns="0" tIns="0" rIns="0" bIns="0" rtlCol="0"/>
                <a:lstStyle/>
                <a:p>
                  <a:endParaRPr/>
                </a:p>
              </p:txBody>
            </p:sp>
            <p:sp>
              <p:nvSpPr>
                <p:cNvPr id="982" name="bk object 63"/>
                <p:cNvSpPr/>
                <p:nvPr/>
              </p:nvSpPr>
              <p:spPr>
                <a:xfrm>
                  <a:off x="2152762" y="5587169"/>
                  <a:ext cx="126834" cy="462648"/>
                </a:xfrm>
                <a:prstGeom prst="rect">
                  <a:avLst/>
                </a:prstGeom>
                <a:blipFill>
                  <a:blip r:embed="rId6" cstate="print"/>
                  <a:stretch>
                    <a:fillRect/>
                  </a:stretch>
                </a:blipFill>
              </p:spPr>
              <p:txBody>
                <a:bodyPr wrap="square" lIns="0" tIns="0" rIns="0" bIns="0" rtlCol="0"/>
                <a:lstStyle/>
                <a:p>
                  <a:endParaRPr/>
                </a:p>
              </p:txBody>
            </p:sp>
            <p:sp>
              <p:nvSpPr>
                <p:cNvPr id="983" name="bk object 64"/>
                <p:cNvSpPr/>
                <p:nvPr/>
              </p:nvSpPr>
              <p:spPr>
                <a:xfrm>
                  <a:off x="2152762" y="5587169"/>
                  <a:ext cx="126834" cy="462648"/>
                </a:xfrm>
                <a:prstGeom prst="rect">
                  <a:avLst/>
                </a:prstGeom>
                <a:blipFill>
                  <a:blip r:embed="rId7" cstate="print"/>
                  <a:stretch>
                    <a:fillRect/>
                  </a:stretch>
                </a:blipFill>
              </p:spPr>
              <p:txBody>
                <a:bodyPr wrap="square" lIns="0" tIns="0" rIns="0" bIns="0" rtlCol="0"/>
                <a:lstStyle/>
                <a:p>
                  <a:endParaRPr/>
                </a:p>
              </p:txBody>
            </p:sp>
            <p:sp>
              <p:nvSpPr>
                <p:cNvPr id="984" name="bk object 65"/>
                <p:cNvSpPr/>
                <p:nvPr/>
              </p:nvSpPr>
              <p:spPr>
                <a:xfrm>
                  <a:off x="2147237" y="5586331"/>
                  <a:ext cx="138430" cy="471170"/>
                </a:xfrm>
                <a:custGeom>
                  <a:avLst/>
                  <a:gdLst/>
                  <a:ahLst/>
                  <a:cxnLst/>
                  <a:rect l="l" t="t" r="r" b="b"/>
                  <a:pathLst>
                    <a:path w="138430" h="471169">
                      <a:moveTo>
                        <a:pt x="74079" y="0"/>
                      </a:moveTo>
                      <a:lnTo>
                        <a:pt x="63842" y="0"/>
                      </a:lnTo>
                      <a:lnTo>
                        <a:pt x="0" y="401878"/>
                      </a:lnTo>
                      <a:lnTo>
                        <a:pt x="68960" y="470839"/>
                      </a:lnTo>
                      <a:lnTo>
                        <a:pt x="83626" y="456171"/>
                      </a:lnTo>
                      <a:lnTo>
                        <a:pt x="68960" y="456171"/>
                      </a:lnTo>
                      <a:lnTo>
                        <a:pt x="11061" y="398272"/>
                      </a:lnTo>
                      <a:lnTo>
                        <a:pt x="68960" y="33870"/>
                      </a:lnTo>
                      <a:lnTo>
                        <a:pt x="79458" y="33870"/>
                      </a:lnTo>
                      <a:lnTo>
                        <a:pt x="74079" y="0"/>
                      </a:lnTo>
                      <a:close/>
                    </a:path>
                    <a:path w="138430" h="471169">
                      <a:moveTo>
                        <a:pt x="126839" y="398280"/>
                      </a:moveTo>
                      <a:lnTo>
                        <a:pt x="68960" y="456171"/>
                      </a:lnTo>
                      <a:lnTo>
                        <a:pt x="83626" y="456171"/>
                      </a:lnTo>
                      <a:lnTo>
                        <a:pt x="137909" y="401878"/>
                      </a:lnTo>
                      <a:lnTo>
                        <a:pt x="137750" y="400888"/>
                      </a:lnTo>
                      <a:lnTo>
                        <a:pt x="127253" y="400888"/>
                      </a:lnTo>
                      <a:lnTo>
                        <a:pt x="126839" y="398280"/>
                      </a:lnTo>
                      <a:close/>
                    </a:path>
                    <a:path w="138430" h="471169">
                      <a:moveTo>
                        <a:pt x="128701" y="396417"/>
                      </a:moveTo>
                      <a:lnTo>
                        <a:pt x="126839" y="398280"/>
                      </a:lnTo>
                      <a:lnTo>
                        <a:pt x="127253" y="400888"/>
                      </a:lnTo>
                      <a:lnTo>
                        <a:pt x="132359" y="400075"/>
                      </a:lnTo>
                      <a:lnTo>
                        <a:pt x="128701" y="396417"/>
                      </a:lnTo>
                      <a:close/>
                    </a:path>
                    <a:path w="138430" h="471169">
                      <a:moveTo>
                        <a:pt x="137490" y="399262"/>
                      </a:moveTo>
                      <a:lnTo>
                        <a:pt x="127253" y="400888"/>
                      </a:lnTo>
                      <a:lnTo>
                        <a:pt x="137750" y="400888"/>
                      </a:lnTo>
                      <a:lnTo>
                        <a:pt x="137490" y="399262"/>
                      </a:lnTo>
                      <a:close/>
                    </a:path>
                    <a:path w="138430" h="471169">
                      <a:moveTo>
                        <a:pt x="137038" y="396417"/>
                      </a:moveTo>
                      <a:lnTo>
                        <a:pt x="128701" y="396417"/>
                      </a:lnTo>
                      <a:lnTo>
                        <a:pt x="132359" y="400075"/>
                      </a:lnTo>
                      <a:lnTo>
                        <a:pt x="137490" y="399262"/>
                      </a:lnTo>
                      <a:lnTo>
                        <a:pt x="137038" y="396417"/>
                      </a:lnTo>
                      <a:close/>
                    </a:path>
                    <a:path w="138430" h="471169">
                      <a:moveTo>
                        <a:pt x="79458" y="33870"/>
                      </a:moveTo>
                      <a:lnTo>
                        <a:pt x="68960" y="33870"/>
                      </a:lnTo>
                      <a:lnTo>
                        <a:pt x="126839" y="398280"/>
                      </a:lnTo>
                      <a:lnTo>
                        <a:pt x="128701" y="396417"/>
                      </a:lnTo>
                      <a:lnTo>
                        <a:pt x="137038" y="396417"/>
                      </a:lnTo>
                      <a:lnTo>
                        <a:pt x="79458" y="33870"/>
                      </a:lnTo>
                      <a:close/>
                    </a:path>
                  </a:pathLst>
                </a:custGeom>
                <a:solidFill>
                  <a:srgbClr val="266199"/>
                </a:solidFill>
              </p:spPr>
              <p:txBody>
                <a:bodyPr wrap="square" lIns="0" tIns="0" rIns="0" bIns="0" rtlCol="0"/>
                <a:lstStyle/>
                <a:p>
                  <a:endParaRPr/>
                </a:p>
              </p:txBody>
            </p:sp>
            <p:sp>
              <p:nvSpPr>
                <p:cNvPr id="985" name="bk object 66"/>
                <p:cNvSpPr/>
                <p:nvPr/>
              </p:nvSpPr>
              <p:spPr>
                <a:xfrm>
                  <a:off x="2173855" y="5676628"/>
                  <a:ext cx="85725" cy="84455"/>
                </a:xfrm>
                <a:custGeom>
                  <a:avLst/>
                  <a:gdLst/>
                  <a:ahLst/>
                  <a:cxnLst/>
                  <a:rect l="l" t="t" r="r" b="b"/>
                  <a:pathLst>
                    <a:path w="85725" h="84454">
                      <a:moveTo>
                        <a:pt x="40531" y="0"/>
                      </a:moveTo>
                      <a:lnTo>
                        <a:pt x="7521" y="19387"/>
                      </a:lnTo>
                      <a:lnTo>
                        <a:pt x="0" y="48759"/>
                      </a:lnTo>
                      <a:lnTo>
                        <a:pt x="3664" y="60524"/>
                      </a:lnTo>
                      <a:lnTo>
                        <a:pt x="10960" y="70525"/>
                      </a:lnTo>
                      <a:lnTo>
                        <a:pt x="21750" y="78176"/>
                      </a:lnTo>
                      <a:lnTo>
                        <a:pt x="35899" y="82888"/>
                      </a:lnTo>
                      <a:lnTo>
                        <a:pt x="53270" y="84074"/>
                      </a:lnTo>
                      <a:lnTo>
                        <a:pt x="65973" y="78367"/>
                      </a:lnTo>
                      <a:lnTo>
                        <a:pt x="76057" y="69029"/>
                      </a:lnTo>
                      <a:lnTo>
                        <a:pt x="82706" y="56876"/>
                      </a:lnTo>
                      <a:lnTo>
                        <a:pt x="85104" y="42723"/>
                      </a:lnTo>
                      <a:lnTo>
                        <a:pt x="83358" y="30623"/>
                      </a:lnTo>
                      <a:lnTo>
                        <a:pt x="77383" y="18356"/>
                      </a:lnTo>
                      <a:lnTo>
                        <a:pt x="67806" y="8653"/>
                      </a:lnTo>
                      <a:lnTo>
                        <a:pt x="55299" y="2279"/>
                      </a:lnTo>
                      <a:lnTo>
                        <a:pt x="40531" y="0"/>
                      </a:lnTo>
                      <a:close/>
                    </a:path>
                  </a:pathLst>
                </a:custGeom>
                <a:solidFill>
                  <a:srgbClr val="007CC4"/>
                </a:solidFill>
              </p:spPr>
              <p:txBody>
                <a:bodyPr wrap="square" lIns="0" tIns="0" rIns="0" bIns="0" rtlCol="0"/>
                <a:lstStyle/>
                <a:p>
                  <a:endParaRPr/>
                </a:p>
              </p:txBody>
            </p:sp>
            <p:sp>
              <p:nvSpPr>
                <p:cNvPr id="986" name="bk object 67"/>
                <p:cNvSpPr/>
                <p:nvPr/>
              </p:nvSpPr>
              <p:spPr>
                <a:xfrm>
                  <a:off x="2169041" y="5671663"/>
                  <a:ext cx="95250" cy="94615"/>
                </a:xfrm>
                <a:custGeom>
                  <a:avLst/>
                  <a:gdLst/>
                  <a:ahLst/>
                  <a:cxnLst/>
                  <a:rect l="l" t="t" r="r" b="b"/>
                  <a:pathLst>
                    <a:path w="95250" h="94615">
                      <a:moveTo>
                        <a:pt x="52133" y="0"/>
                      </a:moveTo>
                      <a:lnTo>
                        <a:pt x="12120" y="15521"/>
                      </a:lnTo>
                      <a:lnTo>
                        <a:pt x="0" y="38917"/>
                      </a:lnTo>
                      <a:lnTo>
                        <a:pt x="1434" y="55643"/>
                      </a:lnTo>
                      <a:lnTo>
                        <a:pt x="6213" y="69761"/>
                      </a:lnTo>
                      <a:lnTo>
                        <a:pt x="13830" y="81044"/>
                      </a:lnTo>
                      <a:lnTo>
                        <a:pt x="23780" y="89265"/>
                      </a:lnTo>
                      <a:lnTo>
                        <a:pt x="35556" y="94199"/>
                      </a:lnTo>
                      <a:lnTo>
                        <a:pt x="52949" y="93136"/>
                      </a:lnTo>
                      <a:lnTo>
                        <a:pt x="67523" y="88844"/>
                      </a:lnTo>
                      <a:lnTo>
                        <a:pt x="73593" y="85165"/>
                      </a:lnTo>
                      <a:lnTo>
                        <a:pt x="49881" y="85165"/>
                      </a:lnTo>
                      <a:lnTo>
                        <a:pt x="34838" y="82685"/>
                      </a:lnTo>
                      <a:lnTo>
                        <a:pt x="22665" y="75786"/>
                      </a:lnTo>
                      <a:lnTo>
                        <a:pt x="14100" y="65411"/>
                      </a:lnTo>
                      <a:lnTo>
                        <a:pt x="9879" y="52502"/>
                      </a:lnTo>
                      <a:lnTo>
                        <a:pt x="12105" y="36758"/>
                      </a:lnTo>
                      <a:lnTo>
                        <a:pt x="18570" y="24184"/>
                      </a:lnTo>
                      <a:lnTo>
                        <a:pt x="28397" y="15312"/>
                      </a:lnTo>
                      <a:lnTo>
                        <a:pt x="40707" y="10674"/>
                      </a:lnTo>
                      <a:lnTo>
                        <a:pt x="77624" y="10674"/>
                      </a:lnTo>
                      <a:lnTo>
                        <a:pt x="65876" y="3532"/>
                      </a:lnTo>
                      <a:lnTo>
                        <a:pt x="52133" y="0"/>
                      </a:lnTo>
                      <a:close/>
                    </a:path>
                    <a:path w="95250" h="94615">
                      <a:moveTo>
                        <a:pt x="89918" y="47687"/>
                      </a:moveTo>
                      <a:lnTo>
                        <a:pt x="84736" y="47687"/>
                      </a:lnTo>
                      <a:lnTo>
                        <a:pt x="82015" y="61716"/>
                      </a:lnTo>
                      <a:lnTo>
                        <a:pt x="74603" y="73335"/>
                      </a:lnTo>
                      <a:lnTo>
                        <a:pt x="63544" y="81499"/>
                      </a:lnTo>
                      <a:lnTo>
                        <a:pt x="49881" y="85165"/>
                      </a:lnTo>
                      <a:lnTo>
                        <a:pt x="73593" y="85165"/>
                      </a:lnTo>
                      <a:lnTo>
                        <a:pt x="79151" y="81796"/>
                      </a:lnTo>
                      <a:lnTo>
                        <a:pt x="87706" y="72470"/>
                      </a:lnTo>
                      <a:lnTo>
                        <a:pt x="93060" y="61340"/>
                      </a:lnTo>
                      <a:lnTo>
                        <a:pt x="95085" y="48882"/>
                      </a:lnTo>
                      <a:lnTo>
                        <a:pt x="89918" y="47687"/>
                      </a:lnTo>
                      <a:close/>
                    </a:path>
                    <a:path w="95250" h="94615">
                      <a:moveTo>
                        <a:pt x="77624" y="10674"/>
                      </a:moveTo>
                      <a:lnTo>
                        <a:pt x="40707" y="10674"/>
                      </a:lnTo>
                      <a:lnTo>
                        <a:pt x="56965" y="12662"/>
                      </a:lnTo>
                      <a:lnTo>
                        <a:pt x="69848" y="18762"/>
                      </a:lnTo>
                      <a:lnTo>
                        <a:pt x="78965" y="28146"/>
                      </a:lnTo>
                      <a:lnTo>
                        <a:pt x="83922" y="39983"/>
                      </a:lnTo>
                      <a:lnTo>
                        <a:pt x="95099" y="47687"/>
                      </a:lnTo>
                      <a:lnTo>
                        <a:pt x="92949" y="33439"/>
                      </a:lnTo>
                      <a:lnTo>
                        <a:pt x="86931" y="20899"/>
                      </a:lnTo>
                      <a:lnTo>
                        <a:pt x="77690" y="10714"/>
                      </a:lnTo>
                      <a:close/>
                    </a:path>
                  </a:pathLst>
                </a:custGeom>
                <a:solidFill>
                  <a:srgbClr val="266199"/>
                </a:solidFill>
              </p:spPr>
              <p:txBody>
                <a:bodyPr wrap="square" lIns="0" tIns="0" rIns="0" bIns="0" rtlCol="0"/>
                <a:lstStyle/>
                <a:p>
                  <a:endParaRPr/>
                </a:p>
              </p:txBody>
            </p:sp>
            <p:sp>
              <p:nvSpPr>
                <p:cNvPr id="987" name="bk object 68"/>
                <p:cNvSpPr/>
                <p:nvPr/>
              </p:nvSpPr>
              <p:spPr>
                <a:xfrm>
                  <a:off x="2013075" y="5631137"/>
                  <a:ext cx="406222" cy="152311"/>
                </a:xfrm>
                <a:prstGeom prst="rect">
                  <a:avLst/>
                </a:prstGeom>
                <a:blipFill>
                  <a:blip r:embed="rId8" cstate="print"/>
                  <a:stretch>
                    <a:fillRect/>
                  </a:stretch>
                </a:blipFill>
              </p:spPr>
              <p:txBody>
                <a:bodyPr wrap="square" lIns="0" tIns="0" rIns="0" bIns="0" rtlCol="0"/>
                <a:lstStyle/>
                <a:p>
                  <a:endParaRPr/>
                </a:p>
              </p:txBody>
            </p:sp>
            <p:sp>
              <p:nvSpPr>
                <p:cNvPr id="988" name="bk object 69"/>
                <p:cNvSpPr/>
                <p:nvPr/>
              </p:nvSpPr>
              <p:spPr>
                <a:xfrm>
                  <a:off x="2013075" y="5631137"/>
                  <a:ext cx="406222" cy="152311"/>
                </a:xfrm>
                <a:prstGeom prst="rect">
                  <a:avLst/>
                </a:prstGeom>
                <a:blipFill>
                  <a:blip r:embed="rId9" cstate="print"/>
                  <a:stretch>
                    <a:fillRect/>
                  </a:stretch>
                </a:blipFill>
              </p:spPr>
              <p:txBody>
                <a:bodyPr wrap="square" lIns="0" tIns="0" rIns="0" bIns="0" rtlCol="0"/>
                <a:lstStyle/>
                <a:p>
                  <a:endParaRPr/>
                </a:p>
              </p:txBody>
            </p:sp>
            <p:sp>
              <p:nvSpPr>
                <p:cNvPr id="989" name="bk object 70"/>
                <p:cNvSpPr/>
                <p:nvPr/>
              </p:nvSpPr>
              <p:spPr>
                <a:xfrm>
                  <a:off x="2004693" y="5625434"/>
                  <a:ext cx="423545" cy="165735"/>
                </a:xfrm>
                <a:custGeom>
                  <a:avLst/>
                  <a:gdLst/>
                  <a:ahLst/>
                  <a:cxnLst/>
                  <a:rect l="l" t="t" r="r" b="b"/>
                  <a:pathLst>
                    <a:path w="423544" h="165734">
                      <a:moveTo>
                        <a:pt x="8381" y="64820"/>
                      </a:moveTo>
                      <a:lnTo>
                        <a:pt x="5397" y="69037"/>
                      </a:lnTo>
                      <a:lnTo>
                        <a:pt x="141223" y="165112"/>
                      </a:lnTo>
                      <a:lnTo>
                        <a:pt x="152148" y="150914"/>
                      </a:lnTo>
                      <a:lnTo>
                        <a:pt x="139077" y="150914"/>
                      </a:lnTo>
                      <a:lnTo>
                        <a:pt x="22893" y="68732"/>
                      </a:lnTo>
                      <a:lnTo>
                        <a:pt x="11798" y="68732"/>
                      </a:lnTo>
                      <a:lnTo>
                        <a:pt x="8381" y="64820"/>
                      </a:lnTo>
                      <a:close/>
                    </a:path>
                    <a:path w="423544" h="165734">
                      <a:moveTo>
                        <a:pt x="310984" y="1295"/>
                      </a:moveTo>
                      <a:lnTo>
                        <a:pt x="211486" y="62539"/>
                      </a:lnTo>
                      <a:lnTo>
                        <a:pt x="217360" y="66154"/>
                      </a:lnTo>
                      <a:lnTo>
                        <a:pt x="211486" y="73788"/>
                      </a:lnTo>
                      <a:lnTo>
                        <a:pt x="281749" y="165112"/>
                      </a:lnTo>
                      <a:lnTo>
                        <a:pt x="301824" y="150914"/>
                      </a:lnTo>
                      <a:lnTo>
                        <a:pt x="283895" y="150914"/>
                      </a:lnTo>
                      <a:lnTo>
                        <a:pt x="220840" y="68948"/>
                      </a:lnTo>
                      <a:lnTo>
                        <a:pt x="314254" y="11467"/>
                      </a:lnTo>
                      <a:lnTo>
                        <a:pt x="311975" y="10604"/>
                      </a:lnTo>
                      <a:lnTo>
                        <a:pt x="313689" y="5702"/>
                      </a:lnTo>
                      <a:lnTo>
                        <a:pt x="310984" y="1295"/>
                      </a:lnTo>
                      <a:close/>
                    </a:path>
                    <a:path w="423544" h="165734">
                      <a:moveTo>
                        <a:pt x="119133" y="5702"/>
                      </a:moveTo>
                      <a:lnTo>
                        <a:pt x="109270" y="5702"/>
                      </a:lnTo>
                      <a:lnTo>
                        <a:pt x="110352" y="10834"/>
                      </a:lnTo>
                      <a:lnTo>
                        <a:pt x="108701" y="11464"/>
                      </a:lnTo>
                      <a:lnTo>
                        <a:pt x="202120" y="68948"/>
                      </a:lnTo>
                      <a:lnTo>
                        <a:pt x="139077" y="150914"/>
                      </a:lnTo>
                      <a:lnTo>
                        <a:pt x="152148" y="150914"/>
                      </a:lnTo>
                      <a:lnTo>
                        <a:pt x="211486" y="73788"/>
                      </a:lnTo>
                      <a:lnTo>
                        <a:pt x="205612" y="66154"/>
                      </a:lnTo>
                      <a:lnTo>
                        <a:pt x="211486" y="62539"/>
                      </a:lnTo>
                      <a:lnTo>
                        <a:pt x="119133" y="5702"/>
                      </a:lnTo>
                      <a:close/>
                    </a:path>
                    <a:path w="423544" h="165734">
                      <a:moveTo>
                        <a:pt x="406109" y="64463"/>
                      </a:moveTo>
                      <a:lnTo>
                        <a:pt x="283895" y="150914"/>
                      </a:lnTo>
                      <a:lnTo>
                        <a:pt x="301824" y="150914"/>
                      </a:lnTo>
                      <a:lnTo>
                        <a:pt x="418679" y="68264"/>
                      </a:lnTo>
                      <a:lnTo>
                        <a:pt x="410676" y="68264"/>
                      </a:lnTo>
                      <a:lnTo>
                        <a:pt x="406109" y="64463"/>
                      </a:lnTo>
                      <a:close/>
                    </a:path>
                    <a:path w="423544" h="165734">
                      <a:moveTo>
                        <a:pt x="211486" y="62539"/>
                      </a:moveTo>
                      <a:lnTo>
                        <a:pt x="205612" y="66154"/>
                      </a:lnTo>
                      <a:lnTo>
                        <a:pt x="211486" y="73788"/>
                      </a:lnTo>
                      <a:lnTo>
                        <a:pt x="217360" y="66154"/>
                      </a:lnTo>
                      <a:lnTo>
                        <a:pt x="211486" y="62539"/>
                      </a:lnTo>
                      <a:close/>
                    </a:path>
                    <a:path w="423544" h="165734">
                      <a:moveTo>
                        <a:pt x="109867" y="0"/>
                      </a:moveTo>
                      <a:lnTo>
                        <a:pt x="72161" y="15874"/>
                      </a:lnTo>
                      <a:lnTo>
                        <a:pt x="39035" y="34995"/>
                      </a:lnTo>
                      <a:lnTo>
                        <a:pt x="8455" y="57912"/>
                      </a:lnTo>
                      <a:lnTo>
                        <a:pt x="0" y="65227"/>
                      </a:lnTo>
                      <a:lnTo>
                        <a:pt x="5397" y="69037"/>
                      </a:lnTo>
                      <a:lnTo>
                        <a:pt x="11366" y="60579"/>
                      </a:lnTo>
                      <a:lnTo>
                        <a:pt x="21548" y="60579"/>
                      </a:lnTo>
                      <a:lnTo>
                        <a:pt x="52807" y="38511"/>
                      </a:lnTo>
                      <a:lnTo>
                        <a:pt x="86577" y="20482"/>
                      </a:lnTo>
                      <a:lnTo>
                        <a:pt x="108701" y="11464"/>
                      </a:lnTo>
                      <a:lnTo>
                        <a:pt x="106540" y="10134"/>
                      </a:lnTo>
                      <a:lnTo>
                        <a:pt x="109270" y="5702"/>
                      </a:lnTo>
                      <a:lnTo>
                        <a:pt x="119133" y="5702"/>
                      </a:lnTo>
                      <a:lnTo>
                        <a:pt x="109867" y="0"/>
                      </a:lnTo>
                      <a:close/>
                    </a:path>
                    <a:path w="423544" h="165734">
                      <a:moveTo>
                        <a:pt x="11366" y="60579"/>
                      </a:moveTo>
                      <a:lnTo>
                        <a:pt x="8381" y="64820"/>
                      </a:lnTo>
                      <a:lnTo>
                        <a:pt x="11798" y="68732"/>
                      </a:lnTo>
                      <a:lnTo>
                        <a:pt x="16882" y="64480"/>
                      </a:lnTo>
                      <a:lnTo>
                        <a:pt x="11366" y="60579"/>
                      </a:lnTo>
                      <a:close/>
                    </a:path>
                    <a:path w="423544" h="165734">
                      <a:moveTo>
                        <a:pt x="16882" y="64480"/>
                      </a:moveTo>
                      <a:lnTo>
                        <a:pt x="11798" y="68732"/>
                      </a:lnTo>
                      <a:lnTo>
                        <a:pt x="22893" y="68732"/>
                      </a:lnTo>
                      <a:lnTo>
                        <a:pt x="16882" y="64480"/>
                      </a:lnTo>
                      <a:close/>
                    </a:path>
                    <a:path w="423544" h="165734">
                      <a:moveTo>
                        <a:pt x="411619" y="60566"/>
                      </a:moveTo>
                      <a:lnTo>
                        <a:pt x="406109" y="64463"/>
                      </a:lnTo>
                      <a:lnTo>
                        <a:pt x="410676" y="68264"/>
                      </a:lnTo>
                      <a:lnTo>
                        <a:pt x="414591" y="64808"/>
                      </a:lnTo>
                      <a:lnTo>
                        <a:pt x="411619" y="60566"/>
                      </a:lnTo>
                      <a:close/>
                    </a:path>
                    <a:path w="423544" h="165734">
                      <a:moveTo>
                        <a:pt x="417625" y="60566"/>
                      </a:moveTo>
                      <a:lnTo>
                        <a:pt x="411619" y="60566"/>
                      </a:lnTo>
                      <a:lnTo>
                        <a:pt x="414591" y="64808"/>
                      </a:lnTo>
                      <a:lnTo>
                        <a:pt x="410676" y="68264"/>
                      </a:lnTo>
                      <a:lnTo>
                        <a:pt x="418679" y="68264"/>
                      </a:lnTo>
                      <a:lnTo>
                        <a:pt x="422973" y="65227"/>
                      </a:lnTo>
                      <a:lnTo>
                        <a:pt x="417625" y="60566"/>
                      </a:lnTo>
                      <a:close/>
                    </a:path>
                    <a:path w="423544" h="165734">
                      <a:moveTo>
                        <a:pt x="21548" y="60579"/>
                      </a:moveTo>
                      <a:lnTo>
                        <a:pt x="11366" y="60579"/>
                      </a:lnTo>
                      <a:lnTo>
                        <a:pt x="16882" y="64480"/>
                      </a:lnTo>
                      <a:lnTo>
                        <a:pt x="21548" y="60579"/>
                      </a:lnTo>
                      <a:close/>
                    </a:path>
                    <a:path w="423544" h="165734">
                      <a:moveTo>
                        <a:pt x="313093" y="0"/>
                      </a:moveTo>
                      <a:lnTo>
                        <a:pt x="310984" y="1295"/>
                      </a:lnTo>
                      <a:lnTo>
                        <a:pt x="316420" y="10134"/>
                      </a:lnTo>
                      <a:lnTo>
                        <a:pt x="314254" y="11467"/>
                      </a:lnTo>
                      <a:lnTo>
                        <a:pt x="358594" y="31701"/>
                      </a:lnTo>
                      <a:lnTo>
                        <a:pt x="390750" y="52358"/>
                      </a:lnTo>
                      <a:lnTo>
                        <a:pt x="406109" y="64463"/>
                      </a:lnTo>
                      <a:lnTo>
                        <a:pt x="411619" y="60566"/>
                      </a:lnTo>
                      <a:lnTo>
                        <a:pt x="417625" y="60566"/>
                      </a:lnTo>
                      <a:lnTo>
                        <a:pt x="408240" y="52714"/>
                      </a:lnTo>
                      <a:lnTo>
                        <a:pt x="377094" y="30587"/>
                      </a:lnTo>
                      <a:lnTo>
                        <a:pt x="343460" y="12311"/>
                      </a:lnTo>
                      <a:lnTo>
                        <a:pt x="319797" y="2409"/>
                      </a:lnTo>
                      <a:lnTo>
                        <a:pt x="313093" y="0"/>
                      </a:lnTo>
                      <a:close/>
                    </a:path>
                    <a:path w="423544" h="165734">
                      <a:moveTo>
                        <a:pt x="313689" y="5702"/>
                      </a:moveTo>
                      <a:lnTo>
                        <a:pt x="311975" y="10604"/>
                      </a:lnTo>
                      <a:lnTo>
                        <a:pt x="314259" y="11464"/>
                      </a:lnTo>
                      <a:lnTo>
                        <a:pt x="316420" y="10134"/>
                      </a:lnTo>
                      <a:lnTo>
                        <a:pt x="313689" y="5702"/>
                      </a:lnTo>
                      <a:close/>
                    </a:path>
                    <a:path w="423544" h="165734">
                      <a:moveTo>
                        <a:pt x="109270" y="5702"/>
                      </a:moveTo>
                      <a:lnTo>
                        <a:pt x="106540" y="10134"/>
                      </a:lnTo>
                      <a:lnTo>
                        <a:pt x="108701" y="11464"/>
                      </a:lnTo>
                      <a:lnTo>
                        <a:pt x="110352" y="10834"/>
                      </a:lnTo>
                      <a:lnTo>
                        <a:pt x="109270" y="5702"/>
                      </a:lnTo>
                      <a:close/>
                    </a:path>
                  </a:pathLst>
                </a:custGeom>
                <a:solidFill>
                  <a:srgbClr val="66A8D0"/>
                </a:solidFill>
              </p:spPr>
              <p:txBody>
                <a:bodyPr wrap="square" lIns="0" tIns="0" rIns="0" bIns="0" rtlCol="0"/>
                <a:lstStyle/>
                <a:p>
                  <a:endParaRPr/>
                </a:p>
              </p:txBody>
            </p:sp>
            <p:sp>
              <p:nvSpPr>
                <p:cNvPr id="990" name="bk object 71"/>
                <p:cNvSpPr/>
                <p:nvPr/>
              </p:nvSpPr>
              <p:spPr>
                <a:xfrm>
                  <a:off x="1960446" y="5205687"/>
                  <a:ext cx="511479" cy="480390"/>
                </a:xfrm>
                <a:prstGeom prst="rect">
                  <a:avLst/>
                </a:prstGeom>
                <a:blipFill>
                  <a:blip r:embed="rId10" cstate="print"/>
                  <a:stretch>
                    <a:fillRect/>
                  </a:stretch>
                </a:blipFill>
              </p:spPr>
              <p:txBody>
                <a:bodyPr wrap="square" lIns="0" tIns="0" rIns="0" bIns="0" rtlCol="0"/>
                <a:lstStyle/>
                <a:p>
                  <a:endParaRPr/>
                </a:p>
              </p:txBody>
            </p:sp>
            <p:sp>
              <p:nvSpPr>
                <p:cNvPr id="991" name="bk object 72"/>
                <p:cNvSpPr/>
                <p:nvPr/>
              </p:nvSpPr>
              <p:spPr>
                <a:xfrm>
                  <a:off x="1952776" y="5198152"/>
                  <a:ext cx="527050" cy="495934"/>
                </a:xfrm>
                <a:custGeom>
                  <a:avLst/>
                  <a:gdLst/>
                  <a:ahLst/>
                  <a:cxnLst/>
                  <a:rect l="l" t="t" r="r" b="b"/>
                  <a:pathLst>
                    <a:path w="527050" h="495934">
                      <a:moveTo>
                        <a:pt x="274735" y="0"/>
                      </a:moveTo>
                      <a:lnTo>
                        <a:pt x="230932" y="2553"/>
                      </a:lnTo>
                      <a:lnTo>
                        <a:pt x="190684" y="10203"/>
                      </a:lnTo>
                      <a:lnTo>
                        <a:pt x="153994" y="22572"/>
                      </a:lnTo>
                      <a:lnTo>
                        <a:pt x="110612" y="45748"/>
                      </a:lnTo>
                      <a:lnTo>
                        <a:pt x="72376" y="77304"/>
                      </a:lnTo>
                      <a:lnTo>
                        <a:pt x="46330" y="108055"/>
                      </a:lnTo>
                      <a:lnTo>
                        <a:pt x="25781" y="141284"/>
                      </a:lnTo>
                      <a:lnTo>
                        <a:pt x="11010" y="176719"/>
                      </a:lnTo>
                      <a:lnTo>
                        <a:pt x="2300" y="214091"/>
                      </a:lnTo>
                      <a:lnTo>
                        <a:pt x="0" y="239947"/>
                      </a:lnTo>
                      <a:lnTo>
                        <a:pt x="336" y="254395"/>
                      </a:lnTo>
                      <a:lnTo>
                        <a:pt x="5529" y="295604"/>
                      </a:lnTo>
                      <a:lnTo>
                        <a:pt x="16615" y="333505"/>
                      </a:lnTo>
                      <a:lnTo>
                        <a:pt x="33099" y="367968"/>
                      </a:lnTo>
                      <a:lnTo>
                        <a:pt x="62623" y="408339"/>
                      </a:lnTo>
                      <a:lnTo>
                        <a:pt x="91496" y="434962"/>
                      </a:lnTo>
                      <a:lnTo>
                        <a:pt x="123808" y="457310"/>
                      </a:lnTo>
                      <a:lnTo>
                        <a:pt x="158237" y="474718"/>
                      </a:lnTo>
                      <a:lnTo>
                        <a:pt x="194584" y="487012"/>
                      </a:lnTo>
                      <a:lnTo>
                        <a:pt x="232650" y="494022"/>
                      </a:lnTo>
                      <a:lnTo>
                        <a:pt x="258884" y="495674"/>
                      </a:lnTo>
                      <a:lnTo>
                        <a:pt x="273155" y="495361"/>
                      </a:lnTo>
                      <a:lnTo>
                        <a:pt x="314295" y="490713"/>
                      </a:lnTo>
                      <a:lnTo>
                        <a:pt x="352716" y="480820"/>
                      </a:lnTo>
                      <a:lnTo>
                        <a:pt x="355438" y="479836"/>
                      </a:lnTo>
                      <a:lnTo>
                        <a:pt x="276443" y="479836"/>
                      </a:lnTo>
                      <a:lnTo>
                        <a:pt x="261170" y="479581"/>
                      </a:lnTo>
                      <a:lnTo>
                        <a:pt x="218144" y="475158"/>
                      </a:lnTo>
                      <a:lnTo>
                        <a:pt x="179231" y="465587"/>
                      </a:lnTo>
                      <a:lnTo>
                        <a:pt x="133574" y="445559"/>
                      </a:lnTo>
                      <a:lnTo>
                        <a:pt x="94816" y="418165"/>
                      </a:lnTo>
                      <a:lnTo>
                        <a:pt x="66346" y="387593"/>
                      </a:lnTo>
                      <a:lnTo>
                        <a:pt x="44005" y="354839"/>
                      </a:lnTo>
                      <a:lnTo>
                        <a:pt x="27960" y="320073"/>
                      </a:lnTo>
                      <a:lnTo>
                        <a:pt x="16657" y="270883"/>
                      </a:lnTo>
                      <a:lnTo>
                        <a:pt x="15675" y="258122"/>
                      </a:lnTo>
                      <a:lnTo>
                        <a:pt x="16001" y="243345"/>
                      </a:lnTo>
                      <a:lnTo>
                        <a:pt x="21307" y="201678"/>
                      </a:lnTo>
                      <a:lnTo>
                        <a:pt x="32699" y="163982"/>
                      </a:lnTo>
                      <a:lnTo>
                        <a:pt x="56461" y="119838"/>
                      </a:lnTo>
                      <a:lnTo>
                        <a:pt x="90267" y="82000"/>
                      </a:lnTo>
                      <a:lnTo>
                        <a:pt x="122290" y="57704"/>
                      </a:lnTo>
                      <a:lnTo>
                        <a:pt x="156222" y="38787"/>
                      </a:lnTo>
                      <a:lnTo>
                        <a:pt x="191946" y="25352"/>
                      </a:lnTo>
                      <a:lnTo>
                        <a:pt x="229346" y="17501"/>
                      </a:lnTo>
                      <a:lnTo>
                        <a:pt x="255153" y="15421"/>
                      </a:lnTo>
                      <a:lnTo>
                        <a:pt x="355454" y="15421"/>
                      </a:lnTo>
                      <a:lnTo>
                        <a:pt x="352755" y="14430"/>
                      </a:lnTo>
                      <a:lnTo>
                        <a:pt x="314745" y="4485"/>
                      </a:lnTo>
                      <a:lnTo>
                        <a:pt x="288268" y="864"/>
                      </a:lnTo>
                      <a:lnTo>
                        <a:pt x="274735" y="0"/>
                      </a:lnTo>
                      <a:close/>
                    </a:path>
                    <a:path w="527050" h="495934">
                      <a:moveTo>
                        <a:pt x="519149" y="247729"/>
                      </a:moveTo>
                      <a:lnTo>
                        <a:pt x="511377" y="247729"/>
                      </a:lnTo>
                      <a:lnTo>
                        <a:pt x="510964" y="261239"/>
                      </a:lnTo>
                      <a:lnTo>
                        <a:pt x="509744" y="274544"/>
                      </a:lnTo>
                      <a:lnTo>
                        <a:pt x="501464" y="313023"/>
                      </a:lnTo>
                      <a:lnTo>
                        <a:pt x="486713" y="348919"/>
                      </a:lnTo>
                      <a:lnTo>
                        <a:pt x="466083" y="381676"/>
                      </a:lnTo>
                      <a:lnTo>
                        <a:pt x="440165" y="410740"/>
                      </a:lnTo>
                      <a:lnTo>
                        <a:pt x="399924" y="441619"/>
                      </a:lnTo>
                      <a:lnTo>
                        <a:pt x="365905" y="459326"/>
                      </a:lnTo>
                      <a:lnTo>
                        <a:pt x="329094" y="471877"/>
                      </a:lnTo>
                      <a:lnTo>
                        <a:pt x="289939" y="478835"/>
                      </a:lnTo>
                      <a:lnTo>
                        <a:pt x="276443" y="479836"/>
                      </a:lnTo>
                      <a:lnTo>
                        <a:pt x="355438" y="479836"/>
                      </a:lnTo>
                      <a:lnTo>
                        <a:pt x="399255" y="460178"/>
                      </a:lnTo>
                      <a:lnTo>
                        <a:pt x="439856" y="431912"/>
                      </a:lnTo>
                      <a:lnTo>
                        <a:pt x="467114" y="404981"/>
                      </a:lnTo>
                      <a:lnTo>
                        <a:pt x="490300" y="373816"/>
                      </a:lnTo>
                      <a:lnTo>
                        <a:pt x="508255" y="339499"/>
                      </a:lnTo>
                      <a:lnTo>
                        <a:pt x="520466" y="302513"/>
                      </a:lnTo>
                      <a:lnTo>
                        <a:pt x="526419" y="263343"/>
                      </a:lnTo>
                      <a:lnTo>
                        <a:pt x="526925" y="249883"/>
                      </a:lnTo>
                      <a:lnTo>
                        <a:pt x="519149" y="247729"/>
                      </a:lnTo>
                      <a:close/>
                    </a:path>
                    <a:path w="527050" h="495934">
                      <a:moveTo>
                        <a:pt x="355454" y="15421"/>
                      </a:moveTo>
                      <a:lnTo>
                        <a:pt x="255153" y="15421"/>
                      </a:lnTo>
                      <a:lnTo>
                        <a:pt x="269907" y="15724"/>
                      </a:lnTo>
                      <a:lnTo>
                        <a:pt x="284283" y="16671"/>
                      </a:lnTo>
                      <a:lnTo>
                        <a:pt x="325102" y="23212"/>
                      </a:lnTo>
                      <a:lnTo>
                        <a:pt x="362381" y="34947"/>
                      </a:lnTo>
                      <a:lnTo>
                        <a:pt x="406412" y="57892"/>
                      </a:lnTo>
                      <a:lnTo>
                        <a:pt x="444823" y="89613"/>
                      </a:lnTo>
                      <a:lnTo>
                        <a:pt x="470394" y="120459"/>
                      </a:lnTo>
                      <a:lnTo>
                        <a:pt x="490088" y="154010"/>
                      </a:lnTo>
                      <a:lnTo>
                        <a:pt x="503565" y="189940"/>
                      </a:lnTo>
                      <a:lnTo>
                        <a:pt x="510483" y="227924"/>
                      </a:lnTo>
                      <a:lnTo>
                        <a:pt x="511273" y="240985"/>
                      </a:lnTo>
                      <a:lnTo>
                        <a:pt x="526934" y="247729"/>
                      </a:lnTo>
                      <a:lnTo>
                        <a:pt x="523515" y="207709"/>
                      </a:lnTo>
                      <a:lnTo>
                        <a:pt x="513621" y="169726"/>
                      </a:lnTo>
                      <a:lnTo>
                        <a:pt x="497798" y="134293"/>
                      </a:lnTo>
                      <a:lnTo>
                        <a:pt x="476592" y="101924"/>
                      </a:lnTo>
                      <a:lnTo>
                        <a:pt x="450550" y="73132"/>
                      </a:lnTo>
                      <a:lnTo>
                        <a:pt x="410511" y="42080"/>
                      </a:lnTo>
                      <a:lnTo>
                        <a:pt x="376775" y="23901"/>
                      </a:lnTo>
                      <a:lnTo>
                        <a:pt x="364908" y="18891"/>
                      </a:lnTo>
                      <a:lnTo>
                        <a:pt x="355454" y="15421"/>
                      </a:lnTo>
                      <a:close/>
                    </a:path>
                  </a:pathLst>
                </a:custGeom>
                <a:solidFill>
                  <a:srgbClr val="A78030"/>
                </a:solidFill>
              </p:spPr>
              <p:txBody>
                <a:bodyPr wrap="square" lIns="0" tIns="0" rIns="0" bIns="0" rtlCol="0"/>
                <a:lstStyle/>
                <a:p>
                  <a:endParaRPr/>
                </a:p>
              </p:txBody>
            </p:sp>
            <p:sp>
              <p:nvSpPr>
                <p:cNvPr id="992" name="bk object 73"/>
                <p:cNvSpPr/>
                <p:nvPr/>
              </p:nvSpPr>
              <p:spPr>
                <a:xfrm>
                  <a:off x="1987659" y="5221852"/>
                  <a:ext cx="247083" cy="257939"/>
                </a:xfrm>
                <a:prstGeom prst="rect">
                  <a:avLst/>
                </a:prstGeom>
                <a:blipFill>
                  <a:blip r:embed="rId11" cstate="print"/>
                  <a:stretch>
                    <a:fillRect/>
                  </a:stretch>
                </a:blipFill>
              </p:spPr>
              <p:txBody>
                <a:bodyPr wrap="square" lIns="0" tIns="0" rIns="0" bIns="0" rtlCol="0"/>
                <a:lstStyle/>
                <a:p>
                  <a:endParaRPr/>
                </a:p>
              </p:txBody>
            </p:sp>
            <p:sp>
              <p:nvSpPr>
                <p:cNvPr id="993" name="bk object 74"/>
                <p:cNvSpPr/>
                <p:nvPr/>
              </p:nvSpPr>
              <p:spPr>
                <a:xfrm>
                  <a:off x="1987185" y="5321206"/>
                  <a:ext cx="479425" cy="356235"/>
                </a:xfrm>
                <a:custGeom>
                  <a:avLst/>
                  <a:gdLst/>
                  <a:ahLst/>
                  <a:cxnLst/>
                  <a:rect l="l" t="t" r="r" b="b"/>
                  <a:pathLst>
                    <a:path w="479425" h="356234">
                      <a:moveTo>
                        <a:pt x="0" y="209240"/>
                      </a:moveTo>
                      <a:lnTo>
                        <a:pt x="24109" y="253210"/>
                      </a:lnTo>
                      <a:lnTo>
                        <a:pt x="49390" y="282998"/>
                      </a:lnTo>
                      <a:lnTo>
                        <a:pt x="79810" y="307975"/>
                      </a:lnTo>
                      <a:lnTo>
                        <a:pt x="112859" y="328047"/>
                      </a:lnTo>
                      <a:lnTo>
                        <a:pt x="148294" y="342946"/>
                      </a:lnTo>
                      <a:lnTo>
                        <a:pt x="185874" y="352404"/>
                      </a:lnTo>
                      <a:lnTo>
                        <a:pt x="225356" y="356155"/>
                      </a:lnTo>
                      <a:lnTo>
                        <a:pt x="239863" y="355830"/>
                      </a:lnTo>
                      <a:lnTo>
                        <a:pt x="281371" y="350971"/>
                      </a:lnTo>
                      <a:lnTo>
                        <a:pt x="319687" y="340667"/>
                      </a:lnTo>
                      <a:lnTo>
                        <a:pt x="365427" y="319297"/>
                      </a:lnTo>
                      <a:lnTo>
                        <a:pt x="375227" y="313108"/>
                      </a:lnTo>
                      <a:lnTo>
                        <a:pt x="213096" y="313108"/>
                      </a:lnTo>
                      <a:lnTo>
                        <a:pt x="198551" y="312785"/>
                      </a:lnTo>
                      <a:lnTo>
                        <a:pt x="156969" y="307946"/>
                      </a:lnTo>
                      <a:lnTo>
                        <a:pt x="118625" y="297678"/>
                      </a:lnTo>
                      <a:lnTo>
                        <a:pt x="72889" y="276376"/>
                      </a:lnTo>
                      <a:lnTo>
                        <a:pt x="33758" y="247429"/>
                      </a:lnTo>
                      <a:lnTo>
                        <a:pt x="7045" y="218662"/>
                      </a:lnTo>
                      <a:lnTo>
                        <a:pt x="0" y="209240"/>
                      </a:lnTo>
                      <a:close/>
                    </a:path>
                    <a:path w="479425" h="356234">
                      <a:moveTo>
                        <a:pt x="439147" y="0"/>
                      </a:moveTo>
                      <a:lnTo>
                        <a:pt x="452971" y="48592"/>
                      </a:lnTo>
                      <a:lnTo>
                        <a:pt x="455547" y="74291"/>
                      </a:lnTo>
                      <a:lnTo>
                        <a:pt x="455192" y="88752"/>
                      </a:lnTo>
                      <a:lnTo>
                        <a:pt x="449705" y="129719"/>
                      </a:lnTo>
                      <a:lnTo>
                        <a:pt x="437963" y="167033"/>
                      </a:lnTo>
                      <a:lnTo>
                        <a:pt x="413421" y="211049"/>
                      </a:lnTo>
                      <a:lnTo>
                        <a:pt x="379118" y="248604"/>
                      </a:lnTo>
                      <a:lnTo>
                        <a:pt x="347749" y="272048"/>
                      </a:lnTo>
                      <a:lnTo>
                        <a:pt x="313881" y="290470"/>
                      </a:lnTo>
                      <a:lnTo>
                        <a:pt x="277744" y="303615"/>
                      </a:lnTo>
                      <a:lnTo>
                        <a:pt x="239567" y="311230"/>
                      </a:lnTo>
                      <a:lnTo>
                        <a:pt x="213096" y="313108"/>
                      </a:lnTo>
                      <a:lnTo>
                        <a:pt x="375227" y="313108"/>
                      </a:lnTo>
                      <a:lnTo>
                        <a:pt x="414285" y="280662"/>
                      </a:lnTo>
                      <a:lnTo>
                        <a:pt x="439631" y="249806"/>
                      </a:lnTo>
                      <a:lnTo>
                        <a:pt x="459028" y="216155"/>
                      </a:lnTo>
                      <a:lnTo>
                        <a:pt x="472120" y="180053"/>
                      </a:lnTo>
                      <a:lnTo>
                        <a:pt x="478550" y="141845"/>
                      </a:lnTo>
                      <a:lnTo>
                        <a:pt x="479151" y="128701"/>
                      </a:lnTo>
                      <a:lnTo>
                        <a:pt x="478759" y="114879"/>
                      </a:lnTo>
                      <a:lnTo>
                        <a:pt x="473117" y="75528"/>
                      </a:lnTo>
                      <a:lnTo>
                        <a:pt x="455876" y="27996"/>
                      </a:lnTo>
                      <a:lnTo>
                        <a:pt x="443432" y="6345"/>
                      </a:lnTo>
                      <a:lnTo>
                        <a:pt x="439147" y="0"/>
                      </a:lnTo>
                      <a:close/>
                    </a:path>
                  </a:pathLst>
                </a:custGeom>
                <a:solidFill>
                  <a:srgbClr val="D8A461"/>
                </a:solidFill>
              </p:spPr>
              <p:txBody>
                <a:bodyPr wrap="square" lIns="0" tIns="0" rIns="0" bIns="0" rtlCol="0"/>
                <a:lstStyle/>
                <a:p>
                  <a:endParaRPr/>
                </a:p>
              </p:txBody>
            </p:sp>
            <p:sp>
              <p:nvSpPr>
                <p:cNvPr id="994" name="bk object 75"/>
                <p:cNvSpPr/>
                <p:nvPr/>
              </p:nvSpPr>
              <p:spPr>
                <a:xfrm>
                  <a:off x="1945917" y="5192111"/>
                  <a:ext cx="534474" cy="286346"/>
                </a:xfrm>
                <a:prstGeom prst="rect">
                  <a:avLst/>
                </a:prstGeom>
                <a:blipFill>
                  <a:blip r:embed="rId12" cstate="print"/>
                  <a:stretch>
                    <a:fillRect/>
                  </a:stretch>
                </a:blipFill>
              </p:spPr>
              <p:txBody>
                <a:bodyPr wrap="square" lIns="0" tIns="0" rIns="0" bIns="0" rtlCol="0"/>
                <a:lstStyle/>
                <a:p>
                  <a:endParaRPr/>
                </a:p>
              </p:txBody>
            </p:sp>
            <p:sp>
              <p:nvSpPr>
                <p:cNvPr id="995" name="bk object 76"/>
                <p:cNvSpPr/>
                <p:nvPr/>
              </p:nvSpPr>
              <p:spPr>
                <a:xfrm>
                  <a:off x="1945917" y="5192111"/>
                  <a:ext cx="534474" cy="286346"/>
                </a:xfrm>
                <a:prstGeom prst="rect">
                  <a:avLst/>
                </a:prstGeom>
                <a:blipFill>
                  <a:blip r:embed="rId13" cstate="print"/>
                  <a:stretch>
                    <a:fillRect/>
                  </a:stretch>
                </a:blipFill>
              </p:spPr>
              <p:txBody>
                <a:bodyPr wrap="square" lIns="0" tIns="0" rIns="0" bIns="0" rtlCol="0"/>
                <a:lstStyle/>
                <a:p>
                  <a:endParaRPr/>
                </a:p>
              </p:txBody>
            </p:sp>
            <p:sp>
              <p:nvSpPr>
                <p:cNvPr id="996" name="bk object 77"/>
                <p:cNvSpPr/>
                <p:nvPr/>
              </p:nvSpPr>
              <p:spPr>
                <a:xfrm>
                  <a:off x="1986117" y="5222415"/>
                  <a:ext cx="247370" cy="232539"/>
                </a:xfrm>
                <a:prstGeom prst="rect">
                  <a:avLst/>
                </a:prstGeom>
                <a:blipFill>
                  <a:blip r:embed="rId14" cstate="print"/>
                  <a:stretch>
                    <a:fillRect/>
                  </a:stretch>
                </a:blipFill>
              </p:spPr>
              <p:txBody>
                <a:bodyPr wrap="square" lIns="0" tIns="0" rIns="0" bIns="0" rtlCol="0"/>
                <a:lstStyle/>
                <a:p>
                  <a:endParaRPr/>
                </a:p>
              </p:txBody>
            </p:sp>
            <p:sp>
              <p:nvSpPr>
                <p:cNvPr id="997" name="bk object 78"/>
                <p:cNvSpPr/>
                <p:nvPr/>
              </p:nvSpPr>
              <p:spPr>
                <a:xfrm>
                  <a:off x="1986117" y="5222415"/>
                  <a:ext cx="247650" cy="233045"/>
                </a:xfrm>
                <a:custGeom>
                  <a:avLst/>
                  <a:gdLst/>
                  <a:ahLst/>
                  <a:cxnLst/>
                  <a:rect l="l" t="t" r="r" b="b"/>
                  <a:pathLst>
                    <a:path w="247650" h="233045">
                      <a:moveTo>
                        <a:pt x="189354" y="0"/>
                      </a:moveTo>
                      <a:lnTo>
                        <a:pt x="146163" y="7263"/>
                      </a:lnTo>
                      <a:lnTo>
                        <a:pt x="111788" y="23736"/>
                      </a:lnTo>
                      <a:lnTo>
                        <a:pt x="77851" y="48859"/>
                      </a:lnTo>
                      <a:lnTo>
                        <a:pt x="48516" y="79196"/>
                      </a:lnTo>
                      <a:lnTo>
                        <a:pt x="23462" y="115392"/>
                      </a:lnTo>
                      <a:lnTo>
                        <a:pt x="7188" y="151711"/>
                      </a:lnTo>
                      <a:lnTo>
                        <a:pt x="0" y="196549"/>
                      </a:lnTo>
                      <a:lnTo>
                        <a:pt x="915" y="206578"/>
                      </a:lnTo>
                      <a:lnTo>
                        <a:pt x="2953" y="215974"/>
                      </a:lnTo>
                      <a:lnTo>
                        <a:pt x="6131" y="224654"/>
                      </a:lnTo>
                      <a:lnTo>
                        <a:pt x="10467" y="232539"/>
                      </a:lnTo>
                      <a:lnTo>
                        <a:pt x="22306" y="220168"/>
                      </a:lnTo>
                      <a:lnTo>
                        <a:pt x="38743" y="175867"/>
                      </a:lnTo>
                      <a:lnTo>
                        <a:pt x="40342" y="161730"/>
                      </a:lnTo>
                      <a:lnTo>
                        <a:pt x="53426" y="160734"/>
                      </a:lnTo>
                      <a:lnTo>
                        <a:pt x="92355" y="156021"/>
                      </a:lnTo>
                      <a:lnTo>
                        <a:pt x="130597" y="149010"/>
                      </a:lnTo>
                      <a:lnTo>
                        <a:pt x="167889" y="140076"/>
                      </a:lnTo>
                      <a:lnTo>
                        <a:pt x="215681" y="125817"/>
                      </a:lnTo>
                      <a:lnTo>
                        <a:pt x="240662" y="93493"/>
                      </a:lnTo>
                      <a:lnTo>
                        <a:pt x="247370" y="55363"/>
                      </a:lnTo>
                      <a:lnTo>
                        <a:pt x="246159" y="44237"/>
                      </a:lnTo>
                      <a:lnTo>
                        <a:pt x="225342" y="11097"/>
                      </a:lnTo>
                      <a:lnTo>
                        <a:pt x="199204" y="986"/>
                      </a:lnTo>
                      <a:lnTo>
                        <a:pt x="189354" y="0"/>
                      </a:lnTo>
                    </a:path>
                  </a:pathLst>
                </a:custGeom>
              </p:spPr>
              <p:txBody>
                <a:bodyPr wrap="square" lIns="0" tIns="0" rIns="0" bIns="0" rtlCol="0"/>
                <a:lstStyle/>
                <a:p>
                  <a:endParaRPr/>
                </a:p>
              </p:txBody>
            </p:sp>
            <p:sp>
              <p:nvSpPr>
                <p:cNvPr id="998" name="bk object 79"/>
                <p:cNvSpPr/>
                <p:nvPr/>
              </p:nvSpPr>
              <p:spPr>
                <a:xfrm>
                  <a:off x="2009734" y="5824435"/>
                  <a:ext cx="38735" cy="137160"/>
                </a:xfrm>
                <a:custGeom>
                  <a:avLst/>
                  <a:gdLst/>
                  <a:ahLst/>
                  <a:cxnLst/>
                  <a:rect l="l" t="t" r="r" b="b"/>
                  <a:pathLst>
                    <a:path w="38735" h="137159">
                      <a:moveTo>
                        <a:pt x="17125" y="0"/>
                      </a:moveTo>
                      <a:lnTo>
                        <a:pt x="4953" y="6261"/>
                      </a:lnTo>
                      <a:lnTo>
                        <a:pt x="0" y="19160"/>
                      </a:lnTo>
                      <a:lnTo>
                        <a:pt x="368" y="121754"/>
                      </a:lnTo>
                      <a:lnTo>
                        <a:pt x="7341" y="132809"/>
                      </a:lnTo>
                      <a:lnTo>
                        <a:pt x="21411" y="137152"/>
                      </a:lnTo>
                      <a:lnTo>
                        <a:pt x="33594" y="130898"/>
                      </a:lnTo>
                      <a:lnTo>
                        <a:pt x="38544" y="118004"/>
                      </a:lnTo>
                      <a:lnTo>
                        <a:pt x="38173" y="15397"/>
                      </a:lnTo>
                      <a:lnTo>
                        <a:pt x="31200" y="4344"/>
                      </a:lnTo>
                      <a:lnTo>
                        <a:pt x="17125" y="0"/>
                      </a:lnTo>
                      <a:close/>
                    </a:path>
                  </a:pathLst>
                </a:custGeom>
                <a:solidFill>
                  <a:srgbClr val="BD292E"/>
                </a:solidFill>
              </p:spPr>
              <p:txBody>
                <a:bodyPr wrap="square" lIns="0" tIns="0" rIns="0" bIns="0" rtlCol="0"/>
                <a:lstStyle/>
                <a:p>
                  <a:endParaRPr/>
                </a:p>
              </p:txBody>
            </p:sp>
            <p:sp>
              <p:nvSpPr>
                <p:cNvPr id="999" name="bk object 80"/>
                <p:cNvSpPr/>
                <p:nvPr/>
              </p:nvSpPr>
              <p:spPr>
                <a:xfrm>
                  <a:off x="1970847" y="5824435"/>
                  <a:ext cx="38735" cy="137160"/>
                </a:xfrm>
                <a:custGeom>
                  <a:avLst/>
                  <a:gdLst/>
                  <a:ahLst/>
                  <a:cxnLst/>
                  <a:rect l="l" t="t" r="r" b="b"/>
                  <a:pathLst>
                    <a:path w="38735" h="137159">
                      <a:moveTo>
                        <a:pt x="17125" y="0"/>
                      </a:moveTo>
                      <a:lnTo>
                        <a:pt x="4953" y="6261"/>
                      </a:lnTo>
                      <a:lnTo>
                        <a:pt x="0" y="19160"/>
                      </a:lnTo>
                      <a:lnTo>
                        <a:pt x="368" y="121752"/>
                      </a:lnTo>
                      <a:lnTo>
                        <a:pt x="7340" y="132808"/>
                      </a:lnTo>
                      <a:lnTo>
                        <a:pt x="21409" y="137152"/>
                      </a:lnTo>
                      <a:lnTo>
                        <a:pt x="33589" y="130898"/>
                      </a:lnTo>
                      <a:lnTo>
                        <a:pt x="38544" y="118004"/>
                      </a:lnTo>
                      <a:lnTo>
                        <a:pt x="38173" y="15397"/>
                      </a:lnTo>
                      <a:lnTo>
                        <a:pt x="31195" y="4344"/>
                      </a:lnTo>
                      <a:lnTo>
                        <a:pt x="17125" y="0"/>
                      </a:lnTo>
                      <a:close/>
                    </a:path>
                  </a:pathLst>
                </a:custGeom>
                <a:solidFill>
                  <a:srgbClr val="007CC4"/>
                </a:solidFill>
              </p:spPr>
              <p:txBody>
                <a:bodyPr wrap="square" lIns="0" tIns="0" rIns="0" bIns="0" rtlCol="0"/>
                <a:lstStyle/>
                <a:p>
                  <a:endParaRPr/>
                </a:p>
              </p:txBody>
            </p:sp>
            <p:sp>
              <p:nvSpPr>
                <p:cNvPr id="1000" name="bk object 81"/>
                <p:cNvSpPr/>
                <p:nvPr/>
              </p:nvSpPr>
              <p:spPr>
                <a:xfrm>
                  <a:off x="1945028" y="5896897"/>
                  <a:ext cx="174815" cy="169212"/>
                </a:xfrm>
                <a:prstGeom prst="rect">
                  <a:avLst/>
                </a:prstGeom>
                <a:blipFill>
                  <a:blip r:embed="rId15" cstate="print"/>
                  <a:stretch>
                    <a:fillRect/>
                  </a:stretch>
                </a:blipFill>
              </p:spPr>
              <p:txBody>
                <a:bodyPr wrap="square" lIns="0" tIns="0" rIns="0" bIns="0" rtlCol="0"/>
                <a:lstStyle/>
                <a:p>
                  <a:endParaRPr/>
                </a:p>
              </p:txBody>
            </p:sp>
            <p:sp>
              <p:nvSpPr>
                <p:cNvPr id="1001" name="bk object 82"/>
                <p:cNvSpPr/>
                <p:nvPr/>
              </p:nvSpPr>
              <p:spPr>
                <a:xfrm>
                  <a:off x="1945028" y="5896897"/>
                  <a:ext cx="174815" cy="169212"/>
                </a:xfrm>
                <a:prstGeom prst="rect">
                  <a:avLst/>
                </a:prstGeom>
                <a:blipFill>
                  <a:blip r:embed="rId16" cstate="print"/>
                  <a:stretch>
                    <a:fillRect/>
                  </a:stretch>
                </a:blipFill>
              </p:spPr>
              <p:txBody>
                <a:bodyPr wrap="square" lIns="0" tIns="0" rIns="0" bIns="0" rtlCol="0"/>
                <a:lstStyle/>
                <a:p>
                  <a:endParaRPr/>
                </a:p>
              </p:txBody>
            </p:sp>
            <p:sp>
              <p:nvSpPr>
                <p:cNvPr id="1002" name="bk object 83"/>
                <p:cNvSpPr/>
                <p:nvPr/>
              </p:nvSpPr>
              <p:spPr>
                <a:xfrm>
                  <a:off x="1938297" y="5890153"/>
                  <a:ext cx="188595" cy="184785"/>
                </a:xfrm>
                <a:custGeom>
                  <a:avLst/>
                  <a:gdLst/>
                  <a:ahLst/>
                  <a:cxnLst/>
                  <a:rect l="l" t="t" r="r" b="b"/>
                  <a:pathLst>
                    <a:path w="188594" h="184784">
                      <a:moveTo>
                        <a:pt x="11037" y="122183"/>
                      </a:moveTo>
                      <a:lnTo>
                        <a:pt x="6731" y="127647"/>
                      </a:lnTo>
                      <a:lnTo>
                        <a:pt x="3975" y="133794"/>
                      </a:lnTo>
                      <a:lnTo>
                        <a:pt x="15097" y="138624"/>
                      </a:lnTo>
                      <a:lnTo>
                        <a:pt x="61381" y="155948"/>
                      </a:lnTo>
                      <a:lnTo>
                        <a:pt x="110316" y="169919"/>
                      </a:lnTo>
                      <a:lnTo>
                        <a:pt x="148579" y="178071"/>
                      </a:lnTo>
                      <a:lnTo>
                        <a:pt x="188290" y="184200"/>
                      </a:lnTo>
                      <a:lnTo>
                        <a:pt x="188290" y="176491"/>
                      </a:lnTo>
                      <a:lnTo>
                        <a:pt x="174815" y="176491"/>
                      </a:lnTo>
                      <a:lnTo>
                        <a:pt x="174815" y="168679"/>
                      </a:lnTo>
                      <a:lnTo>
                        <a:pt x="130333" y="160676"/>
                      </a:lnTo>
                      <a:lnTo>
                        <a:pt x="92771" y="151396"/>
                      </a:lnTo>
                      <a:lnTo>
                        <a:pt x="44984" y="135947"/>
                      </a:lnTo>
                      <a:lnTo>
                        <a:pt x="23829" y="127647"/>
                      </a:lnTo>
                      <a:lnTo>
                        <a:pt x="13462" y="127647"/>
                      </a:lnTo>
                      <a:lnTo>
                        <a:pt x="13462" y="123227"/>
                      </a:lnTo>
                      <a:lnTo>
                        <a:pt x="11037" y="122183"/>
                      </a:lnTo>
                      <a:close/>
                    </a:path>
                    <a:path w="188594" h="184784">
                      <a:moveTo>
                        <a:pt x="174815" y="168679"/>
                      </a:moveTo>
                      <a:lnTo>
                        <a:pt x="174815" y="176491"/>
                      </a:lnTo>
                      <a:lnTo>
                        <a:pt x="181559" y="176491"/>
                      </a:lnTo>
                      <a:lnTo>
                        <a:pt x="182460" y="169786"/>
                      </a:lnTo>
                      <a:lnTo>
                        <a:pt x="174815" y="168679"/>
                      </a:lnTo>
                      <a:close/>
                    </a:path>
                    <a:path w="188594" h="184784">
                      <a:moveTo>
                        <a:pt x="188290" y="13500"/>
                      </a:moveTo>
                      <a:lnTo>
                        <a:pt x="174815" y="13500"/>
                      </a:lnTo>
                      <a:lnTo>
                        <a:pt x="174815" y="168679"/>
                      </a:lnTo>
                      <a:lnTo>
                        <a:pt x="182460" y="169786"/>
                      </a:lnTo>
                      <a:lnTo>
                        <a:pt x="181559" y="176491"/>
                      </a:lnTo>
                      <a:lnTo>
                        <a:pt x="188290" y="176491"/>
                      </a:lnTo>
                      <a:lnTo>
                        <a:pt x="188290" y="13500"/>
                      </a:lnTo>
                      <a:close/>
                    </a:path>
                    <a:path w="188594" h="184784">
                      <a:moveTo>
                        <a:pt x="188290" y="0"/>
                      </a:moveTo>
                      <a:lnTo>
                        <a:pt x="0" y="0"/>
                      </a:lnTo>
                      <a:lnTo>
                        <a:pt x="0" y="132016"/>
                      </a:lnTo>
                      <a:lnTo>
                        <a:pt x="3975" y="133794"/>
                      </a:lnTo>
                      <a:lnTo>
                        <a:pt x="6731" y="127647"/>
                      </a:lnTo>
                      <a:lnTo>
                        <a:pt x="11037" y="122183"/>
                      </a:lnTo>
                      <a:lnTo>
                        <a:pt x="13462" y="122183"/>
                      </a:lnTo>
                      <a:lnTo>
                        <a:pt x="13462" y="13500"/>
                      </a:lnTo>
                      <a:lnTo>
                        <a:pt x="188290" y="13500"/>
                      </a:lnTo>
                      <a:lnTo>
                        <a:pt x="188290" y="0"/>
                      </a:lnTo>
                      <a:close/>
                    </a:path>
                    <a:path w="188594" h="184784">
                      <a:moveTo>
                        <a:pt x="13462" y="123227"/>
                      </a:moveTo>
                      <a:lnTo>
                        <a:pt x="13462" y="127647"/>
                      </a:lnTo>
                      <a:lnTo>
                        <a:pt x="23829" y="127647"/>
                      </a:lnTo>
                      <a:lnTo>
                        <a:pt x="22163" y="126971"/>
                      </a:lnTo>
                      <a:lnTo>
                        <a:pt x="13462" y="123227"/>
                      </a:lnTo>
                      <a:close/>
                    </a:path>
                    <a:path w="188594" h="184784">
                      <a:moveTo>
                        <a:pt x="13462" y="122183"/>
                      </a:moveTo>
                      <a:lnTo>
                        <a:pt x="11037" y="122183"/>
                      </a:lnTo>
                      <a:lnTo>
                        <a:pt x="13462" y="123227"/>
                      </a:lnTo>
                      <a:lnTo>
                        <a:pt x="13462" y="122183"/>
                      </a:lnTo>
                      <a:close/>
                    </a:path>
                  </a:pathLst>
                </a:custGeom>
                <a:solidFill>
                  <a:srgbClr val="59ADCA"/>
                </a:solidFill>
              </p:spPr>
              <p:txBody>
                <a:bodyPr wrap="square" lIns="0" tIns="0" rIns="0" bIns="0" rtlCol="0"/>
                <a:lstStyle/>
                <a:p>
                  <a:endParaRPr/>
                </a:p>
              </p:txBody>
            </p:sp>
            <p:sp>
              <p:nvSpPr>
                <p:cNvPr id="1003" name="bk object 84"/>
                <p:cNvSpPr/>
                <p:nvPr/>
              </p:nvSpPr>
              <p:spPr>
                <a:xfrm>
                  <a:off x="2009735" y="5874012"/>
                  <a:ext cx="14604" cy="64769"/>
                </a:xfrm>
                <a:custGeom>
                  <a:avLst/>
                  <a:gdLst/>
                  <a:ahLst/>
                  <a:cxnLst/>
                  <a:rect l="l" t="t" r="r" b="b"/>
                  <a:pathLst>
                    <a:path w="14605" h="64770">
                      <a:moveTo>
                        <a:pt x="11125" y="0"/>
                      </a:moveTo>
                      <a:lnTo>
                        <a:pt x="3213" y="0"/>
                      </a:lnTo>
                      <a:lnTo>
                        <a:pt x="0" y="4038"/>
                      </a:lnTo>
                      <a:lnTo>
                        <a:pt x="0" y="60401"/>
                      </a:lnTo>
                      <a:lnTo>
                        <a:pt x="3213" y="64452"/>
                      </a:lnTo>
                      <a:lnTo>
                        <a:pt x="11125" y="64452"/>
                      </a:lnTo>
                      <a:lnTo>
                        <a:pt x="14338" y="60401"/>
                      </a:lnTo>
                      <a:lnTo>
                        <a:pt x="14338" y="4038"/>
                      </a:lnTo>
                      <a:lnTo>
                        <a:pt x="11125" y="0"/>
                      </a:lnTo>
                      <a:close/>
                    </a:path>
                  </a:pathLst>
                </a:custGeom>
                <a:solidFill>
                  <a:srgbClr val="BD292E"/>
                </a:solidFill>
              </p:spPr>
              <p:txBody>
                <a:bodyPr wrap="square" lIns="0" tIns="0" rIns="0" bIns="0" rtlCol="0"/>
                <a:lstStyle/>
                <a:p>
                  <a:endParaRPr/>
                </a:p>
              </p:txBody>
            </p:sp>
            <p:sp>
              <p:nvSpPr>
                <p:cNvPr id="1004" name="bk object 85"/>
                <p:cNvSpPr/>
                <p:nvPr/>
              </p:nvSpPr>
              <p:spPr>
                <a:xfrm>
                  <a:off x="1970860" y="5874012"/>
                  <a:ext cx="14604" cy="64769"/>
                </a:xfrm>
                <a:custGeom>
                  <a:avLst/>
                  <a:gdLst/>
                  <a:ahLst/>
                  <a:cxnLst/>
                  <a:rect l="l" t="t" r="r" b="b"/>
                  <a:pathLst>
                    <a:path w="14605" h="64770">
                      <a:moveTo>
                        <a:pt x="11137" y="0"/>
                      </a:moveTo>
                      <a:lnTo>
                        <a:pt x="3213" y="0"/>
                      </a:lnTo>
                      <a:lnTo>
                        <a:pt x="0" y="4038"/>
                      </a:lnTo>
                      <a:lnTo>
                        <a:pt x="0" y="60401"/>
                      </a:lnTo>
                      <a:lnTo>
                        <a:pt x="3213" y="64452"/>
                      </a:lnTo>
                      <a:lnTo>
                        <a:pt x="11137" y="64452"/>
                      </a:lnTo>
                      <a:lnTo>
                        <a:pt x="14338" y="60401"/>
                      </a:lnTo>
                      <a:lnTo>
                        <a:pt x="14338" y="4038"/>
                      </a:lnTo>
                      <a:lnTo>
                        <a:pt x="11137" y="0"/>
                      </a:lnTo>
                      <a:close/>
                    </a:path>
                  </a:pathLst>
                </a:custGeom>
                <a:solidFill>
                  <a:srgbClr val="007CC4"/>
                </a:solidFill>
              </p:spPr>
              <p:txBody>
                <a:bodyPr wrap="square" lIns="0" tIns="0" rIns="0" bIns="0" rtlCol="0"/>
                <a:lstStyle/>
                <a:p>
                  <a:endParaRPr/>
                </a:p>
              </p:txBody>
            </p:sp>
          </p:grpSp>
          <p:grpSp>
            <p:nvGrpSpPr>
              <p:cNvPr id="864" name="Group 863"/>
              <p:cNvGrpSpPr/>
              <p:nvPr/>
            </p:nvGrpSpPr>
            <p:grpSpPr>
              <a:xfrm>
                <a:off x="6779760" y="-352264"/>
                <a:ext cx="758570" cy="872463"/>
                <a:chOff x="6047268" y="1066063"/>
                <a:chExt cx="842692" cy="1109039"/>
              </a:xfrm>
              <a:effectLst>
                <a:outerShdw blurRad="50800" dist="38100" dir="2700000" algn="tl" rotWithShape="0">
                  <a:prstClr val="black">
                    <a:alpha val="40000"/>
                  </a:prstClr>
                </a:outerShdw>
                <a:reflection blurRad="6350" stA="52000" endA="300" endPos="35000" dir="5400000" sy="-100000" algn="bl" rotWithShape="0"/>
              </a:effectLst>
            </p:grpSpPr>
            <p:sp>
              <p:nvSpPr>
                <p:cNvPr id="959" name="Freeform 958"/>
                <p:cNvSpPr/>
                <p:nvPr/>
              </p:nvSpPr>
              <p:spPr bwMode="auto">
                <a:xfrm>
                  <a:off x="6047268" y="1273088"/>
                  <a:ext cx="275292" cy="137842"/>
                </a:xfrm>
                <a:custGeom>
                  <a:avLst/>
                  <a:gdLst>
                    <a:gd name="connsiteX0" fmla="*/ 0 w 363940"/>
                    <a:gd name="connsiteY0" fmla="*/ 0 h 186520"/>
                    <a:gd name="connsiteX1" fmla="*/ 118280 w 363940"/>
                    <a:gd name="connsiteY1" fmla="*/ 104633 h 186520"/>
                    <a:gd name="connsiteX2" fmla="*/ 254758 w 363940"/>
                    <a:gd name="connsiteY2" fmla="*/ 154675 h 186520"/>
                    <a:gd name="connsiteX3" fmla="*/ 363940 w 363940"/>
                    <a:gd name="connsiteY3" fmla="*/ 186520 h 186520"/>
                    <a:gd name="connsiteX4" fmla="*/ 363940 w 363940"/>
                    <a:gd name="connsiteY4" fmla="*/ 95534 h 186520"/>
                    <a:gd name="connsiteX5" fmla="*/ 0 w 363940"/>
                    <a:gd name="connsiteY5" fmla="*/ 0 h 186520"/>
                    <a:gd name="connsiteX0" fmla="*/ 8570 w 372510"/>
                    <a:gd name="connsiteY0" fmla="*/ 0 h 186520"/>
                    <a:gd name="connsiteX1" fmla="*/ 126850 w 372510"/>
                    <a:gd name="connsiteY1" fmla="*/ 104633 h 186520"/>
                    <a:gd name="connsiteX2" fmla="*/ 263328 w 372510"/>
                    <a:gd name="connsiteY2" fmla="*/ 154675 h 186520"/>
                    <a:gd name="connsiteX3" fmla="*/ 372510 w 372510"/>
                    <a:gd name="connsiteY3" fmla="*/ 186520 h 186520"/>
                    <a:gd name="connsiteX4" fmla="*/ 372510 w 372510"/>
                    <a:gd name="connsiteY4" fmla="*/ 95534 h 186520"/>
                    <a:gd name="connsiteX5" fmla="*/ 8570 w 372510"/>
                    <a:gd name="connsiteY5" fmla="*/ 0 h 1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10" h="186520">
                      <a:moveTo>
                        <a:pt x="8570" y="0"/>
                      </a:moveTo>
                      <a:cubicBezTo>
                        <a:pt x="-32373" y="1517"/>
                        <a:pt x="84390" y="78854"/>
                        <a:pt x="126850" y="104633"/>
                      </a:cubicBezTo>
                      <a:cubicBezTo>
                        <a:pt x="169310" y="130412"/>
                        <a:pt x="222385" y="141027"/>
                        <a:pt x="263328" y="154675"/>
                      </a:cubicBezTo>
                      <a:lnTo>
                        <a:pt x="372510" y="186520"/>
                      </a:lnTo>
                      <a:lnTo>
                        <a:pt x="372510" y="95534"/>
                      </a:lnTo>
                      <a:lnTo>
                        <a:pt x="8570" y="0"/>
                      </a:lnTo>
                      <a:close/>
                    </a:path>
                  </a:pathLst>
                </a:custGeom>
                <a:solidFill>
                  <a:srgbClr val="8F6907"/>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sp>
              <p:nvSpPr>
                <p:cNvPr id="960" name="Freeform 959"/>
                <p:cNvSpPr/>
                <p:nvPr/>
              </p:nvSpPr>
              <p:spPr bwMode="auto">
                <a:xfrm flipH="1">
                  <a:off x="6597731" y="1273088"/>
                  <a:ext cx="275292" cy="137842"/>
                </a:xfrm>
                <a:custGeom>
                  <a:avLst/>
                  <a:gdLst>
                    <a:gd name="connsiteX0" fmla="*/ 0 w 363940"/>
                    <a:gd name="connsiteY0" fmla="*/ 0 h 186520"/>
                    <a:gd name="connsiteX1" fmla="*/ 118280 w 363940"/>
                    <a:gd name="connsiteY1" fmla="*/ 104633 h 186520"/>
                    <a:gd name="connsiteX2" fmla="*/ 254758 w 363940"/>
                    <a:gd name="connsiteY2" fmla="*/ 154675 h 186520"/>
                    <a:gd name="connsiteX3" fmla="*/ 363940 w 363940"/>
                    <a:gd name="connsiteY3" fmla="*/ 186520 h 186520"/>
                    <a:gd name="connsiteX4" fmla="*/ 363940 w 363940"/>
                    <a:gd name="connsiteY4" fmla="*/ 95534 h 186520"/>
                    <a:gd name="connsiteX5" fmla="*/ 0 w 363940"/>
                    <a:gd name="connsiteY5" fmla="*/ 0 h 186520"/>
                    <a:gd name="connsiteX0" fmla="*/ 8570 w 372510"/>
                    <a:gd name="connsiteY0" fmla="*/ 0 h 186520"/>
                    <a:gd name="connsiteX1" fmla="*/ 126850 w 372510"/>
                    <a:gd name="connsiteY1" fmla="*/ 104633 h 186520"/>
                    <a:gd name="connsiteX2" fmla="*/ 263328 w 372510"/>
                    <a:gd name="connsiteY2" fmla="*/ 154675 h 186520"/>
                    <a:gd name="connsiteX3" fmla="*/ 372510 w 372510"/>
                    <a:gd name="connsiteY3" fmla="*/ 186520 h 186520"/>
                    <a:gd name="connsiteX4" fmla="*/ 372510 w 372510"/>
                    <a:gd name="connsiteY4" fmla="*/ 95534 h 186520"/>
                    <a:gd name="connsiteX5" fmla="*/ 8570 w 372510"/>
                    <a:gd name="connsiteY5" fmla="*/ 0 h 18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10" h="186520">
                      <a:moveTo>
                        <a:pt x="8570" y="0"/>
                      </a:moveTo>
                      <a:cubicBezTo>
                        <a:pt x="-32373" y="1517"/>
                        <a:pt x="84390" y="78854"/>
                        <a:pt x="126850" y="104633"/>
                      </a:cubicBezTo>
                      <a:cubicBezTo>
                        <a:pt x="169310" y="130412"/>
                        <a:pt x="222385" y="141027"/>
                        <a:pt x="263328" y="154675"/>
                      </a:cubicBezTo>
                      <a:lnTo>
                        <a:pt x="372510" y="186520"/>
                      </a:lnTo>
                      <a:lnTo>
                        <a:pt x="372510" y="95534"/>
                      </a:lnTo>
                      <a:lnTo>
                        <a:pt x="8570" y="0"/>
                      </a:lnTo>
                      <a:close/>
                    </a:path>
                  </a:pathLst>
                </a:custGeom>
                <a:solidFill>
                  <a:srgbClr val="8F6907"/>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sp>
              <p:nvSpPr>
                <p:cNvPr id="961" name="Freeform 960"/>
                <p:cNvSpPr/>
                <p:nvPr/>
              </p:nvSpPr>
              <p:spPr>
                <a:xfrm>
                  <a:off x="6110708" y="1618512"/>
                  <a:ext cx="670431" cy="476068"/>
                </a:xfrm>
                <a:custGeom>
                  <a:avLst/>
                  <a:gdLst>
                    <a:gd name="connsiteX0" fmla="*/ 20201 w 690468"/>
                    <a:gd name="connsiteY0" fmla="*/ 538369 h 807722"/>
                    <a:gd name="connsiteX1" fmla="*/ 60469 w 690468"/>
                    <a:gd name="connsiteY1" fmla="*/ 557928 h 807722"/>
                    <a:gd name="connsiteX2" fmla="*/ 352478 w 690468"/>
                    <a:gd name="connsiteY2" fmla="*/ 610438 h 807722"/>
                    <a:gd name="connsiteX3" fmla="*/ 644488 w 690468"/>
                    <a:gd name="connsiteY3" fmla="*/ 557928 h 807722"/>
                    <a:gd name="connsiteX4" fmla="*/ 667565 w 690468"/>
                    <a:gd name="connsiteY4" fmla="*/ 546719 h 807722"/>
                    <a:gd name="connsiteX5" fmla="*/ 663751 w 690468"/>
                    <a:gd name="connsiteY5" fmla="*/ 561062 h 807722"/>
                    <a:gd name="connsiteX6" fmla="*/ 344993 w 690468"/>
                    <a:gd name="connsiteY6" fmla="*/ 807722 h 807722"/>
                    <a:gd name="connsiteX7" fmla="*/ 26235 w 690468"/>
                    <a:gd name="connsiteY7" fmla="*/ 561062 h 807722"/>
                    <a:gd name="connsiteX8" fmla="*/ 344993 w 690468"/>
                    <a:gd name="connsiteY8" fmla="*/ 0 h 807722"/>
                    <a:gd name="connsiteX9" fmla="*/ 683909 w 690468"/>
                    <a:gd name="connsiteY9" fmla="*/ 322469 h 807722"/>
                    <a:gd name="connsiteX10" fmla="*/ 690468 w 690468"/>
                    <a:gd name="connsiteY10" fmla="*/ 398427 h 807722"/>
                    <a:gd name="connsiteX11" fmla="*/ 644438 w 690468"/>
                    <a:gd name="connsiteY11" fmla="*/ 416132 h 807722"/>
                    <a:gd name="connsiteX12" fmla="*/ 352477 w 690468"/>
                    <a:gd name="connsiteY12" fmla="*/ 456707 h 807722"/>
                    <a:gd name="connsiteX13" fmla="*/ 60517 w 690468"/>
                    <a:gd name="connsiteY13" fmla="*/ 416132 h 807722"/>
                    <a:gd name="connsiteX14" fmla="*/ 0 w 690468"/>
                    <a:gd name="connsiteY14" fmla="*/ 392854 h 807722"/>
                    <a:gd name="connsiteX15" fmla="*/ 6078 w 690468"/>
                    <a:gd name="connsiteY15" fmla="*/ 322469 h 807722"/>
                    <a:gd name="connsiteX16" fmla="*/ 344993 w 690468"/>
                    <a:gd name="connsiteY16" fmla="*/ 0 h 807722"/>
                    <a:gd name="connsiteX0" fmla="*/ 26235 w 690468"/>
                    <a:gd name="connsiteY0" fmla="*/ 561062 h 807722"/>
                    <a:gd name="connsiteX1" fmla="*/ 60469 w 690468"/>
                    <a:gd name="connsiteY1" fmla="*/ 557928 h 807722"/>
                    <a:gd name="connsiteX2" fmla="*/ 352478 w 690468"/>
                    <a:gd name="connsiteY2" fmla="*/ 610438 h 807722"/>
                    <a:gd name="connsiteX3" fmla="*/ 644488 w 690468"/>
                    <a:gd name="connsiteY3" fmla="*/ 557928 h 807722"/>
                    <a:gd name="connsiteX4" fmla="*/ 667565 w 690468"/>
                    <a:gd name="connsiteY4" fmla="*/ 546719 h 807722"/>
                    <a:gd name="connsiteX5" fmla="*/ 663751 w 690468"/>
                    <a:gd name="connsiteY5" fmla="*/ 561062 h 807722"/>
                    <a:gd name="connsiteX6" fmla="*/ 344993 w 690468"/>
                    <a:gd name="connsiteY6" fmla="*/ 807722 h 807722"/>
                    <a:gd name="connsiteX7" fmla="*/ 26235 w 690468"/>
                    <a:gd name="connsiteY7" fmla="*/ 561062 h 807722"/>
                    <a:gd name="connsiteX8" fmla="*/ 344993 w 690468"/>
                    <a:gd name="connsiteY8" fmla="*/ 0 h 807722"/>
                    <a:gd name="connsiteX9" fmla="*/ 683909 w 690468"/>
                    <a:gd name="connsiteY9" fmla="*/ 322469 h 807722"/>
                    <a:gd name="connsiteX10" fmla="*/ 690468 w 690468"/>
                    <a:gd name="connsiteY10" fmla="*/ 398427 h 807722"/>
                    <a:gd name="connsiteX11" fmla="*/ 644438 w 690468"/>
                    <a:gd name="connsiteY11" fmla="*/ 416132 h 807722"/>
                    <a:gd name="connsiteX12" fmla="*/ 352477 w 690468"/>
                    <a:gd name="connsiteY12" fmla="*/ 456707 h 807722"/>
                    <a:gd name="connsiteX13" fmla="*/ 60517 w 690468"/>
                    <a:gd name="connsiteY13" fmla="*/ 416132 h 807722"/>
                    <a:gd name="connsiteX14" fmla="*/ 0 w 690468"/>
                    <a:gd name="connsiteY14" fmla="*/ 392854 h 807722"/>
                    <a:gd name="connsiteX15" fmla="*/ 6078 w 690468"/>
                    <a:gd name="connsiteY15" fmla="*/ 322469 h 807722"/>
                    <a:gd name="connsiteX16" fmla="*/ 344993 w 690468"/>
                    <a:gd name="connsiteY16" fmla="*/ 0 h 807722"/>
                    <a:gd name="connsiteX0" fmla="*/ 344993 w 690468"/>
                    <a:gd name="connsiteY0" fmla="*/ 807722 h 807723"/>
                    <a:gd name="connsiteX1" fmla="*/ 60469 w 690468"/>
                    <a:gd name="connsiteY1" fmla="*/ 557928 h 807723"/>
                    <a:gd name="connsiteX2" fmla="*/ 352478 w 690468"/>
                    <a:gd name="connsiteY2" fmla="*/ 610438 h 807723"/>
                    <a:gd name="connsiteX3" fmla="*/ 644488 w 690468"/>
                    <a:gd name="connsiteY3" fmla="*/ 557928 h 807723"/>
                    <a:gd name="connsiteX4" fmla="*/ 667565 w 690468"/>
                    <a:gd name="connsiteY4" fmla="*/ 546719 h 807723"/>
                    <a:gd name="connsiteX5" fmla="*/ 663751 w 690468"/>
                    <a:gd name="connsiteY5" fmla="*/ 561062 h 807723"/>
                    <a:gd name="connsiteX6" fmla="*/ 344993 w 690468"/>
                    <a:gd name="connsiteY6" fmla="*/ 807722 h 807723"/>
                    <a:gd name="connsiteX7" fmla="*/ 344993 w 690468"/>
                    <a:gd name="connsiteY7" fmla="*/ 0 h 807723"/>
                    <a:gd name="connsiteX8" fmla="*/ 683909 w 690468"/>
                    <a:gd name="connsiteY8" fmla="*/ 322469 h 807723"/>
                    <a:gd name="connsiteX9" fmla="*/ 690468 w 690468"/>
                    <a:gd name="connsiteY9" fmla="*/ 398427 h 807723"/>
                    <a:gd name="connsiteX10" fmla="*/ 644438 w 690468"/>
                    <a:gd name="connsiteY10" fmla="*/ 416132 h 807723"/>
                    <a:gd name="connsiteX11" fmla="*/ 352477 w 690468"/>
                    <a:gd name="connsiteY11" fmla="*/ 456707 h 807723"/>
                    <a:gd name="connsiteX12" fmla="*/ 60517 w 690468"/>
                    <a:gd name="connsiteY12" fmla="*/ 416132 h 807723"/>
                    <a:gd name="connsiteX13" fmla="*/ 0 w 690468"/>
                    <a:gd name="connsiteY13" fmla="*/ 392854 h 807723"/>
                    <a:gd name="connsiteX14" fmla="*/ 6078 w 690468"/>
                    <a:gd name="connsiteY14" fmla="*/ 322469 h 807723"/>
                    <a:gd name="connsiteX15" fmla="*/ 344993 w 690468"/>
                    <a:gd name="connsiteY15" fmla="*/ 0 h 807723"/>
                    <a:gd name="connsiteX0" fmla="*/ 663751 w 690468"/>
                    <a:gd name="connsiteY0" fmla="*/ 561062 h 610438"/>
                    <a:gd name="connsiteX1" fmla="*/ 60469 w 690468"/>
                    <a:gd name="connsiteY1" fmla="*/ 557928 h 610438"/>
                    <a:gd name="connsiteX2" fmla="*/ 352478 w 690468"/>
                    <a:gd name="connsiteY2" fmla="*/ 610438 h 610438"/>
                    <a:gd name="connsiteX3" fmla="*/ 644488 w 690468"/>
                    <a:gd name="connsiteY3" fmla="*/ 557928 h 610438"/>
                    <a:gd name="connsiteX4" fmla="*/ 667565 w 690468"/>
                    <a:gd name="connsiteY4" fmla="*/ 546719 h 610438"/>
                    <a:gd name="connsiteX5" fmla="*/ 663751 w 690468"/>
                    <a:gd name="connsiteY5" fmla="*/ 561062 h 610438"/>
                    <a:gd name="connsiteX6" fmla="*/ 344993 w 690468"/>
                    <a:gd name="connsiteY6" fmla="*/ 0 h 610438"/>
                    <a:gd name="connsiteX7" fmla="*/ 683909 w 690468"/>
                    <a:gd name="connsiteY7" fmla="*/ 322469 h 610438"/>
                    <a:gd name="connsiteX8" fmla="*/ 690468 w 690468"/>
                    <a:gd name="connsiteY8" fmla="*/ 398427 h 610438"/>
                    <a:gd name="connsiteX9" fmla="*/ 644438 w 690468"/>
                    <a:gd name="connsiteY9" fmla="*/ 416132 h 610438"/>
                    <a:gd name="connsiteX10" fmla="*/ 352477 w 690468"/>
                    <a:gd name="connsiteY10" fmla="*/ 456707 h 610438"/>
                    <a:gd name="connsiteX11" fmla="*/ 60517 w 690468"/>
                    <a:gd name="connsiteY11" fmla="*/ 416132 h 610438"/>
                    <a:gd name="connsiteX12" fmla="*/ 0 w 690468"/>
                    <a:gd name="connsiteY12" fmla="*/ 392854 h 610438"/>
                    <a:gd name="connsiteX13" fmla="*/ 6078 w 690468"/>
                    <a:gd name="connsiteY13" fmla="*/ 322469 h 610438"/>
                    <a:gd name="connsiteX14" fmla="*/ 344993 w 690468"/>
                    <a:gd name="connsiteY14" fmla="*/ 0 h 610438"/>
                    <a:gd name="connsiteX0" fmla="*/ 667565 w 690468"/>
                    <a:gd name="connsiteY0" fmla="*/ 546719 h 610438"/>
                    <a:gd name="connsiteX1" fmla="*/ 60469 w 690468"/>
                    <a:gd name="connsiteY1" fmla="*/ 557928 h 610438"/>
                    <a:gd name="connsiteX2" fmla="*/ 352478 w 690468"/>
                    <a:gd name="connsiteY2" fmla="*/ 610438 h 610438"/>
                    <a:gd name="connsiteX3" fmla="*/ 644488 w 690468"/>
                    <a:gd name="connsiteY3" fmla="*/ 557928 h 610438"/>
                    <a:gd name="connsiteX4" fmla="*/ 667565 w 690468"/>
                    <a:gd name="connsiteY4" fmla="*/ 546719 h 610438"/>
                    <a:gd name="connsiteX5" fmla="*/ 344993 w 690468"/>
                    <a:gd name="connsiteY5" fmla="*/ 0 h 610438"/>
                    <a:gd name="connsiteX6" fmla="*/ 683909 w 690468"/>
                    <a:gd name="connsiteY6" fmla="*/ 322469 h 610438"/>
                    <a:gd name="connsiteX7" fmla="*/ 690468 w 690468"/>
                    <a:gd name="connsiteY7" fmla="*/ 398427 h 610438"/>
                    <a:gd name="connsiteX8" fmla="*/ 644438 w 690468"/>
                    <a:gd name="connsiteY8" fmla="*/ 416132 h 610438"/>
                    <a:gd name="connsiteX9" fmla="*/ 352477 w 690468"/>
                    <a:gd name="connsiteY9" fmla="*/ 456707 h 610438"/>
                    <a:gd name="connsiteX10" fmla="*/ 60517 w 690468"/>
                    <a:gd name="connsiteY10" fmla="*/ 416132 h 610438"/>
                    <a:gd name="connsiteX11" fmla="*/ 0 w 690468"/>
                    <a:gd name="connsiteY11" fmla="*/ 392854 h 610438"/>
                    <a:gd name="connsiteX12" fmla="*/ 6078 w 690468"/>
                    <a:gd name="connsiteY12" fmla="*/ 322469 h 610438"/>
                    <a:gd name="connsiteX13" fmla="*/ 344993 w 690468"/>
                    <a:gd name="connsiteY13" fmla="*/ 0 h 610438"/>
                    <a:gd name="connsiteX0" fmla="*/ 644488 w 690468"/>
                    <a:gd name="connsiteY0" fmla="*/ 557928 h 610438"/>
                    <a:gd name="connsiteX1" fmla="*/ 60469 w 690468"/>
                    <a:gd name="connsiteY1" fmla="*/ 557928 h 610438"/>
                    <a:gd name="connsiteX2" fmla="*/ 352478 w 690468"/>
                    <a:gd name="connsiteY2" fmla="*/ 610438 h 610438"/>
                    <a:gd name="connsiteX3" fmla="*/ 644488 w 690468"/>
                    <a:gd name="connsiteY3" fmla="*/ 557928 h 610438"/>
                    <a:gd name="connsiteX4" fmla="*/ 344993 w 690468"/>
                    <a:gd name="connsiteY4" fmla="*/ 0 h 610438"/>
                    <a:gd name="connsiteX5" fmla="*/ 683909 w 690468"/>
                    <a:gd name="connsiteY5" fmla="*/ 322469 h 610438"/>
                    <a:gd name="connsiteX6" fmla="*/ 690468 w 690468"/>
                    <a:gd name="connsiteY6" fmla="*/ 398427 h 610438"/>
                    <a:gd name="connsiteX7" fmla="*/ 644438 w 690468"/>
                    <a:gd name="connsiteY7" fmla="*/ 416132 h 610438"/>
                    <a:gd name="connsiteX8" fmla="*/ 352477 w 690468"/>
                    <a:gd name="connsiteY8" fmla="*/ 456707 h 610438"/>
                    <a:gd name="connsiteX9" fmla="*/ 60517 w 690468"/>
                    <a:gd name="connsiteY9" fmla="*/ 416132 h 610438"/>
                    <a:gd name="connsiteX10" fmla="*/ 0 w 690468"/>
                    <a:gd name="connsiteY10" fmla="*/ 392854 h 610438"/>
                    <a:gd name="connsiteX11" fmla="*/ 6078 w 690468"/>
                    <a:gd name="connsiteY11" fmla="*/ 322469 h 610438"/>
                    <a:gd name="connsiteX12" fmla="*/ 344993 w 690468"/>
                    <a:gd name="connsiteY12" fmla="*/ 0 h 610438"/>
                    <a:gd name="connsiteX0" fmla="*/ 352478 w 690468"/>
                    <a:gd name="connsiteY0" fmla="*/ 610438 h 610438"/>
                    <a:gd name="connsiteX1" fmla="*/ 60469 w 690468"/>
                    <a:gd name="connsiteY1" fmla="*/ 557928 h 610438"/>
                    <a:gd name="connsiteX2" fmla="*/ 352478 w 690468"/>
                    <a:gd name="connsiteY2" fmla="*/ 610438 h 610438"/>
                    <a:gd name="connsiteX3" fmla="*/ 344993 w 690468"/>
                    <a:gd name="connsiteY3" fmla="*/ 0 h 610438"/>
                    <a:gd name="connsiteX4" fmla="*/ 683909 w 690468"/>
                    <a:gd name="connsiteY4" fmla="*/ 322469 h 610438"/>
                    <a:gd name="connsiteX5" fmla="*/ 690468 w 690468"/>
                    <a:gd name="connsiteY5" fmla="*/ 398427 h 610438"/>
                    <a:gd name="connsiteX6" fmla="*/ 644438 w 690468"/>
                    <a:gd name="connsiteY6" fmla="*/ 416132 h 610438"/>
                    <a:gd name="connsiteX7" fmla="*/ 352477 w 690468"/>
                    <a:gd name="connsiteY7" fmla="*/ 456707 h 610438"/>
                    <a:gd name="connsiteX8" fmla="*/ 60517 w 690468"/>
                    <a:gd name="connsiteY8" fmla="*/ 416132 h 610438"/>
                    <a:gd name="connsiteX9" fmla="*/ 0 w 690468"/>
                    <a:gd name="connsiteY9" fmla="*/ 392854 h 610438"/>
                    <a:gd name="connsiteX10" fmla="*/ 6078 w 690468"/>
                    <a:gd name="connsiteY10" fmla="*/ 322469 h 610438"/>
                    <a:gd name="connsiteX11" fmla="*/ 344993 w 690468"/>
                    <a:gd name="connsiteY11" fmla="*/ 0 h 610438"/>
                    <a:gd name="connsiteX0" fmla="*/ 344993 w 690468"/>
                    <a:gd name="connsiteY0" fmla="*/ 0 h 456707"/>
                    <a:gd name="connsiteX1" fmla="*/ 683909 w 690468"/>
                    <a:gd name="connsiteY1" fmla="*/ 322469 h 456707"/>
                    <a:gd name="connsiteX2" fmla="*/ 690468 w 690468"/>
                    <a:gd name="connsiteY2" fmla="*/ 398427 h 456707"/>
                    <a:gd name="connsiteX3" fmla="*/ 644438 w 690468"/>
                    <a:gd name="connsiteY3" fmla="*/ 416132 h 456707"/>
                    <a:gd name="connsiteX4" fmla="*/ 352477 w 690468"/>
                    <a:gd name="connsiteY4" fmla="*/ 456707 h 456707"/>
                    <a:gd name="connsiteX5" fmla="*/ 60517 w 690468"/>
                    <a:gd name="connsiteY5" fmla="*/ 416132 h 456707"/>
                    <a:gd name="connsiteX6" fmla="*/ 0 w 690468"/>
                    <a:gd name="connsiteY6" fmla="*/ 392854 h 456707"/>
                    <a:gd name="connsiteX7" fmla="*/ 6078 w 690468"/>
                    <a:gd name="connsiteY7" fmla="*/ 322469 h 456707"/>
                    <a:gd name="connsiteX8" fmla="*/ 344993 w 690468"/>
                    <a:gd name="connsiteY8" fmla="*/ 0 h 45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468" h="456707">
                      <a:moveTo>
                        <a:pt x="344993" y="0"/>
                      </a:moveTo>
                      <a:cubicBezTo>
                        <a:pt x="512171" y="0"/>
                        <a:pt x="651651" y="138437"/>
                        <a:pt x="683909" y="322469"/>
                      </a:cubicBezTo>
                      <a:lnTo>
                        <a:pt x="690468" y="398427"/>
                      </a:lnTo>
                      <a:lnTo>
                        <a:pt x="644438" y="416132"/>
                      </a:lnTo>
                      <a:cubicBezTo>
                        <a:pt x="554967" y="442468"/>
                        <a:pt x="455221" y="456707"/>
                        <a:pt x="352477" y="456707"/>
                      </a:cubicBezTo>
                      <a:cubicBezTo>
                        <a:pt x="249734" y="456707"/>
                        <a:pt x="149988" y="442468"/>
                        <a:pt x="60517" y="416132"/>
                      </a:cubicBezTo>
                      <a:lnTo>
                        <a:pt x="0" y="392854"/>
                      </a:lnTo>
                      <a:lnTo>
                        <a:pt x="6078" y="322469"/>
                      </a:lnTo>
                      <a:cubicBezTo>
                        <a:pt x="38336" y="138437"/>
                        <a:pt x="177816" y="0"/>
                        <a:pt x="344993" y="0"/>
                      </a:cubicBezTo>
                      <a:close/>
                    </a:path>
                  </a:pathLst>
                </a:custGeom>
                <a:gradFill flip="none" rotWithShape="1">
                  <a:gsLst>
                    <a:gs pos="0">
                      <a:schemeClr val="accent3">
                        <a:lumMod val="5000"/>
                        <a:lumOff val="95000"/>
                      </a:schemeClr>
                    </a:gs>
                    <a:gs pos="74000">
                      <a:schemeClr val="accent3">
                        <a:lumMod val="45000"/>
                        <a:lumOff val="55000"/>
                      </a:schemeClr>
                    </a:gs>
                    <a:gs pos="100000">
                      <a:schemeClr val="bg1">
                        <a:lumMod val="65000"/>
                      </a:schemeClr>
                    </a:gs>
                  </a:gsLst>
                  <a:lin ang="16200000" scaled="0"/>
                  <a:tileRect/>
                </a:gradFill>
                <a:ln w="12700">
                  <a:solidFill>
                    <a:srgbClr val="C08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2" name="Group 961"/>
                <p:cNvGrpSpPr/>
                <p:nvPr/>
              </p:nvGrpSpPr>
              <p:grpSpPr>
                <a:xfrm>
                  <a:off x="6047457" y="1216190"/>
                  <a:ext cx="803231" cy="958912"/>
                  <a:chOff x="1269884" y="2559711"/>
                  <a:chExt cx="803231" cy="958912"/>
                </a:xfrm>
              </p:grpSpPr>
              <p:sp>
                <p:nvSpPr>
                  <p:cNvPr id="971" name="bk object 261"/>
                  <p:cNvSpPr/>
                  <p:nvPr/>
                </p:nvSpPr>
                <p:spPr>
                  <a:xfrm>
                    <a:off x="1269884" y="3229500"/>
                    <a:ext cx="803231" cy="289123"/>
                  </a:xfrm>
                  <a:prstGeom prst="rect">
                    <a:avLst/>
                  </a:prstGeom>
                  <a:blipFill>
                    <a:blip r:embed="rId115" cstate="print"/>
                    <a:stretch>
                      <a:fillRect/>
                    </a:stretch>
                  </a:blipFill>
                </p:spPr>
                <p:txBody>
                  <a:bodyPr wrap="square" lIns="0" tIns="0" rIns="0" bIns="0" rtlCol="0"/>
                  <a:lstStyle/>
                  <a:p>
                    <a:endParaRPr/>
                  </a:p>
                </p:txBody>
              </p:sp>
              <p:sp>
                <p:nvSpPr>
                  <p:cNvPr id="972" name="bk object 262"/>
                  <p:cNvSpPr/>
                  <p:nvPr/>
                </p:nvSpPr>
                <p:spPr>
                  <a:xfrm>
                    <a:off x="1349489" y="2968457"/>
                    <a:ext cx="640771" cy="465747"/>
                  </a:xfrm>
                  <a:prstGeom prst="rect">
                    <a:avLst/>
                  </a:prstGeom>
                  <a:blipFill>
                    <a:blip r:embed="rId18" cstate="print"/>
                    <a:stretch>
                      <a:fillRect/>
                    </a:stretch>
                  </a:blipFill>
                  <a:effectLst>
                    <a:outerShdw blurRad="63500" sx="102000" sy="102000" algn="ctr" rotWithShape="0">
                      <a:prstClr val="black">
                        <a:alpha val="40000"/>
                      </a:prstClr>
                    </a:outerShdw>
                    <a:softEdge rad="12700"/>
                  </a:effectLst>
                </p:spPr>
                <p:txBody>
                  <a:bodyPr wrap="square" lIns="0" tIns="0" rIns="0" bIns="0" rtlCol="0"/>
                  <a:lstStyle/>
                  <a:p>
                    <a:endParaRPr/>
                  </a:p>
                </p:txBody>
              </p:sp>
              <p:sp>
                <p:nvSpPr>
                  <p:cNvPr id="973" name="bk object 263"/>
                  <p:cNvSpPr/>
                  <p:nvPr/>
                </p:nvSpPr>
                <p:spPr>
                  <a:xfrm>
                    <a:off x="1348918" y="2933105"/>
                    <a:ext cx="640771" cy="497518"/>
                  </a:xfrm>
                  <a:prstGeom prst="rect">
                    <a:avLst/>
                  </a:prstGeom>
                  <a:blipFill>
                    <a:blip r:embed="rId19" cstate="print"/>
                    <a:stretch>
                      <a:fillRect/>
                    </a:stretch>
                  </a:blipFill>
                  <a:effectLst>
                    <a:softEdge rad="12700"/>
                  </a:effectLst>
                </p:spPr>
                <p:txBody>
                  <a:bodyPr wrap="square" lIns="0" tIns="0" rIns="0" bIns="0" rtlCol="0"/>
                  <a:lstStyle/>
                  <a:p>
                    <a:endParaRPr/>
                  </a:p>
                </p:txBody>
              </p:sp>
              <p:sp>
                <p:nvSpPr>
                  <p:cNvPr id="974" name="bk object 265"/>
                  <p:cNvSpPr/>
                  <p:nvPr/>
                </p:nvSpPr>
                <p:spPr>
                  <a:xfrm>
                    <a:off x="1417561" y="2568079"/>
                    <a:ext cx="518261" cy="486752"/>
                  </a:xfrm>
                  <a:prstGeom prst="rect">
                    <a:avLst/>
                  </a:prstGeom>
                  <a:blipFill>
                    <a:blip r:embed="rId20" cstate="print"/>
                    <a:stretch>
                      <a:fillRect/>
                    </a:stretch>
                  </a:blipFill>
                </p:spPr>
                <p:txBody>
                  <a:bodyPr wrap="square" lIns="0" tIns="0" rIns="0" bIns="0" rtlCol="0"/>
                  <a:lstStyle/>
                  <a:p>
                    <a:endParaRPr/>
                  </a:p>
                </p:txBody>
              </p:sp>
              <p:sp>
                <p:nvSpPr>
                  <p:cNvPr id="975" name="bk object 266"/>
                  <p:cNvSpPr/>
                  <p:nvPr/>
                </p:nvSpPr>
                <p:spPr>
                  <a:xfrm>
                    <a:off x="1409258" y="2559711"/>
                    <a:ext cx="535305" cy="503555"/>
                  </a:xfrm>
                  <a:custGeom>
                    <a:avLst/>
                    <a:gdLst/>
                    <a:ahLst/>
                    <a:cxnLst/>
                    <a:rect l="l" t="t" r="r" b="b"/>
                    <a:pathLst>
                      <a:path w="535305" h="503555">
                        <a:moveTo>
                          <a:pt x="271323" y="0"/>
                        </a:moveTo>
                        <a:lnTo>
                          <a:pt x="229509" y="2788"/>
                        </a:lnTo>
                        <a:lnTo>
                          <a:pt x="190180" y="10914"/>
                        </a:lnTo>
                        <a:lnTo>
                          <a:pt x="153623" y="23977"/>
                        </a:lnTo>
                        <a:lnTo>
                          <a:pt x="109696" y="48380"/>
                        </a:lnTo>
                        <a:lnTo>
                          <a:pt x="71213" y="80770"/>
                        </a:lnTo>
                        <a:lnTo>
                          <a:pt x="45859" y="111028"/>
                        </a:lnTo>
                        <a:lnTo>
                          <a:pt x="25649" y="144227"/>
                        </a:lnTo>
                        <a:lnTo>
                          <a:pt x="10990" y="179984"/>
                        </a:lnTo>
                        <a:lnTo>
                          <a:pt x="2289" y="217916"/>
                        </a:lnTo>
                        <a:lnTo>
                          <a:pt x="0" y="244230"/>
                        </a:lnTo>
                        <a:lnTo>
                          <a:pt x="334" y="258635"/>
                        </a:lnTo>
                        <a:lnTo>
                          <a:pt x="5473" y="299801"/>
                        </a:lnTo>
                        <a:lnTo>
                          <a:pt x="16441" y="337759"/>
                        </a:lnTo>
                        <a:lnTo>
                          <a:pt x="32759" y="372366"/>
                        </a:lnTo>
                        <a:lnTo>
                          <a:pt x="62007" y="413052"/>
                        </a:lnTo>
                        <a:lnTo>
                          <a:pt x="91135" y="440182"/>
                        </a:lnTo>
                        <a:lnTo>
                          <a:pt x="123629" y="463040"/>
                        </a:lnTo>
                        <a:lnTo>
                          <a:pt x="157932" y="480900"/>
                        </a:lnTo>
                        <a:lnTo>
                          <a:pt x="193915" y="493662"/>
                        </a:lnTo>
                        <a:lnTo>
                          <a:pt x="231455" y="501228"/>
                        </a:lnTo>
                        <a:lnTo>
                          <a:pt x="257284" y="503337"/>
                        </a:lnTo>
                        <a:lnTo>
                          <a:pt x="272143" y="503068"/>
                        </a:lnTo>
                        <a:lnTo>
                          <a:pt x="314515" y="498766"/>
                        </a:lnTo>
                        <a:lnTo>
                          <a:pt x="353542" y="489508"/>
                        </a:lnTo>
                        <a:lnTo>
                          <a:pt x="361920" y="486690"/>
                        </a:lnTo>
                        <a:lnTo>
                          <a:pt x="271018" y="486690"/>
                        </a:lnTo>
                        <a:lnTo>
                          <a:pt x="256801" y="486357"/>
                        </a:lnTo>
                        <a:lnTo>
                          <a:pt x="215857" y="481442"/>
                        </a:lnTo>
                        <a:lnTo>
                          <a:pt x="177725" y="471019"/>
                        </a:lnTo>
                        <a:lnTo>
                          <a:pt x="142732" y="455556"/>
                        </a:lnTo>
                        <a:lnTo>
                          <a:pt x="101519" y="427905"/>
                        </a:lnTo>
                        <a:lnTo>
                          <a:pt x="73712" y="400582"/>
                        </a:lnTo>
                        <a:lnTo>
                          <a:pt x="50377" y="368980"/>
                        </a:lnTo>
                        <a:lnTo>
                          <a:pt x="32828" y="334506"/>
                        </a:lnTo>
                        <a:lnTo>
                          <a:pt x="21496" y="297569"/>
                        </a:lnTo>
                        <a:lnTo>
                          <a:pt x="16813" y="258580"/>
                        </a:lnTo>
                        <a:lnTo>
                          <a:pt x="17174" y="244224"/>
                        </a:lnTo>
                        <a:lnTo>
                          <a:pt x="22673" y="203372"/>
                        </a:lnTo>
                        <a:lnTo>
                          <a:pt x="34387" y="165926"/>
                        </a:lnTo>
                        <a:lnTo>
                          <a:pt x="58758" y="121566"/>
                        </a:lnTo>
                        <a:lnTo>
                          <a:pt x="93040" y="83503"/>
                        </a:lnTo>
                        <a:lnTo>
                          <a:pt x="124873" y="59416"/>
                        </a:lnTo>
                        <a:lnTo>
                          <a:pt x="158768" y="40560"/>
                        </a:lnTo>
                        <a:lnTo>
                          <a:pt x="194570" y="27076"/>
                        </a:lnTo>
                        <a:lnTo>
                          <a:pt x="232188" y="19098"/>
                        </a:lnTo>
                        <a:lnTo>
                          <a:pt x="258058" y="16925"/>
                        </a:lnTo>
                        <a:lnTo>
                          <a:pt x="363516" y="16925"/>
                        </a:lnTo>
                        <a:lnTo>
                          <a:pt x="361480" y="16142"/>
                        </a:lnTo>
                        <a:lnTo>
                          <a:pt x="324045" y="5666"/>
                        </a:lnTo>
                        <a:lnTo>
                          <a:pt x="284769" y="495"/>
                        </a:lnTo>
                        <a:lnTo>
                          <a:pt x="271323" y="0"/>
                        </a:lnTo>
                        <a:close/>
                      </a:path>
                      <a:path w="535305" h="503555">
                        <a:moveTo>
                          <a:pt x="526564" y="251751"/>
                        </a:moveTo>
                        <a:lnTo>
                          <a:pt x="518156" y="251751"/>
                        </a:lnTo>
                        <a:lnTo>
                          <a:pt x="517749" y="265256"/>
                        </a:lnTo>
                        <a:lnTo>
                          <a:pt x="516544" y="278560"/>
                        </a:lnTo>
                        <a:lnTo>
                          <a:pt x="508347" y="317065"/>
                        </a:lnTo>
                        <a:lnTo>
                          <a:pt x="493734" y="353030"/>
                        </a:lnTo>
                        <a:lnTo>
                          <a:pt x="473285" y="385908"/>
                        </a:lnTo>
                        <a:lnTo>
                          <a:pt x="447582" y="415147"/>
                        </a:lnTo>
                        <a:lnTo>
                          <a:pt x="417624" y="439541"/>
                        </a:lnTo>
                        <a:lnTo>
                          <a:pt x="384623" y="459242"/>
                        </a:lnTo>
                        <a:lnTo>
                          <a:pt x="348945" y="473900"/>
                        </a:lnTo>
                        <a:lnTo>
                          <a:pt x="310955" y="483166"/>
                        </a:lnTo>
                        <a:lnTo>
                          <a:pt x="271018" y="486690"/>
                        </a:lnTo>
                        <a:lnTo>
                          <a:pt x="361920" y="486690"/>
                        </a:lnTo>
                        <a:lnTo>
                          <a:pt x="400288" y="470102"/>
                        </a:lnTo>
                        <a:lnTo>
                          <a:pt x="440882" y="443438"/>
                        </a:lnTo>
                        <a:lnTo>
                          <a:pt x="469488" y="415924"/>
                        </a:lnTo>
                        <a:lnTo>
                          <a:pt x="494132" y="384241"/>
                        </a:lnTo>
                        <a:lnTo>
                          <a:pt x="513178" y="350399"/>
                        </a:lnTo>
                        <a:lnTo>
                          <a:pt x="526408" y="314606"/>
                        </a:lnTo>
                        <a:lnTo>
                          <a:pt x="533605" y="277072"/>
                        </a:lnTo>
                        <a:lnTo>
                          <a:pt x="534626" y="264210"/>
                        </a:lnTo>
                        <a:lnTo>
                          <a:pt x="526564" y="251751"/>
                        </a:lnTo>
                        <a:close/>
                      </a:path>
                      <a:path w="535305" h="503555">
                        <a:moveTo>
                          <a:pt x="363516" y="16925"/>
                        </a:moveTo>
                        <a:lnTo>
                          <a:pt x="258058" y="16925"/>
                        </a:lnTo>
                        <a:lnTo>
                          <a:pt x="272927" y="17215"/>
                        </a:lnTo>
                        <a:lnTo>
                          <a:pt x="287402" y="18138"/>
                        </a:lnTo>
                        <a:lnTo>
                          <a:pt x="328446" y="24535"/>
                        </a:lnTo>
                        <a:lnTo>
                          <a:pt x="365875" y="36038"/>
                        </a:lnTo>
                        <a:lnTo>
                          <a:pt x="410059" y="58560"/>
                        </a:lnTo>
                        <a:lnTo>
                          <a:pt x="448883" y="90117"/>
                        </a:lnTo>
                        <a:lnTo>
                          <a:pt x="475125" y="121273"/>
                        </a:lnTo>
                        <a:lnTo>
                          <a:pt x="495341" y="154706"/>
                        </a:lnTo>
                        <a:lnTo>
                          <a:pt x="509316" y="190202"/>
                        </a:lnTo>
                        <a:lnTo>
                          <a:pt x="517866" y="240367"/>
                        </a:lnTo>
                        <a:lnTo>
                          <a:pt x="534946" y="251751"/>
                        </a:lnTo>
                        <a:lnTo>
                          <a:pt x="531589" y="211710"/>
                        </a:lnTo>
                        <a:lnTo>
                          <a:pt x="521844" y="173674"/>
                        </a:lnTo>
                        <a:lnTo>
                          <a:pt x="506241" y="138138"/>
                        </a:lnTo>
                        <a:lnTo>
                          <a:pt x="485310" y="105599"/>
                        </a:lnTo>
                        <a:lnTo>
                          <a:pt x="459582" y="76549"/>
                        </a:lnTo>
                        <a:lnTo>
                          <a:pt x="429564" y="51868"/>
                        </a:lnTo>
                        <a:lnTo>
                          <a:pt x="396758" y="31637"/>
                        </a:lnTo>
                        <a:lnTo>
                          <a:pt x="373495" y="20763"/>
                        </a:lnTo>
                        <a:lnTo>
                          <a:pt x="363516" y="16925"/>
                        </a:lnTo>
                        <a:close/>
                      </a:path>
                    </a:pathLst>
                  </a:custGeom>
                  <a:solidFill>
                    <a:srgbClr val="B3812F"/>
                  </a:solidFill>
                </p:spPr>
                <p:txBody>
                  <a:bodyPr wrap="square" lIns="0" tIns="0" rIns="0" bIns="0" rtlCol="0"/>
                  <a:lstStyle/>
                  <a:p>
                    <a:endParaRPr/>
                  </a:p>
                </p:txBody>
              </p:sp>
              <p:sp>
                <p:nvSpPr>
                  <p:cNvPr id="976" name="bk object 267"/>
                  <p:cNvSpPr/>
                  <p:nvPr/>
                </p:nvSpPr>
                <p:spPr>
                  <a:xfrm>
                    <a:off x="1450185" y="2685148"/>
                    <a:ext cx="481965" cy="361315"/>
                  </a:xfrm>
                  <a:custGeom>
                    <a:avLst/>
                    <a:gdLst/>
                    <a:ahLst/>
                    <a:cxnLst/>
                    <a:rect l="l" t="t" r="r" b="b"/>
                    <a:pathLst>
                      <a:path w="481964" h="361314">
                        <a:moveTo>
                          <a:pt x="0" y="216967"/>
                        </a:moveTo>
                        <a:lnTo>
                          <a:pt x="22755" y="259252"/>
                        </a:lnTo>
                        <a:lnTo>
                          <a:pt x="50051" y="290262"/>
                        </a:lnTo>
                        <a:lnTo>
                          <a:pt x="90051" y="321103"/>
                        </a:lnTo>
                        <a:lnTo>
                          <a:pt x="123909" y="338957"/>
                        </a:lnTo>
                        <a:lnTo>
                          <a:pt x="160605" y="351800"/>
                        </a:lnTo>
                        <a:lnTo>
                          <a:pt x="199720" y="359192"/>
                        </a:lnTo>
                        <a:lnTo>
                          <a:pt x="226931" y="360876"/>
                        </a:lnTo>
                        <a:lnTo>
                          <a:pt x="241191" y="360542"/>
                        </a:lnTo>
                        <a:lnTo>
                          <a:pt x="282242" y="355632"/>
                        </a:lnTo>
                        <a:lnTo>
                          <a:pt x="320449" y="345237"/>
                        </a:lnTo>
                        <a:lnTo>
                          <a:pt x="355489" y="329845"/>
                        </a:lnTo>
                        <a:lnTo>
                          <a:pt x="376913" y="317058"/>
                        </a:lnTo>
                        <a:lnTo>
                          <a:pt x="217927" y="317058"/>
                        </a:lnTo>
                        <a:lnTo>
                          <a:pt x="202764" y="316787"/>
                        </a:lnTo>
                        <a:lnTo>
                          <a:pt x="159909" y="312326"/>
                        </a:lnTo>
                        <a:lnTo>
                          <a:pt x="120969" y="302734"/>
                        </a:lnTo>
                        <a:lnTo>
                          <a:pt x="75068" y="282726"/>
                        </a:lnTo>
                        <a:lnTo>
                          <a:pt x="35956" y="255431"/>
                        </a:lnTo>
                        <a:lnTo>
                          <a:pt x="6749" y="225452"/>
                        </a:lnTo>
                        <a:lnTo>
                          <a:pt x="0" y="216967"/>
                        </a:lnTo>
                        <a:close/>
                      </a:path>
                      <a:path w="481964" h="361314">
                        <a:moveTo>
                          <a:pt x="441339" y="0"/>
                        </a:moveTo>
                        <a:lnTo>
                          <a:pt x="455244" y="48570"/>
                        </a:lnTo>
                        <a:lnTo>
                          <a:pt x="457905" y="74245"/>
                        </a:lnTo>
                        <a:lnTo>
                          <a:pt x="457568" y="88827"/>
                        </a:lnTo>
                        <a:lnTo>
                          <a:pt x="452228" y="130067"/>
                        </a:lnTo>
                        <a:lnTo>
                          <a:pt x="440760" y="167562"/>
                        </a:lnTo>
                        <a:lnTo>
                          <a:pt x="416745" y="211759"/>
                        </a:lnTo>
                        <a:lnTo>
                          <a:pt x="382682" y="249752"/>
                        </a:lnTo>
                        <a:lnTo>
                          <a:pt x="350912" y="273889"/>
                        </a:lnTo>
                        <a:lnTo>
                          <a:pt x="317104" y="292854"/>
                        </a:lnTo>
                        <a:lnTo>
                          <a:pt x="281381" y="306505"/>
                        </a:lnTo>
                        <a:lnTo>
                          <a:pt x="243868" y="314698"/>
                        </a:lnTo>
                        <a:lnTo>
                          <a:pt x="217927" y="317058"/>
                        </a:lnTo>
                        <a:lnTo>
                          <a:pt x="376930" y="317047"/>
                        </a:lnTo>
                        <a:lnTo>
                          <a:pt x="415732" y="284764"/>
                        </a:lnTo>
                        <a:lnTo>
                          <a:pt x="441241" y="253879"/>
                        </a:lnTo>
                        <a:lnTo>
                          <a:pt x="460849" y="220300"/>
                        </a:lnTo>
                        <a:lnTo>
                          <a:pt x="474226" y="184346"/>
                        </a:lnTo>
                        <a:lnTo>
                          <a:pt x="481044" y="146333"/>
                        </a:lnTo>
                        <a:lnTo>
                          <a:pt x="481802" y="133259"/>
                        </a:lnTo>
                        <a:lnTo>
                          <a:pt x="481451" y="118988"/>
                        </a:lnTo>
                        <a:lnTo>
                          <a:pt x="476130" y="78911"/>
                        </a:lnTo>
                        <a:lnTo>
                          <a:pt x="459745" y="31374"/>
                        </a:lnTo>
                        <a:lnTo>
                          <a:pt x="447896" y="9897"/>
                        </a:lnTo>
                        <a:lnTo>
                          <a:pt x="441339" y="0"/>
                        </a:lnTo>
                        <a:close/>
                      </a:path>
                    </a:pathLst>
                  </a:custGeom>
                  <a:solidFill>
                    <a:srgbClr val="DFB591"/>
                  </a:solidFill>
                </p:spPr>
                <p:txBody>
                  <a:bodyPr wrap="square" lIns="0" tIns="0" rIns="0" bIns="0" rtlCol="0"/>
                  <a:lstStyle/>
                  <a:p>
                    <a:endParaRPr/>
                  </a:p>
                </p:txBody>
              </p:sp>
              <p:sp>
                <p:nvSpPr>
                  <p:cNvPr id="977" name="bk object 268"/>
                  <p:cNvSpPr/>
                  <p:nvPr/>
                </p:nvSpPr>
                <p:spPr>
                  <a:xfrm>
                    <a:off x="1446369" y="2579300"/>
                    <a:ext cx="244672" cy="263908"/>
                  </a:xfrm>
                  <a:prstGeom prst="rect">
                    <a:avLst/>
                  </a:prstGeom>
                  <a:blipFill>
                    <a:blip r:embed="rId21" cstate="print"/>
                    <a:stretch>
                      <a:fillRect/>
                    </a:stretch>
                  </a:blipFill>
                </p:spPr>
                <p:txBody>
                  <a:bodyPr wrap="square" lIns="0" tIns="0" rIns="0" bIns="0" rtlCol="0"/>
                  <a:lstStyle/>
                  <a:p>
                    <a:endParaRPr/>
                  </a:p>
                </p:txBody>
              </p:sp>
            </p:grpSp>
            <p:grpSp>
              <p:nvGrpSpPr>
                <p:cNvPr id="963" name="Group 962"/>
                <p:cNvGrpSpPr/>
                <p:nvPr/>
              </p:nvGrpSpPr>
              <p:grpSpPr>
                <a:xfrm>
                  <a:off x="6049515" y="1066063"/>
                  <a:ext cx="840445" cy="298305"/>
                  <a:chOff x="6965727" y="1584588"/>
                  <a:chExt cx="1137245" cy="403650"/>
                </a:xfrm>
              </p:grpSpPr>
              <p:sp>
                <p:nvSpPr>
                  <p:cNvPr id="969" name="Freeform 968"/>
                  <p:cNvSpPr/>
                  <p:nvPr/>
                </p:nvSpPr>
                <p:spPr bwMode="auto">
                  <a:xfrm>
                    <a:off x="6965727" y="1584588"/>
                    <a:ext cx="578644" cy="403650"/>
                  </a:xfrm>
                  <a:custGeom>
                    <a:avLst/>
                    <a:gdLst>
                      <a:gd name="connsiteX0" fmla="*/ 0 w 535782"/>
                      <a:gd name="connsiteY0" fmla="*/ 292893 h 400050"/>
                      <a:gd name="connsiteX1" fmla="*/ 257175 w 535782"/>
                      <a:gd name="connsiteY1" fmla="*/ 371475 h 400050"/>
                      <a:gd name="connsiteX2" fmla="*/ 528638 w 535782"/>
                      <a:gd name="connsiteY2" fmla="*/ 400050 h 400050"/>
                      <a:gd name="connsiteX3" fmla="*/ 535782 w 535782"/>
                      <a:gd name="connsiteY3" fmla="*/ 28575 h 400050"/>
                      <a:gd name="connsiteX4" fmla="*/ 421482 w 535782"/>
                      <a:gd name="connsiteY4" fmla="*/ 0 h 400050"/>
                      <a:gd name="connsiteX5" fmla="*/ 335757 w 535782"/>
                      <a:gd name="connsiteY5" fmla="*/ 7143 h 400050"/>
                      <a:gd name="connsiteX6" fmla="*/ 292894 w 535782"/>
                      <a:gd name="connsiteY6" fmla="*/ 92868 h 400050"/>
                      <a:gd name="connsiteX7" fmla="*/ 257175 w 535782"/>
                      <a:gd name="connsiteY7" fmla="*/ 235743 h 400050"/>
                      <a:gd name="connsiteX8" fmla="*/ 0 w 535782"/>
                      <a:gd name="connsiteY8" fmla="*/ 292893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300037 w 578644"/>
                      <a:gd name="connsiteY7" fmla="*/ 235743 h 400050"/>
                      <a:gd name="connsiteX8" fmla="*/ 0 w 578644"/>
                      <a:gd name="connsiteY8" fmla="*/ 278606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300037 w 578644"/>
                      <a:gd name="connsiteY7" fmla="*/ 235743 h 400050"/>
                      <a:gd name="connsiteX8" fmla="*/ 0 w 578644"/>
                      <a:gd name="connsiteY8" fmla="*/ 278606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290938 w 578644"/>
                      <a:gd name="connsiteY7" fmla="*/ 226645 h 400050"/>
                      <a:gd name="connsiteX8" fmla="*/ 0 w 578644"/>
                      <a:gd name="connsiteY8" fmla="*/ 278606 h 400050"/>
                      <a:gd name="connsiteX0" fmla="*/ 0 w 578644"/>
                      <a:gd name="connsiteY0" fmla="*/ 282206 h 403650"/>
                      <a:gd name="connsiteX1" fmla="*/ 300037 w 578644"/>
                      <a:gd name="connsiteY1" fmla="*/ 375075 h 403650"/>
                      <a:gd name="connsiteX2" fmla="*/ 571500 w 578644"/>
                      <a:gd name="connsiteY2" fmla="*/ 403650 h 403650"/>
                      <a:gd name="connsiteX3" fmla="*/ 578644 w 578644"/>
                      <a:gd name="connsiteY3" fmla="*/ 32175 h 403650"/>
                      <a:gd name="connsiteX4" fmla="*/ 464344 w 578644"/>
                      <a:gd name="connsiteY4" fmla="*/ 3600 h 403650"/>
                      <a:gd name="connsiteX5" fmla="*/ 378619 w 578644"/>
                      <a:gd name="connsiteY5" fmla="*/ 10743 h 403650"/>
                      <a:gd name="connsiteX6" fmla="*/ 335756 w 578644"/>
                      <a:gd name="connsiteY6" fmla="*/ 96468 h 403650"/>
                      <a:gd name="connsiteX7" fmla="*/ 290938 w 578644"/>
                      <a:gd name="connsiteY7" fmla="*/ 230245 h 403650"/>
                      <a:gd name="connsiteX8" fmla="*/ 0 w 578644"/>
                      <a:gd name="connsiteY8" fmla="*/ 282206 h 40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644" h="403650">
                        <a:moveTo>
                          <a:pt x="0" y="282206"/>
                        </a:moveTo>
                        <a:lnTo>
                          <a:pt x="300037" y="375075"/>
                        </a:lnTo>
                        <a:lnTo>
                          <a:pt x="571500" y="403650"/>
                        </a:lnTo>
                        <a:lnTo>
                          <a:pt x="578644" y="32175"/>
                        </a:lnTo>
                        <a:lnTo>
                          <a:pt x="464344" y="3600"/>
                        </a:lnTo>
                        <a:cubicBezTo>
                          <a:pt x="431007" y="28"/>
                          <a:pt x="400050" y="-4735"/>
                          <a:pt x="378619" y="10743"/>
                        </a:cubicBezTo>
                        <a:cubicBezTo>
                          <a:pt x="357188" y="26221"/>
                          <a:pt x="350370" y="59884"/>
                          <a:pt x="335756" y="96468"/>
                        </a:cubicBezTo>
                        <a:lnTo>
                          <a:pt x="290938" y="230245"/>
                        </a:lnTo>
                        <a:cubicBezTo>
                          <a:pt x="190926" y="244533"/>
                          <a:pt x="140956" y="222426"/>
                          <a:pt x="0" y="282206"/>
                        </a:cubicBez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100000" b="100000"/>
                    </a:path>
                    <a:tileRect t="-100000" r="-100000"/>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sp>
                <p:nvSpPr>
                  <p:cNvPr id="970" name="Freeform 969"/>
                  <p:cNvSpPr/>
                  <p:nvPr/>
                </p:nvSpPr>
                <p:spPr bwMode="auto">
                  <a:xfrm flipH="1">
                    <a:off x="7524328" y="1584588"/>
                    <a:ext cx="578644" cy="403650"/>
                  </a:xfrm>
                  <a:custGeom>
                    <a:avLst/>
                    <a:gdLst>
                      <a:gd name="connsiteX0" fmla="*/ 0 w 535782"/>
                      <a:gd name="connsiteY0" fmla="*/ 292893 h 400050"/>
                      <a:gd name="connsiteX1" fmla="*/ 257175 w 535782"/>
                      <a:gd name="connsiteY1" fmla="*/ 371475 h 400050"/>
                      <a:gd name="connsiteX2" fmla="*/ 528638 w 535782"/>
                      <a:gd name="connsiteY2" fmla="*/ 400050 h 400050"/>
                      <a:gd name="connsiteX3" fmla="*/ 535782 w 535782"/>
                      <a:gd name="connsiteY3" fmla="*/ 28575 h 400050"/>
                      <a:gd name="connsiteX4" fmla="*/ 421482 w 535782"/>
                      <a:gd name="connsiteY4" fmla="*/ 0 h 400050"/>
                      <a:gd name="connsiteX5" fmla="*/ 335757 w 535782"/>
                      <a:gd name="connsiteY5" fmla="*/ 7143 h 400050"/>
                      <a:gd name="connsiteX6" fmla="*/ 292894 w 535782"/>
                      <a:gd name="connsiteY6" fmla="*/ 92868 h 400050"/>
                      <a:gd name="connsiteX7" fmla="*/ 257175 w 535782"/>
                      <a:gd name="connsiteY7" fmla="*/ 235743 h 400050"/>
                      <a:gd name="connsiteX8" fmla="*/ 0 w 535782"/>
                      <a:gd name="connsiteY8" fmla="*/ 292893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300037 w 578644"/>
                      <a:gd name="connsiteY7" fmla="*/ 235743 h 400050"/>
                      <a:gd name="connsiteX8" fmla="*/ 0 w 578644"/>
                      <a:gd name="connsiteY8" fmla="*/ 278606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300037 w 578644"/>
                      <a:gd name="connsiteY7" fmla="*/ 235743 h 400050"/>
                      <a:gd name="connsiteX8" fmla="*/ 0 w 578644"/>
                      <a:gd name="connsiteY8" fmla="*/ 278606 h 400050"/>
                      <a:gd name="connsiteX0" fmla="*/ 0 w 578644"/>
                      <a:gd name="connsiteY0" fmla="*/ 278606 h 400050"/>
                      <a:gd name="connsiteX1" fmla="*/ 300037 w 578644"/>
                      <a:gd name="connsiteY1" fmla="*/ 371475 h 400050"/>
                      <a:gd name="connsiteX2" fmla="*/ 571500 w 578644"/>
                      <a:gd name="connsiteY2" fmla="*/ 400050 h 400050"/>
                      <a:gd name="connsiteX3" fmla="*/ 578644 w 578644"/>
                      <a:gd name="connsiteY3" fmla="*/ 28575 h 400050"/>
                      <a:gd name="connsiteX4" fmla="*/ 464344 w 578644"/>
                      <a:gd name="connsiteY4" fmla="*/ 0 h 400050"/>
                      <a:gd name="connsiteX5" fmla="*/ 378619 w 578644"/>
                      <a:gd name="connsiteY5" fmla="*/ 7143 h 400050"/>
                      <a:gd name="connsiteX6" fmla="*/ 335756 w 578644"/>
                      <a:gd name="connsiteY6" fmla="*/ 92868 h 400050"/>
                      <a:gd name="connsiteX7" fmla="*/ 290938 w 578644"/>
                      <a:gd name="connsiteY7" fmla="*/ 226645 h 400050"/>
                      <a:gd name="connsiteX8" fmla="*/ 0 w 578644"/>
                      <a:gd name="connsiteY8" fmla="*/ 278606 h 400050"/>
                      <a:gd name="connsiteX0" fmla="*/ 0 w 578644"/>
                      <a:gd name="connsiteY0" fmla="*/ 282206 h 403650"/>
                      <a:gd name="connsiteX1" fmla="*/ 300037 w 578644"/>
                      <a:gd name="connsiteY1" fmla="*/ 375075 h 403650"/>
                      <a:gd name="connsiteX2" fmla="*/ 571500 w 578644"/>
                      <a:gd name="connsiteY2" fmla="*/ 403650 h 403650"/>
                      <a:gd name="connsiteX3" fmla="*/ 578644 w 578644"/>
                      <a:gd name="connsiteY3" fmla="*/ 32175 h 403650"/>
                      <a:gd name="connsiteX4" fmla="*/ 464344 w 578644"/>
                      <a:gd name="connsiteY4" fmla="*/ 3600 h 403650"/>
                      <a:gd name="connsiteX5" fmla="*/ 378619 w 578644"/>
                      <a:gd name="connsiteY5" fmla="*/ 10743 h 403650"/>
                      <a:gd name="connsiteX6" fmla="*/ 335756 w 578644"/>
                      <a:gd name="connsiteY6" fmla="*/ 96468 h 403650"/>
                      <a:gd name="connsiteX7" fmla="*/ 290938 w 578644"/>
                      <a:gd name="connsiteY7" fmla="*/ 230245 h 403650"/>
                      <a:gd name="connsiteX8" fmla="*/ 0 w 578644"/>
                      <a:gd name="connsiteY8" fmla="*/ 282206 h 40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644" h="403650">
                        <a:moveTo>
                          <a:pt x="0" y="282206"/>
                        </a:moveTo>
                        <a:lnTo>
                          <a:pt x="300037" y="375075"/>
                        </a:lnTo>
                        <a:lnTo>
                          <a:pt x="571500" y="403650"/>
                        </a:lnTo>
                        <a:lnTo>
                          <a:pt x="578644" y="32175"/>
                        </a:lnTo>
                        <a:lnTo>
                          <a:pt x="464344" y="3600"/>
                        </a:lnTo>
                        <a:cubicBezTo>
                          <a:pt x="431007" y="28"/>
                          <a:pt x="400050" y="-4735"/>
                          <a:pt x="378619" y="10743"/>
                        </a:cubicBezTo>
                        <a:cubicBezTo>
                          <a:pt x="357188" y="26221"/>
                          <a:pt x="350370" y="59884"/>
                          <a:pt x="335756" y="96468"/>
                        </a:cubicBezTo>
                        <a:lnTo>
                          <a:pt x="290938" y="230245"/>
                        </a:lnTo>
                        <a:cubicBezTo>
                          <a:pt x="190926" y="244533"/>
                          <a:pt x="140956" y="222426"/>
                          <a:pt x="0" y="282206"/>
                        </a:cubicBez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100000" b="100000"/>
                    </a:path>
                    <a:tileRect t="-100000" r="-100000"/>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grpSp>
            <p:sp>
              <p:nvSpPr>
                <p:cNvPr id="964" name="Freeform 963"/>
                <p:cNvSpPr/>
                <p:nvPr/>
              </p:nvSpPr>
              <p:spPr>
                <a:xfrm>
                  <a:off x="6220848" y="1874038"/>
                  <a:ext cx="463755" cy="226250"/>
                </a:xfrm>
                <a:custGeom>
                  <a:avLst/>
                  <a:gdLst>
                    <a:gd name="connsiteX0" fmla="*/ 67357 w 463755"/>
                    <a:gd name="connsiteY0" fmla="*/ 0 h 226250"/>
                    <a:gd name="connsiteX1" fmla="*/ 396398 w 463755"/>
                    <a:gd name="connsiteY1" fmla="*/ 0 h 226250"/>
                    <a:gd name="connsiteX2" fmla="*/ 463755 w 463755"/>
                    <a:gd name="connsiteY2" fmla="*/ 67357 h 226250"/>
                    <a:gd name="connsiteX3" fmla="*/ 463755 w 463755"/>
                    <a:gd name="connsiteY3" fmla="*/ 199233 h 226250"/>
                    <a:gd name="connsiteX4" fmla="*/ 386128 w 463755"/>
                    <a:gd name="connsiteY4" fmla="*/ 215839 h 226250"/>
                    <a:gd name="connsiteX5" fmla="*/ 235170 w 463755"/>
                    <a:gd name="connsiteY5" fmla="*/ 226250 h 226250"/>
                    <a:gd name="connsiteX6" fmla="*/ 84213 w 463755"/>
                    <a:gd name="connsiteY6" fmla="*/ 215839 h 226250"/>
                    <a:gd name="connsiteX7" fmla="*/ 0 w 463755"/>
                    <a:gd name="connsiteY7" fmla="*/ 197824 h 226250"/>
                    <a:gd name="connsiteX8" fmla="*/ 0 w 463755"/>
                    <a:gd name="connsiteY8" fmla="*/ 67357 h 226250"/>
                    <a:gd name="connsiteX9" fmla="*/ 67357 w 463755"/>
                    <a:gd name="connsiteY9" fmla="*/ 0 h 22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55" h="226250">
                      <a:moveTo>
                        <a:pt x="67357" y="0"/>
                      </a:moveTo>
                      <a:lnTo>
                        <a:pt x="396398" y="0"/>
                      </a:lnTo>
                      <a:cubicBezTo>
                        <a:pt x="433598" y="0"/>
                        <a:pt x="463755" y="30157"/>
                        <a:pt x="463755" y="67357"/>
                      </a:cubicBezTo>
                      <a:lnTo>
                        <a:pt x="463755" y="199233"/>
                      </a:lnTo>
                      <a:lnTo>
                        <a:pt x="386128" y="215839"/>
                      </a:lnTo>
                      <a:cubicBezTo>
                        <a:pt x="337165" y="222690"/>
                        <a:pt x="286542" y="226250"/>
                        <a:pt x="235170" y="226250"/>
                      </a:cubicBezTo>
                      <a:cubicBezTo>
                        <a:pt x="183799" y="226250"/>
                        <a:pt x="133176" y="222690"/>
                        <a:pt x="84213" y="215839"/>
                      </a:cubicBezTo>
                      <a:lnTo>
                        <a:pt x="0" y="197824"/>
                      </a:lnTo>
                      <a:lnTo>
                        <a:pt x="0" y="67357"/>
                      </a:lnTo>
                      <a:cubicBezTo>
                        <a:pt x="0" y="30157"/>
                        <a:pt x="30157" y="0"/>
                        <a:pt x="67357" y="0"/>
                      </a:cubicBez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Freeform 964"/>
                <p:cNvSpPr/>
                <p:nvPr/>
              </p:nvSpPr>
              <p:spPr>
                <a:xfrm>
                  <a:off x="6252589" y="1664143"/>
                  <a:ext cx="63061" cy="195690"/>
                </a:xfrm>
                <a:custGeom>
                  <a:avLst/>
                  <a:gdLst>
                    <a:gd name="connsiteX0" fmla="*/ 57332 w 76127"/>
                    <a:gd name="connsiteY0" fmla="*/ 0 h 182026"/>
                    <a:gd name="connsiteX1" fmla="*/ 76127 w 76127"/>
                    <a:gd name="connsiteY1" fmla="*/ 0 h 182026"/>
                    <a:gd name="connsiteX2" fmla="*/ 76127 w 76127"/>
                    <a:gd name="connsiteY2" fmla="*/ 182026 h 182026"/>
                    <a:gd name="connsiteX3" fmla="*/ 0 w 76127"/>
                    <a:gd name="connsiteY3" fmla="*/ 182026 h 182026"/>
                    <a:gd name="connsiteX4" fmla="*/ 0 w 76127"/>
                    <a:gd name="connsiteY4" fmla="*/ 38994 h 182026"/>
                    <a:gd name="connsiteX5" fmla="*/ 3250 w 76127"/>
                    <a:gd name="connsiteY5" fmla="*/ 35234 h 18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27" h="182026">
                      <a:moveTo>
                        <a:pt x="57332" y="0"/>
                      </a:moveTo>
                      <a:lnTo>
                        <a:pt x="76127" y="0"/>
                      </a:lnTo>
                      <a:lnTo>
                        <a:pt x="76127" y="182026"/>
                      </a:lnTo>
                      <a:lnTo>
                        <a:pt x="0" y="182026"/>
                      </a:lnTo>
                      <a:lnTo>
                        <a:pt x="0" y="38994"/>
                      </a:lnTo>
                      <a:lnTo>
                        <a:pt x="3250" y="35234"/>
                      </a:ln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Freeform 965"/>
                <p:cNvSpPr/>
                <p:nvPr/>
              </p:nvSpPr>
              <p:spPr>
                <a:xfrm flipH="1">
                  <a:off x="6586816" y="1671950"/>
                  <a:ext cx="60187" cy="194009"/>
                </a:xfrm>
                <a:custGeom>
                  <a:avLst/>
                  <a:gdLst>
                    <a:gd name="connsiteX0" fmla="*/ 57332 w 76127"/>
                    <a:gd name="connsiteY0" fmla="*/ 0 h 182026"/>
                    <a:gd name="connsiteX1" fmla="*/ 76127 w 76127"/>
                    <a:gd name="connsiteY1" fmla="*/ 0 h 182026"/>
                    <a:gd name="connsiteX2" fmla="*/ 76127 w 76127"/>
                    <a:gd name="connsiteY2" fmla="*/ 182026 h 182026"/>
                    <a:gd name="connsiteX3" fmla="*/ 0 w 76127"/>
                    <a:gd name="connsiteY3" fmla="*/ 182026 h 182026"/>
                    <a:gd name="connsiteX4" fmla="*/ 0 w 76127"/>
                    <a:gd name="connsiteY4" fmla="*/ 38994 h 182026"/>
                    <a:gd name="connsiteX5" fmla="*/ 3250 w 76127"/>
                    <a:gd name="connsiteY5" fmla="*/ 35234 h 18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127" h="182026">
                      <a:moveTo>
                        <a:pt x="57332" y="0"/>
                      </a:moveTo>
                      <a:lnTo>
                        <a:pt x="76127" y="0"/>
                      </a:lnTo>
                      <a:lnTo>
                        <a:pt x="76127" y="182026"/>
                      </a:lnTo>
                      <a:lnTo>
                        <a:pt x="0" y="182026"/>
                      </a:lnTo>
                      <a:lnTo>
                        <a:pt x="0" y="38994"/>
                      </a:lnTo>
                      <a:lnTo>
                        <a:pt x="3250" y="35234"/>
                      </a:lnTo>
                      <a:close/>
                    </a:path>
                  </a:pathLst>
                </a:cu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Rectangle 966"/>
                <p:cNvSpPr/>
                <p:nvPr/>
              </p:nvSpPr>
              <p:spPr>
                <a:xfrm>
                  <a:off x="6273167" y="1903910"/>
                  <a:ext cx="4572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Rectangle 967"/>
                <p:cNvSpPr/>
                <p:nvPr/>
              </p:nvSpPr>
              <p:spPr>
                <a:xfrm>
                  <a:off x="6597017" y="1907085"/>
                  <a:ext cx="45720"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5" name="Group 864"/>
              <p:cNvGrpSpPr/>
              <p:nvPr/>
            </p:nvGrpSpPr>
            <p:grpSpPr>
              <a:xfrm>
                <a:off x="5724466" y="-379118"/>
                <a:ext cx="643327" cy="847818"/>
                <a:chOff x="7621742" y="1150914"/>
                <a:chExt cx="732932" cy="1021207"/>
              </a:xfrm>
              <a:effectLst>
                <a:outerShdw blurRad="50800" dist="38100" dir="2700000" algn="tl" rotWithShape="0">
                  <a:prstClr val="black">
                    <a:alpha val="40000"/>
                  </a:prstClr>
                </a:outerShdw>
                <a:reflection blurRad="6350" stA="52000" endA="300" endPos="35000" dir="5400000" sy="-100000" algn="bl" rotWithShape="0"/>
              </a:effectLst>
            </p:grpSpPr>
            <p:sp>
              <p:nvSpPr>
                <p:cNvPr id="943" name="bk object 201"/>
                <p:cNvSpPr/>
                <p:nvPr/>
              </p:nvSpPr>
              <p:spPr>
                <a:xfrm>
                  <a:off x="7680317" y="1702082"/>
                  <a:ext cx="632402" cy="459689"/>
                </a:xfrm>
                <a:prstGeom prst="rect">
                  <a:avLst/>
                </a:prstGeom>
                <a:blipFill>
                  <a:blip r:embed="rId22" cstate="print"/>
                  <a:stretch>
                    <a:fillRect/>
                  </a:stretch>
                </a:blipFill>
              </p:spPr>
              <p:txBody>
                <a:bodyPr wrap="square" lIns="0" tIns="0" rIns="0" bIns="0" rtlCol="0"/>
                <a:lstStyle/>
                <a:p>
                  <a:endParaRPr/>
                </a:p>
              </p:txBody>
            </p:sp>
            <p:sp>
              <p:nvSpPr>
                <p:cNvPr id="944" name="bk object 202"/>
                <p:cNvSpPr/>
                <p:nvPr/>
              </p:nvSpPr>
              <p:spPr>
                <a:xfrm>
                  <a:off x="7680317" y="1702082"/>
                  <a:ext cx="632402" cy="459689"/>
                </a:xfrm>
                <a:prstGeom prst="rect">
                  <a:avLst/>
                </a:prstGeom>
                <a:blipFill>
                  <a:blip r:embed="rId5" cstate="print"/>
                  <a:stretch>
                    <a:fillRect/>
                  </a:stretch>
                </a:blipFill>
              </p:spPr>
              <p:txBody>
                <a:bodyPr wrap="square" lIns="0" tIns="0" rIns="0" bIns="0" rtlCol="0"/>
                <a:lstStyle/>
                <a:p>
                  <a:endParaRPr/>
                </a:p>
              </p:txBody>
            </p:sp>
            <p:sp>
              <p:nvSpPr>
                <p:cNvPr id="945" name="bk object 203"/>
                <p:cNvSpPr/>
                <p:nvPr/>
              </p:nvSpPr>
              <p:spPr>
                <a:xfrm>
                  <a:off x="7670001" y="1692062"/>
                  <a:ext cx="653415" cy="480059"/>
                </a:xfrm>
                <a:custGeom>
                  <a:avLst/>
                  <a:gdLst/>
                  <a:ahLst/>
                  <a:cxnLst/>
                  <a:rect l="l" t="t" r="r" b="b"/>
                  <a:pathLst>
                    <a:path w="653414" h="480060">
                      <a:moveTo>
                        <a:pt x="326532" y="0"/>
                      </a:moveTo>
                      <a:lnTo>
                        <a:pt x="312925" y="0"/>
                      </a:lnTo>
                      <a:lnTo>
                        <a:pt x="286145" y="2539"/>
                      </a:lnTo>
                      <a:lnTo>
                        <a:pt x="247224" y="10159"/>
                      </a:lnTo>
                      <a:lnTo>
                        <a:pt x="210067" y="22859"/>
                      </a:lnTo>
                      <a:lnTo>
                        <a:pt x="174971" y="39369"/>
                      </a:lnTo>
                      <a:lnTo>
                        <a:pt x="142235" y="59689"/>
                      </a:lnTo>
                      <a:lnTo>
                        <a:pt x="112156" y="83819"/>
                      </a:lnTo>
                      <a:lnTo>
                        <a:pt x="83764" y="113029"/>
                      </a:lnTo>
                      <a:lnTo>
                        <a:pt x="66589" y="135889"/>
                      </a:lnTo>
                      <a:lnTo>
                        <a:pt x="58702" y="146049"/>
                      </a:lnTo>
                      <a:lnTo>
                        <a:pt x="51287" y="158749"/>
                      </a:lnTo>
                      <a:lnTo>
                        <a:pt x="44351" y="170179"/>
                      </a:lnTo>
                      <a:lnTo>
                        <a:pt x="37898" y="181609"/>
                      </a:lnTo>
                      <a:lnTo>
                        <a:pt x="31932" y="194309"/>
                      </a:lnTo>
                      <a:lnTo>
                        <a:pt x="26460" y="205739"/>
                      </a:lnTo>
                      <a:lnTo>
                        <a:pt x="21485" y="218439"/>
                      </a:lnTo>
                      <a:lnTo>
                        <a:pt x="9597" y="257809"/>
                      </a:lnTo>
                      <a:lnTo>
                        <a:pt x="2366" y="297179"/>
                      </a:lnTo>
                      <a:lnTo>
                        <a:pt x="0" y="342899"/>
                      </a:lnTo>
                      <a:lnTo>
                        <a:pt x="170" y="351789"/>
                      </a:lnTo>
                      <a:lnTo>
                        <a:pt x="3680" y="389889"/>
                      </a:lnTo>
                      <a:lnTo>
                        <a:pt x="36896" y="417829"/>
                      </a:lnTo>
                      <a:lnTo>
                        <a:pt x="79585" y="436879"/>
                      </a:lnTo>
                      <a:lnTo>
                        <a:pt x="124852" y="452119"/>
                      </a:lnTo>
                      <a:lnTo>
                        <a:pt x="140469" y="455929"/>
                      </a:lnTo>
                      <a:lnTo>
                        <a:pt x="156335" y="461009"/>
                      </a:lnTo>
                      <a:lnTo>
                        <a:pt x="172439" y="463549"/>
                      </a:lnTo>
                      <a:lnTo>
                        <a:pt x="205324" y="471169"/>
                      </a:lnTo>
                      <a:lnTo>
                        <a:pt x="222086" y="473709"/>
                      </a:lnTo>
                      <a:lnTo>
                        <a:pt x="239049" y="474979"/>
                      </a:lnTo>
                      <a:lnTo>
                        <a:pt x="256203" y="477519"/>
                      </a:lnTo>
                      <a:lnTo>
                        <a:pt x="291043" y="480059"/>
                      </a:lnTo>
                      <a:lnTo>
                        <a:pt x="362021" y="480059"/>
                      </a:lnTo>
                      <a:lnTo>
                        <a:pt x="396862" y="477519"/>
                      </a:lnTo>
                      <a:lnTo>
                        <a:pt x="414015" y="474979"/>
                      </a:lnTo>
                      <a:lnTo>
                        <a:pt x="430978" y="473709"/>
                      </a:lnTo>
                      <a:lnTo>
                        <a:pt x="447741" y="471169"/>
                      </a:lnTo>
                      <a:lnTo>
                        <a:pt x="480627" y="463549"/>
                      </a:lnTo>
                      <a:lnTo>
                        <a:pt x="496731" y="461009"/>
                      </a:lnTo>
                      <a:lnTo>
                        <a:pt x="500698" y="459739"/>
                      </a:lnTo>
                      <a:lnTo>
                        <a:pt x="292040" y="459739"/>
                      </a:lnTo>
                      <a:lnTo>
                        <a:pt x="258194" y="457199"/>
                      </a:lnTo>
                      <a:lnTo>
                        <a:pt x="176911" y="444499"/>
                      </a:lnTo>
                      <a:lnTo>
                        <a:pt x="145935" y="436879"/>
                      </a:lnTo>
                      <a:lnTo>
                        <a:pt x="115952" y="426719"/>
                      </a:lnTo>
                      <a:lnTo>
                        <a:pt x="101357" y="422909"/>
                      </a:lnTo>
                      <a:lnTo>
                        <a:pt x="87040" y="416559"/>
                      </a:lnTo>
                      <a:lnTo>
                        <a:pt x="73010" y="411479"/>
                      </a:lnTo>
                      <a:lnTo>
                        <a:pt x="59276" y="405129"/>
                      </a:lnTo>
                      <a:lnTo>
                        <a:pt x="45850" y="398779"/>
                      </a:lnTo>
                      <a:lnTo>
                        <a:pt x="37983" y="394969"/>
                      </a:lnTo>
                      <a:lnTo>
                        <a:pt x="14988" y="394969"/>
                      </a:lnTo>
                      <a:lnTo>
                        <a:pt x="19954" y="386079"/>
                      </a:lnTo>
                      <a:lnTo>
                        <a:pt x="24116" y="386079"/>
                      </a:lnTo>
                      <a:lnTo>
                        <a:pt x="23385" y="380999"/>
                      </a:lnTo>
                      <a:lnTo>
                        <a:pt x="22006" y="368299"/>
                      </a:lnTo>
                      <a:lnTo>
                        <a:pt x="21098" y="355599"/>
                      </a:lnTo>
                      <a:lnTo>
                        <a:pt x="20811" y="346709"/>
                      </a:lnTo>
                      <a:lnTo>
                        <a:pt x="20761" y="339089"/>
                      </a:lnTo>
                      <a:lnTo>
                        <a:pt x="20958" y="328929"/>
                      </a:lnTo>
                      <a:lnTo>
                        <a:pt x="24961" y="287019"/>
                      </a:lnTo>
                      <a:lnTo>
                        <a:pt x="33524" y="248919"/>
                      </a:lnTo>
                      <a:lnTo>
                        <a:pt x="46349" y="212089"/>
                      </a:lnTo>
                      <a:lnTo>
                        <a:pt x="51519" y="199389"/>
                      </a:lnTo>
                      <a:lnTo>
                        <a:pt x="57120" y="187959"/>
                      </a:lnTo>
                      <a:lnTo>
                        <a:pt x="63138" y="177799"/>
                      </a:lnTo>
                      <a:lnTo>
                        <a:pt x="69565" y="166369"/>
                      </a:lnTo>
                      <a:lnTo>
                        <a:pt x="99126" y="125729"/>
                      </a:lnTo>
                      <a:lnTo>
                        <a:pt x="126619" y="99059"/>
                      </a:lnTo>
                      <a:lnTo>
                        <a:pt x="157527" y="74929"/>
                      </a:lnTo>
                      <a:lnTo>
                        <a:pt x="190763" y="54609"/>
                      </a:lnTo>
                      <a:lnTo>
                        <a:pt x="226089" y="38099"/>
                      </a:lnTo>
                      <a:lnTo>
                        <a:pt x="288959" y="22859"/>
                      </a:lnTo>
                      <a:lnTo>
                        <a:pt x="302052" y="21589"/>
                      </a:lnTo>
                      <a:lnTo>
                        <a:pt x="315297" y="21589"/>
                      </a:lnTo>
                      <a:lnTo>
                        <a:pt x="326532" y="10159"/>
                      </a:lnTo>
                      <a:lnTo>
                        <a:pt x="326532" y="0"/>
                      </a:lnTo>
                      <a:close/>
                    </a:path>
                    <a:path w="653414" h="480060">
                      <a:moveTo>
                        <a:pt x="631776" y="386736"/>
                      </a:moveTo>
                      <a:lnTo>
                        <a:pt x="593785" y="405129"/>
                      </a:lnTo>
                      <a:lnTo>
                        <a:pt x="566026" y="416559"/>
                      </a:lnTo>
                      <a:lnTo>
                        <a:pt x="551711" y="422909"/>
                      </a:lnTo>
                      <a:lnTo>
                        <a:pt x="537118" y="426719"/>
                      </a:lnTo>
                      <a:lnTo>
                        <a:pt x="507137" y="436879"/>
                      </a:lnTo>
                      <a:lnTo>
                        <a:pt x="476161" y="444499"/>
                      </a:lnTo>
                      <a:lnTo>
                        <a:pt x="394876" y="457199"/>
                      </a:lnTo>
                      <a:lnTo>
                        <a:pt x="361028" y="459739"/>
                      </a:lnTo>
                      <a:lnTo>
                        <a:pt x="500698" y="459739"/>
                      </a:lnTo>
                      <a:lnTo>
                        <a:pt x="512597" y="455929"/>
                      </a:lnTo>
                      <a:lnTo>
                        <a:pt x="528215" y="452119"/>
                      </a:lnTo>
                      <a:lnTo>
                        <a:pt x="573484" y="436879"/>
                      </a:lnTo>
                      <a:lnTo>
                        <a:pt x="616177" y="417829"/>
                      </a:lnTo>
                      <a:lnTo>
                        <a:pt x="648512" y="394969"/>
                      </a:lnTo>
                      <a:lnTo>
                        <a:pt x="638076" y="394969"/>
                      </a:lnTo>
                      <a:lnTo>
                        <a:pt x="631776" y="386736"/>
                      </a:lnTo>
                      <a:close/>
                    </a:path>
                    <a:path w="653414" h="480060">
                      <a:moveTo>
                        <a:pt x="19954" y="386079"/>
                      </a:moveTo>
                      <a:lnTo>
                        <a:pt x="14988" y="394969"/>
                      </a:lnTo>
                      <a:lnTo>
                        <a:pt x="25212" y="393699"/>
                      </a:lnTo>
                      <a:lnTo>
                        <a:pt x="24436" y="388306"/>
                      </a:lnTo>
                      <a:lnTo>
                        <a:pt x="19954" y="386079"/>
                      </a:lnTo>
                      <a:close/>
                    </a:path>
                    <a:path w="653414" h="480060">
                      <a:moveTo>
                        <a:pt x="24436" y="388306"/>
                      </a:moveTo>
                      <a:lnTo>
                        <a:pt x="25212" y="393699"/>
                      </a:lnTo>
                      <a:lnTo>
                        <a:pt x="14988" y="394969"/>
                      </a:lnTo>
                      <a:lnTo>
                        <a:pt x="37983" y="394969"/>
                      </a:lnTo>
                      <a:lnTo>
                        <a:pt x="32739" y="392429"/>
                      </a:lnTo>
                      <a:lnTo>
                        <a:pt x="24436" y="388306"/>
                      </a:lnTo>
                      <a:close/>
                    </a:path>
                    <a:path w="653414" h="480060">
                      <a:moveTo>
                        <a:pt x="633097" y="386079"/>
                      </a:moveTo>
                      <a:lnTo>
                        <a:pt x="631776" y="386736"/>
                      </a:lnTo>
                      <a:lnTo>
                        <a:pt x="638076" y="394969"/>
                      </a:lnTo>
                      <a:lnTo>
                        <a:pt x="633097" y="386079"/>
                      </a:lnTo>
                      <a:close/>
                    </a:path>
                    <a:path w="653414" h="480060">
                      <a:moveTo>
                        <a:pt x="649948" y="386079"/>
                      </a:moveTo>
                      <a:lnTo>
                        <a:pt x="633097" y="386079"/>
                      </a:lnTo>
                      <a:lnTo>
                        <a:pt x="638076" y="394969"/>
                      </a:lnTo>
                      <a:lnTo>
                        <a:pt x="648512" y="394969"/>
                      </a:lnTo>
                      <a:lnTo>
                        <a:pt x="649948" y="386079"/>
                      </a:lnTo>
                      <a:close/>
                    </a:path>
                    <a:path w="653414" h="480060">
                      <a:moveTo>
                        <a:pt x="24116" y="386079"/>
                      </a:moveTo>
                      <a:lnTo>
                        <a:pt x="19954" y="386079"/>
                      </a:lnTo>
                      <a:lnTo>
                        <a:pt x="24436" y="388306"/>
                      </a:lnTo>
                      <a:lnTo>
                        <a:pt x="24116" y="386079"/>
                      </a:lnTo>
                      <a:close/>
                    </a:path>
                    <a:path w="653414" h="480060">
                      <a:moveTo>
                        <a:pt x="337508" y="0"/>
                      </a:moveTo>
                      <a:lnTo>
                        <a:pt x="326532" y="21589"/>
                      </a:lnTo>
                      <a:lnTo>
                        <a:pt x="340119" y="21589"/>
                      </a:lnTo>
                      <a:lnTo>
                        <a:pt x="379919" y="25399"/>
                      </a:lnTo>
                      <a:lnTo>
                        <a:pt x="430287" y="39369"/>
                      </a:lnTo>
                      <a:lnTo>
                        <a:pt x="465614" y="55879"/>
                      </a:lnTo>
                      <a:lnTo>
                        <a:pt x="498477" y="76199"/>
                      </a:lnTo>
                      <a:lnTo>
                        <a:pt x="528548" y="100329"/>
                      </a:lnTo>
                      <a:lnTo>
                        <a:pt x="546920" y="119379"/>
                      </a:lnTo>
                      <a:lnTo>
                        <a:pt x="555533" y="128269"/>
                      </a:lnTo>
                      <a:lnTo>
                        <a:pt x="563727" y="138429"/>
                      </a:lnTo>
                      <a:lnTo>
                        <a:pt x="571495" y="149859"/>
                      </a:lnTo>
                      <a:lnTo>
                        <a:pt x="578830" y="160019"/>
                      </a:lnTo>
                      <a:lnTo>
                        <a:pt x="585725" y="171449"/>
                      </a:lnTo>
                      <a:lnTo>
                        <a:pt x="592174" y="182879"/>
                      </a:lnTo>
                      <a:lnTo>
                        <a:pt x="598171" y="193039"/>
                      </a:lnTo>
                      <a:lnTo>
                        <a:pt x="603707" y="205739"/>
                      </a:lnTo>
                      <a:lnTo>
                        <a:pt x="608778" y="217169"/>
                      </a:lnTo>
                      <a:lnTo>
                        <a:pt x="613375" y="228599"/>
                      </a:lnTo>
                      <a:lnTo>
                        <a:pt x="624260" y="266699"/>
                      </a:lnTo>
                      <a:lnTo>
                        <a:pt x="630646" y="304799"/>
                      </a:lnTo>
                      <a:lnTo>
                        <a:pt x="632234" y="339089"/>
                      </a:lnTo>
                      <a:lnTo>
                        <a:pt x="632156" y="346709"/>
                      </a:lnTo>
                      <a:lnTo>
                        <a:pt x="631593" y="359409"/>
                      </a:lnTo>
                      <a:lnTo>
                        <a:pt x="630644" y="372109"/>
                      </a:lnTo>
                      <a:lnTo>
                        <a:pt x="629330" y="383539"/>
                      </a:lnTo>
                      <a:lnTo>
                        <a:pt x="631776" y="386736"/>
                      </a:lnTo>
                      <a:lnTo>
                        <a:pt x="633097" y="386079"/>
                      </a:lnTo>
                      <a:lnTo>
                        <a:pt x="649948" y="386079"/>
                      </a:lnTo>
                      <a:lnTo>
                        <a:pt x="650153" y="384809"/>
                      </a:lnTo>
                      <a:lnTo>
                        <a:pt x="651569" y="372109"/>
                      </a:lnTo>
                      <a:lnTo>
                        <a:pt x="652540" y="359409"/>
                      </a:lnTo>
                      <a:lnTo>
                        <a:pt x="653049" y="346709"/>
                      </a:lnTo>
                      <a:lnTo>
                        <a:pt x="652788" y="331469"/>
                      </a:lnTo>
                      <a:lnTo>
                        <a:pt x="648823" y="288289"/>
                      </a:lnTo>
                      <a:lnTo>
                        <a:pt x="640302" y="246379"/>
                      </a:lnTo>
                      <a:lnTo>
                        <a:pt x="627508" y="208279"/>
                      </a:lnTo>
                      <a:lnTo>
                        <a:pt x="610721" y="172719"/>
                      </a:lnTo>
                      <a:lnTo>
                        <a:pt x="590224" y="139699"/>
                      </a:lnTo>
                      <a:lnTo>
                        <a:pt x="582615" y="128269"/>
                      </a:lnTo>
                      <a:lnTo>
                        <a:pt x="574636" y="118109"/>
                      </a:lnTo>
                      <a:lnTo>
                        <a:pt x="566297" y="109219"/>
                      </a:lnTo>
                      <a:lnTo>
                        <a:pt x="557609" y="99059"/>
                      </a:lnTo>
                      <a:lnTo>
                        <a:pt x="519183" y="66039"/>
                      </a:lnTo>
                      <a:lnTo>
                        <a:pt x="487131" y="44449"/>
                      </a:lnTo>
                      <a:lnTo>
                        <a:pt x="440652" y="21589"/>
                      </a:lnTo>
                      <a:lnTo>
                        <a:pt x="403372" y="10159"/>
                      </a:lnTo>
                      <a:lnTo>
                        <a:pt x="390543" y="6349"/>
                      </a:lnTo>
                      <a:lnTo>
                        <a:pt x="377531" y="3809"/>
                      </a:lnTo>
                      <a:lnTo>
                        <a:pt x="337508" y="0"/>
                      </a:lnTo>
                      <a:close/>
                    </a:path>
                  </a:pathLst>
                </a:custGeom>
                <a:solidFill>
                  <a:srgbClr val="59ADCA"/>
                </a:solidFill>
              </p:spPr>
              <p:txBody>
                <a:bodyPr wrap="square" lIns="0" tIns="0" rIns="0" bIns="0" rtlCol="0"/>
                <a:lstStyle/>
                <a:p>
                  <a:endParaRPr/>
                </a:p>
              </p:txBody>
            </p:sp>
            <p:sp>
              <p:nvSpPr>
                <p:cNvPr id="946" name="bk object 204"/>
                <p:cNvSpPr/>
                <p:nvPr/>
              </p:nvSpPr>
              <p:spPr>
                <a:xfrm>
                  <a:off x="7746608" y="1794444"/>
                  <a:ext cx="246382" cy="267019"/>
                </a:xfrm>
                <a:prstGeom prst="rect">
                  <a:avLst/>
                </a:prstGeom>
                <a:blipFill>
                  <a:blip r:embed="rId23" cstate="print"/>
                  <a:stretch>
                    <a:fillRect/>
                  </a:stretch>
                </a:blipFill>
              </p:spPr>
              <p:txBody>
                <a:bodyPr wrap="square" lIns="0" tIns="0" rIns="0" bIns="0" rtlCol="0"/>
                <a:lstStyle/>
                <a:p>
                  <a:endParaRPr/>
                </a:p>
              </p:txBody>
            </p:sp>
            <p:sp>
              <p:nvSpPr>
                <p:cNvPr id="947" name="bk object 205"/>
                <p:cNvSpPr/>
                <p:nvPr/>
              </p:nvSpPr>
              <p:spPr>
                <a:xfrm>
                  <a:off x="7746608" y="1794444"/>
                  <a:ext cx="246382" cy="267019"/>
                </a:xfrm>
                <a:prstGeom prst="rect">
                  <a:avLst/>
                </a:prstGeom>
                <a:blipFill>
                  <a:blip r:embed="rId24" cstate="print"/>
                  <a:stretch>
                    <a:fillRect/>
                  </a:stretch>
                </a:blipFill>
              </p:spPr>
              <p:txBody>
                <a:bodyPr wrap="square" lIns="0" tIns="0" rIns="0" bIns="0" rtlCol="0"/>
                <a:lstStyle/>
                <a:p>
                  <a:endParaRPr/>
                </a:p>
              </p:txBody>
            </p:sp>
            <p:sp>
              <p:nvSpPr>
                <p:cNvPr id="948" name="bk object 206"/>
                <p:cNvSpPr/>
                <p:nvPr/>
              </p:nvSpPr>
              <p:spPr>
                <a:xfrm>
                  <a:off x="7793435" y="1719723"/>
                  <a:ext cx="406209" cy="152311"/>
                </a:xfrm>
                <a:prstGeom prst="rect">
                  <a:avLst/>
                </a:prstGeom>
                <a:blipFill>
                  <a:blip r:embed="rId25" cstate="print"/>
                  <a:stretch>
                    <a:fillRect/>
                  </a:stretch>
                </a:blipFill>
              </p:spPr>
              <p:txBody>
                <a:bodyPr wrap="square" lIns="0" tIns="0" rIns="0" bIns="0" rtlCol="0"/>
                <a:lstStyle/>
                <a:p>
                  <a:endParaRPr/>
                </a:p>
              </p:txBody>
            </p:sp>
            <p:sp>
              <p:nvSpPr>
                <p:cNvPr id="949" name="bk object 207"/>
                <p:cNvSpPr/>
                <p:nvPr/>
              </p:nvSpPr>
              <p:spPr>
                <a:xfrm>
                  <a:off x="7793435" y="1719723"/>
                  <a:ext cx="406209" cy="152311"/>
                </a:xfrm>
                <a:prstGeom prst="rect">
                  <a:avLst/>
                </a:prstGeom>
                <a:blipFill>
                  <a:blip r:embed="rId26" cstate="print"/>
                  <a:stretch>
                    <a:fillRect/>
                  </a:stretch>
                </a:blipFill>
              </p:spPr>
              <p:txBody>
                <a:bodyPr wrap="square" lIns="0" tIns="0" rIns="0" bIns="0" rtlCol="0"/>
                <a:lstStyle/>
                <a:p>
                  <a:endParaRPr/>
                </a:p>
              </p:txBody>
            </p:sp>
            <p:sp>
              <p:nvSpPr>
                <p:cNvPr id="950" name="bk object 208"/>
                <p:cNvSpPr/>
                <p:nvPr/>
              </p:nvSpPr>
              <p:spPr>
                <a:xfrm>
                  <a:off x="7785054" y="1714020"/>
                  <a:ext cx="423545" cy="165100"/>
                </a:xfrm>
                <a:custGeom>
                  <a:avLst/>
                  <a:gdLst/>
                  <a:ahLst/>
                  <a:cxnLst/>
                  <a:rect l="l" t="t" r="r" b="b"/>
                  <a:pathLst>
                    <a:path w="423544" h="165100">
                      <a:moveTo>
                        <a:pt x="8381" y="64820"/>
                      </a:moveTo>
                      <a:lnTo>
                        <a:pt x="5384" y="69037"/>
                      </a:lnTo>
                      <a:lnTo>
                        <a:pt x="141211" y="165112"/>
                      </a:lnTo>
                      <a:lnTo>
                        <a:pt x="152135" y="150914"/>
                      </a:lnTo>
                      <a:lnTo>
                        <a:pt x="139064" y="150914"/>
                      </a:lnTo>
                      <a:lnTo>
                        <a:pt x="22892" y="68732"/>
                      </a:lnTo>
                      <a:lnTo>
                        <a:pt x="11785" y="68732"/>
                      </a:lnTo>
                      <a:lnTo>
                        <a:pt x="8381" y="64820"/>
                      </a:lnTo>
                      <a:close/>
                    </a:path>
                    <a:path w="423544" h="165100">
                      <a:moveTo>
                        <a:pt x="310984" y="1295"/>
                      </a:moveTo>
                      <a:lnTo>
                        <a:pt x="211473" y="62539"/>
                      </a:lnTo>
                      <a:lnTo>
                        <a:pt x="217347" y="66154"/>
                      </a:lnTo>
                      <a:lnTo>
                        <a:pt x="211474" y="73788"/>
                      </a:lnTo>
                      <a:lnTo>
                        <a:pt x="281736" y="165112"/>
                      </a:lnTo>
                      <a:lnTo>
                        <a:pt x="301815" y="150914"/>
                      </a:lnTo>
                      <a:lnTo>
                        <a:pt x="283883" y="150914"/>
                      </a:lnTo>
                      <a:lnTo>
                        <a:pt x="220827" y="68935"/>
                      </a:lnTo>
                      <a:lnTo>
                        <a:pt x="314241" y="11467"/>
                      </a:lnTo>
                      <a:lnTo>
                        <a:pt x="311962" y="10604"/>
                      </a:lnTo>
                      <a:lnTo>
                        <a:pt x="313689" y="5702"/>
                      </a:lnTo>
                      <a:lnTo>
                        <a:pt x="310984" y="1295"/>
                      </a:lnTo>
                      <a:close/>
                    </a:path>
                    <a:path w="423544" h="165100">
                      <a:moveTo>
                        <a:pt x="119120" y="5702"/>
                      </a:moveTo>
                      <a:lnTo>
                        <a:pt x="109258" y="5702"/>
                      </a:lnTo>
                      <a:lnTo>
                        <a:pt x="110339" y="10834"/>
                      </a:lnTo>
                      <a:lnTo>
                        <a:pt x="108704" y="11458"/>
                      </a:lnTo>
                      <a:lnTo>
                        <a:pt x="202120" y="68935"/>
                      </a:lnTo>
                      <a:lnTo>
                        <a:pt x="139064" y="150914"/>
                      </a:lnTo>
                      <a:lnTo>
                        <a:pt x="152135" y="150914"/>
                      </a:lnTo>
                      <a:lnTo>
                        <a:pt x="211474" y="73788"/>
                      </a:lnTo>
                      <a:lnTo>
                        <a:pt x="205600" y="66154"/>
                      </a:lnTo>
                      <a:lnTo>
                        <a:pt x="211473" y="62539"/>
                      </a:lnTo>
                      <a:lnTo>
                        <a:pt x="119120" y="5702"/>
                      </a:lnTo>
                      <a:close/>
                    </a:path>
                    <a:path w="423544" h="165100">
                      <a:moveTo>
                        <a:pt x="406098" y="64454"/>
                      </a:moveTo>
                      <a:lnTo>
                        <a:pt x="283883" y="150914"/>
                      </a:lnTo>
                      <a:lnTo>
                        <a:pt x="301815" y="150914"/>
                      </a:lnTo>
                      <a:lnTo>
                        <a:pt x="418707" y="68256"/>
                      </a:lnTo>
                      <a:lnTo>
                        <a:pt x="410668" y="68256"/>
                      </a:lnTo>
                      <a:lnTo>
                        <a:pt x="406098" y="64454"/>
                      </a:lnTo>
                      <a:close/>
                    </a:path>
                    <a:path w="423544" h="165100">
                      <a:moveTo>
                        <a:pt x="211473" y="62539"/>
                      </a:moveTo>
                      <a:lnTo>
                        <a:pt x="205600" y="66154"/>
                      </a:lnTo>
                      <a:lnTo>
                        <a:pt x="211474" y="73788"/>
                      </a:lnTo>
                      <a:lnTo>
                        <a:pt x="217347" y="66154"/>
                      </a:lnTo>
                      <a:lnTo>
                        <a:pt x="211473" y="62539"/>
                      </a:lnTo>
                      <a:close/>
                    </a:path>
                    <a:path w="423544" h="165100">
                      <a:moveTo>
                        <a:pt x="109854" y="0"/>
                      </a:moveTo>
                      <a:lnTo>
                        <a:pt x="72143" y="15875"/>
                      </a:lnTo>
                      <a:lnTo>
                        <a:pt x="39014" y="34999"/>
                      </a:lnTo>
                      <a:lnTo>
                        <a:pt x="8444" y="57919"/>
                      </a:lnTo>
                      <a:lnTo>
                        <a:pt x="0" y="65239"/>
                      </a:lnTo>
                      <a:lnTo>
                        <a:pt x="5384" y="69037"/>
                      </a:lnTo>
                      <a:lnTo>
                        <a:pt x="11366" y="60579"/>
                      </a:lnTo>
                      <a:lnTo>
                        <a:pt x="21531" y="60579"/>
                      </a:lnTo>
                      <a:lnTo>
                        <a:pt x="52785" y="38511"/>
                      </a:lnTo>
                      <a:lnTo>
                        <a:pt x="86557" y="20482"/>
                      </a:lnTo>
                      <a:lnTo>
                        <a:pt x="108704" y="11458"/>
                      </a:lnTo>
                      <a:lnTo>
                        <a:pt x="106552" y="10134"/>
                      </a:lnTo>
                      <a:lnTo>
                        <a:pt x="109258" y="5702"/>
                      </a:lnTo>
                      <a:lnTo>
                        <a:pt x="119120" y="5702"/>
                      </a:lnTo>
                      <a:lnTo>
                        <a:pt x="109854" y="0"/>
                      </a:lnTo>
                      <a:close/>
                    </a:path>
                    <a:path w="423544" h="165100">
                      <a:moveTo>
                        <a:pt x="11366" y="60579"/>
                      </a:moveTo>
                      <a:lnTo>
                        <a:pt x="8381" y="64820"/>
                      </a:lnTo>
                      <a:lnTo>
                        <a:pt x="11785" y="68732"/>
                      </a:lnTo>
                      <a:lnTo>
                        <a:pt x="16874" y="64475"/>
                      </a:lnTo>
                      <a:lnTo>
                        <a:pt x="11366" y="60579"/>
                      </a:lnTo>
                      <a:close/>
                    </a:path>
                    <a:path w="423544" h="165100">
                      <a:moveTo>
                        <a:pt x="16874" y="64475"/>
                      </a:moveTo>
                      <a:lnTo>
                        <a:pt x="11785" y="68732"/>
                      </a:lnTo>
                      <a:lnTo>
                        <a:pt x="22892" y="68732"/>
                      </a:lnTo>
                      <a:lnTo>
                        <a:pt x="16874" y="64475"/>
                      </a:lnTo>
                      <a:close/>
                    </a:path>
                    <a:path w="423544" h="165100">
                      <a:moveTo>
                        <a:pt x="411594" y="60566"/>
                      </a:moveTo>
                      <a:lnTo>
                        <a:pt x="406098" y="64454"/>
                      </a:lnTo>
                      <a:lnTo>
                        <a:pt x="410668" y="68256"/>
                      </a:lnTo>
                      <a:lnTo>
                        <a:pt x="414591" y="64808"/>
                      </a:lnTo>
                      <a:lnTo>
                        <a:pt x="411594" y="60566"/>
                      </a:lnTo>
                      <a:close/>
                    </a:path>
                    <a:path w="423544" h="165100">
                      <a:moveTo>
                        <a:pt x="417613" y="60566"/>
                      </a:moveTo>
                      <a:lnTo>
                        <a:pt x="411594" y="60566"/>
                      </a:lnTo>
                      <a:lnTo>
                        <a:pt x="414591" y="64808"/>
                      </a:lnTo>
                      <a:lnTo>
                        <a:pt x="410668" y="68256"/>
                      </a:lnTo>
                      <a:lnTo>
                        <a:pt x="418707" y="68256"/>
                      </a:lnTo>
                      <a:lnTo>
                        <a:pt x="422973" y="65239"/>
                      </a:lnTo>
                      <a:lnTo>
                        <a:pt x="417613" y="60566"/>
                      </a:lnTo>
                      <a:close/>
                    </a:path>
                    <a:path w="423544" h="165100">
                      <a:moveTo>
                        <a:pt x="21531" y="60579"/>
                      </a:moveTo>
                      <a:lnTo>
                        <a:pt x="11366" y="60579"/>
                      </a:lnTo>
                      <a:lnTo>
                        <a:pt x="16874" y="64475"/>
                      </a:lnTo>
                      <a:lnTo>
                        <a:pt x="21531" y="60579"/>
                      </a:lnTo>
                      <a:close/>
                    </a:path>
                    <a:path w="423544" h="165100">
                      <a:moveTo>
                        <a:pt x="313080" y="0"/>
                      </a:moveTo>
                      <a:lnTo>
                        <a:pt x="310984" y="1295"/>
                      </a:lnTo>
                      <a:lnTo>
                        <a:pt x="316407" y="10134"/>
                      </a:lnTo>
                      <a:lnTo>
                        <a:pt x="314241" y="11467"/>
                      </a:lnTo>
                      <a:lnTo>
                        <a:pt x="358582" y="31698"/>
                      </a:lnTo>
                      <a:lnTo>
                        <a:pt x="390741" y="52353"/>
                      </a:lnTo>
                      <a:lnTo>
                        <a:pt x="406098" y="64454"/>
                      </a:lnTo>
                      <a:lnTo>
                        <a:pt x="411594" y="60566"/>
                      </a:lnTo>
                      <a:lnTo>
                        <a:pt x="417613" y="60566"/>
                      </a:lnTo>
                      <a:lnTo>
                        <a:pt x="408231" y="52713"/>
                      </a:lnTo>
                      <a:lnTo>
                        <a:pt x="377087" y="30584"/>
                      </a:lnTo>
                      <a:lnTo>
                        <a:pt x="343452" y="12307"/>
                      </a:lnTo>
                      <a:lnTo>
                        <a:pt x="319787" y="2406"/>
                      </a:lnTo>
                      <a:lnTo>
                        <a:pt x="313080" y="0"/>
                      </a:lnTo>
                      <a:close/>
                    </a:path>
                    <a:path w="423544" h="165100">
                      <a:moveTo>
                        <a:pt x="313689" y="5702"/>
                      </a:moveTo>
                      <a:lnTo>
                        <a:pt x="311962" y="10604"/>
                      </a:lnTo>
                      <a:lnTo>
                        <a:pt x="314241" y="11467"/>
                      </a:lnTo>
                      <a:lnTo>
                        <a:pt x="316407" y="10134"/>
                      </a:lnTo>
                      <a:lnTo>
                        <a:pt x="313689" y="5702"/>
                      </a:lnTo>
                      <a:close/>
                    </a:path>
                    <a:path w="423544" h="165100">
                      <a:moveTo>
                        <a:pt x="109258" y="5702"/>
                      </a:moveTo>
                      <a:lnTo>
                        <a:pt x="106552" y="10134"/>
                      </a:lnTo>
                      <a:lnTo>
                        <a:pt x="108704" y="11458"/>
                      </a:lnTo>
                      <a:lnTo>
                        <a:pt x="110339" y="10834"/>
                      </a:lnTo>
                      <a:lnTo>
                        <a:pt x="109258" y="5702"/>
                      </a:lnTo>
                      <a:close/>
                    </a:path>
                  </a:pathLst>
                </a:custGeom>
                <a:solidFill>
                  <a:srgbClr val="66A8D0"/>
                </a:solidFill>
              </p:spPr>
              <p:txBody>
                <a:bodyPr wrap="square" lIns="0" tIns="0" rIns="0" bIns="0" rtlCol="0"/>
                <a:lstStyle/>
                <a:p>
                  <a:endParaRPr/>
                </a:p>
              </p:txBody>
            </p:sp>
            <p:sp>
              <p:nvSpPr>
                <p:cNvPr id="951" name="bk object 209"/>
                <p:cNvSpPr/>
                <p:nvPr/>
              </p:nvSpPr>
              <p:spPr>
                <a:xfrm>
                  <a:off x="7993943" y="1781584"/>
                  <a:ext cx="0" cy="384175"/>
                </a:xfrm>
                <a:custGeom>
                  <a:avLst/>
                  <a:gdLst/>
                  <a:ahLst/>
                  <a:cxnLst/>
                  <a:rect l="l" t="t" r="r" b="b"/>
                  <a:pathLst>
                    <a:path h="384175">
                      <a:moveTo>
                        <a:pt x="0" y="0"/>
                      </a:moveTo>
                      <a:lnTo>
                        <a:pt x="0" y="383616"/>
                      </a:lnTo>
                    </a:path>
                  </a:pathLst>
                </a:custGeom>
                <a:ln w="11633">
                  <a:solidFill>
                    <a:srgbClr val="59ADCA"/>
                  </a:solidFill>
                </a:ln>
              </p:spPr>
              <p:txBody>
                <a:bodyPr wrap="square" lIns="0" tIns="0" rIns="0" bIns="0" rtlCol="0"/>
                <a:lstStyle/>
                <a:p>
                  <a:endParaRPr/>
                </a:p>
              </p:txBody>
            </p:sp>
            <p:sp>
              <p:nvSpPr>
                <p:cNvPr id="952" name="bk object 210"/>
                <p:cNvSpPr/>
                <p:nvPr/>
              </p:nvSpPr>
              <p:spPr>
                <a:xfrm>
                  <a:off x="8015371" y="1909753"/>
                  <a:ext cx="48260" cy="43180"/>
                </a:xfrm>
                <a:custGeom>
                  <a:avLst/>
                  <a:gdLst/>
                  <a:ahLst/>
                  <a:cxnLst/>
                  <a:rect l="l" t="t" r="r" b="b"/>
                  <a:pathLst>
                    <a:path w="48260" h="43180">
                      <a:moveTo>
                        <a:pt x="33467" y="0"/>
                      </a:moveTo>
                      <a:lnTo>
                        <a:pt x="16157" y="1331"/>
                      </a:lnTo>
                      <a:lnTo>
                        <a:pt x="5073" y="7825"/>
                      </a:lnTo>
                      <a:lnTo>
                        <a:pt x="0" y="17873"/>
                      </a:lnTo>
                      <a:lnTo>
                        <a:pt x="3099" y="33267"/>
                      </a:lnTo>
                      <a:lnTo>
                        <a:pt x="11865" y="43068"/>
                      </a:lnTo>
                      <a:lnTo>
                        <a:pt x="29778" y="42774"/>
                      </a:lnTo>
                      <a:lnTo>
                        <a:pt x="41369" y="37367"/>
                      </a:lnTo>
                      <a:lnTo>
                        <a:pt x="42249" y="35991"/>
                      </a:lnTo>
                      <a:lnTo>
                        <a:pt x="16164" y="35991"/>
                      </a:lnTo>
                      <a:lnTo>
                        <a:pt x="9979" y="29818"/>
                      </a:lnTo>
                      <a:lnTo>
                        <a:pt x="9979" y="14528"/>
                      </a:lnTo>
                      <a:lnTo>
                        <a:pt x="16164" y="8355"/>
                      </a:lnTo>
                      <a:lnTo>
                        <a:pt x="43436" y="8355"/>
                      </a:lnTo>
                      <a:lnTo>
                        <a:pt x="33467" y="0"/>
                      </a:lnTo>
                      <a:close/>
                    </a:path>
                    <a:path w="48260" h="43180">
                      <a:moveTo>
                        <a:pt x="43436" y="8355"/>
                      </a:moveTo>
                      <a:lnTo>
                        <a:pt x="31417" y="8355"/>
                      </a:lnTo>
                      <a:lnTo>
                        <a:pt x="37614" y="14528"/>
                      </a:lnTo>
                      <a:lnTo>
                        <a:pt x="37614" y="29818"/>
                      </a:lnTo>
                      <a:lnTo>
                        <a:pt x="31417" y="35991"/>
                      </a:lnTo>
                      <a:lnTo>
                        <a:pt x="42249" y="35991"/>
                      </a:lnTo>
                      <a:lnTo>
                        <a:pt x="47123" y="28371"/>
                      </a:lnTo>
                      <a:lnTo>
                        <a:pt x="42809" y="22186"/>
                      </a:lnTo>
                      <a:lnTo>
                        <a:pt x="47978" y="22186"/>
                      </a:lnTo>
                      <a:lnTo>
                        <a:pt x="43925" y="8766"/>
                      </a:lnTo>
                      <a:lnTo>
                        <a:pt x="43436" y="8355"/>
                      </a:lnTo>
                      <a:close/>
                    </a:path>
                  </a:pathLst>
                </a:custGeom>
                <a:solidFill>
                  <a:srgbClr val="59ADCA"/>
                </a:solidFill>
              </p:spPr>
              <p:txBody>
                <a:bodyPr wrap="square" lIns="0" tIns="0" rIns="0" bIns="0" rtlCol="0"/>
                <a:lstStyle/>
                <a:p>
                  <a:endParaRPr/>
                </a:p>
              </p:txBody>
            </p:sp>
            <p:sp>
              <p:nvSpPr>
                <p:cNvPr id="953" name="bk object 211"/>
                <p:cNvSpPr/>
                <p:nvPr/>
              </p:nvSpPr>
              <p:spPr>
                <a:xfrm>
                  <a:off x="8015371" y="2006520"/>
                  <a:ext cx="48260" cy="43180"/>
                </a:xfrm>
                <a:custGeom>
                  <a:avLst/>
                  <a:gdLst/>
                  <a:ahLst/>
                  <a:cxnLst/>
                  <a:rect l="l" t="t" r="r" b="b"/>
                  <a:pathLst>
                    <a:path w="48260" h="43179">
                      <a:moveTo>
                        <a:pt x="33465" y="0"/>
                      </a:moveTo>
                      <a:lnTo>
                        <a:pt x="16157" y="1327"/>
                      </a:lnTo>
                      <a:lnTo>
                        <a:pt x="5073" y="7819"/>
                      </a:lnTo>
                      <a:lnTo>
                        <a:pt x="0" y="17866"/>
                      </a:lnTo>
                      <a:lnTo>
                        <a:pt x="3099" y="33261"/>
                      </a:lnTo>
                      <a:lnTo>
                        <a:pt x="11864" y="43063"/>
                      </a:lnTo>
                      <a:lnTo>
                        <a:pt x="29779" y="42768"/>
                      </a:lnTo>
                      <a:lnTo>
                        <a:pt x="41373" y="37362"/>
                      </a:lnTo>
                      <a:lnTo>
                        <a:pt x="42254" y="35985"/>
                      </a:lnTo>
                      <a:lnTo>
                        <a:pt x="16164" y="35985"/>
                      </a:lnTo>
                      <a:lnTo>
                        <a:pt x="9979" y="29813"/>
                      </a:lnTo>
                      <a:lnTo>
                        <a:pt x="9979" y="14548"/>
                      </a:lnTo>
                      <a:lnTo>
                        <a:pt x="16164" y="8350"/>
                      </a:lnTo>
                      <a:lnTo>
                        <a:pt x="43426" y="8350"/>
                      </a:lnTo>
                      <a:lnTo>
                        <a:pt x="33465" y="0"/>
                      </a:lnTo>
                      <a:close/>
                    </a:path>
                    <a:path w="48260" h="43179">
                      <a:moveTo>
                        <a:pt x="43426" y="8350"/>
                      </a:moveTo>
                      <a:lnTo>
                        <a:pt x="31417" y="8350"/>
                      </a:lnTo>
                      <a:lnTo>
                        <a:pt x="37614" y="14548"/>
                      </a:lnTo>
                      <a:lnTo>
                        <a:pt x="37614" y="29813"/>
                      </a:lnTo>
                      <a:lnTo>
                        <a:pt x="31417" y="35985"/>
                      </a:lnTo>
                      <a:lnTo>
                        <a:pt x="42254" y="35985"/>
                      </a:lnTo>
                      <a:lnTo>
                        <a:pt x="47127" y="28366"/>
                      </a:lnTo>
                      <a:lnTo>
                        <a:pt x="42808" y="22180"/>
                      </a:lnTo>
                      <a:lnTo>
                        <a:pt x="47977" y="22180"/>
                      </a:lnTo>
                      <a:lnTo>
                        <a:pt x="43919" y="8764"/>
                      </a:lnTo>
                      <a:lnTo>
                        <a:pt x="43426" y="8350"/>
                      </a:lnTo>
                      <a:close/>
                    </a:path>
                  </a:pathLst>
                </a:custGeom>
                <a:solidFill>
                  <a:srgbClr val="59ADCA"/>
                </a:solidFill>
              </p:spPr>
              <p:txBody>
                <a:bodyPr wrap="square" lIns="0" tIns="0" rIns="0" bIns="0" rtlCol="0"/>
                <a:lstStyle/>
                <a:p>
                  <a:endParaRPr/>
                </a:p>
              </p:txBody>
            </p:sp>
            <p:sp>
              <p:nvSpPr>
                <p:cNvPr id="954" name="bk object 212"/>
                <p:cNvSpPr/>
                <p:nvPr/>
              </p:nvSpPr>
              <p:spPr>
                <a:xfrm>
                  <a:off x="7743385" y="1294273"/>
                  <a:ext cx="511479" cy="480390"/>
                </a:xfrm>
                <a:prstGeom prst="rect">
                  <a:avLst/>
                </a:prstGeom>
                <a:blipFill>
                  <a:blip r:embed="rId27" cstate="print"/>
                  <a:stretch>
                    <a:fillRect/>
                  </a:stretch>
                </a:blipFill>
              </p:spPr>
              <p:txBody>
                <a:bodyPr wrap="square" lIns="0" tIns="0" rIns="0" bIns="0" rtlCol="0"/>
                <a:lstStyle/>
                <a:p>
                  <a:endParaRPr/>
                </a:p>
              </p:txBody>
            </p:sp>
            <p:sp>
              <p:nvSpPr>
                <p:cNvPr id="955" name="bk object 213"/>
                <p:cNvSpPr/>
                <p:nvPr/>
              </p:nvSpPr>
              <p:spPr>
                <a:xfrm>
                  <a:off x="7735725" y="1286738"/>
                  <a:ext cx="527050" cy="495934"/>
                </a:xfrm>
                <a:custGeom>
                  <a:avLst/>
                  <a:gdLst/>
                  <a:ahLst/>
                  <a:cxnLst/>
                  <a:rect l="l" t="t" r="r" b="b"/>
                  <a:pathLst>
                    <a:path w="527050" h="495935">
                      <a:moveTo>
                        <a:pt x="274718" y="0"/>
                      </a:moveTo>
                      <a:lnTo>
                        <a:pt x="230903" y="2553"/>
                      </a:lnTo>
                      <a:lnTo>
                        <a:pt x="190650" y="10203"/>
                      </a:lnTo>
                      <a:lnTo>
                        <a:pt x="153961" y="22571"/>
                      </a:lnTo>
                      <a:lnTo>
                        <a:pt x="110584" y="45746"/>
                      </a:lnTo>
                      <a:lnTo>
                        <a:pt x="72353" y="77301"/>
                      </a:lnTo>
                      <a:lnTo>
                        <a:pt x="46305" y="108051"/>
                      </a:lnTo>
                      <a:lnTo>
                        <a:pt x="25758" y="141278"/>
                      </a:lnTo>
                      <a:lnTo>
                        <a:pt x="10993" y="176711"/>
                      </a:lnTo>
                      <a:lnTo>
                        <a:pt x="2292" y="214079"/>
                      </a:lnTo>
                      <a:lnTo>
                        <a:pt x="0" y="239933"/>
                      </a:lnTo>
                      <a:lnTo>
                        <a:pt x="332" y="254382"/>
                      </a:lnTo>
                      <a:lnTo>
                        <a:pt x="5513" y="295592"/>
                      </a:lnTo>
                      <a:lnTo>
                        <a:pt x="16588" y="333494"/>
                      </a:lnTo>
                      <a:lnTo>
                        <a:pt x="33065" y="367955"/>
                      </a:lnTo>
                      <a:lnTo>
                        <a:pt x="62584" y="408325"/>
                      </a:lnTo>
                      <a:lnTo>
                        <a:pt x="91454" y="434950"/>
                      </a:lnTo>
                      <a:lnTo>
                        <a:pt x="123760" y="457300"/>
                      </a:lnTo>
                      <a:lnTo>
                        <a:pt x="158184" y="474710"/>
                      </a:lnTo>
                      <a:lnTo>
                        <a:pt x="194529" y="487007"/>
                      </a:lnTo>
                      <a:lnTo>
                        <a:pt x="232598" y="494019"/>
                      </a:lnTo>
                      <a:lnTo>
                        <a:pt x="258838" y="495673"/>
                      </a:lnTo>
                      <a:lnTo>
                        <a:pt x="273114" y="495361"/>
                      </a:lnTo>
                      <a:lnTo>
                        <a:pt x="314263" y="490714"/>
                      </a:lnTo>
                      <a:lnTo>
                        <a:pt x="352689" y="480823"/>
                      </a:lnTo>
                      <a:lnTo>
                        <a:pt x="355419" y="479837"/>
                      </a:lnTo>
                      <a:lnTo>
                        <a:pt x="276426" y="479837"/>
                      </a:lnTo>
                      <a:lnTo>
                        <a:pt x="261152" y="479581"/>
                      </a:lnTo>
                      <a:lnTo>
                        <a:pt x="218126" y="475159"/>
                      </a:lnTo>
                      <a:lnTo>
                        <a:pt x="179215" y="465588"/>
                      </a:lnTo>
                      <a:lnTo>
                        <a:pt x="133559" y="445561"/>
                      </a:lnTo>
                      <a:lnTo>
                        <a:pt x="94798" y="418168"/>
                      </a:lnTo>
                      <a:lnTo>
                        <a:pt x="66331" y="387595"/>
                      </a:lnTo>
                      <a:lnTo>
                        <a:pt x="43989" y="354841"/>
                      </a:lnTo>
                      <a:lnTo>
                        <a:pt x="27942" y="320076"/>
                      </a:lnTo>
                      <a:lnTo>
                        <a:pt x="16635" y="270888"/>
                      </a:lnTo>
                      <a:lnTo>
                        <a:pt x="15652" y="258127"/>
                      </a:lnTo>
                      <a:lnTo>
                        <a:pt x="15979" y="243349"/>
                      </a:lnTo>
                      <a:lnTo>
                        <a:pt x="21286" y="201681"/>
                      </a:lnTo>
                      <a:lnTo>
                        <a:pt x="32680" y="163984"/>
                      </a:lnTo>
                      <a:lnTo>
                        <a:pt x="56441" y="119841"/>
                      </a:lnTo>
                      <a:lnTo>
                        <a:pt x="90245" y="82003"/>
                      </a:lnTo>
                      <a:lnTo>
                        <a:pt x="122270" y="57708"/>
                      </a:lnTo>
                      <a:lnTo>
                        <a:pt x="156200" y="38791"/>
                      </a:lnTo>
                      <a:lnTo>
                        <a:pt x="191922" y="25355"/>
                      </a:lnTo>
                      <a:lnTo>
                        <a:pt x="229320" y="17503"/>
                      </a:lnTo>
                      <a:lnTo>
                        <a:pt x="255128" y="15422"/>
                      </a:lnTo>
                      <a:lnTo>
                        <a:pt x="355443" y="15422"/>
                      </a:lnTo>
                      <a:lnTo>
                        <a:pt x="352741" y="14430"/>
                      </a:lnTo>
                      <a:lnTo>
                        <a:pt x="314730" y="4485"/>
                      </a:lnTo>
                      <a:lnTo>
                        <a:pt x="288251" y="864"/>
                      </a:lnTo>
                      <a:lnTo>
                        <a:pt x="274718" y="0"/>
                      </a:lnTo>
                      <a:close/>
                    </a:path>
                    <a:path w="527050" h="495935">
                      <a:moveTo>
                        <a:pt x="519139" y="247730"/>
                      </a:moveTo>
                      <a:lnTo>
                        <a:pt x="511354" y="247730"/>
                      </a:lnTo>
                      <a:lnTo>
                        <a:pt x="510940" y="261240"/>
                      </a:lnTo>
                      <a:lnTo>
                        <a:pt x="509720" y="274545"/>
                      </a:lnTo>
                      <a:lnTo>
                        <a:pt x="501438" y="313025"/>
                      </a:lnTo>
                      <a:lnTo>
                        <a:pt x="486686" y="348922"/>
                      </a:lnTo>
                      <a:lnTo>
                        <a:pt x="466058" y="381680"/>
                      </a:lnTo>
                      <a:lnTo>
                        <a:pt x="440150" y="410744"/>
                      </a:lnTo>
                      <a:lnTo>
                        <a:pt x="399915" y="441621"/>
                      </a:lnTo>
                      <a:lnTo>
                        <a:pt x="365893" y="459328"/>
                      </a:lnTo>
                      <a:lnTo>
                        <a:pt x="329077" y="471879"/>
                      </a:lnTo>
                      <a:lnTo>
                        <a:pt x="289920" y="478836"/>
                      </a:lnTo>
                      <a:lnTo>
                        <a:pt x="276426" y="479837"/>
                      </a:lnTo>
                      <a:lnTo>
                        <a:pt x="355419" y="479837"/>
                      </a:lnTo>
                      <a:lnTo>
                        <a:pt x="399226" y="460185"/>
                      </a:lnTo>
                      <a:lnTo>
                        <a:pt x="439820" y="431925"/>
                      </a:lnTo>
                      <a:lnTo>
                        <a:pt x="467084" y="404993"/>
                      </a:lnTo>
                      <a:lnTo>
                        <a:pt x="490278" y="373827"/>
                      </a:lnTo>
                      <a:lnTo>
                        <a:pt x="508237" y="339512"/>
                      </a:lnTo>
                      <a:lnTo>
                        <a:pt x="520451" y="302531"/>
                      </a:lnTo>
                      <a:lnTo>
                        <a:pt x="526407" y="263366"/>
                      </a:lnTo>
                      <a:lnTo>
                        <a:pt x="526914" y="249909"/>
                      </a:lnTo>
                      <a:lnTo>
                        <a:pt x="519139" y="247730"/>
                      </a:lnTo>
                      <a:close/>
                    </a:path>
                    <a:path w="527050" h="495935">
                      <a:moveTo>
                        <a:pt x="355443" y="15422"/>
                      </a:moveTo>
                      <a:lnTo>
                        <a:pt x="255128" y="15422"/>
                      </a:lnTo>
                      <a:lnTo>
                        <a:pt x="269882" y="15724"/>
                      </a:lnTo>
                      <a:lnTo>
                        <a:pt x="284258" y="16672"/>
                      </a:lnTo>
                      <a:lnTo>
                        <a:pt x="325079" y="23211"/>
                      </a:lnTo>
                      <a:lnTo>
                        <a:pt x="362363" y="34945"/>
                      </a:lnTo>
                      <a:lnTo>
                        <a:pt x="406397" y="57887"/>
                      </a:lnTo>
                      <a:lnTo>
                        <a:pt x="444801" y="89606"/>
                      </a:lnTo>
                      <a:lnTo>
                        <a:pt x="470366" y="120454"/>
                      </a:lnTo>
                      <a:lnTo>
                        <a:pt x="490059" y="154006"/>
                      </a:lnTo>
                      <a:lnTo>
                        <a:pt x="503538" y="189936"/>
                      </a:lnTo>
                      <a:lnTo>
                        <a:pt x="510459" y="227919"/>
                      </a:lnTo>
                      <a:lnTo>
                        <a:pt x="511250" y="240980"/>
                      </a:lnTo>
                      <a:lnTo>
                        <a:pt x="526924" y="247730"/>
                      </a:lnTo>
                      <a:lnTo>
                        <a:pt x="523505" y="207710"/>
                      </a:lnTo>
                      <a:lnTo>
                        <a:pt x="513611" y="169728"/>
                      </a:lnTo>
                      <a:lnTo>
                        <a:pt x="497787" y="134296"/>
                      </a:lnTo>
                      <a:lnTo>
                        <a:pt x="476578" y="101928"/>
                      </a:lnTo>
                      <a:lnTo>
                        <a:pt x="450531" y="73136"/>
                      </a:lnTo>
                      <a:lnTo>
                        <a:pt x="410495" y="42081"/>
                      </a:lnTo>
                      <a:lnTo>
                        <a:pt x="376761" y="23901"/>
                      </a:lnTo>
                      <a:lnTo>
                        <a:pt x="364893" y="18890"/>
                      </a:lnTo>
                      <a:lnTo>
                        <a:pt x="355443" y="15422"/>
                      </a:lnTo>
                      <a:close/>
                    </a:path>
                  </a:pathLst>
                </a:custGeom>
                <a:solidFill>
                  <a:srgbClr val="A78030"/>
                </a:solidFill>
              </p:spPr>
              <p:txBody>
                <a:bodyPr wrap="square" lIns="0" tIns="0" rIns="0" bIns="0" rtlCol="0"/>
                <a:lstStyle/>
                <a:p>
                  <a:endParaRPr/>
                </a:p>
              </p:txBody>
            </p:sp>
            <p:sp>
              <p:nvSpPr>
                <p:cNvPr id="956" name="bk object 214"/>
                <p:cNvSpPr/>
                <p:nvPr/>
              </p:nvSpPr>
              <p:spPr>
                <a:xfrm>
                  <a:off x="7770575" y="1310431"/>
                  <a:ext cx="247650" cy="258445"/>
                </a:xfrm>
                <a:custGeom>
                  <a:avLst/>
                  <a:gdLst/>
                  <a:ahLst/>
                  <a:cxnLst/>
                  <a:rect l="l" t="t" r="r" b="b"/>
                  <a:pathLst>
                    <a:path w="247650" h="258444">
                      <a:moveTo>
                        <a:pt x="183159" y="0"/>
                      </a:moveTo>
                      <a:lnTo>
                        <a:pt x="141042" y="9991"/>
                      </a:lnTo>
                      <a:lnTo>
                        <a:pt x="106481" y="28371"/>
                      </a:lnTo>
                      <a:lnTo>
                        <a:pt x="70988" y="55843"/>
                      </a:lnTo>
                      <a:lnTo>
                        <a:pt x="38477" y="90621"/>
                      </a:lnTo>
                      <a:lnTo>
                        <a:pt x="16758" y="126023"/>
                      </a:lnTo>
                      <a:lnTo>
                        <a:pt x="1402" y="172672"/>
                      </a:lnTo>
                      <a:lnTo>
                        <a:pt x="0" y="194547"/>
                      </a:lnTo>
                      <a:lnTo>
                        <a:pt x="954" y="204886"/>
                      </a:lnTo>
                      <a:lnTo>
                        <a:pt x="16390" y="240685"/>
                      </a:lnTo>
                      <a:lnTo>
                        <a:pt x="57515" y="257946"/>
                      </a:lnTo>
                      <a:lnTo>
                        <a:pt x="67526" y="257621"/>
                      </a:lnTo>
                      <a:lnTo>
                        <a:pt x="111349" y="245506"/>
                      </a:lnTo>
                      <a:lnTo>
                        <a:pt x="146282" y="225544"/>
                      </a:lnTo>
                      <a:lnTo>
                        <a:pt x="180952" y="196780"/>
                      </a:lnTo>
                      <a:lnTo>
                        <a:pt x="211020" y="161483"/>
                      </a:lnTo>
                      <a:lnTo>
                        <a:pt x="232185" y="124830"/>
                      </a:lnTo>
                      <a:lnTo>
                        <a:pt x="246238" y="77718"/>
                      </a:lnTo>
                      <a:lnTo>
                        <a:pt x="247096" y="66800"/>
                      </a:lnTo>
                      <a:lnTo>
                        <a:pt x="246854" y="56391"/>
                      </a:lnTo>
                      <a:lnTo>
                        <a:pt x="228486" y="14842"/>
                      </a:lnTo>
                      <a:lnTo>
                        <a:pt x="192621" y="147"/>
                      </a:lnTo>
                      <a:lnTo>
                        <a:pt x="183159" y="0"/>
                      </a:lnTo>
                      <a:close/>
                    </a:path>
                  </a:pathLst>
                </a:custGeom>
                <a:solidFill>
                  <a:srgbClr val="EBC8A1"/>
                </a:solidFill>
              </p:spPr>
              <p:txBody>
                <a:bodyPr wrap="square" lIns="0" tIns="0" rIns="0" bIns="0" rtlCol="0"/>
                <a:lstStyle/>
                <a:p>
                  <a:endParaRPr/>
                </a:p>
              </p:txBody>
            </p:sp>
            <p:sp>
              <p:nvSpPr>
                <p:cNvPr id="957" name="bk object 215"/>
                <p:cNvSpPr/>
                <p:nvPr/>
              </p:nvSpPr>
              <p:spPr>
                <a:xfrm>
                  <a:off x="7770116" y="1409804"/>
                  <a:ext cx="479425" cy="356235"/>
                </a:xfrm>
                <a:custGeom>
                  <a:avLst/>
                  <a:gdLst/>
                  <a:ahLst/>
                  <a:cxnLst/>
                  <a:rect l="l" t="t" r="r" b="b"/>
                  <a:pathLst>
                    <a:path w="479425" h="356235">
                      <a:moveTo>
                        <a:pt x="0" y="209245"/>
                      </a:moveTo>
                      <a:lnTo>
                        <a:pt x="24107" y="253213"/>
                      </a:lnTo>
                      <a:lnTo>
                        <a:pt x="49389" y="283003"/>
                      </a:lnTo>
                      <a:lnTo>
                        <a:pt x="79809" y="307976"/>
                      </a:lnTo>
                      <a:lnTo>
                        <a:pt x="112856" y="328045"/>
                      </a:lnTo>
                      <a:lnTo>
                        <a:pt x="148289" y="342943"/>
                      </a:lnTo>
                      <a:lnTo>
                        <a:pt x="185869" y="352402"/>
                      </a:lnTo>
                      <a:lnTo>
                        <a:pt x="225357" y="356154"/>
                      </a:lnTo>
                      <a:lnTo>
                        <a:pt x="239865" y="355829"/>
                      </a:lnTo>
                      <a:lnTo>
                        <a:pt x="281374" y="350972"/>
                      </a:lnTo>
                      <a:lnTo>
                        <a:pt x="319690" y="340668"/>
                      </a:lnTo>
                      <a:lnTo>
                        <a:pt x="365430" y="319300"/>
                      </a:lnTo>
                      <a:lnTo>
                        <a:pt x="375235" y="313108"/>
                      </a:lnTo>
                      <a:lnTo>
                        <a:pt x="213102" y="313108"/>
                      </a:lnTo>
                      <a:lnTo>
                        <a:pt x="198553" y="312785"/>
                      </a:lnTo>
                      <a:lnTo>
                        <a:pt x="156963" y="307946"/>
                      </a:lnTo>
                      <a:lnTo>
                        <a:pt x="118617" y="297677"/>
                      </a:lnTo>
                      <a:lnTo>
                        <a:pt x="72886" y="276375"/>
                      </a:lnTo>
                      <a:lnTo>
                        <a:pt x="33764" y="247428"/>
                      </a:lnTo>
                      <a:lnTo>
                        <a:pt x="7049" y="218665"/>
                      </a:lnTo>
                      <a:lnTo>
                        <a:pt x="0" y="209245"/>
                      </a:lnTo>
                      <a:close/>
                    </a:path>
                    <a:path w="479425" h="356235">
                      <a:moveTo>
                        <a:pt x="439155" y="0"/>
                      </a:moveTo>
                      <a:lnTo>
                        <a:pt x="452979" y="48592"/>
                      </a:lnTo>
                      <a:lnTo>
                        <a:pt x="455555" y="74291"/>
                      </a:lnTo>
                      <a:lnTo>
                        <a:pt x="455200" y="88752"/>
                      </a:lnTo>
                      <a:lnTo>
                        <a:pt x="449713" y="129719"/>
                      </a:lnTo>
                      <a:lnTo>
                        <a:pt x="437971" y="167033"/>
                      </a:lnTo>
                      <a:lnTo>
                        <a:pt x="413429" y="211049"/>
                      </a:lnTo>
                      <a:lnTo>
                        <a:pt x="379124" y="248604"/>
                      </a:lnTo>
                      <a:lnTo>
                        <a:pt x="347750" y="272047"/>
                      </a:lnTo>
                      <a:lnTo>
                        <a:pt x="313879" y="290468"/>
                      </a:lnTo>
                      <a:lnTo>
                        <a:pt x="277742" y="303613"/>
                      </a:lnTo>
                      <a:lnTo>
                        <a:pt x="239568" y="311228"/>
                      </a:lnTo>
                      <a:lnTo>
                        <a:pt x="213102" y="313108"/>
                      </a:lnTo>
                      <a:lnTo>
                        <a:pt x="375235" y="313108"/>
                      </a:lnTo>
                      <a:lnTo>
                        <a:pt x="414289" y="280666"/>
                      </a:lnTo>
                      <a:lnTo>
                        <a:pt x="439639" y="249808"/>
                      </a:lnTo>
                      <a:lnTo>
                        <a:pt x="459039" y="216156"/>
                      </a:lnTo>
                      <a:lnTo>
                        <a:pt x="472129" y="180054"/>
                      </a:lnTo>
                      <a:lnTo>
                        <a:pt x="478551" y="141846"/>
                      </a:lnTo>
                      <a:lnTo>
                        <a:pt x="479148" y="128701"/>
                      </a:lnTo>
                      <a:lnTo>
                        <a:pt x="478761" y="114880"/>
                      </a:lnTo>
                      <a:lnTo>
                        <a:pt x="473124" y="75531"/>
                      </a:lnTo>
                      <a:lnTo>
                        <a:pt x="455880" y="28000"/>
                      </a:lnTo>
                      <a:lnTo>
                        <a:pt x="443437" y="6345"/>
                      </a:lnTo>
                      <a:lnTo>
                        <a:pt x="439155" y="0"/>
                      </a:lnTo>
                      <a:close/>
                    </a:path>
                  </a:pathLst>
                </a:custGeom>
                <a:solidFill>
                  <a:srgbClr val="D8A461"/>
                </a:solidFill>
              </p:spPr>
              <p:txBody>
                <a:bodyPr wrap="square" lIns="0" tIns="0" rIns="0" bIns="0" rtlCol="0"/>
                <a:lstStyle/>
                <a:p>
                  <a:endParaRPr/>
                </a:p>
              </p:txBody>
            </p:sp>
            <p:sp>
              <p:nvSpPr>
                <p:cNvPr id="958" name="Freeform 957"/>
                <p:cNvSpPr/>
                <p:nvPr/>
              </p:nvSpPr>
              <p:spPr bwMode="auto">
                <a:xfrm>
                  <a:off x="7621742" y="1150914"/>
                  <a:ext cx="732932" cy="572333"/>
                </a:xfrm>
                <a:custGeom>
                  <a:avLst/>
                  <a:gdLst>
                    <a:gd name="connsiteX0" fmla="*/ 348760 w 694070"/>
                    <a:gd name="connsiteY0" fmla="*/ 433 h 714666"/>
                    <a:gd name="connsiteX1" fmla="*/ 530730 w 694070"/>
                    <a:gd name="connsiteY1" fmla="*/ 50475 h 714666"/>
                    <a:gd name="connsiteX2" fmla="*/ 667208 w 694070"/>
                    <a:gd name="connsiteY2" fmla="*/ 177854 h 714666"/>
                    <a:gd name="connsiteX3" fmla="*/ 689954 w 694070"/>
                    <a:gd name="connsiteY3" fmla="*/ 414415 h 714666"/>
                    <a:gd name="connsiteX4" fmla="*/ 612617 w 694070"/>
                    <a:gd name="connsiteY4" fmla="*/ 710117 h 714666"/>
                    <a:gd name="connsiteX5" fmla="*/ 500234 w 694070"/>
                    <a:gd name="connsiteY5" fmla="*/ 705621 h 714666"/>
                    <a:gd name="connsiteX6" fmla="*/ 558858 w 694070"/>
                    <a:gd name="connsiteY6" fmla="*/ 600934 h 714666"/>
                    <a:gd name="connsiteX7" fmla="*/ 581605 w 694070"/>
                    <a:gd name="connsiteY7" fmla="*/ 528146 h 714666"/>
                    <a:gd name="connsiteX8" fmla="*/ 586154 w 694070"/>
                    <a:gd name="connsiteY8" fmla="*/ 469006 h 714666"/>
                    <a:gd name="connsiteX9" fmla="*/ 572506 w 694070"/>
                    <a:gd name="connsiteY9" fmla="*/ 432612 h 714666"/>
                    <a:gd name="connsiteX10" fmla="*/ 499718 w 694070"/>
                    <a:gd name="connsiteY10" fmla="*/ 391668 h 714666"/>
                    <a:gd name="connsiteX11" fmla="*/ 317748 w 694070"/>
                    <a:gd name="connsiteY11" fmla="*/ 327979 h 714666"/>
                    <a:gd name="connsiteX12" fmla="*/ 222214 w 694070"/>
                    <a:gd name="connsiteY12" fmla="*/ 264289 h 714666"/>
                    <a:gd name="connsiteX13" fmla="*/ 167623 w 694070"/>
                    <a:gd name="connsiteY13" fmla="*/ 409865 h 714666"/>
                    <a:gd name="connsiteX14" fmla="*/ 144876 w 694070"/>
                    <a:gd name="connsiteY14" fmla="*/ 355274 h 714666"/>
                    <a:gd name="connsiteX15" fmla="*/ 131228 w 694070"/>
                    <a:gd name="connsiteY15" fmla="*/ 450809 h 714666"/>
                    <a:gd name="connsiteX16" fmla="*/ 163073 w 694070"/>
                    <a:gd name="connsiteY16" fmla="*/ 550892 h 714666"/>
                    <a:gd name="connsiteX17" fmla="*/ 194918 w 694070"/>
                    <a:gd name="connsiteY17" fmla="*/ 591835 h 714666"/>
                    <a:gd name="connsiteX18" fmla="*/ 206114 w 694070"/>
                    <a:gd name="connsiteY18" fmla="*/ 690675 h 714666"/>
                    <a:gd name="connsiteX19" fmla="*/ 227943 w 694070"/>
                    <a:gd name="connsiteY19" fmla="*/ 711458 h 714666"/>
                    <a:gd name="connsiteX20" fmla="*/ 80354 w 694070"/>
                    <a:gd name="connsiteY20" fmla="*/ 714666 h 714666"/>
                    <a:gd name="connsiteX21" fmla="*/ 12115 w 694070"/>
                    <a:gd name="connsiteY21" fmla="*/ 441711 h 714666"/>
                    <a:gd name="connsiteX22" fmla="*/ 21214 w 694070"/>
                    <a:gd name="connsiteY22" fmla="*/ 214248 h 714666"/>
                    <a:gd name="connsiteX23" fmla="*/ 125847 w 694070"/>
                    <a:gd name="connsiteY23" fmla="*/ 68672 h 714666"/>
                    <a:gd name="connsiteX24" fmla="*/ 348760 w 694070"/>
                    <a:gd name="connsiteY24" fmla="*/ 433 h 714666"/>
                    <a:gd name="connsiteX0" fmla="*/ 344449 w 689759"/>
                    <a:gd name="connsiteY0" fmla="*/ 388 h 714621"/>
                    <a:gd name="connsiteX1" fmla="*/ 526419 w 689759"/>
                    <a:gd name="connsiteY1" fmla="*/ 50430 h 714621"/>
                    <a:gd name="connsiteX2" fmla="*/ 662897 w 689759"/>
                    <a:gd name="connsiteY2" fmla="*/ 177809 h 714621"/>
                    <a:gd name="connsiteX3" fmla="*/ 685643 w 689759"/>
                    <a:gd name="connsiteY3" fmla="*/ 414370 h 714621"/>
                    <a:gd name="connsiteX4" fmla="*/ 608306 w 689759"/>
                    <a:gd name="connsiteY4" fmla="*/ 710072 h 714621"/>
                    <a:gd name="connsiteX5" fmla="*/ 495923 w 689759"/>
                    <a:gd name="connsiteY5" fmla="*/ 705576 h 714621"/>
                    <a:gd name="connsiteX6" fmla="*/ 554547 w 689759"/>
                    <a:gd name="connsiteY6" fmla="*/ 600889 h 714621"/>
                    <a:gd name="connsiteX7" fmla="*/ 577294 w 689759"/>
                    <a:gd name="connsiteY7" fmla="*/ 528101 h 714621"/>
                    <a:gd name="connsiteX8" fmla="*/ 581843 w 689759"/>
                    <a:gd name="connsiteY8" fmla="*/ 468961 h 714621"/>
                    <a:gd name="connsiteX9" fmla="*/ 568195 w 689759"/>
                    <a:gd name="connsiteY9" fmla="*/ 432567 h 714621"/>
                    <a:gd name="connsiteX10" fmla="*/ 495407 w 689759"/>
                    <a:gd name="connsiteY10" fmla="*/ 391623 h 714621"/>
                    <a:gd name="connsiteX11" fmla="*/ 313437 w 689759"/>
                    <a:gd name="connsiteY11" fmla="*/ 327934 h 714621"/>
                    <a:gd name="connsiteX12" fmla="*/ 217903 w 689759"/>
                    <a:gd name="connsiteY12" fmla="*/ 264244 h 714621"/>
                    <a:gd name="connsiteX13" fmla="*/ 163312 w 689759"/>
                    <a:gd name="connsiteY13" fmla="*/ 409820 h 714621"/>
                    <a:gd name="connsiteX14" fmla="*/ 140565 w 689759"/>
                    <a:gd name="connsiteY14" fmla="*/ 355229 h 714621"/>
                    <a:gd name="connsiteX15" fmla="*/ 126917 w 689759"/>
                    <a:gd name="connsiteY15" fmla="*/ 450764 h 714621"/>
                    <a:gd name="connsiteX16" fmla="*/ 158762 w 689759"/>
                    <a:gd name="connsiteY16" fmla="*/ 550847 h 714621"/>
                    <a:gd name="connsiteX17" fmla="*/ 190607 w 689759"/>
                    <a:gd name="connsiteY17" fmla="*/ 591790 h 714621"/>
                    <a:gd name="connsiteX18" fmla="*/ 201803 w 689759"/>
                    <a:gd name="connsiteY18" fmla="*/ 690630 h 714621"/>
                    <a:gd name="connsiteX19" fmla="*/ 223632 w 689759"/>
                    <a:gd name="connsiteY19" fmla="*/ 711413 h 714621"/>
                    <a:gd name="connsiteX20" fmla="*/ 76043 w 689759"/>
                    <a:gd name="connsiteY20" fmla="*/ 714621 h 714621"/>
                    <a:gd name="connsiteX21" fmla="*/ 7804 w 689759"/>
                    <a:gd name="connsiteY21" fmla="*/ 441666 h 714621"/>
                    <a:gd name="connsiteX22" fmla="*/ 36372 w 689759"/>
                    <a:gd name="connsiteY22" fmla="*/ 219369 h 714621"/>
                    <a:gd name="connsiteX23" fmla="*/ 121536 w 689759"/>
                    <a:gd name="connsiteY23" fmla="*/ 68627 h 714621"/>
                    <a:gd name="connsiteX24" fmla="*/ 344449 w 689759"/>
                    <a:gd name="connsiteY24" fmla="*/ 388 h 714621"/>
                    <a:gd name="connsiteX0" fmla="*/ 344449 w 689759"/>
                    <a:gd name="connsiteY0" fmla="*/ 410 h 714643"/>
                    <a:gd name="connsiteX1" fmla="*/ 526419 w 689759"/>
                    <a:gd name="connsiteY1" fmla="*/ 50452 h 714643"/>
                    <a:gd name="connsiteX2" fmla="*/ 662897 w 689759"/>
                    <a:gd name="connsiteY2" fmla="*/ 177831 h 714643"/>
                    <a:gd name="connsiteX3" fmla="*/ 685643 w 689759"/>
                    <a:gd name="connsiteY3" fmla="*/ 414392 h 714643"/>
                    <a:gd name="connsiteX4" fmla="*/ 608306 w 689759"/>
                    <a:gd name="connsiteY4" fmla="*/ 710094 h 714643"/>
                    <a:gd name="connsiteX5" fmla="*/ 495923 w 689759"/>
                    <a:gd name="connsiteY5" fmla="*/ 705598 h 714643"/>
                    <a:gd name="connsiteX6" fmla="*/ 554547 w 689759"/>
                    <a:gd name="connsiteY6" fmla="*/ 600911 h 714643"/>
                    <a:gd name="connsiteX7" fmla="*/ 577294 w 689759"/>
                    <a:gd name="connsiteY7" fmla="*/ 528123 h 714643"/>
                    <a:gd name="connsiteX8" fmla="*/ 581843 w 689759"/>
                    <a:gd name="connsiteY8" fmla="*/ 468983 h 714643"/>
                    <a:gd name="connsiteX9" fmla="*/ 568195 w 689759"/>
                    <a:gd name="connsiteY9" fmla="*/ 432589 h 714643"/>
                    <a:gd name="connsiteX10" fmla="*/ 495407 w 689759"/>
                    <a:gd name="connsiteY10" fmla="*/ 391645 h 714643"/>
                    <a:gd name="connsiteX11" fmla="*/ 313437 w 689759"/>
                    <a:gd name="connsiteY11" fmla="*/ 327956 h 714643"/>
                    <a:gd name="connsiteX12" fmla="*/ 217903 w 689759"/>
                    <a:gd name="connsiteY12" fmla="*/ 264266 h 714643"/>
                    <a:gd name="connsiteX13" fmla="*/ 163312 w 689759"/>
                    <a:gd name="connsiteY13" fmla="*/ 409842 h 714643"/>
                    <a:gd name="connsiteX14" fmla="*/ 140565 w 689759"/>
                    <a:gd name="connsiteY14" fmla="*/ 355251 h 714643"/>
                    <a:gd name="connsiteX15" fmla="*/ 126917 w 689759"/>
                    <a:gd name="connsiteY15" fmla="*/ 450786 h 714643"/>
                    <a:gd name="connsiteX16" fmla="*/ 158762 w 689759"/>
                    <a:gd name="connsiteY16" fmla="*/ 550869 h 714643"/>
                    <a:gd name="connsiteX17" fmla="*/ 190607 w 689759"/>
                    <a:gd name="connsiteY17" fmla="*/ 591812 h 714643"/>
                    <a:gd name="connsiteX18" fmla="*/ 201803 w 689759"/>
                    <a:gd name="connsiteY18" fmla="*/ 690652 h 714643"/>
                    <a:gd name="connsiteX19" fmla="*/ 223632 w 689759"/>
                    <a:gd name="connsiteY19" fmla="*/ 711435 h 714643"/>
                    <a:gd name="connsiteX20" fmla="*/ 76043 w 689759"/>
                    <a:gd name="connsiteY20" fmla="*/ 714643 h 714643"/>
                    <a:gd name="connsiteX21" fmla="*/ 7804 w 689759"/>
                    <a:gd name="connsiteY21" fmla="*/ 441688 h 714643"/>
                    <a:gd name="connsiteX22" fmla="*/ 36372 w 689759"/>
                    <a:gd name="connsiteY22" fmla="*/ 219391 h 714643"/>
                    <a:gd name="connsiteX23" fmla="*/ 141005 w 689759"/>
                    <a:gd name="connsiteY23" fmla="*/ 73815 h 714643"/>
                    <a:gd name="connsiteX24" fmla="*/ 344449 w 689759"/>
                    <a:gd name="connsiteY24" fmla="*/ 410 h 7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9759" h="714643">
                      <a:moveTo>
                        <a:pt x="344449" y="410"/>
                      </a:moveTo>
                      <a:cubicBezTo>
                        <a:pt x="408685" y="-3484"/>
                        <a:pt x="473344" y="20882"/>
                        <a:pt x="526419" y="50452"/>
                      </a:cubicBezTo>
                      <a:cubicBezTo>
                        <a:pt x="579494" y="80022"/>
                        <a:pt x="636360" y="117174"/>
                        <a:pt x="662897" y="177831"/>
                      </a:cubicBezTo>
                      <a:cubicBezTo>
                        <a:pt x="689434" y="238488"/>
                        <a:pt x="694742" y="325682"/>
                        <a:pt x="685643" y="414392"/>
                      </a:cubicBezTo>
                      <a:cubicBezTo>
                        <a:pt x="676545" y="503103"/>
                        <a:pt x="640151" y="661569"/>
                        <a:pt x="608306" y="710094"/>
                      </a:cubicBezTo>
                      <a:lnTo>
                        <a:pt x="495923" y="705598"/>
                      </a:lnTo>
                      <a:lnTo>
                        <a:pt x="554547" y="600911"/>
                      </a:lnTo>
                      <a:cubicBezTo>
                        <a:pt x="568953" y="569824"/>
                        <a:pt x="572745" y="550111"/>
                        <a:pt x="577294" y="528123"/>
                      </a:cubicBezTo>
                      <a:cubicBezTo>
                        <a:pt x="581843" y="506135"/>
                        <a:pt x="583359" y="484905"/>
                        <a:pt x="581843" y="468983"/>
                      </a:cubicBezTo>
                      <a:cubicBezTo>
                        <a:pt x="580327" y="453061"/>
                        <a:pt x="582601" y="445479"/>
                        <a:pt x="568195" y="432589"/>
                      </a:cubicBezTo>
                      <a:cubicBezTo>
                        <a:pt x="553789" y="419699"/>
                        <a:pt x="537867" y="409084"/>
                        <a:pt x="495407" y="391645"/>
                      </a:cubicBezTo>
                      <a:lnTo>
                        <a:pt x="313437" y="327956"/>
                      </a:lnTo>
                      <a:cubicBezTo>
                        <a:pt x="252780" y="306726"/>
                        <a:pt x="242924" y="250618"/>
                        <a:pt x="217903" y="264266"/>
                      </a:cubicBezTo>
                      <a:cubicBezTo>
                        <a:pt x="192882" y="277914"/>
                        <a:pt x="176202" y="394678"/>
                        <a:pt x="163312" y="409842"/>
                      </a:cubicBezTo>
                      <a:lnTo>
                        <a:pt x="140565" y="355251"/>
                      </a:lnTo>
                      <a:cubicBezTo>
                        <a:pt x="134499" y="362075"/>
                        <a:pt x="123884" y="418183"/>
                        <a:pt x="126917" y="450786"/>
                      </a:cubicBezTo>
                      <a:cubicBezTo>
                        <a:pt x="129950" y="483389"/>
                        <a:pt x="148147" y="527365"/>
                        <a:pt x="158762" y="550869"/>
                      </a:cubicBezTo>
                      <a:cubicBezTo>
                        <a:pt x="169377" y="574373"/>
                        <a:pt x="179234" y="564517"/>
                        <a:pt x="190607" y="591812"/>
                      </a:cubicBezTo>
                      <a:cubicBezTo>
                        <a:pt x="199137" y="612283"/>
                        <a:pt x="187195" y="659624"/>
                        <a:pt x="201803" y="690652"/>
                      </a:cubicBezTo>
                      <a:lnTo>
                        <a:pt x="223632" y="711435"/>
                      </a:lnTo>
                      <a:lnTo>
                        <a:pt x="76043" y="714643"/>
                      </a:lnTo>
                      <a:lnTo>
                        <a:pt x="7804" y="441688"/>
                      </a:lnTo>
                      <a:cubicBezTo>
                        <a:pt x="-14942" y="350703"/>
                        <a:pt x="17417" y="281564"/>
                        <a:pt x="36372" y="219391"/>
                      </a:cubicBezTo>
                      <a:cubicBezTo>
                        <a:pt x="55327" y="157218"/>
                        <a:pt x="89659" y="110312"/>
                        <a:pt x="141005" y="73815"/>
                      </a:cubicBezTo>
                      <a:cubicBezTo>
                        <a:pt x="192351" y="37318"/>
                        <a:pt x="280213" y="4304"/>
                        <a:pt x="344449" y="410"/>
                      </a:cubicBezTo>
                      <a:close/>
                    </a:path>
                  </a:pathLst>
                </a:custGeom>
                <a:gradFill flip="none" rotWithShape="1">
                  <a:gsLst>
                    <a:gs pos="0">
                      <a:schemeClr val="accent4">
                        <a:lumMod val="89000"/>
                      </a:schemeClr>
                    </a:gs>
                    <a:gs pos="1000">
                      <a:schemeClr val="accent4">
                        <a:lumMod val="89000"/>
                      </a:schemeClr>
                    </a:gs>
                    <a:gs pos="26000">
                      <a:schemeClr val="accent4">
                        <a:lumMod val="75000"/>
                      </a:schemeClr>
                    </a:gs>
                    <a:gs pos="59000">
                      <a:srgbClr val="8F6907"/>
                    </a:gs>
                  </a:gsLst>
                  <a:lin ang="5400000" scaled="0"/>
                  <a:tileRect/>
                </a:gra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defTabSz="914309" eaLnBrk="0" fontAlgn="base" hangingPunct="0">
                    <a:spcBef>
                      <a:spcPct val="0"/>
                    </a:spcBef>
                    <a:spcAft>
                      <a:spcPct val="0"/>
                    </a:spcAft>
                  </a:pPr>
                  <a:endParaRPr lang="en-US" sz="2400">
                    <a:latin typeface="Times" pitchFamily="18" charset="0"/>
                  </a:endParaRPr>
                </a:p>
              </p:txBody>
            </p:sp>
          </p:grpSp>
          <p:grpSp>
            <p:nvGrpSpPr>
              <p:cNvPr id="866" name="Group 865"/>
              <p:cNvGrpSpPr/>
              <p:nvPr/>
            </p:nvGrpSpPr>
            <p:grpSpPr>
              <a:xfrm>
                <a:off x="6163971" y="-231770"/>
                <a:ext cx="742811" cy="905895"/>
                <a:chOff x="41946" y="1194088"/>
                <a:chExt cx="803218" cy="1077522"/>
              </a:xfrm>
              <a:effectLst>
                <a:outerShdw blurRad="50800" dist="38100" dir="2700000" algn="tl" rotWithShape="0">
                  <a:prstClr val="black">
                    <a:alpha val="40000"/>
                  </a:prstClr>
                </a:outerShdw>
                <a:reflection blurRad="6350" stA="52000" endA="300" endPos="35000" dir="5400000" sy="-100000" algn="bl" rotWithShape="0"/>
              </a:effectLst>
            </p:grpSpPr>
            <p:sp>
              <p:nvSpPr>
                <p:cNvPr id="896" name="bk object 81"/>
                <p:cNvSpPr/>
                <p:nvPr/>
              </p:nvSpPr>
              <p:spPr>
                <a:xfrm>
                  <a:off x="41946" y="1982487"/>
                  <a:ext cx="803218" cy="289123"/>
                </a:xfrm>
                <a:prstGeom prst="rect">
                  <a:avLst/>
                </a:prstGeom>
                <a:blipFill>
                  <a:blip r:embed="rId115" cstate="print"/>
                  <a:stretch>
                    <a:fillRect/>
                  </a:stretch>
                </a:blipFill>
              </p:spPr>
              <p:txBody>
                <a:bodyPr wrap="square" lIns="0" tIns="0" rIns="0" bIns="0" rtlCol="0"/>
                <a:lstStyle/>
                <a:p>
                  <a:endParaRPr/>
                </a:p>
              </p:txBody>
            </p:sp>
            <p:sp>
              <p:nvSpPr>
                <p:cNvPr id="897" name="bk object 82"/>
                <p:cNvSpPr/>
                <p:nvPr/>
              </p:nvSpPr>
              <p:spPr>
                <a:xfrm>
                  <a:off x="173685" y="1253985"/>
                  <a:ext cx="549554" cy="282841"/>
                </a:xfrm>
                <a:prstGeom prst="rect">
                  <a:avLst/>
                </a:prstGeom>
                <a:blipFill>
                  <a:blip r:embed="rId80" cstate="print"/>
                  <a:stretch>
                    <a:fillRect/>
                  </a:stretch>
                </a:blipFill>
              </p:spPr>
              <p:txBody>
                <a:bodyPr wrap="square" lIns="0" tIns="0" rIns="0" bIns="0" rtlCol="0"/>
                <a:lstStyle/>
                <a:p>
                  <a:endParaRPr/>
                </a:p>
              </p:txBody>
            </p:sp>
            <p:sp>
              <p:nvSpPr>
                <p:cNvPr id="898" name="bk object 83"/>
                <p:cNvSpPr/>
                <p:nvPr/>
              </p:nvSpPr>
              <p:spPr>
                <a:xfrm>
                  <a:off x="168507" y="1249984"/>
                  <a:ext cx="560070" cy="292100"/>
                </a:xfrm>
                <a:custGeom>
                  <a:avLst/>
                  <a:gdLst/>
                  <a:ahLst/>
                  <a:cxnLst/>
                  <a:rect l="l" t="t" r="r" b="b"/>
                  <a:pathLst>
                    <a:path w="560070" h="292100">
                      <a:moveTo>
                        <a:pt x="307630" y="0"/>
                      </a:moveTo>
                      <a:lnTo>
                        <a:pt x="252033" y="0"/>
                      </a:lnTo>
                      <a:lnTo>
                        <a:pt x="238217" y="2539"/>
                      </a:lnTo>
                      <a:lnTo>
                        <a:pt x="224696" y="3809"/>
                      </a:lnTo>
                      <a:lnTo>
                        <a:pt x="211479" y="7619"/>
                      </a:lnTo>
                      <a:lnTo>
                        <a:pt x="198576" y="10159"/>
                      </a:lnTo>
                      <a:lnTo>
                        <a:pt x="185995" y="13969"/>
                      </a:lnTo>
                      <a:lnTo>
                        <a:pt x="173744" y="19049"/>
                      </a:lnTo>
                      <a:lnTo>
                        <a:pt x="161834" y="22859"/>
                      </a:lnTo>
                      <a:lnTo>
                        <a:pt x="150272" y="29209"/>
                      </a:lnTo>
                      <a:lnTo>
                        <a:pt x="107686" y="55879"/>
                      </a:lnTo>
                      <a:lnTo>
                        <a:pt x="71048" y="90169"/>
                      </a:lnTo>
                      <a:lnTo>
                        <a:pt x="62739" y="99059"/>
                      </a:lnTo>
                      <a:lnTo>
                        <a:pt x="54916" y="109219"/>
                      </a:lnTo>
                      <a:lnTo>
                        <a:pt x="47587" y="120649"/>
                      </a:lnTo>
                      <a:lnTo>
                        <a:pt x="40757" y="130809"/>
                      </a:lnTo>
                      <a:lnTo>
                        <a:pt x="23323" y="165099"/>
                      </a:lnTo>
                      <a:lnTo>
                        <a:pt x="10600" y="201929"/>
                      </a:lnTo>
                      <a:lnTo>
                        <a:pt x="2751" y="240029"/>
                      </a:lnTo>
                      <a:lnTo>
                        <a:pt x="5" y="278129"/>
                      </a:lnTo>
                      <a:lnTo>
                        <a:pt x="0" y="284479"/>
                      </a:lnTo>
                      <a:lnTo>
                        <a:pt x="123" y="292099"/>
                      </a:lnTo>
                      <a:lnTo>
                        <a:pt x="36292" y="292099"/>
                      </a:lnTo>
                      <a:lnTo>
                        <a:pt x="36165" y="287019"/>
                      </a:lnTo>
                      <a:lnTo>
                        <a:pt x="5304" y="287019"/>
                      </a:lnTo>
                      <a:lnTo>
                        <a:pt x="5304" y="281939"/>
                      </a:lnTo>
                      <a:lnTo>
                        <a:pt x="10478" y="281939"/>
                      </a:lnTo>
                      <a:lnTo>
                        <a:pt x="10756" y="269239"/>
                      </a:lnTo>
                      <a:lnTo>
                        <a:pt x="11673" y="255269"/>
                      </a:lnTo>
                      <a:lnTo>
                        <a:pt x="17974" y="215899"/>
                      </a:lnTo>
                      <a:lnTo>
                        <a:pt x="29385" y="177799"/>
                      </a:lnTo>
                      <a:lnTo>
                        <a:pt x="52069" y="132079"/>
                      </a:lnTo>
                      <a:lnTo>
                        <a:pt x="82683" y="92709"/>
                      </a:lnTo>
                      <a:lnTo>
                        <a:pt x="91730" y="82549"/>
                      </a:lnTo>
                      <a:lnTo>
                        <a:pt x="101142" y="74929"/>
                      </a:lnTo>
                      <a:lnTo>
                        <a:pt x="110913" y="66039"/>
                      </a:lnTo>
                      <a:lnTo>
                        <a:pt x="121038" y="58419"/>
                      </a:lnTo>
                      <a:lnTo>
                        <a:pt x="164970" y="34289"/>
                      </a:lnTo>
                      <a:lnTo>
                        <a:pt x="201366" y="20319"/>
                      </a:lnTo>
                      <a:lnTo>
                        <a:pt x="214125" y="17779"/>
                      </a:lnTo>
                      <a:lnTo>
                        <a:pt x="227189" y="13969"/>
                      </a:lnTo>
                      <a:lnTo>
                        <a:pt x="268152" y="10159"/>
                      </a:lnTo>
                      <a:lnTo>
                        <a:pt x="359003" y="10159"/>
                      </a:lnTo>
                      <a:lnTo>
                        <a:pt x="346517" y="6349"/>
                      </a:lnTo>
                      <a:lnTo>
                        <a:pt x="333793" y="3809"/>
                      </a:lnTo>
                      <a:lnTo>
                        <a:pt x="320830" y="2539"/>
                      </a:lnTo>
                      <a:lnTo>
                        <a:pt x="307630" y="0"/>
                      </a:lnTo>
                      <a:close/>
                    </a:path>
                    <a:path w="560070" h="292100">
                      <a:moveTo>
                        <a:pt x="353723" y="53339"/>
                      </a:moveTo>
                      <a:lnTo>
                        <a:pt x="274123" y="53339"/>
                      </a:lnTo>
                      <a:lnTo>
                        <a:pt x="288606" y="54609"/>
                      </a:lnTo>
                      <a:lnTo>
                        <a:pt x="302754" y="54609"/>
                      </a:lnTo>
                      <a:lnTo>
                        <a:pt x="316559" y="57149"/>
                      </a:lnTo>
                      <a:lnTo>
                        <a:pt x="330012" y="58419"/>
                      </a:lnTo>
                      <a:lnTo>
                        <a:pt x="343106" y="62229"/>
                      </a:lnTo>
                      <a:lnTo>
                        <a:pt x="355831" y="64769"/>
                      </a:lnTo>
                      <a:lnTo>
                        <a:pt x="368181" y="69849"/>
                      </a:lnTo>
                      <a:lnTo>
                        <a:pt x="380145" y="73659"/>
                      </a:lnTo>
                      <a:lnTo>
                        <a:pt x="391717" y="78739"/>
                      </a:lnTo>
                      <a:lnTo>
                        <a:pt x="433911" y="105409"/>
                      </a:lnTo>
                      <a:lnTo>
                        <a:pt x="470413" y="139699"/>
                      </a:lnTo>
                      <a:lnTo>
                        <a:pt x="493029" y="171449"/>
                      </a:lnTo>
                      <a:lnTo>
                        <a:pt x="509885" y="205739"/>
                      </a:lnTo>
                      <a:lnTo>
                        <a:pt x="520368" y="243839"/>
                      </a:lnTo>
                      <a:lnTo>
                        <a:pt x="523871" y="284479"/>
                      </a:lnTo>
                      <a:lnTo>
                        <a:pt x="523731" y="287019"/>
                      </a:lnTo>
                      <a:lnTo>
                        <a:pt x="523604" y="292099"/>
                      </a:lnTo>
                      <a:lnTo>
                        <a:pt x="559748" y="292099"/>
                      </a:lnTo>
                      <a:lnTo>
                        <a:pt x="559909" y="287019"/>
                      </a:lnTo>
                      <a:lnTo>
                        <a:pt x="528989" y="287019"/>
                      </a:lnTo>
                      <a:lnTo>
                        <a:pt x="528989" y="281939"/>
                      </a:lnTo>
                      <a:lnTo>
                        <a:pt x="534386" y="281939"/>
                      </a:lnTo>
                      <a:lnTo>
                        <a:pt x="533986" y="269239"/>
                      </a:lnTo>
                      <a:lnTo>
                        <a:pt x="528153" y="229869"/>
                      </a:lnTo>
                      <a:lnTo>
                        <a:pt x="515823" y="193039"/>
                      </a:lnTo>
                      <a:lnTo>
                        <a:pt x="497581" y="158749"/>
                      </a:lnTo>
                      <a:lnTo>
                        <a:pt x="490286" y="147319"/>
                      </a:lnTo>
                      <a:lnTo>
                        <a:pt x="482421" y="137159"/>
                      </a:lnTo>
                      <a:lnTo>
                        <a:pt x="474006" y="128269"/>
                      </a:lnTo>
                      <a:lnTo>
                        <a:pt x="465064" y="118109"/>
                      </a:lnTo>
                      <a:lnTo>
                        <a:pt x="434377" y="92709"/>
                      </a:lnTo>
                      <a:lnTo>
                        <a:pt x="401257" y="72389"/>
                      </a:lnTo>
                      <a:lnTo>
                        <a:pt x="365942" y="57149"/>
                      </a:lnTo>
                      <a:lnTo>
                        <a:pt x="353723" y="53339"/>
                      </a:lnTo>
                      <a:close/>
                    </a:path>
                    <a:path w="560070" h="292100">
                      <a:moveTo>
                        <a:pt x="10478" y="281939"/>
                      </a:moveTo>
                      <a:lnTo>
                        <a:pt x="5304" y="281939"/>
                      </a:lnTo>
                      <a:lnTo>
                        <a:pt x="5304" y="287019"/>
                      </a:lnTo>
                      <a:lnTo>
                        <a:pt x="10562" y="287019"/>
                      </a:lnTo>
                      <a:lnTo>
                        <a:pt x="10478" y="281939"/>
                      </a:lnTo>
                      <a:close/>
                    </a:path>
                    <a:path w="560070" h="292100">
                      <a:moveTo>
                        <a:pt x="25614" y="281939"/>
                      </a:moveTo>
                      <a:lnTo>
                        <a:pt x="10478" y="281939"/>
                      </a:lnTo>
                      <a:lnTo>
                        <a:pt x="10422" y="284479"/>
                      </a:lnTo>
                      <a:lnTo>
                        <a:pt x="10562" y="287019"/>
                      </a:lnTo>
                      <a:lnTo>
                        <a:pt x="25675" y="287019"/>
                      </a:lnTo>
                      <a:lnTo>
                        <a:pt x="25614" y="281939"/>
                      </a:lnTo>
                      <a:close/>
                    </a:path>
                    <a:path w="560070" h="292100">
                      <a:moveTo>
                        <a:pt x="289675" y="43179"/>
                      </a:moveTo>
                      <a:lnTo>
                        <a:pt x="274809" y="43179"/>
                      </a:lnTo>
                      <a:lnTo>
                        <a:pt x="246242" y="45719"/>
                      </a:lnTo>
                      <a:lnTo>
                        <a:pt x="193823" y="58419"/>
                      </a:lnTo>
                      <a:lnTo>
                        <a:pt x="147787" y="77469"/>
                      </a:lnTo>
                      <a:lnTo>
                        <a:pt x="127199" y="91439"/>
                      </a:lnTo>
                      <a:lnTo>
                        <a:pt x="117518" y="97789"/>
                      </a:lnTo>
                      <a:lnTo>
                        <a:pt x="88398" y="125729"/>
                      </a:lnTo>
                      <a:lnTo>
                        <a:pt x="71189" y="147319"/>
                      </a:lnTo>
                      <a:lnTo>
                        <a:pt x="63588" y="157479"/>
                      </a:lnTo>
                      <a:lnTo>
                        <a:pt x="44861" y="191769"/>
                      </a:lnTo>
                      <a:lnTo>
                        <a:pt x="29583" y="240029"/>
                      </a:lnTo>
                      <a:lnTo>
                        <a:pt x="25568" y="278129"/>
                      </a:lnTo>
                      <a:lnTo>
                        <a:pt x="25675" y="287019"/>
                      </a:lnTo>
                      <a:lnTo>
                        <a:pt x="30908" y="287019"/>
                      </a:lnTo>
                      <a:lnTo>
                        <a:pt x="30908" y="281939"/>
                      </a:lnTo>
                      <a:lnTo>
                        <a:pt x="36013" y="281939"/>
                      </a:lnTo>
                      <a:lnTo>
                        <a:pt x="39716" y="242569"/>
                      </a:lnTo>
                      <a:lnTo>
                        <a:pt x="50381" y="204469"/>
                      </a:lnTo>
                      <a:lnTo>
                        <a:pt x="67394" y="170179"/>
                      </a:lnTo>
                      <a:lnTo>
                        <a:pt x="90140" y="138429"/>
                      </a:lnTo>
                      <a:lnTo>
                        <a:pt x="119737" y="110489"/>
                      </a:lnTo>
                      <a:lnTo>
                        <a:pt x="163872" y="82549"/>
                      </a:lnTo>
                      <a:lnTo>
                        <a:pt x="223348" y="59689"/>
                      </a:lnTo>
                      <a:lnTo>
                        <a:pt x="274123" y="53339"/>
                      </a:lnTo>
                      <a:lnTo>
                        <a:pt x="353723" y="53339"/>
                      </a:lnTo>
                      <a:lnTo>
                        <a:pt x="341296" y="50799"/>
                      </a:lnTo>
                      <a:lnTo>
                        <a:pt x="328669" y="46989"/>
                      </a:lnTo>
                      <a:lnTo>
                        <a:pt x="289675" y="43179"/>
                      </a:lnTo>
                      <a:close/>
                    </a:path>
                    <a:path w="560070" h="292100">
                      <a:moveTo>
                        <a:pt x="36013" y="281939"/>
                      </a:moveTo>
                      <a:lnTo>
                        <a:pt x="30908" y="281939"/>
                      </a:lnTo>
                      <a:lnTo>
                        <a:pt x="30908" y="287019"/>
                      </a:lnTo>
                      <a:lnTo>
                        <a:pt x="36165" y="287019"/>
                      </a:lnTo>
                      <a:lnTo>
                        <a:pt x="36013" y="284479"/>
                      </a:lnTo>
                      <a:lnTo>
                        <a:pt x="36013" y="281939"/>
                      </a:lnTo>
                      <a:close/>
                    </a:path>
                    <a:path w="560070" h="292100">
                      <a:moveTo>
                        <a:pt x="534386" y="281939"/>
                      </a:moveTo>
                      <a:lnTo>
                        <a:pt x="528989" y="281939"/>
                      </a:lnTo>
                      <a:lnTo>
                        <a:pt x="528989" y="287019"/>
                      </a:lnTo>
                      <a:lnTo>
                        <a:pt x="534247" y="287019"/>
                      </a:lnTo>
                      <a:lnTo>
                        <a:pt x="534386" y="284479"/>
                      </a:lnTo>
                      <a:lnTo>
                        <a:pt x="534386" y="281939"/>
                      </a:lnTo>
                      <a:close/>
                    </a:path>
                    <a:path w="560070" h="292100">
                      <a:moveTo>
                        <a:pt x="549445" y="281939"/>
                      </a:moveTo>
                      <a:lnTo>
                        <a:pt x="534386" y="281939"/>
                      </a:lnTo>
                      <a:lnTo>
                        <a:pt x="534386" y="284479"/>
                      </a:lnTo>
                      <a:lnTo>
                        <a:pt x="534247" y="287019"/>
                      </a:lnTo>
                      <a:lnTo>
                        <a:pt x="549347" y="287019"/>
                      </a:lnTo>
                      <a:lnTo>
                        <a:pt x="549445" y="281939"/>
                      </a:lnTo>
                      <a:close/>
                    </a:path>
                    <a:path w="560070" h="292100">
                      <a:moveTo>
                        <a:pt x="359003" y="10159"/>
                      </a:moveTo>
                      <a:lnTo>
                        <a:pt x="283752" y="10159"/>
                      </a:lnTo>
                      <a:lnTo>
                        <a:pt x="313498" y="12699"/>
                      </a:lnTo>
                      <a:lnTo>
                        <a:pt x="354572" y="20319"/>
                      </a:lnTo>
                      <a:lnTo>
                        <a:pt x="391530" y="33019"/>
                      </a:lnTo>
                      <a:lnTo>
                        <a:pt x="434671" y="55879"/>
                      </a:lnTo>
                      <a:lnTo>
                        <a:pt x="471137" y="86359"/>
                      </a:lnTo>
                      <a:lnTo>
                        <a:pt x="480061" y="95249"/>
                      </a:lnTo>
                      <a:lnTo>
                        <a:pt x="488469" y="105409"/>
                      </a:lnTo>
                      <a:lnTo>
                        <a:pt x="496357" y="115569"/>
                      </a:lnTo>
                      <a:lnTo>
                        <a:pt x="503719" y="126999"/>
                      </a:lnTo>
                      <a:lnTo>
                        <a:pt x="510552" y="137159"/>
                      </a:lnTo>
                      <a:lnTo>
                        <a:pt x="527821" y="171449"/>
                      </a:lnTo>
                      <a:lnTo>
                        <a:pt x="540146" y="208279"/>
                      </a:lnTo>
                      <a:lnTo>
                        <a:pt x="547396" y="246379"/>
                      </a:lnTo>
                      <a:lnTo>
                        <a:pt x="549347" y="287019"/>
                      </a:lnTo>
                      <a:lnTo>
                        <a:pt x="554579" y="287019"/>
                      </a:lnTo>
                      <a:lnTo>
                        <a:pt x="554579" y="281939"/>
                      </a:lnTo>
                      <a:lnTo>
                        <a:pt x="559990" y="281939"/>
                      </a:lnTo>
                      <a:lnTo>
                        <a:pt x="559693" y="269239"/>
                      </a:lnTo>
                      <a:lnTo>
                        <a:pt x="555323" y="228599"/>
                      </a:lnTo>
                      <a:lnTo>
                        <a:pt x="545925" y="190499"/>
                      </a:lnTo>
                      <a:lnTo>
                        <a:pt x="531750" y="153669"/>
                      </a:lnTo>
                      <a:lnTo>
                        <a:pt x="519769" y="132079"/>
                      </a:lnTo>
                      <a:lnTo>
                        <a:pt x="513048" y="120649"/>
                      </a:lnTo>
                      <a:lnTo>
                        <a:pt x="490069" y="90169"/>
                      </a:lnTo>
                      <a:lnTo>
                        <a:pt x="460571" y="63499"/>
                      </a:lnTo>
                      <a:lnTo>
                        <a:pt x="428886" y="40639"/>
                      </a:lnTo>
                      <a:lnTo>
                        <a:pt x="383258" y="17779"/>
                      </a:lnTo>
                      <a:lnTo>
                        <a:pt x="359003" y="10159"/>
                      </a:lnTo>
                      <a:close/>
                    </a:path>
                    <a:path w="560070" h="292100">
                      <a:moveTo>
                        <a:pt x="559990" y="281939"/>
                      </a:moveTo>
                      <a:lnTo>
                        <a:pt x="554579" y="281939"/>
                      </a:lnTo>
                      <a:lnTo>
                        <a:pt x="554579" y="287019"/>
                      </a:lnTo>
                      <a:lnTo>
                        <a:pt x="559909" y="287019"/>
                      </a:lnTo>
                      <a:lnTo>
                        <a:pt x="559990" y="281939"/>
                      </a:lnTo>
                      <a:close/>
                    </a:path>
                  </a:pathLst>
                </a:custGeom>
                <a:solidFill>
                  <a:srgbClr val="6996B2"/>
                </a:solidFill>
              </p:spPr>
              <p:txBody>
                <a:bodyPr wrap="square" lIns="0" tIns="0" rIns="0" bIns="0" rtlCol="0"/>
                <a:lstStyle/>
                <a:p>
                  <a:endParaRPr/>
                </a:p>
              </p:txBody>
            </p:sp>
            <p:sp>
              <p:nvSpPr>
                <p:cNvPr id="899" name="bk object 84"/>
                <p:cNvSpPr/>
                <p:nvPr/>
              </p:nvSpPr>
              <p:spPr>
                <a:xfrm>
                  <a:off x="169297" y="1269978"/>
                  <a:ext cx="558895" cy="251087"/>
                </a:xfrm>
                <a:prstGeom prst="rect">
                  <a:avLst/>
                </a:prstGeom>
                <a:blipFill>
                  <a:blip r:embed="rId81" cstate="print"/>
                  <a:stretch>
                    <a:fillRect/>
                  </a:stretch>
                </a:blipFill>
              </p:spPr>
              <p:txBody>
                <a:bodyPr wrap="square" lIns="0" tIns="0" rIns="0" bIns="0" rtlCol="0"/>
                <a:lstStyle/>
                <a:p>
                  <a:endParaRPr/>
                </a:p>
              </p:txBody>
            </p:sp>
            <p:sp>
              <p:nvSpPr>
                <p:cNvPr id="900" name="bk object 85"/>
                <p:cNvSpPr/>
                <p:nvPr/>
              </p:nvSpPr>
              <p:spPr>
                <a:xfrm>
                  <a:off x="169297" y="1269978"/>
                  <a:ext cx="558895" cy="251087"/>
                </a:xfrm>
                <a:prstGeom prst="rect">
                  <a:avLst/>
                </a:prstGeom>
                <a:blipFill>
                  <a:blip r:embed="rId82" cstate="print"/>
                  <a:stretch>
                    <a:fillRect/>
                  </a:stretch>
                </a:blipFill>
              </p:spPr>
              <p:txBody>
                <a:bodyPr wrap="square" lIns="0" tIns="0" rIns="0" bIns="0" rtlCol="0"/>
                <a:lstStyle/>
                <a:p>
                  <a:endParaRPr/>
                </a:p>
              </p:txBody>
            </p:sp>
            <p:sp>
              <p:nvSpPr>
                <p:cNvPr id="901" name="bk object 86"/>
                <p:cNvSpPr/>
                <p:nvPr/>
              </p:nvSpPr>
              <p:spPr>
                <a:xfrm>
                  <a:off x="129832" y="1717573"/>
                  <a:ext cx="640770" cy="465721"/>
                </a:xfrm>
                <a:prstGeom prst="rect">
                  <a:avLst/>
                </a:prstGeom>
                <a:blipFill>
                  <a:blip r:embed="rId18" cstate="print"/>
                  <a:stretch>
                    <a:fillRect/>
                  </a:stretch>
                </a:blipFill>
              </p:spPr>
              <p:txBody>
                <a:bodyPr wrap="square" lIns="0" tIns="0" rIns="0" bIns="0" rtlCol="0"/>
                <a:lstStyle/>
                <a:p>
                  <a:endParaRPr/>
                </a:p>
              </p:txBody>
            </p:sp>
            <p:sp>
              <p:nvSpPr>
                <p:cNvPr id="902" name="bk object 87"/>
                <p:cNvSpPr/>
                <p:nvPr/>
              </p:nvSpPr>
              <p:spPr>
                <a:xfrm>
                  <a:off x="129832" y="1717573"/>
                  <a:ext cx="640770" cy="465721"/>
                </a:xfrm>
                <a:prstGeom prst="rect">
                  <a:avLst/>
                </a:prstGeom>
                <a:blipFill>
                  <a:blip r:embed="rId19" cstate="print"/>
                  <a:stretch>
                    <a:fillRect/>
                  </a:stretch>
                </a:blipFill>
              </p:spPr>
              <p:txBody>
                <a:bodyPr wrap="square" lIns="0" tIns="0" rIns="0" bIns="0" rtlCol="0"/>
                <a:lstStyle/>
                <a:p>
                  <a:endParaRPr/>
                </a:p>
              </p:txBody>
            </p:sp>
            <p:sp>
              <p:nvSpPr>
                <p:cNvPr id="903" name="bk object 88"/>
                <p:cNvSpPr/>
                <p:nvPr/>
              </p:nvSpPr>
              <p:spPr>
                <a:xfrm>
                  <a:off x="124722" y="1712315"/>
                  <a:ext cx="651510" cy="476250"/>
                </a:xfrm>
                <a:custGeom>
                  <a:avLst/>
                  <a:gdLst/>
                  <a:ahLst/>
                  <a:cxnLst/>
                  <a:rect l="l" t="t" r="r" b="b"/>
                  <a:pathLst>
                    <a:path w="651510" h="476250">
                      <a:moveTo>
                        <a:pt x="325543" y="0"/>
                      </a:moveTo>
                      <a:lnTo>
                        <a:pt x="311941" y="1269"/>
                      </a:lnTo>
                      <a:lnTo>
                        <a:pt x="298480" y="1269"/>
                      </a:lnTo>
                      <a:lnTo>
                        <a:pt x="285171" y="3809"/>
                      </a:lnTo>
                      <a:lnTo>
                        <a:pt x="246271" y="10159"/>
                      </a:lnTo>
                      <a:lnTo>
                        <a:pt x="209139" y="22859"/>
                      </a:lnTo>
                      <a:lnTo>
                        <a:pt x="174071" y="39369"/>
                      </a:lnTo>
                      <a:lnTo>
                        <a:pt x="141363" y="59689"/>
                      </a:lnTo>
                      <a:lnTo>
                        <a:pt x="111313" y="83819"/>
                      </a:lnTo>
                      <a:lnTo>
                        <a:pt x="83131" y="114299"/>
                      </a:lnTo>
                      <a:lnTo>
                        <a:pt x="74398" y="124459"/>
                      </a:lnTo>
                      <a:lnTo>
                        <a:pt x="50947" y="158749"/>
                      </a:lnTo>
                      <a:lnTo>
                        <a:pt x="31732" y="194309"/>
                      </a:lnTo>
                      <a:lnTo>
                        <a:pt x="26294" y="205739"/>
                      </a:lnTo>
                      <a:lnTo>
                        <a:pt x="12954" y="243839"/>
                      </a:lnTo>
                      <a:lnTo>
                        <a:pt x="4190" y="283209"/>
                      </a:lnTo>
                      <a:lnTo>
                        <a:pt x="149" y="325119"/>
                      </a:lnTo>
                      <a:lnTo>
                        <a:pt x="0" y="345439"/>
                      </a:lnTo>
                      <a:lnTo>
                        <a:pt x="122" y="351789"/>
                      </a:lnTo>
                      <a:lnTo>
                        <a:pt x="3627" y="389889"/>
                      </a:lnTo>
                      <a:lnTo>
                        <a:pt x="20680" y="406399"/>
                      </a:lnTo>
                      <a:lnTo>
                        <a:pt x="34345" y="414019"/>
                      </a:lnTo>
                      <a:lnTo>
                        <a:pt x="62623" y="426719"/>
                      </a:lnTo>
                      <a:lnTo>
                        <a:pt x="77217" y="431799"/>
                      </a:lnTo>
                      <a:lnTo>
                        <a:pt x="92102" y="438149"/>
                      </a:lnTo>
                      <a:lnTo>
                        <a:pt x="122705" y="448309"/>
                      </a:lnTo>
                      <a:lnTo>
                        <a:pt x="186967" y="463549"/>
                      </a:lnTo>
                      <a:lnTo>
                        <a:pt x="203612" y="466089"/>
                      </a:lnTo>
                      <a:lnTo>
                        <a:pt x="220471" y="469899"/>
                      </a:lnTo>
                      <a:lnTo>
                        <a:pt x="237532" y="471169"/>
                      </a:lnTo>
                      <a:lnTo>
                        <a:pt x="254787" y="473709"/>
                      </a:lnTo>
                      <a:lnTo>
                        <a:pt x="289837" y="476249"/>
                      </a:lnTo>
                      <a:lnTo>
                        <a:pt x="361243" y="476249"/>
                      </a:lnTo>
                      <a:lnTo>
                        <a:pt x="396290" y="473709"/>
                      </a:lnTo>
                      <a:lnTo>
                        <a:pt x="413543" y="471169"/>
                      </a:lnTo>
                      <a:lnTo>
                        <a:pt x="430604" y="469899"/>
                      </a:lnTo>
                      <a:lnTo>
                        <a:pt x="447463" y="466089"/>
                      </a:lnTo>
                      <a:lnTo>
                        <a:pt x="290343" y="466089"/>
                      </a:lnTo>
                      <a:lnTo>
                        <a:pt x="255798" y="463549"/>
                      </a:lnTo>
                      <a:lnTo>
                        <a:pt x="188985" y="453389"/>
                      </a:lnTo>
                      <a:lnTo>
                        <a:pt x="125728" y="438149"/>
                      </a:lnTo>
                      <a:lnTo>
                        <a:pt x="80997" y="422909"/>
                      </a:lnTo>
                      <a:lnTo>
                        <a:pt x="38880" y="403859"/>
                      </a:lnTo>
                      <a:lnTo>
                        <a:pt x="20236" y="394969"/>
                      </a:lnTo>
                      <a:lnTo>
                        <a:pt x="9885" y="394969"/>
                      </a:lnTo>
                      <a:lnTo>
                        <a:pt x="12387" y="391159"/>
                      </a:lnTo>
                      <a:lnTo>
                        <a:pt x="14491" y="391159"/>
                      </a:lnTo>
                      <a:lnTo>
                        <a:pt x="13208" y="382269"/>
                      </a:lnTo>
                      <a:lnTo>
                        <a:pt x="11814" y="369569"/>
                      </a:lnTo>
                      <a:lnTo>
                        <a:pt x="10879" y="356869"/>
                      </a:lnTo>
                      <a:lnTo>
                        <a:pt x="10469" y="345439"/>
                      </a:lnTo>
                      <a:lnTo>
                        <a:pt x="10517" y="339089"/>
                      </a:lnTo>
                      <a:lnTo>
                        <a:pt x="14532" y="288289"/>
                      </a:lnTo>
                      <a:lnTo>
                        <a:pt x="22789" y="248919"/>
                      </a:lnTo>
                      <a:lnTo>
                        <a:pt x="35176" y="212089"/>
                      </a:lnTo>
                      <a:lnTo>
                        <a:pt x="40175" y="199389"/>
                      </a:lnTo>
                      <a:lnTo>
                        <a:pt x="45592" y="187959"/>
                      </a:lnTo>
                      <a:lnTo>
                        <a:pt x="51416" y="176529"/>
                      </a:lnTo>
                      <a:lnTo>
                        <a:pt x="57639" y="166369"/>
                      </a:lnTo>
                      <a:lnTo>
                        <a:pt x="64248" y="154939"/>
                      </a:lnTo>
                      <a:lnTo>
                        <a:pt x="71235" y="144779"/>
                      </a:lnTo>
                      <a:lnTo>
                        <a:pt x="78588" y="134619"/>
                      </a:lnTo>
                      <a:lnTo>
                        <a:pt x="86298" y="125729"/>
                      </a:lnTo>
                      <a:lnTo>
                        <a:pt x="94354" y="115569"/>
                      </a:lnTo>
                      <a:lnTo>
                        <a:pt x="102747" y="106679"/>
                      </a:lnTo>
                      <a:lnTo>
                        <a:pt x="111889" y="97789"/>
                      </a:lnTo>
                      <a:lnTo>
                        <a:pt x="121376" y="88899"/>
                      </a:lnTo>
                      <a:lnTo>
                        <a:pt x="131196" y="81279"/>
                      </a:lnTo>
                      <a:lnTo>
                        <a:pt x="141338" y="72389"/>
                      </a:lnTo>
                      <a:lnTo>
                        <a:pt x="173578" y="52069"/>
                      </a:lnTo>
                      <a:lnTo>
                        <a:pt x="220369" y="29209"/>
                      </a:lnTo>
                      <a:lnTo>
                        <a:pt x="283931" y="13969"/>
                      </a:lnTo>
                      <a:lnTo>
                        <a:pt x="310639" y="11429"/>
                      </a:lnTo>
                      <a:lnTo>
                        <a:pt x="324222" y="11429"/>
                      </a:lnTo>
                      <a:lnTo>
                        <a:pt x="325543" y="6349"/>
                      </a:lnTo>
                      <a:lnTo>
                        <a:pt x="325543" y="0"/>
                      </a:lnTo>
                      <a:close/>
                    </a:path>
                    <a:path w="651510" h="476250">
                      <a:moveTo>
                        <a:pt x="636377" y="392275"/>
                      </a:moveTo>
                      <a:lnTo>
                        <a:pt x="598459" y="410209"/>
                      </a:lnTo>
                      <a:lnTo>
                        <a:pt x="525352" y="438149"/>
                      </a:lnTo>
                      <a:lnTo>
                        <a:pt x="462100" y="453389"/>
                      </a:lnTo>
                      <a:lnTo>
                        <a:pt x="395288" y="463549"/>
                      </a:lnTo>
                      <a:lnTo>
                        <a:pt x="360743" y="466089"/>
                      </a:lnTo>
                      <a:lnTo>
                        <a:pt x="447463" y="466089"/>
                      </a:lnTo>
                      <a:lnTo>
                        <a:pt x="464109" y="463549"/>
                      </a:lnTo>
                      <a:lnTo>
                        <a:pt x="528374" y="448309"/>
                      </a:lnTo>
                      <a:lnTo>
                        <a:pt x="558979" y="438149"/>
                      </a:lnTo>
                      <a:lnTo>
                        <a:pt x="573865" y="431799"/>
                      </a:lnTo>
                      <a:lnTo>
                        <a:pt x="588461" y="426719"/>
                      </a:lnTo>
                      <a:lnTo>
                        <a:pt x="616741" y="414019"/>
                      </a:lnTo>
                      <a:lnTo>
                        <a:pt x="630406" y="406399"/>
                      </a:lnTo>
                      <a:lnTo>
                        <a:pt x="643742" y="400049"/>
                      </a:lnTo>
                      <a:lnTo>
                        <a:pt x="645964" y="398779"/>
                      </a:lnTo>
                      <a:lnTo>
                        <a:pt x="646396" y="396239"/>
                      </a:lnTo>
                      <a:lnTo>
                        <a:pt x="646580" y="394969"/>
                      </a:lnTo>
                      <a:lnTo>
                        <a:pt x="641202" y="394969"/>
                      </a:lnTo>
                      <a:lnTo>
                        <a:pt x="636354" y="392429"/>
                      </a:lnTo>
                      <a:lnTo>
                        <a:pt x="636377" y="392275"/>
                      </a:lnTo>
                      <a:close/>
                    </a:path>
                    <a:path w="651510" h="476250">
                      <a:moveTo>
                        <a:pt x="12387" y="391159"/>
                      </a:moveTo>
                      <a:lnTo>
                        <a:pt x="9885" y="394969"/>
                      </a:lnTo>
                      <a:lnTo>
                        <a:pt x="15041" y="394969"/>
                      </a:lnTo>
                      <a:lnTo>
                        <a:pt x="14650" y="392258"/>
                      </a:lnTo>
                      <a:lnTo>
                        <a:pt x="12387" y="391159"/>
                      </a:lnTo>
                      <a:close/>
                    </a:path>
                    <a:path w="651510" h="476250">
                      <a:moveTo>
                        <a:pt x="14650" y="392258"/>
                      </a:moveTo>
                      <a:lnTo>
                        <a:pt x="15041" y="394969"/>
                      </a:lnTo>
                      <a:lnTo>
                        <a:pt x="20236" y="394969"/>
                      </a:lnTo>
                      <a:lnTo>
                        <a:pt x="14650" y="392258"/>
                      </a:lnTo>
                      <a:close/>
                    </a:path>
                    <a:path w="651510" h="476250">
                      <a:moveTo>
                        <a:pt x="638674" y="391159"/>
                      </a:moveTo>
                      <a:lnTo>
                        <a:pt x="636412" y="392258"/>
                      </a:lnTo>
                      <a:lnTo>
                        <a:pt x="636354" y="392429"/>
                      </a:lnTo>
                      <a:lnTo>
                        <a:pt x="641202" y="394969"/>
                      </a:lnTo>
                      <a:lnTo>
                        <a:pt x="638674" y="391159"/>
                      </a:lnTo>
                      <a:close/>
                    </a:path>
                    <a:path w="651510" h="476250">
                      <a:moveTo>
                        <a:pt x="647131" y="391159"/>
                      </a:moveTo>
                      <a:lnTo>
                        <a:pt x="638674" y="391159"/>
                      </a:lnTo>
                      <a:lnTo>
                        <a:pt x="641202" y="394969"/>
                      </a:lnTo>
                      <a:lnTo>
                        <a:pt x="646580" y="394969"/>
                      </a:lnTo>
                      <a:lnTo>
                        <a:pt x="647131" y="391159"/>
                      </a:lnTo>
                      <a:close/>
                    </a:path>
                    <a:path w="651510" h="476250">
                      <a:moveTo>
                        <a:pt x="349160" y="1269"/>
                      </a:moveTo>
                      <a:lnTo>
                        <a:pt x="335660" y="1269"/>
                      </a:lnTo>
                      <a:lnTo>
                        <a:pt x="325543" y="11429"/>
                      </a:lnTo>
                      <a:lnTo>
                        <a:pt x="339141" y="11429"/>
                      </a:lnTo>
                      <a:lnTo>
                        <a:pt x="379003" y="15239"/>
                      </a:lnTo>
                      <a:lnTo>
                        <a:pt x="391941" y="19049"/>
                      </a:lnTo>
                      <a:lnTo>
                        <a:pt x="404685" y="21589"/>
                      </a:lnTo>
                      <a:lnTo>
                        <a:pt x="429546" y="29209"/>
                      </a:lnTo>
                      <a:lnTo>
                        <a:pt x="465094" y="44449"/>
                      </a:lnTo>
                      <a:lnTo>
                        <a:pt x="498274" y="64769"/>
                      </a:lnTo>
                      <a:lnTo>
                        <a:pt x="528773" y="88899"/>
                      </a:lnTo>
                      <a:lnTo>
                        <a:pt x="538289" y="96519"/>
                      </a:lnTo>
                      <a:lnTo>
                        <a:pt x="547462" y="106679"/>
                      </a:lnTo>
                      <a:lnTo>
                        <a:pt x="556097" y="115569"/>
                      </a:lnTo>
                      <a:lnTo>
                        <a:pt x="564373" y="124459"/>
                      </a:lnTo>
                      <a:lnTo>
                        <a:pt x="572281" y="134619"/>
                      </a:lnTo>
                      <a:lnTo>
                        <a:pt x="579810" y="144779"/>
                      </a:lnTo>
                      <a:lnTo>
                        <a:pt x="586951" y="156209"/>
                      </a:lnTo>
                      <a:lnTo>
                        <a:pt x="593693" y="166369"/>
                      </a:lnTo>
                      <a:lnTo>
                        <a:pt x="611430" y="200659"/>
                      </a:lnTo>
                      <a:lnTo>
                        <a:pt x="625224" y="237489"/>
                      </a:lnTo>
                      <a:lnTo>
                        <a:pt x="634805" y="275589"/>
                      </a:lnTo>
                      <a:lnTo>
                        <a:pt x="639906" y="314959"/>
                      </a:lnTo>
                      <a:lnTo>
                        <a:pt x="640488" y="339089"/>
                      </a:lnTo>
                      <a:lnTo>
                        <a:pt x="640405" y="345439"/>
                      </a:lnTo>
                      <a:lnTo>
                        <a:pt x="639954" y="358139"/>
                      </a:lnTo>
                      <a:lnTo>
                        <a:pt x="639094" y="370839"/>
                      </a:lnTo>
                      <a:lnTo>
                        <a:pt x="637889" y="382269"/>
                      </a:lnTo>
                      <a:lnTo>
                        <a:pt x="636377" y="392275"/>
                      </a:lnTo>
                      <a:lnTo>
                        <a:pt x="638674" y="391159"/>
                      </a:lnTo>
                      <a:lnTo>
                        <a:pt x="647131" y="391159"/>
                      </a:lnTo>
                      <a:lnTo>
                        <a:pt x="648235" y="383539"/>
                      </a:lnTo>
                      <a:lnTo>
                        <a:pt x="649651" y="370839"/>
                      </a:lnTo>
                      <a:lnTo>
                        <a:pt x="650625" y="358139"/>
                      </a:lnTo>
                      <a:lnTo>
                        <a:pt x="651135" y="345439"/>
                      </a:lnTo>
                      <a:lnTo>
                        <a:pt x="650874" y="330199"/>
                      </a:lnTo>
                      <a:lnTo>
                        <a:pt x="646912" y="287019"/>
                      </a:lnTo>
                      <a:lnTo>
                        <a:pt x="638401" y="246379"/>
                      </a:lnTo>
                      <a:lnTo>
                        <a:pt x="625625" y="208279"/>
                      </a:lnTo>
                      <a:lnTo>
                        <a:pt x="608869" y="172719"/>
                      </a:lnTo>
                      <a:lnTo>
                        <a:pt x="588415" y="139699"/>
                      </a:lnTo>
                      <a:lnTo>
                        <a:pt x="580825" y="128269"/>
                      </a:lnTo>
                      <a:lnTo>
                        <a:pt x="572865" y="118109"/>
                      </a:lnTo>
                      <a:lnTo>
                        <a:pt x="564548" y="109219"/>
                      </a:lnTo>
                      <a:lnTo>
                        <a:pt x="555883" y="99059"/>
                      </a:lnTo>
                      <a:lnTo>
                        <a:pt x="517424" y="66039"/>
                      </a:lnTo>
                      <a:lnTo>
                        <a:pt x="485351" y="44449"/>
                      </a:lnTo>
                      <a:lnTo>
                        <a:pt x="438848" y="21589"/>
                      </a:lnTo>
                      <a:lnTo>
                        <a:pt x="426627" y="17779"/>
                      </a:lnTo>
                      <a:lnTo>
                        <a:pt x="414191" y="12699"/>
                      </a:lnTo>
                      <a:lnTo>
                        <a:pt x="362510" y="2539"/>
                      </a:lnTo>
                      <a:lnTo>
                        <a:pt x="349160" y="1269"/>
                      </a:lnTo>
                      <a:close/>
                    </a:path>
                    <a:path w="651510" h="476250">
                      <a:moveTo>
                        <a:pt x="14491" y="391159"/>
                      </a:moveTo>
                      <a:lnTo>
                        <a:pt x="12387" y="391159"/>
                      </a:lnTo>
                      <a:lnTo>
                        <a:pt x="14650" y="392258"/>
                      </a:lnTo>
                      <a:lnTo>
                        <a:pt x="14491" y="391159"/>
                      </a:lnTo>
                      <a:close/>
                    </a:path>
                  </a:pathLst>
                </a:custGeom>
                <a:solidFill>
                  <a:srgbClr val="9299A0"/>
                </a:solidFill>
              </p:spPr>
              <p:txBody>
                <a:bodyPr wrap="square" lIns="0" tIns="0" rIns="0" bIns="0" rtlCol="0"/>
                <a:lstStyle/>
                <a:p>
                  <a:endParaRPr/>
                </a:p>
              </p:txBody>
            </p:sp>
            <p:sp>
              <p:nvSpPr>
                <p:cNvPr id="904" name="bk object 89"/>
                <p:cNvSpPr/>
                <p:nvPr/>
              </p:nvSpPr>
              <p:spPr>
                <a:xfrm>
                  <a:off x="281813" y="1717574"/>
                  <a:ext cx="328383" cy="393342"/>
                </a:xfrm>
                <a:prstGeom prst="rect">
                  <a:avLst/>
                </a:prstGeom>
                <a:blipFill>
                  <a:blip r:embed="rId83" cstate="print"/>
                  <a:stretch>
                    <a:fillRect/>
                  </a:stretch>
                </a:blipFill>
              </p:spPr>
              <p:txBody>
                <a:bodyPr wrap="square" lIns="0" tIns="0" rIns="0" bIns="0" rtlCol="0"/>
                <a:lstStyle/>
                <a:p>
                  <a:endParaRPr/>
                </a:p>
              </p:txBody>
            </p:sp>
            <p:sp>
              <p:nvSpPr>
                <p:cNvPr id="905" name="bk object 90"/>
                <p:cNvSpPr/>
                <p:nvPr/>
              </p:nvSpPr>
              <p:spPr>
                <a:xfrm>
                  <a:off x="281813" y="1717574"/>
                  <a:ext cx="328383" cy="393342"/>
                </a:xfrm>
                <a:prstGeom prst="rect">
                  <a:avLst/>
                </a:prstGeom>
                <a:blipFill>
                  <a:blip r:embed="rId84" cstate="print"/>
                  <a:stretch>
                    <a:fillRect/>
                  </a:stretch>
                </a:blipFill>
              </p:spPr>
              <p:txBody>
                <a:bodyPr wrap="square" lIns="0" tIns="0" rIns="0" bIns="0" rtlCol="0"/>
                <a:lstStyle/>
                <a:p>
                  <a:endParaRPr/>
                </a:p>
              </p:txBody>
            </p:sp>
            <p:sp>
              <p:nvSpPr>
                <p:cNvPr id="906" name="bk object 91"/>
                <p:cNvSpPr/>
                <p:nvPr/>
              </p:nvSpPr>
              <p:spPr>
                <a:xfrm>
                  <a:off x="402805" y="1746021"/>
                  <a:ext cx="92519" cy="364896"/>
                </a:xfrm>
                <a:prstGeom prst="rect">
                  <a:avLst/>
                </a:prstGeom>
                <a:blipFill>
                  <a:blip r:embed="rId85" cstate="print"/>
                  <a:stretch>
                    <a:fillRect/>
                  </a:stretch>
                </a:blipFill>
              </p:spPr>
              <p:txBody>
                <a:bodyPr wrap="square" lIns="0" tIns="0" rIns="0" bIns="0" rtlCol="0"/>
                <a:lstStyle/>
                <a:p>
                  <a:endParaRPr/>
                </a:p>
              </p:txBody>
            </p:sp>
            <p:sp>
              <p:nvSpPr>
                <p:cNvPr id="907" name="bk object 92"/>
                <p:cNvSpPr/>
                <p:nvPr/>
              </p:nvSpPr>
              <p:spPr>
                <a:xfrm>
                  <a:off x="402805" y="1746021"/>
                  <a:ext cx="92519" cy="364896"/>
                </a:xfrm>
                <a:prstGeom prst="rect">
                  <a:avLst/>
                </a:prstGeom>
                <a:blipFill>
                  <a:blip r:embed="rId86" cstate="print"/>
                  <a:stretch>
                    <a:fillRect/>
                  </a:stretch>
                </a:blipFill>
              </p:spPr>
              <p:txBody>
                <a:bodyPr wrap="square" lIns="0" tIns="0" rIns="0" bIns="0" rtlCol="0"/>
                <a:lstStyle/>
                <a:p>
                  <a:endParaRPr/>
                </a:p>
              </p:txBody>
            </p:sp>
            <p:sp>
              <p:nvSpPr>
                <p:cNvPr id="908" name="bk object 93"/>
                <p:cNvSpPr/>
                <p:nvPr/>
              </p:nvSpPr>
              <p:spPr>
                <a:xfrm>
                  <a:off x="397306" y="1745195"/>
                  <a:ext cx="104139" cy="375920"/>
                </a:xfrm>
                <a:custGeom>
                  <a:avLst/>
                  <a:gdLst/>
                  <a:ahLst/>
                  <a:cxnLst/>
                  <a:rect l="l" t="t" r="r" b="b"/>
                  <a:pathLst>
                    <a:path w="104140" h="375919">
                      <a:moveTo>
                        <a:pt x="56400" y="0"/>
                      </a:moveTo>
                      <a:lnTo>
                        <a:pt x="46037" y="0"/>
                      </a:lnTo>
                      <a:lnTo>
                        <a:pt x="0" y="289648"/>
                      </a:lnTo>
                      <a:lnTo>
                        <a:pt x="51409" y="375564"/>
                      </a:lnTo>
                      <a:lnTo>
                        <a:pt x="56006" y="368617"/>
                      </a:lnTo>
                      <a:lnTo>
                        <a:pt x="47243" y="362813"/>
                      </a:lnTo>
                      <a:lnTo>
                        <a:pt x="51848" y="355852"/>
                      </a:lnTo>
                      <a:lnTo>
                        <a:pt x="10985" y="287540"/>
                      </a:lnTo>
                      <a:lnTo>
                        <a:pt x="51219" y="34302"/>
                      </a:lnTo>
                      <a:lnTo>
                        <a:pt x="61848" y="34302"/>
                      </a:lnTo>
                      <a:lnTo>
                        <a:pt x="56400" y="0"/>
                      </a:lnTo>
                      <a:close/>
                    </a:path>
                    <a:path w="104140" h="375919">
                      <a:moveTo>
                        <a:pt x="61848" y="34302"/>
                      </a:moveTo>
                      <a:lnTo>
                        <a:pt x="51219" y="34302"/>
                      </a:lnTo>
                      <a:lnTo>
                        <a:pt x="92519" y="294360"/>
                      </a:lnTo>
                      <a:lnTo>
                        <a:pt x="51848" y="355852"/>
                      </a:lnTo>
                      <a:lnTo>
                        <a:pt x="56133" y="363016"/>
                      </a:lnTo>
                      <a:lnTo>
                        <a:pt x="51638" y="365721"/>
                      </a:lnTo>
                      <a:lnTo>
                        <a:pt x="56006" y="368617"/>
                      </a:lnTo>
                      <a:lnTo>
                        <a:pt x="103530" y="296735"/>
                      </a:lnTo>
                      <a:lnTo>
                        <a:pt x="61848" y="34302"/>
                      </a:lnTo>
                      <a:close/>
                    </a:path>
                    <a:path w="104140" h="375919">
                      <a:moveTo>
                        <a:pt x="51848" y="355852"/>
                      </a:moveTo>
                      <a:lnTo>
                        <a:pt x="47243" y="362813"/>
                      </a:lnTo>
                      <a:lnTo>
                        <a:pt x="51638" y="365721"/>
                      </a:lnTo>
                      <a:lnTo>
                        <a:pt x="56133" y="363016"/>
                      </a:lnTo>
                      <a:lnTo>
                        <a:pt x="51848" y="355852"/>
                      </a:lnTo>
                      <a:close/>
                    </a:path>
                  </a:pathLst>
                </a:custGeom>
                <a:solidFill>
                  <a:srgbClr val="008DA6"/>
                </a:solidFill>
              </p:spPr>
              <p:txBody>
                <a:bodyPr wrap="square" lIns="0" tIns="0" rIns="0" bIns="0" rtlCol="0"/>
                <a:lstStyle/>
                <a:p>
                  <a:endParaRPr/>
                </a:p>
              </p:txBody>
            </p:sp>
            <p:sp>
              <p:nvSpPr>
                <p:cNvPr id="909" name="bk object 94"/>
                <p:cNvSpPr/>
                <p:nvPr/>
              </p:nvSpPr>
              <p:spPr>
                <a:xfrm>
                  <a:off x="407590" y="1760668"/>
                  <a:ext cx="86007" cy="84852"/>
                </a:xfrm>
                <a:prstGeom prst="rect">
                  <a:avLst/>
                </a:prstGeom>
                <a:blipFill>
                  <a:blip r:embed="rId87" cstate="print"/>
                  <a:stretch>
                    <a:fillRect/>
                  </a:stretch>
                </a:blipFill>
              </p:spPr>
              <p:txBody>
                <a:bodyPr wrap="square" lIns="0" tIns="0" rIns="0" bIns="0" rtlCol="0"/>
                <a:lstStyle/>
                <a:p>
                  <a:endParaRPr/>
                </a:p>
              </p:txBody>
            </p:sp>
            <p:sp>
              <p:nvSpPr>
                <p:cNvPr id="910" name="bk object 95"/>
                <p:cNvSpPr/>
                <p:nvPr/>
              </p:nvSpPr>
              <p:spPr>
                <a:xfrm>
                  <a:off x="407590" y="1760668"/>
                  <a:ext cx="86007" cy="84852"/>
                </a:xfrm>
                <a:prstGeom prst="rect">
                  <a:avLst/>
                </a:prstGeom>
                <a:blipFill>
                  <a:blip r:embed="rId88" cstate="print"/>
                  <a:stretch>
                    <a:fillRect/>
                  </a:stretch>
                </a:blipFill>
              </p:spPr>
              <p:txBody>
                <a:bodyPr wrap="square" lIns="0" tIns="0" rIns="0" bIns="0" rtlCol="0"/>
                <a:lstStyle/>
                <a:p>
                  <a:endParaRPr/>
                </a:p>
              </p:txBody>
            </p:sp>
            <p:sp>
              <p:nvSpPr>
                <p:cNvPr id="911" name="bk object 96"/>
                <p:cNvSpPr/>
                <p:nvPr/>
              </p:nvSpPr>
              <p:spPr>
                <a:xfrm>
                  <a:off x="402824" y="1755597"/>
                  <a:ext cx="96520" cy="97155"/>
                </a:xfrm>
                <a:custGeom>
                  <a:avLst/>
                  <a:gdLst/>
                  <a:ahLst/>
                  <a:cxnLst/>
                  <a:rect l="l" t="t" r="r" b="b"/>
                  <a:pathLst>
                    <a:path w="96520" h="97155">
                      <a:moveTo>
                        <a:pt x="53457" y="0"/>
                      </a:moveTo>
                      <a:lnTo>
                        <a:pt x="12737" y="14947"/>
                      </a:lnTo>
                      <a:lnTo>
                        <a:pt x="0" y="37734"/>
                      </a:lnTo>
                      <a:lnTo>
                        <a:pt x="1179" y="54386"/>
                      </a:lnTo>
                      <a:lnTo>
                        <a:pt x="22401" y="89405"/>
                      </a:lnTo>
                      <a:lnTo>
                        <a:pt x="46392" y="96775"/>
                      </a:lnTo>
                      <a:lnTo>
                        <a:pt x="60978" y="94701"/>
                      </a:lnTo>
                      <a:lnTo>
                        <a:pt x="73761" y="88877"/>
                      </a:lnTo>
                      <a:lnTo>
                        <a:pt x="76954" y="86126"/>
                      </a:lnTo>
                      <a:lnTo>
                        <a:pt x="50968" y="86126"/>
                      </a:lnTo>
                      <a:lnTo>
                        <a:pt x="35643" y="83753"/>
                      </a:lnTo>
                      <a:lnTo>
                        <a:pt x="23255" y="77073"/>
                      </a:lnTo>
                      <a:lnTo>
                        <a:pt x="14449" y="66984"/>
                      </a:lnTo>
                      <a:lnTo>
                        <a:pt x="9873" y="54386"/>
                      </a:lnTo>
                      <a:lnTo>
                        <a:pt x="11882" y="38229"/>
                      </a:lnTo>
                      <a:lnTo>
                        <a:pt x="17988" y="25344"/>
                      </a:lnTo>
                      <a:lnTo>
                        <a:pt x="27372" y="16145"/>
                      </a:lnTo>
                      <a:lnTo>
                        <a:pt x="39212" y="11044"/>
                      </a:lnTo>
                      <a:lnTo>
                        <a:pt x="78701" y="11044"/>
                      </a:lnTo>
                      <a:lnTo>
                        <a:pt x="67099" y="3772"/>
                      </a:lnTo>
                      <a:lnTo>
                        <a:pt x="53457" y="0"/>
                      </a:lnTo>
                      <a:close/>
                    </a:path>
                    <a:path w="96520" h="97155">
                      <a:moveTo>
                        <a:pt x="90773" y="48221"/>
                      </a:moveTo>
                      <a:lnTo>
                        <a:pt x="85515" y="48221"/>
                      </a:lnTo>
                      <a:lnTo>
                        <a:pt x="82831" y="62248"/>
                      </a:lnTo>
                      <a:lnTo>
                        <a:pt x="75498" y="73923"/>
                      </a:lnTo>
                      <a:lnTo>
                        <a:pt x="64536" y="82223"/>
                      </a:lnTo>
                      <a:lnTo>
                        <a:pt x="50968" y="86126"/>
                      </a:lnTo>
                      <a:lnTo>
                        <a:pt x="76954" y="86126"/>
                      </a:lnTo>
                      <a:lnTo>
                        <a:pt x="84168" y="79911"/>
                      </a:lnTo>
                      <a:lnTo>
                        <a:pt x="91626" y="68415"/>
                      </a:lnTo>
                      <a:lnTo>
                        <a:pt x="95561" y="54998"/>
                      </a:lnTo>
                      <a:lnTo>
                        <a:pt x="90773" y="48221"/>
                      </a:lnTo>
                      <a:close/>
                    </a:path>
                    <a:path w="96520" h="97155">
                      <a:moveTo>
                        <a:pt x="78701" y="11044"/>
                      </a:moveTo>
                      <a:lnTo>
                        <a:pt x="39212" y="11044"/>
                      </a:lnTo>
                      <a:lnTo>
                        <a:pt x="55979" y="12732"/>
                      </a:lnTo>
                      <a:lnTo>
                        <a:pt x="69244" y="18381"/>
                      </a:lnTo>
                      <a:lnTo>
                        <a:pt x="78744" y="27221"/>
                      </a:lnTo>
                      <a:lnTo>
                        <a:pt x="84214" y="38481"/>
                      </a:lnTo>
                      <a:lnTo>
                        <a:pt x="96031" y="48221"/>
                      </a:lnTo>
                      <a:lnTo>
                        <a:pt x="93907" y="33968"/>
                      </a:lnTo>
                      <a:lnTo>
                        <a:pt x="87956" y="21388"/>
                      </a:lnTo>
                      <a:lnTo>
                        <a:pt x="78809" y="11112"/>
                      </a:lnTo>
                      <a:close/>
                    </a:path>
                  </a:pathLst>
                </a:custGeom>
                <a:solidFill>
                  <a:srgbClr val="008DA6"/>
                </a:solidFill>
              </p:spPr>
              <p:txBody>
                <a:bodyPr wrap="square" lIns="0" tIns="0" rIns="0" bIns="0" rtlCol="0"/>
                <a:lstStyle/>
                <a:p>
                  <a:endParaRPr/>
                </a:p>
              </p:txBody>
            </p:sp>
            <p:sp>
              <p:nvSpPr>
                <p:cNvPr id="912" name="bk object 97"/>
                <p:cNvSpPr/>
                <p:nvPr/>
              </p:nvSpPr>
              <p:spPr>
                <a:xfrm>
                  <a:off x="267373" y="1730832"/>
                  <a:ext cx="365772" cy="135559"/>
                </a:xfrm>
                <a:prstGeom prst="rect">
                  <a:avLst/>
                </a:prstGeom>
                <a:blipFill>
                  <a:blip r:embed="rId89" cstate="print"/>
                  <a:stretch>
                    <a:fillRect/>
                  </a:stretch>
                </a:blipFill>
              </p:spPr>
              <p:txBody>
                <a:bodyPr wrap="square" lIns="0" tIns="0" rIns="0" bIns="0" rtlCol="0"/>
                <a:lstStyle/>
                <a:p>
                  <a:endParaRPr/>
                </a:p>
              </p:txBody>
            </p:sp>
            <p:sp>
              <p:nvSpPr>
                <p:cNvPr id="913" name="bk object 98"/>
                <p:cNvSpPr/>
                <p:nvPr/>
              </p:nvSpPr>
              <p:spPr>
                <a:xfrm>
                  <a:off x="267373" y="1730832"/>
                  <a:ext cx="365772" cy="135559"/>
                </a:xfrm>
                <a:prstGeom prst="rect">
                  <a:avLst/>
                </a:prstGeom>
                <a:blipFill>
                  <a:blip r:embed="rId90" cstate="print"/>
                  <a:stretch>
                    <a:fillRect/>
                  </a:stretch>
                </a:blipFill>
              </p:spPr>
              <p:txBody>
                <a:bodyPr wrap="square" lIns="0" tIns="0" rIns="0" bIns="0" rtlCol="0"/>
                <a:lstStyle/>
                <a:p>
                  <a:endParaRPr/>
                </a:p>
              </p:txBody>
            </p:sp>
            <p:sp>
              <p:nvSpPr>
                <p:cNvPr id="914" name="bk object 99"/>
                <p:cNvSpPr/>
                <p:nvPr/>
              </p:nvSpPr>
              <p:spPr>
                <a:xfrm>
                  <a:off x="258724" y="1725028"/>
                  <a:ext cx="383540" cy="148590"/>
                </a:xfrm>
                <a:custGeom>
                  <a:avLst/>
                  <a:gdLst/>
                  <a:ahLst/>
                  <a:cxnLst/>
                  <a:rect l="l" t="t" r="r" b="b"/>
                  <a:pathLst>
                    <a:path w="383540" h="148589">
                      <a:moveTo>
                        <a:pt x="8648" y="55333"/>
                      </a:moveTo>
                      <a:lnTo>
                        <a:pt x="5626" y="59626"/>
                      </a:lnTo>
                      <a:lnTo>
                        <a:pt x="131356" y="148577"/>
                      </a:lnTo>
                      <a:lnTo>
                        <a:pt x="142445" y="134162"/>
                      </a:lnTo>
                      <a:lnTo>
                        <a:pt x="129171" y="134162"/>
                      </a:lnTo>
                      <a:lnTo>
                        <a:pt x="23513" y="59410"/>
                      </a:lnTo>
                      <a:lnTo>
                        <a:pt x="12001" y="59410"/>
                      </a:lnTo>
                      <a:lnTo>
                        <a:pt x="8648" y="55333"/>
                      </a:lnTo>
                      <a:close/>
                    </a:path>
                    <a:path w="383540" h="148589">
                      <a:moveTo>
                        <a:pt x="284327" y="1333"/>
                      </a:moveTo>
                      <a:lnTo>
                        <a:pt x="191534" y="58423"/>
                      </a:lnTo>
                      <a:lnTo>
                        <a:pt x="197764" y="62255"/>
                      </a:lnTo>
                      <a:lnTo>
                        <a:pt x="191535" y="70352"/>
                      </a:lnTo>
                      <a:lnTo>
                        <a:pt x="251714" y="148577"/>
                      </a:lnTo>
                      <a:lnTo>
                        <a:pt x="272094" y="134162"/>
                      </a:lnTo>
                      <a:lnTo>
                        <a:pt x="253873" y="134162"/>
                      </a:lnTo>
                      <a:lnTo>
                        <a:pt x="200736" y="65112"/>
                      </a:lnTo>
                      <a:lnTo>
                        <a:pt x="287621" y="11623"/>
                      </a:lnTo>
                      <a:lnTo>
                        <a:pt x="285374" y="10765"/>
                      </a:lnTo>
                      <a:lnTo>
                        <a:pt x="285486" y="10274"/>
                      </a:lnTo>
                      <a:lnTo>
                        <a:pt x="287083" y="5803"/>
                      </a:lnTo>
                      <a:lnTo>
                        <a:pt x="284327" y="1333"/>
                      </a:lnTo>
                      <a:close/>
                    </a:path>
                    <a:path w="383540" h="148589">
                      <a:moveTo>
                        <a:pt x="106001" y="5803"/>
                      </a:moveTo>
                      <a:lnTo>
                        <a:pt x="95986" y="5803"/>
                      </a:lnTo>
                      <a:lnTo>
                        <a:pt x="93230" y="10299"/>
                      </a:lnTo>
                      <a:lnTo>
                        <a:pt x="182333" y="65112"/>
                      </a:lnTo>
                      <a:lnTo>
                        <a:pt x="129171" y="134162"/>
                      </a:lnTo>
                      <a:lnTo>
                        <a:pt x="142445" y="134162"/>
                      </a:lnTo>
                      <a:lnTo>
                        <a:pt x="191535" y="70352"/>
                      </a:lnTo>
                      <a:lnTo>
                        <a:pt x="185305" y="62255"/>
                      </a:lnTo>
                      <a:lnTo>
                        <a:pt x="191534" y="58423"/>
                      </a:lnTo>
                      <a:lnTo>
                        <a:pt x="106001" y="5803"/>
                      </a:lnTo>
                      <a:close/>
                    </a:path>
                    <a:path w="383540" h="148589">
                      <a:moveTo>
                        <a:pt x="367183" y="54022"/>
                      </a:moveTo>
                      <a:lnTo>
                        <a:pt x="253873" y="134162"/>
                      </a:lnTo>
                      <a:lnTo>
                        <a:pt x="272094" y="134162"/>
                      </a:lnTo>
                      <a:lnTo>
                        <a:pt x="383082" y="55664"/>
                      </a:lnTo>
                      <a:lnTo>
                        <a:pt x="382679" y="55333"/>
                      </a:lnTo>
                      <a:lnTo>
                        <a:pt x="374421" y="55333"/>
                      </a:lnTo>
                      <a:lnTo>
                        <a:pt x="367183" y="54022"/>
                      </a:lnTo>
                      <a:close/>
                    </a:path>
                    <a:path w="383540" h="148589">
                      <a:moveTo>
                        <a:pt x="191534" y="58423"/>
                      </a:moveTo>
                      <a:lnTo>
                        <a:pt x="185305" y="62255"/>
                      </a:lnTo>
                      <a:lnTo>
                        <a:pt x="191535" y="70352"/>
                      </a:lnTo>
                      <a:lnTo>
                        <a:pt x="197764" y="62255"/>
                      </a:lnTo>
                      <a:lnTo>
                        <a:pt x="191534" y="58423"/>
                      </a:lnTo>
                      <a:close/>
                    </a:path>
                    <a:path w="383540" h="148589">
                      <a:moveTo>
                        <a:pt x="96608" y="25"/>
                      </a:moveTo>
                      <a:lnTo>
                        <a:pt x="58978" y="16076"/>
                      </a:lnTo>
                      <a:lnTo>
                        <a:pt x="26162" y="35630"/>
                      </a:lnTo>
                      <a:lnTo>
                        <a:pt x="0" y="55664"/>
                      </a:lnTo>
                      <a:lnTo>
                        <a:pt x="5626" y="59626"/>
                      </a:lnTo>
                      <a:lnTo>
                        <a:pt x="11684" y="51041"/>
                      </a:lnTo>
                      <a:lnTo>
                        <a:pt x="22707" y="51041"/>
                      </a:lnTo>
                      <a:lnTo>
                        <a:pt x="65245" y="24674"/>
                      </a:lnTo>
                      <a:lnTo>
                        <a:pt x="88581" y="14208"/>
                      </a:lnTo>
                      <a:lnTo>
                        <a:pt x="95986" y="5803"/>
                      </a:lnTo>
                      <a:lnTo>
                        <a:pt x="106001" y="5803"/>
                      </a:lnTo>
                      <a:lnTo>
                        <a:pt x="96608" y="25"/>
                      </a:lnTo>
                      <a:close/>
                    </a:path>
                    <a:path w="383540" h="148589">
                      <a:moveTo>
                        <a:pt x="11684" y="51041"/>
                      </a:moveTo>
                      <a:lnTo>
                        <a:pt x="8648" y="55333"/>
                      </a:lnTo>
                      <a:lnTo>
                        <a:pt x="12001" y="59410"/>
                      </a:lnTo>
                      <a:lnTo>
                        <a:pt x="17454" y="55123"/>
                      </a:lnTo>
                      <a:lnTo>
                        <a:pt x="11684" y="51041"/>
                      </a:lnTo>
                      <a:close/>
                    </a:path>
                    <a:path w="383540" h="148589">
                      <a:moveTo>
                        <a:pt x="17454" y="55123"/>
                      </a:moveTo>
                      <a:lnTo>
                        <a:pt x="12001" y="59410"/>
                      </a:lnTo>
                      <a:lnTo>
                        <a:pt x="23513" y="59410"/>
                      </a:lnTo>
                      <a:lnTo>
                        <a:pt x="17454" y="55123"/>
                      </a:lnTo>
                      <a:close/>
                    </a:path>
                    <a:path w="383540" h="148589">
                      <a:moveTo>
                        <a:pt x="371398" y="51041"/>
                      </a:moveTo>
                      <a:lnTo>
                        <a:pt x="367183" y="54022"/>
                      </a:lnTo>
                      <a:lnTo>
                        <a:pt x="374421" y="55333"/>
                      </a:lnTo>
                      <a:lnTo>
                        <a:pt x="371398" y="51041"/>
                      </a:lnTo>
                      <a:close/>
                    </a:path>
                    <a:path w="383540" h="148589">
                      <a:moveTo>
                        <a:pt x="377426" y="51041"/>
                      </a:moveTo>
                      <a:lnTo>
                        <a:pt x="371398" y="51041"/>
                      </a:lnTo>
                      <a:lnTo>
                        <a:pt x="374421" y="55333"/>
                      </a:lnTo>
                      <a:lnTo>
                        <a:pt x="382679" y="55333"/>
                      </a:lnTo>
                      <a:lnTo>
                        <a:pt x="377426" y="51041"/>
                      </a:lnTo>
                      <a:close/>
                    </a:path>
                    <a:path w="383540" h="148589">
                      <a:moveTo>
                        <a:pt x="22707" y="51041"/>
                      </a:moveTo>
                      <a:lnTo>
                        <a:pt x="11684" y="51041"/>
                      </a:lnTo>
                      <a:lnTo>
                        <a:pt x="17454" y="55123"/>
                      </a:lnTo>
                      <a:lnTo>
                        <a:pt x="22016" y="51537"/>
                      </a:lnTo>
                      <a:lnTo>
                        <a:pt x="22707" y="51041"/>
                      </a:lnTo>
                      <a:close/>
                    </a:path>
                    <a:path w="383540" h="148589">
                      <a:moveTo>
                        <a:pt x="286461" y="0"/>
                      </a:moveTo>
                      <a:lnTo>
                        <a:pt x="284327" y="1333"/>
                      </a:lnTo>
                      <a:lnTo>
                        <a:pt x="289814" y="10274"/>
                      </a:lnTo>
                      <a:lnTo>
                        <a:pt x="287621" y="11623"/>
                      </a:lnTo>
                      <a:lnTo>
                        <a:pt x="331704" y="32152"/>
                      </a:lnTo>
                      <a:lnTo>
                        <a:pt x="363458" y="53347"/>
                      </a:lnTo>
                      <a:lnTo>
                        <a:pt x="367183" y="54022"/>
                      </a:lnTo>
                      <a:lnTo>
                        <a:pt x="371398" y="51041"/>
                      </a:lnTo>
                      <a:lnTo>
                        <a:pt x="377426" y="51041"/>
                      </a:lnTo>
                      <a:lnTo>
                        <a:pt x="367755" y="43418"/>
                      </a:lnTo>
                      <a:lnTo>
                        <a:pt x="335875" y="22430"/>
                      </a:lnTo>
                      <a:lnTo>
                        <a:pt x="301420" y="5668"/>
                      </a:lnTo>
                      <a:lnTo>
                        <a:pt x="289425" y="1078"/>
                      </a:lnTo>
                      <a:lnTo>
                        <a:pt x="286461" y="0"/>
                      </a:lnTo>
                      <a:close/>
                    </a:path>
                    <a:path w="383540" h="148589">
                      <a:moveTo>
                        <a:pt x="287083" y="5803"/>
                      </a:moveTo>
                      <a:lnTo>
                        <a:pt x="285486" y="10274"/>
                      </a:lnTo>
                      <a:lnTo>
                        <a:pt x="285374" y="10765"/>
                      </a:lnTo>
                      <a:lnTo>
                        <a:pt x="287621" y="11623"/>
                      </a:lnTo>
                      <a:lnTo>
                        <a:pt x="289814" y="10274"/>
                      </a:lnTo>
                      <a:lnTo>
                        <a:pt x="287083" y="5803"/>
                      </a:lnTo>
                      <a:close/>
                    </a:path>
                  </a:pathLst>
                </a:custGeom>
                <a:solidFill>
                  <a:srgbClr val="66A8D0"/>
                </a:solidFill>
              </p:spPr>
              <p:txBody>
                <a:bodyPr wrap="square" lIns="0" tIns="0" rIns="0" bIns="0" rtlCol="0"/>
                <a:lstStyle/>
                <a:p>
                  <a:endParaRPr/>
                </a:p>
              </p:txBody>
            </p:sp>
            <p:sp>
              <p:nvSpPr>
                <p:cNvPr id="915" name="bk object 100"/>
                <p:cNvSpPr/>
                <p:nvPr/>
              </p:nvSpPr>
              <p:spPr>
                <a:xfrm>
                  <a:off x="246742" y="1754949"/>
                  <a:ext cx="203091" cy="355968"/>
                </a:xfrm>
                <a:prstGeom prst="rect">
                  <a:avLst/>
                </a:prstGeom>
                <a:blipFill>
                  <a:blip r:embed="rId91" cstate="print"/>
                  <a:stretch>
                    <a:fillRect/>
                  </a:stretch>
                </a:blipFill>
              </p:spPr>
              <p:txBody>
                <a:bodyPr wrap="square" lIns="0" tIns="0" rIns="0" bIns="0" rtlCol="0"/>
                <a:lstStyle/>
                <a:p>
                  <a:endParaRPr/>
                </a:p>
              </p:txBody>
            </p:sp>
            <p:sp>
              <p:nvSpPr>
                <p:cNvPr id="916" name="bk object 101"/>
                <p:cNvSpPr/>
                <p:nvPr/>
              </p:nvSpPr>
              <p:spPr>
                <a:xfrm>
                  <a:off x="246742" y="1754949"/>
                  <a:ext cx="203091" cy="355968"/>
                </a:xfrm>
                <a:prstGeom prst="rect">
                  <a:avLst/>
                </a:prstGeom>
                <a:blipFill>
                  <a:blip r:embed="rId92" cstate="print"/>
                  <a:stretch>
                    <a:fillRect/>
                  </a:stretch>
                </a:blipFill>
              </p:spPr>
              <p:txBody>
                <a:bodyPr wrap="square" lIns="0" tIns="0" rIns="0" bIns="0" rtlCol="0"/>
                <a:lstStyle/>
                <a:p>
                  <a:endParaRPr/>
                </a:p>
              </p:txBody>
            </p:sp>
            <p:sp>
              <p:nvSpPr>
                <p:cNvPr id="917" name="bk object 102"/>
                <p:cNvSpPr/>
                <p:nvPr/>
              </p:nvSpPr>
              <p:spPr>
                <a:xfrm>
                  <a:off x="241523" y="1747481"/>
                  <a:ext cx="213360" cy="367665"/>
                </a:xfrm>
                <a:custGeom>
                  <a:avLst/>
                  <a:gdLst/>
                  <a:ahLst/>
                  <a:cxnLst/>
                  <a:rect l="l" t="t" r="r" b="b"/>
                  <a:pathLst>
                    <a:path w="213359" h="367664">
                      <a:moveTo>
                        <a:pt x="54158" y="2908"/>
                      </a:moveTo>
                      <a:lnTo>
                        <a:pt x="22418" y="28505"/>
                      </a:lnTo>
                      <a:lnTo>
                        <a:pt x="3509" y="65831"/>
                      </a:lnTo>
                      <a:lnTo>
                        <a:pt x="0" y="87734"/>
                      </a:lnTo>
                      <a:lnTo>
                        <a:pt x="1363" y="108130"/>
                      </a:lnTo>
                      <a:lnTo>
                        <a:pt x="57625" y="148932"/>
                      </a:lnTo>
                      <a:lnTo>
                        <a:pt x="25062" y="191223"/>
                      </a:lnTo>
                      <a:lnTo>
                        <a:pt x="204627" y="367182"/>
                      </a:lnTo>
                      <a:lnTo>
                        <a:pt x="213124" y="361378"/>
                      </a:lnTo>
                      <a:lnTo>
                        <a:pt x="204537" y="341210"/>
                      </a:lnTo>
                      <a:lnTo>
                        <a:pt x="193134" y="341210"/>
                      </a:lnTo>
                      <a:lnTo>
                        <a:pt x="39070" y="190258"/>
                      </a:lnTo>
                      <a:lnTo>
                        <a:pt x="77031" y="140919"/>
                      </a:lnTo>
                      <a:lnTo>
                        <a:pt x="54224" y="137871"/>
                      </a:lnTo>
                      <a:lnTo>
                        <a:pt x="14470" y="137871"/>
                      </a:lnTo>
                      <a:lnTo>
                        <a:pt x="15169" y="132651"/>
                      </a:lnTo>
                      <a:lnTo>
                        <a:pt x="18064" y="132651"/>
                      </a:lnTo>
                      <a:lnTo>
                        <a:pt x="17081" y="130096"/>
                      </a:lnTo>
                      <a:lnTo>
                        <a:pt x="13649" y="118236"/>
                      </a:lnTo>
                      <a:lnTo>
                        <a:pt x="10912" y="101631"/>
                      </a:lnTo>
                      <a:lnTo>
                        <a:pt x="11113" y="86252"/>
                      </a:lnTo>
                      <a:lnTo>
                        <a:pt x="12512" y="73253"/>
                      </a:lnTo>
                      <a:lnTo>
                        <a:pt x="33110" y="32361"/>
                      </a:lnTo>
                      <a:lnTo>
                        <a:pt x="53922" y="15267"/>
                      </a:lnTo>
                      <a:lnTo>
                        <a:pt x="54126" y="14701"/>
                      </a:lnTo>
                      <a:lnTo>
                        <a:pt x="51923" y="9524"/>
                      </a:lnTo>
                      <a:lnTo>
                        <a:pt x="56736" y="7467"/>
                      </a:lnTo>
                      <a:lnTo>
                        <a:pt x="54158" y="2908"/>
                      </a:lnTo>
                      <a:close/>
                    </a:path>
                    <a:path w="213359" h="367664">
                      <a:moveTo>
                        <a:pt x="59263" y="0"/>
                      </a:moveTo>
                      <a:lnTo>
                        <a:pt x="54158" y="2908"/>
                      </a:lnTo>
                      <a:lnTo>
                        <a:pt x="56736" y="7467"/>
                      </a:lnTo>
                      <a:lnTo>
                        <a:pt x="54126" y="14701"/>
                      </a:lnTo>
                      <a:lnTo>
                        <a:pt x="193134" y="341210"/>
                      </a:lnTo>
                      <a:lnTo>
                        <a:pt x="204537" y="341210"/>
                      </a:lnTo>
                      <a:lnTo>
                        <a:pt x="59263" y="0"/>
                      </a:lnTo>
                      <a:close/>
                    </a:path>
                    <a:path w="213359" h="367664">
                      <a:moveTo>
                        <a:pt x="15169" y="132651"/>
                      </a:moveTo>
                      <a:lnTo>
                        <a:pt x="14470" y="137871"/>
                      </a:lnTo>
                      <a:lnTo>
                        <a:pt x="19233" y="135686"/>
                      </a:lnTo>
                      <a:lnTo>
                        <a:pt x="18222" y="133059"/>
                      </a:lnTo>
                      <a:lnTo>
                        <a:pt x="15169" y="132651"/>
                      </a:lnTo>
                      <a:close/>
                    </a:path>
                    <a:path w="213359" h="367664">
                      <a:moveTo>
                        <a:pt x="18222" y="133059"/>
                      </a:moveTo>
                      <a:lnTo>
                        <a:pt x="19233" y="135686"/>
                      </a:lnTo>
                      <a:lnTo>
                        <a:pt x="14470" y="137871"/>
                      </a:lnTo>
                      <a:lnTo>
                        <a:pt x="54224" y="137871"/>
                      </a:lnTo>
                      <a:lnTo>
                        <a:pt x="18222" y="133059"/>
                      </a:lnTo>
                      <a:close/>
                    </a:path>
                    <a:path w="213359" h="367664">
                      <a:moveTo>
                        <a:pt x="18064" y="132651"/>
                      </a:moveTo>
                      <a:lnTo>
                        <a:pt x="15169" y="132651"/>
                      </a:lnTo>
                      <a:lnTo>
                        <a:pt x="18222" y="133059"/>
                      </a:lnTo>
                      <a:lnTo>
                        <a:pt x="18064" y="132651"/>
                      </a:lnTo>
                      <a:close/>
                    </a:path>
                    <a:path w="213359" h="367664">
                      <a:moveTo>
                        <a:pt x="56736" y="7467"/>
                      </a:moveTo>
                      <a:lnTo>
                        <a:pt x="51923" y="9524"/>
                      </a:lnTo>
                      <a:lnTo>
                        <a:pt x="54126" y="14701"/>
                      </a:lnTo>
                      <a:lnTo>
                        <a:pt x="56736" y="7467"/>
                      </a:lnTo>
                      <a:close/>
                    </a:path>
                  </a:pathLst>
                </a:custGeom>
                <a:solidFill>
                  <a:srgbClr val="9299A0"/>
                </a:solidFill>
              </p:spPr>
              <p:txBody>
                <a:bodyPr wrap="square" lIns="0" tIns="0" rIns="0" bIns="0" rtlCol="0"/>
                <a:lstStyle/>
                <a:p>
                  <a:endParaRPr/>
                </a:p>
              </p:txBody>
            </p:sp>
            <p:sp>
              <p:nvSpPr>
                <p:cNvPr id="918" name="bk object 103"/>
                <p:cNvSpPr/>
                <p:nvPr/>
              </p:nvSpPr>
              <p:spPr>
                <a:xfrm>
                  <a:off x="450684" y="1754949"/>
                  <a:ext cx="203087" cy="355968"/>
                </a:xfrm>
                <a:prstGeom prst="rect">
                  <a:avLst/>
                </a:prstGeom>
                <a:blipFill>
                  <a:blip r:embed="rId93" cstate="print"/>
                  <a:stretch>
                    <a:fillRect/>
                  </a:stretch>
                </a:blipFill>
              </p:spPr>
              <p:txBody>
                <a:bodyPr wrap="square" lIns="0" tIns="0" rIns="0" bIns="0" rtlCol="0"/>
                <a:lstStyle/>
                <a:p>
                  <a:endParaRPr/>
                </a:p>
              </p:txBody>
            </p:sp>
            <p:sp>
              <p:nvSpPr>
                <p:cNvPr id="919" name="bk object 104"/>
                <p:cNvSpPr/>
                <p:nvPr/>
              </p:nvSpPr>
              <p:spPr>
                <a:xfrm>
                  <a:off x="450684" y="1754949"/>
                  <a:ext cx="203087" cy="355968"/>
                </a:xfrm>
                <a:prstGeom prst="rect">
                  <a:avLst/>
                </a:prstGeom>
                <a:blipFill>
                  <a:blip r:embed="rId94" cstate="print"/>
                  <a:stretch>
                    <a:fillRect/>
                  </a:stretch>
                </a:blipFill>
              </p:spPr>
              <p:txBody>
                <a:bodyPr wrap="square" lIns="0" tIns="0" rIns="0" bIns="0" rtlCol="0"/>
                <a:lstStyle/>
                <a:p>
                  <a:endParaRPr/>
                </a:p>
              </p:txBody>
            </p:sp>
            <p:sp>
              <p:nvSpPr>
                <p:cNvPr id="920" name="bk object 105"/>
                <p:cNvSpPr/>
                <p:nvPr/>
              </p:nvSpPr>
              <p:spPr>
                <a:xfrm>
                  <a:off x="218187" y="1747481"/>
                  <a:ext cx="439857" cy="441706"/>
                </a:xfrm>
                <a:prstGeom prst="rect">
                  <a:avLst/>
                </a:prstGeom>
                <a:blipFill>
                  <a:blip r:embed="rId116" cstate="print"/>
                  <a:stretch>
                    <a:fillRect/>
                  </a:stretch>
                </a:blipFill>
              </p:spPr>
              <p:txBody>
                <a:bodyPr wrap="square" lIns="0" tIns="0" rIns="0" bIns="0" rtlCol="0"/>
                <a:lstStyle/>
                <a:p>
                  <a:endParaRPr/>
                </a:p>
              </p:txBody>
            </p:sp>
            <p:sp>
              <p:nvSpPr>
                <p:cNvPr id="921" name="bk object 106"/>
                <p:cNvSpPr/>
                <p:nvPr/>
              </p:nvSpPr>
              <p:spPr>
                <a:xfrm>
                  <a:off x="173939" y="2052675"/>
                  <a:ext cx="140068" cy="116063"/>
                </a:xfrm>
                <a:prstGeom prst="rect">
                  <a:avLst/>
                </a:prstGeom>
                <a:blipFill>
                  <a:blip r:embed="rId96" cstate="print"/>
                  <a:stretch>
                    <a:fillRect/>
                  </a:stretch>
                </a:blipFill>
              </p:spPr>
              <p:txBody>
                <a:bodyPr wrap="square" lIns="0" tIns="0" rIns="0" bIns="0" rtlCol="0"/>
                <a:lstStyle/>
                <a:p>
                  <a:endParaRPr/>
                </a:p>
              </p:txBody>
            </p:sp>
            <p:sp>
              <p:nvSpPr>
                <p:cNvPr id="922" name="bk object 107"/>
                <p:cNvSpPr/>
                <p:nvPr/>
              </p:nvSpPr>
              <p:spPr>
                <a:xfrm>
                  <a:off x="173939" y="2052675"/>
                  <a:ext cx="140068" cy="116063"/>
                </a:xfrm>
                <a:prstGeom prst="rect">
                  <a:avLst/>
                </a:prstGeom>
                <a:blipFill>
                  <a:blip r:embed="rId97" cstate="print"/>
                  <a:stretch>
                    <a:fillRect/>
                  </a:stretch>
                </a:blipFill>
              </p:spPr>
              <p:txBody>
                <a:bodyPr wrap="square" lIns="0" tIns="0" rIns="0" bIns="0" rtlCol="0"/>
                <a:lstStyle/>
                <a:p>
                  <a:endParaRPr/>
                </a:p>
              </p:txBody>
            </p:sp>
            <p:sp>
              <p:nvSpPr>
                <p:cNvPr id="923" name="bk object 108"/>
                <p:cNvSpPr/>
                <p:nvPr/>
              </p:nvSpPr>
              <p:spPr>
                <a:xfrm>
                  <a:off x="168681" y="2047430"/>
                  <a:ext cx="151130" cy="129539"/>
                </a:xfrm>
                <a:custGeom>
                  <a:avLst/>
                  <a:gdLst/>
                  <a:ahLst/>
                  <a:cxnLst/>
                  <a:rect l="l" t="t" r="r" b="b"/>
                  <a:pathLst>
                    <a:path w="151129" h="129539">
                      <a:moveTo>
                        <a:pt x="12625" y="76212"/>
                      </a:moveTo>
                      <a:lnTo>
                        <a:pt x="10515" y="76917"/>
                      </a:lnTo>
                      <a:lnTo>
                        <a:pt x="10515" y="78676"/>
                      </a:lnTo>
                      <a:lnTo>
                        <a:pt x="5257" y="78676"/>
                      </a:lnTo>
                      <a:lnTo>
                        <a:pt x="48982" y="101957"/>
                      </a:lnTo>
                      <a:lnTo>
                        <a:pt x="97638" y="117130"/>
                      </a:lnTo>
                      <a:lnTo>
                        <a:pt x="135777" y="126215"/>
                      </a:lnTo>
                      <a:lnTo>
                        <a:pt x="150583" y="129159"/>
                      </a:lnTo>
                      <a:lnTo>
                        <a:pt x="150583" y="122783"/>
                      </a:lnTo>
                      <a:lnTo>
                        <a:pt x="140093" y="122783"/>
                      </a:lnTo>
                      <a:lnTo>
                        <a:pt x="140093" y="116336"/>
                      </a:lnTo>
                      <a:lnTo>
                        <a:pt x="95378" y="105618"/>
                      </a:lnTo>
                      <a:lnTo>
                        <a:pt x="58843" y="94275"/>
                      </a:lnTo>
                      <a:lnTo>
                        <a:pt x="18389" y="78676"/>
                      </a:lnTo>
                      <a:lnTo>
                        <a:pt x="10515" y="78676"/>
                      </a:lnTo>
                      <a:lnTo>
                        <a:pt x="10515" y="76917"/>
                      </a:lnTo>
                      <a:lnTo>
                        <a:pt x="14276" y="76917"/>
                      </a:lnTo>
                      <a:lnTo>
                        <a:pt x="12625" y="76212"/>
                      </a:lnTo>
                      <a:close/>
                    </a:path>
                    <a:path w="151129" h="129539">
                      <a:moveTo>
                        <a:pt x="140093" y="116336"/>
                      </a:moveTo>
                      <a:lnTo>
                        <a:pt x="140093" y="122783"/>
                      </a:lnTo>
                      <a:lnTo>
                        <a:pt x="145326" y="122783"/>
                      </a:lnTo>
                      <a:lnTo>
                        <a:pt x="146342" y="117614"/>
                      </a:lnTo>
                      <a:lnTo>
                        <a:pt x="140093" y="116336"/>
                      </a:lnTo>
                      <a:close/>
                    </a:path>
                    <a:path w="151129" h="129539">
                      <a:moveTo>
                        <a:pt x="150583" y="10490"/>
                      </a:moveTo>
                      <a:lnTo>
                        <a:pt x="140093" y="10490"/>
                      </a:lnTo>
                      <a:lnTo>
                        <a:pt x="140093" y="116336"/>
                      </a:lnTo>
                      <a:lnTo>
                        <a:pt x="146342" y="117614"/>
                      </a:lnTo>
                      <a:lnTo>
                        <a:pt x="145326" y="122783"/>
                      </a:lnTo>
                      <a:lnTo>
                        <a:pt x="150583" y="122783"/>
                      </a:lnTo>
                      <a:lnTo>
                        <a:pt x="150583" y="10490"/>
                      </a:lnTo>
                      <a:close/>
                    </a:path>
                    <a:path w="151129" h="129539">
                      <a:moveTo>
                        <a:pt x="150583" y="0"/>
                      </a:moveTo>
                      <a:lnTo>
                        <a:pt x="0" y="0"/>
                      </a:lnTo>
                      <a:lnTo>
                        <a:pt x="0" y="82080"/>
                      </a:lnTo>
                      <a:lnTo>
                        <a:pt x="3098" y="83464"/>
                      </a:lnTo>
                      <a:lnTo>
                        <a:pt x="5257" y="78676"/>
                      </a:lnTo>
                      <a:lnTo>
                        <a:pt x="10515" y="76917"/>
                      </a:lnTo>
                      <a:lnTo>
                        <a:pt x="10515" y="10490"/>
                      </a:lnTo>
                      <a:lnTo>
                        <a:pt x="150583" y="10490"/>
                      </a:lnTo>
                      <a:lnTo>
                        <a:pt x="150583" y="0"/>
                      </a:lnTo>
                      <a:close/>
                    </a:path>
                  </a:pathLst>
                </a:custGeom>
                <a:solidFill>
                  <a:srgbClr val="9299A0"/>
                </a:solidFill>
              </p:spPr>
              <p:txBody>
                <a:bodyPr wrap="square" lIns="0" tIns="0" rIns="0" bIns="0" rtlCol="0"/>
                <a:lstStyle/>
                <a:p>
                  <a:endParaRPr/>
                </a:p>
              </p:txBody>
            </p:sp>
            <p:sp>
              <p:nvSpPr>
                <p:cNvPr id="924" name="bk object 109"/>
                <p:cNvSpPr/>
                <p:nvPr/>
              </p:nvSpPr>
              <p:spPr>
                <a:xfrm>
                  <a:off x="253948" y="1700181"/>
                  <a:ext cx="62413" cy="90807"/>
                </a:xfrm>
                <a:prstGeom prst="rect">
                  <a:avLst/>
                </a:prstGeom>
                <a:blipFill>
                  <a:blip r:embed="rId98" cstate="print"/>
                  <a:stretch>
                    <a:fillRect/>
                  </a:stretch>
                </a:blipFill>
              </p:spPr>
              <p:txBody>
                <a:bodyPr wrap="square" lIns="0" tIns="0" rIns="0" bIns="0" rtlCol="0"/>
                <a:lstStyle/>
                <a:p>
                  <a:endParaRPr/>
                </a:p>
              </p:txBody>
            </p:sp>
            <p:sp>
              <p:nvSpPr>
                <p:cNvPr id="925" name="bk object 110"/>
                <p:cNvSpPr/>
                <p:nvPr/>
              </p:nvSpPr>
              <p:spPr>
                <a:xfrm>
                  <a:off x="247980" y="1694256"/>
                  <a:ext cx="74295" cy="102870"/>
                </a:xfrm>
                <a:custGeom>
                  <a:avLst/>
                  <a:gdLst/>
                  <a:ahLst/>
                  <a:cxnLst/>
                  <a:rect l="l" t="t" r="r" b="b"/>
                  <a:pathLst>
                    <a:path w="74295" h="102869">
                      <a:moveTo>
                        <a:pt x="47701" y="0"/>
                      </a:moveTo>
                      <a:lnTo>
                        <a:pt x="44500" y="0"/>
                      </a:lnTo>
                      <a:lnTo>
                        <a:pt x="31526" y="2991"/>
                      </a:lnTo>
                      <a:lnTo>
                        <a:pt x="21159" y="11321"/>
                      </a:lnTo>
                      <a:lnTo>
                        <a:pt x="1612" y="63220"/>
                      </a:lnTo>
                      <a:lnTo>
                        <a:pt x="520" y="66395"/>
                      </a:lnTo>
                      <a:lnTo>
                        <a:pt x="0" y="69672"/>
                      </a:lnTo>
                      <a:lnTo>
                        <a:pt x="0" y="72872"/>
                      </a:lnTo>
                      <a:lnTo>
                        <a:pt x="2984" y="85833"/>
                      </a:lnTo>
                      <a:lnTo>
                        <a:pt x="11303" y="96208"/>
                      </a:lnTo>
                      <a:lnTo>
                        <a:pt x="23317" y="102108"/>
                      </a:lnTo>
                      <a:lnTo>
                        <a:pt x="26593" y="102641"/>
                      </a:lnTo>
                      <a:lnTo>
                        <a:pt x="29768" y="102641"/>
                      </a:lnTo>
                      <a:lnTo>
                        <a:pt x="42741" y="99657"/>
                      </a:lnTo>
                      <a:lnTo>
                        <a:pt x="52160" y="92113"/>
                      </a:lnTo>
                      <a:lnTo>
                        <a:pt x="27711" y="92113"/>
                      </a:lnTo>
                      <a:lnTo>
                        <a:pt x="25628" y="91795"/>
                      </a:lnTo>
                      <a:lnTo>
                        <a:pt x="15532" y="88353"/>
                      </a:lnTo>
                      <a:lnTo>
                        <a:pt x="10515" y="80860"/>
                      </a:lnTo>
                      <a:lnTo>
                        <a:pt x="10515" y="70815"/>
                      </a:lnTo>
                      <a:lnTo>
                        <a:pt x="10845" y="68707"/>
                      </a:lnTo>
                      <a:lnTo>
                        <a:pt x="29019" y="15544"/>
                      </a:lnTo>
                      <a:lnTo>
                        <a:pt x="36512" y="10528"/>
                      </a:lnTo>
                      <a:lnTo>
                        <a:pt x="51109" y="10528"/>
                      </a:lnTo>
                      <a:lnTo>
                        <a:pt x="54152" y="1638"/>
                      </a:lnTo>
                      <a:lnTo>
                        <a:pt x="50977" y="558"/>
                      </a:lnTo>
                      <a:lnTo>
                        <a:pt x="47701" y="0"/>
                      </a:lnTo>
                      <a:close/>
                    </a:path>
                    <a:path w="74295" h="102869">
                      <a:moveTo>
                        <a:pt x="62990" y="6440"/>
                      </a:moveTo>
                      <a:lnTo>
                        <a:pt x="52463" y="6604"/>
                      </a:lnTo>
                      <a:lnTo>
                        <a:pt x="50749" y="11582"/>
                      </a:lnTo>
                      <a:lnTo>
                        <a:pt x="58762" y="14300"/>
                      </a:lnTo>
                      <a:lnTo>
                        <a:pt x="63779" y="21793"/>
                      </a:lnTo>
                      <a:lnTo>
                        <a:pt x="63804" y="31838"/>
                      </a:lnTo>
                      <a:lnTo>
                        <a:pt x="63449" y="33947"/>
                      </a:lnTo>
                      <a:lnTo>
                        <a:pt x="47993" y="79095"/>
                      </a:lnTo>
                      <a:lnTo>
                        <a:pt x="45275" y="87109"/>
                      </a:lnTo>
                      <a:lnTo>
                        <a:pt x="37782" y="92113"/>
                      </a:lnTo>
                      <a:lnTo>
                        <a:pt x="52160" y="92113"/>
                      </a:lnTo>
                      <a:lnTo>
                        <a:pt x="53119" y="91345"/>
                      </a:lnTo>
                      <a:lnTo>
                        <a:pt x="72682" y="39433"/>
                      </a:lnTo>
                      <a:lnTo>
                        <a:pt x="73774" y="36258"/>
                      </a:lnTo>
                      <a:lnTo>
                        <a:pt x="74295" y="32981"/>
                      </a:lnTo>
                      <a:lnTo>
                        <a:pt x="74295" y="29781"/>
                      </a:lnTo>
                      <a:lnTo>
                        <a:pt x="71311" y="16814"/>
                      </a:lnTo>
                      <a:lnTo>
                        <a:pt x="62990" y="6440"/>
                      </a:lnTo>
                      <a:close/>
                    </a:path>
                    <a:path w="74295" h="102869">
                      <a:moveTo>
                        <a:pt x="51109" y="10528"/>
                      </a:moveTo>
                      <a:lnTo>
                        <a:pt x="46583" y="10528"/>
                      </a:lnTo>
                      <a:lnTo>
                        <a:pt x="48666" y="10871"/>
                      </a:lnTo>
                      <a:lnTo>
                        <a:pt x="50749" y="11582"/>
                      </a:lnTo>
                      <a:lnTo>
                        <a:pt x="51109" y="10528"/>
                      </a:lnTo>
                      <a:close/>
                    </a:path>
                  </a:pathLst>
                </a:custGeom>
                <a:solidFill>
                  <a:srgbClr val="505859"/>
                </a:solidFill>
              </p:spPr>
              <p:txBody>
                <a:bodyPr wrap="square" lIns="0" tIns="0" rIns="0" bIns="0" rtlCol="0"/>
                <a:lstStyle/>
                <a:p>
                  <a:endParaRPr/>
                </a:p>
              </p:txBody>
            </p:sp>
            <p:sp>
              <p:nvSpPr>
                <p:cNvPr id="926" name="bk object 111"/>
                <p:cNvSpPr/>
                <p:nvPr/>
              </p:nvSpPr>
              <p:spPr>
                <a:xfrm>
                  <a:off x="577797" y="1700183"/>
                  <a:ext cx="62426" cy="90801"/>
                </a:xfrm>
                <a:prstGeom prst="rect">
                  <a:avLst/>
                </a:prstGeom>
                <a:blipFill>
                  <a:blip r:embed="rId99" cstate="print"/>
                  <a:stretch>
                    <a:fillRect/>
                  </a:stretch>
                </a:blipFill>
              </p:spPr>
              <p:txBody>
                <a:bodyPr wrap="square" lIns="0" tIns="0" rIns="0" bIns="0" rtlCol="0"/>
                <a:lstStyle/>
                <a:p>
                  <a:endParaRPr/>
                </a:p>
              </p:txBody>
            </p:sp>
            <p:sp>
              <p:nvSpPr>
                <p:cNvPr id="927" name="bk object 112"/>
                <p:cNvSpPr/>
                <p:nvPr/>
              </p:nvSpPr>
              <p:spPr>
                <a:xfrm>
                  <a:off x="571893" y="1694256"/>
                  <a:ext cx="74295" cy="102870"/>
                </a:xfrm>
                <a:custGeom>
                  <a:avLst/>
                  <a:gdLst/>
                  <a:ahLst/>
                  <a:cxnLst/>
                  <a:rect l="l" t="t" r="r" b="b"/>
                  <a:pathLst>
                    <a:path w="74295" h="102869">
                      <a:moveTo>
                        <a:pt x="20116" y="1638"/>
                      </a:moveTo>
                      <a:lnTo>
                        <a:pt x="8529" y="8918"/>
                      </a:lnTo>
                      <a:lnTo>
                        <a:pt x="1583" y="20192"/>
                      </a:lnTo>
                      <a:lnTo>
                        <a:pt x="0" y="32981"/>
                      </a:lnTo>
                      <a:lnTo>
                        <a:pt x="520" y="36258"/>
                      </a:lnTo>
                      <a:lnTo>
                        <a:pt x="16344" y="82499"/>
                      </a:lnTo>
                      <a:lnTo>
                        <a:pt x="23641" y="94088"/>
                      </a:lnTo>
                      <a:lnTo>
                        <a:pt x="34916" y="101043"/>
                      </a:lnTo>
                      <a:lnTo>
                        <a:pt x="47701" y="102641"/>
                      </a:lnTo>
                      <a:lnTo>
                        <a:pt x="50977" y="102108"/>
                      </a:lnTo>
                      <a:lnTo>
                        <a:pt x="54152" y="101028"/>
                      </a:lnTo>
                      <a:lnTo>
                        <a:pt x="65742" y="93735"/>
                      </a:lnTo>
                      <a:lnTo>
                        <a:pt x="66742" y="92113"/>
                      </a:lnTo>
                      <a:lnTo>
                        <a:pt x="36487" y="92113"/>
                      </a:lnTo>
                      <a:lnTo>
                        <a:pt x="28994" y="87109"/>
                      </a:lnTo>
                      <a:lnTo>
                        <a:pt x="26276" y="79095"/>
                      </a:lnTo>
                      <a:lnTo>
                        <a:pt x="11531" y="36029"/>
                      </a:lnTo>
                      <a:lnTo>
                        <a:pt x="10845" y="33947"/>
                      </a:lnTo>
                      <a:lnTo>
                        <a:pt x="10490" y="31838"/>
                      </a:lnTo>
                      <a:lnTo>
                        <a:pt x="10490" y="21793"/>
                      </a:lnTo>
                      <a:lnTo>
                        <a:pt x="15532" y="14300"/>
                      </a:lnTo>
                      <a:lnTo>
                        <a:pt x="23545" y="11582"/>
                      </a:lnTo>
                      <a:lnTo>
                        <a:pt x="20116" y="1638"/>
                      </a:lnTo>
                      <a:close/>
                    </a:path>
                    <a:path w="74295" h="102869">
                      <a:moveTo>
                        <a:pt x="51885" y="10528"/>
                      </a:moveTo>
                      <a:lnTo>
                        <a:pt x="37782" y="10528"/>
                      </a:lnTo>
                      <a:lnTo>
                        <a:pt x="45275" y="15544"/>
                      </a:lnTo>
                      <a:lnTo>
                        <a:pt x="47993" y="23558"/>
                      </a:lnTo>
                      <a:lnTo>
                        <a:pt x="63449" y="68707"/>
                      </a:lnTo>
                      <a:lnTo>
                        <a:pt x="63779" y="70815"/>
                      </a:lnTo>
                      <a:lnTo>
                        <a:pt x="63779" y="80860"/>
                      </a:lnTo>
                      <a:lnTo>
                        <a:pt x="58737" y="88353"/>
                      </a:lnTo>
                      <a:lnTo>
                        <a:pt x="50723" y="91071"/>
                      </a:lnTo>
                      <a:lnTo>
                        <a:pt x="48666" y="91795"/>
                      </a:lnTo>
                      <a:lnTo>
                        <a:pt x="46583" y="92113"/>
                      </a:lnTo>
                      <a:lnTo>
                        <a:pt x="66742" y="92113"/>
                      </a:lnTo>
                      <a:lnTo>
                        <a:pt x="72685" y="82467"/>
                      </a:lnTo>
                      <a:lnTo>
                        <a:pt x="74269" y="69672"/>
                      </a:lnTo>
                      <a:lnTo>
                        <a:pt x="73774" y="66395"/>
                      </a:lnTo>
                      <a:lnTo>
                        <a:pt x="72656" y="63220"/>
                      </a:lnTo>
                      <a:lnTo>
                        <a:pt x="57924" y="20129"/>
                      </a:lnTo>
                      <a:lnTo>
                        <a:pt x="51885" y="10528"/>
                      </a:lnTo>
                      <a:close/>
                    </a:path>
                    <a:path w="74295" h="102869">
                      <a:moveTo>
                        <a:pt x="26568" y="0"/>
                      </a:moveTo>
                      <a:lnTo>
                        <a:pt x="23317" y="558"/>
                      </a:lnTo>
                      <a:lnTo>
                        <a:pt x="20116" y="1638"/>
                      </a:lnTo>
                      <a:lnTo>
                        <a:pt x="23545" y="11582"/>
                      </a:lnTo>
                      <a:lnTo>
                        <a:pt x="25628" y="10871"/>
                      </a:lnTo>
                      <a:lnTo>
                        <a:pt x="27711" y="10528"/>
                      </a:lnTo>
                      <a:lnTo>
                        <a:pt x="51885" y="10528"/>
                      </a:lnTo>
                      <a:lnTo>
                        <a:pt x="50635" y="8541"/>
                      </a:lnTo>
                      <a:lnTo>
                        <a:pt x="39351" y="1590"/>
                      </a:lnTo>
                      <a:lnTo>
                        <a:pt x="26568" y="0"/>
                      </a:lnTo>
                      <a:close/>
                    </a:path>
                  </a:pathLst>
                </a:custGeom>
                <a:solidFill>
                  <a:srgbClr val="505859"/>
                </a:solidFill>
              </p:spPr>
              <p:txBody>
                <a:bodyPr wrap="square" lIns="0" tIns="0" rIns="0" bIns="0" rtlCol="0"/>
                <a:lstStyle/>
                <a:p>
                  <a:endParaRPr/>
                </a:p>
              </p:txBody>
            </p:sp>
            <p:sp>
              <p:nvSpPr>
                <p:cNvPr id="928" name="bk object 113"/>
                <p:cNvSpPr/>
                <p:nvPr/>
              </p:nvSpPr>
              <p:spPr>
                <a:xfrm>
                  <a:off x="187502" y="1304353"/>
                  <a:ext cx="518248" cy="486765"/>
                </a:xfrm>
                <a:prstGeom prst="rect">
                  <a:avLst/>
                </a:prstGeom>
                <a:blipFill>
                  <a:blip r:embed="rId100" cstate="print"/>
                  <a:stretch>
                    <a:fillRect/>
                  </a:stretch>
                </a:blipFill>
              </p:spPr>
              <p:txBody>
                <a:bodyPr wrap="square" lIns="0" tIns="0" rIns="0" bIns="0" rtlCol="0"/>
                <a:lstStyle/>
                <a:p>
                  <a:endParaRPr/>
                </a:p>
              </p:txBody>
            </p:sp>
            <p:sp>
              <p:nvSpPr>
                <p:cNvPr id="929" name="bk object 114"/>
                <p:cNvSpPr/>
                <p:nvPr/>
              </p:nvSpPr>
              <p:spPr>
                <a:xfrm>
                  <a:off x="179213" y="1295984"/>
                  <a:ext cx="535305" cy="503555"/>
                </a:xfrm>
                <a:custGeom>
                  <a:avLst/>
                  <a:gdLst/>
                  <a:ahLst/>
                  <a:cxnLst/>
                  <a:rect l="l" t="t" r="r" b="b"/>
                  <a:pathLst>
                    <a:path w="535305" h="503555">
                      <a:moveTo>
                        <a:pt x="271322" y="0"/>
                      </a:moveTo>
                      <a:lnTo>
                        <a:pt x="229509" y="2788"/>
                      </a:lnTo>
                      <a:lnTo>
                        <a:pt x="190179" y="10914"/>
                      </a:lnTo>
                      <a:lnTo>
                        <a:pt x="153623" y="23977"/>
                      </a:lnTo>
                      <a:lnTo>
                        <a:pt x="109695" y="48380"/>
                      </a:lnTo>
                      <a:lnTo>
                        <a:pt x="71213" y="80768"/>
                      </a:lnTo>
                      <a:lnTo>
                        <a:pt x="45859" y="111021"/>
                      </a:lnTo>
                      <a:lnTo>
                        <a:pt x="25649" y="144218"/>
                      </a:lnTo>
                      <a:lnTo>
                        <a:pt x="10989" y="179975"/>
                      </a:lnTo>
                      <a:lnTo>
                        <a:pt x="2288" y="217911"/>
                      </a:lnTo>
                      <a:lnTo>
                        <a:pt x="0" y="244246"/>
                      </a:lnTo>
                      <a:lnTo>
                        <a:pt x="333" y="258633"/>
                      </a:lnTo>
                      <a:lnTo>
                        <a:pt x="5472" y="299798"/>
                      </a:lnTo>
                      <a:lnTo>
                        <a:pt x="16439" y="337754"/>
                      </a:lnTo>
                      <a:lnTo>
                        <a:pt x="32755" y="372362"/>
                      </a:lnTo>
                      <a:lnTo>
                        <a:pt x="61999" y="413052"/>
                      </a:lnTo>
                      <a:lnTo>
                        <a:pt x="91128" y="440183"/>
                      </a:lnTo>
                      <a:lnTo>
                        <a:pt x="123624" y="463040"/>
                      </a:lnTo>
                      <a:lnTo>
                        <a:pt x="157927" y="480899"/>
                      </a:lnTo>
                      <a:lnTo>
                        <a:pt x="193910" y="493660"/>
                      </a:lnTo>
                      <a:lnTo>
                        <a:pt x="231449" y="501227"/>
                      </a:lnTo>
                      <a:lnTo>
                        <a:pt x="257277" y="503337"/>
                      </a:lnTo>
                      <a:lnTo>
                        <a:pt x="272137" y="503068"/>
                      </a:lnTo>
                      <a:lnTo>
                        <a:pt x="314511" y="498766"/>
                      </a:lnTo>
                      <a:lnTo>
                        <a:pt x="353539" y="489509"/>
                      </a:lnTo>
                      <a:lnTo>
                        <a:pt x="361922" y="486690"/>
                      </a:lnTo>
                      <a:lnTo>
                        <a:pt x="271025" y="486690"/>
                      </a:lnTo>
                      <a:lnTo>
                        <a:pt x="256807" y="486357"/>
                      </a:lnTo>
                      <a:lnTo>
                        <a:pt x="215860" y="481443"/>
                      </a:lnTo>
                      <a:lnTo>
                        <a:pt x="177727" y="471021"/>
                      </a:lnTo>
                      <a:lnTo>
                        <a:pt x="142733" y="455560"/>
                      </a:lnTo>
                      <a:lnTo>
                        <a:pt x="101520" y="427916"/>
                      </a:lnTo>
                      <a:lnTo>
                        <a:pt x="73713" y="400592"/>
                      </a:lnTo>
                      <a:lnTo>
                        <a:pt x="50377" y="368989"/>
                      </a:lnTo>
                      <a:lnTo>
                        <a:pt x="32824" y="334516"/>
                      </a:lnTo>
                      <a:lnTo>
                        <a:pt x="21488" y="297583"/>
                      </a:lnTo>
                      <a:lnTo>
                        <a:pt x="16801" y="258598"/>
                      </a:lnTo>
                      <a:lnTo>
                        <a:pt x="17163" y="244223"/>
                      </a:lnTo>
                      <a:lnTo>
                        <a:pt x="22661" y="203387"/>
                      </a:lnTo>
                      <a:lnTo>
                        <a:pt x="34376" y="165943"/>
                      </a:lnTo>
                      <a:lnTo>
                        <a:pt x="58747" y="121585"/>
                      </a:lnTo>
                      <a:lnTo>
                        <a:pt x="93027" y="83517"/>
                      </a:lnTo>
                      <a:lnTo>
                        <a:pt x="124864" y="59427"/>
                      </a:lnTo>
                      <a:lnTo>
                        <a:pt x="158760" y="40570"/>
                      </a:lnTo>
                      <a:lnTo>
                        <a:pt x="194560" y="27088"/>
                      </a:lnTo>
                      <a:lnTo>
                        <a:pt x="232112" y="19119"/>
                      </a:lnTo>
                      <a:lnTo>
                        <a:pt x="258043" y="16938"/>
                      </a:lnTo>
                      <a:lnTo>
                        <a:pt x="363550" y="16938"/>
                      </a:lnTo>
                      <a:lnTo>
                        <a:pt x="361480" y="16141"/>
                      </a:lnTo>
                      <a:lnTo>
                        <a:pt x="324045" y="5666"/>
                      </a:lnTo>
                      <a:lnTo>
                        <a:pt x="284769" y="495"/>
                      </a:lnTo>
                      <a:lnTo>
                        <a:pt x="271322" y="0"/>
                      </a:lnTo>
                      <a:close/>
                    </a:path>
                    <a:path w="535305" h="503555">
                      <a:moveTo>
                        <a:pt x="526538" y="251751"/>
                      </a:moveTo>
                      <a:lnTo>
                        <a:pt x="518156" y="251751"/>
                      </a:lnTo>
                      <a:lnTo>
                        <a:pt x="517744" y="265255"/>
                      </a:lnTo>
                      <a:lnTo>
                        <a:pt x="516536" y="278558"/>
                      </a:lnTo>
                      <a:lnTo>
                        <a:pt x="508337" y="317061"/>
                      </a:lnTo>
                      <a:lnTo>
                        <a:pt x="493728" y="353027"/>
                      </a:lnTo>
                      <a:lnTo>
                        <a:pt x="473287" y="385906"/>
                      </a:lnTo>
                      <a:lnTo>
                        <a:pt x="447590" y="415151"/>
                      </a:lnTo>
                      <a:lnTo>
                        <a:pt x="417629" y="439542"/>
                      </a:lnTo>
                      <a:lnTo>
                        <a:pt x="384627" y="459241"/>
                      </a:lnTo>
                      <a:lnTo>
                        <a:pt x="348949" y="473899"/>
                      </a:lnTo>
                      <a:lnTo>
                        <a:pt x="310960" y="483165"/>
                      </a:lnTo>
                      <a:lnTo>
                        <a:pt x="271025" y="486690"/>
                      </a:lnTo>
                      <a:lnTo>
                        <a:pt x="361922" y="486690"/>
                      </a:lnTo>
                      <a:lnTo>
                        <a:pt x="400286" y="470107"/>
                      </a:lnTo>
                      <a:lnTo>
                        <a:pt x="440880" y="443448"/>
                      </a:lnTo>
                      <a:lnTo>
                        <a:pt x="469486" y="415933"/>
                      </a:lnTo>
                      <a:lnTo>
                        <a:pt x="494129" y="384248"/>
                      </a:lnTo>
                      <a:lnTo>
                        <a:pt x="513175" y="350406"/>
                      </a:lnTo>
                      <a:lnTo>
                        <a:pt x="526405" y="314614"/>
                      </a:lnTo>
                      <a:lnTo>
                        <a:pt x="533604" y="277082"/>
                      </a:lnTo>
                      <a:lnTo>
                        <a:pt x="534625" y="264221"/>
                      </a:lnTo>
                      <a:lnTo>
                        <a:pt x="526538" y="251751"/>
                      </a:lnTo>
                      <a:close/>
                    </a:path>
                    <a:path w="535305" h="503555">
                      <a:moveTo>
                        <a:pt x="363550" y="16938"/>
                      </a:moveTo>
                      <a:lnTo>
                        <a:pt x="258043" y="16938"/>
                      </a:lnTo>
                      <a:lnTo>
                        <a:pt x="272914" y="17228"/>
                      </a:lnTo>
                      <a:lnTo>
                        <a:pt x="287391" y="18150"/>
                      </a:lnTo>
                      <a:lnTo>
                        <a:pt x="328438" y="24544"/>
                      </a:lnTo>
                      <a:lnTo>
                        <a:pt x="365868" y="36042"/>
                      </a:lnTo>
                      <a:lnTo>
                        <a:pt x="410052" y="58558"/>
                      </a:lnTo>
                      <a:lnTo>
                        <a:pt x="448877" y="90114"/>
                      </a:lnTo>
                      <a:lnTo>
                        <a:pt x="475117" y="121275"/>
                      </a:lnTo>
                      <a:lnTo>
                        <a:pt x="495329" y="154707"/>
                      </a:lnTo>
                      <a:lnTo>
                        <a:pt x="509302" y="190200"/>
                      </a:lnTo>
                      <a:lnTo>
                        <a:pt x="517862" y="240360"/>
                      </a:lnTo>
                      <a:lnTo>
                        <a:pt x="534945" y="251751"/>
                      </a:lnTo>
                      <a:lnTo>
                        <a:pt x="531589" y="211704"/>
                      </a:lnTo>
                      <a:lnTo>
                        <a:pt x="521844" y="173665"/>
                      </a:lnTo>
                      <a:lnTo>
                        <a:pt x="506241" y="138129"/>
                      </a:lnTo>
                      <a:lnTo>
                        <a:pt x="485310" y="105592"/>
                      </a:lnTo>
                      <a:lnTo>
                        <a:pt x="459582" y="76549"/>
                      </a:lnTo>
                      <a:lnTo>
                        <a:pt x="429563" y="51867"/>
                      </a:lnTo>
                      <a:lnTo>
                        <a:pt x="396757" y="31637"/>
                      </a:lnTo>
                      <a:lnTo>
                        <a:pt x="373494" y="20763"/>
                      </a:lnTo>
                      <a:lnTo>
                        <a:pt x="363550" y="16938"/>
                      </a:lnTo>
                      <a:close/>
                    </a:path>
                  </a:pathLst>
                </a:custGeom>
                <a:solidFill>
                  <a:srgbClr val="B3812F"/>
                </a:solidFill>
              </p:spPr>
              <p:txBody>
                <a:bodyPr wrap="square" lIns="0" tIns="0" rIns="0" bIns="0" rtlCol="0"/>
                <a:lstStyle/>
                <a:p>
                  <a:endParaRPr/>
                </a:p>
              </p:txBody>
            </p:sp>
            <p:sp>
              <p:nvSpPr>
                <p:cNvPr id="930" name="bk object 115"/>
                <p:cNvSpPr/>
                <p:nvPr/>
              </p:nvSpPr>
              <p:spPr>
                <a:xfrm>
                  <a:off x="220130" y="1421409"/>
                  <a:ext cx="481965" cy="361315"/>
                </a:xfrm>
                <a:custGeom>
                  <a:avLst/>
                  <a:gdLst/>
                  <a:ahLst/>
                  <a:cxnLst/>
                  <a:rect l="l" t="t" r="r" b="b"/>
                  <a:pathLst>
                    <a:path w="481965" h="361314">
                      <a:moveTo>
                        <a:pt x="0" y="216972"/>
                      </a:moveTo>
                      <a:lnTo>
                        <a:pt x="22750" y="259262"/>
                      </a:lnTo>
                      <a:lnTo>
                        <a:pt x="50045" y="290272"/>
                      </a:lnTo>
                      <a:lnTo>
                        <a:pt x="90052" y="321115"/>
                      </a:lnTo>
                      <a:lnTo>
                        <a:pt x="123913" y="338968"/>
                      </a:lnTo>
                      <a:lnTo>
                        <a:pt x="160610" y="351807"/>
                      </a:lnTo>
                      <a:lnTo>
                        <a:pt x="199722" y="359195"/>
                      </a:lnTo>
                      <a:lnTo>
                        <a:pt x="226929" y="360876"/>
                      </a:lnTo>
                      <a:lnTo>
                        <a:pt x="241185" y="360542"/>
                      </a:lnTo>
                      <a:lnTo>
                        <a:pt x="282226" y="355634"/>
                      </a:lnTo>
                      <a:lnTo>
                        <a:pt x="320430" y="345242"/>
                      </a:lnTo>
                      <a:lnTo>
                        <a:pt x="355472" y="329852"/>
                      </a:lnTo>
                      <a:lnTo>
                        <a:pt x="376895" y="317070"/>
                      </a:lnTo>
                      <a:lnTo>
                        <a:pt x="217931" y="317070"/>
                      </a:lnTo>
                      <a:lnTo>
                        <a:pt x="202768" y="316800"/>
                      </a:lnTo>
                      <a:lnTo>
                        <a:pt x="159909" y="312337"/>
                      </a:lnTo>
                      <a:lnTo>
                        <a:pt x="120964" y="302743"/>
                      </a:lnTo>
                      <a:lnTo>
                        <a:pt x="75061" y="282733"/>
                      </a:lnTo>
                      <a:lnTo>
                        <a:pt x="35957" y="255438"/>
                      </a:lnTo>
                      <a:lnTo>
                        <a:pt x="6748" y="225459"/>
                      </a:lnTo>
                      <a:lnTo>
                        <a:pt x="0" y="216972"/>
                      </a:lnTo>
                      <a:close/>
                    </a:path>
                    <a:path w="481965" h="361314">
                      <a:moveTo>
                        <a:pt x="441336" y="0"/>
                      </a:moveTo>
                      <a:lnTo>
                        <a:pt x="455221" y="48569"/>
                      </a:lnTo>
                      <a:lnTo>
                        <a:pt x="457894" y="74243"/>
                      </a:lnTo>
                      <a:lnTo>
                        <a:pt x="457558" y="88828"/>
                      </a:lnTo>
                      <a:lnTo>
                        <a:pt x="452222" y="130073"/>
                      </a:lnTo>
                      <a:lnTo>
                        <a:pt x="440757" y="167569"/>
                      </a:lnTo>
                      <a:lnTo>
                        <a:pt x="416744" y="211763"/>
                      </a:lnTo>
                      <a:lnTo>
                        <a:pt x="382681" y="249751"/>
                      </a:lnTo>
                      <a:lnTo>
                        <a:pt x="350912" y="273889"/>
                      </a:lnTo>
                      <a:lnTo>
                        <a:pt x="317105" y="292858"/>
                      </a:lnTo>
                      <a:lnTo>
                        <a:pt x="281383" y="306512"/>
                      </a:lnTo>
                      <a:lnTo>
                        <a:pt x="243872" y="314709"/>
                      </a:lnTo>
                      <a:lnTo>
                        <a:pt x="217931" y="317070"/>
                      </a:lnTo>
                      <a:lnTo>
                        <a:pt x="376895" y="317070"/>
                      </a:lnTo>
                      <a:lnTo>
                        <a:pt x="415730" y="284774"/>
                      </a:lnTo>
                      <a:lnTo>
                        <a:pt x="441237" y="253892"/>
                      </a:lnTo>
                      <a:lnTo>
                        <a:pt x="460844" y="220314"/>
                      </a:lnTo>
                      <a:lnTo>
                        <a:pt x="474221" y="184359"/>
                      </a:lnTo>
                      <a:lnTo>
                        <a:pt x="481040" y="146343"/>
                      </a:lnTo>
                      <a:lnTo>
                        <a:pt x="481798" y="133268"/>
                      </a:lnTo>
                      <a:lnTo>
                        <a:pt x="481448" y="118998"/>
                      </a:lnTo>
                      <a:lnTo>
                        <a:pt x="476127" y="78922"/>
                      </a:lnTo>
                      <a:lnTo>
                        <a:pt x="459744" y="31381"/>
                      </a:lnTo>
                      <a:lnTo>
                        <a:pt x="447896" y="9904"/>
                      </a:lnTo>
                      <a:lnTo>
                        <a:pt x="441336" y="0"/>
                      </a:lnTo>
                      <a:close/>
                    </a:path>
                  </a:pathLst>
                </a:custGeom>
                <a:solidFill>
                  <a:srgbClr val="DFB591"/>
                </a:solidFill>
              </p:spPr>
              <p:txBody>
                <a:bodyPr wrap="square" lIns="0" tIns="0" rIns="0" bIns="0" rtlCol="0"/>
                <a:lstStyle/>
                <a:p>
                  <a:endParaRPr/>
                </a:p>
              </p:txBody>
            </p:sp>
            <p:sp>
              <p:nvSpPr>
                <p:cNvPr id="931" name="bk object 116"/>
                <p:cNvSpPr/>
                <p:nvPr/>
              </p:nvSpPr>
              <p:spPr>
                <a:xfrm>
                  <a:off x="216317" y="1315566"/>
                  <a:ext cx="244677" cy="263910"/>
                </a:xfrm>
                <a:prstGeom prst="rect">
                  <a:avLst/>
                </a:prstGeom>
                <a:blipFill>
                  <a:blip r:embed="rId101" cstate="print"/>
                  <a:stretch>
                    <a:fillRect/>
                  </a:stretch>
                </a:blipFill>
              </p:spPr>
              <p:txBody>
                <a:bodyPr wrap="square" lIns="0" tIns="0" rIns="0" bIns="0" rtlCol="0"/>
                <a:lstStyle/>
                <a:p>
                  <a:endParaRPr/>
                </a:p>
              </p:txBody>
            </p:sp>
            <p:sp>
              <p:nvSpPr>
                <p:cNvPr id="932" name="bk object 117"/>
                <p:cNvSpPr/>
                <p:nvPr/>
              </p:nvSpPr>
              <p:spPr>
                <a:xfrm>
                  <a:off x="170040" y="1283411"/>
                  <a:ext cx="553173" cy="280009"/>
                </a:xfrm>
                <a:prstGeom prst="rect">
                  <a:avLst/>
                </a:prstGeom>
                <a:blipFill>
                  <a:blip r:embed="rId102" cstate="print"/>
                  <a:stretch>
                    <a:fillRect/>
                  </a:stretch>
                </a:blipFill>
              </p:spPr>
              <p:txBody>
                <a:bodyPr wrap="square" lIns="0" tIns="0" rIns="0" bIns="0" rtlCol="0"/>
                <a:lstStyle/>
                <a:p>
                  <a:endParaRPr/>
                </a:p>
              </p:txBody>
            </p:sp>
            <p:sp>
              <p:nvSpPr>
                <p:cNvPr id="933" name="bk object 118"/>
                <p:cNvSpPr/>
                <p:nvPr/>
              </p:nvSpPr>
              <p:spPr>
                <a:xfrm>
                  <a:off x="215196" y="1316031"/>
                  <a:ext cx="246758" cy="230022"/>
                </a:xfrm>
                <a:prstGeom prst="rect">
                  <a:avLst/>
                </a:prstGeom>
                <a:blipFill>
                  <a:blip r:embed="rId103" cstate="print"/>
                  <a:stretch>
                    <a:fillRect/>
                  </a:stretch>
                </a:blipFill>
              </p:spPr>
              <p:txBody>
                <a:bodyPr wrap="square" lIns="0" tIns="0" rIns="0" bIns="0" rtlCol="0"/>
                <a:lstStyle/>
                <a:p>
                  <a:endParaRPr/>
                </a:p>
              </p:txBody>
            </p:sp>
            <p:sp>
              <p:nvSpPr>
                <p:cNvPr id="934" name="bk object 119"/>
                <p:cNvSpPr/>
                <p:nvPr/>
              </p:nvSpPr>
              <p:spPr>
                <a:xfrm>
                  <a:off x="319018" y="1199751"/>
                  <a:ext cx="262548" cy="261879"/>
                </a:xfrm>
                <a:prstGeom prst="rect">
                  <a:avLst/>
                </a:prstGeom>
                <a:blipFill>
                  <a:blip r:embed="rId104" cstate="print"/>
                  <a:stretch>
                    <a:fillRect/>
                  </a:stretch>
                </a:blipFill>
              </p:spPr>
              <p:txBody>
                <a:bodyPr wrap="square" lIns="0" tIns="0" rIns="0" bIns="0" rtlCol="0"/>
                <a:lstStyle/>
                <a:p>
                  <a:endParaRPr/>
                </a:p>
              </p:txBody>
            </p:sp>
            <p:sp>
              <p:nvSpPr>
                <p:cNvPr id="935" name="bk object 120"/>
                <p:cNvSpPr/>
                <p:nvPr/>
              </p:nvSpPr>
              <p:spPr>
                <a:xfrm>
                  <a:off x="313840" y="1194088"/>
                  <a:ext cx="273050" cy="273050"/>
                </a:xfrm>
                <a:custGeom>
                  <a:avLst/>
                  <a:gdLst/>
                  <a:ahLst/>
                  <a:cxnLst/>
                  <a:rect l="l" t="t" r="r" b="b"/>
                  <a:pathLst>
                    <a:path w="273050" h="273050">
                      <a:moveTo>
                        <a:pt x="139556" y="0"/>
                      </a:moveTo>
                      <a:lnTo>
                        <a:pt x="95922" y="6618"/>
                      </a:lnTo>
                      <a:lnTo>
                        <a:pt x="58201" y="25108"/>
                      </a:lnTo>
                      <a:lnTo>
                        <a:pt x="28341" y="53383"/>
                      </a:lnTo>
                      <a:lnTo>
                        <a:pt x="8291" y="89358"/>
                      </a:lnTo>
                      <a:lnTo>
                        <a:pt x="0" y="130946"/>
                      </a:lnTo>
                      <a:lnTo>
                        <a:pt x="727" y="146340"/>
                      </a:lnTo>
                      <a:lnTo>
                        <a:pt x="11304" y="188893"/>
                      </a:lnTo>
                      <a:lnTo>
                        <a:pt x="32890" y="224614"/>
                      </a:lnTo>
                      <a:lnTo>
                        <a:pt x="63452" y="251717"/>
                      </a:lnTo>
                      <a:lnTo>
                        <a:pt x="100956" y="268419"/>
                      </a:lnTo>
                      <a:lnTo>
                        <a:pt x="128813" y="272893"/>
                      </a:lnTo>
                      <a:lnTo>
                        <a:pt x="144460" y="272194"/>
                      </a:lnTo>
                      <a:lnTo>
                        <a:pt x="159509" y="270066"/>
                      </a:lnTo>
                      <a:lnTo>
                        <a:pt x="173897" y="266583"/>
                      </a:lnTo>
                      <a:lnTo>
                        <a:pt x="185359" y="262587"/>
                      </a:lnTo>
                      <a:lnTo>
                        <a:pt x="138352" y="262587"/>
                      </a:lnTo>
                      <a:lnTo>
                        <a:pt x="124383" y="261896"/>
                      </a:lnTo>
                      <a:lnTo>
                        <a:pt x="86066" y="252033"/>
                      </a:lnTo>
                      <a:lnTo>
                        <a:pt x="44006" y="221275"/>
                      </a:lnTo>
                      <a:lnTo>
                        <a:pt x="21844" y="187896"/>
                      </a:lnTo>
                      <a:lnTo>
                        <a:pt x="10445" y="139840"/>
                      </a:lnTo>
                      <a:lnTo>
                        <a:pt x="11108" y="125578"/>
                      </a:lnTo>
                      <a:lnTo>
                        <a:pt x="20705" y="86930"/>
                      </a:lnTo>
                      <a:lnTo>
                        <a:pt x="51106" y="44779"/>
                      </a:lnTo>
                      <a:lnTo>
                        <a:pt x="84542" y="22262"/>
                      </a:lnTo>
                      <a:lnTo>
                        <a:pt x="132158" y="10542"/>
                      </a:lnTo>
                      <a:lnTo>
                        <a:pt x="188777" y="10542"/>
                      </a:lnTo>
                      <a:lnTo>
                        <a:pt x="181858" y="7694"/>
                      </a:lnTo>
                      <a:lnTo>
                        <a:pt x="168278" y="3694"/>
                      </a:lnTo>
                      <a:lnTo>
                        <a:pt x="154151" y="1102"/>
                      </a:lnTo>
                      <a:lnTo>
                        <a:pt x="139556" y="0"/>
                      </a:lnTo>
                      <a:close/>
                    </a:path>
                    <a:path w="273050" h="273050">
                      <a:moveTo>
                        <a:pt x="267781" y="136540"/>
                      </a:moveTo>
                      <a:lnTo>
                        <a:pt x="262523" y="136540"/>
                      </a:lnTo>
                      <a:lnTo>
                        <a:pt x="261802" y="150107"/>
                      </a:lnTo>
                      <a:lnTo>
                        <a:pt x="259688" y="163253"/>
                      </a:lnTo>
                      <a:lnTo>
                        <a:pt x="245732" y="199446"/>
                      </a:lnTo>
                      <a:lnTo>
                        <a:pt x="220341" y="229941"/>
                      </a:lnTo>
                      <a:lnTo>
                        <a:pt x="187036" y="251619"/>
                      </a:lnTo>
                      <a:lnTo>
                        <a:pt x="138352" y="262587"/>
                      </a:lnTo>
                      <a:lnTo>
                        <a:pt x="185359" y="262587"/>
                      </a:lnTo>
                      <a:lnTo>
                        <a:pt x="223619" y="240570"/>
                      </a:lnTo>
                      <a:lnTo>
                        <a:pt x="251005" y="210382"/>
                      </a:lnTo>
                      <a:lnTo>
                        <a:pt x="267967" y="173408"/>
                      </a:lnTo>
                      <a:lnTo>
                        <a:pt x="272724" y="145874"/>
                      </a:lnTo>
                      <a:lnTo>
                        <a:pt x="267781" y="136540"/>
                      </a:lnTo>
                      <a:close/>
                    </a:path>
                    <a:path w="273050" h="273050">
                      <a:moveTo>
                        <a:pt x="188777" y="10542"/>
                      </a:moveTo>
                      <a:lnTo>
                        <a:pt x="132158" y="10542"/>
                      </a:lnTo>
                      <a:lnTo>
                        <a:pt x="146622" y="11186"/>
                      </a:lnTo>
                      <a:lnTo>
                        <a:pt x="160342" y="13120"/>
                      </a:lnTo>
                      <a:lnTo>
                        <a:pt x="196916" y="26009"/>
                      </a:lnTo>
                      <a:lnTo>
                        <a:pt x="227729" y="50743"/>
                      </a:lnTo>
                      <a:lnTo>
                        <a:pt x="250493" y="84223"/>
                      </a:lnTo>
                      <a:lnTo>
                        <a:pt x="262425" y="131551"/>
                      </a:lnTo>
                      <a:lnTo>
                        <a:pt x="273039" y="136540"/>
                      </a:lnTo>
                      <a:lnTo>
                        <a:pt x="266261" y="93933"/>
                      </a:lnTo>
                      <a:lnTo>
                        <a:pt x="247367" y="56818"/>
                      </a:lnTo>
                      <a:lnTo>
                        <a:pt x="218514" y="27353"/>
                      </a:lnTo>
                      <a:lnTo>
                        <a:pt x="194810" y="13024"/>
                      </a:lnTo>
                      <a:lnTo>
                        <a:pt x="188777" y="10542"/>
                      </a:lnTo>
                      <a:close/>
                    </a:path>
                  </a:pathLst>
                </a:custGeom>
                <a:solidFill>
                  <a:srgbClr val="6996B2"/>
                </a:solidFill>
              </p:spPr>
              <p:txBody>
                <a:bodyPr wrap="square" lIns="0" tIns="0" rIns="0" bIns="0" rtlCol="0"/>
                <a:lstStyle/>
                <a:p>
                  <a:endParaRPr/>
                </a:p>
              </p:txBody>
            </p:sp>
            <p:sp>
              <p:nvSpPr>
                <p:cNvPr id="936" name="bk object 121"/>
                <p:cNvSpPr/>
                <p:nvPr/>
              </p:nvSpPr>
              <p:spPr>
                <a:xfrm>
                  <a:off x="338967" y="1218612"/>
                  <a:ext cx="223388" cy="223851"/>
                </a:xfrm>
                <a:prstGeom prst="rect">
                  <a:avLst/>
                </a:prstGeom>
                <a:blipFill>
                  <a:blip r:embed="rId105" cstate="print"/>
                  <a:stretch>
                    <a:fillRect/>
                  </a:stretch>
                </a:blipFill>
              </p:spPr>
              <p:txBody>
                <a:bodyPr wrap="square" lIns="0" tIns="0" rIns="0" bIns="0" rtlCol="0"/>
                <a:lstStyle/>
                <a:p>
                  <a:endParaRPr/>
                </a:p>
              </p:txBody>
            </p:sp>
            <p:sp>
              <p:nvSpPr>
                <p:cNvPr id="937" name="bk object 122"/>
                <p:cNvSpPr/>
                <p:nvPr/>
              </p:nvSpPr>
              <p:spPr>
                <a:xfrm>
                  <a:off x="338967" y="1218612"/>
                  <a:ext cx="223388" cy="223851"/>
                </a:xfrm>
                <a:prstGeom prst="rect">
                  <a:avLst/>
                </a:prstGeom>
                <a:blipFill>
                  <a:blip r:embed="rId106" cstate="print"/>
                  <a:stretch>
                    <a:fillRect/>
                  </a:stretch>
                </a:blipFill>
              </p:spPr>
              <p:txBody>
                <a:bodyPr wrap="square" lIns="0" tIns="0" rIns="0" bIns="0" rtlCol="0"/>
                <a:lstStyle/>
                <a:p>
                  <a:endParaRPr/>
                </a:p>
              </p:txBody>
            </p:sp>
            <p:sp>
              <p:nvSpPr>
                <p:cNvPr id="938" name="bk object 123"/>
                <p:cNvSpPr/>
                <p:nvPr/>
              </p:nvSpPr>
              <p:spPr>
                <a:xfrm>
                  <a:off x="338967" y="1218612"/>
                  <a:ext cx="223388" cy="223851"/>
                </a:xfrm>
                <a:prstGeom prst="rect">
                  <a:avLst/>
                </a:prstGeom>
                <a:blipFill>
                  <a:blip r:embed="rId107" cstate="print"/>
                  <a:stretch>
                    <a:fillRect/>
                  </a:stretch>
                </a:blipFill>
              </p:spPr>
              <p:txBody>
                <a:bodyPr wrap="square" lIns="0" tIns="0" rIns="0" bIns="0" rtlCol="0"/>
                <a:lstStyle/>
                <a:p>
                  <a:endParaRPr/>
                </a:p>
              </p:txBody>
            </p:sp>
            <p:sp>
              <p:nvSpPr>
                <p:cNvPr id="939" name="bk object 124"/>
                <p:cNvSpPr/>
                <p:nvPr/>
              </p:nvSpPr>
              <p:spPr>
                <a:xfrm>
                  <a:off x="412512" y="1293394"/>
                  <a:ext cx="76322" cy="75521"/>
                </a:xfrm>
                <a:prstGeom prst="rect">
                  <a:avLst/>
                </a:prstGeom>
                <a:blipFill>
                  <a:blip r:embed="rId108" cstate="print"/>
                  <a:stretch>
                    <a:fillRect/>
                  </a:stretch>
                </a:blipFill>
              </p:spPr>
              <p:txBody>
                <a:bodyPr wrap="square" lIns="0" tIns="0" rIns="0" bIns="0" rtlCol="0"/>
                <a:lstStyle/>
                <a:p>
                  <a:endParaRPr/>
                </a:p>
              </p:txBody>
            </p:sp>
            <p:sp>
              <p:nvSpPr>
                <p:cNvPr id="940" name="bk object 125"/>
                <p:cNvSpPr/>
                <p:nvPr/>
              </p:nvSpPr>
              <p:spPr>
                <a:xfrm>
                  <a:off x="412512" y="1293394"/>
                  <a:ext cx="76322" cy="75521"/>
                </a:xfrm>
                <a:prstGeom prst="rect">
                  <a:avLst/>
                </a:prstGeom>
                <a:blipFill>
                  <a:blip r:embed="rId109" cstate="print"/>
                  <a:stretch>
                    <a:fillRect/>
                  </a:stretch>
                </a:blipFill>
              </p:spPr>
              <p:txBody>
                <a:bodyPr wrap="square" lIns="0" tIns="0" rIns="0" bIns="0" rtlCol="0"/>
                <a:lstStyle/>
                <a:p>
                  <a:endParaRPr/>
                </a:p>
              </p:txBody>
            </p:sp>
            <p:sp>
              <p:nvSpPr>
                <p:cNvPr id="941" name="bk object 126"/>
                <p:cNvSpPr/>
                <p:nvPr/>
              </p:nvSpPr>
              <p:spPr>
                <a:xfrm>
                  <a:off x="412512" y="1293394"/>
                  <a:ext cx="76322" cy="75521"/>
                </a:xfrm>
                <a:prstGeom prst="rect">
                  <a:avLst/>
                </a:prstGeom>
                <a:blipFill>
                  <a:blip r:embed="rId110" cstate="print"/>
                  <a:stretch>
                    <a:fillRect/>
                  </a:stretch>
                </a:blipFill>
              </p:spPr>
              <p:txBody>
                <a:bodyPr wrap="square" lIns="0" tIns="0" rIns="0" bIns="0" rtlCol="0"/>
                <a:lstStyle/>
                <a:p>
                  <a:endParaRPr/>
                </a:p>
              </p:txBody>
            </p:sp>
            <p:sp>
              <p:nvSpPr>
                <p:cNvPr id="942" name="bk object 127"/>
                <p:cNvSpPr/>
                <p:nvPr/>
              </p:nvSpPr>
              <p:spPr>
                <a:xfrm>
                  <a:off x="412512" y="1293394"/>
                  <a:ext cx="76322" cy="75521"/>
                </a:xfrm>
                <a:prstGeom prst="rect">
                  <a:avLst/>
                </a:prstGeom>
                <a:blipFill>
                  <a:blip r:embed="rId111" cstate="print"/>
                  <a:stretch>
                    <a:fillRect/>
                  </a:stretch>
                </a:blipFill>
              </p:spPr>
              <p:txBody>
                <a:bodyPr wrap="square" lIns="0" tIns="0" rIns="0" bIns="0" rtlCol="0"/>
                <a:lstStyle/>
                <a:p>
                  <a:endParaRPr/>
                </a:p>
              </p:txBody>
            </p:sp>
          </p:grpSp>
          <p:grpSp>
            <p:nvGrpSpPr>
              <p:cNvPr id="867" name="Group 866"/>
              <p:cNvGrpSpPr/>
              <p:nvPr/>
            </p:nvGrpSpPr>
            <p:grpSpPr>
              <a:xfrm>
                <a:off x="6981090" y="41186"/>
                <a:ext cx="825147" cy="830306"/>
                <a:chOff x="81055" y="169564"/>
                <a:chExt cx="885455" cy="980092"/>
              </a:xfrm>
              <a:effectLst>
                <a:outerShdw blurRad="50800" dist="38100" dir="2700000" algn="tl" rotWithShape="0">
                  <a:prstClr val="black">
                    <a:alpha val="40000"/>
                  </a:prstClr>
                </a:outerShdw>
                <a:reflection blurRad="6350" stA="52000" endA="300" endPos="35000" dir="5400000" sy="-100000" algn="bl" rotWithShape="0"/>
              </a:effectLst>
            </p:grpSpPr>
            <p:sp>
              <p:nvSpPr>
                <p:cNvPr id="868" name="bk object 86"/>
                <p:cNvSpPr/>
                <p:nvPr/>
              </p:nvSpPr>
              <p:spPr>
                <a:xfrm>
                  <a:off x="81055" y="830687"/>
                  <a:ext cx="885455" cy="318969"/>
                </a:xfrm>
                <a:prstGeom prst="rect">
                  <a:avLst/>
                </a:prstGeom>
                <a:blipFill>
                  <a:blip r:embed="rId117" cstate="print"/>
                  <a:stretch>
                    <a:fillRect/>
                  </a:stretch>
                </a:blipFill>
              </p:spPr>
              <p:txBody>
                <a:bodyPr wrap="square" lIns="0" tIns="0" rIns="0" bIns="0" rtlCol="0"/>
                <a:lstStyle/>
                <a:p>
                  <a:endParaRPr/>
                </a:p>
              </p:txBody>
            </p:sp>
            <p:sp>
              <p:nvSpPr>
                <p:cNvPr id="869" name="bk object 87"/>
                <p:cNvSpPr/>
                <p:nvPr/>
              </p:nvSpPr>
              <p:spPr>
                <a:xfrm>
                  <a:off x="215944" y="585421"/>
                  <a:ext cx="632414" cy="459689"/>
                </a:xfrm>
                <a:prstGeom prst="rect">
                  <a:avLst/>
                </a:prstGeom>
                <a:blipFill>
                  <a:blip r:embed="rId29" cstate="print"/>
                  <a:stretch>
                    <a:fillRect/>
                  </a:stretch>
                </a:blipFill>
              </p:spPr>
              <p:txBody>
                <a:bodyPr wrap="square" lIns="0" tIns="0" rIns="0" bIns="0" rtlCol="0"/>
                <a:lstStyle/>
                <a:p>
                  <a:endParaRPr/>
                </a:p>
              </p:txBody>
            </p:sp>
            <p:sp>
              <p:nvSpPr>
                <p:cNvPr id="870" name="bk object 88"/>
                <p:cNvSpPr/>
                <p:nvPr/>
              </p:nvSpPr>
              <p:spPr>
                <a:xfrm>
                  <a:off x="215944" y="585421"/>
                  <a:ext cx="632414" cy="459689"/>
                </a:xfrm>
                <a:prstGeom prst="rect">
                  <a:avLst/>
                </a:prstGeom>
                <a:blipFill>
                  <a:blip r:embed="rId30" cstate="print"/>
                  <a:stretch>
                    <a:fillRect/>
                  </a:stretch>
                </a:blipFill>
              </p:spPr>
              <p:txBody>
                <a:bodyPr wrap="square" lIns="0" tIns="0" rIns="0" bIns="0" rtlCol="0"/>
                <a:lstStyle/>
                <a:p>
                  <a:endParaRPr/>
                </a:p>
              </p:txBody>
            </p:sp>
            <p:sp>
              <p:nvSpPr>
                <p:cNvPr id="871" name="bk object 89"/>
                <p:cNvSpPr/>
                <p:nvPr/>
              </p:nvSpPr>
              <p:spPr>
                <a:xfrm>
                  <a:off x="210861" y="580366"/>
                  <a:ext cx="643255" cy="469900"/>
                </a:xfrm>
                <a:custGeom>
                  <a:avLst/>
                  <a:gdLst/>
                  <a:ahLst/>
                  <a:cxnLst/>
                  <a:rect l="l" t="t" r="r" b="b"/>
                  <a:pathLst>
                    <a:path w="643255" h="469900">
                      <a:moveTo>
                        <a:pt x="321299" y="0"/>
                      </a:moveTo>
                      <a:lnTo>
                        <a:pt x="307696" y="1269"/>
                      </a:lnTo>
                      <a:lnTo>
                        <a:pt x="294236" y="1269"/>
                      </a:lnTo>
                      <a:lnTo>
                        <a:pt x="280932" y="2539"/>
                      </a:lnTo>
                      <a:lnTo>
                        <a:pt x="242061" y="10159"/>
                      </a:lnTo>
                      <a:lnTo>
                        <a:pt x="204992" y="22859"/>
                      </a:lnTo>
                      <a:lnTo>
                        <a:pt x="170028" y="39369"/>
                      </a:lnTo>
                      <a:lnTo>
                        <a:pt x="137474" y="60959"/>
                      </a:lnTo>
                      <a:lnTo>
                        <a:pt x="107634" y="85089"/>
                      </a:lnTo>
                      <a:lnTo>
                        <a:pt x="80392" y="114299"/>
                      </a:lnTo>
                      <a:lnTo>
                        <a:pt x="56579" y="146049"/>
                      </a:lnTo>
                      <a:lnTo>
                        <a:pt x="49500" y="157479"/>
                      </a:lnTo>
                      <a:lnTo>
                        <a:pt x="42861" y="167639"/>
                      </a:lnTo>
                      <a:lnTo>
                        <a:pt x="36671" y="180339"/>
                      </a:lnTo>
                      <a:lnTo>
                        <a:pt x="30935" y="191769"/>
                      </a:lnTo>
                      <a:lnTo>
                        <a:pt x="25661" y="203199"/>
                      </a:lnTo>
                      <a:lnTo>
                        <a:pt x="12682" y="241299"/>
                      </a:lnTo>
                      <a:lnTo>
                        <a:pt x="4113" y="279399"/>
                      </a:lnTo>
                      <a:lnTo>
                        <a:pt x="143" y="320039"/>
                      </a:lnTo>
                      <a:lnTo>
                        <a:pt x="0" y="340359"/>
                      </a:lnTo>
                      <a:lnTo>
                        <a:pt x="124" y="346709"/>
                      </a:lnTo>
                      <a:lnTo>
                        <a:pt x="3667" y="384809"/>
                      </a:lnTo>
                      <a:lnTo>
                        <a:pt x="47697" y="414019"/>
                      </a:lnTo>
                      <a:lnTo>
                        <a:pt x="121112" y="441959"/>
                      </a:lnTo>
                      <a:lnTo>
                        <a:pt x="136607" y="445769"/>
                      </a:lnTo>
                      <a:lnTo>
                        <a:pt x="152349" y="450849"/>
                      </a:lnTo>
                      <a:lnTo>
                        <a:pt x="168331" y="454659"/>
                      </a:lnTo>
                      <a:lnTo>
                        <a:pt x="184540" y="457199"/>
                      </a:lnTo>
                      <a:lnTo>
                        <a:pt x="200969" y="461009"/>
                      </a:lnTo>
                      <a:lnTo>
                        <a:pt x="217608" y="463549"/>
                      </a:lnTo>
                      <a:lnTo>
                        <a:pt x="234446" y="464819"/>
                      </a:lnTo>
                      <a:lnTo>
                        <a:pt x="251475" y="467359"/>
                      </a:lnTo>
                      <a:lnTo>
                        <a:pt x="286064" y="469899"/>
                      </a:lnTo>
                      <a:lnTo>
                        <a:pt x="356534" y="469899"/>
                      </a:lnTo>
                      <a:lnTo>
                        <a:pt x="391123" y="467359"/>
                      </a:lnTo>
                      <a:lnTo>
                        <a:pt x="408151" y="464819"/>
                      </a:lnTo>
                      <a:lnTo>
                        <a:pt x="424989" y="463549"/>
                      </a:lnTo>
                      <a:lnTo>
                        <a:pt x="441627" y="461009"/>
                      </a:lnTo>
                      <a:lnTo>
                        <a:pt x="447103" y="459739"/>
                      </a:lnTo>
                      <a:lnTo>
                        <a:pt x="286554" y="459739"/>
                      </a:lnTo>
                      <a:lnTo>
                        <a:pt x="252457" y="457199"/>
                      </a:lnTo>
                      <a:lnTo>
                        <a:pt x="235676" y="454659"/>
                      </a:lnTo>
                      <a:lnTo>
                        <a:pt x="219086" y="453389"/>
                      </a:lnTo>
                      <a:lnTo>
                        <a:pt x="202696" y="450849"/>
                      </a:lnTo>
                      <a:lnTo>
                        <a:pt x="186517" y="447039"/>
                      </a:lnTo>
                      <a:lnTo>
                        <a:pt x="170557" y="444499"/>
                      </a:lnTo>
                      <a:lnTo>
                        <a:pt x="139334" y="436879"/>
                      </a:lnTo>
                      <a:lnTo>
                        <a:pt x="94387" y="421639"/>
                      </a:lnTo>
                      <a:lnTo>
                        <a:pt x="51933" y="405129"/>
                      </a:lnTo>
                      <a:lnTo>
                        <a:pt x="19979" y="389889"/>
                      </a:lnTo>
                      <a:lnTo>
                        <a:pt x="9743" y="389889"/>
                      </a:lnTo>
                      <a:lnTo>
                        <a:pt x="12232" y="386079"/>
                      </a:lnTo>
                      <a:lnTo>
                        <a:pt x="14431" y="386079"/>
                      </a:lnTo>
                      <a:lnTo>
                        <a:pt x="13017" y="377189"/>
                      </a:lnTo>
                      <a:lnTo>
                        <a:pt x="11636" y="364489"/>
                      </a:lnTo>
                      <a:lnTo>
                        <a:pt x="10717" y="351789"/>
                      </a:lnTo>
                      <a:lnTo>
                        <a:pt x="10327" y="340359"/>
                      </a:lnTo>
                      <a:lnTo>
                        <a:pt x="10371" y="334009"/>
                      </a:lnTo>
                      <a:lnTo>
                        <a:pt x="14460" y="283209"/>
                      </a:lnTo>
                      <a:lnTo>
                        <a:pt x="22843" y="243839"/>
                      </a:lnTo>
                      <a:lnTo>
                        <a:pt x="35410" y="207009"/>
                      </a:lnTo>
                      <a:lnTo>
                        <a:pt x="58185" y="161289"/>
                      </a:lnTo>
                      <a:lnTo>
                        <a:pt x="87219" y="120649"/>
                      </a:lnTo>
                      <a:lnTo>
                        <a:pt x="115051" y="92709"/>
                      </a:lnTo>
                      <a:lnTo>
                        <a:pt x="135649" y="76199"/>
                      </a:lnTo>
                      <a:lnTo>
                        <a:pt x="146280" y="67309"/>
                      </a:lnTo>
                      <a:lnTo>
                        <a:pt x="157125" y="60959"/>
                      </a:lnTo>
                      <a:lnTo>
                        <a:pt x="168178" y="53339"/>
                      </a:lnTo>
                      <a:lnTo>
                        <a:pt x="190882" y="40639"/>
                      </a:lnTo>
                      <a:lnTo>
                        <a:pt x="214347" y="30479"/>
                      </a:lnTo>
                      <a:lnTo>
                        <a:pt x="250869" y="19049"/>
                      </a:lnTo>
                      <a:lnTo>
                        <a:pt x="276030" y="13969"/>
                      </a:lnTo>
                      <a:lnTo>
                        <a:pt x="301789" y="11429"/>
                      </a:lnTo>
                      <a:lnTo>
                        <a:pt x="314878" y="11429"/>
                      </a:lnTo>
                      <a:lnTo>
                        <a:pt x="321299" y="5079"/>
                      </a:lnTo>
                      <a:lnTo>
                        <a:pt x="321299" y="0"/>
                      </a:lnTo>
                      <a:close/>
                    </a:path>
                    <a:path w="643255" h="469900">
                      <a:moveTo>
                        <a:pt x="629782" y="386355"/>
                      </a:moveTo>
                      <a:lnTo>
                        <a:pt x="590648" y="405129"/>
                      </a:lnTo>
                      <a:lnTo>
                        <a:pt x="548198" y="421639"/>
                      </a:lnTo>
                      <a:lnTo>
                        <a:pt x="503252" y="436879"/>
                      </a:lnTo>
                      <a:lnTo>
                        <a:pt x="456069" y="447039"/>
                      </a:lnTo>
                      <a:lnTo>
                        <a:pt x="439890" y="450849"/>
                      </a:lnTo>
                      <a:lnTo>
                        <a:pt x="423501" y="453389"/>
                      </a:lnTo>
                      <a:lnTo>
                        <a:pt x="406911" y="454659"/>
                      </a:lnTo>
                      <a:lnTo>
                        <a:pt x="390131" y="457199"/>
                      </a:lnTo>
                      <a:lnTo>
                        <a:pt x="356038" y="459739"/>
                      </a:lnTo>
                      <a:lnTo>
                        <a:pt x="447103" y="459739"/>
                      </a:lnTo>
                      <a:lnTo>
                        <a:pt x="458055" y="457199"/>
                      </a:lnTo>
                      <a:lnTo>
                        <a:pt x="474265" y="454659"/>
                      </a:lnTo>
                      <a:lnTo>
                        <a:pt x="490246" y="450849"/>
                      </a:lnTo>
                      <a:lnTo>
                        <a:pt x="505988" y="445769"/>
                      </a:lnTo>
                      <a:lnTo>
                        <a:pt x="521483" y="441959"/>
                      </a:lnTo>
                      <a:lnTo>
                        <a:pt x="566385" y="426719"/>
                      </a:lnTo>
                      <a:lnTo>
                        <a:pt x="608711" y="407669"/>
                      </a:lnTo>
                      <a:lnTo>
                        <a:pt x="638157" y="389889"/>
                      </a:lnTo>
                      <a:lnTo>
                        <a:pt x="632830" y="389889"/>
                      </a:lnTo>
                      <a:lnTo>
                        <a:pt x="629782" y="386355"/>
                      </a:lnTo>
                      <a:close/>
                    </a:path>
                    <a:path w="643255" h="469900">
                      <a:moveTo>
                        <a:pt x="12232" y="386079"/>
                      </a:moveTo>
                      <a:lnTo>
                        <a:pt x="9743" y="389889"/>
                      </a:lnTo>
                      <a:lnTo>
                        <a:pt x="14835" y="388619"/>
                      </a:lnTo>
                      <a:lnTo>
                        <a:pt x="14618" y="387253"/>
                      </a:lnTo>
                      <a:lnTo>
                        <a:pt x="12232" y="386079"/>
                      </a:lnTo>
                      <a:close/>
                    </a:path>
                    <a:path w="643255" h="469900">
                      <a:moveTo>
                        <a:pt x="14618" y="387253"/>
                      </a:moveTo>
                      <a:lnTo>
                        <a:pt x="14835" y="388619"/>
                      </a:lnTo>
                      <a:lnTo>
                        <a:pt x="9743" y="389889"/>
                      </a:lnTo>
                      <a:lnTo>
                        <a:pt x="19979" y="389889"/>
                      </a:lnTo>
                      <a:lnTo>
                        <a:pt x="14618" y="387253"/>
                      </a:lnTo>
                      <a:close/>
                    </a:path>
                    <a:path w="643255" h="469900">
                      <a:moveTo>
                        <a:pt x="630341" y="386079"/>
                      </a:moveTo>
                      <a:lnTo>
                        <a:pt x="629782" y="386355"/>
                      </a:lnTo>
                      <a:lnTo>
                        <a:pt x="632830" y="389889"/>
                      </a:lnTo>
                      <a:lnTo>
                        <a:pt x="630341" y="386079"/>
                      </a:lnTo>
                      <a:close/>
                    </a:path>
                    <a:path w="643255" h="469900">
                      <a:moveTo>
                        <a:pt x="638706" y="386079"/>
                      </a:moveTo>
                      <a:lnTo>
                        <a:pt x="630341" y="386079"/>
                      </a:lnTo>
                      <a:lnTo>
                        <a:pt x="632830" y="389889"/>
                      </a:lnTo>
                      <a:lnTo>
                        <a:pt x="638157" y="389889"/>
                      </a:lnTo>
                      <a:lnTo>
                        <a:pt x="638706" y="386079"/>
                      </a:lnTo>
                      <a:close/>
                    </a:path>
                    <a:path w="643255" h="469900">
                      <a:moveTo>
                        <a:pt x="14431" y="386079"/>
                      </a:moveTo>
                      <a:lnTo>
                        <a:pt x="12232" y="386079"/>
                      </a:lnTo>
                      <a:lnTo>
                        <a:pt x="14618" y="387253"/>
                      </a:lnTo>
                      <a:lnTo>
                        <a:pt x="14431" y="386079"/>
                      </a:lnTo>
                      <a:close/>
                    </a:path>
                    <a:path w="643255" h="469900">
                      <a:moveTo>
                        <a:pt x="327909" y="0"/>
                      </a:moveTo>
                      <a:lnTo>
                        <a:pt x="321299" y="11429"/>
                      </a:lnTo>
                      <a:lnTo>
                        <a:pt x="334896" y="11429"/>
                      </a:lnTo>
                      <a:lnTo>
                        <a:pt x="374741" y="15239"/>
                      </a:lnTo>
                      <a:lnTo>
                        <a:pt x="425217" y="29209"/>
                      </a:lnTo>
                      <a:lnTo>
                        <a:pt x="460672" y="44449"/>
                      </a:lnTo>
                      <a:lnTo>
                        <a:pt x="482987" y="58419"/>
                      </a:lnTo>
                      <a:lnTo>
                        <a:pt x="493712" y="64769"/>
                      </a:lnTo>
                      <a:lnTo>
                        <a:pt x="524018" y="88899"/>
                      </a:lnTo>
                      <a:lnTo>
                        <a:pt x="551781" y="118109"/>
                      </a:lnTo>
                      <a:lnTo>
                        <a:pt x="568322" y="139699"/>
                      </a:lnTo>
                      <a:lnTo>
                        <a:pt x="575913" y="149859"/>
                      </a:lnTo>
                      <a:lnTo>
                        <a:pt x="595917" y="184149"/>
                      </a:lnTo>
                      <a:lnTo>
                        <a:pt x="615967" y="231139"/>
                      </a:lnTo>
                      <a:lnTo>
                        <a:pt x="625888" y="269239"/>
                      </a:lnTo>
                      <a:lnTo>
                        <a:pt x="631295" y="307339"/>
                      </a:lnTo>
                      <a:lnTo>
                        <a:pt x="632208" y="340359"/>
                      </a:lnTo>
                      <a:lnTo>
                        <a:pt x="632081" y="346709"/>
                      </a:lnTo>
                      <a:lnTo>
                        <a:pt x="631335" y="359409"/>
                      </a:lnTo>
                      <a:lnTo>
                        <a:pt x="630117" y="372109"/>
                      </a:lnTo>
                      <a:lnTo>
                        <a:pt x="628449" y="384809"/>
                      </a:lnTo>
                      <a:lnTo>
                        <a:pt x="629782" y="386355"/>
                      </a:lnTo>
                      <a:lnTo>
                        <a:pt x="630341" y="386079"/>
                      </a:lnTo>
                      <a:lnTo>
                        <a:pt x="638706" y="386079"/>
                      </a:lnTo>
                      <a:lnTo>
                        <a:pt x="639805" y="378459"/>
                      </a:lnTo>
                      <a:lnTo>
                        <a:pt x="641209" y="365759"/>
                      </a:lnTo>
                      <a:lnTo>
                        <a:pt x="642165" y="353059"/>
                      </a:lnTo>
                      <a:lnTo>
                        <a:pt x="642651" y="340359"/>
                      </a:lnTo>
                      <a:lnTo>
                        <a:pt x="642392" y="325119"/>
                      </a:lnTo>
                      <a:lnTo>
                        <a:pt x="638480" y="283209"/>
                      </a:lnTo>
                      <a:lnTo>
                        <a:pt x="630081" y="242569"/>
                      </a:lnTo>
                      <a:lnTo>
                        <a:pt x="617475" y="204469"/>
                      </a:lnTo>
                      <a:lnTo>
                        <a:pt x="594600" y="158749"/>
                      </a:lnTo>
                      <a:lnTo>
                        <a:pt x="573256" y="126999"/>
                      </a:lnTo>
                      <a:lnTo>
                        <a:pt x="557185" y="107949"/>
                      </a:lnTo>
                      <a:lnTo>
                        <a:pt x="548629" y="97789"/>
                      </a:lnTo>
                      <a:lnTo>
                        <a:pt x="539507" y="88899"/>
                      </a:lnTo>
                      <a:lnTo>
                        <a:pt x="530043" y="80009"/>
                      </a:lnTo>
                      <a:lnTo>
                        <a:pt x="520250" y="72389"/>
                      </a:lnTo>
                      <a:lnTo>
                        <a:pt x="510138" y="63499"/>
                      </a:lnTo>
                      <a:lnTo>
                        <a:pt x="499718" y="57149"/>
                      </a:lnTo>
                      <a:lnTo>
                        <a:pt x="489002" y="49529"/>
                      </a:lnTo>
                      <a:lnTo>
                        <a:pt x="478002" y="43179"/>
                      </a:lnTo>
                      <a:lnTo>
                        <a:pt x="431379" y="20319"/>
                      </a:lnTo>
                      <a:lnTo>
                        <a:pt x="393978" y="8889"/>
                      </a:lnTo>
                      <a:lnTo>
                        <a:pt x="368054" y="3809"/>
                      </a:lnTo>
                      <a:lnTo>
                        <a:pt x="327909" y="0"/>
                      </a:lnTo>
                      <a:close/>
                    </a:path>
                  </a:pathLst>
                </a:custGeom>
                <a:solidFill>
                  <a:srgbClr val="212121"/>
                </a:solidFill>
              </p:spPr>
              <p:txBody>
                <a:bodyPr wrap="square" lIns="0" tIns="0" rIns="0" bIns="0" rtlCol="0"/>
                <a:lstStyle/>
                <a:p>
                  <a:endParaRPr/>
                </a:p>
              </p:txBody>
            </p:sp>
            <p:sp>
              <p:nvSpPr>
                <p:cNvPr id="872" name="bk object 90"/>
                <p:cNvSpPr/>
                <p:nvPr/>
              </p:nvSpPr>
              <p:spPr>
                <a:xfrm>
                  <a:off x="365918" y="585655"/>
                  <a:ext cx="324116" cy="387992"/>
                </a:xfrm>
                <a:prstGeom prst="rect">
                  <a:avLst/>
                </a:prstGeom>
                <a:blipFill>
                  <a:blip r:embed="rId31" cstate="print"/>
                  <a:stretch>
                    <a:fillRect/>
                  </a:stretch>
                </a:blipFill>
              </p:spPr>
              <p:txBody>
                <a:bodyPr wrap="square" lIns="0" tIns="0" rIns="0" bIns="0" rtlCol="0"/>
                <a:lstStyle/>
                <a:p>
                  <a:endParaRPr/>
                </a:p>
              </p:txBody>
            </p:sp>
            <p:sp>
              <p:nvSpPr>
                <p:cNvPr id="873" name="bk object 91"/>
                <p:cNvSpPr/>
                <p:nvPr/>
              </p:nvSpPr>
              <p:spPr>
                <a:xfrm>
                  <a:off x="365918" y="585655"/>
                  <a:ext cx="324116" cy="387992"/>
                </a:xfrm>
                <a:prstGeom prst="rect">
                  <a:avLst/>
                </a:prstGeom>
                <a:blipFill>
                  <a:blip r:embed="rId32" cstate="print"/>
                  <a:stretch>
                    <a:fillRect/>
                  </a:stretch>
                </a:blipFill>
              </p:spPr>
              <p:txBody>
                <a:bodyPr wrap="square" lIns="0" tIns="0" rIns="0" bIns="0" rtlCol="0"/>
                <a:lstStyle/>
                <a:p>
                  <a:endParaRPr/>
                </a:p>
              </p:txBody>
            </p:sp>
            <p:sp>
              <p:nvSpPr>
                <p:cNvPr id="874" name="bk object 92"/>
                <p:cNvSpPr/>
                <p:nvPr/>
              </p:nvSpPr>
              <p:spPr>
                <a:xfrm>
                  <a:off x="487063" y="613501"/>
                  <a:ext cx="91300" cy="360146"/>
                </a:xfrm>
                <a:prstGeom prst="rect">
                  <a:avLst/>
                </a:prstGeom>
                <a:blipFill>
                  <a:blip r:embed="rId33" cstate="print"/>
                  <a:stretch>
                    <a:fillRect/>
                  </a:stretch>
                </a:blipFill>
              </p:spPr>
              <p:txBody>
                <a:bodyPr wrap="square" lIns="0" tIns="0" rIns="0" bIns="0" rtlCol="0"/>
                <a:lstStyle/>
                <a:p>
                  <a:endParaRPr/>
                </a:p>
              </p:txBody>
            </p:sp>
            <p:sp>
              <p:nvSpPr>
                <p:cNvPr id="875" name="bk object 93"/>
                <p:cNvSpPr/>
                <p:nvPr/>
              </p:nvSpPr>
              <p:spPr>
                <a:xfrm>
                  <a:off x="487063" y="613501"/>
                  <a:ext cx="91300" cy="360146"/>
                </a:xfrm>
                <a:prstGeom prst="rect">
                  <a:avLst/>
                </a:prstGeom>
                <a:blipFill>
                  <a:blip r:embed="rId34" cstate="print"/>
                  <a:stretch>
                    <a:fillRect/>
                  </a:stretch>
                </a:blipFill>
              </p:spPr>
              <p:txBody>
                <a:bodyPr wrap="square" lIns="0" tIns="0" rIns="0" bIns="0" rtlCol="0"/>
                <a:lstStyle/>
                <a:p>
                  <a:endParaRPr/>
                </a:p>
              </p:txBody>
            </p:sp>
            <p:sp>
              <p:nvSpPr>
                <p:cNvPr id="876" name="bk object 94"/>
                <p:cNvSpPr/>
                <p:nvPr/>
              </p:nvSpPr>
              <p:spPr>
                <a:xfrm>
                  <a:off x="481627" y="612713"/>
                  <a:ext cx="102235" cy="370840"/>
                </a:xfrm>
                <a:custGeom>
                  <a:avLst/>
                  <a:gdLst/>
                  <a:ahLst/>
                  <a:cxnLst/>
                  <a:rect l="l" t="t" r="r" b="b"/>
                  <a:pathLst>
                    <a:path w="102234" h="370840">
                      <a:moveTo>
                        <a:pt x="55651" y="0"/>
                      </a:moveTo>
                      <a:lnTo>
                        <a:pt x="45415" y="0"/>
                      </a:lnTo>
                      <a:lnTo>
                        <a:pt x="0" y="285851"/>
                      </a:lnTo>
                      <a:lnTo>
                        <a:pt x="50749" y="370662"/>
                      </a:lnTo>
                      <a:lnTo>
                        <a:pt x="55283" y="363791"/>
                      </a:lnTo>
                      <a:lnTo>
                        <a:pt x="46621" y="358076"/>
                      </a:lnTo>
                      <a:lnTo>
                        <a:pt x="51173" y="351194"/>
                      </a:lnTo>
                      <a:lnTo>
                        <a:pt x="10833" y="283768"/>
                      </a:lnTo>
                      <a:lnTo>
                        <a:pt x="50545" y="33832"/>
                      </a:lnTo>
                      <a:lnTo>
                        <a:pt x="61025" y="33832"/>
                      </a:lnTo>
                      <a:lnTo>
                        <a:pt x="55651" y="0"/>
                      </a:lnTo>
                      <a:close/>
                    </a:path>
                    <a:path w="102234" h="370840">
                      <a:moveTo>
                        <a:pt x="61025" y="33832"/>
                      </a:moveTo>
                      <a:lnTo>
                        <a:pt x="50545" y="33832"/>
                      </a:lnTo>
                      <a:lnTo>
                        <a:pt x="91312" y="290512"/>
                      </a:lnTo>
                      <a:lnTo>
                        <a:pt x="51173" y="351194"/>
                      </a:lnTo>
                      <a:lnTo>
                        <a:pt x="55397" y="358254"/>
                      </a:lnTo>
                      <a:lnTo>
                        <a:pt x="50965" y="360934"/>
                      </a:lnTo>
                      <a:lnTo>
                        <a:pt x="55283" y="363791"/>
                      </a:lnTo>
                      <a:lnTo>
                        <a:pt x="102171" y="292849"/>
                      </a:lnTo>
                      <a:lnTo>
                        <a:pt x="61025" y="33832"/>
                      </a:lnTo>
                      <a:close/>
                    </a:path>
                    <a:path w="102234" h="370840">
                      <a:moveTo>
                        <a:pt x="51173" y="351194"/>
                      </a:moveTo>
                      <a:lnTo>
                        <a:pt x="46621" y="358076"/>
                      </a:lnTo>
                      <a:lnTo>
                        <a:pt x="50965" y="360934"/>
                      </a:lnTo>
                      <a:lnTo>
                        <a:pt x="55397" y="358254"/>
                      </a:lnTo>
                      <a:lnTo>
                        <a:pt x="51173" y="351194"/>
                      </a:lnTo>
                      <a:close/>
                    </a:path>
                  </a:pathLst>
                </a:custGeom>
                <a:solidFill>
                  <a:srgbClr val="505859"/>
                </a:solidFill>
              </p:spPr>
              <p:txBody>
                <a:bodyPr wrap="square" lIns="0" tIns="0" rIns="0" bIns="0" rtlCol="0"/>
                <a:lstStyle/>
                <a:p>
                  <a:endParaRPr/>
                </a:p>
              </p:txBody>
            </p:sp>
            <p:sp>
              <p:nvSpPr>
                <p:cNvPr id="877" name="bk object 95"/>
                <p:cNvSpPr/>
                <p:nvPr/>
              </p:nvSpPr>
              <p:spPr>
                <a:xfrm>
                  <a:off x="489825" y="627803"/>
                  <a:ext cx="85109" cy="84099"/>
                </a:xfrm>
                <a:prstGeom prst="rect">
                  <a:avLst/>
                </a:prstGeom>
                <a:blipFill>
                  <a:blip r:embed="rId35" cstate="print"/>
                  <a:stretch>
                    <a:fillRect/>
                  </a:stretch>
                </a:blipFill>
              </p:spPr>
              <p:txBody>
                <a:bodyPr wrap="square" lIns="0" tIns="0" rIns="0" bIns="0" rtlCol="0"/>
                <a:lstStyle/>
                <a:p>
                  <a:endParaRPr/>
                </a:p>
              </p:txBody>
            </p:sp>
            <p:sp>
              <p:nvSpPr>
                <p:cNvPr id="878" name="bk object 96"/>
                <p:cNvSpPr/>
                <p:nvPr/>
              </p:nvSpPr>
              <p:spPr>
                <a:xfrm>
                  <a:off x="489825" y="627803"/>
                  <a:ext cx="85109" cy="84099"/>
                </a:xfrm>
                <a:prstGeom prst="rect">
                  <a:avLst/>
                </a:prstGeom>
                <a:blipFill>
                  <a:blip r:embed="rId36" cstate="print"/>
                  <a:stretch>
                    <a:fillRect/>
                  </a:stretch>
                </a:blipFill>
              </p:spPr>
              <p:txBody>
                <a:bodyPr wrap="square" lIns="0" tIns="0" rIns="0" bIns="0" rtlCol="0"/>
                <a:lstStyle/>
                <a:p>
                  <a:endParaRPr/>
                </a:p>
              </p:txBody>
            </p:sp>
            <p:sp>
              <p:nvSpPr>
                <p:cNvPr id="879" name="bk object 97"/>
                <p:cNvSpPr/>
                <p:nvPr/>
              </p:nvSpPr>
              <p:spPr>
                <a:xfrm>
                  <a:off x="485013" y="622836"/>
                  <a:ext cx="95250" cy="94615"/>
                </a:xfrm>
                <a:custGeom>
                  <a:avLst/>
                  <a:gdLst/>
                  <a:ahLst/>
                  <a:cxnLst/>
                  <a:rect l="l" t="t" r="r" b="b"/>
                  <a:pathLst>
                    <a:path w="95250" h="94615">
                      <a:moveTo>
                        <a:pt x="52137" y="0"/>
                      </a:moveTo>
                      <a:lnTo>
                        <a:pt x="12118" y="15521"/>
                      </a:lnTo>
                      <a:lnTo>
                        <a:pt x="0" y="38917"/>
                      </a:lnTo>
                      <a:lnTo>
                        <a:pt x="1430" y="55644"/>
                      </a:lnTo>
                      <a:lnTo>
                        <a:pt x="6206" y="69762"/>
                      </a:lnTo>
                      <a:lnTo>
                        <a:pt x="13820" y="81045"/>
                      </a:lnTo>
                      <a:lnTo>
                        <a:pt x="23767" y="89269"/>
                      </a:lnTo>
                      <a:lnTo>
                        <a:pt x="35539" y="94207"/>
                      </a:lnTo>
                      <a:lnTo>
                        <a:pt x="52934" y="93147"/>
                      </a:lnTo>
                      <a:lnTo>
                        <a:pt x="67511" y="88858"/>
                      </a:lnTo>
                      <a:lnTo>
                        <a:pt x="73575" y="85186"/>
                      </a:lnTo>
                      <a:lnTo>
                        <a:pt x="49914" y="85186"/>
                      </a:lnTo>
                      <a:lnTo>
                        <a:pt x="34856" y="82702"/>
                      </a:lnTo>
                      <a:lnTo>
                        <a:pt x="22677" y="75802"/>
                      </a:lnTo>
                      <a:lnTo>
                        <a:pt x="14110" y="65430"/>
                      </a:lnTo>
                      <a:lnTo>
                        <a:pt x="9885" y="52527"/>
                      </a:lnTo>
                      <a:lnTo>
                        <a:pt x="12107" y="36773"/>
                      </a:lnTo>
                      <a:lnTo>
                        <a:pt x="18564" y="24192"/>
                      </a:lnTo>
                      <a:lnTo>
                        <a:pt x="28382" y="15315"/>
                      </a:lnTo>
                      <a:lnTo>
                        <a:pt x="40688" y="10674"/>
                      </a:lnTo>
                      <a:lnTo>
                        <a:pt x="77628" y="10674"/>
                      </a:lnTo>
                      <a:lnTo>
                        <a:pt x="65879" y="3532"/>
                      </a:lnTo>
                      <a:lnTo>
                        <a:pt x="52137" y="0"/>
                      </a:lnTo>
                      <a:close/>
                    </a:path>
                    <a:path w="95250" h="94615">
                      <a:moveTo>
                        <a:pt x="89921" y="47687"/>
                      </a:moveTo>
                      <a:lnTo>
                        <a:pt x="84752" y="47687"/>
                      </a:lnTo>
                      <a:lnTo>
                        <a:pt x="82032" y="61712"/>
                      </a:lnTo>
                      <a:lnTo>
                        <a:pt x="74623" y="73332"/>
                      </a:lnTo>
                      <a:lnTo>
                        <a:pt x="63569" y="81505"/>
                      </a:lnTo>
                      <a:lnTo>
                        <a:pt x="49914" y="85186"/>
                      </a:lnTo>
                      <a:lnTo>
                        <a:pt x="73575" y="85186"/>
                      </a:lnTo>
                      <a:lnTo>
                        <a:pt x="79141" y="81816"/>
                      </a:lnTo>
                      <a:lnTo>
                        <a:pt x="87699" y="72493"/>
                      </a:lnTo>
                      <a:lnTo>
                        <a:pt x="93056" y="61367"/>
                      </a:lnTo>
                      <a:lnTo>
                        <a:pt x="95087" y="48910"/>
                      </a:lnTo>
                      <a:lnTo>
                        <a:pt x="89921" y="47687"/>
                      </a:lnTo>
                      <a:close/>
                    </a:path>
                    <a:path w="95250" h="94615">
                      <a:moveTo>
                        <a:pt x="77628" y="10674"/>
                      </a:moveTo>
                      <a:lnTo>
                        <a:pt x="40688" y="10674"/>
                      </a:lnTo>
                      <a:lnTo>
                        <a:pt x="56948" y="12654"/>
                      </a:lnTo>
                      <a:lnTo>
                        <a:pt x="69837" y="18746"/>
                      </a:lnTo>
                      <a:lnTo>
                        <a:pt x="78961" y="28120"/>
                      </a:lnTo>
                      <a:lnTo>
                        <a:pt x="83929" y="39945"/>
                      </a:lnTo>
                      <a:lnTo>
                        <a:pt x="95103" y="47687"/>
                      </a:lnTo>
                      <a:lnTo>
                        <a:pt x="92953" y="33439"/>
                      </a:lnTo>
                      <a:lnTo>
                        <a:pt x="86934" y="20899"/>
                      </a:lnTo>
                      <a:lnTo>
                        <a:pt x="77694" y="10714"/>
                      </a:lnTo>
                      <a:close/>
                    </a:path>
                  </a:pathLst>
                </a:custGeom>
                <a:solidFill>
                  <a:srgbClr val="505859"/>
                </a:solidFill>
              </p:spPr>
              <p:txBody>
                <a:bodyPr wrap="square" lIns="0" tIns="0" rIns="0" bIns="0" rtlCol="0"/>
                <a:lstStyle/>
                <a:p>
                  <a:endParaRPr/>
                </a:p>
              </p:txBody>
            </p:sp>
            <p:sp>
              <p:nvSpPr>
                <p:cNvPr id="880" name="bk object 98"/>
                <p:cNvSpPr/>
                <p:nvPr/>
              </p:nvSpPr>
              <p:spPr>
                <a:xfrm>
                  <a:off x="351656" y="598515"/>
                  <a:ext cx="361010" cy="133807"/>
                </a:xfrm>
                <a:prstGeom prst="rect">
                  <a:avLst/>
                </a:prstGeom>
                <a:blipFill>
                  <a:blip r:embed="rId37" cstate="print"/>
                  <a:stretch>
                    <a:fillRect/>
                  </a:stretch>
                </a:blipFill>
              </p:spPr>
              <p:txBody>
                <a:bodyPr wrap="square" lIns="0" tIns="0" rIns="0" bIns="0" rtlCol="0"/>
                <a:lstStyle/>
                <a:p>
                  <a:endParaRPr/>
                </a:p>
              </p:txBody>
            </p:sp>
            <p:sp>
              <p:nvSpPr>
                <p:cNvPr id="881" name="bk object 99"/>
                <p:cNvSpPr/>
                <p:nvPr/>
              </p:nvSpPr>
              <p:spPr>
                <a:xfrm>
                  <a:off x="351656" y="598515"/>
                  <a:ext cx="361010" cy="133807"/>
                </a:xfrm>
                <a:prstGeom prst="rect">
                  <a:avLst/>
                </a:prstGeom>
                <a:blipFill>
                  <a:blip r:embed="rId38" cstate="print"/>
                  <a:stretch>
                    <a:fillRect/>
                  </a:stretch>
                </a:blipFill>
              </p:spPr>
              <p:txBody>
                <a:bodyPr wrap="square" lIns="0" tIns="0" rIns="0" bIns="0" rtlCol="0"/>
                <a:lstStyle/>
                <a:p>
                  <a:endParaRPr/>
                </a:p>
              </p:txBody>
            </p:sp>
            <p:sp>
              <p:nvSpPr>
                <p:cNvPr id="882" name="bk object 100"/>
                <p:cNvSpPr/>
                <p:nvPr/>
              </p:nvSpPr>
              <p:spPr>
                <a:xfrm>
                  <a:off x="343109" y="592787"/>
                  <a:ext cx="378460" cy="146685"/>
                </a:xfrm>
                <a:custGeom>
                  <a:avLst/>
                  <a:gdLst/>
                  <a:ahLst/>
                  <a:cxnLst/>
                  <a:rect l="l" t="t" r="r" b="b"/>
                  <a:pathLst>
                    <a:path w="378459" h="146684">
                      <a:moveTo>
                        <a:pt x="8547" y="54622"/>
                      </a:moveTo>
                      <a:lnTo>
                        <a:pt x="5562" y="58864"/>
                      </a:lnTo>
                      <a:lnTo>
                        <a:pt x="129654" y="146646"/>
                      </a:lnTo>
                      <a:lnTo>
                        <a:pt x="140609" y="132410"/>
                      </a:lnTo>
                      <a:lnTo>
                        <a:pt x="127495" y="132410"/>
                      </a:lnTo>
                      <a:lnTo>
                        <a:pt x="23192" y="58635"/>
                      </a:lnTo>
                      <a:lnTo>
                        <a:pt x="11849" y="58635"/>
                      </a:lnTo>
                      <a:lnTo>
                        <a:pt x="8547" y="54622"/>
                      </a:lnTo>
                      <a:close/>
                    </a:path>
                    <a:path w="378459" h="146684">
                      <a:moveTo>
                        <a:pt x="280644" y="1308"/>
                      </a:moveTo>
                      <a:lnTo>
                        <a:pt x="189057" y="57688"/>
                      </a:lnTo>
                      <a:lnTo>
                        <a:pt x="195199" y="61467"/>
                      </a:lnTo>
                      <a:lnTo>
                        <a:pt x="189057" y="69449"/>
                      </a:lnTo>
                      <a:lnTo>
                        <a:pt x="248437" y="146646"/>
                      </a:lnTo>
                      <a:lnTo>
                        <a:pt x="268563" y="132410"/>
                      </a:lnTo>
                      <a:lnTo>
                        <a:pt x="250596" y="132410"/>
                      </a:lnTo>
                      <a:lnTo>
                        <a:pt x="198119" y="64236"/>
                      </a:lnTo>
                      <a:lnTo>
                        <a:pt x="283912" y="11472"/>
                      </a:lnTo>
                      <a:lnTo>
                        <a:pt x="281609" y="10591"/>
                      </a:lnTo>
                      <a:lnTo>
                        <a:pt x="283337" y="5727"/>
                      </a:lnTo>
                      <a:lnTo>
                        <a:pt x="280644" y="1308"/>
                      </a:lnTo>
                      <a:close/>
                    </a:path>
                    <a:path w="378459" h="146684">
                      <a:moveTo>
                        <a:pt x="104670" y="5753"/>
                      </a:moveTo>
                      <a:lnTo>
                        <a:pt x="94754" y="5753"/>
                      </a:lnTo>
                      <a:lnTo>
                        <a:pt x="92036" y="10147"/>
                      </a:lnTo>
                      <a:lnTo>
                        <a:pt x="179971" y="64236"/>
                      </a:lnTo>
                      <a:lnTo>
                        <a:pt x="127495" y="132410"/>
                      </a:lnTo>
                      <a:lnTo>
                        <a:pt x="140609" y="132410"/>
                      </a:lnTo>
                      <a:lnTo>
                        <a:pt x="189057" y="69449"/>
                      </a:lnTo>
                      <a:lnTo>
                        <a:pt x="182918" y="61467"/>
                      </a:lnTo>
                      <a:lnTo>
                        <a:pt x="189057" y="57688"/>
                      </a:lnTo>
                      <a:lnTo>
                        <a:pt x="104670" y="5753"/>
                      </a:lnTo>
                      <a:close/>
                    </a:path>
                    <a:path w="378459" h="146684">
                      <a:moveTo>
                        <a:pt x="361971" y="53651"/>
                      </a:moveTo>
                      <a:lnTo>
                        <a:pt x="250596" y="132410"/>
                      </a:lnTo>
                      <a:lnTo>
                        <a:pt x="268563" y="132410"/>
                      </a:lnTo>
                      <a:lnTo>
                        <a:pt x="378079" y="54940"/>
                      </a:lnTo>
                      <a:lnTo>
                        <a:pt x="377694" y="54622"/>
                      </a:lnTo>
                      <a:lnTo>
                        <a:pt x="369557" y="54622"/>
                      </a:lnTo>
                      <a:lnTo>
                        <a:pt x="361971" y="53651"/>
                      </a:lnTo>
                      <a:close/>
                    </a:path>
                    <a:path w="378459" h="146684">
                      <a:moveTo>
                        <a:pt x="189057" y="57688"/>
                      </a:moveTo>
                      <a:lnTo>
                        <a:pt x="182918" y="61467"/>
                      </a:lnTo>
                      <a:lnTo>
                        <a:pt x="189057" y="69449"/>
                      </a:lnTo>
                      <a:lnTo>
                        <a:pt x="195199" y="61467"/>
                      </a:lnTo>
                      <a:lnTo>
                        <a:pt x="189057" y="57688"/>
                      </a:lnTo>
                      <a:close/>
                    </a:path>
                    <a:path w="378459" h="146684">
                      <a:moveTo>
                        <a:pt x="95364" y="25"/>
                      </a:moveTo>
                      <a:lnTo>
                        <a:pt x="57774" y="16086"/>
                      </a:lnTo>
                      <a:lnTo>
                        <a:pt x="25013" y="35722"/>
                      </a:lnTo>
                      <a:lnTo>
                        <a:pt x="0" y="54914"/>
                      </a:lnTo>
                      <a:lnTo>
                        <a:pt x="5562" y="58864"/>
                      </a:lnTo>
                      <a:lnTo>
                        <a:pt x="8547" y="54622"/>
                      </a:lnTo>
                      <a:lnTo>
                        <a:pt x="11557" y="50406"/>
                      </a:lnTo>
                      <a:lnTo>
                        <a:pt x="22376" y="50406"/>
                      </a:lnTo>
                      <a:lnTo>
                        <a:pt x="32227" y="43353"/>
                      </a:lnTo>
                      <a:lnTo>
                        <a:pt x="42903" y="36409"/>
                      </a:lnTo>
                      <a:lnTo>
                        <a:pt x="53883" y="29946"/>
                      </a:lnTo>
                      <a:lnTo>
                        <a:pt x="65155" y="23979"/>
                      </a:lnTo>
                      <a:lnTo>
                        <a:pt x="76706" y="18521"/>
                      </a:lnTo>
                      <a:lnTo>
                        <a:pt x="88520" y="13585"/>
                      </a:lnTo>
                      <a:lnTo>
                        <a:pt x="94754" y="5753"/>
                      </a:lnTo>
                      <a:lnTo>
                        <a:pt x="104670" y="5753"/>
                      </a:lnTo>
                      <a:lnTo>
                        <a:pt x="95364" y="25"/>
                      </a:lnTo>
                      <a:close/>
                    </a:path>
                    <a:path w="378459" h="146684">
                      <a:moveTo>
                        <a:pt x="11557" y="50406"/>
                      </a:moveTo>
                      <a:lnTo>
                        <a:pt x="8547" y="54622"/>
                      </a:lnTo>
                      <a:lnTo>
                        <a:pt x="11849" y="58635"/>
                      </a:lnTo>
                      <a:lnTo>
                        <a:pt x="17225" y="54415"/>
                      </a:lnTo>
                      <a:lnTo>
                        <a:pt x="11557" y="50406"/>
                      </a:lnTo>
                      <a:close/>
                    </a:path>
                    <a:path w="378459" h="146684">
                      <a:moveTo>
                        <a:pt x="17225" y="54415"/>
                      </a:moveTo>
                      <a:lnTo>
                        <a:pt x="11849" y="58635"/>
                      </a:lnTo>
                      <a:lnTo>
                        <a:pt x="23192" y="58635"/>
                      </a:lnTo>
                      <a:lnTo>
                        <a:pt x="17225" y="54415"/>
                      </a:lnTo>
                      <a:close/>
                    </a:path>
                    <a:path w="378459" h="146684">
                      <a:moveTo>
                        <a:pt x="366560" y="50406"/>
                      </a:moveTo>
                      <a:lnTo>
                        <a:pt x="361971" y="53651"/>
                      </a:lnTo>
                      <a:lnTo>
                        <a:pt x="369557" y="54622"/>
                      </a:lnTo>
                      <a:lnTo>
                        <a:pt x="366560" y="50406"/>
                      </a:lnTo>
                      <a:close/>
                    </a:path>
                    <a:path w="378459" h="146684">
                      <a:moveTo>
                        <a:pt x="372572" y="50406"/>
                      </a:moveTo>
                      <a:lnTo>
                        <a:pt x="366560" y="50406"/>
                      </a:lnTo>
                      <a:lnTo>
                        <a:pt x="369557" y="54622"/>
                      </a:lnTo>
                      <a:lnTo>
                        <a:pt x="377694" y="54622"/>
                      </a:lnTo>
                      <a:lnTo>
                        <a:pt x="372572" y="50406"/>
                      </a:lnTo>
                      <a:close/>
                    </a:path>
                    <a:path w="378459" h="146684">
                      <a:moveTo>
                        <a:pt x="22376" y="50406"/>
                      </a:moveTo>
                      <a:lnTo>
                        <a:pt x="11557" y="50406"/>
                      </a:lnTo>
                      <a:lnTo>
                        <a:pt x="17225" y="54415"/>
                      </a:lnTo>
                      <a:lnTo>
                        <a:pt x="21872" y="50767"/>
                      </a:lnTo>
                      <a:lnTo>
                        <a:pt x="22376" y="50406"/>
                      </a:lnTo>
                      <a:close/>
                    </a:path>
                    <a:path w="378459" h="146684">
                      <a:moveTo>
                        <a:pt x="282740" y="0"/>
                      </a:moveTo>
                      <a:lnTo>
                        <a:pt x="280644" y="1308"/>
                      </a:lnTo>
                      <a:lnTo>
                        <a:pt x="283352" y="5753"/>
                      </a:lnTo>
                      <a:lnTo>
                        <a:pt x="286067" y="10147"/>
                      </a:lnTo>
                      <a:lnTo>
                        <a:pt x="283912" y="11472"/>
                      </a:lnTo>
                      <a:lnTo>
                        <a:pt x="327958" y="32057"/>
                      </a:lnTo>
                      <a:lnTo>
                        <a:pt x="359644" y="53353"/>
                      </a:lnTo>
                      <a:lnTo>
                        <a:pt x="361971" y="53651"/>
                      </a:lnTo>
                      <a:lnTo>
                        <a:pt x="366560" y="50406"/>
                      </a:lnTo>
                      <a:lnTo>
                        <a:pt x="372572" y="50406"/>
                      </a:lnTo>
                      <a:lnTo>
                        <a:pt x="362843" y="42754"/>
                      </a:lnTo>
                      <a:lnTo>
                        <a:pt x="330932" y="21812"/>
                      </a:lnTo>
                      <a:lnTo>
                        <a:pt x="296432" y="5143"/>
                      </a:lnTo>
                      <a:lnTo>
                        <a:pt x="282740" y="0"/>
                      </a:lnTo>
                      <a:close/>
                    </a:path>
                    <a:path w="378459" h="146684">
                      <a:moveTo>
                        <a:pt x="283337" y="5727"/>
                      </a:moveTo>
                      <a:lnTo>
                        <a:pt x="281609" y="10591"/>
                      </a:lnTo>
                      <a:lnTo>
                        <a:pt x="283912" y="11472"/>
                      </a:lnTo>
                      <a:lnTo>
                        <a:pt x="286067" y="10147"/>
                      </a:lnTo>
                      <a:lnTo>
                        <a:pt x="283337" y="5727"/>
                      </a:lnTo>
                      <a:close/>
                    </a:path>
                  </a:pathLst>
                </a:custGeom>
                <a:solidFill>
                  <a:srgbClr val="66A8D0"/>
                </a:solidFill>
              </p:spPr>
              <p:txBody>
                <a:bodyPr wrap="square" lIns="0" tIns="0" rIns="0" bIns="0" rtlCol="0"/>
                <a:lstStyle/>
                <a:p>
                  <a:endParaRPr/>
                </a:p>
              </p:txBody>
            </p:sp>
            <p:sp>
              <p:nvSpPr>
                <p:cNvPr id="883" name="bk object 101"/>
                <p:cNvSpPr/>
                <p:nvPr/>
              </p:nvSpPr>
              <p:spPr>
                <a:xfrm>
                  <a:off x="331328" y="622327"/>
                  <a:ext cx="200388" cy="351320"/>
                </a:xfrm>
                <a:prstGeom prst="rect">
                  <a:avLst/>
                </a:prstGeom>
                <a:blipFill>
                  <a:blip r:embed="rId39" cstate="print"/>
                  <a:stretch>
                    <a:fillRect/>
                  </a:stretch>
                </a:blipFill>
              </p:spPr>
              <p:txBody>
                <a:bodyPr wrap="square" lIns="0" tIns="0" rIns="0" bIns="0" rtlCol="0"/>
                <a:lstStyle/>
                <a:p>
                  <a:endParaRPr/>
                </a:p>
              </p:txBody>
            </p:sp>
            <p:sp>
              <p:nvSpPr>
                <p:cNvPr id="884" name="bk object 102"/>
                <p:cNvSpPr/>
                <p:nvPr/>
              </p:nvSpPr>
              <p:spPr>
                <a:xfrm>
                  <a:off x="331328" y="622327"/>
                  <a:ext cx="200388" cy="351320"/>
                </a:xfrm>
                <a:prstGeom prst="rect">
                  <a:avLst/>
                </a:prstGeom>
                <a:blipFill>
                  <a:blip r:embed="rId40" cstate="print"/>
                  <a:stretch>
                    <a:fillRect/>
                  </a:stretch>
                </a:blipFill>
              </p:spPr>
              <p:txBody>
                <a:bodyPr wrap="square" lIns="0" tIns="0" rIns="0" bIns="0" rtlCol="0"/>
                <a:lstStyle/>
                <a:p>
                  <a:endParaRPr/>
                </a:p>
              </p:txBody>
            </p:sp>
            <p:sp>
              <p:nvSpPr>
                <p:cNvPr id="885" name="bk object 103"/>
                <p:cNvSpPr/>
                <p:nvPr/>
              </p:nvSpPr>
              <p:spPr>
                <a:xfrm>
                  <a:off x="326130" y="614961"/>
                  <a:ext cx="210820" cy="362585"/>
                </a:xfrm>
                <a:custGeom>
                  <a:avLst/>
                  <a:gdLst/>
                  <a:ahLst/>
                  <a:cxnLst/>
                  <a:rect l="l" t="t" r="r" b="b"/>
                  <a:pathLst>
                    <a:path w="210820" h="362584">
                      <a:moveTo>
                        <a:pt x="53478" y="2832"/>
                      </a:moveTo>
                      <a:lnTo>
                        <a:pt x="21838" y="28458"/>
                      </a:lnTo>
                      <a:lnTo>
                        <a:pt x="3276" y="65590"/>
                      </a:lnTo>
                      <a:lnTo>
                        <a:pt x="0" y="87490"/>
                      </a:lnTo>
                      <a:lnTo>
                        <a:pt x="1431" y="107649"/>
                      </a:lnTo>
                      <a:lnTo>
                        <a:pt x="56894" y="146964"/>
                      </a:lnTo>
                      <a:lnTo>
                        <a:pt x="24763" y="188683"/>
                      </a:lnTo>
                      <a:lnTo>
                        <a:pt x="201979" y="362394"/>
                      </a:lnTo>
                      <a:lnTo>
                        <a:pt x="210374" y="356641"/>
                      </a:lnTo>
                      <a:lnTo>
                        <a:pt x="201906" y="336753"/>
                      </a:lnTo>
                      <a:lnTo>
                        <a:pt x="190638" y="336753"/>
                      </a:lnTo>
                      <a:lnTo>
                        <a:pt x="38594" y="187744"/>
                      </a:lnTo>
                      <a:lnTo>
                        <a:pt x="76033" y="139077"/>
                      </a:lnTo>
                      <a:lnTo>
                        <a:pt x="53467" y="136055"/>
                      </a:lnTo>
                      <a:lnTo>
                        <a:pt x="14298" y="136055"/>
                      </a:lnTo>
                      <a:lnTo>
                        <a:pt x="14972" y="130898"/>
                      </a:lnTo>
                      <a:lnTo>
                        <a:pt x="17854" y="130898"/>
                      </a:lnTo>
                      <a:lnTo>
                        <a:pt x="16837" y="128262"/>
                      </a:lnTo>
                      <a:lnTo>
                        <a:pt x="13399" y="116300"/>
                      </a:lnTo>
                      <a:lnTo>
                        <a:pt x="10729" y="99573"/>
                      </a:lnTo>
                      <a:lnTo>
                        <a:pt x="10986" y="84431"/>
                      </a:lnTo>
                      <a:lnTo>
                        <a:pt x="12475" y="71543"/>
                      </a:lnTo>
                      <a:lnTo>
                        <a:pt x="29615" y="36474"/>
                      </a:lnTo>
                      <a:lnTo>
                        <a:pt x="53641" y="14999"/>
                      </a:lnTo>
                      <a:lnTo>
                        <a:pt x="51255" y="9398"/>
                      </a:lnTo>
                      <a:lnTo>
                        <a:pt x="56031" y="7366"/>
                      </a:lnTo>
                      <a:lnTo>
                        <a:pt x="53478" y="2832"/>
                      </a:lnTo>
                      <a:close/>
                    </a:path>
                    <a:path w="210820" h="362584">
                      <a:moveTo>
                        <a:pt x="58520" y="0"/>
                      </a:moveTo>
                      <a:lnTo>
                        <a:pt x="53478" y="2832"/>
                      </a:lnTo>
                      <a:lnTo>
                        <a:pt x="56031" y="7366"/>
                      </a:lnTo>
                      <a:lnTo>
                        <a:pt x="57363" y="12554"/>
                      </a:lnTo>
                      <a:lnTo>
                        <a:pt x="53641" y="14999"/>
                      </a:lnTo>
                      <a:lnTo>
                        <a:pt x="190638" y="336753"/>
                      </a:lnTo>
                      <a:lnTo>
                        <a:pt x="201906" y="336753"/>
                      </a:lnTo>
                      <a:lnTo>
                        <a:pt x="58520" y="0"/>
                      </a:lnTo>
                      <a:close/>
                    </a:path>
                    <a:path w="210820" h="362584">
                      <a:moveTo>
                        <a:pt x="14972" y="130898"/>
                      </a:moveTo>
                      <a:lnTo>
                        <a:pt x="14298" y="136055"/>
                      </a:lnTo>
                      <a:lnTo>
                        <a:pt x="19010" y="133896"/>
                      </a:lnTo>
                      <a:lnTo>
                        <a:pt x="18011" y="131306"/>
                      </a:lnTo>
                      <a:lnTo>
                        <a:pt x="14972" y="130898"/>
                      </a:lnTo>
                      <a:close/>
                    </a:path>
                    <a:path w="210820" h="362584">
                      <a:moveTo>
                        <a:pt x="18011" y="131306"/>
                      </a:moveTo>
                      <a:lnTo>
                        <a:pt x="19010" y="133896"/>
                      </a:lnTo>
                      <a:lnTo>
                        <a:pt x="14298" y="136055"/>
                      </a:lnTo>
                      <a:lnTo>
                        <a:pt x="53467" y="136055"/>
                      </a:lnTo>
                      <a:lnTo>
                        <a:pt x="18011" y="131306"/>
                      </a:lnTo>
                      <a:close/>
                    </a:path>
                    <a:path w="210820" h="362584">
                      <a:moveTo>
                        <a:pt x="17854" y="130898"/>
                      </a:moveTo>
                      <a:lnTo>
                        <a:pt x="14972" y="130898"/>
                      </a:lnTo>
                      <a:lnTo>
                        <a:pt x="18011" y="131306"/>
                      </a:lnTo>
                      <a:lnTo>
                        <a:pt x="17854" y="130898"/>
                      </a:lnTo>
                      <a:close/>
                    </a:path>
                    <a:path w="210820" h="362584">
                      <a:moveTo>
                        <a:pt x="56031" y="7366"/>
                      </a:moveTo>
                      <a:lnTo>
                        <a:pt x="51255" y="9398"/>
                      </a:lnTo>
                      <a:lnTo>
                        <a:pt x="53641" y="14999"/>
                      </a:lnTo>
                      <a:lnTo>
                        <a:pt x="57363" y="12554"/>
                      </a:lnTo>
                      <a:lnTo>
                        <a:pt x="56031" y="7366"/>
                      </a:lnTo>
                      <a:close/>
                    </a:path>
                  </a:pathLst>
                </a:custGeom>
                <a:solidFill>
                  <a:srgbClr val="212121"/>
                </a:solidFill>
              </p:spPr>
              <p:txBody>
                <a:bodyPr wrap="square" lIns="0" tIns="0" rIns="0" bIns="0" rtlCol="0"/>
                <a:lstStyle/>
                <a:p>
                  <a:endParaRPr/>
                </a:p>
              </p:txBody>
            </p:sp>
            <p:sp>
              <p:nvSpPr>
                <p:cNvPr id="886" name="bk object 104"/>
                <p:cNvSpPr/>
                <p:nvPr/>
              </p:nvSpPr>
              <p:spPr>
                <a:xfrm>
                  <a:off x="532593" y="622327"/>
                  <a:ext cx="200407" cy="351320"/>
                </a:xfrm>
                <a:prstGeom prst="rect">
                  <a:avLst/>
                </a:prstGeom>
                <a:blipFill>
                  <a:blip r:embed="rId41" cstate="print"/>
                  <a:stretch>
                    <a:fillRect/>
                  </a:stretch>
                </a:blipFill>
              </p:spPr>
              <p:txBody>
                <a:bodyPr wrap="square" lIns="0" tIns="0" rIns="0" bIns="0" rtlCol="0"/>
                <a:lstStyle/>
                <a:p>
                  <a:endParaRPr/>
                </a:p>
              </p:txBody>
            </p:sp>
            <p:sp>
              <p:nvSpPr>
                <p:cNvPr id="887" name="bk object 105"/>
                <p:cNvSpPr/>
                <p:nvPr/>
              </p:nvSpPr>
              <p:spPr>
                <a:xfrm>
                  <a:off x="532593" y="622327"/>
                  <a:ext cx="200407" cy="351320"/>
                </a:xfrm>
                <a:prstGeom prst="rect">
                  <a:avLst/>
                </a:prstGeom>
                <a:blipFill>
                  <a:blip r:embed="rId42" cstate="print"/>
                  <a:stretch>
                    <a:fillRect/>
                  </a:stretch>
                </a:blipFill>
              </p:spPr>
              <p:txBody>
                <a:bodyPr wrap="square" lIns="0" tIns="0" rIns="0" bIns="0" rtlCol="0"/>
                <a:lstStyle/>
                <a:p>
                  <a:endParaRPr/>
                </a:p>
              </p:txBody>
            </p:sp>
            <p:sp>
              <p:nvSpPr>
                <p:cNvPr id="888" name="bk object 106"/>
                <p:cNvSpPr/>
                <p:nvPr/>
              </p:nvSpPr>
              <p:spPr>
                <a:xfrm>
                  <a:off x="527817" y="614961"/>
                  <a:ext cx="209550" cy="362585"/>
                </a:xfrm>
                <a:custGeom>
                  <a:avLst/>
                  <a:gdLst/>
                  <a:ahLst/>
                  <a:cxnLst/>
                  <a:rect l="l" t="t" r="r" b="b"/>
                  <a:pathLst>
                    <a:path w="209550" h="362584">
                      <a:moveTo>
                        <a:pt x="149580" y="5334"/>
                      </a:moveTo>
                      <a:lnTo>
                        <a:pt x="0" y="356641"/>
                      </a:lnTo>
                      <a:lnTo>
                        <a:pt x="8407" y="362394"/>
                      </a:lnTo>
                      <a:lnTo>
                        <a:pt x="34566" y="336753"/>
                      </a:lnTo>
                      <a:lnTo>
                        <a:pt x="19735" y="336753"/>
                      </a:lnTo>
                      <a:lnTo>
                        <a:pt x="156724" y="15050"/>
                      </a:lnTo>
                      <a:lnTo>
                        <a:pt x="151803" y="11861"/>
                      </a:lnTo>
                      <a:lnTo>
                        <a:pt x="154343" y="7366"/>
                      </a:lnTo>
                      <a:lnTo>
                        <a:pt x="149580" y="5334"/>
                      </a:lnTo>
                      <a:close/>
                    </a:path>
                    <a:path w="209550" h="362584">
                      <a:moveTo>
                        <a:pt x="192448" y="131292"/>
                      </a:moveTo>
                      <a:lnTo>
                        <a:pt x="134327" y="139077"/>
                      </a:lnTo>
                      <a:lnTo>
                        <a:pt x="171792" y="187744"/>
                      </a:lnTo>
                      <a:lnTo>
                        <a:pt x="19735" y="336753"/>
                      </a:lnTo>
                      <a:lnTo>
                        <a:pt x="34566" y="336753"/>
                      </a:lnTo>
                      <a:lnTo>
                        <a:pt x="185623" y="188683"/>
                      </a:lnTo>
                      <a:lnTo>
                        <a:pt x="153492" y="146964"/>
                      </a:lnTo>
                      <a:lnTo>
                        <a:pt x="199605" y="140817"/>
                      </a:lnTo>
                      <a:lnTo>
                        <a:pt x="200786" y="138188"/>
                      </a:lnTo>
                      <a:lnTo>
                        <a:pt x="201652" y="136055"/>
                      </a:lnTo>
                      <a:lnTo>
                        <a:pt x="196087" y="136055"/>
                      </a:lnTo>
                      <a:lnTo>
                        <a:pt x="191376" y="133896"/>
                      </a:lnTo>
                      <a:lnTo>
                        <a:pt x="192265" y="131787"/>
                      </a:lnTo>
                      <a:lnTo>
                        <a:pt x="192448" y="131292"/>
                      </a:lnTo>
                      <a:close/>
                    </a:path>
                    <a:path w="209550" h="362584">
                      <a:moveTo>
                        <a:pt x="195389" y="130898"/>
                      </a:moveTo>
                      <a:lnTo>
                        <a:pt x="192448" y="131292"/>
                      </a:lnTo>
                      <a:lnTo>
                        <a:pt x="192265" y="131787"/>
                      </a:lnTo>
                      <a:lnTo>
                        <a:pt x="191376" y="133896"/>
                      </a:lnTo>
                      <a:lnTo>
                        <a:pt x="196087" y="136055"/>
                      </a:lnTo>
                      <a:lnTo>
                        <a:pt x="195389" y="130898"/>
                      </a:lnTo>
                      <a:close/>
                    </a:path>
                    <a:path w="209550" h="362584">
                      <a:moveTo>
                        <a:pt x="203473" y="130898"/>
                      </a:moveTo>
                      <a:lnTo>
                        <a:pt x="195389" y="130898"/>
                      </a:lnTo>
                      <a:lnTo>
                        <a:pt x="196087" y="136055"/>
                      </a:lnTo>
                      <a:lnTo>
                        <a:pt x="201652" y="136055"/>
                      </a:lnTo>
                      <a:lnTo>
                        <a:pt x="202515" y="133896"/>
                      </a:lnTo>
                      <a:lnTo>
                        <a:pt x="203473" y="130898"/>
                      </a:lnTo>
                      <a:close/>
                    </a:path>
                    <a:path w="209550" h="362584">
                      <a:moveTo>
                        <a:pt x="151853" y="0"/>
                      </a:moveTo>
                      <a:lnTo>
                        <a:pt x="149580" y="5334"/>
                      </a:lnTo>
                      <a:lnTo>
                        <a:pt x="159131" y="9398"/>
                      </a:lnTo>
                      <a:lnTo>
                        <a:pt x="156724" y="15050"/>
                      </a:lnTo>
                      <a:lnTo>
                        <a:pt x="189101" y="47270"/>
                      </a:lnTo>
                      <a:lnTo>
                        <a:pt x="199891" y="84808"/>
                      </a:lnTo>
                      <a:lnTo>
                        <a:pt x="199323" y="100915"/>
                      </a:lnTo>
                      <a:lnTo>
                        <a:pt x="197652" y="113075"/>
                      </a:lnTo>
                      <a:lnTo>
                        <a:pt x="194576" y="125387"/>
                      </a:lnTo>
                      <a:lnTo>
                        <a:pt x="193459" y="128562"/>
                      </a:lnTo>
                      <a:lnTo>
                        <a:pt x="192448" y="131292"/>
                      </a:lnTo>
                      <a:lnTo>
                        <a:pt x="195389" y="130898"/>
                      </a:lnTo>
                      <a:lnTo>
                        <a:pt x="203473" y="130898"/>
                      </a:lnTo>
                      <a:lnTo>
                        <a:pt x="205947" y="123149"/>
                      </a:lnTo>
                      <a:lnTo>
                        <a:pt x="209242" y="106980"/>
                      </a:lnTo>
                      <a:lnTo>
                        <a:pt x="209479" y="90151"/>
                      </a:lnTo>
                      <a:lnTo>
                        <a:pt x="208705" y="76217"/>
                      </a:lnTo>
                      <a:lnTo>
                        <a:pt x="189639" y="30861"/>
                      </a:lnTo>
                      <a:lnTo>
                        <a:pt x="162285" y="6040"/>
                      </a:lnTo>
                      <a:lnTo>
                        <a:pt x="151853" y="0"/>
                      </a:lnTo>
                      <a:close/>
                    </a:path>
                    <a:path w="209550" h="362584">
                      <a:moveTo>
                        <a:pt x="154343" y="7366"/>
                      </a:moveTo>
                      <a:lnTo>
                        <a:pt x="151803" y="11861"/>
                      </a:lnTo>
                      <a:lnTo>
                        <a:pt x="156724" y="15050"/>
                      </a:lnTo>
                      <a:lnTo>
                        <a:pt x="159131" y="9398"/>
                      </a:lnTo>
                      <a:lnTo>
                        <a:pt x="154343" y="7366"/>
                      </a:lnTo>
                      <a:close/>
                    </a:path>
                  </a:pathLst>
                </a:custGeom>
                <a:solidFill>
                  <a:srgbClr val="212121"/>
                </a:solidFill>
              </p:spPr>
              <p:txBody>
                <a:bodyPr wrap="square" lIns="0" tIns="0" rIns="0" bIns="0" rtlCol="0"/>
                <a:lstStyle/>
                <a:p>
                  <a:endParaRPr/>
                </a:p>
              </p:txBody>
            </p:sp>
            <p:sp>
              <p:nvSpPr>
                <p:cNvPr id="889" name="bk object 107"/>
                <p:cNvSpPr/>
                <p:nvPr/>
              </p:nvSpPr>
              <p:spPr>
                <a:xfrm>
                  <a:off x="530758" y="969062"/>
                  <a:ext cx="0" cy="76200"/>
                </a:xfrm>
                <a:custGeom>
                  <a:avLst/>
                  <a:gdLst/>
                  <a:ahLst/>
                  <a:cxnLst/>
                  <a:rect l="l" t="t" r="r" b="b"/>
                  <a:pathLst>
                    <a:path h="76200">
                      <a:moveTo>
                        <a:pt x="0" y="0"/>
                      </a:moveTo>
                      <a:lnTo>
                        <a:pt x="0" y="76047"/>
                      </a:lnTo>
                    </a:path>
                  </a:pathLst>
                </a:custGeom>
                <a:ln w="11620">
                  <a:solidFill>
                    <a:srgbClr val="212121"/>
                  </a:solidFill>
                </a:ln>
              </p:spPr>
              <p:txBody>
                <a:bodyPr wrap="square" lIns="0" tIns="0" rIns="0" bIns="0" rtlCol="0"/>
                <a:lstStyle/>
                <a:p>
                  <a:endParaRPr/>
                </a:p>
              </p:txBody>
            </p:sp>
            <p:sp>
              <p:nvSpPr>
                <p:cNvPr id="890" name="bk object 108"/>
                <p:cNvSpPr/>
                <p:nvPr/>
              </p:nvSpPr>
              <p:spPr>
                <a:xfrm>
                  <a:off x="271112" y="177611"/>
                  <a:ext cx="511467" cy="480390"/>
                </a:xfrm>
                <a:prstGeom prst="rect">
                  <a:avLst/>
                </a:prstGeom>
                <a:blipFill>
                  <a:blip r:embed="rId43" cstate="print"/>
                  <a:stretch>
                    <a:fillRect/>
                  </a:stretch>
                </a:blipFill>
              </p:spPr>
              <p:txBody>
                <a:bodyPr wrap="square" lIns="0" tIns="0" rIns="0" bIns="0" rtlCol="0"/>
                <a:lstStyle/>
                <a:p>
                  <a:endParaRPr/>
                </a:p>
              </p:txBody>
            </p:sp>
            <p:sp>
              <p:nvSpPr>
                <p:cNvPr id="891" name="bk object 109"/>
                <p:cNvSpPr/>
                <p:nvPr/>
              </p:nvSpPr>
              <p:spPr>
                <a:xfrm>
                  <a:off x="262982" y="169564"/>
                  <a:ext cx="528320" cy="497205"/>
                </a:xfrm>
                <a:custGeom>
                  <a:avLst/>
                  <a:gdLst/>
                  <a:ahLst/>
                  <a:cxnLst/>
                  <a:rect l="l" t="t" r="r" b="b"/>
                  <a:pathLst>
                    <a:path w="528320" h="497205">
                      <a:moveTo>
                        <a:pt x="276008" y="0"/>
                      </a:moveTo>
                      <a:lnTo>
                        <a:pt x="231990" y="2516"/>
                      </a:lnTo>
                      <a:lnTo>
                        <a:pt x="191626" y="10095"/>
                      </a:lnTo>
                      <a:lnTo>
                        <a:pt x="154887" y="22357"/>
                      </a:lnTo>
                      <a:lnTo>
                        <a:pt x="111500" y="45343"/>
                      </a:lnTo>
                      <a:lnTo>
                        <a:pt x="73175" y="76802"/>
                      </a:lnTo>
                      <a:lnTo>
                        <a:pt x="46908" y="107675"/>
                      </a:lnTo>
                      <a:lnTo>
                        <a:pt x="26198" y="140883"/>
                      </a:lnTo>
                      <a:lnTo>
                        <a:pt x="11289" y="176190"/>
                      </a:lnTo>
                      <a:lnTo>
                        <a:pt x="2427" y="213361"/>
                      </a:lnTo>
                      <a:lnTo>
                        <a:pt x="0" y="239062"/>
                      </a:lnTo>
                      <a:lnTo>
                        <a:pt x="320" y="253663"/>
                      </a:lnTo>
                      <a:lnTo>
                        <a:pt x="5431" y="295270"/>
                      </a:lnTo>
                      <a:lnTo>
                        <a:pt x="16319" y="333225"/>
                      </a:lnTo>
                      <a:lnTo>
                        <a:pt x="32561" y="367719"/>
                      </a:lnTo>
                      <a:lnTo>
                        <a:pt x="61676" y="408075"/>
                      </a:lnTo>
                      <a:lnTo>
                        <a:pt x="90660" y="434957"/>
                      </a:lnTo>
                      <a:lnTo>
                        <a:pt x="123098" y="457577"/>
                      </a:lnTo>
                      <a:lnTo>
                        <a:pt x="157474" y="475183"/>
                      </a:lnTo>
                      <a:lnTo>
                        <a:pt x="193627" y="487645"/>
                      </a:lnTo>
                      <a:lnTo>
                        <a:pt x="231403" y="494838"/>
                      </a:lnTo>
                      <a:lnTo>
                        <a:pt x="257414" y="496645"/>
                      </a:lnTo>
                      <a:lnTo>
                        <a:pt x="271898" y="496345"/>
                      </a:lnTo>
                      <a:lnTo>
                        <a:pt x="313470" y="491803"/>
                      </a:lnTo>
                      <a:lnTo>
                        <a:pt x="352083" y="482109"/>
                      </a:lnTo>
                      <a:lnTo>
                        <a:pt x="358460" y="479853"/>
                      </a:lnTo>
                      <a:lnTo>
                        <a:pt x="276101" y="479853"/>
                      </a:lnTo>
                      <a:lnTo>
                        <a:pt x="260910" y="479589"/>
                      </a:lnTo>
                      <a:lnTo>
                        <a:pt x="218059" y="475111"/>
                      </a:lnTo>
                      <a:lnTo>
                        <a:pt x="179235" y="465446"/>
                      </a:lnTo>
                      <a:lnTo>
                        <a:pt x="133612" y="445240"/>
                      </a:lnTo>
                      <a:lnTo>
                        <a:pt x="94853" y="417616"/>
                      </a:lnTo>
                      <a:lnTo>
                        <a:pt x="66639" y="387217"/>
                      </a:lnTo>
                      <a:lnTo>
                        <a:pt x="44480" y="354477"/>
                      </a:lnTo>
                      <a:lnTo>
                        <a:pt x="28588" y="319602"/>
                      </a:lnTo>
                      <a:lnTo>
                        <a:pt x="17510" y="270143"/>
                      </a:lnTo>
                      <a:lnTo>
                        <a:pt x="16598" y="257301"/>
                      </a:lnTo>
                      <a:lnTo>
                        <a:pt x="16940" y="242677"/>
                      </a:lnTo>
                      <a:lnTo>
                        <a:pt x="22351" y="201319"/>
                      </a:lnTo>
                      <a:lnTo>
                        <a:pt x="33926" y="163758"/>
                      </a:lnTo>
                      <a:lnTo>
                        <a:pt x="58037" y="119635"/>
                      </a:lnTo>
                      <a:lnTo>
                        <a:pt x="92054" y="81911"/>
                      </a:lnTo>
                      <a:lnTo>
                        <a:pt x="123880" y="57932"/>
                      </a:lnTo>
                      <a:lnTo>
                        <a:pt x="157823" y="39241"/>
                      </a:lnTo>
                      <a:lnTo>
                        <a:pt x="193719" y="25989"/>
                      </a:lnTo>
                      <a:lnTo>
                        <a:pt x="231403" y="18329"/>
                      </a:lnTo>
                      <a:lnTo>
                        <a:pt x="257438" y="16404"/>
                      </a:lnTo>
                      <a:lnTo>
                        <a:pt x="358711" y="16404"/>
                      </a:lnTo>
                      <a:lnTo>
                        <a:pt x="353840" y="14604"/>
                      </a:lnTo>
                      <a:lnTo>
                        <a:pt x="315913" y="4582"/>
                      </a:lnTo>
                      <a:lnTo>
                        <a:pt x="289504" y="900"/>
                      </a:lnTo>
                      <a:lnTo>
                        <a:pt x="276008" y="0"/>
                      </a:lnTo>
                      <a:close/>
                    </a:path>
                    <a:path w="528320" h="497205">
                      <a:moveTo>
                        <a:pt x="519597" y="248229"/>
                      </a:moveTo>
                      <a:lnTo>
                        <a:pt x="511329" y="248229"/>
                      </a:lnTo>
                      <a:lnTo>
                        <a:pt x="510915" y="261740"/>
                      </a:lnTo>
                      <a:lnTo>
                        <a:pt x="509692" y="275046"/>
                      </a:lnTo>
                      <a:lnTo>
                        <a:pt x="501394" y="313522"/>
                      </a:lnTo>
                      <a:lnTo>
                        <a:pt x="486611" y="349404"/>
                      </a:lnTo>
                      <a:lnTo>
                        <a:pt x="465937" y="382133"/>
                      </a:lnTo>
                      <a:lnTo>
                        <a:pt x="439964" y="411150"/>
                      </a:lnTo>
                      <a:lnTo>
                        <a:pt x="399823" y="441904"/>
                      </a:lnTo>
                      <a:lnTo>
                        <a:pt x="365784" y="459540"/>
                      </a:lnTo>
                      <a:lnTo>
                        <a:pt x="328898" y="472019"/>
                      </a:lnTo>
                      <a:lnTo>
                        <a:pt x="289635" y="478888"/>
                      </a:lnTo>
                      <a:lnTo>
                        <a:pt x="276101" y="479853"/>
                      </a:lnTo>
                      <a:lnTo>
                        <a:pt x="358460" y="479853"/>
                      </a:lnTo>
                      <a:lnTo>
                        <a:pt x="398638" y="461855"/>
                      </a:lnTo>
                      <a:lnTo>
                        <a:pt x="439158" y="434093"/>
                      </a:lnTo>
                      <a:lnTo>
                        <a:pt x="466760" y="407006"/>
                      </a:lnTo>
                      <a:lnTo>
                        <a:pt x="490322" y="375695"/>
                      </a:lnTo>
                      <a:lnTo>
                        <a:pt x="508538" y="341515"/>
                      </a:lnTo>
                      <a:lnTo>
                        <a:pt x="520982" y="304866"/>
                      </a:lnTo>
                      <a:lnTo>
                        <a:pt x="527228" y="266147"/>
                      </a:lnTo>
                      <a:lnTo>
                        <a:pt x="527859" y="252850"/>
                      </a:lnTo>
                      <a:lnTo>
                        <a:pt x="519597" y="248229"/>
                      </a:lnTo>
                      <a:close/>
                    </a:path>
                    <a:path w="528320" h="497205">
                      <a:moveTo>
                        <a:pt x="358711" y="16404"/>
                      </a:moveTo>
                      <a:lnTo>
                        <a:pt x="257438" y="16404"/>
                      </a:lnTo>
                      <a:lnTo>
                        <a:pt x="271988" y="16723"/>
                      </a:lnTo>
                      <a:lnTo>
                        <a:pt x="286195" y="17697"/>
                      </a:lnTo>
                      <a:lnTo>
                        <a:pt x="326696" y="24379"/>
                      </a:lnTo>
                      <a:lnTo>
                        <a:pt x="363868" y="36344"/>
                      </a:lnTo>
                      <a:lnTo>
                        <a:pt x="407929" y="59715"/>
                      </a:lnTo>
                      <a:lnTo>
                        <a:pt x="446192" y="91673"/>
                      </a:lnTo>
                      <a:lnTo>
                        <a:pt x="471343" y="122289"/>
                      </a:lnTo>
                      <a:lnTo>
                        <a:pt x="490751" y="155911"/>
                      </a:lnTo>
                      <a:lnTo>
                        <a:pt x="503986" y="192129"/>
                      </a:lnTo>
                      <a:lnTo>
                        <a:pt x="510615" y="230534"/>
                      </a:lnTo>
                      <a:lnTo>
                        <a:pt x="511283" y="243750"/>
                      </a:lnTo>
                      <a:lnTo>
                        <a:pt x="527903" y="248229"/>
                      </a:lnTo>
                      <a:lnTo>
                        <a:pt x="524498" y="208209"/>
                      </a:lnTo>
                      <a:lnTo>
                        <a:pt x="514631" y="170223"/>
                      </a:lnTo>
                      <a:lnTo>
                        <a:pt x="498843" y="134780"/>
                      </a:lnTo>
                      <a:lnTo>
                        <a:pt x="477675" y="102387"/>
                      </a:lnTo>
                      <a:lnTo>
                        <a:pt x="451669" y="73551"/>
                      </a:lnTo>
                      <a:lnTo>
                        <a:pt x="422125" y="49463"/>
                      </a:lnTo>
                      <a:lnTo>
                        <a:pt x="389380" y="29689"/>
                      </a:lnTo>
                      <a:lnTo>
                        <a:pt x="365972" y="19088"/>
                      </a:lnTo>
                      <a:lnTo>
                        <a:pt x="358711" y="16404"/>
                      </a:lnTo>
                      <a:close/>
                    </a:path>
                  </a:pathLst>
                </a:custGeom>
                <a:solidFill>
                  <a:srgbClr val="B3812F"/>
                </a:solidFill>
              </p:spPr>
              <p:txBody>
                <a:bodyPr wrap="square" lIns="0" tIns="0" rIns="0" bIns="0" rtlCol="0"/>
                <a:lstStyle/>
                <a:p>
                  <a:endParaRPr/>
                </a:p>
              </p:txBody>
            </p:sp>
            <p:sp>
              <p:nvSpPr>
                <p:cNvPr id="892" name="bk object 110"/>
                <p:cNvSpPr/>
                <p:nvPr/>
              </p:nvSpPr>
              <p:spPr>
                <a:xfrm>
                  <a:off x="299745" y="293130"/>
                  <a:ext cx="479425" cy="356235"/>
                </a:xfrm>
                <a:custGeom>
                  <a:avLst/>
                  <a:gdLst/>
                  <a:ahLst/>
                  <a:cxnLst/>
                  <a:rect l="l" t="t" r="r" b="b"/>
                  <a:pathLst>
                    <a:path w="479425" h="356234">
                      <a:moveTo>
                        <a:pt x="0" y="209252"/>
                      </a:moveTo>
                      <a:lnTo>
                        <a:pt x="24106" y="253224"/>
                      </a:lnTo>
                      <a:lnTo>
                        <a:pt x="49388" y="283013"/>
                      </a:lnTo>
                      <a:lnTo>
                        <a:pt x="79806" y="307988"/>
                      </a:lnTo>
                      <a:lnTo>
                        <a:pt x="112854" y="328058"/>
                      </a:lnTo>
                      <a:lnTo>
                        <a:pt x="148289" y="342957"/>
                      </a:lnTo>
                      <a:lnTo>
                        <a:pt x="185869" y="352416"/>
                      </a:lnTo>
                      <a:lnTo>
                        <a:pt x="225354" y="356167"/>
                      </a:lnTo>
                      <a:lnTo>
                        <a:pt x="239864" y="355842"/>
                      </a:lnTo>
                      <a:lnTo>
                        <a:pt x="281376" y="350984"/>
                      </a:lnTo>
                      <a:lnTo>
                        <a:pt x="319692" y="340679"/>
                      </a:lnTo>
                      <a:lnTo>
                        <a:pt x="365430" y="319307"/>
                      </a:lnTo>
                      <a:lnTo>
                        <a:pt x="375223" y="313120"/>
                      </a:lnTo>
                      <a:lnTo>
                        <a:pt x="213102" y="313120"/>
                      </a:lnTo>
                      <a:lnTo>
                        <a:pt x="198554" y="312798"/>
                      </a:lnTo>
                      <a:lnTo>
                        <a:pt x="156966" y="307957"/>
                      </a:lnTo>
                      <a:lnTo>
                        <a:pt x="118620" y="297687"/>
                      </a:lnTo>
                      <a:lnTo>
                        <a:pt x="72886" y="276382"/>
                      </a:lnTo>
                      <a:lnTo>
                        <a:pt x="33763" y="247436"/>
                      </a:lnTo>
                      <a:lnTo>
                        <a:pt x="7049" y="218667"/>
                      </a:lnTo>
                      <a:lnTo>
                        <a:pt x="0" y="209252"/>
                      </a:lnTo>
                      <a:close/>
                    </a:path>
                    <a:path w="479425" h="356234">
                      <a:moveTo>
                        <a:pt x="439146" y="0"/>
                      </a:moveTo>
                      <a:lnTo>
                        <a:pt x="452966" y="48597"/>
                      </a:lnTo>
                      <a:lnTo>
                        <a:pt x="455545" y="74294"/>
                      </a:lnTo>
                      <a:lnTo>
                        <a:pt x="455190" y="88758"/>
                      </a:lnTo>
                      <a:lnTo>
                        <a:pt x="449703" y="129729"/>
                      </a:lnTo>
                      <a:lnTo>
                        <a:pt x="437962" y="167046"/>
                      </a:lnTo>
                      <a:lnTo>
                        <a:pt x="413422" y="211060"/>
                      </a:lnTo>
                      <a:lnTo>
                        <a:pt x="379122" y="248609"/>
                      </a:lnTo>
                      <a:lnTo>
                        <a:pt x="347752" y="272050"/>
                      </a:lnTo>
                      <a:lnTo>
                        <a:pt x="313883" y="290473"/>
                      </a:lnTo>
                      <a:lnTo>
                        <a:pt x="277746" y="303621"/>
                      </a:lnTo>
                      <a:lnTo>
                        <a:pt x="239571" y="311239"/>
                      </a:lnTo>
                      <a:lnTo>
                        <a:pt x="213102" y="313120"/>
                      </a:lnTo>
                      <a:lnTo>
                        <a:pt x="375223" y="313120"/>
                      </a:lnTo>
                      <a:lnTo>
                        <a:pt x="414282" y="280667"/>
                      </a:lnTo>
                      <a:lnTo>
                        <a:pt x="439633" y="249813"/>
                      </a:lnTo>
                      <a:lnTo>
                        <a:pt x="459032" y="216161"/>
                      </a:lnTo>
                      <a:lnTo>
                        <a:pt x="472122" y="180057"/>
                      </a:lnTo>
                      <a:lnTo>
                        <a:pt x="478542" y="141846"/>
                      </a:lnTo>
                      <a:lnTo>
                        <a:pt x="479138" y="128700"/>
                      </a:lnTo>
                      <a:lnTo>
                        <a:pt x="478752" y="114881"/>
                      </a:lnTo>
                      <a:lnTo>
                        <a:pt x="473117" y="75536"/>
                      </a:lnTo>
                      <a:lnTo>
                        <a:pt x="461170" y="39357"/>
                      </a:lnTo>
                      <a:lnTo>
                        <a:pt x="443429" y="6344"/>
                      </a:lnTo>
                      <a:lnTo>
                        <a:pt x="439146" y="0"/>
                      </a:lnTo>
                      <a:close/>
                    </a:path>
                  </a:pathLst>
                </a:custGeom>
                <a:solidFill>
                  <a:srgbClr val="DFB591"/>
                </a:solidFill>
              </p:spPr>
              <p:txBody>
                <a:bodyPr wrap="square" lIns="0" tIns="0" rIns="0" bIns="0" rtlCol="0"/>
                <a:lstStyle/>
                <a:p>
                  <a:endParaRPr/>
                </a:p>
              </p:txBody>
            </p:sp>
            <p:sp>
              <p:nvSpPr>
                <p:cNvPr id="893" name="bk object 111"/>
                <p:cNvSpPr/>
                <p:nvPr/>
              </p:nvSpPr>
              <p:spPr>
                <a:xfrm>
                  <a:off x="299051" y="188551"/>
                  <a:ext cx="243049" cy="260530"/>
                </a:xfrm>
                <a:prstGeom prst="rect">
                  <a:avLst/>
                </a:prstGeom>
                <a:blipFill>
                  <a:blip r:embed="rId44" cstate="print"/>
                  <a:stretch>
                    <a:fillRect/>
                  </a:stretch>
                </a:blipFill>
              </p:spPr>
              <p:txBody>
                <a:bodyPr wrap="square" lIns="0" tIns="0" rIns="0" bIns="0" rtlCol="0"/>
                <a:lstStyle/>
                <a:p>
                  <a:endParaRPr/>
                </a:p>
              </p:txBody>
            </p:sp>
            <p:sp>
              <p:nvSpPr>
                <p:cNvPr id="894" name="bk object 112"/>
                <p:cNvSpPr/>
                <p:nvPr/>
              </p:nvSpPr>
              <p:spPr>
                <a:xfrm>
                  <a:off x="263302" y="174957"/>
                  <a:ext cx="521868" cy="266230"/>
                </a:xfrm>
                <a:prstGeom prst="rect">
                  <a:avLst/>
                </a:prstGeom>
                <a:blipFill>
                  <a:blip r:embed="rId45" cstate="print"/>
                  <a:stretch>
                    <a:fillRect/>
                  </a:stretch>
                </a:blipFill>
              </p:spPr>
              <p:txBody>
                <a:bodyPr wrap="square" lIns="0" tIns="0" rIns="0" bIns="0" rtlCol="0"/>
                <a:lstStyle/>
                <a:p>
                  <a:endParaRPr/>
                </a:p>
              </p:txBody>
            </p:sp>
            <p:sp>
              <p:nvSpPr>
                <p:cNvPr id="895" name="bk object 113"/>
                <p:cNvSpPr/>
                <p:nvPr/>
              </p:nvSpPr>
              <p:spPr>
                <a:xfrm>
                  <a:off x="331766" y="188428"/>
                  <a:ext cx="213213" cy="108185"/>
                </a:xfrm>
                <a:prstGeom prst="rect">
                  <a:avLst/>
                </a:prstGeom>
                <a:blipFill>
                  <a:blip r:embed="rId46" cstate="print"/>
                  <a:stretch>
                    <a:fillRect/>
                  </a:stretch>
                </a:blipFill>
              </p:spPr>
              <p:txBody>
                <a:bodyPr wrap="square" lIns="0" tIns="0" rIns="0" bIns="0" rtlCol="0"/>
                <a:lstStyle/>
                <a:p>
                  <a:endParaRPr/>
                </a:p>
              </p:txBody>
            </p:sp>
          </p:grpSp>
        </p:grpSp>
        <p:sp>
          <p:nvSpPr>
            <p:cNvPr id="519" name="TextBox 518"/>
            <p:cNvSpPr txBox="1"/>
            <p:nvPr/>
          </p:nvSpPr>
          <p:spPr>
            <a:xfrm>
              <a:off x="356991" y="3076063"/>
              <a:ext cx="2153222" cy="261610"/>
            </a:xfrm>
            <a:prstGeom prst="rect">
              <a:avLst/>
            </a:prstGeom>
            <a:noFill/>
          </p:spPr>
          <p:txBody>
            <a:bodyPr wrap="square" rtlCol="0">
              <a:spAutoFit/>
            </a:bodyPr>
            <a:lstStyle/>
            <a:p>
              <a:pPr algn="ctr"/>
              <a:r>
                <a:rPr lang="en-US" sz="1100" b="1" i="1" dirty="0">
                  <a:solidFill>
                    <a:schemeClr val="bg1"/>
                  </a:solidFill>
                </a:rPr>
                <a:t>Public Private Partnerships</a:t>
              </a:r>
            </a:p>
          </p:txBody>
        </p:sp>
        <p:sp>
          <p:nvSpPr>
            <p:cNvPr id="68" name="TextBox 67"/>
            <p:cNvSpPr txBox="1"/>
            <p:nvPr/>
          </p:nvSpPr>
          <p:spPr>
            <a:xfrm>
              <a:off x="335280" y="1493520"/>
              <a:ext cx="184731" cy="369332"/>
            </a:xfrm>
            <a:prstGeom prst="rect">
              <a:avLst/>
            </a:prstGeom>
            <a:noFill/>
          </p:spPr>
          <p:txBody>
            <a:bodyPr wrap="none" rtlCol="0">
              <a:spAutoFit/>
            </a:bodyPr>
            <a:lstStyle/>
            <a:p>
              <a:endParaRPr lang="en-US" dirty="0"/>
            </a:p>
          </p:txBody>
        </p:sp>
      </p:grpSp>
      <p:sp>
        <p:nvSpPr>
          <p:cNvPr id="70" name="TextBox 69"/>
          <p:cNvSpPr txBox="1"/>
          <p:nvPr/>
        </p:nvSpPr>
        <p:spPr>
          <a:xfrm>
            <a:off x="2726997" y="6170848"/>
            <a:ext cx="1475532" cy="307777"/>
          </a:xfrm>
          <a:prstGeom prst="rect">
            <a:avLst/>
          </a:prstGeom>
          <a:noFill/>
        </p:spPr>
        <p:txBody>
          <a:bodyPr wrap="none" rtlCol="0">
            <a:spAutoFit/>
          </a:bodyPr>
          <a:lstStyle/>
          <a:p>
            <a:r>
              <a:rPr lang="en-US" sz="1400" b="1" i="1">
                <a:solidFill>
                  <a:schemeClr val="bg1"/>
                </a:solidFill>
              </a:rPr>
              <a:t>Platform Services</a:t>
            </a:r>
            <a:endParaRPr lang="en-US" sz="1400" b="1" i="1" dirty="0">
              <a:solidFill>
                <a:schemeClr val="bg1"/>
              </a:solidFill>
            </a:endParaRPr>
          </a:p>
        </p:txBody>
      </p:sp>
      <p:cxnSp>
        <p:nvCxnSpPr>
          <p:cNvPr id="738" name="Elbow Connector 737"/>
          <p:cNvCxnSpPr>
            <a:endCxn id="50" idx="3"/>
          </p:cNvCxnSpPr>
          <p:nvPr/>
        </p:nvCxnSpPr>
        <p:spPr>
          <a:xfrm rot="10800000" flipV="1">
            <a:off x="6641565" y="4833214"/>
            <a:ext cx="1342211" cy="332023"/>
          </a:xfrm>
          <a:prstGeom prst="bentConnector3">
            <a:avLst>
              <a:gd name="adj1" fmla="val 50000"/>
            </a:avLst>
          </a:prstGeom>
          <a:ln w="25400">
            <a:solidFill>
              <a:srgbClr val="618E67"/>
            </a:solidFill>
            <a:prstDash val="sysDot"/>
            <a:tailEnd type="triangle"/>
          </a:ln>
          <a:effectLst>
            <a:glow rad="12700">
              <a:srgbClr val="6FEE60">
                <a:alpha val="16000"/>
              </a:srgb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39" name="Elbow Connector 738"/>
          <p:cNvCxnSpPr>
            <a:stCxn id="527" idx="3"/>
          </p:cNvCxnSpPr>
          <p:nvPr/>
        </p:nvCxnSpPr>
        <p:spPr>
          <a:xfrm>
            <a:off x="5979799" y="4501372"/>
            <a:ext cx="261456" cy="580789"/>
          </a:xfrm>
          <a:prstGeom prst="bentConnector2">
            <a:avLst/>
          </a:prstGeom>
          <a:ln w="25400">
            <a:solidFill>
              <a:srgbClr val="618E67"/>
            </a:solidFill>
            <a:prstDash val="sysDot"/>
            <a:tailEnd type="triangle"/>
          </a:ln>
          <a:effectLst>
            <a:glow rad="12700">
              <a:srgbClr val="6FEE60">
                <a:alpha val="16000"/>
              </a:srgb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0" name="Elbow Connector 739"/>
          <p:cNvCxnSpPr>
            <a:stCxn id="578" idx="2"/>
            <a:endCxn id="774" idx="1"/>
          </p:cNvCxnSpPr>
          <p:nvPr/>
        </p:nvCxnSpPr>
        <p:spPr>
          <a:xfrm rot="16200000" flipH="1">
            <a:off x="4359519" y="3704418"/>
            <a:ext cx="651095" cy="2320841"/>
          </a:xfrm>
          <a:prstGeom prst="bentConnector2">
            <a:avLst/>
          </a:prstGeom>
          <a:ln>
            <a:solidFill>
              <a:srgbClr val="618E6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2" name="Elbow Connector 741"/>
          <p:cNvCxnSpPr>
            <a:endCxn id="578" idx="3"/>
          </p:cNvCxnSpPr>
          <p:nvPr/>
        </p:nvCxnSpPr>
        <p:spPr>
          <a:xfrm rot="10800000" flipV="1">
            <a:off x="4194258" y="3772453"/>
            <a:ext cx="1114415" cy="467179"/>
          </a:xfrm>
          <a:prstGeom prst="bentConnector3">
            <a:avLst>
              <a:gd name="adj1" fmla="val 769"/>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2649926" y="4821148"/>
            <a:ext cx="2338525" cy="307777"/>
          </a:xfrm>
          <a:prstGeom prst="rect">
            <a:avLst/>
          </a:prstGeom>
        </p:spPr>
        <p:txBody>
          <a:bodyPr wrap="none">
            <a:spAutoFit/>
          </a:bodyPr>
          <a:lstStyle/>
          <a:p>
            <a:r>
              <a:rPr lang="en-US" sz="1400" b="1" i="1" dirty="0">
                <a:solidFill>
                  <a:schemeClr val="bg1"/>
                </a:solidFill>
              </a:rPr>
              <a:t>Data and Analytics Exchange</a:t>
            </a:r>
          </a:p>
        </p:txBody>
      </p:sp>
      <p:cxnSp>
        <p:nvCxnSpPr>
          <p:cNvPr id="753" name="Elbow Connector 752"/>
          <p:cNvCxnSpPr>
            <a:endCxn id="142" idx="0"/>
          </p:cNvCxnSpPr>
          <p:nvPr/>
        </p:nvCxnSpPr>
        <p:spPr>
          <a:xfrm rot="10800000" flipV="1">
            <a:off x="9853011" y="5768497"/>
            <a:ext cx="314460" cy="15766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7" name="Elbow Connector 756"/>
          <p:cNvCxnSpPr>
            <a:endCxn id="563" idx="2"/>
          </p:cNvCxnSpPr>
          <p:nvPr/>
        </p:nvCxnSpPr>
        <p:spPr>
          <a:xfrm rot="10800000" flipV="1">
            <a:off x="1570460" y="6109893"/>
            <a:ext cx="7885797" cy="471024"/>
          </a:xfrm>
          <a:prstGeom prst="bentConnector4">
            <a:avLst>
              <a:gd name="adj1" fmla="val -446"/>
              <a:gd name="adj2" fmla="val 145745"/>
            </a:avLst>
          </a:prstGeom>
          <a:ln w="25400">
            <a:solidFill>
              <a:srgbClr val="618E67"/>
            </a:solidFill>
            <a:prstDash val="sysDot"/>
            <a:headEnd type="triangle"/>
            <a:tailEnd type="diamond"/>
          </a:ln>
          <a:effectLst>
            <a:glow rad="12700">
              <a:schemeClr val="accent1">
                <a:satMod val="175000"/>
                <a:alpha val="16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9809369" y="4198993"/>
            <a:ext cx="2195635" cy="1404036"/>
            <a:chOff x="7717116" y="1140194"/>
            <a:chExt cx="2416114" cy="1764610"/>
          </a:xfrm>
        </p:grpSpPr>
        <p:pic>
          <p:nvPicPr>
            <p:cNvPr id="41" name="Shape 341"/>
            <p:cNvPicPr preferRelativeResize="0"/>
            <p:nvPr/>
          </p:nvPicPr>
          <p:blipFill rotWithShape="1">
            <a:blip r:embed="rId118" cstate="print">
              <a:alphaModFix/>
              <a:extLst>
                <a:ext uri="{BEBA8EAE-BF5A-486C-A8C5-ECC9F3942E4B}">
                  <a14:imgProps xmlns:a14="http://schemas.microsoft.com/office/drawing/2010/main">
                    <a14:imgLayer r:embed="rId119">
                      <a14:imgEffect>
                        <a14:backgroundRemoval t="0" b="100000" l="0" r="99903">
                          <a14:foregroundMark x1="64990" y1="69146" x2="64990" y2="69146"/>
                          <a14:foregroundMark x1="58511" y1="57437" x2="58511" y2="57437"/>
                          <a14:foregroundMark x1="70890" y1="61867" x2="70890" y2="61867"/>
                          <a14:foregroundMark x1="86170" y1="63133" x2="86170" y2="63133"/>
                          <a14:foregroundMark x1="24952" y1="29430" x2="24952" y2="29430"/>
                          <a14:foregroundMark x1="27273" y1="30380" x2="27273" y2="30380"/>
                          <a14:foregroundMark x1="35590" y1="32911" x2="35590" y2="32911"/>
                          <a14:foregroundMark x1="39942" y1="27532" x2="39942" y2="27532"/>
                          <a14:foregroundMark x1="39652" y1="21519" x2="39652" y2="21519"/>
                          <a14:foregroundMark x1="9188" y1="23576" x2="9188" y2="23576"/>
                          <a14:foregroundMark x1="53288" y1="21519" x2="53288" y2="21519"/>
                          <a14:foregroundMark x1="56480" y1="3323" x2="56480" y2="3323"/>
                          <a14:foregroundMark x1="70213" y1="14241" x2="70213" y2="14241"/>
                          <a14:foregroundMark x1="63443" y1="18038" x2="63443" y2="18038"/>
                          <a14:foregroundMark x1="48936" y1="36551" x2="48936" y2="36551"/>
                          <a14:foregroundMark x1="48162" y1="57437" x2="48162" y2="57437"/>
                          <a14:foregroundMark x1="50290" y1="40823" x2="50290" y2="40823"/>
                          <a14:foregroundMark x1="46712" y1="5222" x2="46712" y2="5222"/>
                          <a14:foregroundMark x1="42940" y1="28323" x2="42940" y2="28323"/>
                          <a14:foregroundMark x1="53482" y1="31487" x2="53482" y2="31487"/>
                          <a14:foregroundMark x1="75822" y1="21677" x2="75822" y2="21677"/>
                          <a14:foregroundMark x1="78046" y1="28323" x2="78046" y2="28323"/>
                          <a14:foregroundMark x1="76692" y1="23892" x2="76692" y2="23892"/>
                          <a14:foregroundMark x1="77369" y1="26108" x2="77369" y2="26108"/>
                          <a14:foregroundMark x1="77660" y1="27373" x2="77660" y2="27373"/>
                          <a14:foregroundMark x1="42166" y1="13924" x2="42166" y2="13924"/>
                          <a14:foregroundMark x1="43037" y1="13608" x2="43037" y2="13608"/>
                          <a14:foregroundMark x1="43810" y1="12816" x2="43810" y2="12816"/>
                          <a14:foregroundMark x1="50000" y1="33228" x2="50000" y2="33228"/>
                          <a14:foregroundMark x1="65764" y1="7120" x2="65764" y2="7120"/>
                          <a14:foregroundMark x1="60542" y1="4272" x2="60542" y2="4272"/>
                          <a14:foregroundMark x1="61896" y1="4589" x2="61896" y2="4589"/>
                          <a14:foregroundMark x1="64217" y1="6329" x2="64217" y2="6329"/>
                          <a14:foregroundMark x1="60735" y1="10918" x2="60735" y2="10918"/>
                          <a14:foregroundMark x1="57544" y1="7753" x2="57544" y2="7753"/>
                          <a14:foregroundMark x1="65474" y1="12658" x2="65474" y2="12658"/>
                          <a14:foregroundMark x1="44294" y1="6646" x2="44294" y2="6646"/>
                          <a14:foregroundMark x1="54449" y1="3165" x2="54449" y2="3165"/>
                          <a14:foregroundMark x1="50000" y1="3639" x2="50000" y2="3639"/>
                          <a14:foregroundMark x1="58607" y1="3481" x2="58607" y2="3481"/>
                          <a14:foregroundMark x1="51547" y1="3323" x2="51547" y2="3323"/>
                          <a14:foregroundMark x1="47872" y1="4430" x2="47872" y2="4430"/>
                          <a14:foregroundMark x1="53772" y1="34177" x2="53772" y2="34177"/>
                          <a14:foregroundMark x1="52708" y1="33070" x2="52708" y2="33070"/>
                          <a14:foregroundMark x1="54352" y1="35127" x2="54352" y2="35127"/>
                          <a14:foregroundMark x1="53191" y1="33544" x2="53191" y2="33544"/>
                          <a14:foregroundMark x1="42843" y1="26266" x2="42843" y2="26266"/>
                          <a14:foregroundMark x1="43037" y1="29747" x2="43037" y2="29747"/>
                          <a14:foregroundMark x1="63830" y1="13449" x2="63830" y2="13449"/>
                          <a14:foregroundMark x1="66634" y1="14241" x2="66634" y2="14241"/>
                          <a14:foregroundMark x1="51064" y1="41772" x2="51064" y2="41772"/>
                          <a14:foregroundMark x1="51934" y1="41456" x2="51934" y2="41456"/>
                          <a14:foregroundMark x1="78723" y1="31487" x2="78723" y2="31487"/>
                          <a14:foregroundMark x1="78337" y1="30063" x2="78337" y2="30063"/>
                          <a14:foregroundMark x1="78820" y1="32911" x2="78820" y2="32911"/>
                          <a14:foregroundMark x1="79207" y1="34494" x2="79207" y2="34494"/>
                          <a14:foregroundMark x1="79400" y1="36234" x2="79400" y2="36234"/>
                          <a14:foregroundMark x1="79691" y1="38608" x2="79691" y2="38608"/>
                          <a14:foregroundMark x1="79497" y1="37342" x2="79497" y2="37342"/>
                          <a14:foregroundMark x1="79787" y1="40032" x2="79787" y2="40032"/>
                          <a14:foregroundMark x1="65087" y1="22468" x2="65087" y2="22468"/>
                          <a14:foregroundMark x1="65957" y1="22785" x2="65957" y2="22785"/>
                          <a14:foregroundMark x1="63346" y1="23101" x2="63346" y2="23101"/>
                          <a14:foregroundMark x1="65764" y1="20570" x2="65764" y2="20570"/>
                          <a14:foregroundMark x1="44874" y1="6013" x2="44874" y2="6013"/>
                          <a14:foregroundMark x1="58801" y1="6329" x2="58801" y2="6329"/>
                          <a14:foregroundMark x1="61412" y1="10601" x2="61412" y2="10601"/>
                          <a14:foregroundMark x1="58027" y1="5854" x2="58027" y2="5854"/>
                          <a14:foregroundMark x1="60251" y1="6804" x2="60251" y2="6804"/>
                          <a14:foregroundMark x1="42263" y1="7911" x2="42263" y2="7911"/>
                          <a14:foregroundMark x1="43037" y1="7120" x2="43037" y2="7120"/>
                          <a14:foregroundMark x1="45551" y1="5380" x2="45551" y2="5380"/>
                          <a14:foregroundMark x1="39845" y1="10443" x2="39845" y2="10443"/>
                          <a14:foregroundMark x1="41006" y1="9177" x2="41006" y2="9177"/>
                          <a14:foregroundMark x1="40522" y1="9652" x2="40522" y2="9652"/>
                          <a14:foregroundMark x1="38685" y1="11867" x2="38685" y2="11867"/>
                          <a14:foregroundMark x1="37234" y1="13608" x2="37234" y2="13608"/>
                          <a14:foregroundMark x1="37911" y1="12816" x2="37911" y2="12816"/>
                          <a14:foregroundMark x1="35977" y1="15665" x2="35977" y2="15665"/>
                          <a14:foregroundMark x1="36654" y1="14557" x2="36654" y2="14557"/>
                          <a14:foregroundMark x1="35106" y1="17247" x2="35106" y2="17247"/>
                          <a14:foregroundMark x1="35590" y1="16614" x2="35590" y2="16614"/>
                          <a14:foregroundMark x1="41393" y1="14873" x2="41393" y2="14873"/>
                          <a14:foregroundMark x1="40716" y1="15506" x2="40716" y2="15506"/>
                          <a14:foregroundMark x1="34236" y1="18671" x2="34236" y2="18671"/>
                          <a14:foregroundMark x1="34720" y1="18196" x2="34720" y2="18196"/>
                          <a14:foregroundMark x1="79884" y1="42089" x2="79884" y2="42089"/>
                          <a14:foregroundMark x1="79787" y1="41139" x2="79787" y2="41139"/>
                          <a14:foregroundMark x1="79981" y1="43987" x2="79981" y2="43987"/>
                          <a14:foregroundMark x1="55996" y1="7278" x2="55996" y2="7278"/>
                          <a14:foregroundMark x1="60735" y1="8386" x2="60735" y2="8386"/>
                          <a14:foregroundMark x1="62669" y1="11234" x2="62669" y2="11234"/>
                          <a14:foregroundMark x1="62476" y1="8228" x2="62476" y2="8228"/>
                          <a14:backgroundMark x1="64217" y1="61076" x2="64217" y2="61076"/>
                          <a14:backgroundMark x1="65184" y1="58544" x2="65184" y2="58544"/>
                          <a14:backgroundMark x1="63540" y1="63291" x2="63540" y2="63291"/>
                          <a14:backgroundMark x1="51547" y1="57120" x2="51547" y2="57120"/>
                          <a14:backgroundMark x1="50484" y1="52848" x2="50484" y2="52848"/>
                          <a14:backgroundMark x1="50580" y1="54430" x2="50580" y2="54430"/>
                          <a14:backgroundMark x1="59574" y1="17563" x2="59574" y2="17563"/>
                          <a14:backgroundMark x1="43327" y1="26899" x2="43327" y2="26899"/>
                          <a14:backgroundMark x1="53385" y1="32753" x2="53385" y2="32753"/>
                          <a14:backgroundMark x1="43520" y1="26108" x2="43520" y2="26108"/>
                          <a14:backgroundMark x1="43424" y1="28639" x2="43424" y2="28639"/>
                          <a14:backgroundMark x1="64797" y1="15823" x2="64797" y2="15823"/>
                          <a14:backgroundMark x1="64217" y1="14873" x2="64217" y2="14873"/>
                          <a14:backgroundMark x1="63250" y1="13924" x2="63250" y2="13924"/>
                          <a14:backgroundMark x1="63926" y1="21677" x2="63926" y2="21677"/>
                          <a14:backgroundMark x1="62959" y1="20570" x2="62959" y2="20570"/>
                          <a14:backgroundMark x1="64797" y1="21361" x2="64797" y2="21361"/>
                          <a14:backgroundMark x1="61122" y1="5696" x2="61122" y2="5696"/>
                          <a14:backgroundMark x1="63153" y1="6804" x2="63153" y2="6804"/>
                          <a14:backgroundMark x1="58704" y1="7278" x2="58704" y2="7278"/>
                          <a14:backgroundMark x1="60155" y1="9177" x2="60155" y2="9177"/>
                          <a14:backgroundMark x1="64797" y1="59335" x2="64797" y2="59335"/>
                          <a14:backgroundMark x1="55609" y1="8228" x2="55609" y2="8228"/>
                          <a14:backgroundMark x1="62089" y1="9652" x2="62089" y2="9652"/>
                          <a14:backgroundMark x1="64217" y1="16297" x2="64217" y2="16297"/>
                          <a14:backgroundMark x1="65377" y1="10127" x2="65377" y2="10127"/>
                          <a14:backgroundMark x1="63636" y1="6804" x2="63636" y2="6804"/>
                        </a14:backgroundRemoval>
                      </a14:imgEffect>
                      <a14:imgEffect>
                        <a14:sharpenSoften amount="92000"/>
                      </a14:imgEffect>
                    </a14:imgLayer>
                  </a14:imgProps>
                </a:ext>
                <a:ext uri="{28A0092B-C50C-407E-A947-70E740481C1C}">
                  <a14:useLocalDpi xmlns:a14="http://schemas.microsoft.com/office/drawing/2010/main"/>
                </a:ext>
              </a:extLst>
            </a:blip>
            <a:srcRect/>
            <a:stretch/>
          </p:blipFill>
          <p:spPr>
            <a:xfrm>
              <a:off x="7717116" y="1140194"/>
              <a:ext cx="2416114" cy="1463538"/>
            </a:xfrm>
            <a:prstGeom prst="rect">
              <a:avLst/>
            </a:prstGeom>
            <a:noFill/>
            <a:ln>
              <a:noFill/>
            </a:ln>
            <a:effectLst>
              <a:glow rad="63500">
                <a:schemeClr val="bg1">
                  <a:alpha val="40000"/>
                </a:schemeClr>
              </a:glow>
              <a:reflection blurRad="6350" stA="52000" endA="300" endPos="35000" dir="5400000" sy="-100000" algn="bl" rotWithShape="0"/>
            </a:effectLst>
            <a:scene3d>
              <a:camera prst="orthographicFront"/>
              <a:lightRig rig="threePt" dir="t"/>
            </a:scene3d>
            <a:sp3d prstMaterial="matte"/>
          </p:spPr>
        </p:pic>
        <p:sp>
          <p:nvSpPr>
            <p:cNvPr id="42" name="TextBox 41"/>
            <p:cNvSpPr txBox="1"/>
            <p:nvPr/>
          </p:nvSpPr>
          <p:spPr>
            <a:xfrm>
              <a:off x="7717116" y="2440623"/>
              <a:ext cx="2402883" cy="464181"/>
            </a:xfrm>
            <a:prstGeom prst="rect">
              <a:avLst/>
            </a:prstGeom>
            <a:noFill/>
          </p:spPr>
          <p:txBody>
            <a:bodyPr wrap="none" rtlCol="0">
              <a:spAutoFit/>
            </a:bodyPr>
            <a:lstStyle/>
            <a:p>
              <a:r>
                <a:rPr lang="en-US" b="1" i="1" dirty="0">
                  <a:solidFill>
                    <a:srgbClr val="0E5284"/>
                  </a:solidFill>
                </a:rPr>
                <a:t>Community Platform</a:t>
              </a:r>
            </a:p>
          </p:txBody>
        </p:sp>
      </p:grpSp>
      <p:sp>
        <p:nvSpPr>
          <p:cNvPr id="774" name="TextBox 773"/>
          <p:cNvSpPr txBox="1"/>
          <p:nvPr/>
        </p:nvSpPr>
        <p:spPr>
          <a:xfrm>
            <a:off x="5845487" y="5005721"/>
            <a:ext cx="732893" cy="369332"/>
          </a:xfrm>
          <a:prstGeom prst="rect">
            <a:avLst/>
          </a:prstGeom>
          <a:noFill/>
        </p:spPr>
        <p:txBody>
          <a:bodyPr wrap="none" rtlCol="0">
            <a:spAutoFit/>
          </a:bodyPr>
          <a:lstStyle/>
          <a:p>
            <a:pPr algn="ctr"/>
            <a:r>
              <a:rPr lang="en-US" sz="900" b="1" dirty="0">
                <a:solidFill>
                  <a:schemeClr val="bg1"/>
                </a:solidFill>
              </a:rPr>
              <a:t>Resource</a:t>
            </a:r>
          </a:p>
          <a:p>
            <a:pPr algn="ctr"/>
            <a:r>
              <a:rPr lang="en-US" sz="900" b="1" dirty="0">
                <a:solidFill>
                  <a:schemeClr val="bg1"/>
                </a:solidFill>
              </a:rPr>
              <a:t> Repository</a:t>
            </a:r>
          </a:p>
        </p:txBody>
      </p:sp>
      <p:sp>
        <p:nvSpPr>
          <p:cNvPr id="38" name="Slide Number Placeholder 37"/>
          <p:cNvSpPr>
            <a:spLocks noGrp="1"/>
          </p:cNvSpPr>
          <p:nvPr>
            <p:ph type="sldNum" sz="quarter" idx="12"/>
          </p:nvPr>
        </p:nvSpPr>
        <p:spPr>
          <a:xfrm>
            <a:off x="9448800" y="6493708"/>
            <a:ext cx="2743200" cy="365125"/>
          </a:xfrm>
        </p:spPr>
        <p:txBody>
          <a:bodyPr/>
          <a:lstStyle/>
          <a:p>
            <a:fld id="{2AAED9FE-A794-6340-A106-71E1AD4C19A3}" type="slidenum">
              <a:rPr lang="en-US" smtClean="0"/>
              <a:t>6</a:t>
            </a:fld>
            <a:endParaRPr lang="en-US" dirty="0"/>
          </a:p>
        </p:txBody>
      </p:sp>
      <p:sp>
        <p:nvSpPr>
          <p:cNvPr id="529" name="Rounded Rectangle 528"/>
          <p:cNvSpPr/>
          <p:nvPr/>
        </p:nvSpPr>
        <p:spPr>
          <a:xfrm>
            <a:off x="2899395" y="2242262"/>
            <a:ext cx="1923623" cy="47396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600" dirty="0">
                <a:effectLst>
                  <a:outerShdw blurRad="50800" dist="76200" dir="2700000" algn="tl" rotWithShape="0">
                    <a:prstClr val="black">
                      <a:alpha val="40000"/>
                    </a:prstClr>
                  </a:outerShdw>
                </a:effectLst>
              </a:rPr>
              <a:t>Data Services</a:t>
            </a:r>
            <a:endParaRPr lang="en-US" sz="1200" i="1" dirty="0"/>
          </a:p>
        </p:txBody>
      </p:sp>
      <p:sp>
        <p:nvSpPr>
          <p:cNvPr id="530" name="Left Brace 529"/>
          <p:cNvSpPr/>
          <p:nvPr/>
        </p:nvSpPr>
        <p:spPr>
          <a:xfrm rot="5400000">
            <a:off x="3616316" y="2158094"/>
            <a:ext cx="437069" cy="1382439"/>
          </a:xfrm>
          <a:prstGeom prst="leftBrace">
            <a:avLst/>
          </a:prstGeom>
          <a:ln w="28575">
            <a:solidFill>
              <a:srgbClr val="618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31" name="Rounded Rectangle 530"/>
          <p:cNvSpPr/>
          <p:nvPr/>
        </p:nvSpPr>
        <p:spPr>
          <a:xfrm>
            <a:off x="4950996" y="2252423"/>
            <a:ext cx="3273165" cy="47396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600" dirty="0">
                <a:effectLst>
                  <a:outerShdw blurRad="50800" dist="76200" dir="2700000" algn="tl" rotWithShape="0">
                    <a:prstClr val="black">
                      <a:alpha val="40000"/>
                    </a:prstClr>
                  </a:outerShdw>
                </a:effectLst>
              </a:rPr>
              <a:t>Visualization </a:t>
            </a:r>
            <a:r>
              <a:rPr lang="en-US" sz="1600">
                <a:effectLst>
                  <a:outerShdw blurRad="50800" dist="76200" dir="2700000" algn="tl" rotWithShape="0">
                    <a:prstClr val="black">
                      <a:alpha val="40000"/>
                    </a:prstClr>
                  </a:outerShdw>
                </a:effectLst>
              </a:rPr>
              <a:t>&amp; Analytics</a:t>
            </a:r>
            <a:endParaRPr lang="en-US" sz="1200" i="1" dirty="0"/>
          </a:p>
        </p:txBody>
      </p:sp>
      <p:sp>
        <p:nvSpPr>
          <p:cNvPr id="532" name="Left Brace 531"/>
          <p:cNvSpPr/>
          <p:nvPr/>
        </p:nvSpPr>
        <p:spPr>
          <a:xfrm rot="5400000">
            <a:off x="6220796" y="1717185"/>
            <a:ext cx="437069" cy="2261323"/>
          </a:xfrm>
          <a:prstGeom prst="leftBrace">
            <a:avLst/>
          </a:prstGeom>
          <a:ln w="28575">
            <a:solidFill>
              <a:srgbClr val="618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37" name="Left Brace 536"/>
          <p:cNvSpPr/>
          <p:nvPr/>
        </p:nvSpPr>
        <p:spPr>
          <a:xfrm rot="5400000">
            <a:off x="1069008" y="4329841"/>
            <a:ext cx="437069" cy="1382439"/>
          </a:xfrm>
          <a:prstGeom prst="leftBrace">
            <a:avLst/>
          </a:prstGeom>
          <a:ln w="28575">
            <a:solidFill>
              <a:srgbClr val="618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43" name="Rounded Rectangle 542"/>
          <p:cNvSpPr/>
          <p:nvPr/>
        </p:nvSpPr>
        <p:spPr>
          <a:xfrm>
            <a:off x="8331540" y="2251082"/>
            <a:ext cx="3273165" cy="47396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600" dirty="0">
                <a:effectLst>
                  <a:outerShdw blurRad="50800" dist="76200" dir="2700000" algn="tl" rotWithShape="0">
                    <a:prstClr val="black">
                      <a:alpha val="40000"/>
                    </a:prstClr>
                  </a:outerShdw>
                </a:effectLst>
              </a:rPr>
              <a:t>Collaboration &amp; Decision Support</a:t>
            </a:r>
            <a:endParaRPr lang="en-US" sz="1200" i="1" dirty="0"/>
          </a:p>
        </p:txBody>
      </p:sp>
      <p:sp>
        <p:nvSpPr>
          <p:cNvPr id="546" name="Left Brace 545"/>
          <p:cNvSpPr/>
          <p:nvPr/>
        </p:nvSpPr>
        <p:spPr>
          <a:xfrm rot="5400000">
            <a:off x="9682728" y="1676181"/>
            <a:ext cx="437069" cy="2261323"/>
          </a:xfrm>
          <a:prstGeom prst="leftBrace">
            <a:avLst/>
          </a:prstGeom>
          <a:ln w="28575">
            <a:solidFill>
              <a:srgbClr val="618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49" name="Left Brace 548"/>
          <p:cNvSpPr/>
          <p:nvPr/>
        </p:nvSpPr>
        <p:spPr>
          <a:xfrm>
            <a:off x="2758080" y="983041"/>
            <a:ext cx="437069" cy="1104584"/>
          </a:xfrm>
          <a:prstGeom prst="leftBrace">
            <a:avLst/>
          </a:prstGeom>
          <a:ln w="28575">
            <a:solidFill>
              <a:srgbClr val="618E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547" name="Rounded Rectangle 546"/>
          <p:cNvSpPr/>
          <p:nvPr/>
        </p:nvSpPr>
        <p:spPr>
          <a:xfrm>
            <a:off x="68342" y="1216286"/>
            <a:ext cx="2676929" cy="47396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600" dirty="0">
                <a:effectLst>
                  <a:outerShdw blurRad="50800" dist="76200" dir="2700000" algn="tl" rotWithShape="0">
                    <a:prstClr val="black">
                      <a:alpha val="40000"/>
                    </a:prstClr>
                  </a:outerShdw>
                </a:effectLst>
              </a:rPr>
              <a:t>Users and Stakeholders</a:t>
            </a:r>
            <a:endParaRPr lang="en-US" sz="1200" i="1" dirty="0"/>
          </a:p>
        </p:txBody>
      </p:sp>
      <p:sp>
        <p:nvSpPr>
          <p:cNvPr id="550" name="Oval 549"/>
          <p:cNvSpPr/>
          <p:nvPr/>
        </p:nvSpPr>
        <p:spPr>
          <a:xfrm>
            <a:off x="68861" y="1038348"/>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1</a:t>
            </a:r>
          </a:p>
        </p:txBody>
      </p:sp>
      <p:sp>
        <p:nvSpPr>
          <p:cNvPr id="536" name="Rounded Rectangle 535"/>
          <p:cNvSpPr/>
          <p:nvPr/>
        </p:nvSpPr>
        <p:spPr>
          <a:xfrm>
            <a:off x="94636" y="4390870"/>
            <a:ext cx="2429941" cy="47396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000" dirty="0">
                <a:effectLst>
                  <a:outerShdw blurRad="50800" dist="76200" dir="2700000" algn="tl" rotWithShape="0">
                    <a:prstClr val="black">
                      <a:alpha val="40000"/>
                    </a:prstClr>
                  </a:outerShdw>
                </a:effectLst>
              </a:rPr>
              <a:t>Provider Resources</a:t>
            </a:r>
            <a:endParaRPr lang="en-US" sz="1600" i="1" dirty="0"/>
          </a:p>
        </p:txBody>
      </p:sp>
      <p:sp>
        <p:nvSpPr>
          <p:cNvPr id="551" name="Oval 550"/>
          <p:cNvSpPr/>
          <p:nvPr/>
        </p:nvSpPr>
        <p:spPr>
          <a:xfrm>
            <a:off x="40032" y="4235896"/>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2</a:t>
            </a:r>
          </a:p>
        </p:txBody>
      </p:sp>
      <p:sp>
        <p:nvSpPr>
          <p:cNvPr id="553" name="Oval 552"/>
          <p:cNvSpPr/>
          <p:nvPr/>
        </p:nvSpPr>
        <p:spPr>
          <a:xfrm>
            <a:off x="2749440" y="2466895"/>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4</a:t>
            </a:r>
          </a:p>
        </p:txBody>
      </p:sp>
      <p:sp>
        <p:nvSpPr>
          <p:cNvPr id="554" name="Oval 553"/>
          <p:cNvSpPr/>
          <p:nvPr/>
        </p:nvSpPr>
        <p:spPr>
          <a:xfrm>
            <a:off x="4889064" y="2456523"/>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5</a:t>
            </a:r>
          </a:p>
        </p:txBody>
      </p:sp>
      <p:sp>
        <p:nvSpPr>
          <p:cNvPr id="555" name="Oval 554"/>
          <p:cNvSpPr/>
          <p:nvPr/>
        </p:nvSpPr>
        <p:spPr>
          <a:xfrm>
            <a:off x="8248899" y="2436284"/>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6</a:t>
            </a:r>
          </a:p>
        </p:txBody>
      </p:sp>
      <p:sp>
        <p:nvSpPr>
          <p:cNvPr id="556" name="Rounded Rectangle 555"/>
          <p:cNvSpPr/>
          <p:nvPr/>
        </p:nvSpPr>
        <p:spPr>
          <a:xfrm>
            <a:off x="2554367" y="6181586"/>
            <a:ext cx="1923623" cy="47396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600">
                <a:effectLst>
                  <a:outerShdw blurRad="50800" dist="76200" dir="2700000" algn="tl" rotWithShape="0">
                    <a:prstClr val="black">
                      <a:alpha val="40000"/>
                    </a:prstClr>
                  </a:outerShdw>
                </a:effectLst>
              </a:rPr>
              <a:t>Platform Services</a:t>
            </a:r>
            <a:endParaRPr lang="en-US" sz="1200" i="1" dirty="0"/>
          </a:p>
        </p:txBody>
      </p:sp>
      <p:sp>
        <p:nvSpPr>
          <p:cNvPr id="552" name="Oval 551"/>
          <p:cNvSpPr/>
          <p:nvPr/>
        </p:nvSpPr>
        <p:spPr>
          <a:xfrm>
            <a:off x="2455606" y="6069812"/>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t>3</a:t>
            </a:r>
          </a:p>
        </p:txBody>
      </p:sp>
      <p:pic>
        <p:nvPicPr>
          <p:cNvPr id="43" name="Picture 42">
            <a:extLst>
              <a:ext uri="{FF2B5EF4-FFF2-40B4-BE49-F238E27FC236}">
                <a16:creationId xmlns:a16="http://schemas.microsoft.com/office/drawing/2014/main" id="{9291704C-D47E-7644-AE4F-D754EBFEE1F5}"/>
              </a:ext>
            </a:extLst>
          </p:cNvPr>
          <p:cNvPicPr>
            <a:picLocks noChangeAspect="1"/>
          </p:cNvPicPr>
          <p:nvPr/>
        </p:nvPicPr>
        <p:blipFill>
          <a:blip r:embed="rId120"/>
          <a:stretch>
            <a:fillRect/>
          </a:stretch>
        </p:blipFill>
        <p:spPr>
          <a:xfrm>
            <a:off x="5957498" y="3455782"/>
            <a:ext cx="878340" cy="332123"/>
          </a:xfrm>
          <a:prstGeom prst="rect">
            <a:avLst/>
          </a:prstGeom>
        </p:spPr>
      </p:pic>
      <p:sp>
        <p:nvSpPr>
          <p:cNvPr id="592" name="Shape 145">
            <a:extLst>
              <a:ext uri="{FF2B5EF4-FFF2-40B4-BE49-F238E27FC236}">
                <a16:creationId xmlns:a16="http://schemas.microsoft.com/office/drawing/2014/main" id="{244B67E7-41D2-BB42-B1F8-F6017BEC4D1C}"/>
              </a:ext>
            </a:extLst>
          </p:cNvPr>
          <p:cNvSpPr/>
          <p:nvPr/>
        </p:nvSpPr>
        <p:spPr>
          <a:xfrm>
            <a:off x="3635326" y="353476"/>
            <a:ext cx="4921347"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sz="2000" b="1" dirty="0">
                <a:solidFill>
                  <a:srgbClr val="A6AAA9"/>
                </a:solidFill>
              </a:rPr>
              <a:t>/</a:t>
            </a:r>
            <a:r>
              <a:rPr sz="2000" b="1" dirty="0"/>
              <a:t> </a:t>
            </a:r>
            <a:r>
              <a:rPr lang="en-US" sz="2000" b="1" dirty="0">
                <a:solidFill>
                  <a:schemeClr val="accent1"/>
                </a:solidFill>
              </a:rPr>
              <a:t>Conceptual Architecture</a:t>
            </a:r>
            <a:endParaRPr sz="2000" b="1" dirty="0">
              <a:solidFill>
                <a:schemeClr val="accent1"/>
              </a:solidFill>
            </a:endParaRPr>
          </a:p>
        </p:txBody>
      </p:sp>
      <p:pic>
        <p:nvPicPr>
          <p:cNvPr id="548" name="Picture 5" descr="C:\Users\gcolagneli\Google Drive\ESRIN\EMSS_2015\GEO\2017\Presentation\Plenary\Pictures\geoss_platform.png">
            <a:extLst>
              <a:ext uri="{FF2B5EF4-FFF2-40B4-BE49-F238E27FC236}">
                <a16:creationId xmlns:a16="http://schemas.microsoft.com/office/drawing/2014/main" id="{4D6B6473-C70E-CD4A-B994-59D7DC0A924D}"/>
              </a:ext>
            </a:extLst>
          </p:cNvPr>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30092" y="5098737"/>
            <a:ext cx="680280" cy="669760"/>
          </a:xfrm>
          <a:prstGeom prst="rect">
            <a:avLst/>
          </a:prstGeom>
          <a:noFill/>
          <a:effectLst>
            <a:outerShdw blurRad="50800" dist="38100" dir="2700000" algn="tl" rotWithShape="0">
              <a:prstClr val="black">
                <a:alpha val="40000"/>
              </a:prstClr>
            </a:outerShdw>
          </a:effectLst>
          <a:extLst/>
        </p:spPr>
      </p:pic>
      <p:grpSp>
        <p:nvGrpSpPr>
          <p:cNvPr id="580" name="Group 579">
            <a:extLst>
              <a:ext uri="{FF2B5EF4-FFF2-40B4-BE49-F238E27FC236}">
                <a16:creationId xmlns:a16="http://schemas.microsoft.com/office/drawing/2014/main" id="{032A7F07-74C1-3F4A-914E-51A64B76D04B}"/>
              </a:ext>
            </a:extLst>
          </p:cNvPr>
          <p:cNvGrpSpPr/>
          <p:nvPr/>
        </p:nvGrpSpPr>
        <p:grpSpPr>
          <a:xfrm>
            <a:off x="4626288" y="6244704"/>
            <a:ext cx="3635526" cy="158670"/>
            <a:chOff x="-29367" y="1374290"/>
            <a:chExt cx="6886467" cy="300555"/>
          </a:xfrm>
        </p:grpSpPr>
        <p:sp>
          <p:nvSpPr>
            <p:cNvPr id="581" name="Rectangle 580">
              <a:extLst>
                <a:ext uri="{FF2B5EF4-FFF2-40B4-BE49-F238E27FC236}">
                  <a16:creationId xmlns:a16="http://schemas.microsoft.com/office/drawing/2014/main" id="{8CE09222-4993-064F-B63C-2AA6D460E907}"/>
                </a:ext>
              </a:extLst>
            </p:cNvPr>
            <p:cNvSpPr/>
            <p:nvPr/>
          </p:nvSpPr>
          <p:spPr>
            <a:xfrm>
              <a:off x="-29367" y="1374290"/>
              <a:ext cx="6886467" cy="300555"/>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582" name="Picture 581">
              <a:extLst>
                <a:ext uri="{FF2B5EF4-FFF2-40B4-BE49-F238E27FC236}">
                  <a16:creationId xmlns:a16="http://schemas.microsoft.com/office/drawing/2014/main" id="{6CD26329-AD90-F444-A4A1-BC250E7BC28B}"/>
                </a:ext>
              </a:extLst>
            </p:cNvPr>
            <p:cNvPicPr>
              <a:picLocks/>
            </p:cNvPicPr>
            <p:nvPr/>
          </p:nvPicPr>
          <p:blipFill>
            <a:blip r:embed="rId122">
              <a:extLst>
                <a:ext uri="{28A0092B-C50C-407E-A947-70E740481C1C}">
                  <a14:useLocalDpi xmlns:a14="http://schemas.microsoft.com/office/drawing/2010/main"/>
                </a:ext>
              </a:extLst>
            </a:blip>
            <a:stretch>
              <a:fillRect/>
            </a:stretch>
          </p:blipFill>
          <p:spPr>
            <a:xfrm>
              <a:off x="519617" y="1417835"/>
              <a:ext cx="376951" cy="213059"/>
            </a:xfrm>
            <a:prstGeom prst="rect">
              <a:avLst/>
            </a:prstGeom>
          </p:spPr>
        </p:pic>
        <p:pic>
          <p:nvPicPr>
            <p:cNvPr id="583" name="Picture 582">
              <a:extLst>
                <a:ext uri="{FF2B5EF4-FFF2-40B4-BE49-F238E27FC236}">
                  <a16:creationId xmlns:a16="http://schemas.microsoft.com/office/drawing/2014/main" id="{661F639F-A979-5047-8F85-3985F8672FF3}"/>
                </a:ext>
              </a:extLst>
            </p:cNvPr>
            <p:cNvPicPr>
              <a:picLocks/>
            </p:cNvPicPr>
            <p:nvPr/>
          </p:nvPicPr>
          <p:blipFill>
            <a:blip r:embed="rId123">
              <a:extLst>
                <a:ext uri="{28A0092B-C50C-407E-A947-70E740481C1C}">
                  <a14:useLocalDpi xmlns:a14="http://schemas.microsoft.com/office/drawing/2010/main"/>
                </a:ext>
              </a:extLst>
            </a:blip>
            <a:stretch>
              <a:fillRect/>
            </a:stretch>
          </p:blipFill>
          <p:spPr>
            <a:xfrm>
              <a:off x="938499" y="1417835"/>
              <a:ext cx="376951" cy="213059"/>
            </a:xfrm>
            <a:prstGeom prst="rect">
              <a:avLst/>
            </a:prstGeom>
          </p:spPr>
        </p:pic>
        <p:pic>
          <p:nvPicPr>
            <p:cNvPr id="584" name="Picture 583">
              <a:extLst>
                <a:ext uri="{FF2B5EF4-FFF2-40B4-BE49-F238E27FC236}">
                  <a16:creationId xmlns:a16="http://schemas.microsoft.com/office/drawing/2014/main" id="{56F796EC-E781-3A48-9FDE-9555F9BB506A}"/>
                </a:ext>
              </a:extLst>
            </p:cNvPr>
            <p:cNvPicPr>
              <a:picLocks/>
            </p:cNvPicPr>
            <p:nvPr/>
          </p:nvPicPr>
          <p:blipFill>
            <a:blip r:embed="rId124">
              <a:extLst>
                <a:ext uri="{28A0092B-C50C-407E-A947-70E740481C1C}">
                  <a14:useLocalDpi xmlns:a14="http://schemas.microsoft.com/office/drawing/2010/main"/>
                </a:ext>
              </a:extLst>
            </a:blip>
            <a:stretch>
              <a:fillRect/>
            </a:stretch>
          </p:blipFill>
          <p:spPr>
            <a:xfrm>
              <a:off x="3032909" y="1417835"/>
              <a:ext cx="376951" cy="213059"/>
            </a:xfrm>
            <a:prstGeom prst="rect">
              <a:avLst/>
            </a:prstGeom>
          </p:spPr>
        </p:pic>
        <p:pic>
          <p:nvPicPr>
            <p:cNvPr id="585" name="Picture 584">
              <a:extLst>
                <a:ext uri="{FF2B5EF4-FFF2-40B4-BE49-F238E27FC236}">
                  <a16:creationId xmlns:a16="http://schemas.microsoft.com/office/drawing/2014/main" id="{7C2D689C-C7A6-B843-B912-FFBC66E3BE55}"/>
                </a:ext>
              </a:extLst>
            </p:cNvPr>
            <p:cNvPicPr>
              <a:picLocks/>
            </p:cNvPicPr>
            <p:nvPr/>
          </p:nvPicPr>
          <p:blipFill>
            <a:blip r:embed="rId125" cstate="screen">
              <a:extLst>
                <a:ext uri="{28A0092B-C50C-407E-A947-70E740481C1C}">
                  <a14:useLocalDpi xmlns:a14="http://schemas.microsoft.com/office/drawing/2010/main"/>
                </a:ext>
              </a:extLst>
            </a:blip>
            <a:stretch>
              <a:fillRect/>
            </a:stretch>
          </p:blipFill>
          <p:spPr>
            <a:xfrm>
              <a:off x="2614027" y="1417835"/>
              <a:ext cx="376951" cy="213059"/>
            </a:xfrm>
            <a:prstGeom prst="rect">
              <a:avLst/>
            </a:prstGeom>
          </p:spPr>
        </p:pic>
        <p:pic>
          <p:nvPicPr>
            <p:cNvPr id="586" name="Picture 585">
              <a:extLst>
                <a:ext uri="{FF2B5EF4-FFF2-40B4-BE49-F238E27FC236}">
                  <a16:creationId xmlns:a16="http://schemas.microsoft.com/office/drawing/2014/main" id="{797FE7AE-AA1A-3040-BD40-65483207CBA9}"/>
                </a:ext>
              </a:extLst>
            </p:cNvPr>
            <p:cNvPicPr>
              <a:picLocks/>
            </p:cNvPicPr>
            <p:nvPr/>
          </p:nvPicPr>
          <p:blipFill>
            <a:blip r:embed="rId126" cstate="screen">
              <a:extLst>
                <a:ext uri="{28A0092B-C50C-407E-A947-70E740481C1C}">
                  <a14:useLocalDpi xmlns:a14="http://schemas.microsoft.com/office/drawing/2010/main"/>
                </a:ext>
              </a:extLst>
            </a:blip>
            <a:stretch>
              <a:fillRect/>
            </a:stretch>
          </p:blipFill>
          <p:spPr>
            <a:xfrm>
              <a:off x="1776263" y="1417835"/>
              <a:ext cx="376951" cy="213059"/>
            </a:xfrm>
            <a:prstGeom prst="rect">
              <a:avLst/>
            </a:prstGeom>
          </p:spPr>
        </p:pic>
        <p:pic>
          <p:nvPicPr>
            <p:cNvPr id="587" name="Picture 586">
              <a:extLst>
                <a:ext uri="{FF2B5EF4-FFF2-40B4-BE49-F238E27FC236}">
                  <a16:creationId xmlns:a16="http://schemas.microsoft.com/office/drawing/2014/main" id="{471D9C8D-FD51-F542-AB18-76DC0598D30B}"/>
                </a:ext>
              </a:extLst>
            </p:cNvPr>
            <p:cNvPicPr>
              <a:picLocks/>
            </p:cNvPicPr>
            <p:nvPr/>
          </p:nvPicPr>
          <p:blipFill>
            <a:blip r:embed="rId127" cstate="screen">
              <a:extLst>
                <a:ext uri="{28A0092B-C50C-407E-A947-70E740481C1C}">
                  <a14:useLocalDpi xmlns:a14="http://schemas.microsoft.com/office/drawing/2010/main"/>
                </a:ext>
              </a:extLst>
            </a:blip>
            <a:stretch>
              <a:fillRect/>
            </a:stretch>
          </p:blipFill>
          <p:spPr>
            <a:xfrm>
              <a:off x="100735" y="1417835"/>
              <a:ext cx="376951" cy="213059"/>
            </a:xfrm>
            <a:prstGeom prst="rect">
              <a:avLst/>
            </a:prstGeom>
          </p:spPr>
        </p:pic>
        <p:pic>
          <p:nvPicPr>
            <p:cNvPr id="588" name="Picture 587">
              <a:extLst>
                <a:ext uri="{FF2B5EF4-FFF2-40B4-BE49-F238E27FC236}">
                  <a16:creationId xmlns:a16="http://schemas.microsoft.com/office/drawing/2014/main" id="{4CBA14C1-9252-D14E-BC9A-6A62D37F4947}"/>
                </a:ext>
              </a:extLst>
            </p:cNvPr>
            <p:cNvPicPr>
              <a:picLocks/>
            </p:cNvPicPr>
            <p:nvPr/>
          </p:nvPicPr>
          <p:blipFill>
            <a:blip r:embed="rId128" cstate="screen">
              <a:extLst>
                <a:ext uri="{28A0092B-C50C-407E-A947-70E740481C1C}">
                  <a14:useLocalDpi xmlns:a14="http://schemas.microsoft.com/office/drawing/2010/main"/>
                </a:ext>
              </a:extLst>
            </a:blip>
            <a:stretch>
              <a:fillRect/>
            </a:stretch>
          </p:blipFill>
          <p:spPr>
            <a:xfrm>
              <a:off x="1357381" y="1417835"/>
              <a:ext cx="376951" cy="213059"/>
            </a:xfrm>
            <a:prstGeom prst="rect">
              <a:avLst/>
            </a:prstGeom>
          </p:spPr>
        </p:pic>
        <p:pic>
          <p:nvPicPr>
            <p:cNvPr id="589" name="Picture 588">
              <a:extLst>
                <a:ext uri="{FF2B5EF4-FFF2-40B4-BE49-F238E27FC236}">
                  <a16:creationId xmlns:a16="http://schemas.microsoft.com/office/drawing/2014/main" id="{988ADA16-ED97-AC44-8CAF-A1238D6A0EBA}"/>
                </a:ext>
              </a:extLst>
            </p:cNvPr>
            <p:cNvPicPr>
              <a:picLocks/>
            </p:cNvPicPr>
            <p:nvPr/>
          </p:nvPicPr>
          <p:blipFill>
            <a:blip r:embed="rId129" cstate="screen">
              <a:extLst>
                <a:ext uri="{28A0092B-C50C-407E-A947-70E740481C1C}">
                  <a14:useLocalDpi xmlns:a14="http://schemas.microsoft.com/office/drawing/2010/main"/>
                </a:ext>
              </a:extLst>
            </a:blip>
            <a:stretch>
              <a:fillRect/>
            </a:stretch>
          </p:blipFill>
          <p:spPr>
            <a:xfrm>
              <a:off x="2195145" y="1417835"/>
              <a:ext cx="376951" cy="213059"/>
            </a:xfrm>
            <a:prstGeom prst="rect">
              <a:avLst/>
            </a:prstGeom>
          </p:spPr>
        </p:pic>
        <p:pic>
          <p:nvPicPr>
            <p:cNvPr id="590" name="Picture 589">
              <a:extLst>
                <a:ext uri="{FF2B5EF4-FFF2-40B4-BE49-F238E27FC236}">
                  <a16:creationId xmlns:a16="http://schemas.microsoft.com/office/drawing/2014/main" id="{C36EEADC-2757-6C45-BA28-BD74651EC296}"/>
                </a:ext>
              </a:extLst>
            </p:cNvPr>
            <p:cNvPicPr>
              <a:picLocks/>
            </p:cNvPicPr>
            <p:nvPr/>
          </p:nvPicPr>
          <p:blipFill>
            <a:blip r:embed="rId130">
              <a:extLst>
                <a:ext uri="{28A0092B-C50C-407E-A947-70E740481C1C}">
                  <a14:useLocalDpi xmlns:a14="http://schemas.microsoft.com/office/drawing/2010/main"/>
                </a:ext>
              </a:extLst>
            </a:blip>
            <a:stretch>
              <a:fillRect/>
            </a:stretch>
          </p:blipFill>
          <p:spPr>
            <a:xfrm>
              <a:off x="4708434" y="1417835"/>
              <a:ext cx="376950" cy="213059"/>
            </a:xfrm>
            <a:prstGeom prst="rect">
              <a:avLst/>
            </a:prstGeom>
          </p:spPr>
        </p:pic>
        <p:pic>
          <p:nvPicPr>
            <p:cNvPr id="593" name="Picture 592">
              <a:extLst>
                <a:ext uri="{FF2B5EF4-FFF2-40B4-BE49-F238E27FC236}">
                  <a16:creationId xmlns:a16="http://schemas.microsoft.com/office/drawing/2014/main" id="{D5D584A3-CCFE-FF48-9BD8-A6B9100F05BF}"/>
                </a:ext>
              </a:extLst>
            </p:cNvPr>
            <p:cNvPicPr>
              <a:picLocks/>
            </p:cNvPicPr>
            <p:nvPr/>
          </p:nvPicPr>
          <p:blipFill>
            <a:blip r:embed="rId131" cstate="screen">
              <a:extLst>
                <a:ext uri="{28A0092B-C50C-407E-A947-70E740481C1C}">
                  <a14:useLocalDpi xmlns:a14="http://schemas.microsoft.com/office/drawing/2010/main"/>
                </a:ext>
              </a:extLst>
            </a:blip>
            <a:stretch>
              <a:fillRect/>
            </a:stretch>
          </p:blipFill>
          <p:spPr>
            <a:xfrm>
              <a:off x="3870672" y="1417835"/>
              <a:ext cx="376950" cy="213059"/>
            </a:xfrm>
            <a:prstGeom prst="rect">
              <a:avLst/>
            </a:prstGeom>
          </p:spPr>
        </p:pic>
        <p:pic>
          <p:nvPicPr>
            <p:cNvPr id="594" name="Picture 593">
              <a:extLst>
                <a:ext uri="{FF2B5EF4-FFF2-40B4-BE49-F238E27FC236}">
                  <a16:creationId xmlns:a16="http://schemas.microsoft.com/office/drawing/2014/main" id="{A909CEF8-7083-414E-A83F-30584F9EA6BB}"/>
                </a:ext>
              </a:extLst>
            </p:cNvPr>
            <p:cNvPicPr>
              <a:picLocks/>
            </p:cNvPicPr>
            <p:nvPr/>
          </p:nvPicPr>
          <p:blipFill>
            <a:blip r:embed="rId132" cstate="screen">
              <a:extLst>
                <a:ext uri="{28A0092B-C50C-407E-A947-70E740481C1C}">
                  <a14:useLocalDpi xmlns:a14="http://schemas.microsoft.com/office/drawing/2010/main"/>
                </a:ext>
              </a:extLst>
            </a:blip>
            <a:stretch>
              <a:fillRect/>
            </a:stretch>
          </p:blipFill>
          <p:spPr>
            <a:xfrm>
              <a:off x="3451791" y="1417835"/>
              <a:ext cx="376950" cy="213059"/>
            </a:xfrm>
            <a:prstGeom prst="rect">
              <a:avLst/>
            </a:prstGeom>
          </p:spPr>
        </p:pic>
        <p:pic>
          <p:nvPicPr>
            <p:cNvPr id="595" name="Picture 594">
              <a:extLst>
                <a:ext uri="{FF2B5EF4-FFF2-40B4-BE49-F238E27FC236}">
                  <a16:creationId xmlns:a16="http://schemas.microsoft.com/office/drawing/2014/main" id="{A7326BBD-3BC8-0D4F-8C20-AC773EC78E14}"/>
                </a:ext>
              </a:extLst>
            </p:cNvPr>
            <p:cNvPicPr>
              <a:picLocks/>
            </p:cNvPicPr>
            <p:nvPr/>
          </p:nvPicPr>
          <p:blipFill>
            <a:blip r:embed="rId133" cstate="screen">
              <a:extLst>
                <a:ext uri="{28A0092B-C50C-407E-A947-70E740481C1C}">
                  <a14:useLocalDpi xmlns:a14="http://schemas.microsoft.com/office/drawing/2010/main"/>
                </a:ext>
              </a:extLst>
            </a:blip>
            <a:stretch>
              <a:fillRect/>
            </a:stretch>
          </p:blipFill>
          <p:spPr>
            <a:xfrm>
              <a:off x="6383956" y="1417835"/>
              <a:ext cx="376950" cy="213059"/>
            </a:xfrm>
            <a:prstGeom prst="rect">
              <a:avLst/>
            </a:prstGeom>
          </p:spPr>
        </p:pic>
        <p:pic>
          <p:nvPicPr>
            <p:cNvPr id="596" name="Picture 595">
              <a:extLst>
                <a:ext uri="{FF2B5EF4-FFF2-40B4-BE49-F238E27FC236}">
                  <a16:creationId xmlns:a16="http://schemas.microsoft.com/office/drawing/2014/main" id="{AC6003BE-3C4E-3940-AB61-9D7CF4231192}"/>
                </a:ext>
              </a:extLst>
            </p:cNvPr>
            <p:cNvPicPr>
              <a:picLocks/>
            </p:cNvPicPr>
            <p:nvPr/>
          </p:nvPicPr>
          <p:blipFill>
            <a:blip r:embed="rId134" cstate="screen">
              <a:extLst>
                <a:ext uri="{28A0092B-C50C-407E-A947-70E740481C1C}">
                  <a14:useLocalDpi xmlns:a14="http://schemas.microsoft.com/office/drawing/2010/main"/>
                </a:ext>
              </a:extLst>
            </a:blip>
            <a:stretch>
              <a:fillRect/>
            </a:stretch>
          </p:blipFill>
          <p:spPr>
            <a:xfrm>
              <a:off x="5965077" y="1417835"/>
              <a:ext cx="376950" cy="213059"/>
            </a:xfrm>
            <a:prstGeom prst="rect">
              <a:avLst/>
            </a:prstGeom>
          </p:spPr>
        </p:pic>
        <p:pic>
          <p:nvPicPr>
            <p:cNvPr id="597" name="Picture 596">
              <a:extLst>
                <a:ext uri="{FF2B5EF4-FFF2-40B4-BE49-F238E27FC236}">
                  <a16:creationId xmlns:a16="http://schemas.microsoft.com/office/drawing/2014/main" id="{3E56769D-1D0A-D44A-8AEB-A4F9C39BF0FB}"/>
                </a:ext>
              </a:extLst>
            </p:cNvPr>
            <p:cNvPicPr>
              <a:picLocks/>
            </p:cNvPicPr>
            <p:nvPr/>
          </p:nvPicPr>
          <p:blipFill>
            <a:blip r:embed="rId135" cstate="screen">
              <a:extLst>
                <a:ext uri="{28A0092B-C50C-407E-A947-70E740481C1C}">
                  <a14:useLocalDpi xmlns:a14="http://schemas.microsoft.com/office/drawing/2010/main"/>
                </a:ext>
              </a:extLst>
            </a:blip>
            <a:stretch>
              <a:fillRect/>
            </a:stretch>
          </p:blipFill>
          <p:spPr>
            <a:xfrm>
              <a:off x="5127315" y="1417835"/>
              <a:ext cx="376950" cy="213059"/>
            </a:xfrm>
            <a:prstGeom prst="rect">
              <a:avLst/>
            </a:prstGeom>
          </p:spPr>
        </p:pic>
        <p:pic>
          <p:nvPicPr>
            <p:cNvPr id="599" name="Picture 598">
              <a:extLst>
                <a:ext uri="{FF2B5EF4-FFF2-40B4-BE49-F238E27FC236}">
                  <a16:creationId xmlns:a16="http://schemas.microsoft.com/office/drawing/2014/main" id="{DD1CE5C2-2C6C-B748-B2FA-FEC4F8316634}"/>
                </a:ext>
              </a:extLst>
            </p:cNvPr>
            <p:cNvPicPr>
              <a:picLocks/>
            </p:cNvPicPr>
            <p:nvPr/>
          </p:nvPicPr>
          <p:blipFill>
            <a:blip r:embed="rId136" cstate="screen">
              <a:extLst>
                <a:ext uri="{28A0092B-C50C-407E-A947-70E740481C1C}">
                  <a14:useLocalDpi xmlns:a14="http://schemas.microsoft.com/office/drawing/2010/main"/>
                </a:ext>
              </a:extLst>
            </a:blip>
            <a:stretch>
              <a:fillRect/>
            </a:stretch>
          </p:blipFill>
          <p:spPr>
            <a:xfrm>
              <a:off x="5546196" y="1417835"/>
              <a:ext cx="376950" cy="213059"/>
            </a:xfrm>
            <a:prstGeom prst="rect">
              <a:avLst/>
            </a:prstGeom>
          </p:spPr>
        </p:pic>
        <p:pic>
          <p:nvPicPr>
            <p:cNvPr id="600" name="Picture 599">
              <a:extLst>
                <a:ext uri="{FF2B5EF4-FFF2-40B4-BE49-F238E27FC236}">
                  <a16:creationId xmlns:a16="http://schemas.microsoft.com/office/drawing/2014/main" id="{4897C8C0-C5FD-A142-8601-F9EA88570B6D}"/>
                </a:ext>
              </a:extLst>
            </p:cNvPr>
            <p:cNvPicPr>
              <a:picLocks/>
            </p:cNvPicPr>
            <p:nvPr/>
          </p:nvPicPr>
          <p:blipFill>
            <a:blip r:embed="rId137" cstate="screen">
              <a:extLst>
                <a:ext uri="{28A0092B-C50C-407E-A947-70E740481C1C}">
                  <a14:useLocalDpi xmlns:a14="http://schemas.microsoft.com/office/drawing/2010/main"/>
                </a:ext>
              </a:extLst>
            </a:blip>
            <a:stretch>
              <a:fillRect/>
            </a:stretch>
          </p:blipFill>
          <p:spPr>
            <a:xfrm>
              <a:off x="4289553" y="1417835"/>
              <a:ext cx="376950" cy="213059"/>
            </a:xfrm>
            <a:prstGeom prst="rect">
              <a:avLst/>
            </a:prstGeom>
          </p:spPr>
        </p:pic>
      </p:grpSp>
      <p:pic>
        <p:nvPicPr>
          <p:cNvPr id="604" name="Picture 603" descr="Screen Shot 2016-05-12 at 7.47.13 AM.jpg">
            <a:extLst>
              <a:ext uri="{FF2B5EF4-FFF2-40B4-BE49-F238E27FC236}">
                <a16:creationId xmlns:a16="http://schemas.microsoft.com/office/drawing/2014/main" id="{C736E6B3-99C3-BF4C-BC0B-E897FAE9193B}"/>
              </a:ext>
            </a:extLst>
          </p:cNvPr>
          <p:cNvPicPr>
            <a:picLocks noChangeAspect="1"/>
          </p:cNvPicPr>
          <p:nvPr/>
        </p:nvPicPr>
        <p:blipFill>
          <a:blip r:embed="rId13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65160" y="7668145"/>
            <a:ext cx="1642893" cy="492636"/>
          </a:xfrm>
          <a:prstGeom prst="rect">
            <a:avLst/>
          </a:prstGeom>
          <a:effectLst>
            <a:reflection blurRad="6350" stA="52000" endA="300" endPos="35000" dir="5400000" sy="-100000" algn="bl" rotWithShape="0"/>
          </a:effectLst>
        </p:spPr>
      </p:pic>
      <p:pic>
        <p:nvPicPr>
          <p:cNvPr id="607" name="Picture 606">
            <a:extLst>
              <a:ext uri="{FF2B5EF4-FFF2-40B4-BE49-F238E27FC236}">
                <a16:creationId xmlns:a16="http://schemas.microsoft.com/office/drawing/2014/main" id="{F0E132D4-DDE2-CC47-807E-C3D711B23B0F}"/>
              </a:ext>
            </a:extLst>
          </p:cNvPr>
          <p:cNvPicPr>
            <a:picLocks noChangeAspect="1"/>
          </p:cNvPicPr>
          <p:nvPr/>
        </p:nvPicPr>
        <p:blipFill rotWithShape="1">
          <a:blip r:embed="rId139" cstate="print">
            <a:extLst>
              <a:ext uri="{BEBA8EAE-BF5A-486C-A8C5-ECC9F3942E4B}">
                <a14:imgProps xmlns:a14="http://schemas.microsoft.com/office/drawing/2010/main">
                  <a14:imgLayer r:embed="rId140">
                    <a14:imgEffect>
                      <a14:backgroundRemoval t="0" b="98065" l="5667" r="93500">
                        <a14:foregroundMark x1="29333" y1="85161" x2="29333" y2="85161"/>
                        <a14:foregroundMark x1="20833" y1="20645" x2="15167" y2="16774"/>
                        <a14:foregroundMark x1="11000" y1="22581" x2="8000" y2="55484"/>
                        <a14:foregroundMark x1="8500" y1="63871" x2="13333" y2="86452"/>
                        <a14:foregroundMark x1="14500" y1="87742" x2="64333" y2="80645"/>
                        <a14:foregroundMark x1="66000" y1="82581" x2="88833" y2="85806"/>
                      </a14:backgroundRemoval>
                    </a14:imgEffect>
                  </a14:imgLayer>
                </a14:imgProps>
              </a:ext>
              <a:ext uri="{28A0092B-C50C-407E-A947-70E740481C1C}">
                <a14:useLocalDpi xmlns:a14="http://schemas.microsoft.com/office/drawing/2010/main"/>
              </a:ext>
            </a:extLst>
          </a:blip>
          <a:srcRect/>
          <a:stretch/>
        </p:blipFill>
        <p:spPr>
          <a:xfrm>
            <a:off x="6102136" y="9920170"/>
            <a:ext cx="2004842" cy="523971"/>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spTree>
    <p:extLst>
      <p:ext uri="{BB962C8B-B14F-4D97-AF65-F5344CB8AC3E}">
        <p14:creationId xmlns:p14="http://schemas.microsoft.com/office/powerpoint/2010/main" val="224374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dissolve">
                                      <p:cBhvr>
                                        <p:cTn id="7" dur="2000"/>
                                        <p:tgtEl>
                                          <p:spTgt spid="547"/>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536"/>
                                        </p:tgtEl>
                                        <p:attrNameLst>
                                          <p:attrName>style.visibility</p:attrName>
                                        </p:attrNameLst>
                                      </p:cBhvr>
                                      <p:to>
                                        <p:strVal val="visible"/>
                                      </p:to>
                                    </p:set>
                                    <p:animEffect transition="in" filter="dissolve">
                                      <p:cBhvr>
                                        <p:cTn id="11" dur="2000"/>
                                        <p:tgtEl>
                                          <p:spTgt spid="53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556"/>
                                        </p:tgtEl>
                                        <p:attrNameLst>
                                          <p:attrName>style.visibility</p:attrName>
                                        </p:attrNameLst>
                                      </p:cBhvr>
                                      <p:to>
                                        <p:strVal val="visible"/>
                                      </p:to>
                                    </p:set>
                                    <p:animEffect transition="in" filter="fade">
                                      <p:cBhvr>
                                        <p:cTn id="15" dur="2000"/>
                                        <p:tgtEl>
                                          <p:spTgt spid="556"/>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529"/>
                                        </p:tgtEl>
                                        <p:attrNameLst>
                                          <p:attrName>style.visibility</p:attrName>
                                        </p:attrNameLst>
                                      </p:cBhvr>
                                      <p:to>
                                        <p:strVal val="visible"/>
                                      </p:to>
                                    </p:set>
                                    <p:animEffect transition="in" filter="fade">
                                      <p:cBhvr>
                                        <p:cTn id="19" dur="2000"/>
                                        <p:tgtEl>
                                          <p:spTgt spid="529"/>
                                        </p:tgtEl>
                                      </p:cBhvr>
                                    </p:animEffect>
                                  </p:childTnLst>
                                </p:cTn>
                              </p:par>
                            </p:childTnLst>
                          </p:cTn>
                        </p:par>
                        <p:par>
                          <p:cTn id="20" fill="hold">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531"/>
                                        </p:tgtEl>
                                        <p:attrNameLst>
                                          <p:attrName>style.visibility</p:attrName>
                                        </p:attrNameLst>
                                      </p:cBhvr>
                                      <p:to>
                                        <p:strVal val="visible"/>
                                      </p:to>
                                    </p:set>
                                    <p:animEffect transition="in" filter="fade">
                                      <p:cBhvr>
                                        <p:cTn id="23" dur="2000"/>
                                        <p:tgtEl>
                                          <p:spTgt spid="531"/>
                                        </p:tgtEl>
                                      </p:cBhvr>
                                    </p:animEffect>
                                  </p:childTnLst>
                                </p:cTn>
                              </p:par>
                            </p:childTnLst>
                          </p:cTn>
                        </p:par>
                        <p:par>
                          <p:cTn id="24" fill="hold">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543"/>
                                        </p:tgtEl>
                                        <p:attrNameLst>
                                          <p:attrName>style.visibility</p:attrName>
                                        </p:attrNameLst>
                                      </p:cBhvr>
                                      <p:to>
                                        <p:strVal val="visible"/>
                                      </p:to>
                                    </p:set>
                                    <p:animEffect transition="in" filter="fade">
                                      <p:cBhvr>
                                        <p:cTn id="27" dur="20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animBg="1"/>
      <p:bldP spid="531" grpId="0" animBg="1"/>
      <p:bldP spid="543" grpId="0" animBg="1"/>
      <p:bldP spid="547" grpId="0" animBg="1"/>
      <p:bldP spid="536" grpId="0" animBg="1"/>
      <p:bldP spid="5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ight Arrow 28">
            <a:extLst>
              <a:ext uri="{FF2B5EF4-FFF2-40B4-BE49-F238E27FC236}">
                <a16:creationId xmlns:a16="http://schemas.microsoft.com/office/drawing/2014/main" id="{3B0BE6BA-7B49-7E48-8899-94593666AC8C}"/>
              </a:ext>
            </a:extLst>
          </p:cNvPr>
          <p:cNvSpPr/>
          <p:nvPr/>
        </p:nvSpPr>
        <p:spPr>
          <a:xfrm>
            <a:off x="7769342" y="3413160"/>
            <a:ext cx="992973" cy="411545"/>
          </a:xfrm>
          <a:prstGeom prst="rightArrow">
            <a:avLst/>
          </a:prstGeom>
          <a:solidFill>
            <a:srgbClr val="FFFF00">
              <a:alpha val="6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ECAE1FC1-D2C8-4444-A8EE-5567ABF04990}"/>
              </a:ext>
            </a:extLst>
          </p:cNvPr>
          <p:cNvSpPr/>
          <p:nvPr/>
        </p:nvSpPr>
        <p:spPr>
          <a:xfrm>
            <a:off x="3872455" y="2560886"/>
            <a:ext cx="830856" cy="411545"/>
          </a:xfrm>
          <a:prstGeom prst="rightArrow">
            <a:avLst/>
          </a:prstGeom>
          <a:solidFill>
            <a:srgbClr val="FFFF00">
              <a:alpha val="6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141E7D6-96F5-2C45-B4FC-98316A132E4C}"/>
              </a:ext>
            </a:extLst>
          </p:cNvPr>
          <p:cNvSpPr>
            <a:spLocks noGrp="1"/>
          </p:cNvSpPr>
          <p:nvPr>
            <p:ph type="sldNum" sz="quarter" idx="10"/>
          </p:nvPr>
        </p:nvSpPr>
        <p:spPr/>
        <p:txBody>
          <a:bodyPr/>
          <a:lstStyle/>
          <a:p>
            <a:fld id="{2AAED9FE-A794-6340-A106-71E1AD4C19A3}" type="slidenum">
              <a:rPr lang="en-US" smtClean="0"/>
              <a:t>7</a:t>
            </a:fld>
            <a:endParaRPr lang="en-US"/>
          </a:p>
        </p:txBody>
      </p:sp>
      <p:sp>
        <p:nvSpPr>
          <p:cNvPr id="16" name="Rounded Rectangle 15">
            <a:extLst>
              <a:ext uri="{FF2B5EF4-FFF2-40B4-BE49-F238E27FC236}">
                <a16:creationId xmlns:a16="http://schemas.microsoft.com/office/drawing/2014/main" id="{142F6DED-FBDD-A64E-8937-3971EF3012F9}"/>
              </a:ext>
            </a:extLst>
          </p:cNvPr>
          <p:cNvSpPr/>
          <p:nvPr/>
        </p:nvSpPr>
        <p:spPr>
          <a:xfrm>
            <a:off x="1308425" y="973869"/>
            <a:ext cx="2276485" cy="41124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600" b="1" i="1" dirty="0">
                <a:effectLst>
                  <a:outerShdw blurRad="50800" dist="76200" dir="2700000" algn="tl" rotWithShape="0">
                    <a:prstClr val="black">
                      <a:alpha val="40000"/>
                    </a:prstClr>
                  </a:outerShdw>
                </a:effectLst>
              </a:rPr>
              <a:t>Webpage</a:t>
            </a:r>
            <a:endParaRPr lang="en-US" sz="1200" b="1" i="1" dirty="0"/>
          </a:p>
        </p:txBody>
      </p:sp>
      <p:sp>
        <p:nvSpPr>
          <p:cNvPr id="17" name="Rounded Rectangle 16">
            <a:extLst>
              <a:ext uri="{FF2B5EF4-FFF2-40B4-BE49-F238E27FC236}">
                <a16:creationId xmlns:a16="http://schemas.microsoft.com/office/drawing/2014/main" id="{F46C6B71-DB34-DF46-B9C6-AC9FC9098548}"/>
              </a:ext>
            </a:extLst>
          </p:cNvPr>
          <p:cNvSpPr/>
          <p:nvPr/>
        </p:nvSpPr>
        <p:spPr>
          <a:xfrm>
            <a:off x="4959707" y="1016836"/>
            <a:ext cx="2570240" cy="340104"/>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600" b="1" i="1" dirty="0">
                <a:effectLst>
                  <a:outerShdw blurRad="50800" dist="76200" dir="2700000" algn="tl" rotWithShape="0">
                    <a:prstClr val="black">
                      <a:alpha val="40000"/>
                    </a:prstClr>
                  </a:outerShdw>
                </a:effectLst>
              </a:rPr>
              <a:t>Data/Knowledge hub</a:t>
            </a:r>
            <a:endParaRPr lang="en-US" sz="1200" b="1" i="1" dirty="0"/>
          </a:p>
        </p:txBody>
      </p:sp>
      <p:sp>
        <p:nvSpPr>
          <p:cNvPr id="19" name="Rounded Rectangle 18">
            <a:extLst>
              <a:ext uri="{FF2B5EF4-FFF2-40B4-BE49-F238E27FC236}">
                <a16:creationId xmlns:a16="http://schemas.microsoft.com/office/drawing/2014/main" id="{33B138B5-F9E9-164C-B9FF-5FE1E8E5E11F}"/>
              </a:ext>
            </a:extLst>
          </p:cNvPr>
          <p:cNvSpPr/>
          <p:nvPr/>
        </p:nvSpPr>
        <p:spPr>
          <a:xfrm>
            <a:off x="8798858" y="842273"/>
            <a:ext cx="2327505" cy="41124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1400" b="1" i="1" dirty="0">
                <a:effectLst>
                  <a:outerShdw blurRad="50800" dist="76200" dir="2700000" algn="tl" rotWithShape="0">
                    <a:prstClr val="black">
                      <a:alpha val="40000"/>
                    </a:prstClr>
                  </a:outerShdw>
                </a:effectLst>
              </a:rPr>
              <a:t>Collaboration</a:t>
            </a:r>
          </a:p>
          <a:p>
            <a:pPr marL="6351" algn="ctr"/>
            <a:r>
              <a:rPr lang="en-US" sz="1400" b="1" i="1" dirty="0">
                <a:effectLst>
                  <a:outerShdw blurRad="50800" dist="76200" dir="2700000" algn="tl" rotWithShape="0">
                    <a:prstClr val="black">
                      <a:alpha val="40000"/>
                    </a:prstClr>
                  </a:outerShdw>
                </a:effectLst>
              </a:rPr>
              <a:t>Analytics and Tools</a:t>
            </a:r>
            <a:endParaRPr lang="en-US" sz="1100" b="1" i="1" dirty="0"/>
          </a:p>
        </p:txBody>
      </p:sp>
      <p:sp>
        <p:nvSpPr>
          <p:cNvPr id="20" name="Shape 145">
            <a:extLst>
              <a:ext uri="{FF2B5EF4-FFF2-40B4-BE49-F238E27FC236}">
                <a16:creationId xmlns:a16="http://schemas.microsoft.com/office/drawing/2014/main" id="{2B6C0D58-2A8D-8D44-BC8F-959985FDC6BE}"/>
              </a:ext>
            </a:extLst>
          </p:cNvPr>
          <p:cNvSpPr/>
          <p:nvPr/>
        </p:nvSpPr>
        <p:spPr>
          <a:xfrm>
            <a:off x="3873228" y="540554"/>
            <a:ext cx="4199868"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sz="2000" b="1" dirty="0">
                <a:solidFill>
                  <a:srgbClr val="A6AAA9"/>
                </a:solidFill>
              </a:rPr>
              <a:t>/</a:t>
            </a:r>
            <a:r>
              <a:rPr sz="2000" b="1" dirty="0"/>
              <a:t> </a:t>
            </a:r>
            <a:r>
              <a:rPr lang="en-US" sz="2000" b="1" dirty="0">
                <a:solidFill>
                  <a:schemeClr val="accent1"/>
                </a:solidFill>
              </a:rPr>
              <a:t>Platform Overview</a:t>
            </a:r>
            <a:endParaRPr sz="2000" b="1" dirty="0">
              <a:solidFill>
                <a:schemeClr val="accent1"/>
              </a:solidFill>
            </a:endParaRPr>
          </a:p>
        </p:txBody>
      </p:sp>
      <p:sp>
        <p:nvSpPr>
          <p:cNvPr id="21" name="TextBox 20">
            <a:extLst>
              <a:ext uri="{FF2B5EF4-FFF2-40B4-BE49-F238E27FC236}">
                <a16:creationId xmlns:a16="http://schemas.microsoft.com/office/drawing/2014/main" id="{7BDF0F79-6B14-AA46-B4BE-4DD1A42DCB0C}"/>
              </a:ext>
            </a:extLst>
          </p:cNvPr>
          <p:cNvSpPr txBox="1"/>
          <p:nvPr/>
        </p:nvSpPr>
        <p:spPr>
          <a:xfrm>
            <a:off x="8593861" y="4587503"/>
            <a:ext cx="2907334" cy="369332"/>
          </a:xfrm>
          <a:prstGeom prst="rect">
            <a:avLst/>
          </a:prstGeom>
          <a:noFill/>
        </p:spPr>
        <p:txBody>
          <a:bodyPr wrap="none" rtlCol="0">
            <a:spAutoFit/>
          </a:bodyPr>
          <a:lstStyle/>
          <a:p>
            <a:r>
              <a:rPr lang="en-US" b="1" dirty="0"/>
              <a:t>Develop Products &amp; Services</a:t>
            </a:r>
          </a:p>
        </p:txBody>
      </p:sp>
      <p:sp>
        <p:nvSpPr>
          <p:cNvPr id="22" name="TextBox 21">
            <a:extLst>
              <a:ext uri="{FF2B5EF4-FFF2-40B4-BE49-F238E27FC236}">
                <a16:creationId xmlns:a16="http://schemas.microsoft.com/office/drawing/2014/main" id="{B77601D6-1B0D-5149-B4EE-B960992461BF}"/>
              </a:ext>
            </a:extLst>
          </p:cNvPr>
          <p:cNvSpPr txBox="1"/>
          <p:nvPr/>
        </p:nvSpPr>
        <p:spPr>
          <a:xfrm>
            <a:off x="939305" y="4191276"/>
            <a:ext cx="3205173" cy="369332"/>
          </a:xfrm>
          <a:prstGeom prst="rect">
            <a:avLst/>
          </a:prstGeom>
          <a:noFill/>
        </p:spPr>
        <p:txBody>
          <a:bodyPr wrap="none" rtlCol="0">
            <a:spAutoFit/>
          </a:bodyPr>
          <a:lstStyle/>
          <a:p>
            <a:r>
              <a:rPr lang="en-US" b="1" dirty="0"/>
              <a:t>Information about </a:t>
            </a:r>
            <a:r>
              <a:rPr lang="en-US" b="1" dirty="0" err="1"/>
              <a:t>AmeriGEOSS</a:t>
            </a:r>
            <a:endParaRPr lang="en-US" b="1" dirty="0"/>
          </a:p>
        </p:txBody>
      </p:sp>
      <p:sp>
        <p:nvSpPr>
          <p:cNvPr id="23" name="TextBox 22">
            <a:extLst>
              <a:ext uri="{FF2B5EF4-FFF2-40B4-BE49-F238E27FC236}">
                <a16:creationId xmlns:a16="http://schemas.microsoft.com/office/drawing/2014/main" id="{414FA8B3-E3C7-2148-AD67-344092035ABC}"/>
              </a:ext>
            </a:extLst>
          </p:cNvPr>
          <p:cNvSpPr txBox="1"/>
          <p:nvPr/>
        </p:nvSpPr>
        <p:spPr>
          <a:xfrm>
            <a:off x="4231903" y="4521283"/>
            <a:ext cx="3246210" cy="369332"/>
          </a:xfrm>
          <a:prstGeom prst="rect">
            <a:avLst/>
          </a:prstGeom>
          <a:noFill/>
        </p:spPr>
        <p:txBody>
          <a:bodyPr wrap="none" rtlCol="0">
            <a:spAutoFit/>
          </a:bodyPr>
          <a:lstStyle/>
          <a:p>
            <a:r>
              <a:rPr lang="en-US" b="1" dirty="0"/>
              <a:t>Find and Use Data &amp; Knowledge</a:t>
            </a:r>
          </a:p>
        </p:txBody>
      </p:sp>
      <p:pic>
        <p:nvPicPr>
          <p:cNvPr id="25" name="Picture 24">
            <a:extLst>
              <a:ext uri="{FF2B5EF4-FFF2-40B4-BE49-F238E27FC236}">
                <a16:creationId xmlns:a16="http://schemas.microsoft.com/office/drawing/2014/main" id="{B0759992-2314-AC4B-98D7-7AE57F76F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9310" y="4570720"/>
            <a:ext cx="798019" cy="270459"/>
          </a:xfrm>
          <a:prstGeom prst="rect">
            <a:avLst/>
          </a:prstGeom>
        </p:spPr>
      </p:pic>
      <p:pic>
        <p:nvPicPr>
          <p:cNvPr id="26" name="Picture 25">
            <a:extLst>
              <a:ext uri="{FF2B5EF4-FFF2-40B4-BE49-F238E27FC236}">
                <a16:creationId xmlns:a16="http://schemas.microsoft.com/office/drawing/2014/main" id="{B80A77DB-71C8-2C4F-9217-A4BCA8300D01}"/>
              </a:ext>
            </a:extLst>
          </p:cNvPr>
          <p:cNvPicPr>
            <a:picLocks noChangeAspect="1"/>
          </p:cNvPicPr>
          <p:nvPr/>
        </p:nvPicPr>
        <p:blipFill>
          <a:blip r:embed="rId3"/>
          <a:stretch>
            <a:fillRect/>
          </a:stretch>
        </p:blipFill>
        <p:spPr>
          <a:xfrm>
            <a:off x="1663962" y="4570719"/>
            <a:ext cx="1538167" cy="305285"/>
          </a:xfrm>
          <a:prstGeom prst="rect">
            <a:avLst/>
          </a:prstGeom>
        </p:spPr>
      </p:pic>
      <p:pic>
        <p:nvPicPr>
          <p:cNvPr id="5" name="Picture 4">
            <a:extLst>
              <a:ext uri="{FF2B5EF4-FFF2-40B4-BE49-F238E27FC236}">
                <a16:creationId xmlns:a16="http://schemas.microsoft.com/office/drawing/2014/main" id="{9F385141-0D82-6941-8D1F-668199A29C66}"/>
              </a:ext>
            </a:extLst>
          </p:cNvPr>
          <p:cNvPicPr>
            <a:picLocks noChangeAspect="1"/>
          </p:cNvPicPr>
          <p:nvPr/>
        </p:nvPicPr>
        <p:blipFill>
          <a:blip r:embed="rId4"/>
          <a:stretch>
            <a:fillRect/>
          </a:stretch>
        </p:blipFill>
        <p:spPr>
          <a:xfrm>
            <a:off x="876385" y="1619835"/>
            <a:ext cx="3206160" cy="2461396"/>
          </a:xfrm>
          <a:prstGeom prst="rect">
            <a:avLst/>
          </a:prstGeom>
        </p:spPr>
      </p:pic>
      <p:pic>
        <p:nvPicPr>
          <p:cNvPr id="11" name="Picture 10">
            <a:extLst>
              <a:ext uri="{FF2B5EF4-FFF2-40B4-BE49-F238E27FC236}">
                <a16:creationId xmlns:a16="http://schemas.microsoft.com/office/drawing/2014/main" id="{DF367B7D-1ABB-444D-8C90-1FB3A9E192F9}"/>
              </a:ext>
            </a:extLst>
          </p:cNvPr>
          <p:cNvPicPr>
            <a:picLocks noChangeAspect="1"/>
          </p:cNvPicPr>
          <p:nvPr/>
        </p:nvPicPr>
        <p:blipFill>
          <a:blip r:embed="rId5"/>
          <a:stretch>
            <a:fillRect/>
          </a:stretch>
        </p:blipFill>
        <p:spPr>
          <a:xfrm>
            <a:off x="4721150" y="1409609"/>
            <a:ext cx="3146875" cy="3076847"/>
          </a:xfrm>
          <a:prstGeom prst="rect">
            <a:avLst/>
          </a:prstGeom>
        </p:spPr>
      </p:pic>
      <p:grpSp>
        <p:nvGrpSpPr>
          <p:cNvPr id="8" name="Group 7">
            <a:extLst>
              <a:ext uri="{FF2B5EF4-FFF2-40B4-BE49-F238E27FC236}">
                <a16:creationId xmlns:a16="http://schemas.microsoft.com/office/drawing/2014/main" id="{425DA7EA-4CED-DE46-8281-A8F7BD70A88F}"/>
              </a:ext>
            </a:extLst>
          </p:cNvPr>
          <p:cNvGrpSpPr/>
          <p:nvPr/>
        </p:nvGrpSpPr>
        <p:grpSpPr>
          <a:xfrm>
            <a:off x="8762316" y="1281523"/>
            <a:ext cx="2486046" cy="3333018"/>
            <a:chOff x="3158519" y="0"/>
            <a:chExt cx="5874962" cy="7876504"/>
          </a:xfrm>
        </p:grpSpPr>
        <p:pic>
          <p:nvPicPr>
            <p:cNvPr id="4" name="Picture 3">
              <a:extLst>
                <a:ext uri="{FF2B5EF4-FFF2-40B4-BE49-F238E27FC236}">
                  <a16:creationId xmlns:a16="http://schemas.microsoft.com/office/drawing/2014/main" id="{1C89E3B8-1FDC-5343-820A-A0A1CE2FBFBE}"/>
                </a:ext>
              </a:extLst>
            </p:cNvPr>
            <p:cNvPicPr>
              <a:picLocks noChangeAspect="1"/>
            </p:cNvPicPr>
            <p:nvPr/>
          </p:nvPicPr>
          <p:blipFill>
            <a:blip r:embed="rId6"/>
            <a:stretch>
              <a:fillRect/>
            </a:stretch>
          </p:blipFill>
          <p:spPr>
            <a:xfrm>
              <a:off x="3158519" y="0"/>
              <a:ext cx="5874962" cy="6858000"/>
            </a:xfrm>
            <a:prstGeom prst="rect">
              <a:avLst/>
            </a:prstGeom>
          </p:spPr>
        </p:pic>
        <p:pic>
          <p:nvPicPr>
            <p:cNvPr id="7" name="Picture 6">
              <a:extLst>
                <a:ext uri="{FF2B5EF4-FFF2-40B4-BE49-F238E27FC236}">
                  <a16:creationId xmlns:a16="http://schemas.microsoft.com/office/drawing/2014/main" id="{9C45C677-F2E9-A243-8DBC-8612171C11A9}"/>
                </a:ext>
              </a:extLst>
            </p:cNvPr>
            <p:cNvPicPr>
              <a:picLocks noChangeAspect="1"/>
            </p:cNvPicPr>
            <p:nvPr/>
          </p:nvPicPr>
          <p:blipFill>
            <a:blip r:embed="rId7"/>
            <a:stretch>
              <a:fillRect/>
            </a:stretch>
          </p:blipFill>
          <p:spPr>
            <a:xfrm>
              <a:off x="3173631" y="6704534"/>
              <a:ext cx="5859850" cy="1171970"/>
            </a:xfrm>
            <a:prstGeom prst="rect">
              <a:avLst/>
            </a:prstGeom>
          </p:spPr>
        </p:pic>
      </p:grpSp>
      <p:pic>
        <p:nvPicPr>
          <p:cNvPr id="24" name="Picture 23">
            <a:extLst>
              <a:ext uri="{FF2B5EF4-FFF2-40B4-BE49-F238E27FC236}">
                <a16:creationId xmlns:a16="http://schemas.microsoft.com/office/drawing/2014/main" id="{485CA2CC-C13D-E142-AAAE-56508C4A7D3A}"/>
              </a:ext>
            </a:extLst>
          </p:cNvPr>
          <p:cNvPicPr>
            <a:picLocks noChangeAspect="1"/>
          </p:cNvPicPr>
          <p:nvPr/>
        </p:nvPicPr>
        <p:blipFill>
          <a:blip r:embed="rId8"/>
          <a:stretch>
            <a:fillRect/>
          </a:stretch>
        </p:blipFill>
        <p:spPr>
          <a:xfrm>
            <a:off x="11347908" y="4466884"/>
            <a:ext cx="549211" cy="207671"/>
          </a:xfrm>
          <a:prstGeom prst="rect">
            <a:avLst/>
          </a:prstGeom>
        </p:spPr>
      </p:pic>
      <p:sp>
        <p:nvSpPr>
          <p:cNvPr id="18" name="Rectangle 17" descr="Presentation Author/Graphics:&#10;Eldrich L. Frazier&#10;Federal Geographic Data Committee&#10;http://www.fgdc.gov">
            <a:extLst>
              <a:ext uri="{FF2B5EF4-FFF2-40B4-BE49-F238E27FC236}">
                <a16:creationId xmlns:a16="http://schemas.microsoft.com/office/drawing/2014/main" id="{BBBB7285-3AC4-974C-AED9-6DC929F40B69}"/>
              </a:ext>
            </a:extLst>
          </p:cNvPr>
          <p:cNvSpPr/>
          <p:nvPr/>
        </p:nvSpPr>
        <p:spPr>
          <a:xfrm>
            <a:off x="-31710" y="4876006"/>
            <a:ext cx="12217483" cy="855939"/>
          </a:xfrm>
          <a:prstGeom prst="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t"/>
          <a:lstStyle/>
          <a:p>
            <a:pPr marL="407988" indent="58738"/>
            <a:r>
              <a:rPr lang="en-US" sz="2200" b="1" spc="-93" dirty="0">
                <a:solidFill>
                  <a:schemeClr val="bg1"/>
                </a:solidFill>
                <a:effectLst>
                  <a:innerShdw blurRad="63500" dist="50800" dir="16200000">
                    <a:prstClr val="black">
                      <a:alpha val="40000"/>
                    </a:prstClr>
                  </a:innerShdw>
                </a:effectLst>
                <a:ea typeface="Arial" charset="0"/>
                <a:cs typeface="Arial" charset="0"/>
              </a:rPr>
              <a:t>The </a:t>
            </a:r>
            <a:r>
              <a:rPr lang="en-US" sz="2200" b="1" spc="-93" dirty="0" err="1">
                <a:solidFill>
                  <a:schemeClr val="bg1"/>
                </a:solidFill>
                <a:effectLst>
                  <a:innerShdw blurRad="63500" dist="50800" dir="16200000">
                    <a:prstClr val="black">
                      <a:alpha val="40000"/>
                    </a:prstClr>
                  </a:innerShdw>
                </a:effectLst>
                <a:ea typeface="Arial" charset="0"/>
                <a:cs typeface="Arial" charset="0"/>
              </a:rPr>
              <a:t>AmeriGEOSS</a:t>
            </a:r>
            <a:r>
              <a:rPr lang="en-US" sz="2200" b="1" spc="-93" dirty="0">
                <a:solidFill>
                  <a:schemeClr val="bg1"/>
                </a:solidFill>
                <a:effectLst>
                  <a:innerShdw blurRad="63500" dist="50800" dir="16200000">
                    <a:prstClr val="black">
                      <a:alpha val="40000"/>
                    </a:prstClr>
                  </a:innerShdw>
                </a:effectLst>
                <a:ea typeface="Arial" charset="0"/>
                <a:cs typeface="Arial" charset="0"/>
              </a:rPr>
              <a:t> Community Platform a suite of </a:t>
            </a:r>
            <a:r>
              <a:rPr lang="en-US" sz="2200" b="1" i="1" spc="-93" dirty="0">
                <a:solidFill>
                  <a:srgbClr val="00B050"/>
                </a:solidFill>
                <a:effectLst>
                  <a:innerShdw blurRad="63500" dist="50800" dir="16200000">
                    <a:prstClr val="black">
                      <a:alpha val="40000"/>
                    </a:prstClr>
                  </a:innerShdw>
                </a:effectLst>
                <a:ea typeface="Arial" charset="0"/>
                <a:cs typeface="Arial" charset="0"/>
              </a:rPr>
              <a:t>resources and tools </a:t>
            </a:r>
            <a:r>
              <a:rPr lang="en-US" sz="2200" b="1" spc="-93" dirty="0">
                <a:solidFill>
                  <a:schemeClr val="bg1"/>
                </a:solidFill>
                <a:effectLst>
                  <a:innerShdw blurRad="63500" dist="50800" dir="16200000">
                    <a:prstClr val="black">
                      <a:alpha val="40000"/>
                    </a:prstClr>
                  </a:innerShdw>
                </a:effectLst>
                <a:ea typeface="Arial" charset="0"/>
                <a:cs typeface="Arial" charset="0"/>
              </a:rPr>
              <a:t>for integrating, synthesizing, analyzing, problem-solving and visualizing geographically enriched data to </a:t>
            </a:r>
            <a:r>
              <a:rPr lang="en-US" sz="2200" b="1" i="1" spc="-93" dirty="0">
                <a:solidFill>
                  <a:srgbClr val="00B050"/>
                </a:solidFill>
                <a:effectLst>
                  <a:innerShdw blurRad="63500" dist="50800" dir="16200000">
                    <a:prstClr val="black">
                      <a:alpha val="40000"/>
                    </a:prstClr>
                  </a:innerShdw>
                </a:effectLst>
                <a:ea typeface="Arial" charset="0"/>
                <a:cs typeface="Arial" charset="0"/>
              </a:rPr>
              <a:t>accelerate understanding </a:t>
            </a:r>
            <a:r>
              <a:rPr lang="en-US" sz="2200" b="1" spc="-93" dirty="0">
                <a:solidFill>
                  <a:schemeClr val="bg1"/>
                </a:solidFill>
                <a:effectLst>
                  <a:innerShdw blurRad="63500" dist="50800" dir="16200000">
                    <a:prstClr val="black">
                      <a:alpha val="40000"/>
                    </a:prstClr>
                  </a:innerShdw>
                </a:effectLst>
                <a:ea typeface="Arial" charset="0"/>
                <a:cs typeface="Arial" charset="0"/>
              </a:rPr>
              <a:t>and </a:t>
            </a:r>
            <a:r>
              <a:rPr lang="en-US" sz="2200" b="1" i="1" spc="-93" dirty="0">
                <a:solidFill>
                  <a:srgbClr val="00B050"/>
                </a:solidFill>
                <a:effectLst>
                  <a:innerShdw blurRad="63500" dist="50800" dir="16200000">
                    <a:prstClr val="black">
                      <a:alpha val="40000"/>
                    </a:prstClr>
                  </a:innerShdw>
                </a:effectLst>
                <a:ea typeface="Arial" charset="0"/>
                <a:cs typeface="Arial" charset="0"/>
              </a:rPr>
              <a:t>decision-making</a:t>
            </a:r>
            <a:r>
              <a:rPr lang="en-US" sz="2200" b="1" spc="-93" dirty="0">
                <a:solidFill>
                  <a:schemeClr val="bg1"/>
                </a:solidFill>
                <a:effectLst>
                  <a:innerShdw blurRad="63500" dist="50800" dir="16200000">
                    <a:prstClr val="black">
                      <a:alpha val="40000"/>
                    </a:prstClr>
                  </a:innerShdw>
                </a:effectLst>
                <a:ea typeface="Arial" charset="0"/>
                <a:cs typeface="Arial" charset="0"/>
              </a:rPr>
              <a:t>.</a:t>
            </a:r>
          </a:p>
        </p:txBody>
      </p:sp>
    </p:spTree>
    <p:extLst>
      <p:ext uri="{BB962C8B-B14F-4D97-AF65-F5344CB8AC3E}">
        <p14:creationId xmlns:p14="http://schemas.microsoft.com/office/powerpoint/2010/main" val="243084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1"/>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AD501F-EC29-E04B-B957-2196BC45B7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072" y="803208"/>
            <a:ext cx="3633602" cy="3781231"/>
          </a:xfrm>
          <a:prstGeom prst="rect">
            <a:avLst/>
          </a:prstGeom>
          <a:effectLst>
            <a:softEdge rad="38100"/>
          </a:effectLst>
        </p:spPr>
      </p:pic>
      <p:pic>
        <p:nvPicPr>
          <p:cNvPr id="8" name="Picture 7">
            <a:extLst>
              <a:ext uri="{FF2B5EF4-FFF2-40B4-BE49-F238E27FC236}">
                <a16:creationId xmlns:a16="http://schemas.microsoft.com/office/drawing/2014/main" id="{975E5335-A589-7947-B44C-F75C8843FCE6}"/>
              </a:ext>
            </a:extLst>
          </p:cNvPr>
          <p:cNvPicPr>
            <a:picLocks noChangeAspect="1"/>
          </p:cNvPicPr>
          <p:nvPr/>
        </p:nvPicPr>
        <p:blipFill>
          <a:blip r:embed="rId3" cstate="screen">
            <a:alphaModFix amt="97000"/>
            <a:extLst>
              <a:ext uri="{28A0092B-C50C-407E-A947-70E740481C1C}">
                <a14:useLocalDpi xmlns:a14="http://schemas.microsoft.com/office/drawing/2010/main"/>
              </a:ext>
            </a:extLst>
          </a:blip>
          <a:stretch>
            <a:fillRect/>
          </a:stretch>
        </p:blipFill>
        <p:spPr>
          <a:xfrm>
            <a:off x="3268703" y="925416"/>
            <a:ext cx="3886541" cy="4865784"/>
          </a:xfrm>
          <a:prstGeom prst="rect">
            <a:avLst/>
          </a:prstGeom>
          <a:effectLst>
            <a:softEdge rad="0"/>
          </a:effectLst>
        </p:spPr>
      </p:pic>
      <p:pic>
        <p:nvPicPr>
          <p:cNvPr id="14" name="Picture 13">
            <a:extLst>
              <a:ext uri="{FF2B5EF4-FFF2-40B4-BE49-F238E27FC236}">
                <a16:creationId xmlns:a16="http://schemas.microsoft.com/office/drawing/2014/main" id="{09805659-5CBC-9543-9CAF-0593513C7974}"/>
              </a:ext>
            </a:extLst>
          </p:cNvPr>
          <p:cNvPicPr>
            <a:picLocks noChangeAspect="1"/>
          </p:cNvPicPr>
          <p:nvPr/>
        </p:nvPicPr>
        <p:blipFill>
          <a:blip r:embed="rId4" cstate="screen">
            <a:alphaModFix amt="71000"/>
            <a:extLst>
              <a:ext uri="{28A0092B-C50C-407E-A947-70E740481C1C}">
                <a14:useLocalDpi xmlns:a14="http://schemas.microsoft.com/office/drawing/2010/main"/>
              </a:ext>
            </a:extLst>
          </a:blip>
          <a:stretch>
            <a:fillRect/>
          </a:stretch>
        </p:blipFill>
        <p:spPr>
          <a:xfrm>
            <a:off x="6309272" y="4282842"/>
            <a:ext cx="4133122" cy="1508358"/>
          </a:xfrm>
          <a:prstGeom prst="rect">
            <a:avLst/>
          </a:prstGeom>
          <a:effectLst>
            <a:softEdge rad="25400"/>
          </a:effectLst>
        </p:spPr>
      </p:pic>
      <p:sp>
        <p:nvSpPr>
          <p:cNvPr id="2" name="Slide Number Placeholder 1">
            <a:extLst>
              <a:ext uri="{FF2B5EF4-FFF2-40B4-BE49-F238E27FC236}">
                <a16:creationId xmlns:a16="http://schemas.microsoft.com/office/drawing/2014/main" id="{9DEF43E0-5978-214B-BD62-4DEF7C2912A2}"/>
              </a:ext>
            </a:extLst>
          </p:cNvPr>
          <p:cNvSpPr>
            <a:spLocks noGrp="1"/>
          </p:cNvSpPr>
          <p:nvPr>
            <p:ph type="sldNum" sz="quarter" idx="10"/>
          </p:nvPr>
        </p:nvSpPr>
        <p:spPr/>
        <p:txBody>
          <a:bodyPr/>
          <a:lstStyle/>
          <a:p>
            <a:fld id="{86CB4B4D-7CA3-9044-876B-883B54F8677D}" type="slidenum">
              <a:rPr lang="en-US" smtClean="0"/>
              <a:pPr/>
              <a:t>8</a:t>
            </a:fld>
            <a:endParaRPr lang="en-US"/>
          </a:p>
        </p:txBody>
      </p:sp>
      <p:pic>
        <p:nvPicPr>
          <p:cNvPr id="6" name="Picture 5">
            <a:extLst>
              <a:ext uri="{FF2B5EF4-FFF2-40B4-BE49-F238E27FC236}">
                <a16:creationId xmlns:a16="http://schemas.microsoft.com/office/drawing/2014/main" id="{27DEAEC0-7BE8-7F48-8F9F-0747AC51C0FA}"/>
              </a:ext>
            </a:extLst>
          </p:cNvPr>
          <p:cNvPicPr>
            <a:picLocks noChangeAspect="1"/>
          </p:cNvPicPr>
          <p:nvPr/>
        </p:nvPicPr>
        <p:blipFill>
          <a:blip r:embed="rId5" cstate="screen">
            <a:alphaModFix amt="90000"/>
            <a:extLst>
              <a:ext uri="{28A0092B-C50C-407E-A947-70E740481C1C}">
                <a14:useLocalDpi xmlns:a14="http://schemas.microsoft.com/office/drawing/2010/main"/>
              </a:ext>
            </a:extLst>
          </a:blip>
          <a:stretch>
            <a:fillRect/>
          </a:stretch>
        </p:blipFill>
        <p:spPr>
          <a:xfrm>
            <a:off x="6309272" y="925416"/>
            <a:ext cx="4133122" cy="3458391"/>
          </a:xfrm>
          <a:prstGeom prst="rect">
            <a:avLst/>
          </a:prstGeom>
          <a:effectLst>
            <a:softEdge rad="25400"/>
          </a:effectLst>
        </p:spPr>
      </p:pic>
      <p:pic>
        <p:nvPicPr>
          <p:cNvPr id="4" name="Picture 3">
            <a:extLst>
              <a:ext uri="{FF2B5EF4-FFF2-40B4-BE49-F238E27FC236}">
                <a16:creationId xmlns:a16="http://schemas.microsoft.com/office/drawing/2014/main" id="{CA74B291-E96E-214B-B89B-8303A89E29D5}"/>
              </a:ext>
            </a:extLst>
          </p:cNvPr>
          <p:cNvPicPr>
            <a:picLocks noChangeAspect="1"/>
          </p:cNvPicPr>
          <p:nvPr/>
        </p:nvPicPr>
        <p:blipFill>
          <a:blip r:embed="rId6" cstate="screen">
            <a:alphaModFix amt="81000"/>
            <a:extLst>
              <a:ext uri="{28A0092B-C50C-407E-A947-70E740481C1C}">
                <a14:useLocalDpi xmlns:a14="http://schemas.microsoft.com/office/drawing/2010/main"/>
              </a:ext>
            </a:extLst>
          </a:blip>
          <a:stretch>
            <a:fillRect/>
          </a:stretch>
        </p:blipFill>
        <p:spPr>
          <a:xfrm>
            <a:off x="8698600" y="1679989"/>
            <a:ext cx="3493400" cy="3497505"/>
          </a:xfrm>
          <a:prstGeom prst="rect">
            <a:avLst/>
          </a:prstGeom>
        </p:spPr>
      </p:pic>
      <p:sp>
        <p:nvSpPr>
          <p:cNvPr id="15" name="Right Arrow 14">
            <a:extLst>
              <a:ext uri="{FF2B5EF4-FFF2-40B4-BE49-F238E27FC236}">
                <a16:creationId xmlns:a16="http://schemas.microsoft.com/office/drawing/2014/main" id="{56AA45D8-1D63-C141-B6BB-AB1BFE8A2C84}"/>
              </a:ext>
            </a:extLst>
          </p:cNvPr>
          <p:cNvSpPr/>
          <p:nvPr/>
        </p:nvSpPr>
        <p:spPr>
          <a:xfrm>
            <a:off x="7271657" y="2399156"/>
            <a:ext cx="2525486" cy="474673"/>
          </a:xfrm>
          <a:prstGeom prst="rightArrow">
            <a:avLst/>
          </a:prstGeom>
          <a:solidFill>
            <a:srgbClr val="FFFF00">
              <a:alpha val="2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958DBDB9-E2C3-E04D-A853-63F2B79E018E}"/>
              </a:ext>
            </a:extLst>
          </p:cNvPr>
          <p:cNvSpPr/>
          <p:nvPr/>
        </p:nvSpPr>
        <p:spPr>
          <a:xfrm>
            <a:off x="1347667" y="2456486"/>
            <a:ext cx="1974031" cy="474673"/>
          </a:xfrm>
          <a:prstGeom prst="rightArrow">
            <a:avLst/>
          </a:prstGeom>
          <a:solidFill>
            <a:srgbClr val="FFFF00">
              <a:alpha val="2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8331EC2C-571C-8148-8767-8CA27F0DE476}"/>
              </a:ext>
            </a:extLst>
          </p:cNvPr>
          <p:cNvSpPr/>
          <p:nvPr/>
        </p:nvSpPr>
        <p:spPr>
          <a:xfrm>
            <a:off x="5142851" y="2430028"/>
            <a:ext cx="1230796" cy="474673"/>
          </a:xfrm>
          <a:prstGeom prst="rightArrow">
            <a:avLst/>
          </a:prstGeom>
          <a:solidFill>
            <a:srgbClr val="FFFF00">
              <a:alpha val="27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145">
            <a:extLst>
              <a:ext uri="{FF2B5EF4-FFF2-40B4-BE49-F238E27FC236}">
                <a16:creationId xmlns:a16="http://schemas.microsoft.com/office/drawing/2014/main" id="{6E39620A-4001-8047-B681-2BCC604F97C3}"/>
              </a:ext>
            </a:extLst>
          </p:cNvPr>
          <p:cNvSpPr/>
          <p:nvPr/>
        </p:nvSpPr>
        <p:spPr>
          <a:xfrm>
            <a:off x="3873228" y="540554"/>
            <a:ext cx="4199868"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sz="2000" b="1" dirty="0">
                <a:solidFill>
                  <a:srgbClr val="A6AAA9"/>
                </a:solidFill>
              </a:rPr>
              <a:t>/</a:t>
            </a:r>
            <a:r>
              <a:rPr sz="2000" b="1" dirty="0"/>
              <a:t> </a:t>
            </a:r>
            <a:r>
              <a:rPr lang="en-US" sz="2000" b="1" dirty="0">
                <a:solidFill>
                  <a:schemeClr val="accent1"/>
                </a:solidFill>
              </a:rPr>
              <a:t>Platform Overview</a:t>
            </a:r>
            <a:endParaRPr sz="2000" b="1" dirty="0">
              <a:solidFill>
                <a:schemeClr val="accent1"/>
              </a:solidFill>
            </a:endParaRPr>
          </a:p>
        </p:txBody>
      </p:sp>
      <p:grpSp>
        <p:nvGrpSpPr>
          <p:cNvPr id="22" name="Group 21">
            <a:extLst>
              <a:ext uri="{FF2B5EF4-FFF2-40B4-BE49-F238E27FC236}">
                <a16:creationId xmlns:a16="http://schemas.microsoft.com/office/drawing/2014/main" id="{E893A94F-CE70-F844-BFC1-6D308B6BC654}"/>
              </a:ext>
            </a:extLst>
          </p:cNvPr>
          <p:cNvGrpSpPr/>
          <p:nvPr/>
        </p:nvGrpSpPr>
        <p:grpSpPr>
          <a:xfrm>
            <a:off x="1169083" y="4438091"/>
            <a:ext cx="1605396" cy="1311646"/>
            <a:chOff x="882767" y="4226971"/>
            <a:chExt cx="2046446" cy="1671994"/>
          </a:xfrm>
        </p:grpSpPr>
        <p:pic>
          <p:nvPicPr>
            <p:cNvPr id="19" name="Picture 18">
              <a:extLst>
                <a:ext uri="{FF2B5EF4-FFF2-40B4-BE49-F238E27FC236}">
                  <a16:creationId xmlns:a16="http://schemas.microsoft.com/office/drawing/2014/main" id="{EB00A1B6-6DEE-B441-8737-2F6465F6BC1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6239" y="4573636"/>
              <a:ext cx="2042974" cy="1324723"/>
            </a:xfrm>
            <a:prstGeom prst="rect">
              <a:avLst/>
            </a:prstGeom>
            <a:noFill/>
            <a:ln>
              <a:noFill/>
            </a:ln>
          </p:spPr>
        </p:pic>
        <p:pic>
          <p:nvPicPr>
            <p:cNvPr id="20" name="Picture 19">
              <a:extLst>
                <a:ext uri="{FF2B5EF4-FFF2-40B4-BE49-F238E27FC236}">
                  <a16:creationId xmlns:a16="http://schemas.microsoft.com/office/drawing/2014/main" id="{80695E66-3CC7-7A48-B6D7-AAA764B276D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56750" y1="35714" x2="49000" y2="72143"/>
                          <a14:foregroundMark x1="54500" y1="18571" x2="40750" y2="71429"/>
                          <a14:foregroundMark x1="52750" y1="15714" x2="40250" y2="71429"/>
                          <a14:foregroundMark x1="47250" y1="18571" x2="38250" y2="49286"/>
                          <a14:foregroundMark x1="61000" y1="35714" x2="49750" y2="86429"/>
                          <a14:foregroundMark x1="57500" y1="22857" x2="57500" y2="22857"/>
                          <a14:foregroundMark x1="61250" y1="46429" x2="61250" y2="46429"/>
                          <a14:foregroundMark x1="55000" y1="82857" x2="62750" y2="55000"/>
                          <a14:foregroundMark x1="43500" y1="76429" x2="43500" y2="76429"/>
                          <a14:foregroundMark x1="50000" y1="45000" x2="50000" y2="45000"/>
                          <a14:foregroundMark x1="50250" y1="60000" x2="50250" y2="60000"/>
                          <a14:foregroundMark x1="49250" y1="17143" x2="49250" y2="17143"/>
                          <a14:foregroundMark x1="40250" y1="31429" x2="40250" y2="31429"/>
                          <a14:foregroundMark x1="38500" y1="57857" x2="38500" y2="57857"/>
                          <a14:foregroundMark x1="38500" y1="37143" x2="38500" y2="37143"/>
                          <a14:foregroundMark x1="43000" y1="22143" x2="43000" y2="22143"/>
                        </a14:backgroundRemoval>
                      </a14:imgEffect>
                    </a14:imgLayer>
                  </a14:imgProps>
                </a:ext>
                <a:ext uri="{28A0092B-C50C-407E-A947-70E740481C1C}">
                  <a14:useLocalDpi xmlns:a14="http://schemas.microsoft.com/office/drawing/2010/main" val="0"/>
                </a:ext>
              </a:extLst>
            </a:blip>
            <a:stretch>
              <a:fillRect/>
            </a:stretch>
          </p:blipFill>
          <p:spPr>
            <a:xfrm>
              <a:off x="882767" y="4226971"/>
              <a:ext cx="2042678" cy="714936"/>
            </a:xfrm>
            <a:prstGeom prst="rect">
              <a:avLst/>
            </a:prstGeom>
            <a:noFill/>
            <a:ln>
              <a:no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709CB224-D812-5244-9A4C-EB4664FE7ED1}"/>
                </a:ext>
              </a:extLst>
            </p:cNvPr>
            <p:cNvSpPr txBox="1"/>
            <p:nvPr/>
          </p:nvSpPr>
          <p:spPr>
            <a:xfrm>
              <a:off x="886238" y="5432211"/>
              <a:ext cx="2039207" cy="466754"/>
            </a:xfrm>
            <a:prstGeom prst="rect">
              <a:avLst/>
            </a:prstGeom>
            <a:solidFill>
              <a:srgbClr val="ED2223">
                <a:alpha val="51000"/>
              </a:srgbClr>
            </a:solidFill>
            <a:effectLst>
              <a:outerShdw blurRad="50800" dist="38100" dir="2700000" algn="tl" rotWithShape="0">
                <a:prstClr val="black">
                  <a:alpha val="40000"/>
                </a:prstClr>
              </a:outerShdw>
            </a:effectLst>
          </p:spPr>
          <p:txBody>
            <a:bodyPr wrap="square" rtlCol="0" anchor="ctr">
              <a:noAutofit/>
            </a:bodyPr>
            <a:lstStyle/>
            <a:p>
              <a:r>
                <a:rPr lang="en-US" sz="1200" b="1" dirty="0">
                  <a:solidFill>
                    <a:schemeClr val="bg1"/>
                  </a:solidFill>
                </a:rPr>
                <a:t>Disaster Resilience</a:t>
              </a:r>
            </a:p>
          </p:txBody>
        </p:sp>
      </p:grpSp>
    </p:spTree>
    <p:extLst>
      <p:ext uri="{BB962C8B-B14F-4D97-AF65-F5344CB8AC3E}">
        <p14:creationId xmlns:p14="http://schemas.microsoft.com/office/powerpoint/2010/main" val="3734432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977761"/>
            <a:ext cx="12192000" cy="2810625"/>
            <a:chOff x="0" y="977755"/>
            <a:chExt cx="12192000" cy="2810625"/>
          </a:xfrm>
        </p:grpSpPr>
        <p:sp>
          <p:nvSpPr>
            <p:cNvPr id="77" name="Rectangle 76" descr="Presentation Author/Graphics: Eldrich L Frazier&#10;Federal Geographic Data Committee&#10;https://www.fgdc.gov"/>
            <p:cNvSpPr/>
            <p:nvPr/>
          </p:nvSpPr>
          <p:spPr>
            <a:xfrm>
              <a:off x="0" y="3371542"/>
              <a:ext cx="12192000" cy="416838"/>
            </a:xfrm>
            <a:prstGeom prst="rect">
              <a:avLst/>
            </a:prstGeom>
            <a:gradFill flip="none" rotWithShape="1">
              <a:gsLst>
                <a:gs pos="0">
                  <a:schemeClr val="accent4">
                    <a:lumMod val="0"/>
                    <a:lumOff val="100000"/>
                  </a:schemeClr>
                </a:gs>
                <a:gs pos="0">
                  <a:schemeClr val="accent4">
                    <a:lumMod val="0"/>
                    <a:lumOff val="100000"/>
                  </a:schemeClr>
                </a:gs>
                <a:gs pos="78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dirty="0"/>
                <a:t> </a:t>
              </a:r>
              <a:r>
                <a:rPr lang="en-US" sz="1051" dirty="0">
                  <a:solidFill>
                    <a:schemeClr val="bg1">
                      <a:lumMod val="95000"/>
                    </a:schemeClr>
                  </a:solidFill>
                </a:rPr>
                <a:t>  </a:t>
              </a:r>
              <a:endParaRPr lang="en-US" sz="1051" dirty="0"/>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7755"/>
              <a:ext cx="12192000" cy="2703308"/>
            </a:xfrm>
            <a:prstGeom prst="rect">
              <a:avLst/>
            </a:prstGeom>
          </p:spPr>
        </p:pic>
        <p:sp>
          <p:nvSpPr>
            <p:cNvPr id="79" name="Rectangle 78" descr="Presentation Author/Graphics: Eldrich L Frazier&#10;Federal Geographic Data Committee&#10;https://www.fgdc.gov"/>
            <p:cNvSpPr/>
            <p:nvPr/>
          </p:nvSpPr>
          <p:spPr>
            <a:xfrm>
              <a:off x="0" y="980729"/>
              <a:ext cx="12192000" cy="416838"/>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51" b="1" dirty="0"/>
                <a:t> </a:t>
              </a:r>
              <a:r>
                <a:rPr lang="en-US" sz="1051" b="1" dirty="0">
                  <a:solidFill>
                    <a:schemeClr val="bg1">
                      <a:lumMod val="95000"/>
                    </a:schemeClr>
                  </a:solidFill>
                </a:rPr>
                <a:t>  </a:t>
              </a:r>
              <a:r>
                <a:rPr lang="en-US" sz="1051" b="1" i="1" dirty="0">
                  <a:solidFill>
                    <a:schemeClr val="bg1">
                      <a:lumMod val="95000"/>
                    </a:schemeClr>
                  </a:solidFill>
                </a:rPr>
                <a:t>About </a:t>
              </a:r>
              <a:r>
                <a:rPr lang="en-US" sz="1051" b="1" i="1" dirty="0" err="1">
                  <a:solidFill>
                    <a:schemeClr val="bg1">
                      <a:lumMod val="95000"/>
                    </a:schemeClr>
                  </a:solidFill>
                </a:rPr>
                <a:t>AmeriGEOSS</a:t>
              </a:r>
              <a:r>
                <a:rPr lang="en-US" sz="1051" b="1" i="1" dirty="0">
                  <a:solidFill>
                    <a:schemeClr val="bg1">
                      <a:lumMod val="95000"/>
                    </a:schemeClr>
                  </a:solidFill>
                </a:rPr>
                <a:t>         </a:t>
              </a:r>
              <a:r>
                <a:rPr lang="en-US" sz="1051" b="1" dirty="0"/>
                <a:t>Initiatives  </a:t>
              </a:r>
              <a:r>
                <a:rPr lang="en-US" sz="1051" b="1" dirty="0">
                  <a:solidFill>
                    <a:schemeClr val="bg2">
                      <a:lumMod val="75000"/>
                    </a:schemeClr>
                  </a:solidFill>
                </a:rPr>
                <a:t>|</a:t>
              </a:r>
              <a:r>
                <a:rPr lang="en-US" sz="1051" b="1" dirty="0"/>
                <a:t>   Data   </a:t>
              </a:r>
              <a:r>
                <a:rPr lang="en-US" sz="1051" b="1" dirty="0">
                  <a:solidFill>
                    <a:schemeClr val="bg2">
                      <a:lumMod val="75000"/>
                    </a:schemeClr>
                  </a:solidFill>
                </a:rPr>
                <a:t>|</a:t>
              </a:r>
              <a:r>
                <a:rPr lang="en-US" sz="1051" b="1" dirty="0"/>
                <a:t>   Tools </a:t>
              </a:r>
              <a:r>
                <a:rPr lang="en-US" sz="1051" b="1" dirty="0">
                  <a:solidFill>
                    <a:schemeClr val="bg2">
                      <a:lumMod val="75000"/>
                    </a:schemeClr>
                  </a:solidFill>
                </a:rPr>
                <a:t>|</a:t>
              </a:r>
              <a:r>
                <a:rPr lang="en-US" sz="1051" b="1" dirty="0"/>
                <a:t>   Products  </a:t>
              </a:r>
              <a:r>
                <a:rPr lang="en-US" sz="1051" b="1" dirty="0">
                  <a:solidFill>
                    <a:schemeClr val="bg2">
                      <a:lumMod val="75000"/>
                    </a:schemeClr>
                  </a:solidFill>
                </a:rPr>
                <a:t>|</a:t>
              </a:r>
              <a:r>
                <a:rPr lang="en-US" sz="1051" b="1" dirty="0"/>
                <a:t>  Services </a:t>
              </a:r>
              <a:r>
                <a:rPr lang="en-US" sz="1051" b="1" dirty="0">
                  <a:solidFill>
                    <a:schemeClr val="bg2">
                      <a:lumMod val="75000"/>
                    </a:schemeClr>
                  </a:solidFill>
                </a:rPr>
                <a:t>|</a:t>
              </a:r>
              <a:r>
                <a:rPr lang="en-US" sz="1051" b="1" dirty="0"/>
                <a:t>   Resources </a:t>
              </a:r>
              <a:r>
                <a:rPr lang="en-US" sz="1051" b="1" dirty="0">
                  <a:solidFill>
                    <a:schemeClr val="bg2">
                      <a:lumMod val="75000"/>
                    </a:schemeClr>
                  </a:solidFill>
                </a:rPr>
                <a:t>|</a:t>
              </a:r>
              <a:r>
                <a:rPr lang="en-US" sz="1051" b="1" dirty="0"/>
                <a:t>  </a:t>
              </a:r>
            </a:p>
          </p:txBody>
        </p:sp>
        <p:sp>
          <p:nvSpPr>
            <p:cNvPr id="80" name="Oval 79"/>
            <p:cNvSpPr/>
            <p:nvPr/>
          </p:nvSpPr>
          <p:spPr bwMode="auto">
            <a:xfrm>
              <a:off x="5276339" y="1126990"/>
              <a:ext cx="116173" cy="90474"/>
            </a:xfrm>
            <a:prstGeom prst="ellips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a:latin typeface="Times" pitchFamily="18" charset="0"/>
              </a:endParaRPr>
            </a:p>
          </p:txBody>
        </p:sp>
        <p:cxnSp>
          <p:nvCxnSpPr>
            <p:cNvPr id="81" name="Straight Connector 80"/>
            <p:cNvCxnSpPr/>
            <p:nvPr/>
          </p:nvCxnSpPr>
          <p:spPr bwMode="auto">
            <a:xfrm>
              <a:off x="5379195" y="1213124"/>
              <a:ext cx="60960" cy="52222"/>
            </a:xfrm>
            <a:prstGeom prst="line">
              <a:avLst/>
            </a:prstGeom>
            <a:solidFill>
              <a:schemeClr val="accent1"/>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pic>
        <p:nvPicPr>
          <p:cNvPr id="3" name="Picture 2"/>
          <p:cNvPicPr>
            <a:picLocks noChangeAspect="1"/>
          </p:cNvPicPr>
          <p:nvPr/>
        </p:nvPicPr>
        <p:blipFill>
          <a:blip r:embed="rId4" cstate="screen">
            <a:alphaModFix amt="91000"/>
            <a:extLst>
              <a:ext uri="{28A0092B-C50C-407E-A947-70E740481C1C}">
                <a14:useLocalDpi xmlns:a14="http://schemas.microsoft.com/office/drawing/2010/main"/>
              </a:ext>
            </a:extLst>
          </a:blip>
          <a:stretch>
            <a:fillRect/>
          </a:stretch>
        </p:blipFill>
        <p:spPr>
          <a:xfrm>
            <a:off x="554637" y="1435051"/>
            <a:ext cx="5880099" cy="5307452"/>
          </a:xfrm>
          <a:prstGeom prst="rect">
            <a:avLst/>
          </a:prstGeom>
          <a:effectLst>
            <a:outerShdw blurRad="50800" dist="76200" dir="2700000" algn="tl" rotWithShape="0">
              <a:prstClr val="black">
                <a:alpha val="40000"/>
              </a:prstClr>
            </a:outerShdw>
          </a:effectLst>
        </p:spPr>
      </p:pic>
      <p:sp>
        <p:nvSpPr>
          <p:cNvPr id="2" name="Slide Number Placeholder 1"/>
          <p:cNvSpPr>
            <a:spLocks noGrp="1"/>
          </p:cNvSpPr>
          <p:nvPr>
            <p:ph type="sldNum" sz="quarter" idx="12"/>
          </p:nvPr>
        </p:nvSpPr>
        <p:spPr>
          <a:xfrm>
            <a:off x="9448800" y="6505748"/>
            <a:ext cx="2743200" cy="365125"/>
          </a:xfrm>
        </p:spPr>
        <p:txBody>
          <a:bodyPr/>
          <a:lstStyle/>
          <a:p>
            <a:fld id="{2AAED9FE-A794-6340-A106-71E1AD4C19A3}" type="slidenum">
              <a:rPr lang="en-US" b="1" smtClean="0"/>
              <a:t>9</a:t>
            </a:fld>
            <a:endParaRPr lang="en-US" b="1" dirty="0"/>
          </a:p>
        </p:txBody>
      </p:sp>
      <p:pic>
        <p:nvPicPr>
          <p:cNvPr id="5" name="Picture 4"/>
          <p:cNvPicPr>
            <a:picLocks noChangeAspect="1"/>
          </p:cNvPicPr>
          <p:nvPr/>
        </p:nvPicPr>
        <p:blipFill rotWithShape="1">
          <a:blip r:embed="rId5" cstate="screen">
            <a:alphaModFix amt="89000"/>
            <a:extLst>
              <a:ext uri="{28A0092B-C50C-407E-A947-70E740481C1C}">
                <a14:useLocalDpi xmlns:a14="http://schemas.microsoft.com/office/drawing/2010/main"/>
              </a:ext>
            </a:extLst>
          </a:blip>
          <a:srcRect/>
          <a:stretch/>
        </p:blipFill>
        <p:spPr>
          <a:xfrm>
            <a:off x="6530049" y="1434661"/>
            <a:ext cx="5273928" cy="4540891"/>
          </a:xfrm>
          <a:prstGeom prst="rect">
            <a:avLst/>
          </a:prstGeom>
          <a:effectLst>
            <a:outerShdw blurRad="50800" dist="76200" dir="2700000" algn="tl" rotWithShape="0">
              <a:prstClr val="black">
                <a:alpha val="40000"/>
              </a:prstClr>
            </a:outerShdw>
          </a:effectLst>
        </p:spPr>
      </p:pic>
      <p:sp>
        <p:nvSpPr>
          <p:cNvPr id="7" name="Rounded Rectangle 6"/>
          <p:cNvSpPr/>
          <p:nvPr/>
        </p:nvSpPr>
        <p:spPr>
          <a:xfrm>
            <a:off x="5493853" y="1395025"/>
            <a:ext cx="3980107" cy="748387"/>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Search</a:t>
            </a:r>
          </a:p>
          <a:p>
            <a:pPr marL="6351" algn="ctr"/>
            <a:r>
              <a:rPr lang="en-US" sz="2400" dirty="0">
                <a:effectLst>
                  <a:outerShdw blurRad="50800" dist="76200" dir="2700000" algn="tl" rotWithShape="0">
                    <a:prstClr val="black">
                      <a:alpha val="40000"/>
                    </a:prstClr>
                  </a:outerShdw>
                </a:effectLst>
              </a:rPr>
              <a:t>- </a:t>
            </a:r>
            <a:r>
              <a:rPr lang="en-US" sz="2000" i="1" dirty="0">
                <a:effectLst>
                  <a:outerShdw blurRad="50800" dist="76200" dir="2700000" algn="tl" rotWithShape="0">
                    <a:prstClr val="black">
                      <a:alpha val="40000"/>
                    </a:prstClr>
                  </a:outerShdw>
                </a:effectLst>
              </a:rPr>
              <a:t>Text</a:t>
            </a:r>
            <a:r>
              <a:rPr lang="en-US" sz="2000" i="1" baseline="30000" dirty="0">
                <a:effectLst>
                  <a:outerShdw blurRad="50800" dist="76200" dir="2700000" algn="tl" rotWithShape="0">
                    <a:prstClr val="black">
                      <a:alpha val="40000"/>
                    </a:prstClr>
                  </a:outerShdw>
                </a:effectLst>
              </a:rPr>
              <a:t>1</a:t>
            </a:r>
            <a:r>
              <a:rPr lang="en-US" sz="2000" i="1" dirty="0">
                <a:effectLst>
                  <a:outerShdw blurRad="50800" dist="76200" dir="2700000" algn="tl" rotWithShape="0">
                    <a:prstClr val="black">
                      <a:alpha val="40000"/>
                    </a:prstClr>
                  </a:outerShdw>
                </a:effectLst>
              </a:rPr>
              <a:t>, Faceted</a:t>
            </a:r>
            <a:r>
              <a:rPr lang="en-US" sz="2000" i="1" baseline="30000" dirty="0">
                <a:effectLst>
                  <a:outerShdw blurRad="50800" dist="76200" dir="2700000" algn="tl" rotWithShape="0">
                    <a:prstClr val="black">
                      <a:alpha val="40000"/>
                    </a:prstClr>
                  </a:outerShdw>
                </a:effectLst>
              </a:rPr>
              <a:t>2</a:t>
            </a:r>
            <a:r>
              <a:rPr lang="en-US" sz="2000" i="1" dirty="0">
                <a:effectLst>
                  <a:outerShdw blurRad="50800" dist="76200" dir="2700000" algn="tl" rotWithShape="0">
                    <a:prstClr val="black">
                      <a:alpha val="40000"/>
                    </a:prstClr>
                  </a:outerShdw>
                </a:effectLst>
              </a:rPr>
              <a:t> and Spatial Search</a:t>
            </a:r>
            <a:r>
              <a:rPr lang="en-US" sz="2000" i="1" baseline="30000" dirty="0">
                <a:effectLst>
                  <a:outerShdw blurRad="50800" dist="76200" dir="2700000" algn="tl" rotWithShape="0">
                    <a:prstClr val="black">
                      <a:alpha val="40000"/>
                    </a:prstClr>
                  </a:outerShdw>
                </a:effectLst>
              </a:rPr>
              <a:t>3</a:t>
            </a:r>
            <a:endParaRPr lang="en-US" i="1" dirty="0"/>
          </a:p>
        </p:txBody>
      </p:sp>
      <p:sp>
        <p:nvSpPr>
          <p:cNvPr id="8" name="Rounded Rectangle 7"/>
          <p:cNvSpPr/>
          <p:nvPr/>
        </p:nvSpPr>
        <p:spPr>
          <a:xfrm>
            <a:off x="4346524" y="3042448"/>
            <a:ext cx="3629021" cy="812493"/>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Find </a:t>
            </a:r>
          </a:p>
          <a:p>
            <a:pPr marL="6351" algn="ctr"/>
            <a:r>
              <a:rPr lang="en-US" sz="2400" dirty="0">
                <a:effectLst>
                  <a:outerShdw blurRad="50800" dist="76200" dir="2700000" algn="tl" rotWithShape="0">
                    <a:prstClr val="black">
                      <a:alpha val="40000"/>
                    </a:prstClr>
                  </a:outerShdw>
                </a:effectLst>
              </a:rPr>
              <a:t>- </a:t>
            </a:r>
            <a:r>
              <a:rPr lang="en-US" sz="2000" i="1" dirty="0">
                <a:effectLst>
                  <a:outerShdw blurRad="50800" dist="76200" dir="2700000" algn="tl" rotWithShape="0">
                    <a:prstClr val="black">
                      <a:alpha val="40000"/>
                    </a:prstClr>
                  </a:outerShdw>
                </a:effectLst>
              </a:rPr>
              <a:t>Resources in many Formats</a:t>
            </a:r>
            <a:r>
              <a:rPr lang="en-US" sz="2000" i="1" baseline="30000" dirty="0">
                <a:effectLst>
                  <a:outerShdw blurRad="50800" dist="76200" dir="2700000" algn="tl" rotWithShape="0">
                    <a:prstClr val="black">
                      <a:alpha val="40000"/>
                    </a:prstClr>
                  </a:outerShdw>
                </a:effectLst>
              </a:rPr>
              <a:t>4</a:t>
            </a:r>
            <a:endParaRPr lang="en-US" i="1" dirty="0"/>
          </a:p>
        </p:txBody>
      </p:sp>
      <p:sp>
        <p:nvSpPr>
          <p:cNvPr id="18" name="Left Brace 17"/>
          <p:cNvSpPr/>
          <p:nvPr/>
        </p:nvSpPr>
        <p:spPr>
          <a:xfrm rot="5400000">
            <a:off x="7287436" y="705880"/>
            <a:ext cx="437069" cy="324756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sp>
        <p:nvSpPr>
          <p:cNvPr id="19" name="Oval 18"/>
          <p:cNvSpPr/>
          <p:nvPr/>
        </p:nvSpPr>
        <p:spPr>
          <a:xfrm>
            <a:off x="1918787" y="2335419"/>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1</a:t>
            </a:r>
          </a:p>
        </p:txBody>
      </p:sp>
      <p:sp>
        <p:nvSpPr>
          <p:cNvPr id="20" name="Oval 19"/>
          <p:cNvSpPr/>
          <p:nvPr/>
        </p:nvSpPr>
        <p:spPr>
          <a:xfrm>
            <a:off x="1771403" y="5572780"/>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2</a:t>
            </a:r>
          </a:p>
        </p:txBody>
      </p:sp>
      <p:sp>
        <p:nvSpPr>
          <p:cNvPr id="21" name="Oval 20"/>
          <p:cNvSpPr/>
          <p:nvPr/>
        </p:nvSpPr>
        <p:spPr>
          <a:xfrm>
            <a:off x="8050413" y="2730675"/>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3</a:t>
            </a:r>
          </a:p>
        </p:txBody>
      </p:sp>
      <p:sp>
        <p:nvSpPr>
          <p:cNvPr id="22" name="Left Brace 21"/>
          <p:cNvSpPr/>
          <p:nvPr/>
        </p:nvSpPr>
        <p:spPr>
          <a:xfrm rot="5400000">
            <a:off x="5969792" y="1073229"/>
            <a:ext cx="437069" cy="6091167"/>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p>
        </p:txBody>
      </p:sp>
      <p:grpSp>
        <p:nvGrpSpPr>
          <p:cNvPr id="24" name="Group 23" descr="Graphics Designer: Eldrich L. Frazier&#10;U.S. Geological Survey&#10;Http://www.usgs.gov" title="Computer Monitor"/>
          <p:cNvGrpSpPr/>
          <p:nvPr/>
        </p:nvGrpSpPr>
        <p:grpSpPr>
          <a:xfrm>
            <a:off x="6760569" y="5078653"/>
            <a:ext cx="1633001" cy="1428779"/>
            <a:chOff x="850748" y="2514600"/>
            <a:chExt cx="5245252" cy="4211990"/>
          </a:xfrm>
        </p:grpSpPr>
        <p:grpSp>
          <p:nvGrpSpPr>
            <p:cNvPr id="28" name="Group 27"/>
            <p:cNvGrpSpPr/>
            <p:nvPr/>
          </p:nvGrpSpPr>
          <p:grpSpPr>
            <a:xfrm>
              <a:off x="850749" y="2514600"/>
              <a:ext cx="5245251" cy="4211990"/>
              <a:chOff x="850749" y="2514600"/>
              <a:chExt cx="5245251" cy="4211990"/>
            </a:xfrm>
          </p:grpSpPr>
          <p:grpSp>
            <p:nvGrpSpPr>
              <p:cNvPr id="30" name="Group 29"/>
              <p:cNvGrpSpPr/>
              <p:nvPr/>
            </p:nvGrpSpPr>
            <p:grpSpPr>
              <a:xfrm>
                <a:off x="2576497" y="5835855"/>
                <a:ext cx="1698536" cy="890735"/>
                <a:chOff x="3276600" y="5275694"/>
                <a:chExt cx="2387600" cy="1361996"/>
              </a:xfrm>
            </p:grpSpPr>
            <p:sp>
              <p:nvSpPr>
                <p:cNvPr id="34" name="Trapezoid 33" descr="Graphics Designer: Eldrich L. Frazier&#10;U.S. Geological Survey&#10;Http://www.usgs.gov" title="Computer Monitor"/>
                <p:cNvSpPr/>
                <p:nvPr/>
              </p:nvSpPr>
              <p:spPr>
                <a:xfrm>
                  <a:off x="3759199" y="5275694"/>
                  <a:ext cx="1574189"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rapezoid 8" descr="Graphics Designer: Eldrich L. Frazier&#10;U.S. Geological Survey&#10;Http://www.usgs.gov" title="Computer Monitor"/>
                <p:cNvSpPr/>
                <p:nvPr/>
              </p:nvSpPr>
              <p:spPr>
                <a:xfrm>
                  <a:off x="3276600"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850749" y="2514600"/>
                <a:ext cx="5245251" cy="3306114"/>
                <a:chOff x="850749" y="197264"/>
                <a:chExt cx="7373149" cy="5055278"/>
              </a:xfrm>
            </p:grpSpPr>
            <p:sp>
              <p:nvSpPr>
                <p:cNvPr id="32" name="Round Same Side Corner Rectangle 31" descr="Graphics Designer: Eldrich L. Frazier&#10;U.S. Geological Survey&#10;Http://www.usgs.gov" title="Computer Monitor"/>
                <p:cNvSpPr/>
                <p:nvPr/>
              </p:nvSpPr>
              <p:spPr>
                <a:xfrm>
                  <a:off x="850749"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ound Same Side Corner Rectangle 32" descr="Graphics Designer: Eldrich L. Frazier&#10;U.S. Geological Survey&#10;Http://www.usgs.gov" title="Computer Monitor"/>
                <p:cNvSpPr/>
                <p:nvPr/>
              </p:nvSpPr>
              <p:spPr>
                <a:xfrm flipV="1">
                  <a:off x="850749" y="4525696"/>
                  <a:ext cx="7373149" cy="726846"/>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sp>
          <p:nvSpPr>
            <p:cNvPr id="29" name="Round Same Side Corner Rectangle 28" descr="Graphics Designer: Eldrich L. Frazier&#10;U.S. Geological Survey&#10;Http://www.usgs.gov&#10;" title="Computer Monitor"/>
            <p:cNvSpPr/>
            <p:nvPr/>
          </p:nvSpPr>
          <p:spPr>
            <a:xfrm>
              <a:off x="850748" y="2514600"/>
              <a:ext cx="5245251"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82" name="Picture 81"/>
          <p:cNvPicPr>
            <a:picLocks noChangeAspect="1"/>
          </p:cNvPicPr>
          <p:nvPr/>
        </p:nvPicPr>
        <p:blipFill rotWithShape="1">
          <a:blip r:embed="rId6">
            <a:alphaModFix/>
            <a:extLst>
              <a:ext uri="{28A0092B-C50C-407E-A947-70E740481C1C}">
                <a14:useLocalDpi xmlns:a14="http://schemas.microsoft.com/office/drawing/2010/main" val="0"/>
              </a:ext>
            </a:extLst>
          </a:blip>
          <a:srcRect t="37636"/>
          <a:stretch/>
        </p:blipFill>
        <p:spPr>
          <a:xfrm>
            <a:off x="6811329" y="5131784"/>
            <a:ext cx="1548257" cy="867781"/>
          </a:xfrm>
          <a:prstGeom prst="rect">
            <a:avLst/>
          </a:prstGeom>
          <a:ln>
            <a:solidFill>
              <a:schemeClr val="bg2">
                <a:lumMod val="50000"/>
              </a:schemeClr>
            </a:solidFill>
          </a:ln>
          <a:effectLst>
            <a:outerShdw blurRad="50800" dist="76200" dir="2700000" algn="tl" rotWithShape="0">
              <a:prstClr val="black">
                <a:alpha val="40000"/>
              </a:prstClr>
            </a:outerShdw>
          </a:effectLst>
        </p:spPr>
      </p:pic>
      <p:sp>
        <p:nvSpPr>
          <p:cNvPr id="26" name="Round Same Side Corner Rectangle 25" descr="Graphics Designer: Eldrich L. Frazier&#10;U.S. Geological Survey&#10;Http://www.usgs.gov" title="Iphone-Black"/>
          <p:cNvSpPr/>
          <p:nvPr/>
        </p:nvSpPr>
        <p:spPr>
          <a:xfrm rot="5400000">
            <a:off x="7733425" y="5862794"/>
            <a:ext cx="556329" cy="837231"/>
          </a:xfrm>
          <a:prstGeom prst="round2SameRect">
            <a:avLst>
              <a:gd name="adj1" fmla="val 11853"/>
              <a:gd name="adj2" fmla="val 11178"/>
            </a:avLst>
          </a:prstGeom>
          <a:solidFill>
            <a:schemeClr val="tx1">
              <a:lumMod val="95000"/>
              <a:lumOff val="5000"/>
            </a:schemeClr>
          </a:solidFill>
          <a:ln w="28575">
            <a:gradFill flip="none" rotWithShape="1">
              <a:gsLst>
                <a:gs pos="0">
                  <a:schemeClr val="tx1">
                    <a:lumMod val="95000"/>
                    <a:lumOff val="5000"/>
                  </a:schemeClr>
                </a:gs>
                <a:gs pos="82000">
                  <a:srgbClr val="FFFFFF">
                    <a:alpha val="88000"/>
                  </a:srgbClr>
                </a:gs>
                <a:gs pos="100000">
                  <a:schemeClr val="tx1">
                    <a:lumMod val="50000"/>
                    <a:lumOff val="50000"/>
                  </a:schemeClr>
                </a:gs>
                <a:gs pos="73000">
                  <a:schemeClr val="bg1">
                    <a:lumMod val="75000"/>
                    <a:alpha val="88000"/>
                  </a:schemeClr>
                </a:gs>
              </a:gsLst>
              <a:path path="rect">
                <a:fillToRect l="100000" t="100000"/>
              </a:path>
              <a:tileRect r="-100000" b="-100000"/>
            </a:gradFill>
          </a:ln>
          <a:effectLst>
            <a:glow rad="12700">
              <a:schemeClr val="bg1">
                <a:alpha val="2000"/>
              </a:schemeClr>
            </a:glow>
            <a:outerShdw blurRad="1089025" dist="38100" dir="1320000" sx="102000" sy="102000" algn="tl" rotWithShape="0">
              <a:srgbClr val="000000">
                <a:alpha val="43000"/>
              </a:srgbClr>
            </a:outerShdw>
          </a:effectLst>
          <a:scene3d>
            <a:camera prst="perspectiveFront">
              <a:rot lat="0" lon="21594000" rev="5430700"/>
            </a:camera>
            <a:lightRig rig="threePt" dir="t">
              <a:rot lat="0" lon="0" rev="13680000"/>
            </a:lightRig>
          </a:scene3d>
          <a:sp3d prstMaterial="metal">
            <a:bevelT w="241300" h="6350" prst="hardEdge"/>
            <a:bevelB h="1460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8868" y="5959429"/>
            <a:ext cx="465432" cy="660899"/>
          </a:xfrm>
          <a:prstGeom prst="rect">
            <a:avLst/>
          </a:prstGeom>
          <a:scene3d>
            <a:camera prst="orthographicFront">
              <a:rot lat="0" lon="0" rev="0"/>
            </a:camera>
            <a:lightRig rig="threePt" dir="t"/>
          </a:scene3d>
        </p:spPr>
      </p:pic>
      <p:grpSp>
        <p:nvGrpSpPr>
          <p:cNvPr id="36" name="Group 35" descr="Presentation Author/Graphics:&#10;Eldrich L. Frazier&#10;Federal Geographic Data Committee&#10;http://www.fgdc.gov"/>
          <p:cNvGrpSpPr/>
          <p:nvPr/>
        </p:nvGrpSpPr>
        <p:grpSpPr>
          <a:xfrm>
            <a:off x="8441277" y="5110492"/>
            <a:ext cx="2894875" cy="1668245"/>
            <a:chOff x="2545957" y="251004"/>
            <a:chExt cx="6080453" cy="3468102"/>
          </a:xfrm>
        </p:grpSpPr>
        <p:grpSp>
          <p:nvGrpSpPr>
            <p:cNvPr id="37" name="Group 36"/>
            <p:cNvGrpSpPr/>
            <p:nvPr/>
          </p:nvGrpSpPr>
          <p:grpSpPr>
            <a:xfrm>
              <a:off x="5040129" y="251004"/>
              <a:ext cx="3586281" cy="3078606"/>
              <a:chOff x="1117994" y="2994945"/>
              <a:chExt cx="4339395" cy="3731644"/>
            </a:xfrm>
          </p:grpSpPr>
          <p:grpSp>
            <p:nvGrpSpPr>
              <p:cNvPr id="48" name="Group 47" descr="Graphics Designer: Eldrich L. Frazier&#10;U.S. Geological Survey&#10;Http://www.usgs.gov" title="Computer Monitor"/>
              <p:cNvGrpSpPr/>
              <p:nvPr/>
            </p:nvGrpSpPr>
            <p:grpSpPr>
              <a:xfrm>
                <a:off x="1117994" y="2994945"/>
                <a:ext cx="4339395" cy="3731644"/>
                <a:chOff x="1173781" y="2514600"/>
                <a:chExt cx="5245252" cy="4211990"/>
              </a:xfrm>
            </p:grpSpPr>
            <p:grpSp>
              <p:nvGrpSpPr>
                <p:cNvPr id="55" name="Group 54"/>
                <p:cNvGrpSpPr/>
                <p:nvPr/>
              </p:nvGrpSpPr>
              <p:grpSpPr>
                <a:xfrm>
                  <a:off x="1173781" y="2514600"/>
                  <a:ext cx="5245251" cy="4211990"/>
                  <a:chOff x="1173781" y="2514600"/>
                  <a:chExt cx="5245251" cy="4211990"/>
                </a:xfrm>
              </p:grpSpPr>
              <p:grpSp>
                <p:nvGrpSpPr>
                  <p:cNvPr id="57" name="Group 56"/>
                  <p:cNvGrpSpPr/>
                  <p:nvPr/>
                </p:nvGrpSpPr>
                <p:grpSpPr>
                  <a:xfrm>
                    <a:off x="2899531" y="5835855"/>
                    <a:ext cx="1698536" cy="890735"/>
                    <a:chOff x="3730683" y="5275694"/>
                    <a:chExt cx="2387600" cy="1361996"/>
                  </a:xfrm>
                </p:grpSpPr>
                <p:sp>
                  <p:nvSpPr>
                    <p:cNvPr id="61" name="Trapezoid 60" descr="Graphics Designer: Eldrich L. Frazier&#10;U.S. Geological Survey&#10;Http://www.usgs.gov" title="Computer Monitor"/>
                    <p:cNvSpPr/>
                    <p:nvPr/>
                  </p:nvSpPr>
                  <p:spPr>
                    <a:xfrm>
                      <a:off x="4213281" y="5275694"/>
                      <a:ext cx="1574188" cy="813713"/>
                    </a:xfrm>
                    <a:prstGeom prst="trapezoid">
                      <a:avLst>
                        <a:gd name="adj" fmla="val 11363"/>
                      </a:avLst>
                    </a:prstGeom>
                    <a:gradFill flip="none" rotWithShape="1">
                      <a:gsLst>
                        <a:gs pos="20000">
                          <a:schemeClr val="bg1"/>
                        </a:gs>
                        <a:gs pos="100000">
                          <a:schemeClr val="tx1"/>
                        </a:gs>
                        <a:gs pos="13000">
                          <a:schemeClr val="bg1">
                            <a:lumMod val="65000"/>
                          </a:schemeClr>
                        </a:gs>
                        <a:gs pos="24000">
                          <a:srgbClr val="FFFFFF"/>
                        </a:gs>
                        <a:gs pos="72000">
                          <a:schemeClr val="bg1">
                            <a:lumMod val="50000"/>
                          </a:schemeClr>
                        </a:gs>
                        <a:gs pos="84000">
                          <a:schemeClr val="bg1">
                            <a:lumMod val="50000"/>
                          </a:schemeClr>
                        </a:gs>
                        <a:gs pos="0">
                          <a:schemeClr val="tx1"/>
                        </a:gs>
                      </a:gsLst>
                      <a:lin ang="16200000" scaled="0"/>
                      <a:tileRect/>
                    </a:gradFill>
                    <a:ln>
                      <a:noFill/>
                    </a:ln>
                    <a:effectLst/>
                    <a:scene3d>
                      <a:camera prst="perspectiveFront">
                        <a:rot lat="0" lon="900000" rev="0"/>
                      </a:camera>
                      <a:lightRig rig="threePt" dir="t">
                        <a:rot lat="0" lon="0" rev="17100000"/>
                      </a:lightRig>
                    </a:scene3d>
                    <a:sp3d prstMaterial="plastic">
                      <a:bevelT w="25400" h="50800"/>
                      <a:bevelB w="38100" h="38100"/>
                      <a:contourClr>
                        <a:schemeClr val="bg1">
                          <a:lumMod val="85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2" name="Trapezoid 8" descr="Graphics Designer: Eldrich L. Frazier&#10;U.S. Geological Survey&#10;Http://www.usgs.gov" title="Computer Monitor"/>
                    <p:cNvSpPr/>
                    <p:nvPr/>
                  </p:nvSpPr>
                  <p:spPr>
                    <a:xfrm>
                      <a:off x="3730683" y="5896724"/>
                      <a:ext cx="2387600" cy="740966"/>
                    </a:xfrm>
                    <a:custGeom>
                      <a:avLst/>
                      <a:gdLst>
                        <a:gd name="connsiteX0" fmla="*/ 0 w 2280992"/>
                        <a:gd name="connsiteY0" fmla="*/ 502406 h 502406"/>
                        <a:gd name="connsiteX1" fmla="*/ 281166 w 2280992"/>
                        <a:gd name="connsiteY1" fmla="*/ 0 h 502406"/>
                        <a:gd name="connsiteX2" fmla="*/ 1999826 w 2280992"/>
                        <a:gd name="connsiteY2" fmla="*/ 0 h 502406"/>
                        <a:gd name="connsiteX3" fmla="*/ 2280992 w 2280992"/>
                        <a:gd name="connsiteY3" fmla="*/ 502406 h 502406"/>
                        <a:gd name="connsiteX4" fmla="*/ 0 w 2280992"/>
                        <a:gd name="connsiteY4" fmla="*/ 502406 h 502406"/>
                        <a:gd name="connsiteX0" fmla="*/ 149642 w 2430634"/>
                        <a:gd name="connsiteY0" fmla="*/ 502406 h 502406"/>
                        <a:gd name="connsiteX1" fmla="*/ 430808 w 2430634"/>
                        <a:gd name="connsiteY1" fmla="*/ 0 h 502406"/>
                        <a:gd name="connsiteX2" fmla="*/ 2149468 w 2430634"/>
                        <a:gd name="connsiteY2" fmla="*/ 0 h 502406"/>
                        <a:gd name="connsiteX3" fmla="*/ 2430634 w 2430634"/>
                        <a:gd name="connsiteY3" fmla="*/ 502406 h 502406"/>
                        <a:gd name="connsiteX4" fmla="*/ 149642 w 2430634"/>
                        <a:gd name="connsiteY4" fmla="*/ 502406 h 502406"/>
                        <a:gd name="connsiteX0" fmla="*/ 149642 w 2580276"/>
                        <a:gd name="connsiteY0" fmla="*/ 502406 h 502406"/>
                        <a:gd name="connsiteX1" fmla="*/ 430808 w 2580276"/>
                        <a:gd name="connsiteY1" fmla="*/ 0 h 502406"/>
                        <a:gd name="connsiteX2" fmla="*/ 2149468 w 2580276"/>
                        <a:gd name="connsiteY2" fmla="*/ 0 h 502406"/>
                        <a:gd name="connsiteX3" fmla="*/ 2430634 w 2580276"/>
                        <a:gd name="connsiteY3" fmla="*/ 502406 h 502406"/>
                        <a:gd name="connsiteX4" fmla="*/ 149642 w 2580276"/>
                        <a:gd name="connsiteY4" fmla="*/ 502406 h 502406"/>
                        <a:gd name="connsiteX0" fmla="*/ 149642 w 2580276"/>
                        <a:gd name="connsiteY0" fmla="*/ 502406 h 541352"/>
                        <a:gd name="connsiteX1" fmla="*/ 430808 w 2580276"/>
                        <a:gd name="connsiteY1" fmla="*/ 0 h 541352"/>
                        <a:gd name="connsiteX2" fmla="*/ 2149468 w 2580276"/>
                        <a:gd name="connsiteY2" fmla="*/ 0 h 541352"/>
                        <a:gd name="connsiteX3" fmla="*/ 2430634 w 2580276"/>
                        <a:gd name="connsiteY3" fmla="*/ 502406 h 541352"/>
                        <a:gd name="connsiteX4" fmla="*/ 149642 w 2580276"/>
                        <a:gd name="connsiteY4" fmla="*/ 502406 h 541352"/>
                        <a:gd name="connsiteX0" fmla="*/ 177821 w 2608455"/>
                        <a:gd name="connsiteY0" fmla="*/ 502406 h 504860"/>
                        <a:gd name="connsiteX1" fmla="*/ 458987 w 2608455"/>
                        <a:gd name="connsiteY1" fmla="*/ 0 h 504860"/>
                        <a:gd name="connsiteX2" fmla="*/ 2177647 w 2608455"/>
                        <a:gd name="connsiteY2" fmla="*/ 0 h 504860"/>
                        <a:gd name="connsiteX3" fmla="*/ 2458813 w 2608455"/>
                        <a:gd name="connsiteY3" fmla="*/ 502406 h 504860"/>
                        <a:gd name="connsiteX4" fmla="*/ 177821 w 2608455"/>
                        <a:gd name="connsiteY4" fmla="*/ 50240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455" h="504860">
                          <a:moveTo>
                            <a:pt x="177821" y="502406"/>
                          </a:moveTo>
                          <a:cubicBezTo>
                            <a:pt x="-218983" y="507572"/>
                            <a:pt x="125683" y="83734"/>
                            <a:pt x="458987" y="0"/>
                          </a:cubicBezTo>
                          <a:lnTo>
                            <a:pt x="2177647" y="0"/>
                          </a:lnTo>
                          <a:cubicBezTo>
                            <a:pt x="2510951" y="83734"/>
                            <a:pt x="2792117" y="494872"/>
                            <a:pt x="2458813" y="502406"/>
                          </a:cubicBezTo>
                          <a:cubicBezTo>
                            <a:pt x="2125509" y="509940"/>
                            <a:pt x="574625" y="497240"/>
                            <a:pt x="177821" y="502406"/>
                          </a:cubicBezTo>
                          <a:close/>
                        </a:path>
                      </a:pathLst>
                    </a:custGeom>
                    <a:gradFill flip="none" rotWithShape="1">
                      <a:gsLst>
                        <a:gs pos="3000">
                          <a:schemeClr val="bg1">
                            <a:lumMod val="85000"/>
                          </a:schemeClr>
                        </a:gs>
                        <a:gs pos="66000">
                          <a:schemeClr val="bg1">
                            <a:lumMod val="85000"/>
                          </a:schemeClr>
                        </a:gs>
                        <a:gs pos="83000">
                          <a:schemeClr val="bg1">
                            <a:lumMod val="50000"/>
                          </a:schemeClr>
                        </a:gs>
                        <a:gs pos="100000">
                          <a:schemeClr val="tx1">
                            <a:lumMod val="75000"/>
                            <a:lumOff val="25000"/>
                          </a:schemeClr>
                        </a:gs>
                      </a:gsLst>
                      <a:lin ang="16200000" scaled="0"/>
                      <a:tileRect/>
                    </a:gradFill>
                    <a:ln>
                      <a:noFill/>
                    </a:ln>
                    <a:effectLst>
                      <a:outerShdw blurRad="815975" dist="304800" dir="10800000" sx="139000" sy="139000" algn="tl" rotWithShape="0">
                        <a:srgbClr val="000000">
                          <a:alpha val="38000"/>
                        </a:srgbClr>
                      </a:outerShdw>
                    </a:effectLst>
                    <a:scene3d>
                      <a:camera prst="perspectiveFront" fov="2700000">
                        <a:rot lat="18373457" lon="1025304" rev="20764300"/>
                      </a:camera>
                      <a:lightRig rig="threePt" dir="t">
                        <a:rot lat="0" lon="0" rev="17160000"/>
                      </a:lightRig>
                    </a:scene3d>
                    <a:sp3d prstMaterial="plastic">
                      <a:bevelT w="6350" h="50800"/>
                      <a:bevelB w="381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nvGrpSpPr>
                  <p:cNvPr id="58" name="Group 57"/>
                  <p:cNvGrpSpPr/>
                  <p:nvPr/>
                </p:nvGrpSpPr>
                <p:grpSpPr>
                  <a:xfrm>
                    <a:off x="1173781" y="2514600"/>
                    <a:ext cx="5245251" cy="3306114"/>
                    <a:chOff x="1304830" y="197264"/>
                    <a:chExt cx="7373150" cy="5055278"/>
                  </a:xfrm>
                </p:grpSpPr>
                <p:sp>
                  <p:nvSpPr>
                    <p:cNvPr id="59" name="Round Same Side Corner Rectangle 58" descr="Graphics Designer: Eldrich L. Frazier&#10;U.S. Geological Survey&#10;Http://www.usgs.gov" title="Computer Monitor"/>
                    <p:cNvSpPr/>
                    <p:nvPr/>
                  </p:nvSpPr>
                  <p:spPr>
                    <a:xfrm>
                      <a:off x="1304830" y="197264"/>
                      <a:ext cx="7373149" cy="4389684"/>
                    </a:xfrm>
                    <a:prstGeom prst="round2SameRect">
                      <a:avLst>
                        <a:gd name="adj1" fmla="val 4027"/>
                        <a:gd name="adj2" fmla="val 0"/>
                      </a:avLst>
                    </a:prstGeom>
                    <a:solidFill>
                      <a:srgbClr val="000000"/>
                    </a:solidFill>
                    <a:ln>
                      <a:noFill/>
                    </a:ln>
                    <a:scene3d>
                      <a:camera prst="orthographicFront">
                        <a:rot lat="0" lon="0" rev="0"/>
                      </a:camera>
                      <a:lightRig rig="contrasting" dir="t"/>
                    </a:scene3d>
                    <a:sp3d prstMaterial="plastic">
                      <a:bevelT w="209550" h="11430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60" name="Round Same Side Corner Rectangle 59" descr="Graphics Designer: Eldrich L. Frazier&#10;U.S. Geological Survey&#10;Http://www.usgs.gov" title="Computer Monitor"/>
                    <p:cNvSpPr/>
                    <p:nvPr/>
                  </p:nvSpPr>
                  <p:spPr>
                    <a:xfrm flipV="1">
                      <a:off x="1304831" y="4525695"/>
                      <a:ext cx="7373149" cy="726847"/>
                    </a:xfrm>
                    <a:prstGeom prst="round2SameRect">
                      <a:avLst/>
                    </a:prstGeom>
                    <a:gradFill flip="none" rotWithShape="1">
                      <a:gsLst>
                        <a:gs pos="33000">
                          <a:srgbClr val="D9D9D9"/>
                        </a:gs>
                        <a:gs pos="0">
                          <a:schemeClr val="bg1">
                            <a:lumMod val="50000"/>
                          </a:schemeClr>
                        </a:gs>
                        <a:gs pos="100000">
                          <a:schemeClr val="bg1">
                            <a:lumMod val="85000"/>
                          </a:schemeClr>
                        </a:gs>
                      </a:gsLst>
                      <a:lin ang="0" scaled="0"/>
                      <a:tileRect/>
                    </a:gradFill>
                    <a:ln>
                      <a:noFill/>
                    </a:ln>
                    <a:scene3d>
                      <a:camera prst="orthographicFront">
                        <a:rot lat="0" lon="0" rev="0"/>
                      </a:camera>
                      <a:lightRig rig="brightRoom" dir="t"/>
                    </a:scene3d>
                    <a:sp3d prstMaterial="plastic">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grpSp>
            <p:sp>
              <p:nvSpPr>
                <p:cNvPr id="56" name="Round Same Side Corner Rectangle 55" descr="Graphics Designer: Eldrich L. Frazier&#10;U.S. Geological Survey&#10;Http://www.usgs.gov&#10;" title="Computer Monitor"/>
                <p:cNvSpPr/>
                <p:nvPr/>
              </p:nvSpPr>
              <p:spPr>
                <a:xfrm>
                  <a:off x="1173781" y="2514600"/>
                  <a:ext cx="5245252" cy="579977"/>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grpSp>
          <p:pic>
            <p:nvPicPr>
              <p:cNvPr id="52" name="Picture 5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30525" y="3234106"/>
                <a:ext cx="3846813" cy="2108415"/>
              </a:xfrm>
              <a:prstGeom prst="rect">
                <a:avLst/>
              </a:prstGeom>
            </p:spPr>
          </p:pic>
        </p:grpSp>
        <p:grpSp>
          <p:nvGrpSpPr>
            <p:cNvPr id="38" name="Group 37"/>
            <p:cNvGrpSpPr/>
            <p:nvPr/>
          </p:nvGrpSpPr>
          <p:grpSpPr>
            <a:xfrm>
              <a:off x="2545957" y="1404309"/>
              <a:ext cx="3592086" cy="2314797"/>
              <a:chOff x="4902204" y="1976666"/>
              <a:chExt cx="4346424" cy="2805812"/>
            </a:xfrm>
          </p:grpSpPr>
          <p:sp>
            <p:nvSpPr>
              <p:cNvPr id="40" name="Round Same Side Corner Rectangle 39" descr="Graphics Designer: Eldrich L. Frazier&#10;U.S. Geological Survey&#10;Http://www.usgs.gov" title="Computer Monitor"/>
              <p:cNvSpPr/>
              <p:nvPr/>
            </p:nvSpPr>
            <p:spPr>
              <a:xfrm>
                <a:off x="5334919" y="1976666"/>
                <a:ext cx="3536146" cy="2216279"/>
              </a:xfrm>
              <a:prstGeom prst="round2SameRect">
                <a:avLst>
                  <a:gd name="adj1" fmla="val 4027"/>
                  <a:gd name="adj2" fmla="val 0"/>
                </a:avLst>
              </a:prstGeom>
              <a:gradFill flip="none" rotWithShape="1">
                <a:gsLst>
                  <a:gs pos="98000">
                    <a:srgbClr val="000000"/>
                  </a:gs>
                  <a:gs pos="100000">
                    <a:schemeClr val="bg1">
                      <a:lumMod val="65000"/>
                    </a:schemeClr>
                  </a:gs>
                </a:gsLst>
                <a:path path="shape">
                  <a:fillToRect l="50000" t="50000" r="50000" b="50000"/>
                </a:path>
                <a:tileRect/>
              </a:gradFill>
              <a:ln>
                <a:noFill/>
              </a:ln>
              <a:scene3d>
                <a:camera prst="orthographicFront">
                  <a:rot lat="0" lon="0" rev="0"/>
                </a:camera>
                <a:lightRig rig="contrasting" dir="t"/>
              </a:scene3d>
              <a:sp3d prstMaterial="plastic">
                <a:bevelT w="165100" h="95250" prst="slop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1" name="Rectangle 40"/>
              <p:cNvSpPr/>
              <p:nvPr/>
            </p:nvSpPr>
            <p:spPr>
              <a:xfrm>
                <a:off x="5279333" y="4194525"/>
                <a:ext cx="3591721" cy="62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2" name="Rectangle 41"/>
              <p:cNvSpPr/>
              <p:nvPr/>
            </p:nvSpPr>
            <p:spPr>
              <a:xfrm>
                <a:off x="4902204" y="4221487"/>
                <a:ext cx="4345981" cy="89587"/>
              </a:xfrm>
              <a:prstGeom prst="rect">
                <a:avLst/>
              </a:prstGeom>
              <a:gradFill flip="none" rotWithShape="1">
                <a:gsLst>
                  <a:gs pos="45000">
                    <a:schemeClr val="bg1">
                      <a:lumMod val="85000"/>
                    </a:schemeClr>
                  </a:gs>
                  <a:gs pos="98000">
                    <a:srgbClr val="FFFFFF"/>
                  </a:gs>
                  <a:gs pos="2000">
                    <a:schemeClr val="bg1">
                      <a:alpha val="41000"/>
                    </a:schemeClr>
                  </a:gs>
                  <a:gs pos="100000">
                    <a:schemeClr val="tx1">
                      <a:lumMod val="85000"/>
                      <a:lumOff val="15000"/>
                    </a:schemeClr>
                  </a:gs>
                  <a:gs pos="7000">
                    <a:schemeClr val="tx1">
                      <a:lumMod val="85000"/>
                      <a:lumOff val="15000"/>
                      <a:alpha val="61000"/>
                    </a:schemeClr>
                  </a:gs>
                  <a:gs pos="1000">
                    <a:schemeClr val="tx1">
                      <a:lumMod val="65000"/>
                      <a:lumOff val="35000"/>
                    </a:schemeClr>
                  </a:gs>
                  <a:gs pos="95000">
                    <a:schemeClr val="tx1">
                      <a:lumMod val="75000"/>
                      <a:lumOff val="25000"/>
                      <a:alpha val="75000"/>
                    </a:schemeClr>
                  </a:gs>
                  <a:gs pos="56000">
                    <a:schemeClr val="bg1"/>
                  </a:gs>
                </a:gsLst>
                <a:lin ang="10800000" scaled="0"/>
                <a:tileRect/>
              </a:gradFill>
              <a:ln>
                <a:noFill/>
              </a:ln>
              <a:scene3d>
                <a:camera prst="orthographicFront">
                  <a:rot lat="20399999" lon="0" rev="0"/>
                </a:camera>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3" name="Trapezoid 42"/>
              <p:cNvSpPr/>
              <p:nvPr/>
            </p:nvSpPr>
            <p:spPr>
              <a:xfrm rot="10800000">
                <a:off x="6783765" y="4221487"/>
                <a:ext cx="588231" cy="75786"/>
              </a:xfrm>
              <a:prstGeom prst="trapezoid">
                <a:avLst/>
              </a:prstGeom>
              <a:gradFill flip="none" rotWithShape="1">
                <a:gsLst>
                  <a:gs pos="70000">
                    <a:srgbClr val="FFFFFF"/>
                  </a:gs>
                  <a:gs pos="100000">
                    <a:schemeClr val="tx1">
                      <a:lumMod val="85000"/>
                      <a:lumOff val="15000"/>
                    </a:schemeClr>
                  </a:gs>
                  <a:gs pos="93000">
                    <a:schemeClr val="tx1">
                      <a:lumMod val="65000"/>
                      <a:lumOff val="35000"/>
                    </a:schemeClr>
                  </a:gs>
                  <a:gs pos="56000">
                    <a:schemeClr val="bg1"/>
                  </a:gs>
                </a:gsLst>
                <a:path path="rect">
                  <a:fillToRect l="50000" t="50000" r="50000" b="50000"/>
                </a:path>
                <a:tileRect/>
              </a:gradFill>
              <a:ln>
                <a:noFill/>
              </a:ln>
              <a:effectLst>
                <a:innerShdw blurRad="257175" dist="12700" dir="11820000">
                  <a:schemeClr val="tx1">
                    <a:lumMod val="50000"/>
                    <a:lumOff val="50000"/>
                    <a:alpha val="99000"/>
                  </a:schemeClr>
                </a:innerShdw>
              </a:effectLst>
              <a:scene3d>
                <a:camera prst="orthographicFront">
                  <a:rot lat="2699984" lon="0" rev="0"/>
                </a:camera>
                <a:lightRig rig="threePt" dir="t"/>
              </a:scene3d>
              <a:sp3d prstMaterial="meta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cxnSp>
            <p:nvCxnSpPr>
              <p:cNvPr id="44" name="Straight Connector 43"/>
              <p:cNvCxnSpPr/>
              <p:nvPr/>
            </p:nvCxnSpPr>
            <p:spPr>
              <a:xfrm>
                <a:off x="4924586" y="4203738"/>
                <a:ext cx="4323599" cy="0"/>
              </a:xfrm>
              <a:prstGeom prst="line">
                <a:avLst/>
              </a:prstGeom>
              <a:ln w="9525" cap="rnd" cmpd="sng">
                <a:gradFill flip="none" rotWithShape="1">
                  <a:gsLst>
                    <a:gs pos="56000">
                      <a:schemeClr val="bg1">
                        <a:lumMod val="65000"/>
                      </a:schemeClr>
                    </a:gs>
                    <a:gs pos="17000">
                      <a:srgbClr val="FFFFFF"/>
                    </a:gs>
                  </a:gsLst>
                  <a:path path="shape">
                    <a:fillToRect l="50000" t="50000" r="50000" b="50000"/>
                  </a:path>
                  <a:tileRect/>
                </a:gradFill>
              </a:ln>
            </p:spPr>
            <p:style>
              <a:lnRef idx="2">
                <a:schemeClr val="accent1"/>
              </a:lnRef>
              <a:fillRef idx="0">
                <a:schemeClr val="accent1"/>
              </a:fillRef>
              <a:effectRef idx="1">
                <a:schemeClr val="accent1"/>
              </a:effectRef>
              <a:fontRef idx="minor">
                <a:schemeClr val="tx1"/>
              </a:fontRef>
            </p:style>
          </p:cxnSp>
          <p:sp>
            <p:nvSpPr>
              <p:cNvPr id="45" name="Round Same Side Corner Rectangle 44" descr="Graphics Designer: Eldrich L. Frazier&#10;U.S. Geological Survey&#10;Http://www.usgs.gov&#10;" title="Computer Monitor"/>
              <p:cNvSpPr/>
              <p:nvPr/>
            </p:nvSpPr>
            <p:spPr>
              <a:xfrm>
                <a:off x="5334919" y="2868557"/>
                <a:ext cx="3536146" cy="406570"/>
              </a:xfrm>
              <a:prstGeom prst="round2SameRect">
                <a:avLst/>
              </a:prstGeom>
              <a:gradFill flip="none" rotWithShape="1">
                <a:gsLst>
                  <a:gs pos="100000">
                    <a:schemeClr val="bg1">
                      <a:lumMod val="95000"/>
                      <a:alpha val="3000"/>
                    </a:schemeClr>
                  </a:gs>
                  <a:gs pos="14000">
                    <a:schemeClr val="bg1">
                      <a:lumMod val="75000"/>
                      <a:alpha val="7000"/>
                    </a:schemeClr>
                  </a:gs>
                  <a:gs pos="95000">
                    <a:schemeClr val="bg1">
                      <a:lumMod val="95000"/>
                      <a:alpha val="32000"/>
                    </a:schemeClr>
                  </a:gs>
                </a:gsLst>
                <a:lin ang="16200000" scaled="0"/>
                <a:tileRect/>
              </a:gradFill>
              <a:ln>
                <a:noFill/>
              </a:ln>
              <a:scene3d>
                <a:camera prst="orthographicFront"/>
                <a:lightRig rig="threePt" dir="t"/>
              </a:scene3d>
              <a:sp3d prstMaterial="plastic"/>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6" name="Rounded Rectangle 45"/>
              <p:cNvSpPr/>
              <p:nvPr/>
            </p:nvSpPr>
            <p:spPr>
              <a:xfrm>
                <a:off x="4905219" y="3629722"/>
                <a:ext cx="4343409" cy="1152756"/>
              </a:xfrm>
              <a:prstGeom prst="roundRect">
                <a:avLst/>
              </a:prstGeom>
              <a:gradFill flip="none" rotWithShape="1">
                <a:gsLst>
                  <a:gs pos="0">
                    <a:schemeClr val="bg1"/>
                  </a:gs>
                  <a:gs pos="100000">
                    <a:srgbClr val="FFFFFF"/>
                  </a:gs>
                  <a:gs pos="19000">
                    <a:schemeClr val="tx1">
                      <a:lumMod val="65000"/>
                      <a:lumOff val="35000"/>
                    </a:schemeClr>
                  </a:gs>
                  <a:gs pos="83000">
                    <a:schemeClr val="tx1">
                      <a:lumMod val="65000"/>
                      <a:lumOff val="35000"/>
                    </a:schemeClr>
                  </a:gs>
                </a:gsLst>
                <a:lin ang="0" scaled="0"/>
                <a:tileRect/>
              </a:gradFill>
              <a:ln>
                <a:noFill/>
              </a:ln>
              <a:effectLst/>
              <a:scene3d>
                <a:camera prst="orthographicFront">
                  <a:rot lat="16200000" lon="0" rev="0"/>
                </a:camera>
                <a:lightRig rig="threePt" dir="t">
                  <a:rot lat="0" lon="0" rev="0"/>
                </a:lightRig>
              </a:scene3d>
              <a:sp3d prstMaterial="metal">
                <a:bevelT w="6350" h="6350"/>
                <a:bevelB w="82550" h="44450"/>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pic>
            <p:nvPicPr>
              <p:cNvPr id="47" name="Picture 46"/>
              <p:cNvPicPr>
                <a:picLocks/>
              </p:cNvPicPr>
              <p:nvPr/>
            </p:nvPicPr>
            <p:blipFill>
              <a:blip r:embed="rId9" cstate="email">
                <a:extLst>
                  <a:ext uri="{28A0092B-C50C-407E-A947-70E740481C1C}">
                    <a14:useLocalDpi xmlns:a14="http://schemas.microsoft.com/office/drawing/2010/main"/>
                  </a:ext>
                </a:extLst>
              </a:blip>
              <a:stretch>
                <a:fillRect/>
              </a:stretch>
            </p:blipFill>
            <p:spPr>
              <a:xfrm>
                <a:off x="5566775" y="2198830"/>
                <a:ext cx="3176896" cy="1838505"/>
              </a:xfrm>
              <a:prstGeom prst="rect">
                <a:avLst/>
              </a:prstGeom>
            </p:spPr>
          </p:pic>
        </p:grpSp>
      </p:grpSp>
      <p:sp>
        <p:nvSpPr>
          <p:cNvPr id="63" name="Oval 62"/>
          <p:cNvSpPr/>
          <p:nvPr/>
        </p:nvSpPr>
        <p:spPr>
          <a:xfrm>
            <a:off x="3108577" y="3488188"/>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4</a:t>
            </a:r>
          </a:p>
        </p:txBody>
      </p:sp>
      <p:sp>
        <p:nvSpPr>
          <p:cNvPr id="64" name="Rounded Rectangle 63"/>
          <p:cNvSpPr/>
          <p:nvPr/>
        </p:nvSpPr>
        <p:spPr>
          <a:xfrm>
            <a:off x="3492262" y="5047811"/>
            <a:ext cx="3149993" cy="690940"/>
          </a:xfrm>
          <a:prstGeom prst="roundRect">
            <a:avLst/>
          </a:prstGeom>
          <a:gradFill>
            <a:gsLst>
              <a:gs pos="0">
                <a:schemeClr val="dk1">
                  <a:satMod val="103000"/>
                  <a:lumMod val="102000"/>
                  <a:tint val="94000"/>
                  <a:alpha val="65000"/>
                </a:schemeClr>
              </a:gs>
              <a:gs pos="50000">
                <a:schemeClr val="dk1">
                  <a:satMod val="110000"/>
                  <a:lumMod val="100000"/>
                  <a:shade val="100000"/>
                  <a:alpha val="68000"/>
                </a:schemeClr>
              </a:gs>
              <a:gs pos="100000">
                <a:schemeClr val="dk1">
                  <a:lumMod val="99000"/>
                  <a:satMod val="120000"/>
                  <a:shade val="78000"/>
                  <a:alpha val="65000"/>
                </a:schemeClr>
              </a:gs>
            </a:gsLst>
          </a:gradFill>
        </p:spPr>
        <p:style>
          <a:lnRef idx="0">
            <a:schemeClr val="dk1"/>
          </a:lnRef>
          <a:fillRef idx="3">
            <a:schemeClr val="dk1"/>
          </a:fillRef>
          <a:effectRef idx="3">
            <a:schemeClr val="dk1"/>
          </a:effectRef>
          <a:fontRef idx="minor">
            <a:schemeClr val="lt1"/>
          </a:fontRef>
        </p:style>
        <p:txBody>
          <a:bodyPr rtlCol="0" anchor="ctr"/>
          <a:lstStyle/>
          <a:p>
            <a:pPr marL="6351" algn="ctr"/>
            <a:r>
              <a:rPr lang="en-US" sz="2400" dirty="0">
                <a:effectLst>
                  <a:outerShdw blurRad="50800" dist="76200" dir="2700000" algn="tl" rotWithShape="0">
                    <a:prstClr val="black">
                      <a:alpha val="40000"/>
                    </a:prstClr>
                  </a:outerShdw>
                </a:effectLst>
              </a:rPr>
              <a:t>Use</a:t>
            </a:r>
          </a:p>
          <a:p>
            <a:pPr marL="6351" algn="ctr"/>
            <a:r>
              <a:rPr lang="en-US" sz="2400" dirty="0">
                <a:effectLst>
                  <a:outerShdw blurRad="50800" dist="76200" dir="2700000" algn="tl" rotWithShape="0">
                    <a:prstClr val="black">
                      <a:alpha val="40000"/>
                    </a:prstClr>
                  </a:outerShdw>
                </a:effectLst>
              </a:rPr>
              <a:t>- </a:t>
            </a:r>
            <a:r>
              <a:rPr lang="en-US" sz="2000" i="1" dirty="0">
                <a:effectLst>
                  <a:outerShdw blurRad="50800" dist="76200" dir="2700000" algn="tl" rotWithShape="0">
                    <a:prstClr val="black">
                      <a:alpha val="40000"/>
                    </a:prstClr>
                  </a:outerShdw>
                </a:effectLst>
              </a:rPr>
              <a:t>Multi-platform support</a:t>
            </a:r>
            <a:r>
              <a:rPr lang="en-US" sz="2000" i="1" baseline="30000" dirty="0">
                <a:effectLst>
                  <a:outerShdw blurRad="50800" dist="76200" dir="2700000" algn="tl" rotWithShape="0">
                    <a:prstClr val="black">
                      <a:alpha val="40000"/>
                    </a:prstClr>
                  </a:outerShdw>
                </a:effectLst>
              </a:rPr>
              <a:t>5</a:t>
            </a:r>
            <a:endParaRPr lang="en-US" i="1" dirty="0"/>
          </a:p>
        </p:txBody>
      </p:sp>
      <p:sp>
        <p:nvSpPr>
          <p:cNvPr id="65" name="Oval 64"/>
          <p:cNvSpPr/>
          <p:nvPr/>
        </p:nvSpPr>
        <p:spPr>
          <a:xfrm>
            <a:off x="7518673" y="5472468"/>
            <a:ext cx="330200" cy="3302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i="1" dirty="0"/>
              <a:t>5</a:t>
            </a:r>
          </a:p>
        </p:txBody>
      </p:sp>
      <p:grpSp>
        <p:nvGrpSpPr>
          <p:cNvPr id="9" name="Group 8"/>
          <p:cNvGrpSpPr/>
          <p:nvPr/>
        </p:nvGrpSpPr>
        <p:grpSpPr>
          <a:xfrm>
            <a:off x="217075" y="3729811"/>
            <a:ext cx="1971348" cy="2241236"/>
            <a:chOff x="124473" y="3729808"/>
            <a:chExt cx="1971348" cy="2241236"/>
          </a:xfrm>
        </p:grpSpPr>
        <p:pic>
          <p:nvPicPr>
            <p:cNvPr id="4" name="Picture 3"/>
            <p:cNvPicPr>
              <a:picLocks/>
            </p:cNvPicPr>
            <p:nvPr/>
          </p:nvPicPr>
          <p:blipFill>
            <a:blip r:embed="rId10">
              <a:extLst>
                <a:ext uri="{28A0092B-C50C-407E-A947-70E740481C1C}">
                  <a14:useLocalDpi xmlns:a14="http://schemas.microsoft.com/office/drawing/2010/main" val="0"/>
                </a:ext>
              </a:extLst>
            </a:blip>
            <a:stretch>
              <a:fillRect/>
            </a:stretch>
          </p:blipFill>
          <p:spPr>
            <a:xfrm>
              <a:off x="514248" y="3884410"/>
              <a:ext cx="1353312" cy="1664208"/>
            </a:xfrm>
            <a:prstGeom prst="rect">
              <a:avLst/>
            </a:prstGeom>
          </p:spPr>
        </p:pic>
        <p:pic>
          <p:nvPicPr>
            <p:cNvPr id="66" name="Picture 6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1710" y="4056531"/>
              <a:ext cx="459828" cy="234445"/>
            </a:xfrm>
            <a:prstGeom prst="rect">
              <a:avLst/>
            </a:prstGeom>
          </p:spPr>
        </p:pic>
        <p:pic>
          <p:nvPicPr>
            <p:cNvPr id="67" name="Picture 6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7441" y="4530397"/>
              <a:ext cx="459831" cy="234445"/>
            </a:xfrm>
            <a:prstGeom prst="rect">
              <a:avLst/>
            </a:prstGeom>
          </p:spPr>
        </p:pic>
        <p:pic>
          <p:nvPicPr>
            <p:cNvPr id="68" name="Picture 6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9585" y="5486294"/>
              <a:ext cx="459831" cy="234445"/>
            </a:xfrm>
            <a:prstGeom prst="rect">
              <a:avLst/>
            </a:prstGeom>
          </p:spPr>
        </p:pic>
        <p:pic>
          <p:nvPicPr>
            <p:cNvPr id="69" name="Picture 6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38728" y="5006932"/>
              <a:ext cx="459831" cy="234445"/>
            </a:xfrm>
            <a:prstGeom prst="rect">
              <a:avLst/>
            </a:prstGeom>
          </p:spPr>
        </p:pic>
        <p:pic>
          <p:nvPicPr>
            <p:cNvPr id="70" name="Picture 69"/>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24473" y="5733993"/>
              <a:ext cx="464943" cy="237051"/>
            </a:xfrm>
            <a:prstGeom prst="rect">
              <a:avLst/>
            </a:prstGeom>
          </p:spPr>
        </p:pic>
        <p:pic>
          <p:nvPicPr>
            <p:cNvPr id="71" name="Picture 7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38728" y="4767511"/>
              <a:ext cx="459831" cy="234445"/>
            </a:xfrm>
            <a:prstGeom prst="rect">
              <a:avLst/>
            </a:prstGeom>
          </p:spPr>
        </p:pic>
        <p:pic>
          <p:nvPicPr>
            <p:cNvPr id="72" name="Picture 7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1142" y="5256866"/>
              <a:ext cx="459829" cy="234445"/>
            </a:xfrm>
            <a:prstGeom prst="rect">
              <a:avLst/>
            </a:prstGeom>
          </p:spPr>
        </p:pic>
        <p:pic>
          <p:nvPicPr>
            <p:cNvPr id="73" name="Picture 72"/>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0" b="98065" l="5667" r="93500">
                          <a14:foregroundMark x1="29333" y1="85161" x2="29333" y2="85161"/>
                          <a14:foregroundMark x1="20833" y1="20645" x2="15167" y2="16774"/>
                          <a14:foregroundMark x1="11000" y1="22581" x2="8000" y2="55484"/>
                          <a14:foregroundMark x1="8500" y1="63871" x2="13333" y2="86452"/>
                          <a14:foregroundMark x1="14500" y1="87742" x2="64333" y2="80645"/>
                          <a14:foregroundMark x1="66000" y1="82581" x2="88833" y2="85806"/>
                        </a14:backgroundRemoval>
                      </a14:imgEffect>
                    </a14:imgLayer>
                  </a14:imgProps>
                </a:ext>
                <a:ext uri="{28A0092B-C50C-407E-A947-70E740481C1C}">
                  <a14:useLocalDpi xmlns:a14="http://schemas.microsoft.com/office/drawing/2010/main"/>
                </a:ext>
              </a:extLst>
            </a:blip>
            <a:srcRect/>
            <a:stretch/>
          </p:blipFill>
          <p:spPr>
            <a:xfrm>
              <a:off x="1228467" y="3729808"/>
              <a:ext cx="867354" cy="316965"/>
            </a:xfrm>
            <a:prstGeom prst="rect">
              <a:avLst/>
            </a:prstGeom>
            <a:effectLst>
              <a:outerShdw blurRad="63500" sx="102000" sy="102000" algn="ctr" rotWithShape="0">
                <a:prstClr val="black">
                  <a:alpha val="40000"/>
                </a:prstClr>
              </a:outerShdw>
              <a:reflection blurRad="6350" stA="50000" endA="300" endPos="55000" dir="5400000" sy="-100000" algn="bl" rotWithShape="0"/>
            </a:effectLst>
          </p:spPr>
        </p:pic>
        <p:pic>
          <p:nvPicPr>
            <p:cNvPr id="74" name="Picture 73"/>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1308967" y="4850074"/>
              <a:ext cx="735637" cy="276079"/>
            </a:xfrm>
            <a:prstGeom prst="rect">
              <a:avLst/>
            </a:prstGeom>
            <a:effectLst>
              <a:glow rad="12700">
                <a:schemeClr val="bg2">
                  <a:alpha val="40000"/>
                </a:schemeClr>
              </a:glow>
              <a:outerShdw blurRad="50800" dist="38100" dir="5400000" algn="t" rotWithShape="0">
                <a:schemeClr val="bg1">
                  <a:alpha val="40000"/>
                </a:schemeClr>
              </a:outerShdw>
            </a:effectLst>
          </p:spPr>
        </p:pic>
        <p:pic>
          <p:nvPicPr>
            <p:cNvPr id="75" name="Picture 74"/>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308528" y="4078652"/>
              <a:ext cx="559032" cy="198460"/>
            </a:xfrm>
            <a:prstGeom prst="rect">
              <a:avLst/>
            </a:prstGeom>
            <a:effectLst>
              <a:reflection blurRad="6350" stA="52000" endA="300" endPos="35000" dir="5400000" sy="-100000" algn="bl" rotWithShape="0"/>
            </a:effectLst>
          </p:spPr>
        </p:pic>
        <p:pic>
          <p:nvPicPr>
            <p:cNvPr id="76" name="Picture 75"/>
            <p:cNvPicPr>
              <a:picLocks noChangeAspect="1"/>
            </p:cNvPicPr>
            <p:nvPr/>
          </p:nvPicPr>
          <p:blipFill>
            <a:blip r:embed="rId22">
              <a:clrChange>
                <a:clrFrom>
                  <a:srgbClr val="FFFFFF"/>
                </a:clrFrom>
                <a:clrTo>
                  <a:srgbClr val="FFFFFF">
                    <a:alpha val="0"/>
                  </a:srgbClr>
                </a:clrTo>
              </a:clrChange>
            </a:blip>
            <a:stretch>
              <a:fillRect/>
            </a:stretch>
          </p:blipFill>
          <p:spPr>
            <a:xfrm>
              <a:off x="1328971" y="4374803"/>
              <a:ext cx="678713" cy="427338"/>
            </a:xfrm>
            <a:prstGeom prst="rect">
              <a:avLst/>
            </a:prstGeom>
          </p:spPr>
        </p:pic>
        <p:pic>
          <p:nvPicPr>
            <p:cNvPr id="97" name="Picture 96"/>
            <p:cNvPicPr>
              <a:picLocks/>
            </p:cNvPicPr>
            <p:nvPr/>
          </p:nvPicPr>
          <p:blipFill>
            <a:blip r:embed="rId23" cstate="screen">
              <a:extLst>
                <a:ext uri="{28A0092B-C50C-407E-A947-70E740481C1C}">
                  <a14:useLocalDpi xmlns:a14="http://schemas.microsoft.com/office/drawing/2010/main"/>
                </a:ext>
              </a:extLst>
            </a:blip>
            <a:stretch>
              <a:fillRect/>
            </a:stretch>
          </p:blipFill>
          <p:spPr>
            <a:xfrm>
              <a:off x="141383" y="4295980"/>
              <a:ext cx="457200" cy="237744"/>
            </a:xfrm>
            <a:prstGeom prst="rect">
              <a:avLst/>
            </a:prstGeom>
          </p:spPr>
        </p:pic>
      </p:grpSp>
      <p:sp>
        <p:nvSpPr>
          <p:cNvPr id="84" name="Shape 145">
            <a:extLst>
              <a:ext uri="{FF2B5EF4-FFF2-40B4-BE49-F238E27FC236}">
                <a16:creationId xmlns:a16="http://schemas.microsoft.com/office/drawing/2014/main" id="{745FFFC8-7F86-674E-A8F0-0BB13D0B5630}"/>
              </a:ext>
            </a:extLst>
          </p:cNvPr>
          <p:cNvSpPr/>
          <p:nvPr/>
        </p:nvSpPr>
        <p:spPr>
          <a:xfrm>
            <a:off x="3893940" y="353243"/>
            <a:ext cx="4499630" cy="4103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a:latin typeface="Arial"/>
                <a:ea typeface="Arial"/>
                <a:cs typeface="Arial"/>
                <a:sym typeface="Arial"/>
              </a:defRPr>
            </a:pPr>
            <a:r>
              <a:rPr lang="en-US" sz="2000" b="1" dirty="0" err="1">
                <a:solidFill>
                  <a:schemeClr val="accent6">
                    <a:lumOff val="-21524"/>
                  </a:schemeClr>
                </a:solidFill>
              </a:rPr>
              <a:t>AmeriGEOSS</a:t>
            </a:r>
            <a:r>
              <a:rPr lang="en-US" sz="2000" b="1" dirty="0">
                <a:solidFill>
                  <a:schemeClr val="accent6">
                    <a:lumOff val="-21524"/>
                  </a:schemeClr>
                </a:solidFill>
              </a:rPr>
              <a:t> </a:t>
            </a:r>
            <a:r>
              <a:rPr lang="en-US" sz="2000" b="1" dirty="0">
                <a:solidFill>
                  <a:srgbClr val="A6AAA9"/>
                </a:solidFill>
              </a:rPr>
              <a:t>/</a:t>
            </a:r>
            <a:r>
              <a:rPr lang="en-US" sz="2000" b="1" dirty="0"/>
              <a:t> </a:t>
            </a:r>
            <a:r>
              <a:rPr lang="en-US" sz="2000" b="1" dirty="0">
                <a:solidFill>
                  <a:schemeClr val="accent1"/>
                </a:solidFill>
              </a:rPr>
              <a:t>Platform Capabilities</a:t>
            </a:r>
            <a:endParaRPr sz="2000" b="1" dirty="0">
              <a:solidFill>
                <a:schemeClr val="accent1"/>
              </a:solidFill>
            </a:endParaRPr>
          </a:p>
        </p:txBody>
      </p:sp>
      <p:pic>
        <p:nvPicPr>
          <p:cNvPr id="83" name="Picture 82">
            <a:extLst>
              <a:ext uri="{FF2B5EF4-FFF2-40B4-BE49-F238E27FC236}">
                <a16:creationId xmlns:a16="http://schemas.microsoft.com/office/drawing/2014/main" id="{1925A9AC-5762-C141-BC11-C7C6927FD35F}"/>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347390" y="5889982"/>
            <a:ext cx="678281" cy="277324"/>
          </a:xfrm>
          <a:prstGeom prst="rect">
            <a:avLst/>
          </a:prstGeom>
          <a:effectLst>
            <a:outerShdw blurRad="50800" dist="38100" dir="5400000" algn="t" rotWithShape="0">
              <a:prstClr val="black">
                <a:alpha val="40000"/>
              </a:prstClr>
            </a:outerShdw>
          </a:effectLst>
        </p:spPr>
      </p:pic>
      <p:pic>
        <p:nvPicPr>
          <p:cNvPr id="85" name="Picture 84">
            <a:extLst>
              <a:ext uri="{FF2B5EF4-FFF2-40B4-BE49-F238E27FC236}">
                <a16:creationId xmlns:a16="http://schemas.microsoft.com/office/drawing/2014/main" id="{3AC66FF6-B9A6-844B-B4D0-073E46CFD8EC}"/>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390612" y="5318265"/>
            <a:ext cx="780788" cy="176909"/>
          </a:xfrm>
          <a:prstGeom prst="rect">
            <a:avLst/>
          </a:prstGeom>
          <a:effectLst>
            <a:outerShdw blurRad="50800" dist="38100" dir="5400000" algn="t" rotWithShape="0">
              <a:prstClr val="black">
                <a:alpha val="40000"/>
              </a:prstClr>
            </a:outerShdw>
            <a:reflection blurRad="6350" stA="50000" endA="300" endPos="90000" dir="5400000" sy="-100000" algn="bl" rotWithShape="0"/>
          </a:effectLst>
        </p:spPr>
      </p:pic>
      <p:pic>
        <p:nvPicPr>
          <p:cNvPr id="86" name="Picture 85">
            <a:extLst>
              <a:ext uri="{FF2B5EF4-FFF2-40B4-BE49-F238E27FC236}">
                <a16:creationId xmlns:a16="http://schemas.microsoft.com/office/drawing/2014/main" id="{D7F28904-43F6-AF41-BB24-A013F60A68C2}"/>
              </a:ext>
            </a:extLst>
          </p:cNvPr>
          <p:cNvPicPr>
            <a:picLocks noChangeAspect="1"/>
          </p:cNvPicPr>
          <p:nvPr/>
        </p:nvPicPr>
        <p:blipFill rotWithShape="1">
          <a:blip r:embed="rId26">
            <a:extLst>
              <a:ext uri="{28A0092B-C50C-407E-A947-70E740481C1C}">
                <a14:useLocalDpi xmlns:a14="http://schemas.microsoft.com/office/drawing/2010/main" val="0"/>
              </a:ext>
            </a:extLst>
          </a:blip>
          <a:srcRect t="8388" b="30106"/>
          <a:stretch/>
        </p:blipFill>
        <p:spPr>
          <a:xfrm>
            <a:off x="1329621" y="6118228"/>
            <a:ext cx="1136919" cy="279366"/>
          </a:xfrm>
          <a:prstGeom prst="rect">
            <a:avLst/>
          </a:prstGeom>
          <a:effectLst>
            <a:outerShdw blurRad="50800" dist="38100" dir="2700000" algn="tl" rotWithShape="0">
              <a:prstClr val="black">
                <a:alpha val="40000"/>
              </a:prstClr>
            </a:outerShdw>
            <a:reflection blurRad="6350" stA="50000" endA="300" endPos="55000" dir="5400000" sy="-100000" algn="bl" rotWithShape="0"/>
          </a:effectLst>
        </p:spPr>
      </p:pic>
      <p:pic>
        <p:nvPicPr>
          <p:cNvPr id="87" name="Picture 86">
            <a:extLst>
              <a:ext uri="{FF2B5EF4-FFF2-40B4-BE49-F238E27FC236}">
                <a16:creationId xmlns:a16="http://schemas.microsoft.com/office/drawing/2014/main" id="{FC616F45-7CD9-204D-8B9C-D9DB8A4AD1D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358678" y="6447301"/>
            <a:ext cx="894743" cy="277770"/>
          </a:xfrm>
          <a:prstGeom prst="rect">
            <a:avLst/>
          </a:prstGeom>
          <a:effectLst>
            <a:outerShdw blurRad="50800" dist="38100" dir="2700000" algn="tl" rotWithShape="0">
              <a:prstClr val="black">
                <a:alpha val="40000"/>
              </a:prstClr>
            </a:outerShdw>
          </a:effectLst>
        </p:spPr>
      </p:pic>
      <p:pic>
        <p:nvPicPr>
          <p:cNvPr id="89" name="Picture 88">
            <a:extLst>
              <a:ext uri="{FF2B5EF4-FFF2-40B4-BE49-F238E27FC236}">
                <a16:creationId xmlns:a16="http://schemas.microsoft.com/office/drawing/2014/main" id="{6525F310-9A12-9945-9A61-490C84513C72}"/>
              </a:ext>
            </a:extLst>
          </p:cNvPr>
          <p:cNvPicPr>
            <a:picLocks noChangeAspect="1"/>
          </p:cNvPicPr>
          <p:nvPr/>
        </p:nvPicPr>
        <p:blipFill>
          <a:blip r:embed="rId2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94758" y="4140689"/>
            <a:ext cx="1643086" cy="996090"/>
          </a:xfrm>
          <a:prstGeom prst="rect">
            <a:avLst/>
          </a:prstGeom>
        </p:spPr>
      </p:pic>
    </p:spTree>
    <p:extLst>
      <p:ext uri="{BB962C8B-B14F-4D97-AF65-F5344CB8AC3E}">
        <p14:creationId xmlns:p14="http://schemas.microsoft.com/office/powerpoint/2010/main" val="14091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1000"/>
                                        <p:tgtEl>
                                          <p:spTgt spid="19"/>
                                        </p:tgtEl>
                                      </p:cBhvr>
                                    </p:animEffect>
                                  </p:childTnLst>
                                </p:cTn>
                              </p:par>
                            </p:childTnLst>
                          </p:cTn>
                        </p:par>
                        <p:par>
                          <p:cTn id="12" fill="hold">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1000"/>
                                        <p:tgtEl>
                                          <p:spTgt spid="20"/>
                                        </p:tgtEl>
                                      </p:cBhvr>
                                    </p:animEffect>
                                  </p:childTnLst>
                                </p:cTn>
                              </p:par>
                            </p:childTnLst>
                          </p:cTn>
                        </p:par>
                        <p:par>
                          <p:cTn id="16" fill="hold">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1000"/>
                                        <p:tgtEl>
                                          <p:spTgt spid="21"/>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par>
                          <p:cTn id="24" fill="hold">
                            <p:stCondLst>
                              <p:cond delay="5000"/>
                            </p:stCondLst>
                            <p:childTnLst>
                              <p:par>
                                <p:cTn id="25" presetID="9" presetClass="entr" presetSubtype="0" fill="hold" grpId="0"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dissolve">
                                      <p:cBhvr>
                                        <p:cTn id="27" dur="1000"/>
                                        <p:tgtEl>
                                          <p:spTgt spid="63"/>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childTnLst>
                                </p:cTn>
                              </p:par>
                            </p:childTnLst>
                          </p:cTn>
                        </p:par>
                        <p:par>
                          <p:cTn id="32" fill="hold">
                            <p:stCondLst>
                              <p:cond delay="7000"/>
                            </p:stCondLst>
                            <p:childTnLst>
                              <p:par>
                                <p:cTn id="33" presetID="9" presetClass="entr" presetSubtype="0" fill="hold" grpId="0" nodeType="after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dissolve">
                                      <p:cBhvr>
                                        <p:cTn id="35" dur="1000"/>
                                        <p:tgtEl>
                                          <p:spTgt spid="65"/>
                                        </p:tgtEl>
                                      </p:cBhvr>
                                    </p:animEffect>
                                  </p:childTnLst>
                                </p:cTn>
                              </p:par>
                            </p:childTnLst>
                          </p:cTn>
                        </p:par>
                        <p:par>
                          <p:cTn id="36" fill="hold">
                            <p:stCondLst>
                              <p:cond delay="8000"/>
                            </p:stCondLst>
                            <p:childTnLst>
                              <p:par>
                                <p:cTn id="37" presetID="12" presetClass="entr" presetSubtype="8"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2000"/>
                                        <p:tgtEl>
                                          <p:spTgt spid="36"/>
                                        </p:tgtEl>
                                        <p:attrNameLst>
                                          <p:attrName>ppt_x</p:attrName>
                                        </p:attrNameLst>
                                      </p:cBhvr>
                                      <p:tavLst>
                                        <p:tav tm="0">
                                          <p:val>
                                            <p:strVal val="#ppt_x-#ppt_w*1.125000"/>
                                          </p:val>
                                        </p:tav>
                                        <p:tav tm="100000">
                                          <p:val>
                                            <p:strVal val="#ppt_x"/>
                                          </p:val>
                                        </p:tav>
                                      </p:tavLst>
                                    </p:anim>
                                    <p:animEffect transition="in" filter="wipe(right)">
                                      <p:cBhvr>
                                        <p:cTn id="40" dur="2000"/>
                                        <p:tgtEl>
                                          <p:spTgt spid="36"/>
                                        </p:tgtEl>
                                      </p:cBhvr>
                                    </p:animEffect>
                                  </p:childTnLst>
                                </p:cTn>
                              </p:par>
                            </p:childTnLst>
                          </p:cTn>
                        </p:par>
                        <p:par>
                          <p:cTn id="41" fill="hold">
                            <p:stCondLst>
                              <p:cond delay="10000"/>
                            </p:stCondLst>
                            <p:childTnLst>
                              <p:par>
                                <p:cTn id="42" presetID="6" presetClass="emph" presetSubtype="0" accel="50000" decel="50000" fill="hold" nodeType="afterEffect">
                                  <p:stCondLst>
                                    <p:cond delay="0"/>
                                  </p:stCondLst>
                                  <p:childTnLst>
                                    <p:animScale>
                                      <p:cBhvr>
                                        <p:cTn id="43" dur="5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animBg="1"/>
      <p:bldP spid="21" grpId="0" animBg="1"/>
      <p:bldP spid="63" grpId="0" animBg="1"/>
      <p:bldP spid="64" grpId="0" animBg="1"/>
      <p:bldP spid="65" grpId="0" animBg="1"/>
    </p:bldLst>
  </p:timing>
</p:sld>
</file>

<file path=ppt/theme/theme1.xml><?xml version="1.0" encoding="utf-8"?>
<a:theme xmlns:a="http://schemas.openxmlformats.org/drawingml/2006/main" name="Custom Design">
  <a:themeElements>
    <a:clrScheme name="Custom-Chart">
      <a:dk1>
        <a:srgbClr val="000000"/>
      </a:dk1>
      <a:lt1>
        <a:srgbClr val="FFFFFF"/>
      </a:lt1>
      <a:dk2>
        <a:srgbClr val="44546A"/>
      </a:dk2>
      <a:lt2>
        <a:srgbClr val="E7E6E6"/>
      </a:lt2>
      <a:accent1>
        <a:srgbClr val="5B9BD5"/>
      </a:accent1>
      <a:accent2>
        <a:srgbClr val="3D7D44"/>
      </a:accent2>
      <a:accent3>
        <a:srgbClr val="A5A5A5"/>
      </a:accent3>
      <a:accent4>
        <a:srgbClr val="FFC000"/>
      </a:accent4>
      <a:accent5>
        <a:srgbClr val="4472C4"/>
      </a:accent5>
      <a:accent6>
        <a:srgbClr val="12699E"/>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GEOSS-EVOLVE</Template>
  <TotalTime>187261</TotalTime>
  <Words>1618</Words>
  <Application>Microsoft Macintosh PowerPoint</Application>
  <PresentationFormat>Widescreen</PresentationFormat>
  <Paragraphs>358</Paragraphs>
  <Slides>14</Slides>
  <Notes>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14</vt:i4>
      </vt:variant>
    </vt:vector>
  </HeadingPairs>
  <TitlesOfParts>
    <vt:vector size="24" baseType="lpstr">
      <vt:lpstr>Arial</vt:lpstr>
      <vt:lpstr>Calibri</vt:lpstr>
      <vt:lpstr>Calibri Light</vt:lpstr>
      <vt:lpstr>Helvetica</vt:lpstr>
      <vt:lpstr>Helvetica Light</vt:lpstr>
      <vt:lpstr>Tahoma</vt:lpstr>
      <vt:lpstr>Times</vt:lpstr>
      <vt:lpstr>Times New Roman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Ivan DeLoatch</Manager>
  <Company>FGDC</Company>
  <LinksUpToDate>false</LinksUpToDate>
  <SharedDoc>false</SharedDoc>
  <HyperlinkBase>https://www.fgdc.gov</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AmeriGEOSS - Community Platform</dc:title>
  <dc:subject>AmeriGEOSS Community Platform</dc:subject>
  <dc:creator>Eldrich L. Frazier</dc:creator>
  <cp:keywords/>
  <dc:description/>
  <cp:lastModifiedBy>Eldrich L. Frazier</cp:lastModifiedBy>
  <cp:revision>843</cp:revision>
  <cp:lastPrinted>2018-09-25T13:18:12Z</cp:lastPrinted>
  <dcterms:created xsi:type="dcterms:W3CDTF">2016-11-30T13:32:09Z</dcterms:created>
  <dcterms:modified xsi:type="dcterms:W3CDTF">2018-10-24T11:09:36Z</dcterms:modified>
  <cp:category/>
</cp:coreProperties>
</file>