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675" r:id="rId3"/>
  </p:sldMasterIdLst>
  <p:notesMasterIdLst>
    <p:notesMasterId r:id="rId22"/>
  </p:notesMasterIdLst>
  <p:sldIdLst>
    <p:sldId id="726" r:id="rId4"/>
    <p:sldId id="315" r:id="rId5"/>
    <p:sldId id="714" r:id="rId6"/>
    <p:sldId id="715" r:id="rId7"/>
    <p:sldId id="713" r:id="rId8"/>
    <p:sldId id="717" r:id="rId9"/>
    <p:sldId id="720" r:id="rId10"/>
    <p:sldId id="723" r:id="rId11"/>
    <p:sldId id="718" r:id="rId12"/>
    <p:sldId id="719" r:id="rId13"/>
    <p:sldId id="724" r:id="rId14"/>
    <p:sldId id="721" r:id="rId15"/>
    <p:sldId id="725" r:id="rId16"/>
    <p:sldId id="350" r:id="rId17"/>
    <p:sldId id="712" r:id="rId18"/>
    <p:sldId id="334" r:id="rId19"/>
    <p:sldId id="708" r:id="rId20"/>
    <p:sldId id="262" r:id="rId21"/>
  </p:sldIdLst>
  <p:sldSz cx="9144000" cy="5143500" type="screen16x9"/>
  <p:notesSz cx="6858000" cy="9144000"/>
  <p:embeddedFontLst>
    <p:embeddedFont>
      <p:font typeface="Avenir" panose="02000503020000020003" pitchFamily="2" charset="0"/>
      <p:regular r:id="rId23"/>
      <p:italic r:id="rId24"/>
    </p:embeddedFont>
    <p:embeddedFont>
      <p:font typeface="Helvetica Neue" panose="02000503000000020004" pitchFamily="2" charset="0"/>
      <p:regular r:id="rId25"/>
      <p:bold r:id="rId26"/>
      <p:italic r:id="rId27"/>
      <p:boldItalic r:id="rId28"/>
    </p:embeddedFont>
    <p:embeddedFont>
      <p:font typeface="Source Sans Pro" panose="020B05030304030202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Quinn" initials=""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79"/>
  </p:normalViewPr>
  <p:slideViewPr>
    <p:cSldViewPr snapToGrid="0" snapToObjects="1">
      <p:cViewPr varScale="1">
        <p:scale>
          <a:sx n="117" d="100"/>
          <a:sy n="117" d="100"/>
        </p:scale>
        <p:origin x="12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12.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6T09:52:48.228" idx="32">
    <p:pos x="6000" y="0"/>
    <p:text>Presenter: Patrick</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4FB0D-0930-4DC2-AD45-FB9EDC011A12}" type="doc">
      <dgm:prSet loTypeId="urn:microsoft.com/office/officeart/2005/8/layout/radial1" loCatId="relationship" qsTypeId="urn:microsoft.com/office/officeart/2005/8/quickstyle/3d3" qsCatId="3D" csTypeId="urn:microsoft.com/office/officeart/2005/8/colors/accent1_2" csCatId="accent1" phldr="1"/>
      <dgm:spPr/>
      <dgm:t>
        <a:bodyPr/>
        <a:lstStyle/>
        <a:p>
          <a:endParaRPr lang="en-US"/>
        </a:p>
      </dgm:t>
    </dgm:pt>
    <dgm:pt modelId="{F23B19F0-6706-4DCD-9C2E-1DD96B9CB4BB}">
      <dgm:prSet phldrT="[Text]"/>
      <dgm:spPr>
        <a:solidFill>
          <a:schemeClr val="accent2"/>
        </a:solidFill>
      </dgm:spPr>
      <dgm:t>
        <a:bodyPr/>
        <a:lstStyle/>
        <a:p>
          <a:r>
            <a:rPr lang="en-US" dirty="0"/>
            <a:t>Aqua (Platform) </a:t>
          </a:r>
        </a:p>
      </dgm:t>
    </dgm:pt>
    <dgm:pt modelId="{1CF894B0-74A3-4728-A065-5259EAFBE1DC}" type="parTrans" cxnId="{1DC090A8-755A-4CF3-B612-C79620F88A7C}">
      <dgm:prSet/>
      <dgm:spPr/>
      <dgm:t>
        <a:bodyPr/>
        <a:lstStyle/>
        <a:p>
          <a:endParaRPr lang="en-US"/>
        </a:p>
      </dgm:t>
    </dgm:pt>
    <dgm:pt modelId="{A3181E7E-27F4-4F11-A4A5-C797D47EEA2A}" type="sibTrans" cxnId="{1DC090A8-755A-4CF3-B612-C79620F88A7C}">
      <dgm:prSet/>
      <dgm:spPr/>
      <dgm:t>
        <a:bodyPr/>
        <a:lstStyle/>
        <a:p>
          <a:endParaRPr lang="en-US"/>
        </a:p>
      </dgm:t>
    </dgm:pt>
    <dgm:pt modelId="{40292B28-74BD-44FA-B6FD-95D0F9C931E7}">
      <dgm:prSet phldrT="[Text]"/>
      <dgm:spPr/>
      <dgm:t>
        <a:bodyPr/>
        <a:lstStyle/>
        <a:p>
          <a:r>
            <a:rPr lang="en-US" dirty="0"/>
            <a:t>AMSR-E (Instrument)</a:t>
          </a:r>
        </a:p>
      </dgm:t>
    </dgm:pt>
    <dgm:pt modelId="{7EF7111B-FFB4-4364-A5C4-0A7A77E65E33}" type="parTrans" cxnId="{111C6EC8-8EA0-4416-B83D-2B8B97089EEE}">
      <dgm:prSet/>
      <dgm:spPr/>
      <dgm:t>
        <a:bodyPr/>
        <a:lstStyle/>
        <a:p>
          <a:endParaRPr lang="en-US" dirty="0"/>
        </a:p>
      </dgm:t>
    </dgm:pt>
    <dgm:pt modelId="{AABFCA6E-9343-410A-8BE4-7D2BC95AE2D4}" type="sibTrans" cxnId="{111C6EC8-8EA0-4416-B83D-2B8B97089EEE}">
      <dgm:prSet/>
      <dgm:spPr/>
      <dgm:t>
        <a:bodyPr/>
        <a:lstStyle/>
        <a:p>
          <a:endParaRPr lang="en-US"/>
        </a:p>
      </dgm:t>
    </dgm:pt>
    <dgm:pt modelId="{A7E3015B-48AD-4D2E-869A-08316FC73136}">
      <dgm:prSet phldrT="[Text]"/>
      <dgm:spPr/>
      <dgm:t>
        <a:bodyPr/>
        <a:lstStyle/>
        <a:p>
          <a:r>
            <a:rPr lang="en-US" dirty="0"/>
            <a:t>AMSU-A (Instrument)</a:t>
          </a:r>
        </a:p>
      </dgm:t>
    </dgm:pt>
    <dgm:pt modelId="{F4FFB219-FC56-43B0-B177-94CF51017A1F}" type="parTrans" cxnId="{6EA2DFDB-F90F-458D-8B2C-B413BE2DA5D8}">
      <dgm:prSet/>
      <dgm:spPr/>
      <dgm:t>
        <a:bodyPr/>
        <a:lstStyle/>
        <a:p>
          <a:endParaRPr lang="en-US" dirty="0"/>
        </a:p>
      </dgm:t>
    </dgm:pt>
    <dgm:pt modelId="{6A6284AC-44BE-4FF5-8366-1A547C5FA5B4}" type="sibTrans" cxnId="{6EA2DFDB-F90F-458D-8B2C-B413BE2DA5D8}">
      <dgm:prSet/>
      <dgm:spPr/>
      <dgm:t>
        <a:bodyPr/>
        <a:lstStyle/>
        <a:p>
          <a:endParaRPr lang="en-US"/>
        </a:p>
      </dgm:t>
    </dgm:pt>
    <dgm:pt modelId="{61C111BE-63D0-40D3-8525-3736536C5DB6}">
      <dgm:prSet phldrT="[Text]"/>
      <dgm:spPr/>
      <dgm:t>
        <a:bodyPr/>
        <a:lstStyle/>
        <a:p>
          <a:r>
            <a:rPr lang="en-US" dirty="0"/>
            <a:t>CERES-FM3 (Instrument)</a:t>
          </a:r>
        </a:p>
      </dgm:t>
    </dgm:pt>
    <dgm:pt modelId="{5344631C-6AA8-4E17-8AB9-9EA2248D5C5C}" type="parTrans" cxnId="{22F73323-57CA-4E2E-BC9B-22643549B56D}">
      <dgm:prSet/>
      <dgm:spPr/>
      <dgm:t>
        <a:bodyPr/>
        <a:lstStyle/>
        <a:p>
          <a:endParaRPr lang="en-US" dirty="0"/>
        </a:p>
      </dgm:t>
    </dgm:pt>
    <dgm:pt modelId="{E4EEDEB2-E06E-4FBF-88F7-2FBF22B63B5C}" type="sibTrans" cxnId="{22F73323-57CA-4E2E-BC9B-22643549B56D}">
      <dgm:prSet/>
      <dgm:spPr/>
      <dgm:t>
        <a:bodyPr/>
        <a:lstStyle/>
        <a:p>
          <a:endParaRPr lang="en-US"/>
        </a:p>
      </dgm:t>
    </dgm:pt>
    <dgm:pt modelId="{F8FC186B-3E2C-42A9-AFCB-680C78A3F391}">
      <dgm:prSet/>
      <dgm:spPr/>
      <dgm:t>
        <a:bodyPr/>
        <a:lstStyle/>
        <a:p>
          <a:r>
            <a:rPr lang="en-US" dirty="0"/>
            <a:t>CERES-FM-4 (Instrument)</a:t>
          </a:r>
        </a:p>
      </dgm:t>
    </dgm:pt>
    <dgm:pt modelId="{9AA3104F-28AA-4919-99F7-35665E037F75}" type="parTrans" cxnId="{3753D506-B00B-45D8-BAE6-6DEAFEDE2589}">
      <dgm:prSet/>
      <dgm:spPr/>
      <dgm:t>
        <a:bodyPr/>
        <a:lstStyle/>
        <a:p>
          <a:endParaRPr lang="en-US" dirty="0"/>
        </a:p>
      </dgm:t>
    </dgm:pt>
    <dgm:pt modelId="{9AAFDF33-278A-4D05-B32F-C263D70BB550}" type="sibTrans" cxnId="{3753D506-B00B-45D8-BAE6-6DEAFEDE2589}">
      <dgm:prSet/>
      <dgm:spPr/>
      <dgm:t>
        <a:bodyPr/>
        <a:lstStyle/>
        <a:p>
          <a:endParaRPr lang="en-US"/>
        </a:p>
      </dgm:t>
    </dgm:pt>
    <dgm:pt modelId="{C7D40C62-64AB-4FE2-A19D-B19CB270CA34}">
      <dgm:prSet/>
      <dgm:spPr/>
      <dgm:t>
        <a:bodyPr/>
        <a:lstStyle/>
        <a:p>
          <a:r>
            <a:rPr lang="en-US" dirty="0"/>
            <a:t>HSB (Instrument) </a:t>
          </a:r>
        </a:p>
      </dgm:t>
    </dgm:pt>
    <dgm:pt modelId="{7C0DA806-12EC-4EA5-9AD5-9CFE2CA4AD7A}" type="parTrans" cxnId="{5290A229-6849-4279-8ABF-6C329F333E1F}">
      <dgm:prSet/>
      <dgm:spPr/>
      <dgm:t>
        <a:bodyPr/>
        <a:lstStyle/>
        <a:p>
          <a:endParaRPr lang="en-US" dirty="0"/>
        </a:p>
      </dgm:t>
    </dgm:pt>
    <dgm:pt modelId="{D14201DB-58E4-4DB3-89BC-CB38FDAA35FB}" type="sibTrans" cxnId="{5290A229-6849-4279-8ABF-6C329F333E1F}">
      <dgm:prSet/>
      <dgm:spPr/>
      <dgm:t>
        <a:bodyPr/>
        <a:lstStyle/>
        <a:p>
          <a:endParaRPr lang="en-US"/>
        </a:p>
      </dgm:t>
    </dgm:pt>
    <dgm:pt modelId="{E4FCC382-1979-4F73-9958-51A8780BDE58}">
      <dgm:prSet/>
      <dgm:spPr/>
      <dgm:t>
        <a:bodyPr/>
        <a:lstStyle/>
        <a:p>
          <a:r>
            <a:rPr lang="en-US" dirty="0"/>
            <a:t>MODIS (Instrument) </a:t>
          </a:r>
        </a:p>
      </dgm:t>
    </dgm:pt>
    <dgm:pt modelId="{A9F18ED7-C6C8-4C42-BD40-FCAA9C771CDC}" type="parTrans" cxnId="{9FA15156-D70B-4B85-8C43-C1C8B8D28C01}">
      <dgm:prSet/>
      <dgm:spPr/>
      <dgm:t>
        <a:bodyPr/>
        <a:lstStyle/>
        <a:p>
          <a:endParaRPr lang="en-US" dirty="0"/>
        </a:p>
      </dgm:t>
    </dgm:pt>
    <dgm:pt modelId="{940EE90C-BCEA-4903-BD5B-AA3E9E29188C}" type="sibTrans" cxnId="{9FA15156-D70B-4B85-8C43-C1C8B8D28C01}">
      <dgm:prSet/>
      <dgm:spPr/>
      <dgm:t>
        <a:bodyPr/>
        <a:lstStyle/>
        <a:p>
          <a:endParaRPr lang="en-US"/>
        </a:p>
      </dgm:t>
    </dgm:pt>
    <dgm:pt modelId="{162F14EB-2183-486C-91C4-3DA8F81C6CD0}">
      <dgm:prSet/>
      <dgm:spPr/>
      <dgm:t>
        <a:bodyPr/>
        <a:lstStyle/>
        <a:p>
          <a:r>
            <a:rPr lang="en-US" dirty="0"/>
            <a:t>AIRS (Instrument) </a:t>
          </a:r>
        </a:p>
      </dgm:t>
    </dgm:pt>
    <dgm:pt modelId="{9561246C-97C4-4C65-8568-51719968BD86}" type="parTrans" cxnId="{F83FA6FC-D1BE-4130-B629-97B9404ED21B}">
      <dgm:prSet/>
      <dgm:spPr/>
      <dgm:t>
        <a:bodyPr/>
        <a:lstStyle/>
        <a:p>
          <a:endParaRPr lang="en-US" dirty="0"/>
        </a:p>
      </dgm:t>
    </dgm:pt>
    <dgm:pt modelId="{0BE3E8F4-3346-436F-9E8D-D34C5C9E96C3}" type="sibTrans" cxnId="{F83FA6FC-D1BE-4130-B629-97B9404ED21B}">
      <dgm:prSet/>
      <dgm:spPr/>
      <dgm:t>
        <a:bodyPr/>
        <a:lstStyle/>
        <a:p>
          <a:endParaRPr lang="en-US"/>
        </a:p>
      </dgm:t>
    </dgm:pt>
    <dgm:pt modelId="{0CB689CD-8E42-4C72-8529-1FC644C0B90F}" type="pres">
      <dgm:prSet presAssocID="{D6A4FB0D-0930-4DC2-AD45-FB9EDC011A12}" presName="cycle" presStyleCnt="0">
        <dgm:presLayoutVars>
          <dgm:chMax val="1"/>
          <dgm:dir/>
          <dgm:animLvl val="ctr"/>
          <dgm:resizeHandles val="exact"/>
        </dgm:presLayoutVars>
      </dgm:prSet>
      <dgm:spPr/>
    </dgm:pt>
    <dgm:pt modelId="{A14F21E2-89C4-4744-9604-5DCFEE5A461C}" type="pres">
      <dgm:prSet presAssocID="{F23B19F0-6706-4DCD-9C2E-1DD96B9CB4BB}" presName="centerShape" presStyleLbl="node0" presStyleIdx="0" presStyleCnt="1"/>
      <dgm:spPr/>
    </dgm:pt>
    <dgm:pt modelId="{88226D4A-C43D-42EA-8813-55A97BF8231B}" type="pres">
      <dgm:prSet presAssocID="{7EF7111B-FFB4-4364-A5C4-0A7A77E65E33}" presName="Name9" presStyleLbl="parChTrans1D2" presStyleIdx="0" presStyleCnt="7"/>
      <dgm:spPr/>
    </dgm:pt>
    <dgm:pt modelId="{78886D18-9A78-4B4F-98C1-7BB65AC4DA2C}" type="pres">
      <dgm:prSet presAssocID="{7EF7111B-FFB4-4364-A5C4-0A7A77E65E33}" presName="connTx" presStyleLbl="parChTrans1D2" presStyleIdx="0" presStyleCnt="7"/>
      <dgm:spPr/>
    </dgm:pt>
    <dgm:pt modelId="{618FFA8B-8C98-4E3D-8096-86B7DD907B4E}" type="pres">
      <dgm:prSet presAssocID="{40292B28-74BD-44FA-B6FD-95D0F9C931E7}" presName="node" presStyleLbl="node1" presStyleIdx="0" presStyleCnt="7">
        <dgm:presLayoutVars>
          <dgm:bulletEnabled val="1"/>
        </dgm:presLayoutVars>
      </dgm:prSet>
      <dgm:spPr/>
    </dgm:pt>
    <dgm:pt modelId="{C035EBBE-2564-4E3E-B6CA-E5290538123C}" type="pres">
      <dgm:prSet presAssocID="{F4FFB219-FC56-43B0-B177-94CF51017A1F}" presName="Name9" presStyleLbl="parChTrans1D2" presStyleIdx="1" presStyleCnt="7"/>
      <dgm:spPr/>
    </dgm:pt>
    <dgm:pt modelId="{4991ED00-D8C2-4B5F-8966-770F87815D08}" type="pres">
      <dgm:prSet presAssocID="{F4FFB219-FC56-43B0-B177-94CF51017A1F}" presName="connTx" presStyleLbl="parChTrans1D2" presStyleIdx="1" presStyleCnt="7"/>
      <dgm:spPr/>
    </dgm:pt>
    <dgm:pt modelId="{0C420F60-DF10-4F99-9A34-ECEA3194A209}" type="pres">
      <dgm:prSet presAssocID="{A7E3015B-48AD-4D2E-869A-08316FC73136}" presName="node" presStyleLbl="node1" presStyleIdx="1" presStyleCnt="7">
        <dgm:presLayoutVars>
          <dgm:bulletEnabled val="1"/>
        </dgm:presLayoutVars>
      </dgm:prSet>
      <dgm:spPr/>
    </dgm:pt>
    <dgm:pt modelId="{74049BB5-229D-468D-A5FC-073FCCCFAA4D}" type="pres">
      <dgm:prSet presAssocID="{5344631C-6AA8-4E17-8AB9-9EA2248D5C5C}" presName="Name9" presStyleLbl="parChTrans1D2" presStyleIdx="2" presStyleCnt="7"/>
      <dgm:spPr/>
    </dgm:pt>
    <dgm:pt modelId="{D8137C42-2884-43E4-9507-47DEDF5EE6F9}" type="pres">
      <dgm:prSet presAssocID="{5344631C-6AA8-4E17-8AB9-9EA2248D5C5C}" presName="connTx" presStyleLbl="parChTrans1D2" presStyleIdx="2" presStyleCnt="7"/>
      <dgm:spPr/>
    </dgm:pt>
    <dgm:pt modelId="{EC285961-721B-42A2-839C-EE0CDA251C8A}" type="pres">
      <dgm:prSet presAssocID="{61C111BE-63D0-40D3-8525-3736536C5DB6}" presName="node" presStyleLbl="node1" presStyleIdx="2" presStyleCnt="7">
        <dgm:presLayoutVars>
          <dgm:bulletEnabled val="1"/>
        </dgm:presLayoutVars>
      </dgm:prSet>
      <dgm:spPr/>
    </dgm:pt>
    <dgm:pt modelId="{56816997-1BAC-4AF0-9B1C-EA5D77055CD7}" type="pres">
      <dgm:prSet presAssocID="{9AA3104F-28AA-4919-99F7-35665E037F75}" presName="Name9" presStyleLbl="parChTrans1D2" presStyleIdx="3" presStyleCnt="7"/>
      <dgm:spPr/>
    </dgm:pt>
    <dgm:pt modelId="{3924486B-CE78-4188-BA21-E69483766636}" type="pres">
      <dgm:prSet presAssocID="{9AA3104F-28AA-4919-99F7-35665E037F75}" presName="connTx" presStyleLbl="parChTrans1D2" presStyleIdx="3" presStyleCnt="7"/>
      <dgm:spPr/>
    </dgm:pt>
    <dgm:pt modelId="{85FBDE50-062A-4F4D-8ECD-11BAE6C0FF17}" type="pres">
      <dgm:prSet presAssocID="{F8FC186B-3E2C-42A9-AFCB-680C78A3F391}" presName="node" presStyleLbl="node1" presStyleIdx="3" presStyleCnt="7">
        <dgm:presLayoutVars>
          <dgm:bulletEnabled val="1"/>
        </dgm:presLayoutVars>
      </dgm:prSet>
      <dgm:spPr/>
    </dgm:pt>
    <dgm:pt modelId="{F70E25F5-05D8-4795-A63F-03957BC715CB}" type="pres">
      <dgm:prSet presAssocID="{7C0DA806-12EC-4EA5-9AD5-9CFE2CA4AD7A}" presName="Name9" presStyleLbl="parChTrans1D2" presStyleIdx="4" presStyleCnt="7"/>
      <dgm:spPr/>
    </dgm:pt>
    <dgm:pt modelId="{8F13E25F-A8B1-4548-83BF-3BC7A702D80B}" type="pres">
      <dgm:prSet presAssocID="{7C0DA806-12EC-4EA5-9AD5-9CFE2CA4AD7A}" presName="connTx" presStyleLbl="parChTrans1D2" presStyleIdx="4" presStyleCnt="7"/>
      <dgm:spPr/>
    </dgm:pt>
    <dgm:pt modelId="{C54F22A5-78C0-4A72-B37D-918E2CFD1022}" type="pres">
      <dgm:prSet presAssocID="{C7D40C62-64AB-4FE2-A19D-B19CB270CA34}" presName="node" presStyleLbl="node1" presStyleIdx="4" presStyleCnt="7">
        <dgm:presLayoutVars>
          <dgm:bulletEnabled val="1"/>
        </dgm:presLayoutVars>
      </dgm:prSet>
      <dgm:spPr/>
    </dgm:pt>
    <dgm:pt modelId="{A78E616F-4DAB-4156-B153-2414439BAE7A}" type="pres">
      <dgm:prSet presAssocID="{A9F18ED7-C6C8-4C42-BD40-FCAA9C771CDC}" presName="Name9" presStyleLbl="parChTrans1D2" presStyleIdx="5" presStyleCnt="7"/>
      <dgm:spPr/>
    </dgm:pt>
    <dgm:pt modelId="{4F457CBF-AE2E-4650-A272-D433222369B4}" type="pres">
      <dgm:prSet presAssocID="{A9F18ED7-C6C8-4C42-BD40-FCAA9C771CDC}" presName="connTx" presStyleLbl="parChTrans1D2" presStyleIdx="5" presStyleCnt="7"/>
      <dgm:spPr/>
    </dgm:pt>
    <dgm:pt modelId="{C8F4BF40-794E-4AFF-B8D7-73A3E1F28E79}" type="pres">
      <dgm:prSet presAssocID="{E4FCC382-1979-4F73-9958-51A8780BDE58}" presName="node" presStyleLbl="node1" presStyleIdx="5" presStyleCnt="7">
        <dgm:presLayoutVars>
          <dgm:bulletEnabled val="1"/>
        </dgm:presLayoutVars>
      </dgm:prSet>
      <dgm:spPr/>
    </dgm:pt>
    <dgm:pt modelId="{C486655D-8742-4B7D-9A40-68BBB6A29360}" type="pres">
      <dgm:prSet presAssocID="{9561246C-97C4-4C65-8568-51719968BD86}" presName="Name9" presStyleLbl="parChTrans1D2" presStyleIdx="6" presStyleCnt="7"/>
      <dgm:spPr/>
    </dgm:pt>
    <dgm:pt modelId="{AC9FE178-156C-46EA-B4F3-AD2CE9F2DDDF}" type="pres">
      <dgm:prSet presAssocID="{9561246C-97C4-4C65-8568-51719968BD86}" presName="connTx" presStyleLbl="parChTrans1D2" presStyleIdx="6" presStyleCnt="7"/>
      <dgm:spPr/>
    </dgm:pt>
    <dgm:pt modelId="{2214F249-7BB8-4084-8004-5D19F80B0E11}" type="pres">
      <dgm:prSet presAssocID="{162F14EB-2183-486C-91C4-3DA8F81C6CD0}" presName="node" presStyleLbl="node1" presStyleIdx="6" presStyleCnt="7">
        <dgm:presLayoutVars>
          <dgm:bulletEnabled val="1"/>
        </dgm:presLayoutVars>
      </dgm:prSet>
      <dgm:spPr/>
    </dgm:pt>
  </dgm:ptLst>
  <dgm:cxnLst>
    <dgm:cxn modelId="{16332500-F2D6-462B-8A6C-5DB4F96809CA}" type="presOf" srcId="{162F14EB-2183-486C-91C4-3DA8F81C6CD0}" destId="{2214F249-7BB8-4084-8004-5D19F80B0E11}" srcOrd="0" destOrd="0" presId="urn:microsoft.com/office/officeart/2005/8/layout/radial1"/>
    <dgm:cxn modelId="{1D74B505-877D-4761-ABA2-5D6EE11D6F59}" type="presOf" srcId="{F23B19F0-6706-4DCD-9C2E-1DD96B9CB4BB}" destId="{A14F21E2-89C4-4744-9604-5DCFEE5A461C}" srcOrd="0" destOrd="0" presId="urn:microsoft.com/office/officeart/2005/8/layout/radial1"/>
    <dgm:cxn modelId="{3753D506-B00B-45D8-BAE6-6DEAFEDE2589}" srcId="{F23B19F0-6706-4DCD-9C2E-1DD96B9CB4BB}" destId="{F8FC186B-3E2C-42A9-AFCB-680C78A3F391}" srcOrd="3" destOrd="0" parTransId="{9AA3104F-28AA-4919-99F7-35665E037F75}" sibTransId="{9AAFDF33-278A-4D05-B32F-C263D70BB550}"/>
    <dgm:cxn modelId="{EEFE3214-2595-4CB9-AD8F-815A940163C9}" type="presOf" srcId="{C7D40C62-64AB-4FE2-A19D-B19CB270CA34}" destId="{C54F22A5-78C0-4A72-B37D-918E2CFD1022}" srcOrd="0" destOrd="0" presId="urn:microsoft.com/office/officeart/2005/8/layout/radial1"/>
    <dgm:cxn modelId="{B1AD2915-D839-4520-A08C-1087432CF123}" type="presOf" srcId="{9561246C-97C4-4C65-8568-51719968BD86}" destId="{AC9FE178-156C-46EA-B4F3-AD2CE9F2DDDF}" srcOrd="1" destOrd="0" presId="urn:microsoft.com/office/officeart/2005/8/layout/radial1"/>
    <dgm:cxn modelId="{22F73323-57CA-4E2E-BC9B-22643549B56D}" srcId="{F23B19F0-6706-4DCD-9C2E-1DD96B9CB4BB}" destId="{61C111BE-63D0-40D3-8525-3736536C5DB6}" srcOrd="2" destOrd="0" parTransId="{5344631C-6AA8-4E17-8AB9-9EA2248D5C5C}" sibTransId="{E4EEDEB2-E06E-4FBF-88F7-2FBF22B63B5C}"/>
    <dgm:cxn modelId="{5290A229-6849-4279-8ABF-6C329F333E1F}" srcId="{F23B19F0-6706-4DCD-9C2E-1DD96B9CB4BB}" destId="{C7D40C62-64AB-4FE2-A19D-B19CB270CA34}" srcOrd="4" destOrd="0" parTransId="{7C0DA806-12EC-4EA5-9AD5-9CFE2CA4AD7A}" sibTransId="{D14201DB-58E4-4DB3-89BC-CB38FDAA35FB}"/>
    <dgm:cxn modelId="{3530BF42-647C-42D8-98C9-D27E32AFFC83}" type="presOf" srcId="{A9F18ED7-C6C8-4C42-BD40-FCAA9C771CDC}" destId="{4F457CBF-AE2E-4650-A272-D433222369B4}" srcOrd="1" destOrd="0" presId="urn:microsoft.com/office/officeart/2005/8/layout/radial1"/>
    <dgm:cxn modelId="{7B28924A-32C1-4C84-BDD0-6BBB18DEE538}" type="presOf" srcId="{D6A4FB0D-0930-4DC2-AD45-FB9EDC011A12}" destId="{0CB689CD-8E42-4C72-8529-1FC644C0B90F}" srcOrd="0" destOrd="0" presId="urn:microsoft.com/office/officeart/2005/8/layout/radial1"/>
    <dgm:cxn modelId="{478C054D-E9D9-4051-B393-C2DB20B1A295}" type="presOf" srcId="{9AA3104F-28AA-4919-99F7-35665E037F75}" destId="{3924486B-CE78-4188-BA21-E69483766636}" srcOrd="1" destOrd="0" presId="urn:microsoft.com/office/officeart/2005/8/layout/radial1"/>
    <dgm:cxn modelId="{9FA15156-D70B-4B85-8C43-C1C8B8D28C01}" srcId="{F23B19F0-6706-4DCD-9C2E-1DD96B9CB4BB}" destId="{E4FCC382-1979-4F73-9958-51A8780BDE58}" srcOrd="5" destOrd="0" parTransId="{A9F18ED7-C6C8-4C42-BD40-FCAA9C771CDC}" sibTransId="{940EE90C-BCEA-4903-BD5B-AA3E9E29188C}"/>
    <dgm:cxn modelId="{DF4E4669-8D0E-43BE-B49C-E6D8F650E328}" type="presOf" srcId="{40292B28-74BD-44FA-B6FD-95D0F9C931E7}" destId="{618FFA8B-8C98-4E3D-8096-86B7DD907B4E}" srcOrd="0" destOrd="0" presId="urn:microsoft.com/office/officeart/2005/8/layout/radial1"/>
    <dgm:cxn modelId="{EECE8B6A-564E-4AB6-A133-E36DC1BCC4A4}" type="presOf" srcId="{F8FC186B-3E2C-42A9-AFCB-680C78A3F391}" destId="{85FBDE50-062A-4F4D-8ECD-11BAE6C0FF17}" srcOrd="0" destOrd="0" presId="urn:microsoft.com/office/officeart/2005/8/layout/radial1"/>
    <dgm:cxn modelId="{F5AD9176-57CA-4C29-93FB-DAFC3BE2BE93}" type="presOf" srcId="{A9F18ED7-C6C8-4C42-BD40-FCAA9C771CDC}" destId="{A78E616F-4DAB-4156-B153-2414439BAE7A}" srcOrd="0" destOrd="0" presId="urn:microsoft.com/office/officeart/2005/8/layout/radial1"/>
    <dgm:cxn modelId="{BCE8B578-5ACF-4ACE-BFF8-F4FA71611900}" type="presOf" srcId="{7EF7111B-FFB4-4364-A5C4-0A7A77E65E33}" destId="{78886D18-9A78-4B4F-98C1-7BB65AC4DA2C}" srcOrd="1" destOrd="0" presId="urn:microsoft.com/office/officeart/2005/8/layout/radial1"/>
    <dgm:cxn modelId="{2314BF91-BFBC-47A7-9FC9-A3D8DAB506E6}" type="presOf" srcId="{7C0DA806-12EC-4EA5-9AD5-9CFE2CA4AD7A}" destId="{8F13E25F-A8B1-4548-83BF-3BC7A702D80B}" srcOrd="1" destOrd="0" presId="urn:microsoft.com/office/officeart/2005/8/layout/radial1"/>
    <dgm:cxn modelId="{1DC090A8-755A-4CF3-B612-C79620F88A7C}" srcId="{D6A4FB0D-0930-4DC2-AD45-FB9EDC011A12}" destId="{F23B19F0-6706-4DCD-9C2E-1DD96B9CB4BB}" srcOrd="0" destOrd="0" parTransId="{1CF894B0-74A3-4728-A065-5259EAFBE1DC}" sibTransId="{A3181E7E-27F4-4F11-A4A5-C797D47EEA2A}"/>
    <dgm:cxn modelId="{E9EE6CAA-7E51-49D2-B9DE-671803F8030D}" type="presOf" srcId="{5344631C-6AA8-4E17-8AB9-9EA2248D5C5C}" destId="{74049BB5-229D-468D-A5FC-073FCCCFAA4D}" srcOrd="0" destOrd="0" presId="urn:microsoft.com/office/officeart/2005/8/layout/radial1"/>
    <dgm:cxn modelId="{D26F53B3-5241-4DA7-BECD-E7628D8CD85E}" type="presOf" srcId="{E4FCC382-1979-4F73-9958-51A8780BDE58}" destId="{C8F4BF40-794E-4AFF-B8D7-73A3E1F28E79}" srcOrd="0" destOrd="0" presId="urn:microsoft.com/office/officeart/2005/8/layout/radial1"/>
    <dgm:cxn modelId="{BA5E0CB7-1B69-4A6A-9C1C-6AAA69C65B7E}" type="presOf" srcId="{F4FFB219-FC56-43B0-B177-94CF51017A1F}" destId="{4991ED00-D8C2-4B5F-8966-770F87815D08}" srcOrd="1" destOrd="0" presId="urn:microsoft.com/office/officeart/2005/8/layout/radial1"/>
    <dgm:cxn modelId="{111C6EC8-8EA0-4416-B83D-2B8B97089EEE}" srcId="{F23B19F0-6706-4DCD-9C2E-1DD96B9CB4BB}" destId="{40292B28-74BD-44FA-B6FD-95D0F9C931E7}" srcOrd="0" destOrd="0" parTransId="{7EF7111B-FFB4-4364-A5C4-0A7A77E65E33}" sibTransId="{AABFCA6E-9343-410A-8BE4-7D2BC95AE2D4}"/>
    <dgm:cxn modelId="{E7D701D4-0E57-4410-859B-851D16CFEBC8}" type="presOf" srcId="{7EF7111B-FFB4-4364-A5C4-0A7A77E65E33}" destId="{88226D4A-C43D-42EA-8813-55A97BF8231B}" srcOrd="0" destOrd="0" presId="urn:microsoft.com/office/officeart/2005/8/layout/radial1"/>
    <dgm:cxn modelId="{6EA2DFDB-F90F-458D-8B2C-B413BE2DA5D8}" srcId="{F23B19F0-6706-4DCD-9C2E-1DD96B9CB4BB}" destId="{A7E3015B-48AD-4D2E-869A-08316FC73136}" srcOrd="1" destOrd="0" parTransId="{F4FFB219-FC56-43B0-B177-94CF51017A1F}" sibTransId="{6A6284AC-44BE-4FF5-8366-1A547C5FA5B4}"/>
    <dgm:cxn modelId="{00436BDD-9359-4CA2-B236-156DC0276FA3}" type="presOf" srcId="{5344631C-6AA8-4E17-8AB9-9EA2248D5C5C}" destId="{D8137C42-2884-43E4-9507-47DEDF5EE6F9}" srcOrd="1" destOrd="0" presId="urn:microsoft.com/office/officeart/2005/8/layout/radial1"/>
    <dgm:cxn modelId="{88389CE3-771A-44C3-944A-7BC1A12682E1}" type="presOf" srcId="{9AA3104F-28AA-4919-99F7-35665E037F75}" destId="{56816997-1BAC-4AF0-9B1C-EA5D77055CD7}" srcOrd="0" destOrd="0" presId="urn:microsoft.com/office/officeart/2005/8/layout/radial1"/>
    <dgm:cxn modelId="{6C0A87E6-259E-4B60-BE89-C081E298D741}" type="presOf" srcId="{F4FFB219-FC56-43B0-B177-94CF51017A1F}" destId="{C035EBBE-2564-4E3E-B6CA-E5290538123C}" srcOrd="0" destOrd="0" presId="urn:microsoft.com/office/officeart/2005/8/layout/radial1"/>
    <dgm:cxn modelId="{00CF87E9-1EBF-4657-B0C7-240BB4E7ED72}" type="presOf" srcId="{7C0DA806-12EC-4EA5-9AD5-9CFE2CA4AD7A}" destId="{F70E25F5-05D8-4795-A63F-03957BC715CB}" srcOrd="0" destOrd="0" presId="urn:microsoft.com/office/officeart/2005/8/layout/radial1"/>
    <dgm:cxn modelId="{BA7BDDF1-1E9C-4FD2-8AE8-B05AC1A11C7F}" type="presOf" srcId="{9561246C-97C4-4C65-8568-51719968BD86}" destId="{C486655D-8742-4B7D-9A40-68BBB6A29360}" srcOrd="0" destOrd="0" presId="urn:microsoft.com/office/officeart/2005/8/layout/radial1"/>
    <dgm:cxn modelId="{3C55C9F7-2DD9-48CA-95AB-51A5D27C8B22}" type="presOf" srcId="{A7E3015B-48AD-4D2E-869A-08316FC73136}" destId="{0C420F60-DF10-4F99-9A34-ECEA3194A209}" srcOrd="0" destOrd="0" presId="urn:microsoft.com/office/officeart/2005/8/layout/radial1"/>
    <dgm:cxn modelId="{F83FA6FC-D1BE-4130-B629-97B9404ED21B}" srcId="{F23B19F0-6706-4DCD-9C2E-1DD96B9CB4BB}" destId="{162F14EB-2183-486C-91C4-3DA8F81C6CD0}" srcOrd="6" destOrd="0" parTransId="{9561246C-97C4-4C65-8568-51719968BD86}" sibTransId="{0BE3E8F4-3346-436F-9E8D-D34C5C9E96C3}"/>
    <dgm:cxn modelId="{2CD538FE-5F93-43AB-948C-686D6A9DB8D8}" type="presOf" srcId="{61C111BE-63D0-40D3-8525-3736536C5DB6}" destId="{EC285961-721B-42A2-839C-EE0CDA251C8A}" srcOrd="0" destOrd="0" presId="urn:microsoft.com/office/officeart/2005/8/layout/radial1"/>
    <dgm:cxn modelId="{48646566-FED3-4E17-BC90-E73F76B8DA9C}" type="presParOf" srcId="{0CB689CD-8E42-4C72-8529-1FC644C0B90F}" destId="{A14F21E2-89C4-4744-9604-5DCFEE5A461C}" srcOrd="0" destOrd="0" presId="urn:microsoft.com/office/officeart/2005/8/layout/radial1"/>
    <dgm:cxn modelId="{3839667C-F6D3-4D0A-989E-29BEAEEC84FD}" type="presParOf" srcId="{0CB689CD-8E42-4C72-8529-1FC644C0B90F}" destId="{88226D4A-C43D-42EA-8813-55A97BF8231B}" srcOrd="1" destOrd="0" presId="urn:microsoft.com/office/officeart/2005/8/layout/radial1"/>
    <dgm:cxn modelId="{C7243DDF-6D53-451A-B2D0-C286541F95EF}" type="presParOf" srcId="{88226D4A-C43D-42EA-8813-55A97BF8231B}" destId="{78886D18-9A78-4B4F-98C1-7BB65AC4DA2C}" srcOrd="0" destOrd="0" presId="urn:microsoft.com/office/officeart/2005/8/layout/radial1"/>
    <dgm:cxn modelId="{F91914AB-4C83-41D5-9A04-85E750D0E8A5}" type="presParOf" srcId="{0CB689CD-8E42-4C72-8529-1FC644C0B90F}" destId="{618FFA8B-8C98-4E3D-8096-86B7DD907B4E}" srcOrd="2" destOrd="0" presId="urn:microsoft.com/office/officeart/2005/8/layout/radial1"/>
    <dgm:cxn modelId="{16AA973D-7027-4296-A7DA-28095520B22F}" type="presParOf" srcId="{0CB689CD-8E42-4C72-8529-1FC644C0B90F}" destId="{C035EBBE-2564-4E3E-B6CA-E5290538123C}" srcOrd="3" destOrd="0" presId="urn:microsoft.com/office/officeart/2005/8/layout/radial1"/>
    <dgm:cxn modelId="{5AB7E463-1830-4AC8-8CFE-7D9ED1671434}" type="presParOf" srcId="{C035EBBE-2564-4E3E-B6CA-E5290538123C}" destId="{4991ED00-D8C2-4B5F-8966-770F87815D08}" srcOrd="0" destOrd="0" presId="urn:microsoft.com/office/officeart/2005/8/layout/radial1"/>
    <dgm:cxn modelId="{1953B4B0-53D0-4473-9B3E-B0F99CE66744}" type="presParOf" srcId="{0CB689CD-8E42-4C72-8529-1FC644C0B90F}" destId="{0C420F60-DF10-4F99-9A34-ECEA3194A209}" srcOrd="4" destOrd="0" presId="urn:microsoft.com/office/officeart/2005/8/layout/radial1"/>
    <dgm:cxn modelId="{504DE89D-8339-4915-8CFB-5D9714381B49}" type="presParOf" srcId="{0CB689CD-8E42-4C72-8529-1FC644C0B90F}" destId="{74049BB5-229D-468D-A5FC-073FCCCFAA4D}" srcOrd="5" destOrd="0" presId="urn:microsoft.com/office/officeart/2005/8/layout/radial1"/>
    <dgm:cxn modelId="{AE9389E9-F24D-438D-B9CA-3DA701D83008}" type="presParOf" srcId="{74049BB5-229D-468D-A5FC-073FCCCFAA4D}" destId="{D8137C42-2884-43E4-9507-47DEDF5EE6F9}" srcOrd="0" destOrd="0" presId="urn:microsoft.com/office/officeart/2005/8/layout/radial1"/>
    <dgm:cxn modelId="{D04D595E-3DDA-4DA7-A2F5-D3D2BFC37469}" type="presParOf" srcId="{0CB689CD-8E42-4C72-8529-1FC644C0B90F}" destId="{EC285961-721B-42A2-839C-EE0CDA251C8A}" srcOrd="6" destOrd="0" presId="urn:microsoft.com/office/officeart/2005/8/layout/radial1"/>
    <dgm:cxn modelId="{F8F9A611-9F07-4FDA-A2C6-D5A6458B8997}" type="presParOf" srcId="{0CB689CD-8E42-4C72-8529-1FC644C0B90F}" destId="{56816997-1BAC-4AF0-9B1C-EA5D77055CD7}" srcOrd="7" destOrd="0" presId="urn:microsoft.com/office/officeart/2005/8/layout/radial1"/>
    <dgm:cxn modelId="{81D14E1B-AE5B-40DB-912D-D0BC582EC86F}" type="presParOf" srcId="{56816997-1BAC-4AF0-9B1C-EA5D77055CD7}" destId="{3924486B-CE78-4188-BA21-E69483766636}" srcOrd="0" destOrd="0" presId="urn:microsoft.com/office/officeart/2005/8/layout/radial1"/>
    <dgm:cxn modelId="{06366A9E-A142-496A-A712-8F5D0016133B}" type="presParOf" srcId="{0CB689CD-8E42-4C72-8529-1FC644C0B90F}" destId="{85FBDE50-062A-4F4D-8ECD-11BAE6C0FF17}" srcOrd="8" destOrd="0" presId="urn:microsoft.com/office/officeart/2005/8/layout/radial1"/>
    <dgm:cxn modelId="{837F09AA-B879-4F36-B286-F2546022FB33}" type="presParOf" srcId="{0CB689CD-8E42-4C72-8529-1FC644C0B90F}" destId="{F70E25F5-05D8-4795-A63F-03957BC715CB}" srcOrd="9" destOrd="0" presId="urn:microsoft.com/office/officeart/2005/8/layout/radial1"/>
    <dgm:cxn modelId="{CB354C24-22B1-42B0-88A8-FB248C2FFBC9}" type="presParOf" srcId="{F70E25F5-05D8-4795-A63F-03957BC715CB}" destId="{8F13E25F-A8B1-4548-83BF-3BC7A702D80B}" srcOrd="0" destOrd="0" presId="urn:microsoft.com/office/officeart/2005/8/layout/radial1"/>
    <dgm:cxn modelId="{3AE38639-E377-4D04-AC79-34BBD9FF6CF5}" type="presParOf" srcId="{0CB689CD-8E42-4C72-8529-1FC644C0B90F}" destId="{C54F22A5-78C0-4A72-B37D-918E2CFD1022}" srcOrd="10" destOrd="0" presId="urn:microsoft.com/office/officeart/2005/8/layout/radial1"/>
    <dgm:cxn modelId="{2D7416CE-6612-4E1A-9D26-49870A2807EE}" type="presParOf" srcId="{0CB689CD-8E42-4C72-8529-1FC644C0B90F}" destId="{A78E616F-4DAB-4156-B153-2414439BAE7A}" srcOrd="11" destOrd="0" presId="urn:microsoft.com/office/officeart/2005/8/layout/radial1"/>
    <dgm:cxn modelId="{BC227249-1EC1-4206-B387-061584EB3698}" type="presParOf" srcId="{A78E616F-4DAB-4156-B153-2414439BAE7A}" destId="{4F457CBF-AE2E-4650-A272-D433222369B4}" srcOrd="0" destOrd="0" presId="urn:microsoft.com/office/officeart/2005/8/layout/radial1"/>
    <dgm:cxn modelId="{079DB757-AC18-494C-855D-92A6DDD9FFD8}" type="presParOf" srcId="{0CB689CD-8E42-4C72-8529-1FC644C0B90F}" destId="{C8F4BF40-794E-4AFF-B8D7-73A3E1F28E79}" srcOrd="12" destOrd="0" presId="urn:microsoft.com/office/officeart/2005/8/layout/radial1"/>
    <dgm:cxn modelId="{2EEDC0B2-A584-4089-8ECD-9FB32C5B4567}" type="presParOf" srcId="{0CB689CD-8E42-4C72-8529-1FC644C0B90F}" destId="{C486655D-8742-4B7D-9A40-68BBB6A29360}" srcOrd="13" destOrd="0" presId="urn:microsoft.com/office/officeart/2005/8/layout/radial1"/>
    <dgm:cxn modelId="{821FC308-5D62-4D95-BE92-8BCBE9A7BD8B}" type="presParOf" srcId="{C486655D-8742-4B7D-9A40-68BBB6A29360}" destId="{AC9FE178-156C-46EA-B4F3-AD2CE9F2DDDF}" srcOrd="0" destOrd="0" presId="urn:microsoft.com/office/officeart/2005/8/layout/radial1"/>
    <dgm:cxn modelId="{F531A77A-01D0-4337-84F2-1B10D02B76E2}" type="presParOf" srcId="{0CB689CD-8E42-4C72-8529-1FC644C0B90F}" destId="{2214F249-7BB8-4084-8004-5D19F80B0E11}"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3EB37-4CE5-4EB7-9603-877B79016C50}"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B10BA8B0-2D24-4F4C-A7AB-ACC64212CB78}">
      <dgm:prSet phldrT="[Text]"/>
      <dgm:spPr/>
      <dgm:t>
        <a:bodyPr/>
        <a:lstStyle/>
        <a:p>
          <a:r>
            <a:rPr lang="en-US" dirty="0"/>
            <a:t>(1) Reviewed KMS API Documentation</a:t>
          </a:r>
        </a:p>
      </dgm:t>
    </dgm:pt>
    <dgm:pt modelId="{0F1A48CE-D836-4199-BB10-A0142ACDB336}" type="parTrans" cxnId="{2C4A0A65-AE82-4DE4-9F01-4BFA1FCD05EB}">
      <dgm:prSet/>
      <dgm:spPr/>
      <dgm:t>
        <a:bodyPr/>
        <a:lstStyle/>
        <a:p>
          <a:endParaRPr lang="en-US"/>
        </a:p>
      </dgm:t>
    </dgm:pt>
    <dgm:pt modelId="{5383898F-9352-446A-B274-D6A447030FB0}" type="sibTrans" cxnId="{2C4A0A65-AE82-4DE4-9F01-4BFA1FCD05EB}">
      <dgm:prSet/>
      <dgm:spPr/>
      <dgm:t>
        <a:bodyPr/>
        <a:lstStyle/>
        <a:p>
          <a:endParaRPr lang="en-US" dirty="0"/>
        </a:p>
      </dgm:t>
    </dgm:pt>
    <dgm:pt modelId="{FF690A6F-4E03-4580-82DA-08ECEEA707BA}">
      <dgm:prSet phldrT="[Text]"/>
      <dgm:spPr/>
      <dgm:t>
        <a:bodyPr/>
        <a:lstStyle/>
        <a:p>
          <a:r>
            <a:rPr lang="en-US" dirty="0"/>
            <a:t>(2) Wrote GCMD Keyword Update Script</a:t>
          </a:r>
        </a:p>
      </dgm:t>
    </dgm:pt>
    <dgm:pt modelId="{A127289E-7A17-4770-A5F4-0F589A09A26E}" type="parTrans" cxnId="{C70EC3AD-C2AB-4CA4-8DA7-1A4E0027FC51}">
      <dgm:prSet/>
      <dgm:spPr/>
      <dgm:t>
        <a:bodyPr/>
        <a:lstStyle/>
        <a:p>
          <a:endParaRPr lang="en-US"/>
        </a:p>
      </dgm:t>
    </dgm:pt>
    <dgm:pt modelId="{2FEFB7B3-C803-4A3A-8AB9-7C56522B19A7}" type="sibTrans" cxnId="{C70EC3AD-C2AB-4CA4-8DA7-1A4E0027FC51}">
      <dgm:prSet/>
      <dgm:spPr/>
      <dgm:t>
        <a:bodyPr/>
        <a:lstStyle/>
        <a:p>
          <a:endParaRPr lang="en-US" dirty="0"/>
        </a:p>
      </dgm:t>
    </dgm:pt>
    <dgm:pt modelId="{C7A8FA73-9245-4DF1-A687-53817267480A}">
      <dgm:prSet phldrT="[Text]"/>
      <dgm:spPr/>
      <dgm:t>
        <a:bodyPr/>
        <a:lstStyle/>
        <a:p>
          <a:r>
            <a:rPr lang="en-US" dirty="0"/>
            <a:t>(3) Ran Script To Pull In New and Updated Keywords </a:t>
          </a:r>
        </a:p>
      </dgm:t>
    </dgm:pt>
    <dgm:pt modelId="{19148BC7-68CF-4168-8CEC-A831761F4770}" type="parTrans" cxnId="{EDF7B7F1-5A8D-47A5-BBDC-BD87A6233687}">
      <dgm:prSet/>
      <dgm:spPr/>
      <dgm:t>
        <a:bodyPr/>
        <a:lstStyle/>
        <a:p>
          <a:endParaRPr lang="en-US"/>
        </a:p>
      </dgm:t>
    </dgm:pt>
    <dgm:pt modelId="{B6B2F324-C5A3-421C-BA4C-7D16EEF3C778}" type="sibTrans" cxnId="{EDF7B7F1-5A8D-47A5-BBDC-BD87A6233687}">
      <dgm:prSet/>
      <dgm:spPr/>
      <dgm:t>
        <a:bodyPr/>
        <a:lstStyle/>
        <a:p>
          <a:endParaRPr lang="en-US" dirty="0"/>
        </a:p>
      </dgm:t>
    </dgm:pt>
    <dgm:pt modelId="{F947A382-416D-4E36-8CAD-04145F1757D2}">
      <dgm:prSet phldrT="[Text]"/>
      <dgm:spPr/>
      <dgm:t>
        <a:bodyPr/>
        <a:lstStyle/>
        <a:p>
          <a:r>
            <a:rPr lang="en-US" dirty="0"/>
            <a:t>(4) Ran Script To Update GCIS HTML Pages </a:t>
          </a:r>
        </a:p>
      </dgm:t>
    </dgm:pt>
    <dgm:pt modelId="{C0BCDDCB-71EA-4B79-91FB-EEF2D39E1041}" type="parTrans" cxnId="{89A7ADE2-9142-4BFA-8DC5-233A9A4E6F7C}">
      <dgm:prSet/>
      <dgm:spPr/>
      <dgm:t>
        <a:bodyPr/>
        <a:lstStyle/>
        <a:p>
          <a:endParaRPr lang="en-US"/>
        </a:p>
      </dgm:t>
    </dgm:pt>
    <dgm:pt modelId="{17AB3612-4B4B-4F3C-AD16-E64D639BE4E1}" type="sibTrans" cxnId="{89A7ADE2-9142-4BFA-8DC5-233A9A4E6F7C}">
      <dgm:prSet/>
      <dgm:spPr/>
      <dgm:t>
        <a:bodyPr/>
        <a:lstStyle/>
        <a:p>
          <a:endParaRPr lang="en-US" dirty="0"/>
        </a:p>
      </dgm:t>
    </dgm:pt>
    <dgm:pt modelId="{B913D986-BBF5-4CCE-8143-F24DB1BE1351}">
      <dgm:prSet phldrT="[Text]"/>
      <dgm:spPr/>
      <dgm:t>
        <a:bodyPr/>
        <a:lstStyle/>
        <a:p>
          <a:r>
            <a:rPr lang="en-US" dirty="0"/>
            <a:t>(6) Published HTML Pages</a:t>
          </a:r>
        </a:p>
      </dgm:t>
    </dgm:pt>
    <dgm:pt modelId="{F9E6BEF1-CD12-4592-80D1-215929D5C6D9}" type="parTrans" cxnId="{5812843D-D0C5-4887-A727-4321509E5EA3}">
      <dgm:prSet/>
      <dgm:spPr/>
      <dgm:t>
        <a:bodyPr/>
        <a:lstStyle/>
        <a:p>
          <a:endParaRPr lang="en-US"/>
        </a:p>
      </dgm:t>
    </dgm:pt>
    <dgm:pt modelId="{43C6A4D8-BF26-4857-97D7-1D0FCD38B0E9}" type="sibTrans" cxnId="{5812843D-D0C5-4887-A727-4321509E5EA3}">
      <dgm:prSet/>
      <dgm:spPr/>
      <dgm:t>
        <a:bodyPr/>
        <a:lstStyle/>
        <a:p>
          <a:endParaRPr lang="en-US"/>
        </a:p>
      </dgm:t>
    </dgm:pt>
    <dgm:pt modelId="{5103B588-9ACA-4FA6-B38B-5F6D2FC9F396}">
      <dgm:prSet/>
      <dgm:spPr/>
      <dgm:t>
        <a:bodyPr/>
        <a:lstStyle/>
        <a:p>
          <a:r>
            <a:rPr lang="en-US" dirty="0"/>
            <a:t>(5) Reviewed HTML Pages With Data Manager</a:t>
          </a:r>
        </a:p>
      </dgm:t>
    </dgm:pt>
    <dgm:pt modelId="{97E909F0-C64D-4676-A727-AF0A83905B69}" type="parTrans" cxnId="{1E7AE4DD-97CD-452E-A98E-4839D280861C}">
      <dgm:prSet/>
      <dgm:spPr/>
      <dgm:t>
        <a:bodyPr/>
        <a:lstStyle/>
        <a:p>
          <a:endParaRPr lang="en-US"/>
        </a:p>
      </dgm:t>
    </dgm:pt>
    <dgm:pt modelId="{706DC222-461F-4E5C-A631-034A1E0224EF}" type="sibTrans" cxnId="{1E7AE4DD-97CD-452E-A98E-4839D280861C}">
      <dgm:prSet/>
      <dgm:spPr/>
      <dgm:t>
        <a:bodyPr/>
        <a:lstStyle/>
        <a:p>
          <a:endParaRPr lang="en-US" dirty="0"/>
        </a:p>
      </dgm:t>
    </dgm:pt>
    <dgm:pt modelId="{9ADED41B-21CF-482E-B978-306013CC99DC}" type="pres">
      <dgm:prSet presAssocID="{CA33EB37-4CE5-4EB7-9603-877B79016C50}" presName="Name0" presStyleCnt="0">
        <dgm:presLayoutVars>
          <dgm:dir/>
          <dgm:resizeHandles val="exact"/>
        </dgm:presLayoutVars>
      </dgm:prSet>
      <dgm:spPr/>
    </dgm:pt>
    <dgm:pt modelId="{A0E40D18-5887-4065-A311-92B03002BC2A}" type="pres">
      <dgm:prSet presAssocID="{B10BA8B0-2D24-4F4C-A7AB-ACC64212CB78}" presName="node" presStyleLbl="node1" presStyleIdx="0" presStyleCnt="6">
        <dgm:presLayoutVars>
          <dgm:bulletEnabled val="1"/>
        </dgm:presLayoutVars>
      </dgm:prSet>
      <dgm:spPr/>
    </dgm:pt>
    <dgm:pt modelId="{E7FB00EA-914A-4BA2-BA29-C34D1F9029A2}" type="pres">
      <dgm:prSet presAssocID="{5383898F-9352-446A-B274-D6A447030FB0}" presName="sibTrans" presStyleLbl="sibTrans1D1" presStyleIdx="0" presStyleCnt="5"/>
      <dgm:spPr/>
    </dgm:pt>
    <dgm:pt modelId="{99AC48DD-9DD9-4653-9928-B8038D27AF37}" type="pres">
      <dgm:prSet presAssocID="{5383898F-9352-446A-B274-D6A447030FB0}" presName="connectorText" presStyleLbl="sibTrans1D1" presStyleIdx="0" presStyleCnt="5"/>
      <dgm:spPr/>
    </dgm:pt>
    <dgm:pt modelId="{03DA5BAB-13A5-4923-8DC8-6D62E13D92B5}" type="pres">
      <dgm:prSet presAssocID="{FF690A6F-4E03-4580-82DA-08ECEEA707BA}" presName="node" presStyleLbl="node1" presStyleIdx="1" presStyleCnt="6">
        <dgm:presLayoutVars>
          <dgm:bulletEnabled val="1"/>
        </dgm:presLayoutVars>
      </dgm:prSet>
      <dgm:spPr/>
    </dgm:pt>
    <dgm:pt modelId="{4E251453-1BB3-40FE-8650-B4518F7CAB7F}" type="pres">
      <dgm:prSet presAssocID="{2FEFB7B3-C803-4A3A-8AB9-7C56522B19A7}" presName="sibTrans" presStyleLbl="sibTrans1D1" presStyleIdx="1" presStyleCnt="5"/>
      <dgm:spPr/>
    </dgm:pt>
    <dgm:pt modelId="{33C07156-9FF9-4A4E-985B-2A806E8F4544}" type="pres">
      <dgm:prSet presAssocID="{2FEFB7B3-C803-4A3A-8AB9-7C56522B19A7}" presName="connectorText" presStyleLbl="sibTrans1D1" presStyleIdx="1" presStyleCnt="5"/>
      <dgm:spPr/>
    </dgm:pt>
    <dgm:pt modelId="{5CAAD2C9-773B-4C72-8DF6-4E50D16FD588}" type="pres">
      <dgm:prSet presAssocID="{C7A8FA73-9245-4DF1-A687-53817267480A}" presName="node" presStyleLbl="node1" presStyleIdx="2" presStyleCnt="6">
        <dgm:presLayoutVars>
          <dgm:bulletEnabled val="1"/>
        </dgm:presLayoutVars>
      </dgm:prSet>
      <dgm:spPr/>
    </dgm:pt>
    <dgm:pt modelId="{C350F43E-A00C-4D70-80A7-18A078A9324E}" type="pres">
      <dgm:prSet presAssocID="{B6B2F324-C5A3-421C-BA4C-7D16EEF3C778}" presName="sibTrans" presStyleLbl="sibTrans1D1" presStyleIdx="2" presStyleCnt="5"/>
      <dgm:spPr/>
    </dgm:pt>
    <dgm:pt modelId="{BFCFA658-B85E-4295-A61D-82AA1C8510DA}" type="pres">
      <dgm:prSet presAssocID="{B6B2F324-C5A3-421C-BA4C-7D16EEF3C778}" presName="connectorText" presStyleLbl="sibTrans1D1" presStyleIdx="2" presStyleCnt="5"/>
      <dgm:spPr/>
    </dgm:pt>
    <dgm:pt modelId="{EFAE4789-17D8-455E-B625-44DEBCB45892}" type="pres">
      <dgm:prSet presAssocID="{F947A382-416D-4E36-8CAD-04145F1757D2}" presName="node" presStyleLbl="node1" presStyleIdx="3" presStyleCnt="6">
        <dgm:presLayoutVars>
          <dgm:bulletEnabled val="1"/>
        </dgm:presLayoutVars>
      </dgm:prSet>
      <dgm:spPr/>
    </dgm:pt>
    <dgm:pt modelId="{D33EFFF0-9320-4EC8-BFE3-5197D708FBDC}" type="pres">
      <dgm:prSet presAssocID="{17AB3612-4B4B-4F3C-AD16-E64D639BE4E1}" presName="sibTrans" presStyleLbl="sibTrans1D1" presStyleIdx="3" presStyleCnt="5"/>
      <dgm:spPr/>
    </dgm:pt>
    <dgm:pt modelId="{576F5FE5-F357-481A-8B20-1B935CD55958}" type="pres">
      <dgm:prSet presAssocID="{17AB3612-4B4B-4F3C-AD16-E64D639BE4E1}" presName="connectorText" presStyleLbl="sibTrans1D1" presStyleIdx="3" presStyleCnt="5"/>
      <dgm:spPr/>
    </dgm:pt>
    <dgm:pt modelId="{9FC427DF-726F-469D-83A5-7585B72046FE}" type="pres">
      <dgm:prSet presAssocID="{5103B588-9ACA-4FA6-B38B-5F6D2FC9F396}" presName="node" presStyleLbl="node1" presStyleIdx="4" presStyleCnt="6">
        <dgm:presLayoutVars>
          <dgm:bulletEnabled val="1"/>
        </dgm:presLayoutVars>
      </dgm:prSet>
      <dgm:spPr/>
    </dgm:pt>
    <dgm:pt modelId="{FB7F8352-39C8-42E1-BC4D-20F792CB946C}" type="pres">
      <dgm:prSet presAssocID="{706DC222-461F-4E5C-A631-034A1E0224EF}" presName="sibTrans" presStyleLbl="sibTrans1D1" presStyleIdx="4" presStyleCnt="5"/>
      <dgm:spPr/>
    </dgm:pt>
    <dgm:pt modelId="{4A33D283-DCE0-4618-8308-E2D10A0D2FA5}" type="pres">
      <dgm:prSet presAssocID="{706DC222-461F-4E5C-A631-034A1E0224EF}" presName="connectorText" presStyleLbl="sibTrans1D1" presStyleIdx="4" presStyleCnt="5"/>
      <dgm:spPr/>
    </dgm:pt>
    <dgm:pt modelId="{E55FDC3A-A4D0-4D7B-A7CC-80BCDD92CA84}" type="pres">
      <dgm:prSet presAssocID="{B913D986-BBF5-4CCE-8143-F24DB1BE1351}" presName="node" presStyleLbl="node1" presStyleIdx="5" presStyleCnt="6">
        <dgm:presLayoutVars>
          <dgm:bulletEnabled val="1"/>
        </dgm:presLayoutVars>
      </dgm:prSet>
      <dgm:spPr/>
    </dgm:pt>
  </dgm:ptLst>
  <dgm:cxnLst>
    <dgm:cxn modelId="{846BD017-954F-4081-A8D8-F1183AD505E9}" type="presOf" srcId="{FF690A6F-4E03-4580-82DA-08ECEEA707BA}" destId="{03DA5BAB-13A5-4923-8DC8-6D62E13D92B5}" srcOrd="0" destOrd="0" presId="urn:microsoft.com/office/officeart/2005/8/layout/bProcess3"/>
    <dgm:cxn modelId="{D6CD711B-6A1E-4172-B45F-E8AFD3CB3F80}" type="presOf" srcId="{5383898F-9352-446A-B274-D6A447030FB0}" destId="{99AC48DD-9DD9-4653-9928-B8038D27AF37}" srcOrd="1" destOrd="0" presId="urn:microsoft.com/office/officeart/2005/8/layout/bProcess3"/>
    <dgm:cxn modelId="{8DF59F1E-2414-4C81-B5A2-7FD6AAE75E53}" type="presOf" srcId="{2FEFB7B3-C803-4A3A-8AB9-7C56522B19A7}" destId="{4E251453-1BB3-40FE-8650-B4518F7CAB7F}" srcOrd="0" destOrd="0" presId="urn:microsoft.com/office/officeart/2005/8/layout/bProcess3"/>
    <dgm:cxn modelId="{8BEF5827-F8AB-4AE0-847D-427D62EB6E4C}" type="presOf" srcId="{5103B588-9ACA-4FA6-B38B-5F6D2FC9F396}" destId="{9FC427DF-726F-469D-83A5-7585B72046FE}" srcOrd="0" destOrd="0" presId="urn:microsoft.com/office/officeart/2005/8/layout/bProcess3"/>
    <dgm:cxn modelId="{5812843D-D0C5-4887-A727-4321509E5EA3}" srcId="{CA33EB37-4CE5-4EB7-9603-877B79016C50}" destId="{B913D986-BBF5-4CCE-8143-F24DB1BE1351}" srcOrd="5" destOrd="0" parTransId="{F9E6BEF1-CD12-4592-80D1-215929D5C6D9}" sibTransId="{43C6A4D8-BF26-4857-97D7-1D0FCD38B0E9}"/>
    <dgm:cxn modelId="{3AF90149-6B86-4B83-9439-96DCD32A9019}" type="presOf" srcId="{B10BA8B0-2D24-4F4C-A7AB-ACC64212CB78}" destId="{A0E40D18-5887-4065-A311-92B03002BC2A}" srcOrd="0" destOrd="0" presId="urn:microsoft.com/office/officeart/2005/8/layout/bProcess3"/>
    <dgm:cxn modelId="{0B07574C-4BB3-4154-90EB-619EA07C924D}" type="presOf" srcId="{706DC222-461F-4E5C-A631-034A1E0224EF}" destId="{4A33D283-DCE0-4618-8308-E2D10A0D2FA5}" srcOrd="1" destOrd="0" presId="urn:microsoft.com/office/officeart/2005/8/layout/bProcess3"/>
    <dgm:cxn modelId="{2C4A0A65-AE82-4DE4-9F01-4BFA1FCD05EB}" srcId="{CA33EB37-4CE5-4EB7-9603-877B79016C50}" destId="{B10BA8B0-2D24-4F4C-A7AB-ACC64212CB78}" srcOrd="0" destOrd="0" parTransId="{0F1A48CE-D836-4199-BB10-A0142ACDB336}" sibTransId="{5383898F-9352-446A-B274-D6A447030FB0}"/>
    <dgm:cxn modelId="{93480C82-4CC5-4862-AA85-F9C083A6393A}" type="presOf" srcId="{B6B2F324-C5A3-421C-BA4C-7D16EEF3C778}" destId="{C350F43E-A00C-4D70-80A7-18A078A9324E}" srcOrd="0" destOrd="0" presId="urn:microsoft.com/office/officeart/2005/8/layout/bProcess3"/>
    <dgm:cxn modelId="{4729C38A-D330-467B-8E2F-EC1131C4A521}" type="presOf" srcId="{17AB3612-4B4B-4F3C-AD16-E64D639BE4E1}" destId="{D33EFFF0-9320-4EC8-BFE3-5197D708FBDC}" srcOrd="0" destOrd="0" presId="urn:microsoft.com/office/officeart/2005/8/layout/bProcess3"/>
    <dgm:cxn modelId="{44DED38C-04F6-4BA7-B4FF-10C7DDBC5016}" type="presOf" srcId="{5383898F-9352-446A-B274-D6A447030FB0}" destId="{E7FB00EA-914A-4BA2-BA29-C34D1F9029A2}" srcOrd="0" destOrd="0" presId="urn:microsoft.com/office/officeart/2005/8/layout/bProcess3"/>
    <dgm:cxn modelId="{13F12190-E162-481F-8745-B3918B26D79C}" type="presOf" srcId="{706DC222-461F-4E5C-A631-034A1E0224EF}" destId="{FB7F8352-39C8-42E1-BC4D-20F792CB946C}" srcOrd="0" destOrd="0" presId="urn:microsoft.com/office/officeart/2005/8/layout/bProcess3"/>
    <dgm:cxn modelId="{4F1B0E91-EB88-4738-AF04-3427A2245053}" type="presOf" srcId="{2FEFB7B3-C803-4A3A-8AB9-7C56522B19A7}" destId="{33C07156-9FF9-4A4E-985B-2A806E8F4544}" srcOrd="1" destOrd="0" presId="urn:microsoft.com/office/officeart/2005/8/layout/bProcess3"/>
    <dgm:cxn modelId="{49921891-35F2-42A4-9A01-071CA37D125E}" type="presOf" srcId="{F947A382-416D-4E36-8CAD-04145F1757D2}" destId="{EFAE4789-17D8-455E-B625-44DEBCB45892}" srcOrd="0" destOrd="0" presId="urn:microsoft.com/office/officeart/2005/8/layout/bProcess3"/>
    <dgm:cxn modelId="{33F3FCAB-B9F1-4469-BFBC-0E004484A4FF}" type="presOf" srcId="{B6B2F324-C5A3-421C-BA4C-7D16EEF3C778}" destId="{BFCFA658-B85E-4295-A61D-82AA1C8510DA}" srcOrd="1" destOrd="0" presId="urn:microsoft.com/office/officeart/2005/8/layout/bProcess3"/>
    <dgm:cxn modelId="{C70EC3AD-C2AB-4CA4-8DA7-1A4E0027FC51}" srcId="{CA33EB37-4CE5-4EB7-9603-877B79016C50}" destId="{FF690A6F-4E03-4580-82DA-08ECEEA707BA}" srcOrd="1" destOrd="0" parTransId="{A127289E-7A17-4770-A5F4-0F589A09A26E}" sibTransId="{2FEFB7B3-C803-4A3A-8AB9-7C56522B19A7}"/>
    <dgm:cxn modelId="{30E4ABB2-19F0-46E6-95D7-F40575BB4609}" type="presOf" srcId="{C7A8FA73-9245-4DF1-A687-53817267480A}" destId="{5CAAD2C9-773B-4C72-8DF6-4E50D16FD588}" srcOrd="0" destOrd="0" presId="urn:microsoft.com/office/officeart/2005/8/layout/bProcess3"/>
    <dgm:cxn modelId="{74806DC3-9842-4E68-9D1B-33496DDC022F}" type="presOf" srcId="{B913D986-BBF5-4CCE-8143-F24DB1BE1351}" destId="{E55FDC3A-A4D0-4D7B-A7CC-80BCDD92CA84}" srcOrd="0" destOrd="0" presId="urn:microsoft.com/office/officeart/2005/8/layout/bProcess3"/>
    <dgm:cxn modelId="{1E7AE4DD-97CD-452E-A98E-4839D280861C}" srcId="{CA33EB37-4CE5-4EB7-9603-877B79016C50}" destId="{5103B588-9ACA-4FA6-B38B-5F6D2FC9F396}" srcOrd="4" destOrd="0" parTransId="{97E909F0-C64D-4676-A727-AF0A83905B69}" sibTransId="{706DC222-461F-4E5C-A631-034A1E0224EF}"/>
    <dgm:cxn modelId="{89A7ADE2-9142-4BFA-8DC5-233A9A4E6F7C}" srcId="{CA33EB37-4CE5-4EB7-9603-877B79016C50}" destId="{F947A382-416D-4E36-8CAD-04145F1757D2}" srcOrd="3" destOrd="0" parTransId="{C0BCDDCB-71EA-4B79-91FB-EEF2D39E1041}" sibTransId="{17AB3612-4B4B-4F3C-AD16-E64D639BE4E1}"/>
    <dgm:cxn modelId="{C44F61EA-E558-488A-9A64-9ABB66819102}" type="presOf" srcId="{17AB3612-4B4B-4F3C-AD16-E64D639BE4E1}" destId="{576F5FE5-F357-481A-8B20-1B935CD55958}" srcOrd="1" destOrd="0" presId="urn:microsoft.com/office/officeart/2005/8/layout/bProcess3"/>
    <dgm:cxn modelId="{EDF7B7F1-5A8D-47A5-BBDC-BD87A6233687}" srcId="{CA33EB37-4CE5-4EB7-9603-877B79016C50}" destId="{C7A8FA73-9245-4DF1-A687-53817267480A}" srcOrd="2" destOrd="0" parTransId="{19148BC7-68CF-4168-8CEC-A831761F4770}" sibTransId="{B6B2F324-C5A3-421C-BA4C-7D16EEF3C778}"/>
    <dgm:cxn modelId="{1AAFA4FC-6E00-45EF-96B4-3368E8F84B08}" type="presOf" srcId="{CA33EB37-4CE5-4EB7-9603-877B79016C50}" destId="{9ADED41B-21CF-482E-B978-306013CC99DC}" srcOrd="0" destOrd="0" presId="urn:microsoft.com/office/officeart/2005/8/layout/bProcess3"/>
    <dgm:cxn modelId="{AB4F940A-BFC5-4DDF-90E9-3E2BCEBF3854}" type="presParOf" srcId="{9ADED41B-21CF-482E-B978-306013CC99DC}" destId="{A0E40D18-5887-4065-A311-92B03002BC2A}" srcOrd="0" destOrd="0" presId="urn:microsoft.com/office/officeart/2005/8/layout/bProcess3"/>
    <dgm:cxn modelId="{81AB0C12-05E4-4E63-B03B-77DCA989E06F}" type="presParOf" srcId="{9ADED41B-21CF-482E-B978-306013CC99DC}" destId="{E7FB00EA-914A-4BA2-BA29-C34D1F9029A2}" srcOrd="1" destOrd="0" presId="urn:microsoft.com/office/officeart/2005/8/layout/bProcess3"/>
    <dgm:cxn modelId="{F47B68EE-8ADB-45C8-A654-CA49E0BAE4C6}" type="presParOf" srcId="{E7FB00EA-914A-4BA2-BA29-C34D1F9029A2}" destId="{99AC48DD-9DD9-4653-9928-B8038D27AF37}" srcOrd="0" destOrd="0" presId="urn:microsoft.com/office/officeart/2005/8/layout/bProcess3"/>
    <dgm:cxn modelId="{33ED7599-5972-4CA5-9946-AAA09C7ACA5D}" type="presParOf" srcId="{9ADED41B-21CF-482E-B978-306013CC99DC}" destId="{03DA5BAB-13A5-4923-8DC8-6D62E13D92B5}" srcOrd="2" destOrd="0" presId="urn:microsoft.com/office/officeart/2005/8/layout/bProcess3"/>
    <dgm:cxn modelId="{5DC317D1-91E5-4BE9-8A21-919A4BC6B069}" type="presParOf" srcId="{9ADED41B-21CF-482E-B978-306013CC99DC}" destId="{4E251453-1BB3-40FE-8650-B4518F7CAB7F}" srcOrd="3" destOrd="0" presId="urn:microsoft.com/office/officeart/2005/8/layout/bProcess3"/>
    <dgm:cxn modelId="{B71C010C-B297-4670-9C0C-ED425FBF853D}" type="presParOf" srcId="{4E251453-1BB3-40FE-8650-B4518F7CAB7F}" destId="{33C07156-9FF9-4A4E-985B-2A806E8F4544}" srcOrd="0" destOrd="0" presId="urn:microsoft.com/office/officeart/2005/8/layout/bProcess3"/>
    <dgm:cxn modelId="{77850E53-480F-40E0-AA18-74226645C13C}" type="presParOf" srcId="{9ADED41B-21CF-482E-B978-306013CC99DC}" destId="{5CAAD2C9-773B-4C72-8DF6-4E50D16FD588}" srcOrd="4" destOrd="0" presId="urn:microsoft.com/office/officeart/2005/8/layout/bProcess3"/>
    <dgm:cxn modelId="{93F10A89-F66E-4264-AF97-188C1E41EA75}" type="presParOf" srcId="{9ADED41B-21CF-482E-B978-306013CC99DC}" destId="{C350F43E-A00C-4D70-80A7-18A078A9324E}" srcOrd="5" destOrd="0" presId="urn:microsoft.com/office/officeart/2005/8/layout/bProcess3"/>
    <dgm:cxn modelId="{1A28A2AA-56AA-4BDC-9944-A1F627E9869D}" type="presParOf" srcId="{C350F43E-A00C-4D70-80A7-18A078A9324E}" destId="{BFCFA658-B85E-4295-A61D-82AA1C8510DA}" srcOrd="0" destOrd="0" presId="urn:microsoft.com/office/officeart/2005/8/layout/bProcess3"/>
    <dgm:cxn modelId="{EF7B7F4A-CBA8-4CF0-986A-564FE6687852}" type="presParOf" srcId="{9ADED41B-21CF-482E-B978-306013CC99DC}" destId="{EFAE4789-17D8-455E-B625-44DEBCB45892}" srcOrd="6" destOrd="0" presId="urn:microsoft.com/office/officeart/2005/8/layout/bProcess3"/>
    <dgm:cxn modelId="{53628338-BC2B-4066-97B6-1043601079A5}" type="presParOf" srcId="{9ADED41B-21CF-482E-B978-306013CC99DC}" destId="{D33EFFF0-9320-4EC8-BFE3-5197D708FBDC}" srcOrd="7" destOrd="0" presId="urn:microsoft.com/office/officeart/2005/8/layout/bProcess3"/>
    <dgm:cxn modelId="{1E6E5514-FD1A-419F-8C09-C96ACEC57F84}" type="presParOf" srcId="{D33EFFF0-9320-4EC8-BFE3-5197D708FBDC}" destId="{576F5FE5-F357-481A-8B20-1B935CD55958}" srcOrd="0" destOrd="0" presId="urn:microsoft.com/office/officeart/2005/8/layout/bProcess3"/>
    <dgm:cxn modelId="{5FCE3156-746B-40DD-8464-D6DFC77F20E1}" type="presParOf" srcId="{9ADED41B-21CF-482E-B978-306013CC99DC}" destId="{9FC427DF-726F-469D-83A5-7585B72046FE}" srcOrd="8" destOrd="0" presId="urn:microsoft.com/office/officeart/2005/8/layout/bProcess3"/>
    <dgm:cxn modelId="{88A97C83-C39A-472C-8F21-8AD2D4605D44}" type="presParOf" srcId="{9ADED41B-21CF-482E-B978-306013CC99DC}" destId="{FB7F8352-39C8-42E1-BC4D-20F792CB946C}" srcOrd="9" destOrd="0" presId="urn:microsoft.com/office/officeart/2005/8/layout/bProcess3"/>
    <dgm:cxn modelId="{ED7BDA8A-7805-4BB9-9D9D-0BA0A4AFA283}" type="presParOf" srcId="{FB7F8352-39C8-42E1-BC4D-20F792CB946C}" destId="{4A33D283-DCE0-4618-8308-E2D10A0D2FA5}" srcOrd="0" destOrd="0" presId="urn:microsoft.com/office/officeart/2005/8/layout/bProcess3"/>
    <dgm:cxn modelId="{B228C098-9358-4D9B-AD3E-C3D3BB40F04A}" type="presParOf" srcId="{9ADED41B-21CF-482E-B978-306013CC99DC}" destId="{E55FDC3A-A4D0-4D7B-A7CC-80BCDD92CA8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33EB37-4CE5-4EB7-9603-877B79016C50}" type="doc">
      <dgm:prSet loTypeId="urn:microsoft.com/office/officeart/2005/8/layout/bProcess3" loCatId="process" qsTypeId="urn:microsoft.com/office/officeart/2005/8/quickstyle/3d3" qsCatId="3D" csTypeId="urn:microsoft.com/office/officeart/2005/8/colors/accent1_2" csCatId="accent1" phldr="1"/>
      <dgm:spPr/>
      <dgm:t>
        <a:bodyPr/>
        <a:lstStyle/>
        <a:p>
          <a:endParaRPr lang="en-US"/>
        </a:p>
      </dgm:t>
    </dgm:pt>
    <dgm:pt modelId="{B10BA8B0-2D24-4F4C-A7AB-ACC64212CB78}">
      <dgm:prSet phldrT="[Text]"/>
      <dgm:spPr/>
      <dgm:t>
        <a:bodyPr/>
        <a:lstStyle/>
        <a:p>
          <a:r>
            <a:rPr lang="en-US" dirty="0"/>
            <a:t>(1) Reviewed Proposed Keyword Changes With IMPACT Team  </a:t>
          </a:r>
        </a:p>
      </dgm:t>
    </dgm:pt>
    <dgm:pt modelId="{0F1A48CE-D836-4199-BB10-A0142ACDB336}" type="parTrans" cxnId="{2C4A0A65-AE82-4DE4-9F01-4BFA1FCD05EB}">
      <dgm:prSet/>
      <dgm:spPr/>
      <dgm:t>
        <a:bodyPr/>
        <a:lstStyle/>
        <a:p>
          <a:endParaRPr lang="en-US"/>
        </a:p>
      </dgm:t>
    </dgm:pt>
    <dgm:pt modelId="{5383898F-9352-446A-B274-D6A447030FB0}" type="sibTrans" cxnId="{2C4A0A65-AE82-4DE4-9F01-4BFA1FCD05EB}">
      <dgm:prSet/>
      <dgm:spPr/>
      <dgm:t>
        <a:bodyPr/>
        <a:lstStyle/>
        <a:p>
          <a:endParaRPr lang="en-US" dirty="0"/>
        </a:p>
      </dgm:t>
    </dgm:pt>
    <dgm:pt modelId="{F947A382-416D-4E36-8CAD-04145F1757D2}">
      <dgm:prSet phldrT="[Text]"/>
      <dgm:spPr/>
      <dgm:t>
        <a:bodyPr/>
        <a:lstStyle/>
        <a:p>
          <a:r>
            <a:rPr lang="en-US" dirty="0"/>
            <a:t>(2) Added Keyword and Definition To KMS</a:t>
          </a:r>
        </a:p>
      </dgm:t>
    </dgm:pt>
    <dgm:pt modelId="{C0BCDDCB-71EA-4B79-91FB-EEF2D39E1041}" type="parTrans" cxnId="{89A7ADE2-9142-4BFA-8DC5-233A9A4E6F7C}">
      <dgm:prSet/>
      <dgm:spPr/>
      <dgm:t>
        <a:bodyPr/>
        <a:lstStyle/>
        <a:p>
          <a:endParaRPr lang="en-US"/>
        </a:p>
      </dgm:t>
    </dgm:pt>
    <dgm:pt modelId="{17AB3612-4B4B-4F3C-AD16-E64D639BE4E1}" type="sibTrans" cxnId="{89A7ADE2-9142-4BFA-8DC5-233A9A4E6F7C}">
      <dgm:prSet/>
      <dgm:spPr/>
      <dgm:t>
        <a:bodyPr/>
        <a:lstStyle/>
        <a:p>
          <a:endParaRPr lang="en-US" dirty="0"/>
        </a:p>
      </dgm:t>
    </dgm:pt>
    <dgm:pt modelId="{4938B8CB-0F76-4F8F-99C6-0D19C58DBBA2}">
      <dgm:prSet/>
      <dgm:spPr/>
      <dgm:t>
        <a:bodyPr/>
        <a:lstStyle/>
        <a:p>
          <a:r>
            <a:rPr lang="en-US" dirty="0"/>
            <a:t>(3) Added Keyword Relationships to KMS </a:t>
          </a:r>
        </a:p>
      </dgm:t>
    </dgm:pt>
    <dgm:pt modelId="{0395F8BF-46A5-4060-A8D3-1C222EEB45D9}" type="parTrans" cxnId="{2E617518-035B-4AEB-B78E-9A41F1693D37}">
      <dgm:prSet/>
      <dgm:spPr/>
      <dgm:t>
        <a:bodyPr/>
        <a:lstStyle/>
        <a:p>
          <a:endParaRPr lang="en-US"/>
        </a:p>
      </dgm:t>
    </dgm:pt>
    <dgm:pt modelId="{6A576D57-13FE-4CC9-9A48-5A291D3080E8}" type="sibTrans" cxnId="{2E617518-035B-4AEB-B78E-9A41F1693D37}">
      <dgm:prSet/>
      <dgm:spPr/>
      <dgm:t>
        <a:bodyPr/>
        <a:lstStyle/>
        <a:p>
          <a:endParaRPr lang="en-US" dirty="0"/>
        </a:p>
      </dgm:t>
    </dgm:pt>
    <dgm:pt modelId="{FF49BB24-3F8F-47AC-A4FF-E384C9A0DF22}">
      <dgm:prSet/>
      <dgm:spPr/>
      <dgm:t>
        <a:bodyPr/>
        <a:lstStyle/>
        <a:p>
          <a:r>
            <a:rPr lang="en-US" dirty="0"/>
            <a:t>(4) Peer Reviewed Changes With IMPACT Team</a:t>
          </a:r>
        </a:p>
      </dgm:t>
    </dgm:pt>
    <dgm:pt modelId="{2288C89E-88AD-4125-ACF2-CD4E6EBB4251}" type="parTrans" cxnId="{2E4E0B47-B172-4097-83F7-9783B989C7C6}">
      <dgm:prSet/>
      <dgm:spPr/>
      <dgm:t>
        <a:bodyPr/>
        <a:lstStyle/>
        <a:p>
          <a:endParaRPr lang="en-US"/>
        </a:p>
      </dgm:t>
    </dgm:pt>
    <dgm:pt modelId="{F1A92DCE-7421-4CA5-90BB-B5E6EB48A6AD}" type="sibTrans" cxnId="{2E4E0B47-B172-4097-83F7-9783B989C7C6}">
      <dgm:prSet/>
      <dgm:spPr/>
      <dgm:t>
        <a:bodyPr/>
        <a:lstStyle/>
        <a:p>
          <a:endParaRPr lang="en-US" dirty="0"/>
        </a:p>
      </dgm:t>
    </dgm:pt>
    <dgm:pt modelId="{324E858D-C4B7-4EBC-8F40-DC0018661C5E}">
      <dgm:prSet/>
      <dgm:spPr/>
      <dgm:t>
        <a:bodyPr/>
        <a:lstStyle/>
        <a:p>
          <a:r>
            <a:rPr lang="en-US" dirty="0"/>
            <a:t>(5) Published Keyword Changes In KMS</a:t>
          </a:r>
        </a:p>
      </dgm:t>
    </dgm:pt>
    <dgm:pt modelId="{B7CD3A93-44B6-439F-B6FA-66C29B6D1F18}" type="parTrans" cxnId="{9145EEEF-E5C3-4F37-9ADF-EF6038A53191}">
      <dgm:prSet/>
      <dgm:spPr/>
      <dgm:t>
        <a:bodyPr/>
        <a:lstStyle/>
        <a:p>
          <a:endParaRPr lang="en-US"/>
        </a:p>
      </dgm:t>
    </dgm:pt>
    <dgm:pt modelId="{71C90EC1-86CB-4DB3-92BA-E47823A6A6E7}" type="sibTrans" cxnId="{9145EEEF-E5C3-4F37-9ADF-EF6038A53191}">
      <dgm:prSet/>
      <dgm:spPr/>
      <dgm:t>
        <a:bodyPr/>
        <a:lstStyle/>
        <a:p>
          <a:endParaRPr lang="en-US" dirty="0"/>
        </a:p>
      </dgm:t>
    </dgm:pt>
    <dgm:pt modelId="{7EBA1D58-1553-48DD-A761-21A146A1A324}">
      <dgm:prSet/>
      <dgm:spPr/>
      <dgm:t>
        <a:bodyPr/>
        <a:lstStyle/>
        <a:p>
          <a:r>
            <a:rPr lang="en-US" dirty="0"/>
            <a:t>(6) Informed IMPACT Team of Published Keywords </a:t>
          </a:r>
        </a:p>
      </dgm:t>
    </dgm:pt>
    <dgm:pt modelId="{E6E46B90-5CC7-44CC-94FB-9BEA69E9F5D2}" type="parTrans" cxnId="{B578B959-2700-4CBE-8E8D-D9267CC6E340}">
      <dgm:prSet/>
      <dgm:spPr/>
      <dgm:t>
        <a:bodyPr/>
        <a:lstStyle/>
        <a:p>
          <a:endParaRPr lang="en-US"/>
        </a:p>
      </dgm:t>
    </dgm:pt>
    <dgm:pt modelId="{B5DC2D8A-4F66-4DCC-AF5E-F8D510CD5B94}" type="sibTrans" cxnId="{B578B959-2700-4CBE-8E8D-D9267CC6E340}">
      <dgm:prSet/>
      <dgm:spPr/>
      <dgm:t>
        <a:bodyPr/>
        <a:lstStyle/>
        <a:p>
          <a:endParaRPr lang="en-US"/>
        </a:p>
      </dgm:t>
    </dgm:pt>
    <dgm:pt modelId="{9ADED41B-21CF-482E-B978-306013CC99DC}" type="pres">
      <dgm:prSet presAssocID="{CA33EB37-4CE5-4EB7-9603-877B79016C50}" presName="Name0" presStyleCnt="0">
        <dgm:presLayoutVars>
          <dgm:dir/>
          <dgm:resizeHandles val="exact"/>
        </dgm:presLayoutVars>
      </dgm:prSet>
      <dgm:spPr/>
    </dgm:pt>
    <dgm:pt modelId="{A0E40D18-5887-4065-A311-92B03002BC2A}" type="pres">
      <dgm:prSet presAssocID="{B10BA8B0-2D24-4F4C-A7AB-ACC64212CB78}" presName="node" presStyleLbl="node1" presStyleIdx="0" presStyleCnt="6">
        <dgm:presLayoutVars>
          <dgm:bulletEnabled val="1"/>
        </dgm:presLayoutVars>
      </dgm:prSet>
      <dgm:spPr/>
    </dgm:pt>
    <dgm:pt modelId="{E7FB00EA-914A-4BA2-BA29-C34D1F9029A2}" type="pres">
      <dgm:prSet presAssocID="{5383898F-9352-446A-B274-D6A447030FB0}" presName="sibTrans" presStyleLbl="sibTrans1D1" presStyleIdx="0" presStyleCnt="5"/>
      <dgm:spPr/>
    </dgm:pt>
    <dgm:pt modelId="{99AC48DD-9DD9-4653-9928-B8038D27AF37}" type="pres">
      <dgm:prSet presAssocID="{5383898F-9352-446A-B274-D6A447030FB0}" presName="connectorText" presStyleLbl="sibTrans1D1" presStyleIdx="0" presStyleCnt="5"/>
      <dgm:spPr/>
    </dgm:pt>
    <dgm:pt modelId="{EFAE4789-17D8-455E-B625-44DEBCB45892}" type="pres">
      <dgm:prSet presAssocID="{F947A382-416D-4E36-8CAD-04145F1757D2}" presName="node" presStyleLbl="node1" presStyleIdx="1" presStyleCnt="6">
        <dgm:presLayoutVars>
          <dgm:bulletEnabled val="1"/>
        </dgm:presLayoutVars>
      </dgm:prSet>
      <dgm:spPr/>
    </dgm:pt>
    <dgm:pt modelId="{150491CD-8DD3-4012-8888-D929CD8E0815}" type="pres">
      <dgm:prSet presAssocID="{17AB3612-4B4B-4F3C-AD16-E64D639BE4E1}" presName="sibTrans" presStyleLbl="sibTrans1D1" presStyleIdx="1" presStyleCnt="5"/>
      <dgm:spPr/>
    </dgm:pt>
    <dgm:pt modelId="{FE9266F5-ABBF-43CD-87C0-6D59E37B9AE2}" type="pres">
      <dgm:prSet presAssocID="{17AB3612-4B4B-4F3C-AD16-E64D639BE4E1}" presName="connectorText" presStyleLbl="sibTrans1D1" presStyleIdx="1" presStyleCnt="5"/>
      <dgm:spPr/>
    </dgm:pt>
    <dgm:pt modelId="{D345A77C-5B6A-419B-9F64-66A2B711EF9A}" type="pres">
      <dgm:prSet presAssocID="{4938B8CB-0F76-4F8F-99C6-0D19C58DBBA2}" presName="node" presStyleLbl="node1" presStyleIdx="2" presStyleCnt="6">
        <dgm:presLayoutVars>
          <dgm:bulletEnabled val="1"/>
        </dgm:presLayoutVars>
      </dgm:prSet>
      <dgm:spPr/>
    </dgm:pt>
    <dgm:pt modelId="{B4666053-A8F2-4D46-A0D4-680C1BE973E0}" type="pres">
      <dgm:prSet presAssocID="{6A576D57-13FE-4CC9-9A48-5A291D3080E8}" presName="sibTrans" presStyleLbl="sibTrans1D1" presStyleIdx="2" presStyleCnt="5"/>
      <dgm:spPr/>
    </dgm:pt>
    <dgm:pt modelId="{846ACFCE-7DD1-4D1E-8348-F38A4A9830F9}" type="pres">
      <dgm:prSet presAssocID="{6A576D57-13FE-4CC9-9A48-5A291D3080E8}" presName="connectorText" presStyleLbl="sibTrans1D1" presStyleIdx="2" presStyleCnt="5"/>
      <dgm:spPr/>
    </dgm:pt>
    <dgm:pt modelId="{10224378-BA58-467F-944E-074B5E54ECA3}" type="pres">
      <dgm:prSet presAssocID="{FF49BB24-3F8F-47AC-A4FF-E384C9A0DF22}" presName="node" presStyleLbl="node1" presStyleIdx="3" presStyleCnt="6">
        <dgm:presLayoutVars>
          <dgm:bulletEnabled val="1"/>
        </dgm:presLayoutVars>
      </dgm:prSet>
      <dgm:spPr/>
    </dgm:pt>
    <dgm:pt modelId="{A7040911-F2E1-44E4-B201-C71F3043D926}" type="pres">
      <dgm:prSet presAssocID="{F1A92DCE-7421-4CA5-90BB-B5E6EB48A6AD}" presName="sibTrans" presStyleLbl="sibTrans1D1" presStyleIdx="3" presStyleCnt="5"/>
      <dgm:spPr/>
    </dgm:pt>
    <dgm:pt modelId="{720F9706-ECD8-41D2-ABCC-2A6AFB29D9DA}" type="pres">
      <dgm:prSet presAssocID="{F1A92DCE-7421-4CA5-90BB-B5E6EB48A6AD}" presName="connectorText" presStyleLbl="sibTrans1D1" presStyleIdx="3" presStyleCnt="5"/>
      <dgm:spPr/>
    </dgm:pt>
    <dgm:pt modelId="{323D6611-8F54-4729-91FE-1A3D91856696}" type="pres">
      <dgm:prSet presAssocID="{324E858D-C4B7-4EBC-8F40-DC0018661C5E}" presName="node" presStyleLbl="node1" presStyleIdx="4" presStyleCnt="6">
        <dgm:presLayoutVars>
          <dgm:bulletEnabled val="1"/>
        </dgm:presLayoutVars>
      </dgm:prSet>
      <dgm:spPr/>
    </dgm:pt>
    <dgm:pt modelId="{6A9FDF25-B386-46A1-962F-4F0D2074B57B}" type="pres">
      <dgm:prSet presAssocID="{71C90EC1-86CB-4DB3-92BA-E47823A6A6E7}" presName="sibTrans" presStyleLbl="sibTrans1D1" presStyleIdx="4" presStyleCnt="5"/>
      <dgm:spPr/>
    </dgm:pt>
    <dgm:pt modelId="{87DF3C18-44D9-45B2-BB5C-F9EA9D9C259B}" type="pres">
      <dgm:prSet presAssocID="{71C90EC1-86CB-4DB3-92BA-E47823A6A6E7}" presName="connectorText" presStyleLbl="sibTrans1D1" presStyleIdx="4" presStyleCnt="5"/>
      <dgm:spPr/>
    </dgm:pt>
    <dgm:pt modelId="{B0FD6F0C-FA5F-4848-A5E7-D1F4601758CA}" type="pres">
      <dgm:prSet presAssocID="{7EBA1D58-1553-48DD-A761-21A146A1A324}" presName="node" presStyleLbl="node1" presStyleIdx="5" presStyleCnt="6">
        <dgm:presLayoutVars>
          <dgm:bulletEnabled val="1"/>
        </dgm:presLayoutVars>
      </dgm:prSet>
      <dgm:spPr/>
    </dgm:pt>
  </dgm:ptLst>
  <dgm:cxnLst>
    <dgm:cxn modelId="{9220F507-3088-4815-9CF8-F80ECDE1A7BA}" type="presOf" srcId="{FF49BB24-3F8F-47AC-A4FF-E384C9A0DF22}" destId="{10224378-BA58-467F-944E-074B5E54ECA3}" srcOrd="0" destOrd="0" presId="urn:microsoft.com/office/officeart/2005/8/layout/bProcess3"/>
    <dgm:cxn modelId="{2E617518-035B-4AEB-B78E-9A41F1693D37}" srcId="{CA33EB37-4CE5-4EB7-9603-877B79016C50}" destId="{4938B8CB-0F76-4F8F-99C6-0D19C58DBBA2}" srcOrd="2" destOrd="0" parTransId="{0395F8BF-46A5-4060-A8D3-1C222EEB45D9}" sibTransId="{6A576D57-13FE-4CC9-9A48-5A291D3080E8}"/>
    <dgm:cxn modelId="{D6CD711B-6A1E-4172-B45F-E8AFD3CB3F80}" type="presOf" srcId="{5383898F-9352-446A-B274-D6A447030FB0}" destId="{99AC48DD-9DD9-4653-9928-B8038D27AF37}" srcOrd="1" destOrd="0" presId="urn:microsoft.com/office/officeart/2005/8/layout/bProcess3"/>
    <dgm:cxn modelId="{28A2F732-2802-4BE1-8F53-BFE76646FA13}" type="presOf" srcId="{7EBA1D58-1553-48DD-A761-21A146A1A324}" destId="{B0FD6F0C-FA5F-4848-A5E7-D1F4601758CA}" srcOrd="0" destOrd="0" presId="urn:microsoft.com/office/officeart/2005/8/layout/bProcess3"/>
    <dgm:cxn modelId="{9A4DFE36-9A48-471C-BED8-34C9B5BD4ECB}" type="presOf" srcId="{17AB3612-4B4B-4F3C-AD16-E64D639BE4E1}" destId="{FE9266F5-ABBF-43CD-87C0-6D59E37B9AE2}" srcOrd="1" destOrd="0" presId="urn:microsoft.com/office/officeart/2005/8/layout/bProcess3"/>
    <dgm:cxn modelId="{2E4E0B47-B172-4097-83F7-9783B989C7C6}" srcId="{CA33EB37-4CE5-4EB7-9603-877B79016C50}" destId="{FF49BB24-3F8F-47AC-A4FF-E384C9A0DF22}" srcOrd="3" destOrd="0" parTransId="{2288C89E-88AD-4125-ACF2-CD4E6EBB4251}" sibTransId="{F1A92DCE-7421-4CA5-90BB-B5E6EB48A6AD}"/>
    <dgm:cxn modelId="{3AF90149-6B86-4B83-9439-96DCD32A9019}" type="presOf" srcId="{B10BA8B0-2D24-4F4C-A7AB-ACC64212CB78}" destId="{A0E40D18-5887-4065-A311-92B03002BC2A}" srcOrd="0" destOrd="0" presId="urn:microsoft.com/office/officeart/2005/8/layout/bProcess3"/>
    <dgm:cxn modelId="{FA631E53-FD1C-4389-9280-270587D6EB0D}" type="presOf" srcId="{17AB3612-4B4B-4F3C-AD16-E64D639BE4E1}" destId="{150491CD-8DD3-4012-8888-D929CD8E0815}" srcOrd="0" destOrd="0" presId="urn:microsoft.com/office/officeart/2005/8/layout/bProcess3"/>
    <dgm:cxn modelId="{B578B959-2700-4CBE-8E8D-D9267CC6E340}" srcId="{CA33EB37-4CE5-4EB7-9603-877B79016C50}" destId="{7EBA1D58-1553-48DD-A761-21A146A1A324}" srcOrd="5" destOrd="0" parTransId="{E6E46B90-5CC7-44CC-94FB-9BEA69E9F5D2}" sibTransId="{B5DC2D8A-4F66-4DCC-AF5E-F8D510CD5B94}"/>
    <dgm:cxn modelId="{2C4A0A65-AE82-4DE4-9F01-4BFA1FCD05EB}" srcId="{CA33EB37-4CE5-4EB7-9603-877B79016C50}" destId="{B10BA8B0-2D24-4F4C-A7AB-ACC64212CB78}" srcOrd="0" destOrd="0" parTransId="{0F1A48CE-D836-4199-BB10-A0142ACDB336}" sibTransId="{5383898F-9352-446A-B274-D6A447030FB0}"/>
    <dgm:cxn modelId="{44DED38C-04F6-4BA7-B4FF-10C7DDBC5016}" type="presOf" srcId="{5383898F-9352-446A-B274-D6A447030FB0}" destId="{E7FB00EA-914A-4BA2-BA29-C34D1F9029A2}" srcOrd="0" destOrd="0" presId="urn:microsoft.com/office/officeart/2005/8/layout/bProcess3"/>
    <dgm:cxn modelId="{49921891-35F2-42A4-9A01-071CA37D125E}" type="presOf" srcId="{F947A382-416D-4E36-8CAD-04145F1757D2}" destId="{EFAE4789-17D8-455E-B625-44DEBCB45892}" srcOrd="0" destOrd="0" presId="urn:microsoft.com/office/officeart/2005/8/layout/bProcess3"/>
    <dgm:cxn modelId="{33335799-F897-4587-9DF5-C357E7BA2ADC}" type="presOf" srcId="{F1A92DCE-7421-4CA5-90BB-B5E6EB48A6AD}" destId="{720F9706-ECD8-41D2-ABCC-2A6AFB29D9DA}" srcOrd="1" destOrd="0" presId="urn:microsoft.com/office/officeart/2005/8/layout/bProcess3"/>
    <dgm:cxn modelId="{EFAF7F99-78E8-46D7-B33E-42B319A6DF24}" type="presOf" srcId="{F1A92DCE-7421-4CA5-90BB-B5E6EB48A6AD}" destId="{A7040911-F2E1-44E4-B201-C71F3043D926}" srcOrd="0" destOrd="0" presId="urn:microsoft.com/office/officeart/2005/8/layout/bProcess3"/>
    <dgm:cxn modelId="{FA7147CD-4413-41BB-8151-9C3EA7751FF0}" type="presOf" srcId="{6A576D57-13FE-4CC9-9A48-5A291D3080E8}" destId="{846ACFCE-7DD1-4D1E-8348-F38A4A9830F9}" srcOrd="1" destOrd="0" presId="urn:microsoft.com/office/officeart/2005/8/layout/bProcess3"/>
    <dgm:cxn modelId="{36BC85CE-F4BD-4430-9BE6-AC1710334C39}" type="presOf" srcId="{324E858D-C4B7-4EBC-8F40-DC0018661C5E}" destId="{323D6611-8F54-4729-91FE-1A3D91856696}" srcOrd="0" destOrd="0" presId="urn:microsoft.com/office/officeart/2005/8/layout/bProcess3"/>
    <dgm:cxn modelId="{084125D4-7784-4C2C-90F1-2DA4CB67DB8E}" type="presOf" srcId="{6A576D57-13FE-4CC9-9A48-5A291D3080E8}" destId="{B4666053-A8F2-4D46-A0D4-680C1BE973E0}" srcOrd="0" destOrd="0" presId="urn:microsoft.com/office/officeart/2005/8/layout/bProcess3"/>
    <dgm:cxn modelId="{4AE46BD8-032A-4E8F-B475-D5B57749AC9F}" type="presOf" srcId="{71C90EC1-86CB-4DB3-92BA-E47823A6A6E7}" destId="{6A9FDF25-B386-46A1-962F-4F0D2074B57B}" srcOrd="0" destOrd="0" presId="urn:microsoft.com/office/officeart/2005/8/layout/bProcess3"/>
    <dgm:cxn modelId="{89A7ADE2-9142-4BFA-8DC5-233A9A4E6F7C}" srcId="{CA33EB37-4CE5-4EB7-9603-877B79016C50}" destId="{F947A382-416D-4E36-8CAD-04145F1757D2}" srcOrd="1" destOrd="0" parTransId="{C0BCDDCB-71EA-4B79-91FB-EEF2D39E1041}" sibTransId="{17AB3612-4B4B-4F3C-AD16-E64D639BE4E1}"/>
    <dgm:cxn modelId="{45367BEA-02CD-4E50-A237-C7864E719F7B}" type="presOf" srcId="{4938B8CB-0F76-4F8F-99C6-0D19C58DBBA2}" destId="{D345A77C-5B6A-419B-9F64-66A2B711EF9A}" srcOrd="0" destOrd="0" presId="urn:microsoft.com/office/officeart/2005/8/layout/bProcess3"/>
    <dgm:cxn modelId="{9145EEEF-E5C3-4F37-9ADF-EF6038A53191}" srcId="{CA33EB37-4CE5-4EB7-9603-877B79016C50}" destId="{324E858D-C4B7-4EBC-8F40-DC0018661C5E}" srcOrd="4" destOrd="0" parTransId="{B7CD3A93-44B6-439F-B6FA-66C29B6D1F18}" sibTransId="{71C90EC1-86CB-4DB3-92BA-E47823A6A6E7}"/>
    <dgm:cxn modelId="{06474EF1-D5C4-4164-8813-A1BFD9B46AAF}" type="presOf" srcId="{71C90EC1-86CB-4DB3-92BA-E47823A6A6E7}" destId="{87DF3C18-44D9-45B2-BB5C-F9EA9D9C259B}" srcOrd="1" destOrd="0" presId="urn:microsoft.com/office/officeart/2005/8/layout/bProcess3"/>
    <dgm:cxn modelId="{1AAFA4FC-6E00-45EF-96B4-3368E8F84B08}" type="presOf" srcId="{CA33EB37-4CE5-4EB7-9603-877B79016C50}" destId="{9ADED41B-21CF-482E-B978-306013CC99DC}" srcOrd="0" destOrd="0" presId="urn:microsoft.com/office/officeart/2005/8/layout/bProcess3"/>
    <dgm:cxn modelId="{AB4F940A-BFC5-4DDF-90E9-3E2BCEBF3854}" type="presParOf" srcId="{9ADED41B-21CF-482E-B978-306013CC99DC}" destId="{A0E40D18-5887-4065-A311-92B03002BC2A}" srcOrd="0" destOrd="0" presId="urn:microsoft.com/office/officeart/2005/8/layout/bProcess3"/>
    <dgm:cxn modelId="{81AB0C12-05E4-4E63-B03B-77DCA989E06F}" type="presParOf" srcId="{9ADED41B-21CF-482E-B978-306013CC99DC}" destId="{E7FB00EA-914A-4BA2-BA29-C34D1F9029A2}" srcOrd="1" destOrd="0" presId="urn:microsoft.com/office/officeart/2005/8/layout/bProcess3"/>
    <dgm:cxn modelId="{F47B68EE-8ADB-45C8-A654-CA49E0BAE4C6}" type="presParOf" srcId="{E7FB00EA-914A-4BA2-BA29-C34D1F9029A2}" destId="{99AC48DD-9DD9-4653-9928-B8038D27AF37}" srcOrd="0" destOrd="0" presId="urn:microsoft.com/office/officeart/2005/8/layout/bProcess3"/>
    <dgm:cxn modelId="{EF7B7F4A-CBA8-4CF0-986A-564FE6687852}" type="presParOf" srcId="{9ADED41B-21CF-482E-B978-306013CC99DC}" destId="{EFAE4789-17D8-455E-B625-44DEBCB45892}" srcOrd="2" destOrd="0" presId="urn:microsoft.com/office/officeart/2005/8/layout/bProcess3"/>
    <dgm:cxn modelId="{C9B38D13-E9E3-43B5-8460-04F9F7FC1E22}" type="presParOf" srcId="{9ADED41B-21CF-482E-B978-306013CC99DC}" destId="{150491CD-8DD3-4012-8888-D929CD8E0815}" srcOrd="3" destOrd="0" presId="urn:microsoft.com/office/officeart/2005/8/layout/bProcess3"/>
    <dgm:cxn modelId="{E5D2FF41-811F-4E7E-A11E-D643ADB7CE83}" type="presParOf" srcId="{150491CD-8DD3-4012-8888-D929CD8E0815}" destId="{FE9266F5-ABBF-43CD-87C0-6D59E37B9AE2}" srcOrd="0" destOrd="0" presId="urn:microsoft.com/office/officeart/2005/8/layout/bProcess3"/>
    <dgm:cxn modelId="{48F4FD9A-84B5-450F-AAB1-A728B0FA40A7}" type="presParOf" srcId="{9ADED41B-21CF-482E-B978-306013CC99DC}" destId="{D345A77C-5B6A-419B-9F64-66A2B711EF9A}" srcOrd="4" destOrd="0" presId="urn:microsoft.com/office/officeart/2005/8/layout/bProcess3"/>
    <dgm:cxn modelId="{385F032C-0D96-423F-9531-8EAB8AFDCF08}" type="presParOf" srcId="{9ADED41B-21CF-482E-B978-306013CC99DC}" destId="{B4666053-A8F2-4D46-A0D4-680C1BE973E0}" srcOrd="5" destOrd="0" presId="urn:microsoft.com/office/officeart/2005/8/layout/bProcess3"/>
    <dgm:cxn modelId="{AE65F40A-2420-4CE2-BFB6-D7AD034C60D1}" type="presParOf" srcId="{B4666053-A8F2-4D46-A0D4-680C1BE973E0}" destId="{846ACFCE-7DD1-4D1E-8348-F38A4A9830F9}" srcOrd="0" destOrd="0" presId="urn:microsoft.com/office/officeart/2005/8/layout/bProcess3"/>
    <dgm:cxn modelId="{98866AFE-F434-4AE2-99B2-407660AB4DD3}" type="presParOf" srcId="{9ADED41B-21CF-482E-B978-306013CC99DC}" destId="{10224378-BA58-467F-944E-074B5E54ECA3}" srcOrd="6" destOrd="0" presId="urn:microsoft.com/office/officeart/2005/8/layout/bProcess3"/>
    <dgm:cxn modelId="{F2232BF8-0E17-4428-914A-598772616C95}" type="presParOf" srcId="{9ADED41B-21CF-482E-B978-306013CC99DC}" destId="{A7040911-F2E1-44E4-B201-C71F3043D926}" srcOrd="7" destOrd="0" presId="urn:microsoft.com/office/officeart/2005/8/layout/bProcess3"/>
    <dgm:cxn modelId="{3915B24B-7A87-49B7-8ACA-2A126BEDA73E}" type="presParOf" srcId="{A7040911-F2E1-44E4-B201-C71F3043D926}" destId="{720F9706-ECD8-41D2-ABCC-2A6AFB29D9DA}" srcOrd="0" destOrd="0" presId="urn:microsoft.com/office/officeart/2005/8/layout/bProcess3"/>
    <dgm:cxn modelId="{9ACE3135-DC31-494C-964F-97A027C1C21A}" type="presParOf" srcId="{9ADED41B-21CF-482E-B978-306013CC99DC}" destId="{323D6611-8F54-4729-91FE-1A3D91856696}" srcOrd="8" destOrd="0" presId="urn:microsoft.com/office/officeart/2005/8/layout/bProcess3"/>
    <dgm:cxn modelId="{D85420E1-8E10-4F4D-86CE-1C44061875B2}" type="presParOf" srcId="{9ADED41B-21CF-482E-B978-306013CC99DC}" destId="{6A9FDF25-B386-46A1-962F-4F0D2074B57B}" srcOrd="9" destOrd="0" presId="urn:microsoft.com/office/officeart/2005/8/layout/bProcess3"/>
    <dgm:cxn modelId="{75281297-E7B6-43EE-A5C3-4C091A6CDF56}" type="presParOf" srcId="{6A9FDF25-B386-46A1-962F-4F0D2074B57B}" destId="{87DF3C18-44D9-45B2-BB5C-F9EA9D9C259B}" srcOrd="0" destOrd="0" presId="urn:microsoft.com/office/officeart/2005/8/layout/bProcess3"/>
    <dgm:cxn modelId="{551505BB-568E-4A4B-AC26-DAC5C31D57D7}" type="presParOf" srcId="{9ADED41B-21CF-482E-B978-306013CC99DC}" destId="{B0FD6F0C-FA5F-4848-A5E7-D1F4601758C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F21E2-89C4-4744-9604-5DCFEE5A461C}">
      <dsp:nvSpPr>
        <dsp:cNvPr id="0" name=""/>
        <dsp:cNvSpPr/>
      </dsp:nvSpPr>
      <dsp:spPr>
        <a:xfrm>
          <a:off x="2617934" y="1375636"/>
          <a:ext cx="916201" cy="916201"/>
        </a:xfrm>
        <a:prstGeom prst="ellipse">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Aqua (Platform) </a:t>
          </a:r>
        </a:p>
      </dsp:txBody>
      <dsp:txXfrm>
        <a:off x="2752109" y="1509811"/>
        <a:ext cx="647851" cy="647851"/>
      </dsp:txXfrm>
    </dsp:sp>
    <dsp:sp modelId="{88226D4A-C43D-42EA-8813-55A97BF8231B}">
      <dsp:nvSpPr>
        <dsp:cNvPr id="0" name=""/>
        <dsp:cNvSpPr/>
      </dsp:nvSpPr>
      <dsp:spPr>
        <a:xfrm rot="16200000">
          <a:off x="2847353" y="1133552"/>
          <a:ext cx="457362" cy="26806"/>
        </a:xfrm>
        <a:custGeom>
          <a:avLst/>
          <a:gdLst/>
          <a:ahLst/>
          <a:cxnLst/>
          <a:rect l="0" t="0" r="0" b="0"/>
          <a:pathLst>
            <a:path>
              <a:moveTo>
                <a:pt x="0" y="13403"/>
              </a:moveTo>
              <a:lnTo>
                <a:pt x="457362" y="1340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64600" y="1135521"/>
        <a:ext cx="22868" cy="22868"/>
      </dsp:txXfrm>
    </dsp:sp>
    <dsp:sp modelId="{618FFA8B-8C98-4E3D-8096-86B7DD907B4E}">
      <dsp:nvSpPr>
        <dsp:cNvPr id="0" name=""/>
        <dsp:cNvSpPr/>
      </dsp:nvSpPr>
      <dsp:spPr>
        <a:xfrm>
          <a:off x="2617934" y="2072"/>
          <a:ext cx="916201" cy="9162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AMSR-E (Instrument)</a:t>
          </a:r>
        </a:p>
      </dsp:txBody>
      <dsp:txXfrm>
        <a:off x="2752109" y="136247"/>
        <a:ext cx="647851" cy="647851"/>
      </dsp:txXfrm>
    </dsp:sp>
    <dsp:sp modelId="{C035EBBE-2564-4E3E-B6CA-E5290538123C}">
      <dsp:nvSpPr>
        <dsp:cNvPr id="0" name=""/>
        <dsp:cNvSpPr/>
      </dsp:nvSpPr>
      <dsp:spPr>
        <a:xfrm rot="19285714">
          <a:off x="3384301" y="1392132"/>
          <a:ext cx="457362" cy="26806"/>
        </a:xfrm>
        <a:custGeom>
          <a:avLst/>
          <a:gdLst/>
          <a:ahLst/>
          <a:cxnLst/>
          <a:rect l="0" t="0" r="0" b="0"/>
          <a:pathLst>
            <a:path>
              <a:moveTo>
                <a:pt x="0" y="13403"/>
              </a:moveTo>
              <a:lnTo>
                <a:pt x="457362" y="1340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601548" y="1394101"/>
        <a:ext cx="22868" cy="22868"/>
      </dsp:txXfrm>
    </dsp:sp>
    <dsp:sp modelId="{0C420F60-DF10-4F99-9A34-ECEA3194A209}">
      <dsp:nvSpPr>
        <dsp:cNvPr id="0" name=""/>
        <dsp:cNvSpPr/>
      </dsp:nvSpPr>
      <dsp:spPr>
        <a:xfrm>
          <a:off x="3691829" y="519233"/>
          <a:ext cx="916201" cy="9162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AMSU-A (Instrument)</a:t>
          </a:r>
        </a:p>
      </dsp:txBody>
      <dsp:txXfrm>
        <a:off x="3826004" y="653408"/>
        <a:ext cx="647851" cy="647851"/>
      </dsp:txXfrm>
    </dsp:sp>
    <dsp:sp modelId="{74049BB5-229D-468D-A5FC-073FCCCFAA4D}">
      <dsp:nvSpPr>
        <dsp:cNvPr id="0" name=""/>
        <dsp:cNvSpPr/>
      </dsp:nvSpPr>
      <dsp:spPr>
        <a:xfrm rot="771429">
          <a:off x="3516916" y="1973157"/>
          <a:ext cx="457362" cy="26806"/>
        </a:xfrm>
        <a:custGeom>
          <a:avLst/>
          <a:gdLst/>
          <a:ahLst/>
          <a:cxnLst/>
          <a:rect l="0" t="0" r="0" b="0"/>
          <a:pathLst>
            <a:path>
              <a:moveTo>
                <a:pt x="0" y="13403"/>
              </a:moveTo>
              <a:lnTo>
                <a:pt x="457362" y="1340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34163" y="1975126"/>
        <a:ext cx="22868" cy="22868"/>
      </dsp:txXfrm>
    </dsp:sp>
    <dsp:sp modelId="{EC285961-721B-42A2-839C-EE0CDA251C8A}">
      <dsp:nvSpPr>
        <dsp:cNvPr id="0" name=""/>
        <dsp:cNvSpPr/>
      </dsp:nvSpPr>
      <dsp:spPr>
        <a:xfrm>
          <a:off x="3957059" y="1681283"/>
          <a:ext cx="916201" cy="9162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CERES-FM3 (Instrument)</a:t>
          </a:r>
        </a:p>
      </dsp:txBody>
      <dsp:txXfrm>
        <a:off x="4091234" y="1815458"/>
        <a:ext cx="647851" cy="647851"/>
      </dsp:txXfrm>
    </dsp:sp>
    <dsp:sp modelId="{56816997-1BAC-4AF0-9B1C-EA5D77055CD7}">
      <dsp:nvSpPr>
        <dsp:cNvPr id="0" name=""/>
        <dsp:cNvSpPr/>
      </dsp:nvSpPr>
      <dsp:spPr>
        <a:xfrm rot="3857143">
          <a:off x="3145337" y="2439103"/>
          <a:ext cx="457362" cy="26806"/>
        </a:xfrm>
        <a:custGeom>
          <a:avLst/>
          <a:gdLst/>
          <a:ahLst/>
          <a:cxnLst/>
          <a:rect l="0" t="0" r="0" b="0"/>
          <a:pathLst>
            <a:path>
              <a:moveTo>
                <a:pt x="0" y="13403"/>
              </a:moveTo>
              <a:lnTo>
                <a:pt x="457362" y="1340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62584" y="2441072"/>
        <a:ext cx="22868" cy="22868"/>
      </dsp:txXfrm>
    </dsp:sp>
    <dsp:sp modelId="{85FBDE50-062A-4F4D-8ECD-11BAE6C0FF17}">
      <dsp:nvSpPr>
        <dsp:cNvPr id="0" name=""/>
        <dsp:cNvSpPr/>
      </dsp:nvSpPr>
      <dsp:spPr>
        <a:xfrm>
          <a:off x="3213901" y="2613174"/>
          <a:ext cx="916201" cy="9162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CERES-FM-4 (Instrument)</a:t>
          </a:r>
        </a:p>
      </dsp:txBody>
      <dsp:txXfrm>
        <a:off x="3348076" y="2747349"/>
        <a:ext cx="647851" cy="647851"/>
      </dsp:txXfrm>
    </dsp:sp>
    <dsp:sp modelId="{F70E25F5-05D8-4795-A63F-03957BC715CB}">
      <dsp:nvSpPr>
        <dsp:cNvPr id="0" name=""/>
        <dsp:cNvSpPr/>
      </dsp:nvSpPr>
      <dsp:spPr>
        <a:xfrm rot="6942857">
          <a:off x="2549370" y="2439103"/>
          <a:ext cx="457362" cy="26806"/>
        </a:xfrm>
        <a:custGeom>
          <a:avLst/>
          <a:gdLst/>
          <a:ahLst/>
          <a:cxnLst/>
          <a:rect l="0" t="0" r="0" b="0"/>
          <a:pathLst>
            <a:path>
              <a:moveTo>
                <a:pt x="0" y="13403"/>
              </a:moveTo>
              <a:lnTo>
                <a:pt x="457362" y="1340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766617" y="2441072"/>
        <a:ext cx="22868" cy="22868"/>
      </dsp:txXfrm>
    </dsp:sp>
    <dsp:sp modelId="{C54F22A5-78C0-4A72-B37D-918E2CFD1022}">
      <dsp:nvSpPr>
        <dsp:cNvPr id="0" name=""/>
        <dsp:cNvSpPr/>
      </dsp:nvSpPr>
      <dsp:spPr>
        <a:xfrm>
          <a:off x="2021967" y="2613174"/>
          <a:ext cx="916201" cy="9162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HSB (Instrument) </a:t>
          </a:r>
        </a:p>
      </dsp:txBody>
      <dsp:txXfrm>
        <a:off x="2156142" y="2747349"/>
        <a:ext cx="647851" cy="647851"/>
      </dsp:txXfrm>
    </dsp:sp>
    <dsp:sp modelId="{A78E616F-4DAB-4156-B153-2414439BAE7A}">
      <dsp:nvSpPr>
        <dsp:cNvPr id="0" name=""/>
        <dsp:cNvSpPr/>
      </dsp:nvSpPr>
      <dsp:spPr>
        <a:xfrm rot="10028571">
          <a:off x="2177791" y="1973157"/>
          <a:ext cx="457362" cy="26806"/>
        </a:xfrm>
        <a:custGeom>
          <a:avLst/>
          <a:gdLst/>
          <a:ahLst/>
          <a:cxnLst/>
          <a:rect l="0" t="0" r="0" b="0"/>
          <a:pathLst>
            <a:path>
              <a:moveTo>
                <a:pt x="0" y="13403"/>
              </a:moveTo>
              <a:lnTo>
                <a:pt x="457362" y="1340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395038" y="1975126"/>
        <a:ext cx="22868" cy="22868"/>
      </dsp:txXfrm>
    </dsp:sp>
    <dsp:sp modelId="{C8F4BF40-794E-4AFF-B8D7-73A3E1F28E79}">
      <dsp:nvSpPr>
        <dsp:cNvPr id="0" name=""/>
        <dsp:cNvSpPr/>
      </dsp:nvSpPr>
      <dsp:spPr>
        <a:xfrm>
          <a:off x="1278808" y="1681283"/>
          <a:ext cx="916201" cy="9162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MODIS (Instrument) </a:t>
          </a:r>
        </a:p>
      </dsp:txBody>
      <dsp:txXfrm>
        <a:off x="1412983" y="1815458"/>
        <a:ext cx="647851" cy="647851"/>
      </dsp:txXfrm>
    </dsp:sp>
    <dsp:sp modelId="{C486655D-8742-4B7D-9A40-68BBB6A29360}">
      <dsp:nvSpPr>
        <dsp:cNvPr id="0" name=""/>
        <dsp:cNvSpPr/>
      </dsp:nvSpPr>
      <dsp:spPr>
        <a:xfrm rot="13114286">
          <a:off x="2310406" y="1392132"/>
          <a:ext cx="457362" cy="26806"/>
        </a:xfrm>
        <a:custGeom>
          <a:avLst/>
          <a:gdLst/>
          <a:ahLst/>
          <a:cxnLst/>
          <a:rect l="0" t="0" r="0" b="0"/>
          <a:pathLst>
            <a:path>
              <a:moveTo>
                <a:pt x="0" y="13403"/>
              </a:moveTo>
              <a:lnTo>
                <a:pt x="457362" y="1340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527653" y="1394101"/>
        <a:ext cx="22868" cy="22868"/>
      </dsp:txXfrm>
    </dsp:sp>
    <dsp:sp modelId="{2214F249-7BB8-4084-8004-5D19F80B0E11}">
      <dsp:nvSpPr>
        <dsp:cNvPr id="0" name=""/>
        <dsp:cNvSpPr/>
      </dsp:nvSpPr>
      <dsp:spPr>
        <a:xfrm>
          <a:off x="1544038" y="519233"/>
          <a:ext cx="916201" cy="91620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AIRS (Instrument) </a:t>
          </a:r>
        </a:p>
      </dsp:txBody>
      <dsp:txXfrm>
        <a:off x="1678213" y="653408"/>
        <a:ext cx="647851" cy="647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B00EA-914A-4BA2-BA29-C34D1F9029A2}">
      <dsp:nvSpPr>
        <dsp:cNvPr id="0" name=""/>
        <dsp:cNvSpPr/>
      </dsp:nvSpPr>
      <dsp:spPr>
        <a:xfrm>
          <a:off x="1725275" y="763442"/>
          <a:ext cx="365574" cy="91440"/>
        </a:xfrm>
        <a:custGeom>
          <a:avLst/>
          <a:gdLst/>
          <a:ahLst/>
          <a:cxnLst/>
          <a:rect l="0" t="0" r="0" b="0"/>
          <a:pathLst>
            <a:path>
              <a:moveTo>
                <a:pt x="0" y="45720"/>
              </a:moveTo>
              <a:lnTo>
                <a:pt x="365574"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98158" y="807181"/>
        <a:ext cx="19808" cy="3961"/>
      </dsp:txXfrm>
    </dsp:sp>
    <dsp:sp modelId="{A0E40D18-5887-4065-A311-92B03002BC2A}">
      <dsp:nvSpPr>
        <dsp:cNvPr id="0" name=""/>
        <dsp:cNvSpPr/>
      </dsp:nvSpPr>
      <dsp:spPr>
        <a:xfrm>
          <a:off x="4575" y="292412"/>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(1) Reviewed KMS API Documentation</a:t>
          </a:r>
        </a:p>
      </dsp:txBody>
      <dsp:txXfrm>
        <a:off x="4575" y="292412"/>
        <a:ext cx="1722499" cy="1033499"/>
      </dsp:txXfrm>
    </dsp:sp>
    <dsp:sp modelId="{4E251453-1BB3-40FE-8650-B4518F7CAB7F}">
      <dsp:nvSpPr>
        <dsp:cNvPr id="0" name=""/>
        <dsp:cNvSpPr/>
      </dsp:nvSpPr>
      <dsp:spPr>
        <a:xfrm>
          <a:off x="3843949" y="763442"/>
          <a:ext cx="365574" cy="91440"/>
        </a:xfrm>
        <a:custGeom>
          <a:avLst/>
          <a:gdLst/>
          <a:ahLst/>
          <a:cxnLst/>
          <a:rect l="0" t="0" r="0" b="0"/>
          <a:pathLst>
            <a:path>
              <a:moveTo>
                <a:pt x="0" y="45720"/>
              </a:moveTo>
              <a:lnTo>
                <a:pt x="365574"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16832" y="807181"/>
        <a:ext cx="19808" cy="3961"/>
      </dsp:txXfrm>
    </dsp:sp>
    <dsp:sp modelId="{03DA5BAB-13A5-4923-8DC8-6D62E13D92B5}">
      <dsp:nvSpPr>
        <dsp:cNvPr id="0" name=""/>
        <dsp:cNvSpPr/>
      </dsp:nvSpPr>
      <dsp:spPr>
        <a:xfrm>
          <a:off x="2123250" y="292412"/>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(2) Wrote GCMD Keyword Update Script</a:t>
          </a:r>
        </a:p>
      </dsp:txBody>
      <dsp:txXfrm>
        <a:off x="2123250" y="292412"/>
        <a:ext cx="1722499" cy="1033499"/>
      </dsp:txXfrm>
    </dsp:sp>
    <dsp:sp modelId="{C350F43E-A00C-4D70-80A7-18A078A9324E}">
      <dsp:nvSpPr>
        <dsp:cNvPr id="0" name=""/>
        <dsp:cNvSpPr/>
      </dsp:nvSpPr>
      <dsp:spPr>
        <a:xfrm>
          <a:off x="865825" y="1324112"/>
          <a:ext cx="4237348" cy="365574"/>
        </a:xfrm>
        <a:custGeom>
          <a:avLst/>
          <a:gdLst/>
          <a:ahLst/>
          <a:cxnLst/>
          <a:rect l="0" t="0" r="0" b="0"/>
          <a:pathLst>
            <a:path>
              <a:moveTo>
                <a:pt x="4237348" y="0"/>
              </a:moveTo>
              <a:lnTo>
                <a:pt x="4237348" y="199887"/>
              </a:lnTo>
              <a:lnTo>
                <a:pt x="0" y="199887"/>
              </a:lnTo>
              <a:lnTo>
                <a:pt x="0" y="365574"/>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78104" y="1504919"/>
        <a:ext cx="212791" cy="3961"/>
      </dsp:txXfrm>
    </dsp:sp>
    <dsp:sp modelId="{5CAAD2C9-773B-4C72-8DF6-4E50D16FD588}">
      <dsp:nvSpPr>
        <dsp:cNvPr id="0" name=""/>
        <dsp:cNvSpPr/>
      </dsp:nvSpPr>
      <dsp:spPr>
        <a:xfrm>
          <a:off x="4241924" y="292412"/>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(3) Ran Script To Pull In New and Updated Keywords </a:t>
          </a:r>
        </a:p>
      </dsp:txBody>
      <dsp:txXfrm>
        <a:off x="4241924" y="292412"/>
        <a:ext cx="1722499" cy="1033499"/>
      </dsp:txXfrm>
    </dsp:sp>
    <dsp:sp modelId="{D33EFFF0-9320-4EC8-BFE3-5197D708FBDC}">
      <dsp:nvSpPr>
        <dsp:cNvPr id="0" name=""/>
        <dsp:cNvSpPr/>
      </dsp:nvSpPr>
      <dsp:spPr>
        <a:xfrm>
          <a:off x="1725275" y="2193117"/>
          <a:ext cx="365574" cy="91440"/>
        </a:xfrm>
        <a:custGeom>
          <a:avLst/>
          <a:gdLst/>
          <a:ahLst/>
          <a:cxnLst/>
          <a:rect l="0" t="0" r="0" b="0"/>
          <a:pathLst>
            <a:path>
              <a:moveTo>
                <a:pt x="0" y="45720"/>
              </a:moveTo>
              <a:lnTo>
                <a:pt x="365574"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98158" y="2236856"/>
        <a:ext cx="19808" cy="3961"/>
      </dsp:txXfrm>
    </dsp:sp>
    <dsp:sp modelId="{EFAE4789-17D8-455E-B625-44DEBCB45892}">
      <dsp:nvSpPr>
        <dsp:cNvPr id="0" name=""/>
        <dsp:cNvSpPr/>
      </dsp:nvSpPr>
      <dsp:spPr>
        <a:xfrm>
          <a:off x="4575" y="1722087"/>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(4) Ran Script To Update GCIS HTML Pages </a:t>
          </a:r>
        </a:p>
      </dsp:txBody>
      <dsp:txXfrm>
        <a:off x="4575" y="1722087"/>
        <a:ext cx="1722499" cy="1033499"/>
      </dsp:txXfrm>
    </dsp:sp>
    <dsp:sp modelId="{FB7F8352-39C8-42E1-BC4D-20F792CB946C}">
      <dsp:nvSpPr>
        <dsp:cNvPr id="0" name=""/>
        <dsp:cNvSpPr/>
      </dsp:nvSpPr>
      <dsp:spPr>
        <a:xfrm>
          <a:off x="3843949" y="2193117"/>
          <a:ext cx="365574" cy="91440"/>
        </a:xfrm>
        <a:custGeom>
          <a:avLst/>
          <a:gdLst/>
          <a:ahLst/>
          <a:cxnLst/>
          <a:rect l="0" t="0" r="0" b="0"/>
          <a:pathLst>
            <a:path>
              <a:moveTo>
                <a:pt x="0" y="45720"/>
              </a:moveTo>
              <a:lnTo>
                <a:pt x="365574"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16832" y="2236856"/>
        <a:ext cx="19808" cy="3961"/>
      </dsp:txXfrm>
    </dsp:sp>
    <dsp:sp modelId="{9FC427DF-726F-469D-83A5-7585B72046FE}">
      <dsp:nvSpPr>
        <dsp:cNvPr id="0" name=""/>
        <dsp:cNvSpPr/>
      </dsp:nvSpPr>
      <dsp:spPr>
        <a:xfrm>
          <a:off x="2123250" y="1722087"/>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(5) Reviewed HTML Pages With Data Manager</a:t>
          </a:r>
        </a:p>
      </dsp:txBody>
      <dsp:txXfrm>
        <a:off x="2123250" y="1722087"/>
        <a:ext cx="1722499" cy="1033499"/>
      </dsp:txXfrm>
    </dsp:sp>
    <dsp:sp modelId="{E55FDC3A-A4D0-4D7B-A7CC-80BCDD92CA84}">
      <dsp:nvSpPr>
        <dsp:cNvPr id="0" name=""/>
        <dsp:cNvSpPr/>
      </dsp:nvSpPr>
      <dsp:spPr>
        <a:xfrm>
          <a:off x="4241924" y="1722087"/>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(6) Published HTML Pages</a:t>
          </a:r>
        </a:p>
      </dsp:txBody>
      <dsp:txXfrm>
        <a:off x="4241924" y="1722087"/>
        <a:ext cx="1722499" cy="1033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B00EA-914A-4BA2-BA29-C34D1F9029A2}">
      <dsp:nvSpPr>
        <dsp:cNvPr id="0" name=""/>
        <dsp:cNvSpPr/>
      </dsp:nvSpPr>
      <dsp:spPr>
        <a:xfrm>
          <a:off x="1725275" y="763442"/>
          <a:ext cx="365574" cy="91440"/>
        </a:xfrm>
        <a:custGeom>
          <a:avLst/>
          <a:gdLst/>
          <a:ahLst/>
          <a:cxnLst/>
          <a:rect l="0" t="0" r="0" b="0"/>
          <a:pathLst>
            <a:path>
              <a:moveTo>
                <a:pt x="0" y="45720"/>
              </a:moveTo>
              <a:lnTo>
                <a:pt x="365574"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98158" y="807181"/>
        <a:ext cx="19808" cy="3961"/>
      </dsp:txXfrm>
    </dsp:sp>
    <dsp:sp modelId="{A0E40D18-5887-4065-A311-92B03002BC2A}">
      <dsp:nvSpPr>
        <dsp:cNvPr id="0" name=""/>
        <dsp:cNvSpPr/>
      </dsp:nvSpPr>
      <dsp:spPr>
        <a:xfrm>
          <a:off x="4575" y="292412"/>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(1) Reviewed Proposed Keyword Changes With IMPACT Team  </a:t>
          </a:r>
        </a:p>
      </dsp:txBody>
      <dsp:txXfrm>
        <a:off x="4575" y="292412"/>
        <a:ext cx="1722499" cy="1033499"/>
      </dsp:txXfrm>
    </dsp:sp>
    <dsp:sp modelId="{150491CD-8DD3-4012-8888-D929CD8E0815}">
      <dsp:nvSpPr>
        <dsp:cNvPr id="0" name=""/>
        <dsp:cNvSpPr/>
      </dsp:nvSpPr>
      <dsp:spPr>
        <a:xfrm>
          <a:off x="3843949" y="763442"/>
          <a:ext cx="365574" cy="91440"/>
        </a:xfrm>
        <a:custGeom>
          <a:avLst/>
          <a:gdLst/>
          <a:ahLst/>
          <a:cxnLst/>
          <a:rect l="0" t="0" r="0" b="0"/>
          <a:pathLst>
            <a:path>
              <a:moveTo>
                <a:pt x="0" y="45720"/>
              </a:moveTo>
              <a:lnTo>
                <a:pt x="365574"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16832" y="807181"/>
        <a:ext cx="19808" cy="3961"/>
      </dsp:txXfrm>
    </dsp:sp>
    <dsp:sp modelId="{EFAE4789-17D8-455E-B625-44DEBCB45892}">
      <dsp:nvSpPr>
        <dsp:cNvPr id="0" name=""/>
        <dsp:cNvSpPr/>
      </dsp:nvSpPr>
      <dsp:spPr>
        <a:xfrm>
          <a:off x="2123250" y="292412"/>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 Added Keyword and Definition To KMS</a:t>
          </a:r>
        </a:p>
      </dsp:txBody>
      <dsp:txXfrm>
        <a:off x="2123250" y="292412"/>
        <a:ext cx="1722499" cy="1033499"/>
      </dsp:txXfrm>
    </dsp:sp>
    <dsp:sp modelId="{B4666053-A8F2-4D46-A0D4-680C1BE973E0}">
      <dsp:nvSpPr>
        <dsp:cNvPr id="0" name=""/>
        <dsp:cNvSpPr/>
      </dsp:nvSpPr>
      <dsp:spPr>
        <a:xfrm>
          <a:off x="865825" y="1324112"/>
          <a:ext cx="4237348" cy="365574"/>
        </a:xfrm>
        <a:custGeom>
          <a:avLst/>
          <a:gdLst/>
          <a:ahLst/>
          <a:cxnLst/>
          <a:rect l="0" t="0" r="0" b="0"/>
          <a:pathLst>
            <a:path>
              <a:moveTo>
                <a:pt x="4237348" y="0"/>
              </a:moveTo>
              <a:lnTo>
                <a:pt x="4237348" y="199887"/>
              </a:lnTo>
              <a:lnTo>
                <a:pt x="0" y="199887"/>
              </a:lnTo>
              <a:lnTo>
                <a:pt x="0" y="365574"/>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78104" y="1504919"/>
        <a:ext cx="212791" cy="3961"/>
      </dsp:txXfrm>
    </dsp:sp>
    <dsp:sp modelId="{D345A77C-5B6A-419B-9F64-66A2B711EF9A}">
      <dsp:nvSpPr>
        <dsp:cNvPr id="0" name=""/>
        <dsp:cNvSpPr/>
      </dsp:nvSpPr>
      <dsp:spPr>
        <a:xfrm>
          <a:off x="4241924" y="292412"/>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(3) Added Keyword Relationships to KMS </a:t>
          </a:r>
        </a:p>
      </dsp:txBody>
      <dsp:txXfrm>
        <a:off x="4241924" y="292412"/>
        <a:ext cx="1722499" cy="1033499"/>
      </dsp:txXfrm>
    </dsp:sp>
    <dsp:sp modelId="{A7040911-F2E1-44E4-B201-C71F3043D926}">
      <dsp:nvSpPr>
        <dsp:cNvPr id="0" name=""/>
        <dsp:cNvSpPr/>
      </dsp:nvSpPr>
      <dsp:spPr>
        <a:xfrm>
          <a:off x="1725275" y="2193117"/>
          <a:ext cx="365574" cy="91440"/>
        </a:xfrm>
        <a:custGeom>
          <a:avLst/>
          <a:gdLst/>
          <a:ahLst/>
          <a:cxnLst/>
          <a:rect l="0" t="0" r="0" b="0"/>
          <a:pathLst>
            <a:path>
              <a:moveTo>
                <a:pt x="0" y="45720"/>
              </a:moveTo>
              <a:lnTo>
                <a:pt x="365574"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98158" y="2236856"/>
        <a:ext cx="19808" cy="3961"/>
      </dsp:txXfrm>
    </dsp:sp>
    <dsp:sp modelId="{10224378-BA58-467F-944E-074B5E54ECA3}">
      <dsp:nvSpPr>
        <dsp:cNvPr id="0" name=""/>
        <dsp:cNvSpPr/>
      </dsp:nvSpPr>
      <dsp:spPr>
        <a:xfrm>
          <a:off x="4575" y="1722087"/>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(4) Peer Reviewed Changes With IMPACT Team</a:t>
          </a:r>
        </a:p>
      </dsp:txBody>
      <dsp:txXfrm>
        <a:off x="4575" y="1722087"/>
        <a:ext cx="1722499" cy="1033499"/>
      </dsp:txXfrm>
    </dsp:sp>
    <dsp:sp modelId="{6A9FDF25-B386-46A1-962F-4F0D2074B57B}">
      <dsp:nvSpPr>
        <dsp:cNvPr id="0" name=""/>
        <dsp:cNvSpPr/>
      </dsp:nvSpPr>
      <dsp:spPr>
        <a:xfrm>
          <a:off x="3843949" y="2193117"/>
          <a:ext cx="365574" cy="91440"/>
        </a:xfrm>
        <a:custGeom>
          <a:avLst/>
          <a:gdLst/>
          <a:ahLst/>
          <a:cxnLst/>
          <a:rect l="0" t="0" r="0" b="0"/>
          <a:pathLst>
            <a:path>
              <a:moveTo>
                <a:pt x="0" y="45720"/>
              </a:moveTo>
              <a:lnTo>
                <a:pt x="365574"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16832" y="2236856"/>
        <a:ext cx="19808" cy="3961"/>
      </dsp:txXfrm>
    </dsp:sp>
    <dsp:sp modelId="{323D6611-8F54-4729-91FE-1A3D91856696}">
      <dsp:nvSpPr>
        <dsp:cNvPr id="0" name=""/>
        <dsp:cNvSpPr/>
      </dsp:nvSpPr>
      <dsp:spPr>
        <a:xfrm>
          <a:off x="2123250" y="1722087"/>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(5) Published Keyword Changes In KMS</a:t>
          </a:r>
        </a:p>
      </dsp:txBody>
      <dsp:txXfrm>
        <a:off x="2123250" y="1722087"/>
        <a:ext cx="1722499" cy="1033499"/>
      </dsp:txXfrm>
    </dsp:sp>
    <dsp:sp modelId="{B0FD6F0C-FA5F-4848-A5E7-D1F4601758CA}">
      <dsp:nvSpPr>
        <dsp:cNvPr id="0" name=""/>
        <dsp:cNvSpPr/>
      </dsp:nvSpPr>
      <dsp:spPr>
        <a:xfrm>
          <a:off x="4241924" y="1722087"/>
          <a:ext cx="1722499" cy="103349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(6) Informed IMPACT Team of Published Keywords </a:t>
          </a:r>
        </a:p>
      </dsp:txBody>
      <dsp:txXfrm>
        <a:off x="4241924" y="1722087"/>
        <a:ext cx="1722499" cy="103349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f5e29b7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f5e29b7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176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835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8370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a:latin typeface="Times New Roman" panose="02020603050405020304" pitchFamily="18" charset="0"/>
            </a:endParaRPr>
          </a:p>
        </p:txBody>
      </p:sp>
    </p:spTree>
    <p:extLst>
      <p:ext uri="{BB962C8B-B14F-4D97-AF65-F5344CB8AC3E}">
        <p14:creationId xmlns:p14="http://schemas.microsoft.com/office/powerpoint/2010/main" val="369035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702311" y="4421823"/>
            <a:ext cx="5618479" cy="4189095"/>
          </a:xfrm>
          <a:prstGeom prst="rect">
            <a:avLst/>
          </a:prstGeom>
          <a:noFill/>
          <a:ln>
            <a:noFill/>
          </a:ln>
        </p:spPr>
        <p:txBody>
          <a:bodyPr spcFirstLastPara="1" wrap="square" lIns="93300" tIns="93300" rIns="93300" bIns="93300" anchor="t" anchorCtr="0">
            <a:noAutofit/>
          </a:bodyPr>
          <a:lstStyle/>
          <a:p>
            <a:pPr marL="0" marR="0" lvl="0" indent="0" algn="l" rtl="0">
              <a:spcBef>
                <a:spcPts val="0"/>
              </a:spcBef>
              <a:spcAft>
                <a:spcPts val="0"/>
              </a:spcAft>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166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048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Mention that some of these steps are optional </a:t>
            </a:r>
          </a:p>
        </p:txBody>
      </p:sp>
    </p:spTree>
    <p:extLst>
      <p:ext uri="{BB962C8B-B14F-4D97-AF65-F5344CB8AC3E}">
        <p14:creationId xmlns:p14="http://schemas.microsoft.com/office/powerpoint/2010/main" val="40295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628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Global Change Information System (GCIS) is a web-based resource for traceable, sound global change data, information, and products.</a:t>
            </a:r>
          </a:p>
          <a:p>
            <a:endParaRPr lang="en-US" dirty="0"/>
          </a:p>
          <a:p>
            <a:r>
              <a:rPr lang="en-US" dirty="0"/>
              <a:t>     The Inter Agency Implementation and Advanced Concepts (IMPACT) team at NASA MSFC seeks to infuse NASA’s Earth Science data into other agencies and organizations application workflows. The IMPACT team monitors trends across the informatics, data science, and information technology fields to inform strategy and develop effective new solutions for Earth Science data management and dissemination.</a:t>
            </a:r>
          </a:p>
          <a:p>
            <a:endParaRPr lang="en-US" dirty="0"/>
          </a:p>
        </p:txBody>
      </p:sp>
    </p:spTree>
    <p:extLst>
      <p:ext uri="{BB962C8B-B14F-4D97-AF65-F5344CB8AC3E}">
        <p14:creationId xmlns:p14="http://schemas.microsoft.com/office/powerpoint/2010/main" val="249090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371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821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228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577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F3F3F3"/>
              </a:buClr>
              <a:buSzPts val="2800"/>
              <a:buNone/>
              <a:defRPr sz="2800">
                <a:solidFill>
                  <a:srgbClr val="F3F3F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1157075" y="221200"/>
            <a:ext cx="76752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1" name="Google Shape;8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5" name="Google Shape;85;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 name="Google Shape;86;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7" name="Google Shape;8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0" name="Google Shape;9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3" name="Google Shape;93;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4" name="Google Shape;9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4495E"/>
        </a:solidFill>
        <a:effectLst/>
      </p:bgPr>
    </p:bg>
    <p:spTree>
      <p:nvGrpSpPr>
        <p:cNvPr id="1" name="Shape 101"/>
        <p:cNvGrpSpPr/>
        <p:nvPr/>
      </p:nvGrpSpPr>
      <p:grpSpPr>
        <a:xfrm>
          <a:off x="0" y="0"/>
          <a:ext cx="0" cy="0"/>
          <a:chOff x="0" y="0"/>
          <a:chExt cx="0" cy="0"/>
        </a:xfrm>
      </p:grpSpPr>
      <p:sp>
        <p:nvSpPr>
          <p:cNvPr id="102" name="Google Shape;102;p26"/>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3200"/>
              <a:buFont typeface="Arial"/>
              <a:buNone/>
              <a:defRPr sz="4400" b="1" i="0" u="none" strike="noStrike" cap="none">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3" name="Google Shape;103;p26"/>
          <p:cNvSpPr txBox="1">
            <a:spLocks noGrp="1"/>
          </p:cNvSpPr>
          <p:nvPr>
            <p:ph type="subTitle" idx="1"/>
          </p:nvPr>
        </p:nvSpPr>
        <p:spPr>
          <a:xfrm>
            <a:off x="685800" y="3007117"/>
            <a:ext cx="7086600" cy="1314600"/>
          </a:xfrm>
          <a:prstGeom prst="rect">
            <a:avLst/>
          </a:prstGeom>
          <a:noFill/>
          <a:ln>
            <a:noFill/>
          </a:ln>
        </p:spPr>
        <p:txBody>
          <a:bodyPr spcFirstLastPara="1" wrap="square" lIns="91425" tIns="91425" rIns="91425" bIns="91425" anchor="t" anchorCtr="0"/>
          <a:lstStyle>
            <a:lvl1pPr marL="0" marR="0" lvl="0" indent="0" algn="l" rtl="0">
              <a:spcBef>
                <a:spcPts val="480"/>
              </a:spcBef>
              <a:spcAft>
                <a:spcPts val="0"/>
              </a:spcAft>
              <a:buClr>
                <a:srgbClr val="BFBFBF"/>
              </a:buClr>
              <a:buSzPts val="3200"/>
              <a:buFont typeface="Arial"/>
              <a:buNone/>
              <a:defRPr sz="2400" b="0" i="0" u="none" strike="noStrike" cap="none">
                <a:solidFill>
                  <a:srgbClr val="BFBFBF"/>
                </a:solidFill>
                <a:latin typeface="Helvetica Neue"/>
                <a:ea typeface="Helvetica Neue"/>
                <a:cs typeface="Helvetica Neue"/>
                <a:sym typeface="Helvetica Neue"/>
              </a:defRPr>
            </a:lvl1pPr>
            <a:lvl2pPr marL="457200" marR="0" lvl="1" indent="0" algn="ctr" rtl="0">
              <a:spcBef>
                <a:spcPts val="560"/>
              </a:spcBef>
              <a:spcAft>
                <a:spcPts val="0"/>
              </a:spcAft>
              <a:buClr>
                <a:srgbClr val="898989"/>
              </a:buClr>
              <a:buSzPts val="2800"/>
              <a:buFont typeface="Arial"/>
              <a:buNone/>
              <a:defRPr sz="2800" b="0" i="0" u="none" strike="noStrike" cap="none">
                <a:solidFill>
                  <a:srgbClr val="898989"/>
                </a:solidFill>
                <a:latin typeface="Helvetica Neue"/>
                <a:ea typeface="Helvetica Neue"/>
                <a:cs typeface="Helvetica Neue"/>
                <a:sym typeface="Helvetica Neue"/>
              </a:defRPr>
            </a:lvl2pPr>
            <a:lvl3pPr marL="914400" marR="0" lvl="2" indent="0" algn="ctr" rtl="0">
              <a:spcBef>
                <a:spcPts val="480"/>
              </a:spcBef>
              <a:spcAft>
                <a:spcPts val="0"/>
              </a:spcAft>
              <a:buClr>
                <a:srgbClr val="898989"/>
              </a:buClr>
              <a:buSzPts val="2400"/>
              <a:buFont typeface="Arial"/>
              <a:buNone/>
              <a:defRPr sz="2400" b="0" i="0" u="none" strike="noStrike" cap="none">
                <a:solidFill>
                  <a:srgbClr val="898989"/>
                </a:solidFill>
                <a:latin typeface="Helvetica Neue"/>
                <a:ea typeface="Helvetica Neue"/>
                <a:cs typeface="Helvetica Neue"/>
                <a:sym typeface="Helvetica Neue"/>
              </a:defRPr>
            </a:lvl3pPr>
            <a:lvl4pPr marL="1371600" marR="0" lvl="3" indent="0" algn="ctr" rtl="0">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4pPr>
            <a:lvl5pPr marL="1828800" marR="0" lvl="4" indent="0" algn="ctr" rtl="0">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5pPr>
            <a:lvl6pPr marL="2286000" marR="0" lvl="5" indent="0"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L="2743200" marR="0" lvl="6" indent="0"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L="3200400" marR="0" lvl="7" indent="0"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L="3657600" marR="0" lvl="8" indent="0" algn="ctr" rtl="0">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endParaRPr/>
          </a:p>
        </p:txBody>
      </p:sp>
      <p:pic>
        <p:nvPicPr>
          <p:cNvPr id="104" name="Google Shape;104;p26" descr="eosdis-logo-white.png"/>
          <p:cNvPicPr preferRelativeResize="0"/>
          <p:nvPr/>
        </p:nvPicPr>
        <p:blipFill rotWithShape="1">
          <a:blip r:embed="rId2">
            <a:alphaModFix/>
          </a:blip>
          <a:srcRect r="16163"/>
          <a:stretch/>
        </p:blipFill>
        <p:spPr>
          <a:xfrm>
            <a:off x="7048550" y="144994"/>
            <a:ext cx="2002200" cy="569400"/>
          </a:xfrm>
          <a:prstGeom prst="rect">
            <a:avLst/>
          </a:prstGeom>
          <a:noFill/>
          <a:ln>
            <a:noFill/>
          </a:ln>
        </p:spPr>
      </p:pic>
      <p:pic>
        <p:nvPicPr>
          <p:cNvPr id="105" name="Google Shape;105;p26" descr="This image rendered as PNG in ..."/>
          <p:cNvPicPr preferRelativeResize="0"/>
          <p:nvPr/>
        </p:nvPicPr>
        <p:blipFill>
          <a:blip r:embed="rId3">
            <a:alphaModFix/>
          </a:blip>
          <a:stretch>
            <a:fillRect/>
          </a:stretch>
        </p:blipFill>
        <p:spPr>
          <a:xfrm>
            <a:off x="152875" y="118050"/>
            <a:ext cx="564563" cy="46745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34495E"/>
        </a:solidFill>
        <a:effectLst/>
      </p:bgPr>
    </p:bg>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1048900" y="53575"/>
            <a:ext cx="77250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200"/>
              <a:buFont typeface="Arial"/>
              <a:buNone/>
              <a:defRPr sz="3200" b="0" i="0" u="none" strike="noStrike" cap="none">
                <a:latin typeface="Arial"/>
                <a:ea typeface="Arial"/>
                <a:cs typeface="Arial"/>
                <a:sym typeface="Arial"/>
              </a:defRPr>
            </a:lvl1pPr>
            <a:lvl2pPr lvl="1" indent="0" algn="ctr" rtl="0">
              <a:spcBef>
                <a:spcPts val="0"/>
              </a:spcBef>
              <a:spcAft>
                <a:spcPts val="0"/>
              </a:spcAft>
              <a:buSzPts val="3200"/>
              <a:buNone/>
              <a:defRPr sz="3200"/>
            </a:lvl2pPr>
            <a:lvl3pPr lvl="2" indent="0" algn="ctr" rtl="0">
              <a:spcBef>
                <a:spcPts val="0"/>
              </a:spcBef>
              <a:spcAft>
                <a:spcPts val="0"/>
              </a:spcAft>
              <a:buSzPts val="3200"/>
              <a:buNone/>
              <a:defRPr sz="3200"/>
            </a:lvl3pPr>
            <a:lvl4pPr lvl="3" indent="0" algn="ctr" rtl="0">
              <a:spcBef>
                <a:spcPts val="0"/>
              </a:spcBef>
              <a:spcAft>
                <a:spcPts val="0"/>
              </a:spcAft>
              <a:buSzPts val="3200"/>
              <a:buNone/>
              <a:defRPr sz="3200"/>
            </a:lvl4pPr>
            <a:lvl5pPr lvl="4" indent="0" algn="ctr" rtl="0">
              <a:spcBef>
                <a:spcPts val="0"/>
              </a:spcBef>
              <a:spcAft>
                <a:spcPts val="0"/>
              </a:spcAft>
              <a:buSzPts val="3200"/>
              <a:buNone/>
              <a:defRPr sz="3200"/>
            </a:lvl5pPr>
            <a:lvl6pPr lvl="5" indent="0" algn="ctr" rtl="0">
              <a:spcBef>
                <a:spcPts val="0"/>
              </a:spcBef>
              <a:spcAft>
                <a:spcPts val="0"/>
              </a:spcAft>
              <a:buSzPts val="3200"/>
              <a:buNone/>
              <a:defRPr sz="3200"/>
            </a:lvl6pPr>
            <a:lvl7pPr lvl="6" indent="0" algn="ctr" rtl="0">
              <a:spcBef>
                <a:spcPts val="0"/>
              </a:spcBef>
              <a:spcAft>
                <a:spcPts val="0"/>
              </a:spcAft>
              <a:buSzPts val="3200"/>
              <a:buNone/>
              <a:defRPr sz="3200"/>
            </a:lvl7pPr>
            <a:lvl8pPr lvl="7" indent="0" algn="ctr" rtl="0">
              <a:spcBef>
                <a:spcPts val="0"/>
              </a:spcBef>
              <a:spcAft>
                <a:spcPts val="0"/>
              </a:spcAft>
              <a:buSzPts val="3200"/>
              <a:buNone/>
              <a:defRPr sz="3200"/>
            </a:lvl8pPr>
            <a:lvl9pPr lvl="8" indent="0" algn="ctr" rtl="0">
              <a:spcBef>
                <a:spcPts val="0"/>
              </a:spcBef>
              <a:spcAft>
                <a:spcPts val="0"/>
              </a:spcAft>
              <a:buSzPts val="3200"/>
              <a:buNone/>
              <a:defRPr sz="3200"/>
            </a:lvl9pPr>
          </a:lstStyle>
          <a:p>
            <a:endParaRPr/>
          </a:p>
        </p:txBody>
      </p:sp>
      <p:pic>
        <p:nvPicPr>
          <p:cNvPr id="108" name="Google Shape;108;p27" descr="This image rendered as PNG in ..."/>
          <p:cNvPicPr preferRelativeResize="0"/>
          <p:nvPr/>
        </p:nvPicPr>
        <p:blipFill>
          <a:blip r:embed="rId2">
            <a:alphaModFix/>
          </a:blip>
          <a:stretch>
            <a:fillRect/>
          </a:stretch>
        </p:blipFill>
        <p:spPr>
          <a:xfrm>
            <a:off x="152875" y="118050"/>
            <a:ext cx="564563" cy="467457"/>
          </a:xfrm>
          <a:prstGeom prst="rect">
            <a:avLst/>
          </a:prstGeom>
          <a:noFill/>
          <a:ln>
            <a:noFill/>
          </a:ln>
        </p:spPr>
      </p:pic>
      <p:sp>
        <p:nvSpPr>
          <p:cNvPr id="109" name="Google Shape;109;p27"/>
          <p:cNvSpPr txBox="1"/>
          <p:nvPr/>
        </p:nvSpPr>
        <p:spPr>
          <a:xfrm>
            <a:off x="8548850" y="4741556"/>
            <a:ext cx="608100" cy="359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Verdana"/>
              <a:buNone/>
            </a:pPr>
            <a:endParaRPr sz="1200">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Font typeface="Verdana"/>
              <a:buNone/>
            </a:pPr>
            <a:fld id="{00000000-1234-1234-1234-123412341234}" type="slidenum">
              <a:rPr lang="en" sz="1200" b="0" i="0" u="none" strike="noStrike" cap="none">
                <a:solidFill>
                  <a:srgbClr val="FFFFFF"/>
                </a:solidFill>
                <a:latin typeface="Verdana"/>
                <a:ea typeface="Verdana"/>
                <a:cs typeface="Verdana"/>
                <a:sym typeface="Verdana"/>
              </a:rPr>
              <a:t>‹#›</a:t>
            </a:fld>
            <a:endParaRPr sz="1200" b="0" i="0" u="none" strike="noStrike" cap="none">
              <a:solidFill>
                <a:srgbClr val="FFFFFF"/>
              </a:solidFill>
              <a:latin typeface="Verdana"/>
              <a:ea typeface="Verdana"/>
              <a:cs typeface="Verdana"/>
              <a:sym typeface="Verdan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34495E"/>
        </a:solidFill>
        <a:effectLst/>
      </p:bgPr>
    </p:bg>
    <p:spTree>
      <p:nvGrpSpPr>
        <p:cNvPr id="1" name="Shape 110"/>
        <p:cNvGrpSpPr/>
        <p:nvPr/>
      </p:nvGrpSpPr>
      <p:grpSpPr>
        <a:xfrm>
          <a:off x="0" y="0"/>
          <a:ext cx="0" cy="0"/>
          <a:chOff x="0" y="0"/>
          <a:chExt cx="0" cy="0"/>
        </a:xfrm>
      </p:grpSpPr>
      <p:sp>
        <p:nvSpPr>
          <p:cNvPr id="111" name="Google Shape;111;p28"/>
          <p:cNvSpPr txBox="1">
            <a:spLocks noGrp="1"/>
          </p:cNvSpPr>
          <p:nvPr>
            <p:ph type="body" idx="1"/>
          </p:nvPr>
        </p:nvSpPr>
        <p:spPr>
          <a:xfrm>
            <a:off x="457200" y="895350"/>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SzPts val="3200"/>
              <a:buFont typeface="Arial"/>
              <a:buChar char="•"/>
              <a:defRPr sz="3200" b="0" i="0" u="none" strike="noStrike" cap="none">
                <a:latin typeface="Helvetica Neue"/>
                <a:ea typeface="Helvetica Neue"/>
                <a:cs typeface="Helvetica Neue"/>
                <a:sym typeface="Helvetica Neue"/>
              </a:defRPr>
            </a:lvl1pPr>
            <a:lvl2pPr marL="914400" marR="0" lvl="1" indent="-406400" algn="l" rtl="0">
              <a:spcBef>
                <a:spcPts val="560"/>
              </a:spcBef>
              <a:spcAft>
                <a:spcPts val="0"/>
              </a:spcAft>
              <a:buClr>
                <a:srgbClr val="F3F3F3"/>
              </a:buClr>
              <a:buSzPts val="2800"/>
              <a:buFont typeface="Arial"/>
              <a:buChar char="–"/>
              <a:defRPr sz="2800" b="0" i="0" u="none" strike="noStrike" cap="none">
                <a:solidFill>
                  <a:srgbClr val="F3F3F3"/>
                </a:solidFill>
                <a:latin typeface="Helvetica Neue"/>
                <a:ea typeface="Helvetica Neue"/>
                <a:cs typeface="Helvetica Neue"/>
                <a:sym typeface="Helvetica Neue"/>
              </a:defRPr>
            </a:lvl2pPr>
            <a:lvl3pPr marL="1371600" marR="0" lvl="2" indent="-381000" algn="l" rtl="0">
              <a:spcBef>
                <a:spcPts val="480"/>
              </a:spcBef>
              <a:spcAft>
                <a:spcPts val="0"/>
              </a:spcAft>
              <a:buClr>
                <a:srgbClr val="EFEFEF"/>
              </a:buClr>
              <a:buSzPts val="2400"/>
              <a:buFont typeface="Arial"/>
              <a:buChar char="•"/>
              <a:defRPr sz="2400" b="0" i="0" u="none" strike="noStrike" cap="none">
                <a:solidFill>
                  <a:srgbClr val="EFEFEF"/>
                </a:solidFill>
                <a:latin typeface="Helvetica Neue"/>
                <a:ea typeface="Helvetica Neue"/>
                <a:cs typeface="Helvetica Neue"/>
                <a:sym typeface="Helvetica Neue"/>
              </a:defRPr>
            </a:lvl3pPr>
            <a:lvl4pPr marL="1828800" marR="0" lvl="3" indent="-355600" algn="l" rtl="0">
              <a:spcBef>
                <a:spcPts val="400"/>
              </a:spcBef>
              <a:spcAft>
                <a:spcPts val="0"/>
              </a:spcAft>
              <a:buClr>
                <a:srgbClr val="D9D9D9"/>
              </a:buClr>
              <a:buSzPts val="2000"/>
              <a:buFont typeface="Arial"/>
              <a:buChar char="–"/>
              <a:defRPr sz="2000" b="0" i="0" u="none" strike="noStrike" cap="none">
                <a:solidFill>
                  <a:srgbClr val="D9D9D9"/>
                </a:solidFill>
                <a:latin typeface="Helvetica Neue"/>
                <a:ea typeface="Helvetica Neue"/>
                <a:cs typeface="Helvetica Neue"/>
                <a:sym typeface="Helvetica Neue"/>
              </a:defRPr>
            </a:lvl4pPr>
            <a:lvl5pPr marL="2286000" marR="0" lvl="4" indent="-355600" algn="l" rtl="0">
              <a:spcBef>
                <a:spcPts val="400"/>
              </a:spcBef>
              <a:spcAft>
                <a:spcPts val="0"/>
              </a:spcAft>
              <a:buSzPts val="2000"/>
              <a:buFont typeface="Arial"/>
              <a:buChar char="»"/>
              <a:defRPr sz="2000" b="0" i="0" u="none" strike="noStrike" cap="none">
                <a:latin typeface="Helvetica Neue"/>
                <a:ea typeface="Helvetica Neue"/>
                <a:cs typeface="Helvetica Neue"/>
                <a:sym typeface="Helvetica Neue"/>
              </a:defRPr>
            </a:lvl5pPr>
            <a:lvl6pPr marL="2743200" marR="0" lvl="5" indent="-355600" algn="l" rtl="0">
              <a:spcBef>
                <a:spcPts val="400"/>
              </a:spcBef>
              <a:spcAft>
                <a:spcPts val="0"/>
              </a:spcAft>
              <a:buSzPts val="2000"/>
              <a:buFont typeface="Arial"/>
              <a:buChar char="•"/>
              <a:defRPr sz="2000" b="0" i="0" u="none" strike="noStrike" cap="none">
                <a:latin typeface="Source Sans Pro"/>
                <a:ea typeface="Source Sans Pro"/>
                <a:cs typeface="Source Sans Pro"/>
                <a:sym typeface="Source Sans Pro"/>
              </a:defRPr>
            </a:lvl6pPr>
            <a:lvl7pPr marL="3200400" marR="0" lvl="6" indent="-355600" algn="l" rtl="0">
              <a:spcBef>
                <a:spcPts val="400"/>
              </a:spcBef>
              <a:spcAft>
                <a:spcPts val="0"/>
              </a:spcAft>
              <a:buSzPts val="2000"/>
              <a:buFont typeface="Arial"/>
              <a:buChar char="•"/>
              <a:defRPr sz="2000" b="0" i="0" u="none" strike="noStrike" cap="none">
                <a:latin typeface="Source Sans Pro"/>
                <a:ea typeface="Source Sans Pro"/>
                <a:cs typeface="Source Sans Pro"/>
                <a:sym typeface="Source Sans Pro"/>
              </a:defRPr>
            </a:lvl7pPr>
            <a:lvl8pPr marL="3657600" marR="0" lvl="7" indent="-355600" algn="l" rtl="0">
              <a:spcBef>
                <a:spcPts val="400"/>
              </a:spcBef>
              <a:spcAft>
                <a:spcPts val="0"/>
              </a:spcAft>
              <a:buSzPts val="2000"/>
              <a:buFont typeface="Arial"/>
              <a:buChar char="•"/>
              <a:defRPr sz="2000" b="0" i="0" u="none" strike="noStrike" cap="none">
                <a:latin typeface="Source Sans Pro"/>
                <a:ea typeface="Source Sans Pro"/>
                <a:cs typeface="Source Sans Pro"/>
                <a:sym typeface="Source Sans Pro"/>
              </a:defRPr>
            </a:lvl8pPr>
            <a:lvl9pPr marL="4114800" marR="0" lvl="8" indent="-355600" algn="l" rtl="0">
              <a:spcBef>
                <a:spcPts val="400"/>
              </a:spcBef>
              <a:spcAft>
                <a:spcPts val="0"/>
              </a:spcAft>
              <a:buSzPts val="2000"/>
              <a:buFont typeface="Arial"/>
              <a:buChar char="•"/>
              <a:defRPr sz="2000" b="0" i="0" u="none" strike="noStrike" cap="none">
                <a:latin typeface="Source Sans Pro"/>
                <a:ea typeface="Source Sans Pro"/>
                <a:cs typeface="Source Sans Pro"/>
                <a:sym typeface="Source Sans Pro"/>
              </a:defRPr>
            </a:lvl9pPr>
          </a:lstStyle>
          <a:p>
            <a:endParaRPr/>
          </a:p>
        </p:txBody>
      </p:sp>
      <p:sp>
        <p:nvSpPr>
          <p:cNvPr id="112" name="Google Shape;112;p28"/>
          <p:cNvSpPr txBox="1"/>
          <p:nvPr/>
        </p:nvSpPr>
        <p:spPr>
          <a:xfrm>
            <a:off x="8548850" y="4741556"/>
            <a:ext cx="608100" cy="359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Verdana"/>
              <a:buNone/>
            </a:pPr>
            <a:endParaRPr sz="1200">
              <a:solidFill>
                <a:srgbClr val="FFFFFF"/>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Font typeface="Verdana"/>
              <a:buNone/>
            </a:pPr>
            <a:fld id="{00000000-1234-1234-1234-123412341234}" type="slidenum">
              <a:rPr lang="en" sz="1200" b="0" i="0" u="none" strike="noStrike" cap="none">
                <a:solidFill>
                  <a:srgbClr val="FFFFFF"/>
                </a:solidFill>
                <a:latin typeface="Verdana"/>
                <a:ea typeface="Verdana"/>
                <a:cs typeface="Verdana"/>
                <a:sym typeface="Verdana"/>
              </a:rPr>
              <a:t>‹#›</a:t>
            </a:fld>
            <a:endParaRPr sz="1200" b="0" i="0" u="none" strike="noStrike" cap="none">
              <a:solidFill>
                <a:srgbClr val="FFFFFF"/>
              </a:solidFill>
              <a:latin typeface="Verdana"/>
              <a:ea typeface="Verdana"/>
              <a:cs typeface="Verdana"/>
              <a:sym typeface="Verdana"/>
            </a:endParaRPr>
          </a:p>
        </p:txBody>
      </p:sp>
      <p:pic>
        <p:nvPicPr>
          <p:cNvPr id="113" name="Google Shape;113;p28" descr="This image rendered as PNG in ..."/>
          <p:cNvPicPr preferRelativeResize="0"/>
          <p:nvPr/>
        </p:nvPicPr>
        <p:blipFill>
          <a:blip r:embed="rId2">
            <a:alphaModFix/>
          </a:blip>
          <a:stretch>
            <a:fillRect/>
          </a:stretch>
        </p:blipFill>
        <p:spPr>
          <a:xfrm>
            <a:off x="152875" y="118050"/>
            <a:ext cx="564563" cy="467457"/>
          </a:xfrm>
          <a:prstGeom prst="rect">
            <a:avLst/>
          </a:prstGeom>
          <a:noFill/>
          <a:ln>
            <a:noFill/>
          </a:ln>
        </p:spPr>
      </p:pic>
      <p:sp>
        <p:nvSpPr>
          <p:cNvPr id="114" name="Google Shape;114;p28"/>
          <p:cNvSpPr txBox="1">
            <a:spLocks noGrp="1"/>
          </p:cNvSpPr>
          <p:nvPr>
            <p:ph type="title"/>
          </p:nvPr>
        </p:nvSpPr>
        <p:spPr>
          <a:xfrm>
            <a:off x="1048900" y="53575"/>
            <a:ext cx="77250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200"/>
              <a:buFont typeface="Arial"/>
              <a:buNone/>
              <a:defRPr sz="3200" b="0" i="0" u="none" strike="noStrike" cap="none">
                <a:latin typeface="Arial"/>
                <a:ea typeface="Arial"/>
                <a:cs typeface="Arial"/>
                <a:sym typeface="Arial"/>
              </a:defRPr>
            </a:lvl1pPr>
            <a:lvl2pPr lvl="1" indent="0" algn="ctr" rtl="0">
              <a:spcBef>
                <a:spcPts val="0"/>
              </a:spcBef>
              <a:spcAft>
                <a:spcPts val="0"/>
              </a:spcAft>
              <a:buClr>
                <a:srgbClr val="FFFFFF"/>
              </a:buClr>
              <a:buSzPts val="3600"/>
              <a:buNone/>
              <a:defRPr sz="3600">
                <a:solidFill>
                  <a:srgbClr val="FFFFFF"/>
                </a:solidFill>
              </a:defRPr>
            </a:lvl2pPr>
            <a:lvl3pPr lvl="2" indent="0" algn="ctr" rtl="0">
              <a:spcBef>
                <a:spcPts val="0"/>
              </a:spcBef>
              <a:spcAft>
                <a:spcPts val="0"/>
              </a:spcAft>
              <a:buClr>
                <a:srgbClr val="FFFFFF"/>
              </a:buClr>
              <a:buSzPts val="3600"/>
              <a:buNone/>
              <a:defRPr sz="3600">
                <a:solidFill>
                  <a:srgbClr val="FFFFFF"/>
                </a:solidFill>
              </a:defRPr>
            </a:lvl3pPr>
            <a:lvl4pPr lvl="3" indent="0" algn="ctr" rtl="0">
              <a:spcBef>
                <a:spcPts val="0"/>
              </a:spcBef>
              <a:spcAft>
                <a:spcPts val="0"/>
              </a:spcAft>
              <a:buClr>
                <a:srgbClr val="FFFFFF"/>
              </a:buClr>
              <a:buSzPts val="3600"/>
              <a:buNone/>
              <a:defRPr sz="3600">
                <a:solidFill>
                  <a:srgbClr val="FFFFFF"/>
                </a:solidFill>
              </a:defRPr>
            </a:lvl4pPr>
            <a:lvl5pPr lvl="4" indent="0" algn="ctr" rtl="0">
              <a:spcBef>
                <a:spcPts val="0"/>
              </a:spcBef>
              <a:spcAft>
                <a:spcPts val="0"/>
              </a:spcAft>
              <a:buClr>
                <a:srgbClr val="FFFFFF"/>
              </a:buClr>
              <a:buSzPts val="3600"/>
              <a:buNone/>
              <a:defRPr sz="3600">
                <a:solidFill>
                  <a:srgbClr val="FFFFFF"/>
                </a:solidFill>
              </a:defRPr>
            </a:lvl5pPr>
            <a:lvl6pPr lvl="5" indent="0" algn="ctr" rtl="0">
              <a:spcBef>
                <a:spcPts val="0"/>
              </a:spcBef>
              <a:spcAft>
                <a:spcPts val="0"/>
              </a:spcAft>
              <a:buClr>
                <a:srgbClr val="FFFFFF"/>
              </a:buClr>
              <a:buSzPts val="3600"/>
              <a:buNone/>
              <a:defRPr sz="3600">
                <a:solidFill>
                  <a:srgbClr val="FFFFFF"/>
                </a:solidFill>
              </a:defRPr>
            </a:lvl6pPr>
            <a:lvl7pPr lvl="6" indent="0" algn="ctr" rtl="0">
              <a:spcBef>
                <a:spcPts val="0"/>
              </a:spcBef>
              <a:spcAft>
                <a:spcPts val="0"/>
              </a:spcAft>
              <a:buClr>
                <a:srgbClr val="FFFFFF"/>
              </a:buClr>
              <a:buSzPts val="3600"/>
              <a:buNone/>
              <a:defRPr sz="3600">
                <a:solidFill>
                  <a:srgbClr val="FFFFFF"/>
                </a:solidFill>
              </a:defRPr>
            </a:lvl7pPr>
            <a:lvl8pPr lvl="7" indent="0" algn="ctr" rtl="0">
              <a:spcBef>
                <a:spcPts val="0"/>
              </a:spcBef>
              <a:spcAft>
                <a:spcPts val="0"/>
              </a:spcAft>
              <a:buClr>
                <a:srgbClr val="FFFFFF"/>
              </a:buClr>
              <a:buSzPts val="3600"/>
              <a:buNone/>
              <a:defRPr sz="3600">
                <a:solidFill>
                  <a:srgbClr val="FFFFFF"/>
                </a:solidFill>
              </a:defRPr>
            </a:lvl8pPr>
            <a:lvl9pPr lvl="8" indent="0" algn="ctr" rtl="0">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34495E"/>
        </a:solid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3" y="3305176"/>
            <a:ext cx="7772400" cy="102155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4000"/>
              <a:buFont typeface="Avenir"/>
              <a:buNone/>
              <a:defRPr sz="3000" b="1" i="0" u="none" strike="noStrike" cap="none">
                <a:solidFill>
                  <a:schemeClr val="lt1"/>
                </a:solidFill>
                <a:latin typeface="Avenir"/>
                <a:ea typeface="Avenir"/>
                <a:cs typeface="Avenir"/>
                <a:sym typeface="Avenir"/>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 name="Shape 21"/>
          <p:cNvSpPr txBox="1">
            <a:spLocks noGrp="1"/>
          </p:cNvSpPr>
          <p:nvPr>
            <p:ph type="body" idx="1"/>
          </p:nvPr>
        </p:nvSpPr>
        <p:spPr>
          <a:xfrm>
            <a:off x="722313" y="2180035"/>
            <a:ext cx="7772400" cy="1125140"/>
          </a:xfrm>
          <a:prstGeom prst="rect">
            <a:avLst/>
          </a:prstGeom>
          <a:noFill/>
          <a:ln>
            <a:noFill/>
          </a:ln>
        </p:spPr>
        <p:txBody>
          <a:bodyPr spcFirstLastPara="1" wrap="square" lIns="91425" tIns="91425" rIns="91425" bIns="91425" anchor="b" anchorCtr="0"/>
          <a:lstStyle>
            <a:lvl1pPr marL="342900" marR="0" lvl="0" indent="-171450" algn="l" rtl="0">
              <a:spcBef>
                <a:spcPts val="300"/>
              </a:spcBef>
              <a:spcAft>
                <a:spcPts val="0"/>
              </a:spcAft>
              <a:buClr>
                <a:srgbClr val="BFBFBF"/>
              </a:buClr>
              <a:buSzPts val="2000"/>
              <a:buFont typeface="Arial"/>
              <a:buNone/>
              <a:defRPr sz="1500" b="0" i="0" u="none" strike="noStrike" cap="none">
                <a:solidFill>
                  <a:srgbClr val="BFBFBF"/>
                </a:solidFill>
                <a:latin typeface="Helvetica Neue"/>
                <a:ea typeface="Helvetica Neue"/>
                <a:cs typeface="Helvetica Neue"/>
                <a:sym typeface="Helvetica Neue"/>
              </a:defRPr>
            </a:lvl1pPr>
            <a:lvl2pPr marL="685800" marR="0" lvl="1" indent="-171450" algn="l" rtl="0">
              <a:spcBef>
                <a:spcPts val="270"/>
              </a:spcBef>
              <a:spcAft>
                <a:spcPts val="0"/>
              </a:spcAft>
              <a:buClr>
                <a:srgbClr val="898989"/>
              </a:buClr>
              <a:buSzPts val="1800"/>
              <a:buFont typeface="Arial"/>
              <a:buNone/>
              <a:defRPr sz="1350" b="0" i="0" u="none" strike="noStrike" cap="none">
                <a:solidFill>
                  <a:srgbClr val="898989"/>
                </a:solidFill>
                <a:latin typeface="Helvetica Neue"/>
                <a:ea typeface="Helvetica Neue"/>
                <a:cs typeface="Helvetica Neue"/>
                <a:sym typeface="Helvetica Neue"/>
              </a:defRPr>
            </a:lvl2pPr>
            <a:lvl3pPr marL="1028700" marR="0" lvl="2" indent="-171450" algn="l" rtl="0">
              <a:spcBef>
                <a:spcPts val="240"/>
              </a:spcBef>
              <a:spcAft>
                <a:spcPts val="0"/>
              </a:spcAft>
              <a:buClr>
                <a:srgbClr val="898989"/>
              </a:buClr>
              <a:buSzPts val="1600"/>
              <a:buFont typeface="Arial"/>
              <a:buNone/>
              <a:defRPr sz="1200" b="0" i="0" u="none" strike="noStrike" cap="none">
                <a:solidFill>
                  <a:srgbClr val="898989"/>
                </a:solidFill>
                <a:latin typeface="Helvetica Neue"/>
                <a:ea typeface="Helvetica Neue"/>
                <a:cs typeface="Helvetica Neue"/>
                <a:sym typeface="Helvetica Neue"/>
              </a:defRPr>
            </a:lvl3pPr>
            <a:lvl4pPr marL="1371600" marR="0" lvl="3" indent="-171450" algn="l" rtl="0">
              <a:spcBef>
                <a:spcPts val="210"/>
              </a:spcBef>
              <a:spcAft>
                <a:spcPts val="0"/>
              </a:spcAft>
              <a:buClr>
                <a:srgbClr val="898989"/>
              </a:buClr>
              <a:buSzPts val="1400"/>
              <a:buFont typeface="Arial"/>
              <a:buNone/>
              <a:defRPr sz="1050" b="0" i="0" u="none" strike="noStrike" cap="none">
                <a:solidFill>
                  <a:srgbClr val="898989"/>
                </a:solidFill>
                <a:latin typeface="Helvetica Neue"/>
                <a:ea typeface="Helvetica Neue"/>
                <a:cs typeface="Helvetica Neue"/>
                <a:sym typeface="Helvetica Neue"/>
              </a:defRPr>
            </a:lvl4pPr>
            <a:lvl5pPr marL="1714500" marR="0" lvl="4" indent="-171450" algn="l" rtl="0">
              <a:spcBef>
                <a:spcPts val="210"/>
              </a:spcBef>
              <a:spcAft>
                <a:spcPts val="0"/>
              </a:spcAft>
              <a:buClr>
                <a:srgbClr val="898989"/>
              </a:buClr>
              <a:buSzPts val="1400"/>
              <a:buFont typeface="Arial"/>
              <a:buNone/>
              <a:defRPr sz="1050" b="0" i="0" u="none" strike="noStrike" cap="none">
                <a:solidFill>
                  <a:srgbClr val="898989"/>
                </a:solidFill>
                <a:latin typeface="Helvetica Neue"/>
                <a:ea typeface="Helvetica Neue"/>
                <a:cs typeface="Helvetica Neue"/>
                <a:sym typeface="Helvetica Neue"/>
              </a:defRPr>
            </a:lvl5pPr>
            <a:lvl6pPr marL="2057400" marR="0" lvl="5" indent="-171450" algn="l" rtl="0">
              <a:spcBef>
                <a:spcPts val="210"/>
              </a:spcBef>
              <a:spcAft>
                <a:spcPts val="0"/>
              </a:spcAft>
              <a:buClr>
                <a:srgbClr val="898989"/>
              </a:buClr>
              <a:buSzPts val="1400"/>
              <a:buFont typeface="Arial"/>
              <a:buNone/>
              <a:defRPr sz="1050" b="0" i="0" u="none" strike="noStrike" cap="none">
                <a:solidFill>
                  <a:srgbClr val="898989"/>
                </a:solidFill>
                <a:latin typeface="Source Sans Pro"/>
                <a:ea typeface="Source Sans Pro"/>
                <a:cs typeface="Source Sans Pro"/>
                <a:sym typeface="Source Sans Pro"/>
              </a:defRPr>
            </a:lvl6pPr>
            <a:lvl7pPr marL="2400300" marR="0" lvl="6" indent="-171450" algn="l" rtl="0">
              <a:spcBef>
                <a:spcPts val="210"/>
              </a:spcBef>
              <a:spcAft>
                <a:spcPts val="0"/>
              </a:spcAft>
              <a:buClr>
                <a:srgbClr val="898989"/>
              </a:buClr>
              <a:buSzPts val="1400"/>
              <a:buFont typeface="Arial"/>
              <a:buNone/>
              <a:defRPr sz="1050" b="0" i="0" u="none" strike="noStrike" cap="none">
                <a:solidFill>
                  <a:srgbClr val="898989"/>
                </a:solidFill>
                <a:latin typeface="Source Sans Pro"/>
                <a:ea typeface="Source Sans Pro"/>
                <a:cs typeface="Source Sans Pro"/>
                <a:sym typeface="Source Sans Pro"/>
              </a:defRPr>
            </a:lvl7pPr>
            <a:lvl8pPr marL="2743200" marR="0" lvl="7" indent="-171450" algn="l" rtl="0">
              <a:spcBef>
                <a:spcPts val="210"/>
              </a:spcBef>
              <a:spcAft>
                <a:spcPts val="0"/>
              </a:spcAft>
              <a:buClr>
                <a:srgbClr val="898989"/>
              </a:buClr>
              <a:buSzPts val="1400"/>
              <a:buFont typeface="Arial"/>
              <a:buNone/>
              <a:defRPr sz="1050" b="0" i="0" u="none" strike="noStrike" cap="none">
                <a:solidFill>
                  <a:srgbClr val="898989"/>
                </a:solidFill>
                <a:latin typeface="Source Sans Pro"/>
                <a:ea typeface="Source Sans Pro"/>
                <a:cs typeface="Source Sans Pro"/>
                <a:sym typeface="Source Sans Pro"/>
              </a:defRPr>
            </a:lvl8pPr>
            <a:lvl9pPr marL="3086100" marR="0" lvl="8" indent="-171450" algn="l" rtl="0">
              <a:spcBef>
                <a:spcPts val="210"/>
              </a:spcBef>
              <a:spcAft>
                <a:spcPts val="0"/>
              </a:spcAft>
              <a:buClr>
                <a:srgbClr val="898989"/>
              </a:buClr>
              <a:buSzPts val="1400"/>
              <a:buFont typeface="Arial"/>
              <a:buNone/>
              <a:defRPr sz="1050" b="0" i="0" u="none" strike="noStrike" cap="none">
                <a:solidFill>
                  <a:srgbClr val="898989"/>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69138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34495E"/>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157075" y="221200"/>
            <a:ext cx="7675200" cy="572700"/>
          </a:xfrm>
          <a:prstGeom prst="rect">
            <a:avLst/>
          </a:prstGeom>
          <a:noFill/>
          <a:ln>
            <a:noFill/>
          </a:ln>
        </p:spPr>
        <p:txBody>
          <a:bodyPr spcFirstLastPara="1" wrap="square" lIns="91425" tIns="91425" rIns="91425" bIns="91425" anchor="t" anchorCtr="0"/>
          <a:lstStyle>
            <a:lvl1pPr lvl="0" algn="ctr" rtl="0">
              <a:spcBef>
                <a:spcPts val="0"/>
              </a:spcBef>
              <a:spcAft>
                <a:spcPts val="0"/>
              </a:spcAft>
              <a:buClr>
                <a:srgbClr val="FFFFFF"/>
              </a:buClr>
              <a:buSzPts val="2800"/>
              <a:buNone/>
              <a:defRPr sz="2800">
                <a:solidFill>
                  <a:srgbClr val="FFFFFF"/>
                </a:solidFill>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000075"/>
            <a:ext cx="8520600" cy="21936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rgbClr val="FFFFFF"/>
              </a:buClr>
              <a:buSzPts val="1800"/>
              <a:buChar char="●"/>
              <a:defRPr sz="1800">
                <a:solidFill>
                  <a:srgbClr val="FFFFFF"/>
                </a:solidFill>
              </a:defRPr>
            </a:lvl1pPr>
            <a:lvl2pPr marL="914400" lvl="1" indent="-317500" rtl="0">
              <a:lnSpc>
                <a:spcPct val="115000"/>
              </a:lnSpc>
              <a:spcBef>
                <a:spcPts val="1600"/>
              </a:spcBef>
              <a:spcAft>
                <a:spcPts val="0"/>
              </a:spcAft>
              <a:buClr>
                <a:srgbClr val="FFFFFF"/>
              </a:buClr>
              <a:buSzPts val="1400"/>
              <a:buChar char="○"/>
              <a:defRPr>
                <a:solidFill>
                  <a:srgbClr val="FFFFFF"/>
                </a:solidFill>
              </a:defRPr>
            </a:lvl2pPr>
            <a:lvl3pPr marL="1371600" lvl="2" indent="-317500" rtl="0">
              <a:lnSpc>
                <a:spcPct val="115000"/>
              </a:lnSpc>
              <a:spcBef>
                <a:spcPts val="1600"/>
              </a:spcBef>
              <a:spcAft>
                <a:spcPts val="0"/>
              </a:spcAft>
              <a:buClr>
                <a:srgbClr val="FFFFFF"/>
              </a:buClr>
              <a:buSzPts val="1400"/>
              <a:buChar char="■"/>
              <a:defRPr>
                <a:solidFill>
                  <a:srgbClr val="FFFFFF"/>
                </a:solidFill>
              </a:defRPr>
            </a:lvl3pPr>
            <a:lvl4pPr marL="1828800" lvl="3" indent="-317500" rtl="0">
              <a:lnSpc>
                <a:spcPct val="115000"/>
              </a:lnSpc>
              <a:spcBef>
                <a:spcPts val="1600"/>
              </a:spcBef>
              <a:spcAft>
                <a:spcPts val="0"/>
              </a:spcAft>
              <a:buClr>
                <a:srgbClr val="FFFFFF"/>
              </a:buClr>
              <a:buSzPts val="1400"/>
              <a:buChar char="●"/>
              <a:defRPr>
                <a:solidFill>
                  <a:srgbClr val="FFFFFF"/>
                </a:solidFill>
              </a:defRPr>
            </a:lvl4pPr>
            <a:lvl5pPr marL="2286000" lvl="4" indent="-317500" rtl="0">
              <a:lnSpc>
                <a:spcPct val="115000"/>
              </a:lnSpc>
              <a:spcBef>
                <a:spcPts val="1600"/>
              </a:spcBef>
              <a:spcAft>
                <a:spcPts val="0"/>
              </a:spcAft>
              <a:buClr>
                <a:srgbClr val="FFFFFF"/>
              </a:buClr>
              <a:buSzPts val="1400"/>
              <a:buChar char="○"/>
              <a:defRPr>
                <a:solidFill>
                  <a:srgbClr val="FFFFFF"/>
                </a:solidFill>
              </a:defRPr>
            </a:lvl5pPr>
            <a:lvl6pPr marL="2743200" lvl="5" indent="-317500" rtl="0">
              <a:lnSpc>
                <a:spcPct val="115000"/>
              </a:lnSpc>
              <a:spcBef>
                <a:spcPts val="1600"/>
              </a:spcBef>
              <a:spcAft>
                <a:spcPts val="0"/>
              </a:spcAft>
              <a:buClr>
                <a:srgbClr val="FFFFFF"/>
              </a:buClr>
              <a:buSzPts val="1400"/>
              <a:buChar char="■"/>
              <a:defRPr>
                <a:solidFill>
                  <a:srgbClr val="FFFFFF"/>
                </a:solidFill>
              </a:defRPr>
            </a:lvl6pPr>
            <a:lvl7pPr marL="3200400" lvl="6" indent="-317500" rtl="0">
              <a:lnSpc>
                <a:spcPct val="115000"/>
              </a:lnSpc>
              <a:spcBef>
                <a:spcPts val="0"/>
              </a:spcBef>
              <a:spcAft>
                <a:spcPts val="0"/>
              </a:spcAft>
              <a:buClr>
                <a:srgbClr val="FFFFFF"/>
              </a:buClr>
              <a:buSzPts val="1400"/>
              <a:buChar char="●"/>
              <a:defRPr>
                <a:solidFill>
                  <a:srgbClr val="FFFFFF"/>
                </a:solidFill>
              </a:defRPr>
            </a:lvl7pPr>
            <a:lvl8pPr marL="3657600" lvl="7" indent="-317500" rtl="0">
              <a:lnSpc>
                <a:spcPct val="115000"/>
              </a:lnSpc>
              <a:spcBef>
                <a:spcPts val="0"/>
              </a:spcBef>
              <a:spcAft>
                <a:spcPts val="0"/>
              </a:spcAft>
              <a:buClr>
                <a:srgbClr val="FFFFFF"/>
              </a:buClr>
              <a:buSzPts val="1400"/>
              <a:buChar char="○"/>
              <a:defRPr>
                <a:solidFill>
                  <a:srgbClr val="FFFFFF"/>
                </a:solidFill>
              </a:defRPr>
            </a:lvl8pPr>
            <a:lvl9pPr marL="4114800" lvl="8" indent="-317500" rtl="0">
              <a:lnSpc>
                <a:spcPct val="115000"/>
              </a:lnSpc>
              <a:spcBef>
                <a:spcPts val="0"/>
              </a:spcBef>
              <a:spcAft>
                <a:spcPts val="0"/>
              </a:spcAft>
              <a:buClr>
                <a:srgbClr val="FFFFFF"/>
              </a:buClr>
              <a:buSzPts val="1400"/>
              <a:buChar char="■"/>
              <a:defRPr>
                <a:solidFill>
                  <a:srgbClr val="FFFFFF"/>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rgbClr val="F3F3F3"/>
                </a:solidFill>
              </a:defRPr>
            </a:lvl1pPr>
            <a:lvl2pPr lvl="1" algn="r" rtl="0">
              <a:buNone/>
              <a:defRPr sz="1000">
                <a:solidFill>
                  <a:srgbClr val="F3F3F3"/>
                </a:solidFill>
              </a:defRPr>
            </a:lvl2pPr>
            <a:lvl3pPr lvl="2" algn="r" rtl="0">
              <a:buNone/>
              <a:defRPr sz="1000">
                <a:solidFill>
                  <a:srgbClr val="F3F3F3"/>
                </a:solidFill>
              </a:defRPr>
            </a:lvl3pPr>
            <a:lvl4pPr lvl="3" algn="r" rtl="0">
              <a:buNone/>
              <a:defRPr sz="1000">
                <a:solidFill>
                  <a:srgbClr val="F3F3F3"/>
                </a:solidFill>
              </a:defRPr>
            </a:lvl4pPr>
            <a:lvl5pPr lvl="4" algn="r" rtl="0">
              <a:buNone/>
              <a:defRPr sz="1000">
                <a:solidFill>
                  <a:srgbClr val="F3F3F3"/>
                </a:solidFill>
              </a:defRPr>
            </a:lvl5pPr>
            <a:lvl6pPr lvl="5" algn="r" rtl="0">
              <a:buNone/>
              <a:defRPr sz="1000">
                <a:solidFill>
                  <a:srgbClr val="F3F3F3"/>
                </a:solidFill>
              </a:defRPr>
            </a:lvl6pPr>
            <a:lvl7pPr lvl="6" algn="r" rtl="0">
              <a:buNone/>
              <a:defRPr sz="1000">
                <a:solidFill>
                  <a:srgbClr val="F3F3F3"/>
                </a:solidFill>
              </a:defRPr>
            </a:lvl7pPr>
            <a:lvl8pPr lvl="7" algn="r" rtl="0">
              <a:buNone/>
              <a:defRPr sz="1000">
                <a:solidFill>
                  <a:srgbClr val="F3F3F3"/>
                </a:solidFill>
              </a:defRPr>
            </a:lvl8pPr>
            <a:lvl9pPr lvl="8" algn="r" rtl="0">
              <a:buNone/>
              <a:defRPr sz="1000">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3" descr="This image rendered as PNG in ..."/>
          <p:cNvPicPr preferRelativeResize="0"/>
          <p:nvPr/>
        </p:nvPicPr>
        <p:blipFill>
          <a:blip r:embed="rId11">
            <a:alphaModFix/>
          </a:blip>
          <a:stretch>
            <a:fillRect/>
          </a:stretch>
        </p:blipFill>
        <p:spPr>
          <a:xfrm>
            <a:off x="152875" y="170638"/>
            <a:ext cx="752750" cy="623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4495E"/>
        </a:solidFill>
        <a:effectLst/>
      </p:bgPr>
    </p:bg>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1179300" y="53575"/>
            <a:ext cx="7507500" cy="857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9" name="Google Shape;99;p25"/>
          <p:cNvSpPr txBox="1">
            <a:spLocks noGrp="1"/>
          </p:cNvSpPr>
          <p:nvPr>
            <p:ph type="body" idx="1"/>
          </p:nvPr>
        </p:nvSpPr>
        <p:spPr>
          <a:xfrm>
            <a:off x="457200" y="971550"/>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FFFFFF"/>
              </a:buClr>
              <a:buSzPts val="3200"/>
              <a:buFont typeface="Arial"/>
              <a:buChar char="•"/>
              <a:defRPr sz="3200" b="0" i="0" u="none" strike="noStrike" cap="none">
                <a:solidFill>
                  <a:srgbClr val="FFFFFF"/>
                </a:solidFill>
                <a:latin typeface="Helvetica Neue"/>
                <a:ea typeface="Helvetica Neue"/>
                <a:cs typeface="Helvetica Neue"/>
                <a:sym typeface="Helvetica Neue"/>
              </a:defRPr>
            </a:lvl1pPr>
            <a:lvl2pPr marL="914400" marR="0" lvl="1" indent="-406400" algn="l" rtl="0">
              <a:spcBef>
                <a:spcPts val="560"/>
              </a:spcBef>
              <a:spcAft>
                <a:spcPts val="0"/>
              </a:spcAft>
              <a:buClr>
                <a:srgbClr val="FFFFFF"/>
              </a:buClr>
              <a:buSzPts val="2800"/>
              <a:buFont typeface="Arial"/>
              <a:buChar char="–"/>
              <a:defRPr sz="2800" b="0" i="0" u="none" strike="noStrike" cap="none">
                <a:solidFill>
                  <a:srgbClr val="FFFFFF"/>
                </a:solidFill>
                <a:latin typeface="Helvetica Neue"/>
                <a:ea typeface="Helvetica Neue"/>
                <a:cs typeface="Helvetica Neue"/>
                <a:sym typeface="Helvetica Neue"/>
              </a:defRPr>
            </a:lvl2pPr>
            <a:lvl3pPr marL="1371600" marR="0" lvl="2" indent="-381000" algn="l" rtl="0">
              <a:spcBef>
                <a:spcPts val="480"/>
              </a:spcBef>
              <a:spcAft>
                <a:spcPts val="0"/>
              </a:spcAft>
              <a:buClr>
                <a:srgbClr val="FFFFFF"/>
              </a:buClr>
              <a:buSzPts val="2400"/>
              <a:buFont typeface="Arial"/>
              <a:buChar char="•"/>
              <a:defRPr sz="2400" b="0" i="0" u="none" strike="noStrike" cap="none">
                <a:solidFill>
                  <a:srgbClr val="FFFFFF"/>
                </a:solidFill>
                <a:latin typeface="Helvetica Neue"/>
                <a:ea typeface="Helvetica Neue"/>
                <a:cs typeface="Helvetica Neue"/>
                <a:sym typeface="Helvetica Neue"/>
              </a:defRPr>
            </a:lvl3pPr>
            <a:lvl4pPr marL="1828800" marR="0" lvl="3" indent="-355600" algn="l" rtl="0">
              <a:spcBef>
                <a:spcPts val="400"/>
              </a:spcBef>
              <a:spcAft>
                <a:spcPts val="0"/>
              </a:spcAft>
              <a:buClr>
                <a:srgbClr val="FFFFFF"/>
              </a:buClr>
              <a:buSzPts val="2000"/>
              <a:buFont typeface="Arial"/>
              <a:buChar char="–"/>
              <a:defRPr sz="2000" b="0" i="0" u="none" strike="noStrike" cap="none">
                <a:solidFill>
                  <a:srgbClr val="FFFFFF"/>
                </a:solidFill>
                <a:latin typeface="Helvetica Neue"/>
                <a:ea typeface="Helvetica Neue"/>
                <a:cs typeface="Helvetica Neue"/>
                <a:sym typeface="Helvetica Neue"/>
              </a:defRPr>
            </a:lvl4pPr>
            <a:lvl5pPr marL="2286000" marR="0" lvl="4" indent="-355600" algn="l" rtl="0">
              <a:spcBef>
                <a:spcPts val="400"/>
              </a:spcBef>
              <a:spcAft>
                <a:spcPts val="0"/>
              </a:spcAft>
              <a:buClr>
                <a:srgbClr val="FFFFFF"/>
              </a:buClr>
              <a:buSzPts val="2000"/>
              <a:buFont typeface="Arial"/>
              <a:buChar char="»"/>
              <a:defRPr sz="2000" b="0" i="0" u="none" strike="noStrike" cap="none">
                <a:solidFill>
                  <a:srgbClr val="FFFFFF"/>
                </a:solidFill>
                <a:latin typeface="Helvetica Neue"/>
                <a:ea typeface="Helvetica Neue"/>
                <a:cs typeface="Helvetica Neue"/>
                <a:sym typeface="Helvetica Neue"/>
              </a:defRPr>
            </a:lvl5pPr>
            <a:lvl6pPr marL="2743200" marR="0" lvl="5" indent="-355600" algn="l" rtl="0">
              <a:spcBef>
                <a:spcPts val="400"/>
              </a:spcBef>
              <a:spcAft>
                <a:spcPts val="0"/>
              </a:spcAft>
              <a:buClr>
                <a:srgbClr val="FFFFFF"/>
              </a:buClr>
              <a:buSzPts val="2000"/>
              <a:buFont typeface="Arial"/>
              <a:buChar char="•"/>
              <a:defRPr sz="2000" b="0" i="0" u="none" strike="noStrike" cap="none">
                <a:solidFill>
                  <a:srgbClr val="FFFFFF"/>
                </a:solidFill>
                <a:latin typeface="Source Sans Pro"/>
                <a:ea typeface="Source Sans Pro"/>
                <a:cs typeface="Source Sans Pro"/>
                <a:sym typeface="Source Sans Pro"/>
              </a:defRPr>
            </a:lvl6pPr>
            <a:lvl7pPr marL="3200400" marR="0" lvl="6" indent="-355600" algn="l" rtl="0">
              <a:spcBef>
                <a:spcPts val="400"/>
              </a:spcBef>
              <a:spcAft>
                <a:spcPts val="0"/>
              </a:spcAft>
              <a:buClr>
                <a:srgbClr val="FFFFFF"/>
              </a:buClr>
              <a:buSzPts val="2000"/>
              <a:buFont typeface="Arial"/>
              <a:buChar char="•"/>
              <a:defRPr sz="2000" b="0" i="0" u="none" strike="noStrike" cap="none">
                <a:solidFill>
                  <a:srgbClr val="FFFFFF"/>
                </a:solidFill>
                <a:latin typeface="Source Sans Pro"/>
                <a:ea typeface="Source Sans Pro"/>
                <a:cs typeface="Source Sans Pro"/>
                <a:sym typeface="Source Sans Pro"/>
              </a:defRPr>
            </a:lvl7pPr>
            <a:lvl8pPr marL="3657600" marR="0" lvl="7" indent="-355600" algn="l" rtl="0">
              <a:spcBef>
                <a:spcPts val="400"/>
              </a:spcBef>
              <a:spcAft>
                <a:spcPts val="0"/>
              </a:spcAft>
              <a:buClr>
                <a:srgbClr val="FFFFFF"/>
              </a:buClr>
              <a:buSzPts val="2000"/>
              <a:buFont typeface="Arial"/>
              <a:buChar char="•"/>
              <a:defRPr sz="2000" b="0" i="0" u="none" strike="noStrike" cap="none">
                <a:solidFill>
                  <a:srgbClr val="FFFFFF"/>
                </a:solidFill>
                <a:latin typeface="Source Sans Pro"/>
                <a:ea typeface="Source Sans Pro"/>
                <a:cs typeface="Source Sans Pro"/>
                <a:sym typeface="Source Sans Pro"/>
              </a:defRPr>
            </a:lvl8pPr>
            <a:lvl9pPr marL="4114800" marR="0" lvl="8" indent="-355600" algn="l" rtl="0">
              <a:spcBef>
                <a:spcPts val="400"/>
              </a:spcBef>
              <a:spcAft>
                <a:spcPts val="0"/>
              </a:spcAft>
              <a:buClr>
                <a:srgbClr val="FFFFFF"/>
              </a:buClr>
              <a:buSzPts val="2000"/>
              <a:buFont typeface="Arial"/>
              <a:buChar char="•"/>
              <a:defRPr sz="2000" b="0" i="0" u="none" strike="noStrike" cap="none">
                <a:solidFill>
                  <a:srgbClr val="FFFFFF"/>
                </a:solidFill>
                <a:latin typeface="Source Sans Pro"/>
                <a:ea typeface="Source Sans Pro"/>
                <a:cs typeface="Source Sans Pro"/>
                <a:sym typeface="Source Sans Pro"/>
              </a:defRPr>
            </a:lvl9pPr>
          </a:lstStyle>
          <a:p>
            <a:endParaRPr/>
          </a:p>
        </p:txBody>
      </p:sp>
      <p:pic>
        <p:nvPicPr>
          <p:cNvPr id="100" name="Google Shape;100;p25" descr="This image rendered as PNG in ..."/>
          <p:cNvPicPr preferRelativeResize="0"/>
          <p:nvPr/>
        </p:nvPicPr>
        <p:blipFill>
          <a:blip r:embed="rId6">
            <a:alphaModFix/>
          </a:blip>
          <a:stretch>
            <a:fillRect/>
          </a:stretch>
        </p:blipFill>
        <p:spPr>
          <a:xfrm>
            <a:off x="152875" y="118050"/>
            <a:ext cx="564563" cy="467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hyperlink" Target="https://data.globalchange.gov/gcmd_keyword/427e5121-a142-41cb-a8e9-a70b7f98eb6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hyperlink" Target="https://data.globalchange.gov/report/nca4/chapter/midwest/finding/key-message-21-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USGCRP/gcis-scripts/tree/master/qa_scripts/update_gcmd_keywords" TargetMode="External"/><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hyperlink" Target="mailto:support@earthdata.nasa.gov"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mailto:michael.p.morahan@nasa.gov"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comments" Target="../comments/comment1.xml"/><Relationship Id="rId5" Type="http://schemas.openxmlformats.org/officeDocument/2006/relationships/hyperlink" Target="mailto:christopher.s.lynnes@nasa.gov" TargetMode="External"/><Relationship Id="rId4" Type="http://schemas.openxmlformats.org/officeDocument/2006/relationships/hyperlink" Target="mailto:valerie.dixon@nasa.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earthdata.nasa.gov/about/gcmd/global-change-master-directory-gcmd-keywords" TargetMode="External"/><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hyperlink" Target="https://wiki.earthdata.nasa.gov/x/gwxNBQ" TargetMode="Externa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5" Type="http://schemas.openxmlformats.org/officeDocument/2006/relationships/image" Target="../media/image22.pn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hyperlink" Target="https://gcmd.nas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hyperlink" Target="https://gcmdservices.gsfc.nasa.gov/kms/concept_relation/?scheme=platforms&amp;relation_type=has_instrument"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ata.globalchange.gov/report/nca4/"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hyperlink" Target="https://data.globalchange.gov/report/nca4/chapter/midwest/figure/precipitation-and-humidity-projec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9" name="Shape 46">
            <a:extLst>
              <a:ext uri="{FF2B5EF4-FFF2-40B4-BE49-F238E27FC236}">
                <a16:creationId xmlns:a16="http://schemas.microsoft.com/office/drawing/2014/main" id="{4BE142B5-10DD-B349-AE9D-F91A2EC81F54}"/>
              </a:ext>
            </a:extLst>
          </p:cNvPr>
          <p:cNvSpPr txBox="1">
            <a:spLocks noGrp="1"/>
          </p:cNvSpPr>
          <p:nvPr>
            <p:ph type="ctrTitle"/>
          </p:nvPr>
        </p:nvSpPr>
        <p:spPr>
          <a:xfrm>
            <a:off x="468628" y="227085"/>
            <a:ext cx="8101739" cy="1470025"/>
          </a:xfrm>
          <a:prstGeom prst="rect">
            <a:avLst/>
          </a:prstGeom>
          <a:noFill/>
          <a:ln>
            <a:noFill/>
          </a:ln>
        </p:spPr>
        <p:txBody>
          <a:bodyPr spcFirstLastPara="1" wrap="square" lIns="91425" tIns="45700" rIns="91425" bIns="45700" anchor="ctr" anchorCtr="0">
            <a:noAutofit/>
          </a:bodyPr>
          <a:lstStyle/>
          <a:p>
            <a:pPr lvl="0"/>
            <a:r>
              <a:rPr lang="en-US" sz="3600" dirty="0">
                <a:latin typeface="Helvetica Neue"/>
                <a:ea typeface="Helvetica Neue"/>
                <a:cs typeface="Helvetica Neue"/>
                <a:sym typeface="Helvetica Neue"/>
              </a:rPr>
              <a:t>NASA GCMD Keywords</a:t>
            </a:r>
            <a:endParaRPr sz="3600" i="0" u="none" strike="noStrike" cap="none" dirty="0">
              <a:solidFill>
                <a:schemeClr val="lt1"/>
              </a:solidFill>
              <a:latin typeface="Helvetica Neue"/>
              <a:ea typeface="Helvetica Neue"/>
              <a:cs typeface="Helvetica Neue"/>
              <a:sym typeface="Helvetica Neue"/>
            </a:endParaRPr>
          </a:p>
        </p:txBody>
      </p:sp>
      <p:sp>
        <p:nvSpPr>
          <p:cNvPr id="10" name="Shape 47">
            <a:extLst>
              <a:ext uri="{FF2B5EF4-FFF2-40B4-BE49-F238E27FC236}">
                <a16:creationId xmlns:a16="http://schemas.microsoft.com/office/drawing/2014/main" id="{D37024E5-9ED9-C24A-AEEA-4A0610A32CB9}"/>
              </a:ext>
            </a:extLst>
          </p:cNvPr>
          <p:cNvSpPr txBox="1">
            <a:spLocks noGrp="1"/>
          </p:cNvSpPr>
          <p:nvPr>
            <p:ph type="subTitle" idx="1"/>
          </p:nvPr>
        </p:nvSpPr>
        <p:spPr>
          <a:xfrm>
            <a:off x="825500" y="1793095"/>
            <a:ext cx="7086600" cy="4833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000" dirty="0"/>
              <a:t>CEOS WGISS-47</a:t>
            </a:r>
          </a:p>
          <a:p>
            <a:pPr marL="0" indent="0">
              <a:spcBef>
                <a:spcPts val="0"/>
              </a:spcBef>
            </a:pPr>
            <a:r>
              <a:rPr lang="en-US" sz="2000" dirty="0"/>
              <a:t>Silver Spring, Maryland, USA, April 29-May 2, 2019 </a:t>
            </a:r>
          </a:p>
          <a:p>
            <a:pPr marL="0" indent="0">
              <a:spcBef>
                <a:spcPts val="0"/>
              </a:spcBef>
            </a:pPr>
            <a:r>
              <a:rPr lang="en-US" sz="2000" dirty="0"/>
              <a:t>Hosted by the National Oceanic and Atmospheric Administration (NOAA)</a:t>
            </a:r>
          </a:p>
        </p:txBody>
      </p:sp>
      <p:sp>
        <p:nvSpPr>
          <p:cNvPr id="11" name="Subtitle 2">
            <a:extLst>
              <a:ext uri="{FF2B5EF4-FFF2-40B4-BE49-F238E27FC236}">
                <a16:creationId xmlns:a16="http://schemas.microsoft.com/office/drawing/2014/main" id="{74892770-2A33-CB40-B0EB-F1EC50C3F2E8}"/>
              </a:ext>
            </a:extLst>
          </p:cNvPr>
          <p:cNvSpPr txBox="1">
            <a:spLocks/>
          </p:cNvSpPr>
          <p:nvPr/>
        </p:nvSpPr>
        <p:spPr>
          <a:xfrm>
            <a:off x="825500" y="3154312"/>
            <a:ext cx="7086600" cy="17526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F3F3F3"/>
              </a:buClr>
              <a:buSzPts val="2800"/>
              <a:buFont typeface="Arial"/>
              <a:buNone/>
              <a:defRPr sz="2800" b="0" i="0" u="none" strike="noStrike" cap="none">
                <a:solidFill>
                  <a:srgbClr val="F3F3F3"/>
                </a:solidFill>
                <a:latin typeface="Arial"/>
                <a:ea typeface="Arial"/>
                <a:cs typeface="Arial"/>
                <a:sym typeface="Arial"/>
              </a:defRPr>
            </a:lvl1pPr>
            <a:lvl2pPr marL="914400" marR="0" lvl="1"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2pPr>
            <a:lvl3pPr marL="1371600" marR="0" lvl="2"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3pPr>
            <a:lvl4pPr marL="1828800" marR="0" lvl="3"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4pPr>
            <a:lvl5pPr marL="2286000" marR="0" lvl="4"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5pPr>
            <a:lvl6pPr marL="2743200" marR="0" lvl="5"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6pPr>
            <a:lvl7pPr marL="3200400" marR="0" lvl="6"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7pPr>
            <a:lvl8pPr marL="3657600" marR="0" lvl="7"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8pPr>
            <a:lvl9pPr marL="4114800" marR="0" lvl="8" indent="-317500" algn="ctr"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9pPr>
          </a:lstStyle>
          <a:p>
            <a:pPr marL="0" indent="0"/>
            <a:r>
              <a:rPr lang="en-US" sz="1600" dirty="0">
                <a:solidFill>
                  <a:schemeClr val="bg1">
                    <a:lumMod val="85000"/>
                  </a:schemeClr>
                </a:solidFill>
              </a:rPr>
              <a:t>Michael Morahan (Presentation created by Tyler Stevens)</a:t>
            </a:r>
          </a:p>
          <a:p>
            <a:pPr marL="0" indent="0"/>
            <a:r>
              <a:rPr lang="en-US" sz="1600" dirty="0">
                <a:solidFill>
                  <a:schemeClr val="bg1">
                    <a:lumMod val="85000"/>
                  </a:schemeClr>
                </a:solidFill>
              </a:rPr>
              <a:t>IDN Coordinator</a:t>
            </a:r>
            <a:endParaRPr lang="en-US" sz="1600" i="1" dirty="0">
              <a:solidFill>
                <a:schemeClr val="bg1">
                  <a:lumMod val="85000"/>
                </a:schemeClr>
              </a:solidFill>
            </a:endParaRPr>
          </a:p>
          <a:p>
            <a:pPr marL="0" indent="0"/>
            <a:r>
              <a:rPr lang="en-US" sz="1600" i="1" dirty="0" err="1">
                <a:solidFill>
                  <a:schemeClr val="bg1">
                    <a:lumMod val="85000"/>
                  </a:schemeClr>
                </a:solidFill>
              </a:rPr>
              <a:t>Michael.P.Morahan@nasa.gov</a:t>
            </a:r>
            <a:endParaRPr lang="en-US" sz="1600" i="1" dirty="0">
              <a:solidFill>
                <a:schemeClr val="bg1">
                  <a:lumMod val="85000"/>
                </a:schemeClr>
              </a:solidFill>
            </a:endParaRPr>
          </a:p>
        </p:txBody>
      </p:sp>
    </p:spTree>
    <p:extLst>
      <p:ext uri="{BB962C8B-B14F-4D97-AF65-F5344CB8AC3E}">
        <p14:creationId xmlns:p14="http://schemas.microsoft.com/office/powerpoint/2010/main" val="1257498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78CE-2DF5-4810-A7B4-B0EA02964BA4}"/>
              </a:ext>
            </a:extLst>
          </p:cNvPr>
          <p:cNvSpPr>
            <a:spLocks noGrp="1"/>
          </p:cNvSpPr>
          <p:nvPr>
            <p:ph type="title"/>
          </p:nvPr>
        </p:nvSpPr>
        <p:spPr/>
        <p:txBody>
          <a:bodyPr/>
          <a:lstStyle/>
          <a:p>
            <a:r>
              <a:rPr lang="en-US" sz="3000" dirty="0"/>
              <a:t>Result: GCIS Keyword Reference</a:t>
            </a:r>
          </a:p>
        </p:txBody>
      </p:sp>
      <p:pic>
        <p:nvPicPr>
          <p:cNvPr id="6" name="Picture 5">
            <a:extLst>
              <a:ext uri="{FF2B5EF4-FFF2-40B4-BE49-F238E27FC236}">
                <a16:creationId xmlns:a16="http://schemas.microsoft.com/office/drawing/2014/main" id="{5126C96B-511C-47A6-BC8D-DC719217D1A7}"/>
              </a:ext>
            </a:extLst>
          </p:cNvPr>
          <p:cNvPicPr>
            <a:picLocks noChangeAspect="1"/>
          </p:cNvPicPr>
          <p:nvPr/>
        </p:nvPicPr>
        <p:blipFill>
          <a:blip r:embed="rId3"/>
          <a:stretch>
            <a:fillRect/>
          </a:stretch>
        </p:blipFill>
        <p:spPr>
          <a:xfrm>
            <a:off x="2003250" y="910975"/>
            <a:ext cx="5747720" cy="3555786"/>
          </a:xfrm>
          <a:prstGeom prst="rect">
            <a:avLst/>
          </a:prstGeom>
          <a:ln w="25400">
            <a:solidFill>
              <a:schemeClr val="tx1"/>
            </a:solidFill>
          </a:ln>
        </p:spPr>
      </p:pic>
      <p:sp>
        <p:nvSpPr>
          <p:cNvPr id="3" name="Rectangle: Rounded Corners 2">
            <a:extLst>
              <a:ext uri="{FF2B5EF4-FFF2-40B4-BE49-F238E27FC236}">
                <a16:creationId xmlns:a16="http://schemas.microsoft.com/office/drawing/2014/main" id="{609E760F-E96A-497C-8304-B4A43EF035DC}"/>
              </a:ext>
            </a:extLst>
          </p:cNvPr>
          <p:cNvSpPr/>
          <p:nvPr/>
        </p:nvSpPr>
        <p:spPr>
          <a:xfrm>
            <a:off x="3435717" y="1803700"/>
            <a:ext cx="798922" cy="3181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 name="TextBox 3">
            <a:extLst>
              <a:ext uri="{FF2B5EF4-FFF2-40B4-BE49-F238E27FC236}">
                <a16:creationId xmlns:a16="http://schemas.microsoft.com/office/drawing/2014/main" id="{7B6AF7F2-1777-43C8-8221-A1452FAA1E54}"/>
              </a:ext>
            </a:extLst>
          </p:cNvPr>
          <p:cNvSpPr txBox="1"/>
          <p:nvPr/>
        </p:nvSpPr>
        <p:spPr>
          <a:xfrm>
            <a:off x="1143000" y="4557717"/>
            <a:ext cx="7326630" cy="523220"/>
          </a:xfrm>
          <a:prstGeom prst="rect">
            <a:avLst/>
          </a:prstGeom>
          <a:noFill/>
        </p:spPr>
        <p:txBody>
          <a:bodyPr wrap="square" rtlCol="0">
            <a:spAutoFit/>
          </a:bodyPr>
          <a:lstStyle/>
          <a:p>
            <a:r>
              <a:rPr lang="en-US" dirty="0">
                <a:hlinkClick r:id="rId4"/>
              </a:rPr>
              <a:t>https://data.globalchange.gov/gcmd_keyword/427e5121-a142-41cb-a8e9-a70b7f98eb6a</a:t>
            </a:r>
            <a:r>
              <a:rPr lang="en-US" dirty="0"/>
              <a:t> </a:t>
            </a:r>
          </a:p>
          <a:p>
            <a:endParaRPr lang="en-US" dirty="0"/>
          </a:p>
        </p:txBody>
      </p:sp>
    </p:spTree>
    <p:extLst>
      <p:ext uri="{BB962C8B-B14F-4D97-AF65-F5344CB8AC3E}">
        <p14:creationId xmlns:p14="http://schemas.microsoft.com/office/powerpoint/2010/main" val="29908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67F6-D6EA-475D-952A-0DBF3D3718FD}"/>
              </a:ext>
            </a:extLst>
          </p:cNvPr>
          <p:cNvSpPr>
            <a:spLocks noGrp="1"/>
          </p:cNvSpPr>
          <p:nvPr>
            <p:ph type="title"/>
          </p:nvPr>
        </p:nvSpPr>
        <p:spPr/>
        <p:txBody>
          <a:bodyPr/>
          <a:lstStyle/>
          <a:p>
            <a:r>
              <a:rPr lang="en-US" dirty="0"/>
              <a:t>Result: Related Publications</a:t>
            </a:r>
          </a:p>
        </p:txBody>
      </p:sp>
      <p:pic>
        <p:nvPicPr>
          <p:cNvPr id="4" name="Picture 3">
            <a:extLst>
              <a:ext uri="{FF2B5EF4-FFF2-40B4-BE49-F238E27FC236}">
                <a16:creationId xmlns:a16="http://schemas.microsoft.com/office/drawing/2014/main" id="{46C5B6D0-FCF6-462D-AFA1-1B19A7B12645}"/>
              </a:ext>
            </a:extLst>
          </p:cNvPr>
          <p:cNvPicPr>
            <a:picLocks noChangeAspect="1"/>
          </p:cNvPicPr>
          <p:nvPr/>
        </p:nvPicPr>
        <p:blipFill rotWithShape="1">
          <a:blip r:embed="rId3"/>
          <a:srcRect l="1133" t="10372" r="2062"/>
          <a:stretch/>
        </p:blipFill>
        <p:spPr>
          <a:xfrm>
            <a:off x="1554125" y="831488"/>
            <a:ext cx="6235021" cy="3780782"/>
          </a:xfrm>
          <a:prstGeom prst="rect">
            <a:avLst/>
          </a:prstGeom>
          <a:ln w="25400">
            <a:solidFill>
              <a:schemeClr val="tx1"/>
            </a:solidFill>
          </a:ln>
        </p:spPr>
      </p:pic>
      <p:sp>
        <p:nvSpPr>
          <p:cNvPr id="3" name="TextBox 2">
            <a:extLst>
              <a:ext uri="{FF2B5EF4-FFF2-40B4-BE49-F238E27FC236}">
                <a16:creationId xmlns:a16="http://schemas.microsoft.com/office/drawing/2014/main" id="{52BFA109-4DBA-4AFD-80A3-6A446678404A}"/>
              </a:ext>
            </a:extLst>
          </p:cNvPr>
          <p:cNvSpPr txBox="1"/>
          <p:nvPr/>
        </p:nvSpPr>
        <p:spPr>
          <a:xfrm>
            <a:off x="1549742" y="4693265"/>
            <a:ext cx="5923745" cy="461665"/>
          </a:xfrm>
          <a:prstGeom prst="rect">
            <a:avLst/>
          </a:prstGeom>
          <a:solidFill>
            <a:srgbClr val="34495E"/>
          </a:solidFill>
        </p:spPr>
        <p:txBody>
          <a:bodyPr wrap="square" rtlCol="0">
            <a:spAutoFit/>
          </a:bodyPr>
          <a:lstStyle/>
          <a:p>
            <a:r>
              <a:rPr lang="en-US" sz="1200" dirty="0">
                <a:hlinkClick r:id="rId4"/>
              </a:rPr>
              <a:t>https://data.globalchange.gov/report/nca4/chapter/midwest/finding/key-message-21-1</a:t>
            </a:r>
            <a:r>
              <a:rPr lang="en-US" sz="1200" dirty="0"/>
              <a:t> </a:t>
            </a:r>
          </a:p>
          <a:p>
            <a:endParaRPr lang="en-US" sz="1200" dirty="0"/>
          </a:p>
        </p:txBody>
      </p:sp>
    </p:spTree>
    <p:extLst>
      <p:ext uri="{BB962C8B-B14F-4D97-AF65-F5344CB8AC3E}">
        <p14:creationId xmlns:p14="http://schemas.microsoft.com/office/powerpoint/2010/main" val="116913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C7DE-C0AF-48F7-8679-5ADB01233D1C}"/>
              </a:ext>
            </a:extLst>
          </p:cNvPr>
          <p:cNvSpPr>
            <a:spLocks noGrp="1"/>
          </p:cNvSpPr>
          <p:nvPr>
            <p:ph type="title"/>
          </p:nvPr>
        </p:nvSpPr>
        <p:spPr>
          <a:xfrm>
            <a:off x="923170" y="42145"/>
            <a:ext cx="7725000" cy="857400"/>
          </a:xfrm>
        </p:spPr>
        <p:txBody>
          <a:bodyPr/>
          <a:lstStyle/>
          <a:p>
            <a:r>
              <a:rPr lang="en-US" dirty="0"/>
              <a:t>GCIS Script Details </a:t>
            </a:r>
          </a:p>
        </p:txBody>
      </p:sp>
      <p:pic>
        <p:nvPicPr>
          <p:cNvPr id="5" name="Content Placeholder 4">
            <a:extLst>
              <a:ext uri="{FF2B5EF4-FFF2-40B4-BE49-F238E27FC236}">
                <a16:creationId xmlns:a16="http://schemas.microsoft.com/office/drawing/2014/main" id="{A2FC609E-063C-4259-A26B-A7C3987CFF4A}"/>
              </a:ext>
            </a:extLst>
          </p:cNvPr>
          <p:cNvPicPr>
            <a:picLocks noGrp="1" noChangeAspect="1"/>
          </p:cNvPicPr>
          <p:nvPr>
            <p:ph idx="1"/>
          </p:nvPr>
        </p:nvPicPr>
        <p:blipFill>
          <a:blip r:embed="rId2"/>
          <a:stretch>
            <a:fillRect/>
          </a:stretch>
        </p:blipFill>
        <p:spPr>
          <a:xfrm>
            <a:off x="2880360" y="766448"/>
            <a:ext cx="3691218" cy="3923998"/>
          </a:xfrm>
          <a:ln w="25400">
            <a:solidFill>
              <a:schemeClr val="tx1"/>
            </a:solidFill>
          </a:ln>
        </p:spPr>
      </p:pic>
      <p:sp>
        <p:nvSpPr>
          <p:cNvPr id="6" name="TextBox 5">
            <a:extLst>
              <a:ext uri="{FF2B5EF4-FFF2-40B4-BE49-F238E27FC236}">
                <a16:creationId xmlns:a16="http://schemas.microsoft.com/office/drawing/2014/main" id="{BF776DAA-801B-4547-9949-75B03B293314}"/>
              </a:ext>
            </a:extLst>
          </p:cNvPr>
          <p:cNvSpPr txBox="1"/>
          <p:nvPr/>
        </p:nvSpPr>
        <p:spPr>
          <a:xfrm>
            <a:off x="1611630" y="4812029"/>
            <a:ext cx="6148519" cy="276999"/>
          </a:xfrm>
          <a:prstGeom prst="rect">
            <a:avLst/>
          </a:prstGeom>
          <a:noFill/>
        </p:spPr>
        <p:txBody>
          <a:bodyPr wrap="square" rtlCol="0">
            <a:spAutoFit/>
          </a:bodyPr>
          <a:lstStyle/>
          <a:p>
            <a:r>
              <a:rPr lang="en-US" sz="1200" dirty="0">
                <a:hlinkClick r:id="rId3"/>
              </a:rPr>
              <a:t>https://github.com/USGCRP/gcis-scripts/tree/master/qa_scripts/update_gcmd_keywords</a:t>
            </a:r>
            <a:r>
              <a:rPr lang="en-US" sz="1200" dirty="0"/>
              <a:t> </a:t>
            </a:r>
          </a:p>
        </p:txBody>
      </p:sp>
    </p:spTree>
    <p:extLst>
      <p:ext uri="{BB962C8B-B14F-4D97-AF65-F5344CB8AC3E}">
        <p14:creationId xmlns:p14="http://schemas.microsoft.com/office/powerpoint/2010/main" val="241842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993C-DAD8-41BE-B722-02EFDA66EA4B}"/>
              </a:ext>
            </a:extLst>
          </p:cNvPr>
          <p:cNvSpPr>
            <a:spLocks noGrp="1"/>
          </p:cNvSpPr>
          <p:nvPr>
            <p:ph type="title"/>
          </p:nvPr>
        </p:nvSpPr>
        <p:spPr>
          <a:xfrm>
            <a:off x="900310" y="53575"/>
            <a:ext cx="7725000" cy="857400"/>
          </a:xfrm>
        </p:spPr>
        <p:txBody>
          <a:bodyPr/>
          <a:lstStyle/>
          <a:p>
            <a:r>
              <a:rPr lang="en-US" dirty="0"/>
              <a:t>Conclusions</a:t>
            </a:r>
          </a:p>
        </p:txBody>
      </p:sp>
      <p:sp>
        <p:nvSpPr>
          <p:cNvPr id="3" name="Content Placeholder 2">
            <a:extLst>
              <a:ext uri="{FF2B5EF4-FFF2-40B4-BE49-F238E27FC236}">
                <a16:creationId xmlns:a16="http://schemas.microsoft.com/office/drawing/2014/main" id="{0424B326-6360-4595-92F3-70235C132E56}"/>
              </a:ext>
            </a:extLst>
          </p:cNvPr>
          <p:cNvSpPr>
            <a:spLocks noGrp="1"/>
          </p:cNvSpPr>
          <p:nvPr>
            <p:ph idx="1"/>
          </p:nvPr>
        </p:nvSpPr>
        <p:spPr/>
        <p:txBody>
          <a:bodyPr/>
          <a:lstStyle/>
          <a:p>
            <a:pPr>
              <a:spcBef>
                <a:spcPts val="0"/>
              </a:spcBef>
              <a:spcAft>
                <a:spcPts val="450"/>
              </a:spcAft>
              <a:buSzPct val="100000"/>
              <a:buFont typeface="Arial" panose="020B0604020202020204" pitchFamily="34" charset="0"/>
              <a:buChar char="•"/>
            </a:pPr>
            <a:r>
              <a:rPr lang="en-US" sz="1650" dirty="0">
                <a:solidFill>
                  <a:schemeClr val="bg1"/>
                </a:solidFill>
              </a:rPr>
              <a:t>GCMD keywords continue to evolve based on feedback from U.S. and international agencies, research universities, and scientific institutions. </a:t>
            </a:r>
          </a:p>
          <a:p>
            <a:pPr>
              <a:spcBef>
                <a:spcPts val="0"/>
              </a:spcBef>
              <a:spcAft>
                <a:spcPts val="450"/>
              </a:spcAft>
              <a:buSzPct val="100000"/>
              <a:buFont typeface="Arial" panose="020B0604020202020204" pitchFamily="34" charset="0"/>
              <a:buChar char="•"/>
            </a:pPr>
            <a:r>
              <a:rPr lang="en-US" sz="1650" dirty="0">
                <a:solidFill>
                  <a:schemeClr val="bg1"/>
                </a:solidFill>
              </a:rPr>
              <a:t>Implementing keyword relationships can be used to improve search and discovery of Earth science data and information.</a:t>
            </a:r>
          </a:p>
          <a:p>
            <a:pPr>
              <a:spcBef>
                <a:spcPts val="0"/>
              </a:spcBef>
              <a:spcAft>
                <a:spcPts val="450"/>
              </a:spcAft>
              <a:buSzPct val="100000"/>
              <a:buFont typeface="Arial" panose="020B0604020202020204" pitchFamily="34" charset="0"/>
              <a:buChar char="•"/>
            </a:pPr>
            <a:r>
              <a:rPr lang="en-US" sz="1650" dirty="0">
                <a:solidFill>
                  <a:schemeClr val="bg1"/>
                </a:solidFill>
              </a:rPr>
              <a:t>The process defined here could be reusable for other providers who want to implement the GCMD keywords and see associated relationships. </a:t>
            </a:r>
          </a:p>
          <a:p>
            <a:pPr>
              <a:spcBef>
                <a:spcPts val="0"/>
              </a:spcBef>
              <a:spcAft>
                <a:spcPts val="450"/>
              </a:spcAft>
              <a:buSzPct val="100000"/>
              <a:buFont typeface="Arial" panose="020B0604020202020204" pitchFamily="34" charset="0"/>
              <a:buChar char="•"/>
            </a:pPr>
            <a:r>
              <a:rPr lang="en-US" sz="1650" dirty="0">
                <a:solidFill>
                  <a:schemeClr val="bg1"/>
                </a:solidFill>
              </a:rPr>
              <a:t>You can contribute keywords by contacting the GCMD staff or sending an email to </a:t>
            </a:r>
            <a:r>
              <a:rPr lang="en-US" sz="1650" dirty="0">
                <a:hlinkClick r:id="rId2"/>
              </a:rPr>
              <a:t>support@earthdata.nasa.gov</a:t>
            </a:r>
            <a:r>
              <a:rPr lang="en-US" sz="1650" dirty="0"/>
              <a:t>. </a:t>
            </a:r>
          </a:p>
          <a:p>
            <a:pPr marL="19050" indent="0">
              <a:spcBef>
                <a:spcPts val="0"/>
              </a:spcBef>
              <a:spcAft>
                <a:spcPts val="450"/>
              </a:spcAft>
              <a:buSzPct val="100000"/>
              <a:buNone/>
            </a:pPr>
            <a:r>
              <a:rPr lang="en-US" sz="1650" dirty="0">
                <a:solidFill>
                  <a:schemeClr val="tx1"/>
                </a:solidFill>
              </a:rPr>
              <a:t> </a:t>
            </a:r>
          </a:p>
          <a:p>
            <a:pPr>
              <a:spcBef>
                <a:spcPts val="0"/>
              </a:spcBef>
              <a:spcAft>
                <a:spcPts val="450"/>
              </a:spcAft>
            </a:pPr>
            <a:endParaRPr lang="en-US" sz="1650" dirty="0"/>
          </a:p>
        </p:txBody>
      </p:sp>
    </p:spTree>
    <p:extLst>
      <p:ext uri="{BB962C8B-B14F-4D97-AF65-F5344CB8AC3E}">
        <p14:creationId xmlns:p14="http://schemas.microsoft.com/office/powerpoint/2010/main" val="52299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485900" y="233782"/>
            <a:ext cx="6172200" cy="857250"/>
          </a:xfrm>
          <a:prstGeom prst="rect">
            <a:avLst/>
          </a:prstGeom>
        </p:spPr>
        <p:txBody>
          <a:bodyPr spcFirstLastPara="1" wrap="square" lIns="68569" tIns="68569" rIns="68569" bIns="68569" anchor="b" anchorCtr="0">
            <a:noAutofit/>
          </a:bodyPr>
          <a:lstStyle/>
          <a:p>
            <a:r>
              <a:rPr lang="en-US" dirty="0"/>
              <a:t>Questions</a:t>
            </a:r>
            <a:endParaRPr lang="en" dirty="0"/>
          </a:p>
        </p:txBody>
      </p:sp>
      <p:sp>
        <p:nvSpPr>
          <p:cNvPr id="2" name="Content Placeholder 1"/>
          <p:cNvSpPr>
            <a:spLocks noGrp="1"/>
          </p:cNvSpPr>
          <p:nvPr>
            <p:ph idx="1"/>
          </p:nvPr>
        </p:nvSpPr>
        <p:spPr/>
        <p:txBody>
          <a:bodyPr>
            <a:normAutofit fontScale="92500" lnSpcReduction="10000"/>
          </a:bodyPr>
          <a:lstStyle/>
          <a:p>
            <a:pPr marL="342900" lvl="1" indent="0">
              <a:buNone/>
            </a:pPr>
            <a:endParaRPr lang="en-US" dirty="0"/>
          </a:p>
          <a:p>
            <a:pPr marL="342900" lvl="1" indent="0">
              <a:buNone/>
            </a:pPr>
            <a:endParaRPr lang="en-US" dirty="0"/>
          </a:p>
          <a:p>
            <a:pPr marL="342900" lvl="1" indent="0" algn="ctr">
              <a:buNone/>
            </a:pPr>
            <a:r>
              <a:rPr lang="en-US" dirty="0"/>
              <a:t>Please provide questions/comments to:</a:t>
            </a:r>
          </a:p>
          <a:p>
            <a:pPr marL="342900" lvl="1" indent="0">
              <a:buNone/>
            </a:pPr>
            <a:endParaRPr lang="en-US" dirty="0"/>
          </a:p>
          <a:p>
            <a:pPr marL="342900" lvl="1" indent="0" algn="ctr">
              <a:buNone/>
            </a:pPr>
            <a:r>
              <a:rPr lang="en-US" dirty="0">
                <a:hlinkClick r:id="rId3"/>
              </a:rPr>
              <a:t>michael.p.morahan@nasa.gov</a:t>
            </a:r>
            <a:r>
              <a:rPr lang="en-US" dirty="0"/>
              <a:t> (KBR/WYLE)</a:t>
            </a:r>
          </a:p>
          <a:p>
            <a:pPr marL="342900" lvl="1" indent="0" algn="ctr">
              <a:buNone/>
            </a:pPr>
            <a:r>
              <a:rPr lang="en-US" dirty="0">
                <a:hlinkClick r:id="rId4"/>
              </a:rPr>
              <a:t>valerie.dixon@nasa.gov</a:t>
            </a:r>
            <a:r>
              <a:rPr lang="en-US" dirty="0"/>
              <a:t> (NASA)</a:t>
            </a:r>
          </a:p>
          <a:p>
            <a:pPr marL="342900" lvl="1" indent="0" algn="ctr">
              <a:buNone/>
            </a:pPr>
            <a:r>
              <a:rPr lang="en-US" dirty="0">
                <a:hlinkClick r:id="rId5"/>
              </a:rPr>
              <a:t>christopher.s.lynnes@nasa.gov</a:t>
            </a:r>
            <a:r>
              <a:rPr lang="en-US" dirty="0"/>
              <a:t> (NASA)</a:t>
            </a:r>
          </a:p>
          <a:p>
            <a:pPr marL="342900" lvl="1" indent="0" algn="ctr">
              <a:buNone/>
            </a:pPr>
            <a:endParaRPr lang="en-US" dirty="0"/>
          </a:p>
          <a:p>
            <a:pPr marL="342900" lvl="1" indent="0">
              <a:buNone/>
            </a:pPr>
            <a:endParaRPr lang="en-US" dirty="0"/>
          </a:p>
          <a:p>
            <a:endParaRPr lang="en-US" dirty="0"/>
          </a:p>
          <a:p>
            <a:pPr lvl="1"/>
            <a:endParaRPr lang="en-US" dirty="0"/>
          </a:p>
        </p:txBody>
      </p:sp>
    </p:spTree>
    <p:extLst>
      <p:ext uri="{BB962C8B-B14F-4D97-AF65-F5344CB8AC3E}">
        <p14:creationId xmlns:p14="http://schemas.microsoft.com/office/powerpoint/2010/main" val="73597673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56755" y="1804112"/>
            <a:ext cx="5830491" cy="2335914"/>
          </a:xfrm>
        </p:spPr>
        <p:txBody>
          <a:bodyPr>
            <a:normAutofit/>
          </a:bodyPr>
          <a:lstStyle/>
          <a:p>
            <a:pPr algn="ctr"/>
            <a:r>
              <a:rPr lang="en-US" sz="3600" b="0" dirty="0"/>
              <a:t>Background Information</a:t>
            </a:r>
            <a:br>
              <a:rPr lang="en-US" sz="2100" b="0" dirty="0"/>
            </a:br>
            <a:br>
              <a:rPr lang="en-US" b="0" dirty="0"/>
            </a:br>
            <a:br>
              <a:rPr lang="en-US" b="0" dirty="0"/>
            </a:br>
            <a:endParaRPr lang="en-US" b="0" dirty="0"/>
          </a:p>
        </p:txBody>
      </p:sp>
    </p:spTree>
    <p:extLst>
      <p:ext uri="{BB962C8B-B14F-4D97-AF65-F5344CB8AC3E}">
        <p14:creationId xmlns:p14="http://schemas.microsoft.com/office/powerpoint/2010/main" val="5829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70E86-1D6B-42A7-A85E-214DA358F23C}"/>
              </a:ext>
            </a:extLst>
          </p:cNvPr>
          <p:cNvSpPr>
            <a:spLocks noGrp="1"/>
          </p:cNvSpPr>
          <p:nvPr>
            <p:ph type="title"/>
          </p:nvPr>
        </p:nvSpPr>
        <p:spPr/>
        <p:txBody>
          <a:bodyPr/>
          <a:lstStyle/>
          <a:p>
            <a:r>
              <a:rPr lang="en-US" dirty="0"/>
              <a:t>Keyword Landing Page</a:t>
            </a:r>
          </a:p>
        </p:txBody>
      </p:sp>
      <p:sp>
        <p:nvSpPr>
          <p:cNvPr id="3" name="Content Placeholder 2">
            <a:extLst>
              <a:ext uri="{FF2B5EF4-FFF2-40B4-BE49-F238E27FC236}">
                <a16:creationId xmlns:a16="http://schemas.microsoft.com/office/drawing/2014/main" id="{611C2AAF-CA5A-4C4E-9E25-30F632605F6C}"/>
              </a:ext>
            </a:extLst>
          </p:cNvPr>
          <p:cNvSpPr>
            <a:spLocks noGrp="1"/>
          </p:cNvSpPr>
          <p:nvPr>
            <p:ph idx="1"/>
          </p:nvPr>
        </p:nvSpPr>
        <p:spPr>
          <a:xfrm>
            <a:off x="1485900" y="958199"/>
            <a:ext cx="2921041" cy="3691939"/>
          </a:xfrm>
        </p:spPr>
        <p:txBody>
          <a:bodyPr>
            <a:normAutofit/>
          </a:bodyPr>
          <a:lstStyle/>
          <a:p>
            <a:pPr>
              <a:spcBef>
                <a:spcPts val="0"/>
              </a:spcBef>
              <a:buSzPct val="100000"/>
              <a:buFont typeface="Arial" panose="020B0604020202020204" pitchFamily="34" charset="0"/>
              <a:buChar char="•"/>
            </a:pPr>
            <a:r>
              <a:rPr lang="en-US" sz="1500" dirty="0"/>
              <a:t>Learn More about the Keywords</a:t>
            </a:r>
          </a:p>
          <a:p>
            <a:pPr marL="19050" indent="0">
              <a:spcBef>
                <a:spcPts val="0"/>
              </a:spcBef>
              <a:buSzPct val="100000"/>
              <a:buNone/>
            </a:pPr>
            <a:endParaRPr lang="en-US" sz="1500" dirty="0"/>
          </a:p>
          <a:p>
            <a:pPr>
              <a:spcBef>
                <a:spcPts val="0"/>
              </a:spcBef>
              <a:buSzPct val="100000"/>
              <a:buFont typeface="Arial" panose="020B0604020202020204" pitchFamily="34" charset="0"/>
              <a:buChar char="•"/>
            </a:pPr>
            <a:r>
              <a:rPr lang="en-US" sz="1500" dirty="0"/>
              <a:t>Access the GCMD Keywords</a:t>
            </a:r>
          </a:p>
          <a:p>
            <a:pPr>
              <a:spcBef>
                <a:spcPts val="0"/>
              </a:spcBef>
              <a:buSzPct val="100000"/>
              <a:buFont typeface="Arial" panose="020B0604020202020204" pitchFamily="34" charset="0"/>
              <a:buChar char="•"/>
            </a:pPr>
            <a:endParaRPr lang="en-US" sz="1500" dirty="0"/>
          </a:p>
          <a:p>
            <a:pPr>
              <a:spcBef>
                <a:spcPts val="0"/>
              </a:spcBef>
              <a:buSzPct val="100000"/>
              <a:buFont typeface="Arial" panose="020B0604020202020204" pitchFamily="34" charset="0"/>
              <a:buChar char="•"/>
            </a:pPr>
            <a:r>
              <a:rPr lang="en-US" sz="1500" dirty="0"/>
              <a:t>Submit a Keyword Request</a:t>
            </a:r>
          </a:p>
          <a:p>
            <a:pPr>
              <a:spcBef>
                <a:spcPts val="0"/>
              </a:spcBef>
              <a:buSzPct val="100000"/>
              <a:buFont typeface="Arial" panose="020B0604020202020204" pitchFamily="34" charset="0"/>
              <a:buChar char="•"/>
            </a:pPr>
            <a:endParaRPr lang="en-US" sz="1500" dirty="0"/>
          </a:p>
          <a:p>
            <a:pPr>
              <a:spcBef>
                <a:spcPts val="0"/>
              </a:spcBef>
              <a:buSzPct val="100000"/>
              <a:buFont typeface="Arial" panose="020B0604020202020204" pitchFamily="34" charset="0"/>
              <a:buChar char="•"/>
            </a:pPr>
            <a:r>
              <a:rPr lang="en-US" sz="1500" dirty="0"/>
              <a:t>See Keyword Release Announcements</a:t>
            </a:r>
          </a:p>
          <a:p>
            <a:pPr>
              <a:spcBef>
                <a:spcPts val="0"/>
              </a:spcBef>
              <a:buSzPct val="100000"/>
              <a:buFont typeface="Arial" panose="020B0604020202020204" pitchFamily="34" charset="0"/>
              <a:buChar char="•"/>
            </a:pPr>
            <a:endParaRPr lang="en-US" sz="1500" dirty="0"/>
          </a:p>
          <a:p>
            <a:pPr>
              <a:spcBef>
                <a:spcPts val="0"/>
              </a:spcBef>
              <a:buSzPct val="100000"/>
              <a:buFont typeface="Arial" panose="020B0604020202020204" pitchFamily="34" charset="0"/>
              <a:buChar char="•"/>
            </a:pPr>
            <a:r>
              <a:rPr lang="en-US" sz="1500" dirty="0"/>
              <a:t>Review the Keyword Governance Document</a:t>
            </a:r>
          </a:p>
        </p:txBody>
      </p:sp>
      <p:pic>
        <p:nvPicPr>
          <p:cNvPr id="4" name="Content Placeholder 4">
            <a:extLst>
              <a:ext uri="{FF2B5EF4-FFF2-40B4-BE49-F238E27FC236}">
                <a16:creationId xmlns:a16="http://schemas.microsoft.com/office/drawing/2014/main" id="{77989A65-53AF-4CB6-B7B1-626F7104BECE}"/>
              </a:ext>
            </a:extLst>
          </p:cNvPr>
          <p:cNvPicPr>
            <a:picLocks noChangeAspect="1"/>
          </p:cNvPicPr>
          <p:nvPr/>
        </p:nvPicPr>
        <p:blipFill rotWithShape="1">
          <a:blip r:embed="rId2"/>
          <a:srcRect l="-1" r="915"/>
          <a:stretch/>
        </p:blipFill>
        <p:spPr>
          <a:xfrm>
            <a:off x="4441735" y="980519"/>
            <a:ext cx="3104634" cy="3437321"/>
          </a:xfrm>
          <a:prstGeom prst="rect">
            <a:avLst/>
          </a:prstGeom>
          <a:ln w="25400">
            <a:solidFill>
              <a:schemeClr val="tx1">
                <a:lumMod val="90000"/>
                <a:lumOff val="10000"/>
              </a:schemeClr>
            </a:solidFill>
          </a:ln>
        </p:spPr>
      </p:pic>
      <p:sp>
        <p:nvSpPr>
          <p:cNvPr id="5" name="TextBox 4">
            <a:extLst>
              <a:ext uri="{FF2B5EF4-FFF2-40B4-BE49-F238E27FC236}">
                <a16:creationId xmlns:a16="http://schemas.microsoft.com/office/drawing/2014/main" id="{61BD3085-E75C-4389-8C48-8AB48D360B43}"/>
              </a:ext>
            </a:extLst>
          </p:cNvPr>
          <p:cNvSpPr txBox="1"/>
          <p:nvPr/>
        </p:nvSpPr>
        <p:spPr>
          <a:xfrm>
            <a:off x="1154430" y="4650138"/>
            <a:ext cx="7440930" cy="523220"/>
          </a:xfrm>
          <a:prstGeom prst="rect">
            <a:avLst/>
          </a:prstGeom>
          <a:noFill/>
        </p:spPr>
        <p:txBody>
          <a:bodyPr wrap="square" rtlCol="0">
            <a:spAutoFit/>
          </a:bodyPr>
          <a:lstStyle/>
          <a:p>
            <a:r>
              <a:rPr lang="en-US" dirty="0">
                <a:hlinkClick r:id="rId3"/>
              </a:rPr>
              <a:t>https://earthdata.nasa.gov/about/gcmd/global-change-master-directory-gcmd-keywords</a:t>
            </a:r>
            <a:endParaRPr lang="en-US" dirty="0"/>
          </a:p>
          <a:p>
            <a:endParaRPr lang="en-US" dirty="0"/>
          </a:p>
        </p:txBody>
      </p:sp>
    </p:spTree>
    <p:extLst>
      <p:ext uri="{BB962C8B-B14F-4D97-AF65-F5344CB8AC3E}">
        <p14:creationId xmlns:p14="http://schemas.microsoft.com/office/powerpoint/2010/main" val="21600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B240-881C-4FCE-8DBD-8793A8AC6966}"/>
              </a:ext>
            </a:extLst>
          </p:cNvPr>
          <p:cNvSpPr>
            <a:spLocks noGrp="1"/>
          </p:cNvSpPr>
          <p:nvPr>
            <p:ph type="title"/>
          </p:nvPr>
        </p:nvSpPr>
        <p:spPr/>
        <p:txBody>
          <a:bodyPr/>
          <a:lstStyle/>
          <a:p>
            <a:r>
              <a:rPr lang="en-US" dirty="0"/>
              <a:t>GCMD KMS API</a:t>
            </a:r>
          </a:p>
        </p:txBody>
      </p:sp>
      <p:sp>
        <p:nvSpPr>
          <p:cNvPr id="3" name="Content Placeholder 2">
            <a:extLst>
              <a:ext uri="{FF2B5EF4-FFF2-40B4-BE49-F238E27FC236}">
                <a16:creationId xmlns:a16="http://schemas.microsoft.com/office/drawing/2014/main" id="{A1CBECA9-D6B5-4946-9211-B28FE82FCADF}"/>
              </a:ext>
            </a:extLst>
          </p:cNvPr>
          <p:cNvSpPr>
            <a:spLocks noGrp="1"/>
          </p:cNvSpPr>
          <p:nvPr>
            <p:ph idx="1"/>
          </p:nvPr>
        </p:nvSpPr>
        <p:spPr/>
        <p:txBody>
          <a:bodyPr/>
          <a:lstStyle/>
          <a:p>
            <a:pPr>
              <a:buFont typeface="Arial" panose="020B0604020202020204" pitchFamily="34" charset="0"/>
              <a:buChar char="•"/>
            </a:pPr>
            <a:r>
              <a:rPr lang="en-US" sz="1800" dirty="0"/>
              <a:t>The Keyword Management Service (KMS) is a RESTful web service for maintaining and accessing the keywords. </a:t>
            </a:r>
          </a:p>
          <a:p>
            <a:pPr lvl="1">
              <a:buFont typeface="Arial" panose="020B0604020202020204" pitchFamily="34" charset="0"/>
              <a:buChar char="•"/>
            </a:pPr>
            <a:r>
              <a:rPr lang="en-US" sz="1350" dirty="0"/>
              <a:t>Retrieve the keywords as SKOS Concepts (RDF, JSON, OWL), XML, and CSV</a:t>
            </a:r>
          </a:p>
          <a:p>
            <a:pPr lvl="1">
              <a:buFont typeface="Arial" panose="020B0604020202020204" pitchFamily="34" charset="0"/>
              <a:buChar char="•"/>
            </a:pPr>
            <a:r>
              <a:rPr lang="en-US" sz="1350" dirty="0"/>
              <a:t>Retrieve defined keyword relationships</a:t>
            </a:r>
          </a:p>
          <a:p>
            <a:pPr lvl="1">
              <a:buFont typeface="Arial" panose="020B0604020202020204" pitchFamily="34" charset="0"/>
              <a:buChar char="•"/>
            </a:pPr>
            <a:r>
              <a:rPr lang="en-US" sz="1350" dirty="0"/>
              <a:t>Retrieve previous versions</a:t>
            </a:r>
          </a:p>
          <a:p>
            <a:pPr lvl="1">
              <a:buFont typeface="Arial" panose="020B0604020202020204" pitchFamily="34" charset="0"/>
              <a:buChar char="•"/>
            </a:pPr>
            <a:r>
              <a:rPr lang="en-US" sz="1350" dirty="0"/>
              <a:t>Retrieve in different case (Native, Title Case, Upper Case, Lower Case)</a:t>
            </a:r>
          </a:p>
          <a:p>
            <a:pPr lvl="1">
              <a:buFont typeface="Arial" panose="020B0604020202020204" pitchFamily="34" charset="0"/>
              <a:buChar char="•"/>
            </a:pPr>
            <a:r>
              <a:rPr lang="en-US" sz="1350" dirty="0"/>
              <a:t>Search by keyword pattern (i.e. Search by ‘Terra’)</a:t>
            </a:r>
          </a:p>
          <a:p>
            <a:pPr>
              <a:buFont typeface="Arial" panose="020B0604020202020204" pitchFamily="34" charset="0"/>
              <a:buChar char="•"/>
            </a:pPr>
            <a:r>
              <a:rPr lang="en-US" sz="1800" dirty="0"/>
              <a:t>Help Documentation</a:t>
            </a:r>
          </a:p>
          <a:p>
            <a:pPr lvl="1">
              <a:buFont typeface="Arial" panose="020B0604020202020204" pitchFamily="34" charset="0"/>
              <a:buChar char="•"/>
            </a:pPr>
            <a:r>
              <a:rPr lang="en-US" sz="1350" dirty="0">
                <a:hlinkClick r:id="rId2"/>
              </a:rPr>
              <a:t>https://wiki.earthdata.nasa.gov/x/gwxNBQ</a:t>
            </a:r>
            <a:r>
              <a:rPr lang="en-US" sz="1350" dirty="0"/>
              <a:t>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lvl="1">
              <a:buFont typeface="Arial" panose="020B0604020202020204" pitchFamily="34" charset="0"/>
              <a:buChar char="•"/>
            </a:pPr>
            <a:endParaRPr lang="en-US" sz="1500" dirty="0"/>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203376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3" name="Rounded Rectangle 2">
            <a:extLst>
              <a:ext uri="{FF2B5EF4-FFF2-40B4-BE49-F238E27FC236}">
                <a16:creationId xmlns:a16="http://schemas.microsoft.com/office/drawing/2014/main" id="{136A0069-EAB8-4E40-B0EB-D9F860243277}"/>
              </a:ext>
            </a:extLst>
          </p:cNvPr>
          <p:cNvSpPr/>
          <p:nvPr/>
        </p:nvSpPr>
        <p:spPr>
          <a:xfrm>
            <a:off x="942109" y="191522"/>
            <a:ext cx="7301346" cy="4560588"/>
          </a:xfrm>
          <a:prstGeom prst="roundRect">
            <a:avLst/>
          </a:prstGeom>
          <a:solidFill>
            <a:schemeClr val="bg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hape 57"/>
          <p:cNvSpPr txBox="1"/>
          <p:nvPr/>
        </p:nvSpPr>
        <p:spPr>
          <a:xfrm>
            <a:off x="1498482" y="191521"/>
            <a:ext cx="5827472" cy="888300"/>
          </a:xfrm>
          <a:prstGeom prst="rect">
            <a:avLst/>
          </a:prstGeom>
          <a:noFill/>
          <a:ln>
            <a:noFill/>
          </a:ln>
        </p:spPr>
        <p:txBody>
          <a:bodyPr spcFirstLastPara="1" wrap="square" lIns="68569" tIns="34275" rIns="68569" bIns="34275" anchor="t" anchorCtr="0">
            <a:noAutofit/>
          </a:bodyPr>
          <a:lstStyle/>
          <a:p>
            <a:pPr algn="ctr"/>
            <a:r>
              <a:rPr lang="en-US" sz="1800" dirty="0">
                <a:solidFill>
                  <a:srgbClr val="34495E"/>
                </a:solidFill>
                <a:latin typeface="Helvetica Neue"/>
              </a:rPr>
              <a:t>This work was supported by NASA/GSFC under Raytheon Co. contract number WIGSS-0419-MM2.</a:t>
            </a:r>
          </a:p>
        </p:txBody>
      </p:sp>
      <p:sp>
        <p:nvSpPr>
          <p:cNvPr id="71" name="Shape 71"/>
          <p:cNvSpPr txBox="1"/>
          <p:nvPr/>
        </p:nvSpPr>
        <p:spPr>
          <a:xfrm>
            <a:off x="3751167" y="1907447"/>
            <a:ext cx="1322100" cy="308250"/>
          </a:xfrm>
          <a:prstGeom prst="rect">
            <a:avLst/>
          </a:prstGeom>
          <a:noFill/>
          <a:ln>
            <a:noFill/>
          </a:ln>
        </p:spPr>
        <p:txBody>
          <a:bodyPr spcFirstLastPara="1" wrap="square" lIns="68569" tIns="68569" rIns="68569" bIns="68569" anchor="t" anchorCtr="0">
            <a:noAutofit/>
          </a:bodyPr>
          <a:lstStyle/>
          <a:p>
            <a:r>
              <a:rPr lang="en-US" sz="1050" i="1" dirty="0"/>
              <a:t>in partnership with</a:t>
            </a:r>
            <a:endParaRPr sz="105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543" y="1157464"/>
            <a:ext cx="2183348" cy="420198"/>
          </a:xfrm>
          <a:prstGeom prst="rect">
            <a:avLst/>
          </a:prstGeom>
        </p:spPr>
      </p:pic>
      <p:pic>
        <p:nvPicPr>
          <p:cNvPr id="16" name="Picture 15">
            <a:extLst>
              <a:ext uri="{FF2B5EF4-FFF2-40B4-BE49-F238E27FC236}">
                <a16:creationId xmlns:a16="http://schemas.microsoft.com/office/drawing/2014/main" id="{8750B495-C5DB-9240-8A08-5129F6F454A4}"/>
              </a:ext>
            </a:extLst>
          </p:cNvPr>
          <p:cNvPicPr>
            <a:picLocks noChangeAspect="1"/>
          </p:cNvPicPr>
          <p:nvPr/>
        </p:nvPicPr>
        <p:blipFill>
          <a:blip r:embed="rId4"/>
          <a:stretch>
            <a:fillRect/>
          </a:stretch>
        </p:blipFill>
        <p:spPr>
          <a:xfrm>
            <a:off x="2613351" y="2643810"/>
            <a:ext cx="741718" cy="741718"/>
          </a:xfrm>
          <a:prstGeom prst="rect">
            <a:avLst/>
          </a:prstGeom>
        </p:spPr>
      </p:pic>
      <p:pic>
        <p:nvPicPr>
          <p:cNvPr id="18" name="Picture 17">
            <a:extLst>
              <a:ext uri="{FF2B5EF4-FFF2-40B4-BE49-F238E27FC236}">
                <a16:creationId xmlns:a16="http://schemas.microsoft.com/office/drawing/2014/main" id="{A0A2676D-B050-3A42-8784-22648DF39AC3}"/>
              </a:ext>
            </a:extLst>
          </p:cNvPr>
          <p:cNvPicPr>
            <a:picLocks noChangeAspect="1"/>
          </p:cNvPicPr>
          <p:nvPr/>
        </p:nvPicPr>
        <p:blipFill>
          <a:blip r:embed="rId5"/>
          <a:stretch>
            <a:fillRect/>
          </a:stretch>
        </p:blipFill>
        <p:spPr>
          <a:xfrm>
            <a:off x="3889193" y="2914177"/>
            <a:ext cx="840045" cy="214796"/>
          </a:xfrm>
          <a:prstGeom prst="rect">
            <a:avLst/>
          </a:prstGeom>
        </p:spPr>
      </p:pic>
      <p:pic>
        <p:nvPicPr>
          <p:cNvPr id="20" name="Picture 19">
            <a:extLst>
              <a:ext uri="{FF2B5EF4-FFF2-40B4-BE49-F238E27FC236}">
                <a16:creationId xmlns:a16="http://schemas.microsoft.com/office/drawing/2014/main" id="{1132AF64-0A1B-844A-9B1A-53C5C7FE350E}"/>
              </a:ext>
            </a:extLst>
          </p:cNvPr>
          <p:cNvPicPr>
            <a:picLocks noChangeAspect="1"/>
          </p:cNvPicPr>
          <p:nvPr/>
        </p:nvPicPr>
        <p:blipFill>
          <a:blip r:embed="rId6"/>
          <a:stretch>
            <a:fillRect/>
          </a:stretch>
        </p:blipFill>
        <p:spPr>
          <a:xfrm>
            <a:off x="5263363" y="2756895"/>
            <a:ext cx="840045" cy="455618"/>
          </a:xfrm>
          <a:prstGeom prst="rect">
            <a:avLst/>
          </a:prstGeom>
        </p:spPr>
      </p:pic>
      <p:pic>
        <p:nvPicPr>
          <p:cNvPr id="22" name="Picture 21">
            <a:extLst>
              <a:ext uri="{FF2B5EF4-FFF2-40B4-BE49-F238E27FC236}">
                <a16:creationId xmlns:a16="http://schemas.microsoft.com/office/drawing/2014/main" id="{BE7598F4-12B0-F642-A954-D3C9A707A7B0}"/>
              </a:ext>
            </a:extLst>
          </p:cNvPr>
          <p:cNvPicPr>
            <a:picLocks noChangeAspect="1"/>
          </p:cNvPicPr>
          <p:nvPr/>
        </p:nvPicPr>
        <p:blipFill>
          <a:blip r:embed="rId7"/>
          <a:stretch>
            <a:fillRect/>
          </a:stretch>
        </p:blipFill>
        <p:spPr>
          <a:xfrm>
            <a:off x="1359483" y="3407429"/>
            <a:ext cx="840045" cy="840045"/>
          </a:xfrm>
          <a:prstGeom prst="rect">
            <a:avLst/>
          </a:prstGeom>
        </p:spPr>
      </p:pic>
      <p:pic>
        <p:nvPicPr>
          <p:cNvPr id="24" name="Picture 23">
            <a:extLst>
              <a:ext uri="{FF2B5EF4-FFF2-40B4-BE49-F238E27FC236}">
                <a16:creationId xmlns:a16="http://schemas.microsoft.com/office/drawing/2014/main" id="{9FFA8CD7-54BE-EE40-B280-F8C3D3A5C2DD}"/>
              </a:ext>
            </a:extLst>
          </p:cNvPr>
          <p:cNvPicPr>
            <a:picLocks noChangeAspect="1"/>
          </p:cNvPicPr>
          <p:nvPr/>
        </p:nvPicPr>
        <p:blipFill>
          <a:blip r:embed="rId8"/>
          <a:stretch>
            <a:fillRect/>
          </a:stretch>
        </p:blipFill>
        <p:spPr>
          <a:xfrm>
            <a:off x="2715548" y="3593291"/>
            <a:ext cx="685800" cy="468321"/>
          </a:xfrm>
          <a:prstGeom prst="rect">
            <a:avLst/>
          </a:prstGeom>
        </p:spPr>
      </p:pic>
      <p:pic>
        <p:nvPicPr>
          <p:cNvPr id="25" name="Picture 24">
            <a:extLst>
              <a:ext uri="{FF2B5EF4-FFF2-40B4-BE49-F238E27FC236}">
                <a16:creationId xmlns:a16="http://schemas.microsoft.com/office/drawing/2014/main" id="{998337D5-EBDB-524D-B5E2-1370F1006E37}"/>
              </a:ext>
            </a:extLst>
          </p:cNvPr>
          <p:cNvPicPr>
            <a:picLocks noChangeAspect="1"/>
          </p:cNvPicPr>
          <p:nvPr/>
        </p:nvPicPr>
        <p:blipFill>
          <a:blip r:embed="rId9"/>
          <a:stretch>
            <a:fillRect/>
          </a:stretch>
        </p:blipFill>
        <p:spPr>
          <a:xfrm>
            <a:off x="3917369" y="3720004"/>
            <a:ext cx="840045" cy="214895"/>
          </a:xfrm>
          <a:prstGeom prst="rect">
            <a:avLst/>
          </a:prstGeom>
        </p:spPr>
      </p:pic>
      <p:pic>
        <p:nvPicPr>
          <p:cNvPr id="26" name="Picture 25">
            <a:extLst>
              <a:ext uri="{FF2B5EF4-FFF2-40B4-BE49-F238E27FC236}">
                <a16:creationId xmlns:a16="http://schemas.microsoft.com/office/drawing/2014/main" id="{A8E732A0-F7F1-2545-A668-EC0268AA240E}"/>
              </a:ext>
            </a:extLst>
          </p:cNvPr>
          <p:cNvPicPr>
            <a:picLocks noChangeAspect="1"/>
          </p:cNvPicPr>
          <p:nvPr/>
        </p:nvPicPr>
        <p:blipFill>
          <a:blip r:embed="rId10"/>
          <a:stretch>
            <a:fillRect/>
          </a:stretch>
        </p:blipFill>
        <p:spPr>
          <a:xfrm>
            <a:off x="5273434" y="3697896"/>
            <a:ext cx="840045" cy="259110"/>
          </a:xfrm>
          <a:prstGeom prst="rect">
            <a:avLst/>
          </a:prstGeom>
        </p:spPr>
      </p:pic>
      <p:pic>
        <p:nvPicPr>
          <p:cNvPr id="27" name="Picture 26">
            <a:extLst>
              <a:ext uri="{FF2B5EF4-FFF2-40B4-BE49-F238E27FC236}">
                <a16:creationId xmlns:a16="http://schemas.microsoft.com/office/drawing/2014/main" id="{FBD59BF0-9C7F-ED46-A7FB-B75089AE335A}"/>
              </a:ext>
            </a:extLst>
          </p:cNvPr>
          <p:cNvPicPr>
            <a:picLocks noChangeAspect="1"/>
          </p:cNvPicPr>
          <p:nvPr/>
        </p:nvPicPr>
        <p:blipFill>
          <a:blip r:embed="rId11"/>
          <a:stretch>
            <a:fillRect/>
          </a:stretch>
        </p:blipFill>
        <p:spPr>
          <a:xfrm>
            <a:off x="6629499" y="3654342"/>
            <a:ext cx="840045" cy="346220"/>
          </a:xfrm>
          <a:prstGeom prst="rect">
            <a:avLst/>
          </a:prstGeom>
        </p:spPr>
      </p:pic>
      <p:pic>
        <p:nvPicPr>
          <p:cNvPr id="28" name="Picture 27">
            <a:extLst>
              <a:ext uri="{FF2B5EF4-FFF2-40B4-BE49-F238E27FC236}">
                <a16:creationId xmlns:a16="http://schemas.microsoft.com/office/drawing/2014/main" id="{E7815F51-C6BE-BB40-9D79-5F6500FAE791}"/>
              </a:ext>
            </a:extLst>
          </p:cNvPr>
          <p:cNvPicPr>
            <a:picLocks noChangeAspect="1"/>
          </p:cNvPicPr>
          <p:nvPr/>
        </p:nvPicPr>
        <p:blipFill>
          <a:blip r:embed="rId12"/>
          <a:stretch>
            <a:fillRect/>
          </a:stretch>
        </p:blipFill>
        <p:spPr>
          <a:xfrm>
            <a:off x="3295211" y="4326371"/>
            <a:ext cx="891540" cy="278113"/>
          </a:xfrm>
          <a:prstGeom prst="rect">
            <a:avLst/>
          </a:prstGeom>
        </p:spPr>
      </p:pic>
      <p:pic>
        <p:nvPicPr>
          <p:cNvPr id="29" name="Picture 28">
            <a:extLst>
              <a:ext uri="{FF2B5EF4-FFF2-40B4-BE49-F238E27FC236}">
                <a16:creationId xmlns:a16="http://schemas.microsoft.com/office/drawing/2014/main" id="{EE76330E-F4E2-1A4D-8424-1D339DE15A71}"/>
              </a:ext>
            </a:extLst>
          </p:cNvPr>
          <p:cNvPicPr>
            <a:picLocks noChangeAspect="1"/>
          </p:cNvPicPr>
          <p:nvPr/>
        </p:nvPicPr>
        <p:blipFill>
          <a:blip r:embed="rId13"/>
          <a:stretch>
            <a:fillRect/>
          </a:stretch>
        </p:blipFill>
        <p:spPr>
          <a:xfrm>
            <a:off x="4621202" y="4381130"/>
            <a:ext cx="1165860" cy="166908"/>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79786" y="2712986"/>
            <a:ext cx="599441" cy="462726"/>
          </a:xfrm>
          <a:prstGeom prst="rect">
            <a:avLst/>
          </a:prstGeom>
        </p:spPr>
      </p:pic>
      <p:pic>
        <p:nvPicPr>
          <p:cNvPr id="31" name="Pictur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37532" y="2826656"/>
            <a:ext cx="843534" cy="374904"/>
          </a:xfrm>
          <a:prstGeom prst="rect">
            <a:avLst/>
          </a:prstGeom>
        </p:spPr>
      </p:pic>
    </p:spTree>
    <p:extLst>
      <p:ext uri="{BB962C8B-B14F-4D97-AF65-F5344CB8AC3E}">
        <p14:creationId xmlns:p14="http://schemas.microsoft.com/office/powerpoint/2010/main" val="288134004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What Are The GCMD Keywords?</a:t>
            </a:r>
          </a:p>
        </p:txBody>
      </p:sp>
      <p:sp>
        <p:nvSpPr>
          <p:cNvPr id="6" name="Content Placeholder 2"/>
          <p:cNvSpPr>
            <a:spLocks noGrp="1"/>
          </p:cNvSpPr>
          <p:nvPr>
            <p:ph idx="1"/>
          </p:nvPr>
        </p:nvSpPr>
        <p:spPr>
          <a:xfrm>
            <a:off x="1485900" y="1079499"/>
            <a:ext cx="3086101" cy="3594101"/>
          </a:xfrm>
        </p:spPr>
        <p:txBody>
          <a:bodyPr>
            <a:noAutofit/>
          </a:bodyPr>
          <a:lstStyle/>
          <a:p>
            <a:pPr>
              <a:spcBef>
                <a:spcPts val="0"/>
              </a:spcBef>
              <a:spcAft>
                <a:spcPts val="450"/>
              </a:spcAft>
              <a:buSzPct val="100000"/>
              <a:buFont typeface="Arial" panose="020B0604020202020204" pitchFamily="34" charset="0"/>
              <a:buChar char="•"/>
            </a:pPr>
            <a:r>
              <a:rPr lang="en-US" sz="1500" dirty="0">
                <a:solidFill>
                  <a:schemeClr val="bg1"/>
                </a:solidFill>
              </a:rPr>
              <a:t>Hierarchical set of controlled vocabulary covering Earth science disciplines that have been evolving for over 25 years.</a:t>
            </a:r>
          </a:p>
          <a:p>
            <a:pPr>
              <a:spcBef>
                <a:spcPts val="0"/>
              </a:spcBef>
              <a:spcAft>
                <a:spcPts val="450"/>
              </a:spcAft>
              <a:buSzPct val="100000"/>
              <a:buFont typeface="Arial" panose="020B0604020202020204" pitchFamily="34" charset="0"/>
              <a:buChar char="•"/>
            </a:pPr>
            <a:r>
              <a:rPr lang="en-US" sz="1500" dirty="0">
                <a:solidFill>
                  <a:schemeClr val="bg1"/>
                </a:solidFill>
              </a:rPr>
              <a:t>Contains</a:t>
            </a:r>
          </a:p>
          <a:p>
            <a:pPr lvl="1">
              <a:spcBef>
                <a:spcPts val="0"/>
              </a:spcBef>
              <a:spcAft>
                <a:spcPts val="450"/>
              </a:spcAft>
              <a:buSzPct val="100000"/>
              <a:buFont typeface="Arial" panose="020B0604020202020204" pitchFamily="34" charset="0"/>
              <a:buChar char="•"/>
            </a:pPr>
            <a:r>
              <a:rPr lang="en-US" sz="1500" dirty="0">
                <a:solidFill>
                  <a:schemeClr val="bg1"/>
                </a:solidFill>
              </a:rPr>
              <a:t>12 published keyword types</a:t>
            </a:r>
          </a:p>
          <a:p>
            <a:pPr lvl="1">
              <a:spcBef>
                <a:spcPts val="0"/>
              </a:spcBef>
              <a:spcAft>
                <a:spcPts val="450"/>
              </a:spcAft>
              <a:buSzPct val="100000"/>
              <a:buFont typeface="Arial" panose="020B0604020202020204" pitchFamily="34" charset="0"/>
              <a:buChar char="•"/>
            </a:pPr>
            <a:r>
              <a:rPr lang="en-US" sz="1500" dirty="0">
                <a:solidFill>
                  <a:schemeClr val="bg1"/>
                </a:solidFill>
              </a:rPr>
              <a:t>Over 11,000 unique keywords</a:t>
            </a:r>
          </a:p>
          <a:p>
            <a:pPr lvl="1">
              <a:spcBef>
                <a:spcPts val="0"/>
              </a:spcBef>
              <a:spcAft>
                <a:spcPts val="450"/>
              </a:spcAft>
              <a:buSzPct val="100000"/>
              <a:buFont typeface="Arial" panose="020B0604020202020204" pitchFamily="34" charset="0"/>
              <a:buChar char="•"/>
            </a:pPr>
            <a:r>
              <a:rPr lang="en-US" sz="1500" dirty="0">
                <a:solidFill>
                  <a:schemeClr val="bg1"/>
                </a:solidFill>
              </a:rPr>
              <a:t>More than 100 defined keyword relationships</a:t>
            </a:r>
          </a:p>
          <a:p>
            <a:pPr marL="19050" indent="0">
              <a:spcBef>
                <a:spcPts val="0"/>
              </a:spcBef>
              <a:spcAft>
                <a:spcPts val="450"/>
              </a:spcAft>
              <a:buSzPct val="100000"/>
              <a:buNone/>
            </a:pPr>
            <a:endParaRPr lang="en-US" sz="1500" dirty="0">
              <a:solidFill>
                <a:schemeClr val="bg1"/>
              </a:solidFill>
            </a:endParaRPr>
          </a:p>
          <a:p>
            <a:pPr marL="214313" indent="-214313">
              <a:spcBef>
                <a:spcPts val="0"/>
              </a:spcBef>
              <a:spcAft>
                <a:spcPts val="450"/>
              </a:spcAft>
              <a:buSzPct val="100000"/>
              <a:buFont typeface="Arial" panose="020B0604020202020204" pitchFamily="34" charset="0"/>
              <a:buChar char="•"/>
            </a:pPr>
            <a:endParaRPr lang="en-US" sz="1500" dirty="0">
              <a:solidFill>
                <a:schemeClr val="bg1"/>
              </a:solidFill>
            </a:endParaRPr>
          </a:p>
        </p:txBody>
      </p:sp>
      <p:sp>
        <p:nvSpPr>
          <p:cNvPr id="10" name="TextBox 9"/>
          <p:cNvSpPr txBox="1"/>
          <p:nvPr/>
        </p:nvSpPr>
        <p:spPr>
          <a:xfrm>
            <a:off x="3701132" y="1142549"/>
            <a:ext cx="5198692" cy="253916"/>
          </a:xfrm>
          <a:prstGeom prst="rect">
            <a:avLst/>
          </a:prstGeom>
          <a:noFill/>
        </p:spPr>
        <p:txBody>
          <a:bodyPr wrap="square" rtlCol="0">
            <a:spAutoFit/>
          </a:bodyPr>
          <a:lstStyle/>
          <a:p>
            <a:pPr algn="ctr"/>
            <a:r>
              <a:rPr lang="en-US" sz="1050" b="1" dirty="0">
                <a:solidFill>
                  <a:schemeClr val="bg1"/>
                </a:solidFill>
              </a:rPr>
              <a:t>GCMD Earth Science Keywords </a:t>
            </a:r>
          </a:p>
        </p:txBody>
      </p:sp>
      <p:pic>
        <p:nvPicPr>
          <p:cNvPr id="3" name="Picture 2"/>
          <p:cNvPicPr>
            <a:picLocks noChangeAspect="1"/>
          </p:cNvPicPr>
          <p:nvPr/>
        </p:nvPicPr>
        <p:blipFill rotWithShape="1">
          <a:blip r:embed="rId3"/>
          <a:srcRect l="4962" t="17874" r="17062" b="12912"/>
          <a:stretch/>
        </p:blipFill>
        <p:spPr>
          <a:xfrm>
            <a:off x="4694766" y="1373382"/>
            <a:ext cx="3086101" cy="3211154"/>
          </a:xfrm>
          <a:prstGeom prst="rect">
            <a:avLst/>
          </a:prstGeom>
          <a:ln w="12700">
            <a:solidFill>
              <a:schemeClr val="tx1"/>
            </a:solidFill>
          </a:ln>
        </p:spPr>
      </p:pic>
      <p:sp>
        <p:nvSpPr>
          <p:cNvPr id="4" name="TextBox 3">
            <a:extLst>
              <a:ext uri="{FF2B5EF4-FFF2-40B4-BE49-F238E27FC236}">
                <a16:creationId xmlns:a16="http://schemas.microsoft.com/office/drawing/2014/main" id="{7807F140-0EC7-41BF-AA2B-8D4E070FB360}"/>
              </a:ext>
            </a:extLst>
          </p:cNvPr>
          <p:cNvSpPr txBox="1"/>
          <p:nvPr/>
        </p:nvSpPr>
        <p:spPr>
          <a:xfrm>
            <a:off x="4631134" y="4597615"/>
            <a:ext cx="2192576" cy="307777"/>
          </a:xfrm>
          <a:prstGeom prst="rect">
            <a:avLst/>
          </a:prstGeom>
          <a:noFill/>
        </p:spPr>
        <p:txBody>
          <a:bodyPr wrap="square" rtlCol="0">
            <a:spAutoFit/>
          </a:bodyPr>
          <a:lstStyle/>
          <a:p>
            <a:r>
              <a:rPr lang="en-US" dirty="0">
                <a:hlinkClick r:id="rId4"/>
              </a:rPr>
              <a:t>https://gcmd.nasa.gov/</a:t>
            </a:r>
            <a:r>
              <a:rPr lang="en-US" dirty="0"/>
              <a:t> </a:t>
            </a:r>
          </a:p>
        </p:txBody>
      </p:sp>
    </p:spTree>
    <p:extLst>
      <p:ext uri="{BB962C8B-B14F-4D97-AF65-F5344CB8AC3E}">
        <p14:creationId xmlns:p14="http://schemas.microsoft.com/office/powerpoint/2010/main" val="393799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2403-7775-4C93-B673-B00B25231A9C}"/>
              </a:ext>
            </a:extLst>
          </p:cNvPr>
          <p:cNvSpPr>
            <a:spLocks noGrp="1"/>
          </p:cNvSpPr>
          <p:nvPr>
            <p:ph type="title"/>
          </p:nvPr>
        </p:nvSpPr>
        <p:spPr>
          <a:xfrm>
            <a:off x="1485900" y="248002"/>
            <a:ext cx="6172200" cy="657051"/>
          </a:xfrm>
        </p:spPr>
        <p:txBody>
          <a:bodyPr/>
          <a:lstStyle/>
          <a:p>
            <a:r>
              <a:rPr lang="en-US" sz="2400" dirty="0"/>
              <a:t>Implementing Keywords and Relationships</a:t>
            </a:r>
          </a:p>
        </p:txBody>
      </p:sp>
      <p:sp>
        <p:nvSpPr>
          <p:cNvPr id="3" name="Content Placeholder 2">
            <a:extLst>
              <a:ext uri="{FF2B5EF4-FFF2-40B4-BE49-F238E27FC236}">
                <a16:creationId xmlns:a16="http://schemas.microsoft.com/office/drawing/2014/main" id="{C0BB2A48-A6FE-44A8-A1B1-01B9A44E0757}"/>
              </a:ext>
            </a:extLst>
          </p:cNvPr>
          <p:cNvSpPr>
            <a:spLocks noGrp="1"/>
          </p:cNvSpPr>
          <p:nvPr>
            <p:ph idx="1"/>
          </p:nvPr>
        </p:nvSpPr>
        <p:spPr>
          <a:xfrm>
            <a:off x="1485900" y="1238732"/>
            <a:ext cx="2451100" cy="3626818"/>
          </a:xfrm>
        </p:spPr>
        <p:txBody>
          <a:bodyPr/>
          <a:lstStyle/>
          <a:p>
            <a:pPr marL="361950" indent="-342900">
              <a:buSzPct val="100000"/>
              <a:buFont typeface="+mj-lt"/>
              <a:buAutoNum type="arabicPeriod"/>
            </a:pPr>
            <a:r>
              <a:rPr lang="en-US" sz="1500" dirty="0"/>
              <a:t>Add Keyword</a:t>
            </a:r>
          </a:p>
          <a:p>
            <a:pPr marL="361950" indent="-342900">
              <a:buSzPct val="100000"/>
              <a:buFont typeface="+mj-lt"/>
              <a:buAutoNum type="arabicPeriod"/>
            </a:pPr>
            <a:r>
              <a:rPr lang="en-US" sz="1500" dirty="0"/>
              <a:t>Add Alternate Label</a:t>
            </a:r>
          </a:p>
          <a:p>
            <a:pPr marL="361950" indent="-342900">
              <a:buSzPct val="100000"/>
              <a:buFont typeface="+mj-lt"/>
              <a:buAutoNum type="arabicPeriod"/>
            </a:pPr>
            <a:r>
              <a:rPr lang="en-US" sz="1500" dirty="0"/>
              <a:t>Add Resource</a:t>
            </a:r>
          </a:p>
          <a:p>
            <a:pPr marL="361950" indent="-342900">
              <a:buSzPct val="100000"/>
              <a:buFont typeface="+mj-lt"/>
              <a:buAutoNum type="arabicPeriod"/>
            </a:pPr>
            <a:r>
              <a:rPr lang="en-US" sz="1500" dirty="0"/>
              <a:t>Add Definition</a:t>
            </a:r>
          </a:p>
          <a:p>
            <a:pPr marL="361950" indent="-342900">
              <a:buSzPct val="100000"/>
              <a:buFont typeface="+mj-lt"/>
              <a:buAutoNum type="arabicPeriod"/>
            </a:pPr>
            <a:r>
              <a:rPr lang="en-US" sz="1500" dirty="0"/>
              <a:t>Add Reference</a:t>
            </a:r>
          </a:p>
          <a:p>
            <a:pPr marL="361950" indent="-342900">
              <a:buSzPct val="100000"/>
              <a:buFont typeface="+mj-lt"/>
              <a:buAutoNum type="arabicPeriod"/>
            </a:pPr>
            <a:r>
              <a:rPr lang="en-US" sz="1500" dirty="0"/>
              <a:t>Add Related Keyword</a:t>
            </a:r>
          </a:p>
          <a:p>
            <a:pPr marL="361950" indent="-342900">
              <a:buSzPct val="100000"/>
              <a:buFont typeface="+mj-lt"/>
              <a:buAutoNum type="arabicPeriod"/>
            </a:pPr>
            <a:endParaRPr lang="en-US" sz="1500" dirty="0"/>
          </a:p>
          <a:p>
            <a:pPr marL="19050" indent="0" algn="ctr">
              <a:buSzPct val="100000"/>
              <a:buNone/>
            </a:pPr>
            <a:r>
              <a:rPr lang="en-US" sz="1500" i="1" dirty="0"/>
              <a:t>Each keyword created has a universally unique identifier (UUID) that does not change. </a:t>
            </a:r>
          </a:p>
        </p:txBody>
      </p:sp>
      <p:sp>
        <p:nvSpPr>
          <p:cNvPr id="6" name="TextBox 5">
            <a:extLst>
              <a:ext uri="{FF2B5EF4-FFF2-40B4-BE49-F238E27FC236}">
                <a16:creationId xmlns:a16="http://schemas.microsoft.com/office/drawing/2014/main" id="{974FDFFF-2959-4785-9BED-B18D04D6649B}"/>
              </a:ext>
            </a:extLst>
          </p:cNvPr>
          <p:cNvSpPr txBox="1"/>
          <p:nvPr/>
        </p:nvSpPr>
        <p:spPr>
          <a:xfrm>
            <a:off x="5126057" y="926495"/>
            <a:ext cx="1735667" cy="253916"/>
          </a:xfrm>
          <a:prstGeom prst="rect">
            <a:avLst/>
          </a:prstGeom>
          <a:noFill/>
        </p:spPr>
        <p:txBody>
          <a:bodyPr wrap="square" rtlCol="0">
            <a:spAutoFit/>
          </a:bodyPr>
          <a:lstStyle/>
          <a:p>
            <a:r>
              <a:rPr lang="en-US" sz="1050" b="1" dirty="0">
                <a:solidFill>
                  <a:schemeClr val="bg1"/>
                </a:solidFill>
              </a:rPr>
              <a:t>GCMD Keyword Editor </a:t>
            </a:r>
          </a:p>
        </p:txBody>
      </p:sp>
      <p:pic>
        <p:nvPicPr>
          <p:cNvPr id="9" name="Picture 8">
            <a:extLst>
              <a:ext uri="{FF2B5EF4-FFF2-40B4-BE49-F238E27FC236}">
                <a16:creationId xmlns:a16="http://schemas.microsoft.com/office/drawing/2014/main" id="{4290DB1C-EC05-47EA-8904-2E1C5DBFBBCF}"/>
              </a:ext>
            </a:extLst>
          </p:cNvPr>
          <p:cNvPicPr>
            <a:picLocks noChangeAspect="1"/>
          </p:cNvPicPr>
          <p:nvPr/>
        </p:nvPicPr>
        <p:blipFill>
          <a:blip r:embed="rId3"/>
          <a:stretch>
            <a:fillRect/>
          </a:stretch>
        </p:blipFill>
        <p:spPr>
          <a:xfrm>
            <a:off x="4202206" y="1157328"/>
            <a:ext cx="3323666" cy="3305540"/>
          </a:xfrm>
          <a:prstGeom prst="rect">
            <a:avLst/>
          </a:prstGeom>
          <a:ln w="25400">
            <a:solidFill>
              <a:schemeClr val="tx1"/>
            </a:solidFill>
          </a:ln>
        </p:spPr>
      </p:pic>
    </p:spTree>
    <p:extLst>
      <p:ext uri="{BB962C8B-B14F-4D97-AF65-F5344CB8AC3E}">
        <p14:creationId xmlns:p14="http://schemas.microsoft.com/office/powerpoint/2010/main" val="187306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4BE0-0742-433E-B83C-645C25E2771C}"/>
              </a:ext>
            </a:extLst>
          </p:cNvPr>
          <p:cNvSpPr>
            <a:spLocks noGrp="1"/>
          </p:cNvSpPr>
          <p:nvPr>
            <p:ph type="title"/>
          </p:nvPr>
        </p:nvSpPr>
        <p:spPr/>
        <p:txBody>
          <a:bodyPr/>
          <a:lstStyle/>
          <a:p>
            <a:r>
              <a:rPr lang="en-US" dirty="0"/>
              <a:t>A Look Behind The Scenes </a:t>
            </a:r>
          </a:p>
        </p:txBody>
      </p:sp>
      <p:sp>
        <p:nvSpPr>
          <p:cNvPr id="6" name="Content Placeholder 5">
            <a:extLst>
              <a:ext uri="{FF2B5EF4-FFF2-40B4-BE49-F238E27FC236}">
                <a16:creationId xmlns:a16="http://schemas.microsoft.com/office/drawing/2014/main" id="{1CFDACDB-15B9-4D38-A08A-6FDF948096A8}"/>
              </a:ext>
            </a:extLst>
          </p:cNvPr>
          <p:cNvSpPr>
            <a:spLocks noGrp="1"/>
          </p:cNvSpPr>
          <p:nvPr>
            <p:ph idx="1"/>
          </p:nvPr>
        </p:nvSpPr>
        <p:spPr>
          <a:xfrm>
            <a:off x="1485900" y="967805"/>
            <a:ext cx="6172200" cy="3969717"/>
          </a:xfrm>
        </p:spPr>
        <p:txBody>
          <a:bodyPr/>
          <a:lstStyle/>
          <a:p>
            <a:pPr marL="19050" indent="0">
              <a:spcBef>
                <a:spcPts val="0"/>
              </a:spcBef>
              <a:buNone/>
            </a:pPr>
            <a:r>
              <a:rPr lang="en-US" sz="1350" dirty="0"/>
              <a:t>Request for a list of platforms and their relationship to an instrument (AQUA has several related instruments): </a:t>
            </a:r>
          </a:p>
          <a:p>
            <a:pPr marL="19050" indent="0">
              <a:spcBef>
                <a:spcPts val="0"/>
              </a:spcBef>
              <a:buNone/>
            </a:pPr>
            <a:r>
              <a:rPr lang="en-US" sz="1350" dirty="0">
                <a:hlinkClick r:id="rId2"/>
              </a:rPr>
              <a:t>https://gcmdservices.gsfc.nasa.gov/kms/concept_relation/?scheme=platforms&amp;relation_type=has_instrument</a:t>
            </a:r>
            <a:endParaRPr lang="en-US" sz="1350" dirty="0"/>
          </a:p>
          <a:p>
            <a:pPr marL="19050" indent="0">
              <a:spcBef>
                <a:spcPts val="0"/>
              </a:spcBef>
              <a:buNone/>
            </a:pPr>
            <a:endParaRPr lang="en-US" sz="1350" dirty="0"/>
          </a:p>
          <a:p>
            <a:pPr marL="361950" lvl="1" indent="0">
              <a:spcBef>
                <a:spcPts val="0"/>
              </a:spcBef>
              <a:buNone/>
            </a:pPr>
            <a:r>
              <a:rPr lang="en-US" sz="1350" dirty="0"/>
              <a:t>{"prefLabel": "AQUA",</a:t>
            </a:r>
          </a:p>
          <a:p>
            <a:pPr marL="361950" lvl="1" indent="0">
              <a:spcBef>
                <a:spcPts val="0"/>
              </a:spcBef>
              <a:buNone/>
            </a:pPr>
            <a:r>
              <a:rPr lang="en-US" sz="1350" dirty="0"/>
              <a:t>      "scheme": "platforms",</a:t>
            </a:r>
          </a:p>
          <a:p>
            <a:pPr marL="361950" lvl="1" indent="0">
              <a:spcBef>
                <a:spcPts val="0"/>
              </a:spcBef>
              <a:buNone/>
            </a:pPr>
            <a:r>
              <a:rPr lang="en-US" sz="1350" dirty="0"/>
              <a:t>      "uuid": "ea7fd15d-190d-43f3-bdd3-75f5d88dc3f8",</a:t>
            </a:r>
          </a:p>
          <a:p>
            <a:pPr marL="361950" lvl="1" indent="0">
              <a:spcBef>
                <a:spcPts val="0"/>
              </a:spcBef>
              <a:buNone/>
            </a:pPr>
            <a:r>
              <a:rPr lang="en-US" sz="1350" dirty="0"/>
              <a:t>      "relatedConcepts": [</a:t>
            </a:r>
          </a:p>
          <a:p>
            <a:pPr marL="361950" lvl="1" indent="0">
              <a:spcBef>
                <a:spcPts val="0"/>
              </a:spcBef>
              <a:buNone/>
            </a:pPr>
            <a:r>
              <a:rPr lang="en-US" sz="1350" dirty="0"/>
              <a:t>        {"prefLabel": "AMSR-E",</a:t>
            </a:r>
          </a:p>
          <a:p>
            <a:pPr marL="361950" lvl="1" indent="0">
              <a:spcBef>
                <a:spcPts val="0"/>
              </a:spcBef>
              <a:buNone/>
            </a:pPr>
            <a:r>
              <a:rPr lang="en-US" sz="1350" dirty="0"/>
              <a:t>          "relationType": "has_instrument",</a:t>
            </a:r>
          </a:p>
          <a:p>
            <a:pPr marL="361950" lvl="1" indent="0">
              <a:spcBef>
                <a:spcPts val="0"/>
              </a:spcBef>
              <a:buNone/>
            </a:pPr>
            <a:r>
              <a:rPr lang="en-US" sz="1350" dirty="0"/>
              <a:t>          "uuid": "736038ef-c1ae-47c7-a50e-729474eeb3b1",</a:t>
            </a:r>
          </a:p>
          <a:p>
            <a:pPr marL="361950" lvl="1" indent="0">
              <a:spcBef>
                <a:spcPts val="0"/>
              </a:spcBef>
              <a:buNone/>
            </a:pPr>
            <a:r>
              <a:rPr lang="en-US" sz="1350" dirty="0"/>
              <a:t>          "scheme": "instruments"},</a:t>
            </a:r>
          </a:p>
          <a:p>
            <a:pPr marL="361950" lvl="1" indent="0">
              <a:spcBef>
                <a:spcPts val="0"/>
              </a:spcBef>
              <a:buNone/>
            </a:pPr>
            <a:r>
              <a:rPr lang="en-US" sz="1350" dirty="0"/>
              <a:t>        {"prefLabel": "AMSU-A",</a:t>
            </a:r>
          </a:p>
          <a:p>
            <a:pPr marL="361950" lvl="1" indent="0">
              <a:spcBef>
                <a:spcPts val="0"/>
              </a:spcBef>
              <a:buNone/>
            </a:pPr>
            <a:r>
              <a:rPr lang="en-US" sz="1350" dirty="0"/>
              <a:t>          "relationType": "has_instrument",</a:t>
            </a:r>
          </a:p>
          <a:p>
            <a:pPr marL="361950" lvl="1" indent="0">
              <a:spcBef>
                <a:spcPts val="0"/>
              </a:spcBef>
              <a:buNone/>
            </a:pPr>
            <a:r>
              <a:rPr lang="en-US" sz="1350" dirty="0"/>
              <a:t>          "uuid": "2a393a42-ecf9-4137-b1ea-1c25692384b4",</a:t>
            </a:r>
          </a:p>
          <a:p>
            <a:pPr marL="361950" lvl="1" indent="0">
              <a:spcBef>
                <a:spcPts val="0"/>
              </a:spcBef>
              <a:buNone/>
            </a:pPr>
            <a:r>
              <a:rPr lang="en-US" sz="1350" dirty="0"/>
              <a:t>          "scheme": "instruments"},</a:t>
            </a:r>
          </a:p>
          <a:p>
            <a:pPr marL="19050" indent="0">
              <a:spcBef>
                <a:spcPts val="0"/>
              </a:spcBef>
              <a:buNone/>
            </a:pPr>
            <a:r>
              <a:rPr lang="en-US" sz="1200" dirty="0"/>
              <a:t>         </a:t>
            </a:r>
          </a:p>
          <a:p>
            <a:pPr marL="19050" indent="0">
              <a:buNone/>
            </a:pPr>
            <a:endParaRPr lang="en-US" dirty="0"/>
          </a:p>
        </p:txBody>
      </p:sp>
      <p:sp>
        <p:nvSpPr>
          <p:cNvPr id="3" name="Rectangle: Rounded Corners 2">
            <a:extLst>
              <a:ext uri="{FF2B5EF4-FFF2-40B4-BE49-F238E27FC236}">
                <a16:creationId xmlns:a16="http://schemas.microsoft.com/office/drawing/2014/main" id="{4BB7E592-DEE6-405C-A830-2CE792322B04}"/>
              </a:ext>
            </a:extLst>
          </p:cNvPr>
          <p:cNvSpPr/>
          <p:nvPr/>
        </p:nvSpPr>
        <p:spPr>
          <a:xfrm>
            <a:off x="1636442" y="1957039"/>
            <a:ext cx="5001322" cy="2718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418072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2130-DF2F-4EFD-9CFB-AB2D03B351F0}"/>
              </a:ext>
            </a:extLst>
          </p:cNvPr>
          <p:cNvSpPr>
            <a:spLocks noGrp="1"/>
          </p:cNvSpPr>
          <p:nvPr>
            <p:ph type="title"/>
          </p:nvPr>
        </p:nvSpPr>
        <p:spPr/>
        <p:txBody>
          <a:bodyPr/>
          <a:lstStyle/>
          <a:p>
            <a:r>
              <a:rPr lang="en-US" sz="3000" dirty="0"/>
              <a:t>Visualizing Keyword Relationships </a:t>
            </a:r>
          </a:p>
        </p:txBody>
      </p:sp>
      <p:graphicFrame>
        <p:nvGraphicFramePr>
          <p:cNvPr id="4" name="Diagram 3">
            <a:extLst>
              <a:ext uri="{FF2B5EF4-FFF2-40B4-BE49-F238E27FC236}">
                <a16:creationId xmlns:a16="http://schemas.microsoft.com/office/drawing/2014/main" id="{B4C8A765-A3F9-4317-B9EE-278562BB3F04}"/>
              </a:ext>
            </a:extLst>
          </p:cNvPr>
          <p:cNvGraphicFramePr/>
          <p:nvPr>
            <p:extLst>
              <p:ext uri="{D42A27DB-BD31-4B8C-83A1-F6EECF244321}">
                <p14:modId xmlns:p14="http://schemas.microsoft.com/office/powerpoint/2010/main" val="4107251285"/>
              </p:ext>
            </p:extLst>
          </p:nvPr>
        </p:nvGraphicFramePr>
        <p:xfrm>
          <a:off x="1327157" y="1406073"/>
          <a:ext cx="6152070" cy="3531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9162778-742B-4574-8671-69043C71E1A3}"/>
              </a:ext>
            </a:extLst>
          </p:cNvPr>
          <p:cNvSpPr txBox="1"/>
          <p:nvPr/>
        </p:nvSpPr>
        <p:spPr>
          <a:xfrm>
            <a:off x="1485900" y="854689"/>
            <a:ext cx="6369997" cy="553998"/>
          </a:xfrm>
          <a:prstGeom prst="rect">
            <a:avLst/>
          </a:prstGeom>
          <a:noFill/>
        </p:spPr>
        <p:txBody>
          <a:bodyPr wrap="square" rtlCol="0">
            <a:spAutoFit/>
          </a:bodyPr>
          <a:lstStyle/>
          <a:p>
            <a:r>
              <a:rPr lang="en-US" sz="1500" dirty="0">
                <a:solidFill>
                  <a:schemeClr val="bg1"/>
                </a:solidFill>
              </a:rPr>
              <a:t>The example below shows a relationship between Platforms and Instruments. These instruments fly on the Aqua satellite. </a:t>
            </a:r>
          </a:p>
        </p:txBody>
      </p:sp>
    </p:spTree>
    <p:extLst>
      <p:ext uri="{BB962C8B-B14F-4D97-AF65-F5344CB8AC3E}">
        <p14:creationId xmlns:p14="http://schemas.microsoft.com/office/powerpoint/2010/main" val="373407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29C2-A1F9-478D-BAE7-7BA033982ECC}"/>
              </a:ext>
            </a:extLst>
          </p:cNvPr>
          <p:cNvSpPr>
            <a:spLocks noGrp="1"/>
          </p:cNvSpPr>
          <p:nvPr>
            <p:ph type="title"/>
          </p:nvPr>
        </p:nvSpPr>
        <p:spPr/>
        <p:txBody>
          <a:bodyPr/>
          <a:lstStyle/>
          <a:p>
            <a:r>
              <a:rPr lang="en-US" sz="2700" dirty="0"/>
              <a:t>Keyword Relationship Use Case: GCIS</a:t>
            </a:r>
          </a:p>
        </p:txBody>
      </p:sp>
      <p:sp>
        <p:nvSpPr>
          <p:cNvPr id="3" name="Content Placeholder 2">
            <a:extLst>
              <a:ext uri="{FF2B5EF4-FFF2-40B4-BE49-F238E27FC236}">
                <a16:creationId xmlns:a16="http://schemas.microsoft.com/office/drawing/2014/main" id="{E6A61415-E983-48AC-AFF9-346382761FEB}"/>
              </a:ext>
            </a:extLst>
          </p:cNvPr>
          <p:cNvSpPr>
            <a:spLocks noGrp="1"/>
          </p:cNvSpPr>
          <p:nvPr>
            <p:ph idx="1"/>
          </p:nvPr>
        </p:nvSpPr>
        <p:spPr>
          <a:xfrm>
            <a:off x="1485900" y="967805"/>
            <a:ext cx="6246436" cy="3626818"/>
          </a:xfrm>
        </p:spPr>
        <p:txBody>
          <a:bodyPr/>
          <a:lstStyle/>
          <a:p>
            <a:pPr marL="19050" indent="0" algn="ctr">
              <a:spcBef>
                <a:spcPts val="0"/>
              </a:spcBef>
              <a:spcAft>
                <a:spcPts val="900"/>
              </a:spcAft>
              <a:buSzPct val="100000"/>
              <a:buNone/>
            </a:pPr>
            <a:r>
              <a:rPr lang="en-US" sz="1650" i="1" dirty="0"/>
              <a:t>The </a:t>
            </a:r>
            <a:r>
              <a:rPr lang="en-US" sz="1800" i="1" dirty="0"/>
              <a:t>Global Change Information System (GCIS) </a:t>
            </a:r>
            <a:r>
              <a:rPr lang="en-US" sz="1650" i="1" dirty="0"/>
              <a:t>wanted to implement GCMD science keywords and associated relationships to describe figures, tables, chapters, etc. in the Fourth National Climate Assessment (NCA4).</a:t>
            </a:r>
          </a:p>
          <a:p>
            <a:pPr marL="19050" indent="0" algn="ctr">
              <a:spcBef>
                <a:spcPts val="0"/>
              </a:spcBef>
              <a:spcAft>
                <a:spcPts val="900"/>
              </a:spcAft>
              <a:buSzPct val="100000"/>
              <a:buNone/>
            </a:pPr>
            <a:r>
              <a:rPr lang="en-US" sz="1500" i="1" dirty="0">
                <a:hlinkClick r:id="rId3"/>
              </a:rPr>
              <a:t>https://data.globalchange.gov/report/nca4/</a:t>
            </a:r>
            <a:endParaRPr lang="en-US" sz="1500" i="1" dirty="0"/>
          </a:p>
          <a:p>
            <a:pPr>
              <a:spcBef>
                <a:spcPts val="0"/>
              </a:spcBef>
              <a:spcAft>
                <a:spcPts val="450"/>
              </a:spcAft>
              <a:buSzPct val="100000"/>
            </a:pPr>
            <a:r>
              <a:rPr lang="en-US" sz="1650" dirty="0"/>
              <a:t>Background:</a:t>
            </a:r>
          </a:p>
          <a:p>
            <a:pPr lvl="1">
              <a:spcBef>
                <a:spcPts val="0"/>
              </a:spcBef>
              <a:spcAft>
                <a:spcPts val="450"/>
              </a:spcAft>
              <a:buSzPct val="100000"/>
            </a:pPr>
            <a:r>
              <a:rPr lang="en-US" sz="1500" dirty="0"/>
              <a:t>The GCIS is working with NASA’s Inter Agency Implementation and Advanced Concepts (IMPACT) team to improve the discovery of global change resources. </a:t>
            </a:r>
          </a:p>
          <a:p>
            <a:pPr lvl="1">
              <a:spcBef>
                <a:spcPts val="0"/>
              </a:spcBef>
              <a:spcAft>
                <a:spcPts val="450"/>
              </a:spcAft>
              <a:buSzPct val="100000"/>
            </a:pPr>
            <a:r>
              <a:rPr lang="en-US" sz="1500" dirty="0"/>
              <a:t>The MSFC IMPACT team is collaborating with the GCMD/IDN team to identify gaps in keywords based on the NCA4 review. </a:t>
            </a:r>
          </a:p>
          <a:p>
            <a:pPr lvl="1">
              <a:spcBef>
                <a:spcPts val="0"/>
              </a:spcBef>
              <a:spcAft>
                <a:spcPts val="450"/>
              </a:spcAft>
              <a:buSzPct val="100000"/>
            </a:pPr>
            <a:r>
              <a:rPr lang="en-US" sz="1500" dirty="0"/>
              <a:t>The GCMD is implementing keyword changes and defined relationships based on the gap analysis. </a:t>
            </a:r>
          </a:p>
        </p:txBody>
      </p:sp>
    </p:spTree>
    <p:extLst>
      <p:ext uri="{BB962C8B-B14F-4D97-AF65-F5344CB8AC3E}">
        <p14:creationId xmlns:p14="http://schemas.microsoft.com/office/powerpoint/2010/main" val="307973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C94B-F3E3-4B74-943A-AB8DFBF21DB1}"/>
              </a:ext>
            </a:extLst>
          </p:cNvPr>
          <p:cNvSpPr>
            <a:spLocks noGrp="1"/>
          </p:cNvSpPr>
          <p:nvPr>
            <p:ph type="title"/>
          </p:nvPr>
        </p:nvSpPr>
        <p:spPr>
          <a:xfrm>
            <a:off x="698070" y="0"/>
            <a:ext cx="7725000" cy="857400"/>
          </a:xfrm>
        </p:spPr>
        <p:txBody>
          <a:bodyPr/>
          <a:lstStyle/>
          <a:p>
            <a:r>
              <a:rPr lang="en-US" dirty="0"/>
              <a:t>GCIS Implementation Process</a:t>
            </a:r>
          </a:p>
        </p:txBody>
      </p:sp>
      <p:graphicFrame>
        <p:nvGraphicFramePr>
          <p:cNvPr id="4" name="Diagram 3">
            <a:extLst>
              <a:ext uri="{FF2B5EF4-FFF2-40B4-BE49-F238E27FC236}">
                <a16:creationId xmlns:a16="http://schemas.microsoft.com/office/drawing/2014/main" id="{8F8AAED8-DB38-42C7-9DC0-102E79215938}"/>
              </a:ext>
            </a:extLst>
          </p:cNvPr>
          <p:cNvGraphicFramePr/>
          <p:nvPr>
            <p:extLst/>
          </p:nvPr>
        </p:nvGraphicFramePr>
        <p:xfrm>
          <a:off x="1485901" y="1047750"/>
          <a:ext cx="5969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487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C94B-F3E3-4B74-943A-AB8DFBF21DB1}"/>
              </a:ext>
            </a:extLst>
          </p:cNvPr>
          <p:cNvSpPr>
            <a:spLocks noGrp="1"/>
          </p:cNvSpPr>
          <p:nvPr>
            <p:ph type="title"/>
          </p:nvPr>
        </p:nvSpPr>
        <p:spPr>
          <a:xfrm>
            <a:off x="820300" y="53575"/>
            <a:ext cx="7725000" cy="857400"/>
          </a:xfrm>
        </p:spPr>
        <p:txBody>
          <a:bodyPr/>
          <a:lstStyle/>
          <a:p>
            <a:r>
              <a:rPr lang="en-US" dirty="0"/>
              <a:t>GCMD Implementation Process</a:t>
            </a:r>
          </a:p>
        </p:txBody>
      </p:sp>
      <p:graphicFrame>
        <p:nvGraphicFramePr>
          <p:cNvPr id="4" name="Diagram 3">
            <a:extLst>
              <a:ext uri="{FF2B5EF4-FFF2-40B4-BE49-F238E27FC236}">
                <a16:creationId xmlns:a16="http://schemas.microsoft.com/office/drawing/2014/main" id="{8F8AAED8-DB38-42C7-9DC0-102E79215938}"/>
              </a:ext>
            </a:extLst>
          </p:cNvPr>
          <p:cNvGraphicFramePr/>
          <p:nvPr>
            <p:extLst>
              <p:ext uri="{D42A27DB-BD31-4B8C-83A1-F6EECF244321}">
                <p14:modId xmlns:p14="http://schemas.microsoft.com/office/powerpoint/2010/main" val="1083929778"/>
              </p:ext>
            </p:extLst>
          </p:nvPr>
        </p:nvGraphicFramePr>
        <p:xfrm>
          <a:off x="1600201" y="1047750"/>
          <a:ext cx="5969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8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7B28-EFD9-4C45-9693-E64C6E65961A}"/>
              </a:ext>
            </a:extLst>
          </p:cNvPr>
          <p:cNvSpPr>
            <a:spLocks noGrp="1"/>
          </p:cNvSpPr>
          <p:nvPr>
            <p:ph type="title"/>
          </p:nvPr>
        </p:nvSpPr>
        <p:spPr>
          <a:xfrm>
            <a:off x="991750" y="53575"/>
            <a:ext cx="7725000" cy="857400"/>
          </a:xfrm>
        </p:spPr>
        <p:txBody>
          <a:bodyPr/>
          <a:lstStyle/>
          <a:p>
            <a:r>
              <a:rPr lang="en-US" dirty="0"/>
              <a:t>Result: GCIS Publication Page</a:t>
            </a:r>
          </a:p>
        </p:txBody>
      </p:sp>
      <p:pic>
        <p:nvPicPr>
          <p:cNvPr id="6" name="Picture 5">
            <a:extLst>
              <a:ext uri="{FF2B5EF4-FFF2-40B4-BE49-F238E27FC236}">
                <a16:creationId xmlns:a16="http://schemas.microsoft.com/office/drawing/2014/main" id="{F21DB27A-195D-4404-97F6-5CC05463D84F}"/>
              </a:ext>
            </a:extLst>
          </p:cNvPr>
          <p:cNvPicPr>
            <a:picLocks noChangeAspect="1"/>
          </p:cNvPicPr>
          <p:nvPr/>
        </p:nvPicPr>
        <p:blipFill rotWithShape="1">
          <a:blip r:embed="rId3"/>
          <a:srcRect r="1255"/>
          <a:stretch/>
        </p:blipFill>
        <p:spPr>
          <a:xfrm>
            <a:off x="1910265" y="910975"/>
            <a:ext cx="5726786" cy="3574415"/>
          </a:xfrm>
          <a:prstGeom prst="rect">
            <a:avLst/>
          </a:prstGeom>
          <a:ln w="25400">
            <a:solidFill>
              <a:schemeClr val="tx1"/>
            </a:solidFill>
          </a:ln>
        </p:spPr>
      </p:pic>
      <p:sp>
        <p:nvSpPr>
          <p:cNvPr id="3" name="TextBox 2">
            <a:extLst>
              <a:ext uri="{FF2B5EF4-FFF2-40B4-BE49-F238E27FC236}">
                <a16:creationId xmlns:a16="http://schemas.microsoft.com/office/drawing/2014/main" id="{CA2A6670-0EB8-469F-AB12-7F8089D66135}"/>
              </a:ext>
            </a:extLst>
          </p:cNvPr>
          <p:cNvSpPr txBox="1"/>
          <p:nvPr/>
        </p:nvSpPr>
        <p:spPr>
          <a:xfrm>
            <a:off x="418570" y="4523589"/>
            <a:ext cx="8286750" cy="523220"/>
          </a:xfrm>
          <a:prstGeom prst="rect">
            <a:avLst/>
          </a:prstGeom>
          <a:noFill/>
        </p:spPr>
        <p:txBody>
          <a:bodyPr wrap="square" rtlCol="0">
            <a:spAutoFit/>
          </a:bodyPr>
          <a:lstStyle/>
          <a:p>
            <a:r>
              <a:rPr lang="en-US" dirty="0">
                <a:hlinkClick r:id="rId4"/>
              </a:rPr>
              <a:t>https://data.globalchange.gov/report/nca4/chapter/midwest/figure/precipitation-and-humidity-projections</a:t>
            </a:r>
            <a:r>
              <a:rPr lang="en-US" dirty="0"/>
              <a:t> </a:t>
            </a:r>
          </a:p>
          <a:p>
            <a:endParaRPr lang="en-US" dirty="0"/>
          </a:p>
        </p:txBody>
      </p:sp>
    </p:spTree>
    <p:extLst>
      <p:ext uri="{BB962C8B-B14F-4D97-AF65-F5344CB8AC3E}">
        <p14:creationId xmlns:p14="http://schemas.microsoft.com/office/powerpoint/2010/main" val="48018655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OSDIS">
  <a:themeElements>
    <a:clrScheme name="EOSDIS">
      <a:dk1>
        <a:srgbClr val="171717"/>
      </a:dk1>
      <a:lt1>
        <a:srgbClr val="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1026</Words>
  <Application>Microsoft Macintosh PowerPoint</Application>
  <PresentationFormat>On-screen Show (16:9)</PresentationFormat>
  <Paragraphs>126</Paragraphs>
  <Slides>18</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Verdana</vt:lpstr>
      <vt:lpstr>Avenir</vt:lpstr>
      <vt:lpstr>Times New Roman</vt:lpstr>
      <vt:lpstr>Helvetica Neue</vt:lpstr>
      <vt:lpstr>Source Sans Pro</vt:lpstr>
      <vt:lpstr>Simple Light</vt:lpstr>
      <vt:lpstr>Simple Light</vt:lpstr>
      <vt:lpstr>EOSDIS</vt:lpstr>
      <vt:lpstr>NASA GCMD Keywords</vt:lpstr>
      <vt:lpstr>What Are The GCMD Keywords?</vt:lpstr>
      <vt:lpstr>Implementing Keywords and Relationships</vt:lpstr>
      <vt:lpstr>A Look Behind The Scenes </vt:lpstr>
      <vt:lpstr>Visualizing Keyword Relationships </vt:lpstr>
      <vt:lpstr>Keyword Relationship Use Case: GCIS</vt:lpstr>
      <vt:lpstr>GCIS Implementation Process</vt:lpstr>
      <vt:lpstr>GCMD Implementation Process</vt:lpstr>
      <vt:lpstr>Result: GCIS Publication Page</vt:lpstr>
      <vt:lpstr>Result: GCIS Keyword Reference</vt:lpstr>
      <vt:lpstr>Result: Related Publications</vt:lpstr>
      <vt:lpstr>GCIS Script Details </vt:lpstr>
      <vt:lpstr>Conclusions</vt:lpstr>
      <vt:lpstr>Questions</vt:lpstr>
      <vt:lpstr>Background Information   </vt:lpstr>
      <vt:lpstr>Keyword Landing Page</vt:lpstr>
      <vt:lpstr>GCMD KMS API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Earthdata Cloud  Analytics Project</dc:title>
  <cp:lastModifiedBy>Morahan, Michael P. (GSFC-423.0)[Stinger Ghaffarian Technologies]</cp:lastModifiedBy>
  <cp:revision>11</cp:revision>
  <dcterms:modified xsi:type="dcterms:W3CDTF">2019-04-19T14:26:20Z</dcterms:modified>
</cp:coreProperties>
</file>