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11"/>
  </p:notesMasterIdLst>
  <p:sldIdLst>
    <p:sldId id="280" r:id="rId3"/>
    <p:sldId id="439" r:id="rId4"/>
    <p:sldId id="435" r:id="rId5"/>
    <p:sldId id="440" r:id="rId6"/>
    <p:sldId id="441" r:id="rId7"/>
    <p:sldId id="442" r:id="rId8"/>
    <p:sldId id="443" r:id="rId9"/>
    <p:sldId id="43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77">
          <p15:clr>
            <a:srgbClr val="A4A3A4"/>
          </p15:clr>
        </p15:guide>
        <p15:guide id="2" pos="28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5" autoAdjust="0"/>
    <p:restoredTop sz="85902" autoAdjust="0"/>
  </p:normalViewPr>
  <p:slideViewPr>
    <p:cSldViewPr snapToGrid="0" snapToObjects="1">
      <p:cViewPr varScale="1">
        <p:scale>
          <a:sx n="94" d="100"/>
          <a:sy n="94" d="100"/>
        </p:scale>
        <p:origin x="-448" y="-11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07/10/19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31385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425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1"/>
            <a:ext cx="79488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6" y="2490151"/>
            <a:ext cx="7947025" cy="748988"/>
          </a:xfrm>
          <a:prstGeom prst="rect">
            <a:avLst/>
          </a:prstGeom>
        </p:spPr>
        <p:txBody>
          <a:bodyPr/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8"/>
            <a:ext cx="5016500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067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1143000" y="-1142999"/>
            <a:ext cx="68580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8" y="208265"/>
            <a:ext cx="1210456" cy="624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5" y="6124765"/>
            <a:ext cx="5016500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67" noProof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1067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1" y="6532800"/>
            <a:ext cx="1196912" cy="192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638558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 userDrawn="1"/>
        </p:nvGrpSpPr>
        <p:grpSpPr>
          <a:xfrm>
            <a:off x="172269" y="6544010"/>
            <a:ext cx="6826666" cy="148692"/>
            <a:chOff x="172269" y="6621494"/>
            <a:chExt cx="6826666" cy="111519"/>
          </a:xfrm>
        </p:grpSpPr>
        <p:pic>
          <p:nvPicPr>
            <p:cNvPr id="64" name="Picture 63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82807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7" y="214288"/>
            <a:ext cx="7174846" cy="543675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969600"/>
            <a:ext cx="8748000" cy="5097600"/>
          </a:xfrm>
          <a:prstGeom prst="rect">
            <a:avLst/>
          </a:prstGeo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55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76683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WGISS 42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err="1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Frascati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, Italy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19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– 22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nd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September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2016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xmlns:p14="http://schemas.microsoft.com/office/powerpoint/2010/main"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fontAlgn="auto">
              <a:spcAft>
                <a:spcPts val="0"/>
              </a:spcAft>
            </a:pPr>
            <a:fld id="{86CB4B4D-7CA3-9044-876B-883B54F8677D}" type="slidenum">
              <a:rPr kern="0">
                <a:solidFill>
                  <a:srgbClr val="002569"/>
                </a:solidFill>
              </a:rPr>
              <a:pPr fontAlgn="auto">
                <a:spcAft>
                  <a:spcPts val="0"/>
                </a:spcAft>
              </a:pPr>
              <a:t>‹#›</a:t>
            </a:fld>
            <a:endParaRPr kern="0">
              <a:solidFill>
                <a:srgbClr val="0025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7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ransition xmlns:p14="http://schemas.microsoft.com/office/powerpoint/2010/main"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9600" y="2209800"/>
            <a:ext cx="8458200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fr-FR" sz="3600" b="1" dirty="0" smtClean="0">
                <a:solidFill>
                  <a:srgbClr val="FFFFFF"/>
                </a:solidFill>
              </a:rPr>
              <a:t>Data </a:t>
            </a:r>
            <a:r>
              <a:rPr lang="fr-FR" sz="3600" b="1" dirty="0" err="1" smtClean="0">
                <a:solidFill>
                  <a:srgbClr val="FFFFFF"/>
                </a:solidFill>
              </a:rPr>
              <a:t>Interoperability</a:t>
            </a:r>
            <a:r>
              <a:rPr lang="fr-FR" sz="3600" b="1" dirty="0" smtClean="0">
                <a:solidFill>
                  <a:srgbClr val="FFFFFF"/>
                </a:solidFill>
              </a:rPr>
              <a:t> Session</a:t>
            </a:r>
            <a:br>
              <a:rPr lang="fr-FR" sz="3600" b="1" dirty="0" smtClean="0">
                <a:solidFill>
                  <a:srgbClr val="FFFFFF"/>
                </a:solidFill>
              </a:rPr>
            </a:br>
            <a:r>
              <a:rPr lang="fr-FR" sz="3600" b="1" dirty="0" err="1" smtClean="0">
                <a:solidFill>
                  <a:srgbClr val="FFFFFF"/>
                </a:solidFill>
              </a:rPr>
              <a:t>Summary</a:t>
            </a:r>
            <a:r>
              <a:rPr lang="fr-FR" sz="3600" b="1" dirty="0" smtClean="0">
                <a:solidFill>
                  <a:srgbClr val="FFFFFF"/>
                </a:solidFill>
              </a:rPr>
              <a:t> of Actions</a:t>
            </a:r>
            <a:endParaRPr sz="3200" b="1" dirty="0">
              <a:solidFill>
                <a:srgbClr val="92D050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Rob Woodcock (CSIRO)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Hosted by VAST/VNSC, Ha 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Noi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</a:rPr>
              <a:t>, Vietnam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8-11 October 2019</a:t>
            </a: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457200" y="1371600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Shape 10"/>
          <p:cNvSpPr txBox="1">
            <a:spLocks/>
          </p:cNvSpPr>
          <p:nvPr/>
        </p:nvSpPr>
        <p:spPr bwMode="auto">
          <a:xfrm>
            <a:off x="5039532" y="300732"/>
            <a:ext cx="3779003" cy="1175959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chemeClr val="bg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Century Gothic" pitchFamily="34" charset="0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92D050"/>
                </a:solidFill>
              </a:rPr>
              <a:t>WGISS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549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49122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Actions from previous meetings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37397"/>
              </p:ext>
            </p:extLst>
          </p:nvPr>
        </p:nvGraphicFramePr>
        <p:xfrm>
          <a:off x="155678" y="1302774"/>
          <a:ext cx="8873613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26"/>
                <a:gridCol w="2572380"/>
                <a:gridCol w="883668"/>
                <a:gridCol w="730461"/>
                <a:gridCol w="712839"/>
                <a:gridCol w="2744839"/>
              </a:tblGrid>
              <a:tr h="28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Number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Actionees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Due Date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Status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Comments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WGISS-47-08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Robert Woodcock to define next steps and schedule for FDA-08 White paper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Robert Woodcock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20-May-19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 progress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June 6: Rob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will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work to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make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document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more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complete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and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circulate the draft, but he needs more engagement from others.</a:t>
                      </a:r>
                    </a:p>
                  </a:txBody>
                  <a:tcPr marL="68580" marR="68580" marT="0" marB="0"/>
                </a:tc>
              </a:tr>
              <a:tr h="28382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WGISS-47-09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Mirko Albani and Iolanda Maggio to complete FDA-09 Inventory deliverable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Mirko Albani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31-Jul-19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 progress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18: dedicated presentation during WGISS#48 meeting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WGISS-47-10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ESA to present progress of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European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Data Cube at next WGISS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ESA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WGISS-48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Presented at WGISS#48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WGISS-47-13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Andrea Della Vecchia and Robert Woodcock to define with SEO a roadmap and short term activities on interoperability between ODC / HMDC / DCFS Data Cubes (e.g. 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Jupyter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notebooks with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XArray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API and WCS / WPS)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Andrea,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Robert, SEO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WGISS-48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 progress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Aug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20: Rob reached out to Andrea to begin this task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 24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: joint call, follow-up at WGISS#48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WGISS-47-15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Andrea Della Vecchia and Robert Woodcock to define with WGCV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Medhavy Thankappan,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Phillipe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Goryl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, and Cindy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Ong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) coordinated roadmap and short term activities on WGISS-WGCV Data Cubes (ESA and ODC DEA) and possibly demo to be shown at SIT TW in September 2019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Andrea, Robert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30-Jun-19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In progress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Aug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20: Rob met with Medhavy, who suggests revising one of the actions. This will be discussed with Mirko and Cindy.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WGISS-47-16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Robert Woodcock to liaise with AquaWatch representatives to gather their requirements/needs and further define how WGISS could support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Robert Woodcock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30-Jun-19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295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49122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Actions from previous meetings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00804"/>
              </p:ext>
            </p:extLst>
          </p:nvPr>
        </p:nvGraphicFramePr>
        <p:xfrm>
          <a:off x="155678" y="1302774"/>
          <a:ext cx="8873613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26"/>
                <a:gridCol w="2572380"/>
                <a:gridCol w="883668"/>
                <a:gridCol w="730461"/>
                <a:gridCol w="712839"/>
                <a:gridCol w="2744839"/>
              </a:tblGrid>
              <a:tr h="28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Number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Actionees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Due Date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Status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Comments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WGISS-47-35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SLT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and Ad-hoc team led by Valerie Dixon (Michael Morahan, Andrea Della Vecchia, Chris Lynnes, Cristiano Lopes, Richard Moreno) to look into OGC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Testbed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14 results and assess possible use and application within WGISS FDA interoperability activities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Valerie Dixon, CDA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SLT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31-Jul-19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WGISS-47-20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Liping Di and Kenneth Casey to confirm EXEC of closure of Action CARB-15 (i.e. when next version of Carbon portal is available online)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Liping Di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31-Jul-19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Aug 20: The new version is online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WGISS-47-33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WGISS to give a demonstration of the Carbon Portal at the WGClimate meeting in September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WGISS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31-Aug-19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September: demo done. Next steps with WGClimate to be addressed.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WGISS-47-19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Iolanda Maggio and Andrew Cherry finalise SW Inventory database tool, present to WGISS-Exec and publish on CEOS website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Iolanda Maggio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31-Jul-19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18: Dedicated presentation and final demo at WGISS#48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meeting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WGISS-47-22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David Borges to share with WGISS the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WGDisasters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Generic RO white paper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to identify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opportunities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where WGISS could support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WGDisasters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Generic RO technical requirements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David Borges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31-Jul-19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July 17: paper being finalized.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Aug 28: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WGDisasters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Generic Recovery Observatory White Paper distributed.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5420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49122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Actions from previous meetings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831170"/>
              </p:ext>
            </p:extLst>
          </p:nvPr>
        </p:nvGraphicFramePr>
        <p:xfrm>
          <a:off x="155678" y="1302774"/>
          <a:ext cx="8873613" cy="538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26"/>
                <a:gridCol w="2572380"/>
                <a:gridCol w="883668"/>
                <a:gridCol w="730461"/>
                <a:gridCol w="712839"/>
                <a:gridCol w="2744839"/>
              </a:tblGrid>
              <a:tr h="280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Number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Actionees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Due Date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Status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Comments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CARB-15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Carbon Data Portal prototype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Liping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 Di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Q2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effectLst/>
                          <a:latin typeface="Times New Roman"/>
                        </a:rPr>
                        <a:t>Portal online</a:t>
                      </a:r>
                      <a:endParaRPr lang="en-US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DATA-13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Single Sign-On white paper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Marco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Leonardi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Mirko Albani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Q2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 28: DLR comments being integrated, final version will be distributed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by 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end November.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FDA-05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Promote awareness on FDA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WGISS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Q3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September: FDA webinar held. Material/recording to be published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online.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FDA-08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Common description of FDA functional blocks and interfaces.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Robert Woodcock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Q3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September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18: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Draft with Rob, need more engagement.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FDA-09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Inventory of FDA elements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Iolanda Maggio, Mirko Albani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Q4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Closed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 28: inventory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finalised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, to be circulated to WGISS-EXEC.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FDA-10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Inventory of SW and Tools plus discovery mechanism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Iolanda Maggio, Mirko Albani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Q3 2019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Ongoing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Sep 28: inventory </a:t>
                      </a:r>
                      <a:r>
                        <a:rPr lang="en-US" sz="1200" dirty="0" err="1" smtClean="0">
                          <a:effectLst/>
                          <a:latin typeface="Times New Roman"/>
                          <a:ea typeface="Times New Roman"/>
                        </a:rPr>
                        <a:t>finalised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, access through WGISS web site being implemented with SEO.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Times New Roman"/>
                        </a:rPr>
                        <a:t>FDA-14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Discovery/Access of SW/tools/Services through WGISS CDA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Andrea Della Vecchia, Robert Woodcock, Yonsook Enloe, Michael Morahan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Q4 2020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Ongoing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Definition of metadata model for CEOS agencies tools and services ongoing. Once metadata model is agreed, content of the SW and Tools and FDA inventories (actions FDA-09 and FDA-10) will be used to populate the metadata repositories which will be made accessible </a:t>
                      </a:r>
                      <a:r>
                        <a:rPr lang="en-US" sz="1200" dirty="0" err="1" smtClean="0">
                          <a:latin typeface="Times New Roman"/>
                          <a:cs typeface="Times New Roman"/>
                        </a:rPr>
                        <a:t>thrpough</a:t>
                      </a:r>
                      <a:r>
                        <a:rPr lang="en-US" sz="1200" dirty="0" smtClean="0">
                          <a:latin typeface="Times New Roman"/>
                          <a:cs typeface="Times New Roman"/>
                        </a:rPr>
                        <a:t> the WGISS CDA.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9639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9" y="1714291"/>
            <a:ext cx="7972425" cy="143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  <a:spAutoFit/>
          </a:bodyPr>
          <a:lstStyle/>
          <a:p>
            <a:pPr defTabSz="1219170">
              <a:defRPr/>
            </a:pPr>
            <a:r>
              <a:rPr lang="en-GB" sz="4267" dirty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WGISS Federated Single Sign On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601" y="3724800"/>
            <a:ext cx="1441959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Mirko </a:t>
            </a:r>
            <a:r>
              <a:rPr lang="en-GB" dirty="0" err="1">
                <a:solidFill>
                  <a:schemeClr val="bg1"/>
                </a:solidFill>
              </a:rPr>
              <a:t>Albani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15601" y="4348800"/>
            <a:ext cx="1339955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04/10/2019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16784E-772F-7B40-A214-B6E73DB3EA3C}"/>
              </a:ext>
            </a:extLst>
          </p:cNvPr>
          <p:cNvSpPr txBox="1"/>
          <p:nvPr/>
        </p:nvSpPr>
        <p:spPr>
          <a:xfrm>
            <a:off x="615600" y="3100800"/>
            <a:ext cx="3944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Status and plans for the next release</a:t>
            </a:r>
          </a:p>
        </p:txBody>
      </p:sp>
    </p:spTree>
    <p:extLst>
      <p:ext uri="{BB962C8B-B14F-4D97-AF65-F5344CB8AC3E}">
        <p14:creationId xmlns:p14="http://schemas.microsoft.com/office/powerpoint/2010/main" val="399004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307349"/>
            <a:ext cx="874800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The first draft version of the </a:t>
            </a:r>
            <a:r>
              <a:rPr lang="en-GB" i="1" dirty="0"/>
              <a:t>WGISS Federated Single Sign On </a:t>
            </a:r>
            <a:r>
              <a:rPr lang="en-GB" dirty="0"/>
              <a:t>white paper was delivered to the WGISS community on May 2019 according to what requested in </a:t>
            </a:r>
            <a:r>
              <a:rPr lang="en-GB" i="1" dirty="0"/>
              <a:t>Action WGISS-47-21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Feedback was expected until mid July 2019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DLR is the only organization that has provided a feedback with comments and proposals for improvement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Reviewed version of the document is expected by Q4 2019</a:t>
            </a:r>
          </a:p>
        </p:txBody>
      </p:sp>
    </p:spTree>
    <p:extLst>
      <p:ext uri="{BB962C8B-B14F-4D97-AF65-F5344CB8AC3E}">
        <p14:creationId xmlns:p14="http://schemas.microsoft.com/office/powerpoint/2010/main" val="2101425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671" y="1361389"/>
            <a:ext cx="8748000" cy="5097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The first draft version included background, definitions and basic use cases for Federated Single Sign On:</a:t>
            </a:r>
            <a:endParaRPr lang="en-GB" sz="18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Federated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Federated Single Sign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Authorization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Accounting and Monitoring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/>
              <a:t>In addition some interesting use cases have been proposed by DLR that are currently under evaluation: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Single Log Out, Federated Single Log 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Dynamic Authorisation Updates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User Profile Matching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/>
              <a:t> Privacy-preserving Authentication and Authorisation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Plus an additional proposal for improving aspects related to the Data Protection and Privacy</a:t>
            </a:r>
          </a:p>
        </p:txBody>
      </p:sp>
    </p:spTree>
    <p:extLst>
      <p:ext uri="{BB962C8B-B14F-4D97-AF65-F5344CB8AC3E}">
        <p14:creationId xmlns:p14="http://schemas.microsoft.com/office/powerpoint/2010/main" val="90924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49122"/>
            <a:ext cx="4953000" cy="533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New Actions from WGISS#48</a:t>
            </a:r>
            <a:endParaRPr lang="en-US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76990"/>
              </p:ext>
            </p:extLst>
          </p:nvPr>
        </p:nvGraphicFramePr>
        <p:xfrm>
          <a:off x="155678" y="1392898"/>
          <a:ext cx="887361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426"/>
                <a:gridCol w="2572380"/>
                <a:gridCol w="786581"/>
                <a:gridCol w="827548"/>
                <a:gridCol w="712839"/>
                <a:gridCol w="2744839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Number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Description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Actionees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Due Date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imes New Roman"/>
                          <a:ea typeface="Times New Roman"/>
                        </a:rPr>
                        <a:t>Status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Comments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WGISS-</a:t>
                      </a:r>
                      <a:r>
                        <a:rPr lang="en-US" sz="1200" b="1" smtClean="0">
                          <a:effectLst/>
                          <a:latin typeface="Times New Roman"/>
                          <a:ea typeface="Times New Roman"/>
                        </a:rPr>
                        <a:t>48-XX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31-Dec-19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Times New Roman"/>
                        </a:rPr>
                        <a:t>To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Times New Roman"/>
                        </a:rPr>
                        <a:t> be started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8339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22964</TotalTime>
  <Words>1042</Words>
  <Application>Microsoft Macintosh PowerPoint</Application>
  <PresentationFormat>On-screen Show (4:3)</PresentationFormat>
  <Paragraphs>173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4_EUM_template_v03</vt:lpstr>
      <vt:lpstr>Default</vt:lpstr>
      <vt:lpstr>Data Interoperability Session Summary of Actions</vt:lpstr>
      <vt:lpstr>PowerPoint Presentation</vt:lpstr>
      <vt:lpstr>PowerPoint Presentation</vt:lpstr>
      <vt:lpstr>PowerPoint Presentation</vt:lpstr>
      <vt:lpstr>PowerPoint Presentation</vt:lpstr>
      <vt:lpstr>Status</vt:lpstr>
      <vt:lpstr>Overview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Mirko Albani</cp:lastModifiedBy>
  <cp:revision>880</cp:revision>
  <dcterms:created xsi:type="dcterms:W3CDTF">2012-08-31T01:11:17Z</dcterms:created>
  <dcterms:modified xsi:type="dcterms:W3CDTF">2019-10-07T15:31:08Z</dcterms:modified>
</cp:coreProperties>
</file>