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22"/>
  </p:notesMasterIdLst>
  <p:sldIdLst>
    <p:sldId id="256" r:id="rId3"/>
    <p:sldId id="373" r:id="rId4"/>
    <p:sldId id="282" r:id="rId5"/>
    <p:sldId id="291" r:id="rId6"/>
    <p:sldId id="290" r:id="rId7"/>
    <p:sldId id="293" r:id="rId8"/>
    <p:sldId id="292" r:id="rId9"/>
    <p:sldId id="286" r:id="rId10"/>
    <p:sldId id="289" r:id="rId11"/>
    <p:sldId id="287" r:id="rId12"/>
    <p:sldId id="369" r:id="rId13"/>
    <p:sldId id="368" r:id="rId14"/>
    <p:sldId id="424" r:id="rId15"/>
    <p:sldId id="447" r:id="rId16"/>
    <p:sldId id="448" r:id="rId17"/>
    <p:sldId id="449" r:id="rId18"/>
    <p:sldId id="450" r:id="rId19"/>
    <p:sldId id="446" r:id="rId20"/>
    <p:sldId id="451" r:id="rId21"/>
  </p:sldIdLst>
  <p:sldSz cx="12192000" cy="6858000"/>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ng, Cindy (Energy, Kensington WA)" initials="OC(KW" lastIdx="1" clrIdx="0">
    <p:extLst>
      <p:ext uri="{19B8F6BF-5375-455C-9EA6-DF929625EA0E}">
        <p15:presenceInfo xmlns:p15="http://schemas.microsoft.com/office/powerpoint/2012/main" userId="S::ong008@csiro.au::15a9db7a-fe76-4388-a313-d8528e0866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FF"/>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12" autoAdjust="0"/>
    <p:restoredTop sz="94340" autoAdjust="0"/>
  </p:normalViewPr>
  <p:slideViewPr>
    <p:cSldViewPr>
      <p:cViewPr varScale="1">
        <p:scale>
          <a:sx n="63" d="100"/>
          <a:sy n="63" d="100"/>
        </p:scale>
        <p:origin x="52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2" d="100"/>
          <a:sy n="102" d="100"/>
        </p:scale>
        <p:origin x="-32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4D390-82B1-41E5-9E66-F23D706ACB0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AU"/>
        </a:p>
      </dgm:t>
    </dgm:pt>
    <dgm:pt modelId="{FC21B09F-A823-4BB5-8D1A-FE48A230B70E}" type="asst">
      <dgm:prSet/>
      <dgm:spPr/>
      <dgm:t>
        <a:bodyPr/>
        <a:lstStyle/>
        <a:p>
          <a:r>
            <a:rPr lang="en-AU" dirty="0"/>
            <a:t>ARD SR uncertainties case history</a:t>
          </a:r>
          <a:endParaRPr lang="en-AU" i="1" dirty="0"/>
        </a:p>
      </dgm:t>
    </dgm:pt>
    <dgm:pt modelId="{3D5E2DE1-9237-4428-9973-443337BDB2B5}" type="parTrans" cxnId="{BE4FEF6A-70DB-48BE-A35B-1666F70CF163}">
      <dgm:prSet/>
      <dgm:spPr/>
      <dgm:t>
        <a:bodyPr/>
        <a:lstStyle/>
        <a:p>
          <a:endParaRPr lang="en-AU"/>
        </a:p>
      </dgm:t>
    </dgm:pt>
    <dgm:pt modelId="{AF72DDCA-AA09-414C-9E01-6C34B3E0CCCC}" type="sibTrans" cxnId="{BE4FEF6A-70DB-48BE-A35B-1666F70CF163}">
      <dgm:prSet/>
      <dgm:spPr/>
      <dgm:t>
        <a:bodyPr/>
        <a:lstStyle/>
        <a:p>
          <a:endParaRPr lang="en-AU"/>
        </a:p>
      </dgm:t>
    </dgm:pt>
    <dgm:pt modelId="{0535636D-85CF-43CB-AED5-1CD0E1127042}">
      <dgm:prSet phldrT="[Text]"/>
      <dgm:spPr/>
      <dgm:t>
        <a:bodyPr/>
        <a:lstStyle/>
        <a:p>
          <a:r>
            <a:rPr lang="en-AU" dirty="0"/>
            <a:t>Data Format &amp; Interoperability in the Framework of FDA</a:t>
          </a:r>
        </a:p>
      </dgm:t>
    </dgm:pt>
    <dgm:pt modelId="{3243496D-75B1-4A81-A3D6-86C43D172F76}" type="parTrans" cxnId="{58C9E109-8DE2-4325-A7C4-B8FC13F24CBC}">
      <dgm:prSet/>
      <dgm:spPr/>
      <dgm:t>
        <a:bodyPr/>
        <a:lstStyle/>
        <a:p>
          <a:endParaRPr lang="en-AU"/>
        </a:p>
      </dgm:t>
    </dgm:pt>
    <dgm:pt modelId="{23900395-A1FC-4EC6-9E87-214BF644C74D}" type="sibTrans" cxnId="{58C9E109-8DE2-4325-A7C4-B8FC13F24CBC}">
      <dgm:prSet/>
      <dgm:spPr/>
      <dgm:t>
        <a:bodyPr/>
        <a:lstStyle/>
        <a:p>
          <a:endParaRPr lang="en-AU"/>
        </a:p>
      </dgm:t>
    </dgm:pt>
    <dgm:pt modelId="{7BDA4660-B88C-464E-8809-F518253BA681}">
      <dgm:prSet/>
      <dgm:spPr/>
      <dgm:t>
        <a:bodyPr/>
        <a:lstStyle/>
        <a:p>
          <a:r>
            <a:rPr lang="en-AU" dirty="0"/>
            <a:t>Data Format</a:t>
          </a:r>
        </a:p>
      </dgm:t>
    </dgm:pt>
    <dgm:pt modelId="{6D46F365-B0D8-4A3B-8DBD-3B92B657EFF3}" type="parTrans" cxnId="{075097B4-59D2-4F89-AF2E-333420FB4059}">
      <dgm:prSet/>
      <dgm:spPr/>
      <dgm:t>
        <a:bodyPr/>
        <a:lstStyle/>
        <a:p>
          <a:endParaRPr lang="en-AU"/>
        </a:p>
      </dgm:t>
    </dgm:pt>
    <dgm:pt modelId="{61F25B0E-5467-488B-8C29-E9819239DAEF}" type="sibTrans" cxnId="{075097B4-59D2-4F89-AF2E-333420FB4059}">
      <dgm:prSet/>
      <dgm:spPr/>
      <dgm:t>
        <a:bodyPr/>
        <a:lstStyle/>
        <a:p>
          <a:endParaRPr lang="en-AU"/>
        </a:p>
      </dgm:t>
    </dgm:pt>
    <dgm:pt modelId="{C507EE83-2DD8-4D88-8C7A-EC5C844530A5}">
      <dgm:prSet phldrT="[Text]"/>
      <dgm:spPr/>
      <dgm:t>
        <a:bodyPr/>
        <a:lstStyle/>
        <a:p>
          <a:r>
            <a:rPr lang="en-AU" dirty="0"/>
            <a:t>Interoperability / Consistency between data / data products  </a:t>
          </a:r>
        </a:p>
      </dgm:t>
    </dgm:pt>
    <dgm:pt modelId="{5503FFE1-D413-4400-92AD-C1CAD47D0157}" type="parTrans" cxnId="{EBE22337-1CE8-4EE8-B766-87D392ABACF6}">
      <dgm:prSet/>
      <dgm:spPr/>
      <dgm:t>
        <a:bodyPr/>
        <a:lstStyle/>
        <a:p>
          <a:endParaRPr lang="en-AU"/>
        </a:p>
      </dgm:t>
    </dgm:pt>
    <dgm:pt modelId="{FF5E4750-07A9-4815-AA6F-8061EB62956F}" type="sibTrans" cxnId="{EBE22337-1CE8-4EE8-B766-87D392ABACF6}">
      <dgm:prSet/>
      <dgm:spPr/>
      <dgm:t>
        <a:bodyPr/>
        <a:lstStyle/>
        <a:p>
          <a:endParaRPr lang="en-AU"/>
        </a:p>
      </dgm:t>
    </dgm:pt>
    <dgm:pt modelId="{5EA004AA-ECD9-42A1-9C0B-48729A69ED1D}">
      <dgm:prSet/>
      <dgm:spPr/>
      <dgm:t>
        <a:bodyPr/>
        <a:lstStyle/>
        <a:p>
          <a:r>
            <a:rPr lang="en-AU" dirty="0"/>
            <a:t>Format conversion well understood &amp; already provided by WGISS</a:t>
          </a:r>
        </a:p>
      </dgm:t>
    </dgm:pt>
    <dgm:pt modelId="{7AFE569A-3964-4C38-870C-4344EE8D06BF}" type="parTrans" cxnId="{51F21BB7-119E-46C2-9EB9-EDF3B1598D1B}">
      <dgm:prSet/>
      <dgm:spPr/>
      <dgm:t>
        <a:bodyPr/>
        <a:lstStyle/>
        <a:p>
          <a:endParaRPr lang="en-AU"/>
        </a:p>
      </dgm:t>
    </dgm:pt>
    <dgm:pt modelId="{56131497-D118-4A7E-BCD2-F181AC282CBD}" type="sibTrans" cxnId="{51F21BB7-119E-46C2-9EB9-EDF3B1598D1B}">
      <dgm:prSet/>
      <dgm:spPr/>
      <dgm:t>
        <a:bodyPr/>
        <a:lstStyle/>
        <a:p>
          <a:endParaRPr lang="en-AU"/>
        </a:p>
      </dgm:t>
    </dgm:pt>
    <dgm:pt modelId="{5684A1B7-B3EA-4B28-9772-2503BAC57E0E}">
      <dgm:prSet/>
      <dgm:spPr/>
      <dgm:t>
        <a:bodyPr/>
        <a:lstStyle/>
        <a:p>
          <a:r>
            <a:rPr lang="en-AU" dirty="0"/>
            <a:t>Provide concurrent satellite &amp; field validation data via </a:t>
          </a:r>
          <a:r>
            <a:rPr lang="en-AU" dirty="0" err="1"/>
            <a:t>datacube</a:t>
          </a:r>
          <a:r>
            <a:rPr lang="en-AU" dirty="0"/>
            <a:t> </a:t>
          </a:r>
        </a:p>
      </dgm:t>
    </dgm:pt>
    <dgm:pt modelId="{92489876-3F69-4E8C-9EB7-7199C2C3BA03}" type="parTrans" cxnId="{82DF3FD2-BF48-4F3C-9887-92F9923A64F3}">
      <dgm:prSet/>
      <dgm:spPr/>
      <dgm:t>
        <a:bodyPr/>
        <a:lstStyle/>
        <a:p>
          <a:endParaRPr lang="en-AU"/>
        </a:p>
      </dgm:t>
    </dgm:pt>
    <dgm:pt modelId="{DAAD39A1-7C8A-4B11-A189-6005B2310A7A}" type="sibTrans" cxnId="{82DF3FD2-BF48-4F3C-9887-92F9923A64F3}">
      <dgm:prSet/>
      <dgm:spPr/>
      <dgm:t>
        <a:bodyPr/>
        <a:lstStyle/>
        <a:p>
          <a:endParaRPr lang="en-AU"/>
        </a:p>
      </dgm:t>
    </dgm:pt>
    <dgm:pt modelId="{98E1B271-56B9-4A6E-AD63-572ECCF41559}">
      <dgm:prSet/>
      <dgm:spPr/>
      <dgm:t>
        <a:bodyPr/>
        <a:lstStyle/>
        <a:p>
          <a:r>
            <a:rPr lang="en-AU" dirty="0"/>
            <a:t>Field data uncertainties</a:t>
          </a:r>
        </a:p>
      </dgm:t>
    </dgm:pt>
    <dgm:pt modelId="{D72B0CEC-56F4-4383-B4FA-A72458A979AD}" type="parTrans" cxnId="{90C3D2E8-BBA6-4B13-837C-93E99995B273}">
      <dgm:prSet/>
      <dgm:spPr/>
      <dgm:t>
        <a:bodyPr/>
        <a:lstStyle/>
        <a:p>
          <a:endParaRPr lang="en-AU"/>
        </a:p>
      </dgm:t>
    </dgm:pt>
    <dgm:pt modelId="{80675584-8826-4EAF-B61B-2ED0EA6B7047}" type="sibTrans" cxnId="{90C3D2E8-BBA6-4B13-837C-93E99995B273}">
      <dgm:prSet/>
      <dgm:spPr/>
      <dgm:t>
        <a:bodyPr/>
        <a:lstStyle/>
        <a:p>
          <a:endParaRPr lang="en-AU"/>
        </a:p>
      </dgm:t>
    </dgm:pt>
    <dgm:pt modelId="{F1CB9E18-F7E8-406F-BDAC-AAC89F2D532B}">
      <dgm:prSet/>
      <dgm:spPr/>
      <dgm:t>
        <a:bodyPr/>
        <a:lstStyle/>
        <a:p>
          <a:r>
            <a:rPr lang="en-AU" dirty="0"/>
            <a:t>Satellite data uncertainties</a:t>
          </a:r>
        </a:p>
      </dgm:t>
    </dgm:pt>
    <dgm:pt modelId="{938C287F-CF2B-44DC-8244-B91577F35B91}" type="parTrans" cxnId="{D9F9C32A-3BDA-41C0-82FE-4AC4419BC115}">
      <dgm:prSet/>
      <dgm:spPr/>
      <dgm:t>
        <a:bodyPr/>
        <a:lstStyle/>
        <a:p>
          <a:endParaRPr lang="en-AU"/>
        </a:p>
      </dgm:t>
    </dgm:pt>
    <dgm:pt modelId="{4DE2E1C8-B516-44D8-8A3D-1168021277A3}" type="sibTrans" cxnId="{D9F9C32A-3BDA-41C0-82FE-4AC4419BC115}">
      <dgm:prSet/>
      <dgm:spPr/>
      <dgm:t>
        <a:bodyPr/>
        <a:lstStyle/>
        <a:p>
          <a:endParaRPr lang="en-AU"/>
        </a:p>
      </dgm:t>
    </dgm:pt>
    <dgm:pt modelId="{DC0C9677-C76C-48AE-97D3-6D2372DFD2C4}" type="pres">
      <dgm:prSet presAssocID="{FD54D390-82B1-41E5-9E66-F23D706ACB00}" presName="hierChild1" presStyleCnt="0">
        <dgm:presLayoutVars>
          <dgm:orgChart val="1"/>
          <dgm:chPref val="1"/>
          <dgm:dir/>
          <dgm:animOne val="branch"/>
          <dgm:animLvl val="lvl"/>
          <dgm:resizeHandles/>
        </dgm:presLayoutVars>
      </dgm:prSet>
      <dgm:spPr/>
    </dgm:pt>
    <dgm:pt modelId="{838D78F1-E901-480A-84FB-A8F2B0B5D35D}" type="pres">
      <dgm:prSet presAssocID="{0535636D-85CF-43CB-AED5-1CD0E1127042}" presName="hierRoot1" presStyleCnt="0">
        <dgm:presLayoutVars>
          <dgm:hierBranch val="init"/>
        </dgm:presLayoutVars>
      </dgm:prSet>
      <dgm:spPr/>
    </dgm:pt>
    <dgm:pt modelId="{7B9300D4-8881-4873-8F52-04C4579A0F42}" type="pres">
      <dgm:prSet presAssocID="{0535636D-85CF-43CB-AED5-1CD0E1127042}" presName="rootComposite1" presStyleCnt="0"/>
      <dgm:spPr/>
    </dgm:pt>
    <dgm:pt modelId="{BF3E3A43-750E-4C2D-A142-DD7BEF485195}" type="pres">
      <dgm:prSet presAssocID="{0535636D-85CF-43CB-AED5-1CD0E1127042}" presName="rootText1" presStyleLbl="node0" presStyleIdx="0" presStyleCnt="1">
        <dgm:presLayoutVars>
          <dgm:chPref val="3"/>
        </dgm:presLayoutVars>
      </dgm:prSet>
      <dgm:spPr/>
    </dgm:pt>
    <dgm:pt modelId="{91B2BA05-5E9E-4BCD-AD6C-B62C9F5EE0A8}" type="pres">
      <dgm:prSet presAssocID="{0535636D-85CF-43CB-AED5-1CD0E1127042}" presName="rootConnector1" presStyleLbl="node1" presStyleIdx="0" presStyleCnt="0"/>
      <dgm:spPr/>
    </dgm:pt>
    <dgm:pt modelId="{B62883C4-14F5-4F8F-A5F1-3C84529EA3EE}" type="pres">
      <dgm:prSet presAssocID="{0535636D-85CF-43CB-AED5-1CD0E1127042}" presName="hierChild2" presStyleCnt="0"/>
      <dgm:spPr/>
    </dgm:pt>
    <dgm:pt modelId="{5C281984-1F4A-4EC1-AF93-75CE94D1F832}" type="pres">
      <dgm:prSet presAssocID="{5503FFE1-D413-4400-92AD-C1CAD47D0157}" presName="Name37" presStyleLbl="parChTrans1D2" presStyleIdx="0" presStyleCnt="2"/>
      <dgm:spPr/>
    </dgm:pt>
    <dgm:pt modelId="{363BF8D9-A217-4AA0-BC91-A97893A86723}" type="pres">
      <dgm:prSet presAssocID="{C507EE83-2DD8-4D88-8C7A-EC5C844530A5}" presName="hierRoot2" presStyleCnt="0">
        <dgm:presLayoutVars>
          <dgm:hierBranch val="init"/>
        </dgm:presLayoutVars>
      </dgm:prSet>
      <dgm:spPr/>
    </dgm:pt>
    <dgm:pt modelId="{888A28D8-05D7-4EA1-BA6B-6DE090B615D8}" type="pres">
      <dgm:prSet presAssocID="{C507EE83-2DD8-4D88-8C7A-EC5C844530A5}" presName="rootComposite" presStyleCnt="0"/>
      <dgm:spPr/>
    </dgm:pt>
    <dgm:pt modelId="{2577939B-A43E-4702-8849-7370E5DEAFD0}" type="pres">
      <dgm:prSet presAssocID="{C507EE83-2DD8-4D88-8C7A-EC5C844530A5}" presName="rootText" presStyleLbl="node2" presStyleIdx="0" presStyleCnt="2">
        <dgm:presLayoutVars>
          <dgm:chPref val="3"/>
        </dgm:presLayoutVars>
      </dgm:prSet>
      <dgm:spPr/>
    </dgm:pt>
    <dgm:pt modelId="{69F3D019-934D-481C-BE3B-D4DE7EC22BAF}" type="pres">
      <dgm:prSet presAssocID="{C507EE83-2DD8-4D88-8C7A-EC5C844530A5}" presName="rootConnector" presStyleLbl="node2" presStyleIdx="0" presStyleCnt="2"/>
      <dgm:spPr/>
    </dgm:pt>
    <dgm:pt modelId="{B653409C-4CBF-4D2E-862A-0558928711C8}" type="pres">
      <dgm:prSet presAssocID="{C507EE83-2DD8-4D88-8C7A-EC5C844530A5}" presName="hierChild4" presStyleCnt="0"/>
      <dgm:spPr/>
    </dgm:pt>
    <dgm:pt modelId="{0BC2FACB-20D9-4909-95D1-EC63C929CB4D}" type="pres">
      <dgm:prSet presAssocID="{C507EE83-2DD8-4D88-8C7A-EC5C844530A5}" presName="hierChild5" presStyleCnt="0"/>
      <dgm:spPr/>
    </dgm:pt>
    <dgm:pt modelId="{4594B491-B90E-4822-A474-86044AD09C76}" type="pres">
      <dgm:prSet presAssocID="{3D5E2DE1-9237-4428-9973-443337BDB2B5}" presName="Name111" presStyleLbl="parChTrans1D3" presStyleIdx="0" presStyleCnt="2"/>
      <dgm:spPr/>
    </dgm:pt>
    <dgm:pt modelId="{1F9F2ED9-0CE2-4221-9FDD-EDDC14653983}" type="pres">
      <dgm:prSet presAssocID="{FC21B09F-A823-4BB5-8D1A-FE48A230B70E}" presName="hierRoot3" presStyleCnt="0">
        <dgm:presLayoutVars>
          <dgm:hierBranch val="init"/>
        </dgm:presLayoutVars>
      </dgm:prSet>
      <dgm:spPr/>
    </dgm:pt>
    <dgm:pt modelId="{8C003843-F8DF-48AF-90AA-F21B1C8483B9}" type="pres">
      <dgm:prSet presAssocID="{FC21B09F-A823-4BB5-8D1A-FE48A230B70E}" presName="rootComposite3" presStyleCnt="0"/>
      <dgm:spPr/>
    </dgm:pt>
    <dgm:pt modelId="{BD8A8745-D8D4-4113-B2F0-A41632C8FC90}" type="pres">
      <dgm:prSet presAssocID="{FC21B09F-A823-4BB5-8D1A-FE48A230B70E}" presName="rootText3" presStyleLbl="asst2" presStyleIdx="0" presStyleCnt="1">
        <dgm:presLayoutVars>
          <dgm:chPref val="3"/>
        </dgm:presLayoutVars>
      </dgm:prSet>
      <dgm:spPr/>
    </dgm:pt>
    <dgm:pt modelId="{D7C809D5-F12B-4B20-B829-97E511D60387}" type="pres">
      <dgm:prSet presAssocID="{FC21B09F-A823-4BB5-8D1A-FE48A230B70E}" presName="rootConnector3" presStyleLbl="asst2" presStyleIdx="0" presStyleCnt="1"/>
      <dgm:spPr/>
    </dgm:pt>
    <dgm:pt modelId="{F1B8040B-5C8A-4039-8B86-554707A063E9}" type="pres">
      <dgm:prSet presAssocID="{FC21B09F-A823-4BB5-8D1A-FE48A230B70E}" presName="hierChild6" presStyleCnt="0"/>
      <dgm:spPr/>
    </dgm:pt>
    <dgm:pt modelId="{E4D4A9D5-E61A-434D-901D-56C606257529}" type="pres">
      <dgm:prSet presAssocID="{92489876-3F69-4E8C-9EB7-7199C2C3BA03}" presName="Name37" presStyleLbl="parChTrans1D4" presStyleIdx="0" presStyleCnt="3"/>
      <dgm:spPr/>
    </dgm:pt>
    <dgm:pt modelId="{14F54822-DD29-4763-848E-66745B01A35D}" type="pres">
      <dgm:prSet presAssocID="{5684A1B7-B3EA-4B28-9772-2503BAC57E0E}" presName="hierRoot2" presStyleCnt="0">
        <dgm:presLayoutVars>
          <dgm:hierBranch val="init"/>
        </dgm:presLayoutVars>
      </dgm:prSet>
      <dgm:spPr/>
    </dgm:pt>
    <dgm:pt modelId="{6C6F234A-2C2C-4875-BFA7-D7EA8C0441FB}" type="pres">
      <dgm:prSet presAssocID="{5684A1B7-B3EA-4B28-9772-2503BAC57E0E}" presName="rootComposite" presStyleCnt="0"/>
      <dgm:spPr/>
    </dgm:pt>
    <dgm:pt modelId="{B0B0B00C-5BFE-42E2-AC56-440B1FFFA3D8}" type="pres">
      <dgm:prSet presAssocID="{5684A1B7-B3EA-4B28-9772-2503BAC57E0E}" presName="rootText" presStyleLbl="node4" presStyleIdx="0" presStyleCnt="3">
        <dgm:presLayoutVars>
          <dgm:chPref val="3"/>
        </dgm:presLayoutVars>
      </dgm:prSet>
      <dgm:spPr/>
    </dgm:pt>
    <dgm:pt modelId="{F963B551-762B-43A9-B0E2-F129A1FC8965}" type="pres">
      <dgm:prSet presAssocID="{5684A1B7-B3EA-4B28-9772-2503BAC57E0E}" presName="rootConnector" presStyleLbl="node4" presStyleIdx="0" presStyleCnt="3"/>
      <dgm:spPr/>
    </dgm:pt>
    <dgm:pt modelId="{E7EA68A0-8CDA-4813-BF58-7970693ABAF2}" type="pres">
      <dgm:prSet presAssocID="{5684A1B7-B3EA-4B28-9772-2503BAC57E0E}" presName="hierChild4" presStyleCnt="0"/>
      <dgm:spPr/>
    </dgm:pt>
    <dgm:pt modelId="{83B2C774-548B-4C02-BAC6-48AFC5701D53}" type="pres">
      <dgm:prSet presAssocID="{D72B0CEC-56F4-4383-B4FA-A72458A979AD}" presName="Name37" presStyleLbl="parChTrans1D4" presStyleIdx="1" presStyleCnt="3"/>
      <dgm:spPr/>
    </dgm:pt>
    <dgm:pt modelId="{F002629C-E67D-472A-B233-A1EB774E61A9}" type="pres">
      <dgm:prSet presAssocID="{98E1B271-56B9-4A6E-AD63-572ECCF41559}" presName="hierRoot2" presStyleCnt="0">
        <dgm:presLayoutVars>
          <dgm:hierBranch val="init"/>
        </dgm:presLayoutVars>
      </dgm:prSet>
      <dgm:spPr/>
    </dgm:pt>
    <dgm:pt modelId="{DDFC331B-F6A2-447D-B042-51D1D909BBB9}" type="pres">
      <dgm:prSet presAssocID="{98E1B271-56B9-4A6E-AD63-572ECCF41559}" presName="rootComposite" presStyleCnt="0"/>
      <dgm:spPr/>
    </dgm:pt>
    <dgm:pt modelId="{71887088-E10B-481E-938A-72CA2F14A828}" type="pres">
      <dgm:prSet presAssocID="{98E1B271-56B9-4A6E-AD63-572ECCF41559}" presName="rootText" presStyleLbl="node4" presStyleIdx="1" presStyleCnt="3">
        <dgm:presLayoutVars>
          <dgm:chPref val="3"/>
        </dgm:presLayoutVars>
      </dgm:prSet>
      <dgm:spPr/>
    </dgm:pt>
    <dgm:pt modelId="{8F93E864-F74C-4541-ACAD-155A84FE9249}" type="pres">
      <dgm:prSet presAssocID="{98E1B271-56B9-4A6E-AD63-572ECCF41559}" presName="rootConnector" presStyleLbl="node4" presStyleIdx="1" presStyleCnt="3"/>
      <dgm:spPr/>
    </dgm:pt>
    <dgm:pt modelId="{8B79754E-C979-423B-9F5B-C3EDD236CCBE}" type="pres">
      <dgm:prSet presAssocID="{98E1B271-56B9-4A6E-AD63-572ECCF41559}" presName="hierChild4" presStyleCnt="0"/>
      <dgm:spPr/>
    </dgm:pt>
    <dgm:pt modelId="{D74C9AA2-F03C-4191-9A12-C52FC632F141}" type="pres">
      <dgm:prSet presAssocID="{98E1B271-56B9-4A6E-AD63-572ECCF41559}" presName="hierChild5" presStyleCnt="0"/>
      <dgm:spPr/>
    </dgm:pt>
    <dgm:pt modelId="{0A8087A4-3183-43DE-B71E-DDF1CD475EEB}" type="pres">
      <dgm:prSet presAssocID="{938C287F-CF2B-44DC-8244-B91577F35B91}" presName="Name37" presStyleLbl="parChTrans1D4" presStyleIdx="2" presStyleCnt="3"/>
      <dgm:spPr/>
    </dgm:pt>
    <dgm:pt modelId="{FB50D7ED-188D-43C2-BC26-79C365F1827F}" type="pres">
      <dgm:prSet presAssocID="{F1CB9E18-F7E8-406F-BDAC-AAC89F2D532B}" presName="hierRoot2" presStyleCnt="0">
        <dgm:presLayoutVars>
          <dgm:hierBranch val="init"/>
        </dgm:presLayoutVars>
      </dgm:prSet>
      <dgm:spPr/>
    </dgm:pt>
    <dgm:pt modelId="{2D741D41-44FF-4975-AE46-B91C01FD1161}" type="pres">
      <dgm:prSet presAssocID="{F1CB9E18-F7E8-406F-BDAC-AAC89F2D532B}" presName="rootComposite" presStyleCnt="0"/>
      <dgm:spPr/>
    </dgm:pt>
    <dgm:pt modelId="{487351F1-789E-4411-8AF6-06452F498C51}" type="pres">
      <dgm:prSet presAssocID="{F1CB9E18-F7E8-406F-BDAC-AAC89F2D532B}" presName="rootText" presStyleLbl="node4" presStyleIdx="2" presStyleCnt="3">
        <dgm:presLayoutVars>
          <dgm:chPref val="3"/>
        </dgm:presLayoutVars>
      </dgm:prSet>
      <dgm:spPr/>
    </dgm:pt>
    <dgm:pt modelId="{FAEA2FF0-0BAE-4578-9D2C-1A16434080ED}" type="pres">
      <dgm:prSet presAssocID="{F1CB9E18-F7E8-406F-BDAC-AAC89F2D532B}" presName="rootConnector" presStyleLbl="node4" presStyleIdx="2" presStyleCnt="3"/>
      <dgm:spPr/>
    </dgm:pt>
    <dgm:pt modelId="{E2F074C6-27D1-47D6-AE84-6FFA35440A1F}" type="pres">
      <dgm:prSet presAssocID="{F1CB9E18-F7E8-406F-BDAC-AAC89F2D532B}" presName="hierChild4" presStyleCnt="0"/>
      <dgm:spPr/>
    </dgm:pt>
    <dgm:pt modelId="{FCAB8C5F-F12C-4850-B075-B78EE52DD9C5}" type="pres">
      <dgm:prSet presAssocID="{F1CB9E18-F7E8-406F-BDAC-AAC89F2D532B}" presName="hierChild5" presStyleCnt="0"/>
      <dgm:spPr/>
    </dgm:pt>
    <dgm:pt modelId="{8417C6F3-8909-4E39-A0D1-E509F43F2E7C}" type="pres">
      <dgm:prSet presAssocID="{5684A1B7-B3EA-4B28-9772-2503BAC57E0E}" presName="hierChild5" presStyleCnt="0"/>
      <dgm:spPr/>
    </dgm:pt>
    <dgm:pt modelId="{F1999CEB-0D52-4F03-BB51-149546B11531}" type="pres">
      <dgm:prSet presAssocID="{FC21B09F-A823-4BB5-8D1A-FE48A230B70E}" presName="hierChild7" presStyleCnt="0"/>
      <dgm:spPr/>
    </dgm:pt>
    <dgm:pt modelId="{611F26F0-0AEB-46F2-8792-0BD534B73F48}" type="pres">
      <dgm:prSet presAssocID="{6D46F365-B0D8-4A3B-8DBD-3B92B657EFF3}" presName="Name37" presStyleLbl="parChTrans1D2" presStyleIdx="1" presStyleCnt="2"/>
      <dgm:spPr/>
    </dgm:pt>
    <dgm:pt modelId="{FF37FB76-F33D-42B8-84DD-35B4624D7741}" type="pres">
      <dgm:prSet presAssocID="{7BDA4660-B88C-464E-8809-F518253BA681}" presName="hierRoot2" presStyleCnt="0">
        <dgm:presLayoutVars>
          <dgm:hierBranch val="init"/>
        </dgm:presLayoutVars>
      </dgm:prSet>
      <dgm:spPr/>
    </dgm:pt>
    <dgm:pt modelId="{3F274683-E344-4145-8B30-62CEB5396AE9}" type="pres">
      <dgm:prSet presAssocID="{7BDA4660-B88C-464E-8809-F518253BA681}" presName="rootComposite" presStyleCnt="0"/>
      <dgm:spPr/>
    </dgm:pt>
    <dgm:pt modelId="{F9F58663-21BA-4EBD-AC9C-C6EE20182157}" type="pres">
      <dgm:prSet presAssocID="{7BDA4660-B88C-464E-8809-F518253BA681}" presName="rootText" presStyleLbl="node2" presStyleIdx="1" presStyleCnt="2">
        <dgm:presLayoutVars>
          <dgm:chPref val="3"/>
        </dgm:presLayoutVars>
      </dgm:prSet>
      <dgm:spPr/>
    </dgm:pt>
    <dgm:pt modelId="{E0BEAE8A-06DF-4C0E-8157-DCCB4206739B}" type="pres">
      <dgm:prSet presAssocID="{7BDA4660-B88C-464E-8809-F518253BA681}" presName="rootConnector" presStyleLbl="node2" presStyleIdx="1" presStyleCnt="2"/>
      <dgm:spPr/>
    </dgm:pt>
    <dgm:pt modelId="{AE86D04C-10F8-4566-AD74-DBCD7CC465CF}" type="pres">
      <dgm:prSet presAssocID="{7BDA4660-B88C-464E-8809-F518253BA681}" presName="hierChild4" presStyleCnt="0"/>
      <dgm:spPr/>
    </dgm:pt>
    <dgm:pt modelId="{0B57DCEC-BF06-43F2-B24D-E3D92A4B51C0}" type="pres">
      <dgm:prSet presAssocID="{7AFE569A-3964-4C38-870C-4344EE8D06BF}" presName="Name37" presStyleLbl="parChTrans1D3" presStyleIdx="1" presStyleCnt="2"/>
      <dgm:spPr/>
    </dgm:pt>
    <dgm:pt modelId="{C6770D35-D309-40C1-9CBF-7527822B698F}" type="pres">
      <dgm:prSet presAssocID="{5EA004AA-ECD9-42A1-9C0B-48729A69ED1D}" presName="hierRoot2" presStyleCnt="0">
        <dgm:presLayoutVars>
          <dgm:hierBranch val="init"/>
        </dgm:presLayoutVars>
      </dgm:prSet>
      <dgm:spPr/>
    </dgm:pt>
    <dgm:pt modelId="{82648D48-3361-456A-A6DB-4A2D2F08322E}" type="pres">
      <dgm:prSet presAssocID="{5EA004AA-ECD9-42A1-9C0B-48729A69ED1D}" presName="rootComposite" presStyleCnt="0"/>
      <dgm:spPr/>
    </dgm:pt>
    <dgm:pt modelId="{E958F485-0A9B-4E04-A5DC-9E9D58E4B95C}" type="pres">
      <dgm:prSet presAssocID="{5EA004AA-ECD9-42A1-9C0B-48729A69ED1D}" presName="rootText" presStyleLbl="node3" presStyleIdx="0" presStyleCnt="1">
        <dgm:presLayoutVars>
          <dgm:chPref val="3"/>
        </dgm:presLayoutVars>
      </dgm:prSet>
      <dgm:spPr/>
    </dgm:pt>
    <dgm:pt modelId="{AA019CC6-ABD9-4259-A2A5-CC782413A281}" type="pres">
      <dgm:prSet presAssocID="{5EA004AA-ECD9-42A1-9C0B-48729A69ED1D}" presName="rootConnector" presStyleLbl="node3" presStyleIdx="0" presStyleCnt="1"/>
      <dgm:spPr/>
    </dgm:pt>
    <dgm:pt modelId="{C2499816-7A0C-437F-A2BD-B92EB4C751A1}" type="pres">
      <dgm:prSet presAssocID="{5EA004AA-ECD9-42A1-9C0B-48729A69ED1D}" presName="hierChild4" presStyleCnt="0"/>
      <dgm:spPr/>
    </dgm:pt>
    <dgm:pt modelId="{05D3FB45-1FC0-4D93-8C07-DA0CB6F528AD}" type="pres">
      <dgm:prSet presAssocID="{5EA004AA-ECD9-42A1-9C0B-48729A69ED1D}" presName="hierChild5" presStyleCnt="0"/>
      <dgm:spPr/>
    </dgm:pt>
    <dgm:pt modelId="{F22FA860-8296-4E0A-8BD7-90AD3AF59761}" type="pres">
      <dgm:prSet presAssocID="{7BDA4660-B88C-464E-8809-F518253BA681}" presName="hierChild5" presStyleCnt="0"/>
      <dgm:spPr/>
    </dgm:pt>
    <dgm:pt modelId="{85014A6B-B42C-4C10-BA9C-FB5196A77607}" type="pres">
      <dgm:prSet presAssocID="{0535636D-85CF-43CB-AED5-1CD0E1127042}" presName="hierChild3" presStyleCnt="0"/>
      <dgm:spPr/>
    </dgm:pt>
  </dgm:ptLst>
  <dgm:cxnLst>
    <dgm:cxn modelId="{573B6C02-E618-4813-8829-6BCBD133BFB4}" type="presOf" srcId="{C507EE83-2DD8-4D88-8C7A-EC5C844530A5}" destId="{2577939B-A43E-4702-8849-7370E5DEAFD0}" srcOrd="0" destOrd="0" presId="urn:microsoft.com/office/officeart/2005/8/layout/orgChart1"/>
    <dgm:cxn modelId="{58C9E109-8DE2-4325-A7C4-B8FC13F24CBC}" srcId="{FD54D390-82B1-41E5-9E66-F23D706ACB00}" destId="{0535636D-85CF-43CB-AED5-1CD0E1127042}" srcOrd="0" destOrd="0" parTransId="{3243496D-75B1-4A81-A3D6-86C43D172F76}" sibTransId="{23900395-A1FC-4EC6-9E87-214BF644C74D}"/>
    <dgm:cxn modelId="{8F581A16-2EE2-4B46-BB9F-DA69FE29ABE8}" type="presOf" srcId="{92489876-3F69-4E8C-9EB7-7199C2C3BA03}" destId="{E4D4A9D5-E61A-434D-901D-56C606257529}" srcOrd="0" destOrd="0" presId="urn:microsoft.com/office/officeart/2005/8/layout/orgChart1"/>
    <dgm:cxn modelId="{E0D43E21-14CB-40B1-83F8-A97625F16BA7}" type="presOf" srcId="{0535636D-85CF-43CB-AED5-1CD0E1127042}" destId="{BF3E3A43-750E-4C2D-A142-DD7BEF485195}" srcOrd="0" destOrd="0" presId="urn:microsoft.com/office/officeart/2005/8/layout/orgChart1"/>
    <dgm:cxn modelId="{C42BEE29-C24F-4296-BCEC-B6BE2EA4A362}" type="presOf" srcId="{D72B0CEC-56F4-4383-B4FA-A72458A979AD}" destId="{83B2C774-548B-4C02-BAC6-48AFC5701D53}" srcOrd="0" destOrd="0" presId="urn:microsoft.com/office/officeart/2005/8/layout/orgChart1"/>
    <dgm:cxn modelId="{D9F9C32A-3BDA-41C0-82FE-4AC4419BC115}" srcId="{5684A1B7-B3EA-4B28-9772-2503BAC57E0E}" destId="{F1CB9E18-F7E8-406F-BDAC-AAC89F2D532B}" srcOrd="1" destOrd="0" parTransId="{938C287F-CF2B-44DC-8244-B91577F35B91}" sibTransId="{4DE2E1C8-B516-44D8-8A3D-1168021277A3}"/>
    <dgm:cxn modelId="{AFDE4B36-6273-463F-893E-732EB3C90AAA}" type="presOf" srcId="{98E1B271-56B9-4A6E-AD63-572ECCF41559}" destId="{8F93E864-F74C-4541-ACAD-155A84FE9249}" srcOrd="1" destOrd="0" presId="urn:microsoft.com/office/officeart/2005/8/layout/orgChart1"/>
    <dgm:cxn modelId="{EBE22337-1CE8-4EE8-B766-87D392ABACF6}" srcId="{0535636D-85CF-43CB-AED5-1CD0E1127042}" destId="{C507EE83-2DD8-4D88-8C7A-EC5C844530A5}" srcOrd="0" destOrd="0" parTransId="{5503FFE1-D413-4400-92AD-C1CAD47D0157}" sibTransId="{FF5E4750-07A9-4815-AA6F-8061EB62956F}"/>
    <dgm:cxn modelId="{3FAD5A39-2727-40CC-BBDC-E4F62072543C}" type="presOf" srcId="{0535636D-85CF-43CB-AED5-1CD0E1127042}" destId="{91B2BA05-5E9E-4BCD-AD6C-B62C9F5EE0A8}" srcOrd="1" destOrd="0" presId="urn:microsoft.com/office/officeart/2005/8/layout/orgChart1"/>
    <dgm:cxn modelId="{8C3B503C-9F1C-4537-93B4-254276A7C39B}" type="presOf" srcId="{5684A1B7-B3EA-4B28-9772-2503BAC57E0E}" destId="{B0B0B00C-5BFE-42E2-AC56-440B1FFFA3D8}" srcOrd="0" destOrd="0" presId="urn:microsoft.com/office/officeart/2005/8/layout/orgChart1"/>
    <dgm:cxn modelId="{C5A9815D-E6B4-49D7-8DEE-A422FDABAA7B}" type="presOf" srcId="{7BDA4660-B88C-464E-8809-F518253BA681}" destId="{E0BEAE8A-06DF-4C0E-8157-DCCB4206739B}" srcOrd="1" destOrd="0" presId="urn:microsoft.com/office/officeart/2005/8/layout/orgChart1"/>
    <dgm:cxn modelId="{3D99606A-BE4D-44DA-B8EC-4BAC16E8CB8C}" type="presOf" srcId="{FD54D390-82B1-41E5-9E66-F23D706ACB00}" destId="{DC0C9677-C76C-48AE-97D3-6D2372DFD2C4}" srcOrd="0" destOrd="0" presId="urn:microsoft.com/office/officeart/2005/8/layout/orgChart1"/>
    <dgm:cxn modelId="{BE4FEF6A-70DB-48BE-A35B-1666F70CF163}" srcId="{C507EE83-2DD8-4D88-8C7A-EC5C844530A5}" destId="{FC21B09F-A823-4BB5-8D1A-FE48A230B70E}" srcOrd="0" destOrd="0" parTransId="{3D5E2DE1-9237-4428-9973-443337BDB2B5}" sibTransId="{AF72DDCA-AA09-414C-9E01-6C34B3E0CCCC}"/>
    <dgm:cxn modelId="{49AC626D-AFCA-4BB8-963E-F4243DB2CFA1}" type="presOf" srcId="{FC21B09F-A823-4BB5-8D1A-FE48A230B70E}" destId="{D7C809D5-F12B-4B20-B829-97E511D60387}" srcOrd="1" destOrd="0" presId="urn:microsoft.com/office/officeart/2005/8/layout/orgChart1"/>
    <dgm:cxn modelId="{A4FBA16F-A7ED-4A37-8F98-717D55C909F7}" type="presOf" srcId="{6D46F365-B0D8-4A3B-8DBD-3B92B657EFF3}" destId="{611F26F0-0AEB-46F2-8792-0BD534B73F48}" srcOrd="0" destOrd="0" presId="urn:microsoft.com/office/officeart/2005/8/layout/orgChart1"/>
    <dgm:cxn modelId="{24700970-80AC-40DB-B1C2-29D1217164FC}" type="presOf" srcId="{5EA004AA-ECD9-42A1-9C0B-48729A69ED1D}" destId="{AA019CC6-ABD9-4259-A2A5-CC782413A281}" srcOrd="1" destOrd="0" presId="urn:microsoft.com/office/officeart/2005/8/layout/orgChart1"/>
    <dgm:cxn modelId="{E2CB2A73-933D-4E62-BB78-AB1A9900856F}" type="presOf" srcId="{5503FFE1-D413-4400-92AD-C1CAD47D0157}" destId="{5C281984-1F4A-4EC1-AF93-75CE94D1F832}" srcOrd="0" destOrd="0" presId="urn:microsoft.com/office/officeart/2005/8/layout/orgChart1"/>
    <dgm:cxn modelId="{979BB493-AF3C-4C65-90B8-D6FE98122B57}" type="presOf" srcId="{7AFE569A-3964-4C38-870C-4344EE8D06BF}" destId="{0B57DCEC-BF06-43F2-B24D-E3D92A4B51C0}" srcOrd="0" destOrd="0" presId="urn:microsoft.com/office/officeart/2005/8/layout/orgChart1"/>
    <dgm:cxn modelId="{F6432EA2-0D58-4932-8822-DF438758A8B6}" type="presOf" srcId="{5684A1B7-B3EA-4B28-9772-2503BAC57E0E}" destId="{F963B551-762B-43A9-B0E2-F129A1FC8965}" srcOrd="1" destOrd="0" presId="urn:microsoft.com/office/officeart/2005/8/layout/orgChart1"/>
    <dgm:cxn modelId="{FA6399A2-CA0C-4926-B0D3-65C42ADEEAAD}" type="presOf" srcId="{C507EE83-2DD8-4D88-8C7A-EC5C844530A5}" destId="{69F3D019-934D-481C-BE3B-D4DE7EC22BAF}" srcOrd="1" destOrd="0" presId="urn:microsoft.com/office/officeart/2005/8/layout/orgChart1"/>
    <dgm:cxn modelId="{075097B4-59D2-4F89-AF2E-333420FB4059}" srcId="{0535636D-85CF-43CB-AED5-1CD0E1127042}" destId="{7BDA4660-B88C-464E-8809-F518253BA681}" srcOrd="1" destOrd="0" parTransId="{6D46F365-B0D8-4A3B-8DBD-3B92B657EFF3}" sibTransId="{61F25B0E-5467-488B-8C29-E9819239DAEF}"/>
    <dgm:cxn modelId="{145FF8B4-8107-41E4-87CE-AE420935FF02}" type="presOf" srcId="{FC21B09F-A823-4BB5-8D1A-FE48A230B70E}" destId="{BD8A8745-D8D4-4113-B2F0-A41632C8FC90}" srcOrd="0" destOrd="0" presId="urn:microsoft.com/office/officeart/2005/8/layout/orgChart1"/>
    <dgm:cxn modelId="{51F21BB7-119E-46C2-9EB9-EDF3B1598D1B}" srcId="{7BDA4660-B88C-464E-8809-F518253BA681}" destId="{5EA004AA-ECD9-42A1-9C0B-48729A69ED1D}" srcOrd="0" destOrd="0" parTransId="{7AFE569A-3964-4C38-870C-4344EE8D06BF}" sibTransId="{56131497-D118-4A7E-BCD2-F181AC282CBD}"/>
    <dgm:cxn modelId="{7881CDBB-F480-49FF-AC85-703F3C4D99AB}" type="presOf" srcId="{F1CB9E18-F7E8-406F-BDAC-AAC89F2D532B}" destId="{487351F1-789E-4411-8AF6-06452F498C51}" srcOrd="0" destOrd="0" presId="urn:microsoft.com/office/officeart/2005/8/layout/orgChart1"/>
    <dgm:cxn modelId="{D777B3C4-D844-421C-9693-D14E3E71C983}" type="presOf" srcId="{3D5E2DE1-9237-4428-9973-443337BDB2B5}" destId="{4594B491-B90E-4822-A474-86044AD09C76}" srcOrd="0" destOrd="0" presId="urn:microsoft.com/office/officeart/2005/8/layout/orgChart1"/>
    <dgm:cxn modelId="{B373A1D0-224B-485C-A72A-3C3A40009D5F}" type="presOf" srcId="{7BDA4660-B88C-464E-8809-F518253BA681}" destId="{F9F58663-21BA-4EBD-AC9C-C6EE20182157}" srcOrd="0" destOrd="0" presId="urn:microsoft.com/office/officeart/2005/8/layout/orgChart1"/>
    <dgm:cxn modelId="{82DF3FD2-BF48-4F3C-9887-92F9923A64F3}" srcId="{FC21B09F-A823-4BB5-8D1A-FE48A230B70E}" destId="{5684A1B7-B3EA-4B28-9772-2503BAC57E0E}" srcOrd="0" destOrd="0" parTransId="{92489876-3F69-4E8C-9EB7-7199C2C3BA03}" sibTransId="{DAAD39A1-7C8A-4B11-A189-6005B2310A7A}"/>
    <dgm:cxn modelId="{D6EA93E6-5107-4CEB-8CD7-18ADE8D3545F}" type="presOf" srcId="{938C287F-CF2B-44DC-8244-B91577F35B91}" destId="{0A8087A4-3183-43DE-B71E-DDF1CD475EEB}" srcOrd="0" destOrd="0" presId="urn:microsoft.com/office/officeart/2005/8/layout/orgChart1"/>
    <dgm:cxn modelId="{037000E7-FA2F-4A29-B912-E575D499B68D}" type="presOf" srcId="{F1CB9E18-F7E8-406F-BDAC-AAC89F2D532B}" destId="{FAEA2FF0-0BAE-4578-9D2C-1A16434080ED}" srcOrd="1" destOrd="0" presId="urn:microsoft.com/office/officeart/2005/8/layout/orgChart1"/>
    <dgm:cxn modelId="{90C3D2E8-BBA6-4B13-837C-93E99995B273}" srcId="{5684A1B7-B3EA-4B28-9772-2503BAC57E0E}" destId="{98E1B271-56B9-4A6E-AD63-572ECCF41559}" srcOrd="0" destOrd="0" parTransId="{D72B0CEC-56F4-4383-B4FA-A72458A979AD}" sibTransId="{80675584-8826-4EAF-B61B-2ED0EA6B7047}"/>
    <dgm:cxn modelId="{B1FBBAF3-3285-4D90-84E3-723ACF13467D}" type="presOf" srcId="{98E1B271-56B9-4A6E-AD63-572ECCF41559}" destId="{71887088-E10B-481E-938A-72CA2F14A828}" srcOrd="0" destOrd="0" presId="urn:microsoft.com/office/officeart/2005/8/layout/orgChart1"/>
    <dgm:cxn modelId="{F0DD21FA-561A-4F21-9B14-447032BCCFD9}" type="presOf" srcId="{5EA004AA-ECD9-42A1-9C0B-48729A69ED1D}" destId="{E958F485-0A9B-4E04-A5DC-9E9D58E4B95C}" srcOrd="0" destOrd="0" presId="urn:microsoft.com/office/officeart/2005/8/layout/orgChart1"/>
    <dgm:cxn modelId="{A7B59989-0A2F-47D5-B521-90465ACBE3AC}" type="presParOf" srcId="{DC0C9677-C76C-48AE-97D3-6D2372DFD2C4}" destId="{838D78F1-E901-480A-84FB-A8F2B0B5D35D}" srcOrd="0" destOrd="0" presId="urn:microsoft.com/office/officeart/2005/8/layout/orgChart1"/>
    <dgm:cxn modelId="{06E2E938-C303-4AD2-BC6C-365E5F3F3AC6}" type="presParOf" srcId="{838D78F1-E901-480A-84FB-A8F2B0B5D35D}" destId="{7B9300D4-8881-4873-8F52-04C4579A0F42}" srcOrd="0" destOrd="0" presId="urn:microsoft.com/office/officeart/2005/8/layout/orgChart1"/>
    <dgm:cxn modelId="{532AB93A-2551-44F7-BE25-E8A9EFDA126C}" type="presParOf" srcId="{7B9300D4-8881-4873-8F52-04C4579A0F42}" destId="{BF3E3A43-750E-4C2D-A142-DD7BEF485195}" srcOrd="0" destOrd="0" presId="urn:microsoft.com/office/officeart/2005/8/layout/orgChart1"/>
    <dgm:cxn modelId="{08053A71-CD2D-4636-BA2B-5A9C9B8A8D4A}" type="presParOf" srcId="{7B9300D4-8881-4873-8F52-04C4579A0F42}" destId="{91B2BA05-5E9E-4BCD-AD6C-B62C9F5EE0A8}" srcOrd="1" destOrd="0" presId="urn:microsoft.com/office/officeart/2005/8/layout/orgChart1"/>
    <dgm:cxn modelId="{6F0B0B15-4341-4D75-82ED-DC8085F48DB6}" type="presParOf" srcId="{838D78F1-E901-480A-84FB-A8F2B0B5D35D}" destId="{B62883C4-14F5-4F8F-A5F1-3C84529EA3EE}" srcOrd="1" destOrd="0" presId="urn:microsoft.com/office/officeart/2005/8/layout/orgChart1"/>
    <dgm:cxn modelId="{B28BCC14-96F5-4546-BA91-9E013E989C53}" type="presParOf" srcId="{B62883C4-14F5-4F8F-A5F1-3C84529EA3EE}" destId="{5C281984-1F4A-4EC1-AF93-75CE94D1F832}" srcOrd="0" destOrd="0" presId="urn:microsoft.com/office/officeart/2005/8/layout/orgChart1"/>
    <dgm:cxn modelId="{26A3B866-DC30-4F35-B32D-8221BED34B14}" type="presParOf" srcId="{B62883C4-14F5-4F8F-A5F1-3C84529EA3EE}" destId="{363BF8D9-A217-4AA0-BC91-A97893A86723}" srcOrd="1" destOrd="0" presId="urn:microsoft.com/office/officeart/2005/8/layout/orgChart1"/>
    <dgm:cxn modelId="{997F2E0E-A346-4515-866E-5EE76F7D45F0}" type="presParOf" srcId="{363BF8D9-A217-4AA0-BC91-A97893A86723}" destId="{888A28D8-05D7-4EA1-BA6B-6DE090B615D8}" srcOrd="0" destOrd="0" presId="urn:microsoft.com/office/officeart/2005/8/layout/orgChart1"/>
    <dgm:cxn modelId="{C3C8F215-7C12-4FCA-96A6-CC4385516749}" type="presParOf" srcId="{888A28D8-05D7-4EA1-BA6B-6DE090B615D8}" destId="{2577939B-A43E-4702-8849-7370E5DEAFD0}" srcOrd="0" destOrd="0" presId="urn:microsoft.com/office/officeart/2005/8/layout/orgChart1"/>
    <dgm:cxn modelId="{37A978DC-8017-4353-9BA3-5391E70CC903}" type="presParOf" srcId="{888A28D8-05D7-4EA1-BA6B-6DE090B615D8}" destId="{69F3D019-934D-481C-BE3B-D4DE7EC22BAF}" srcOrd="1" destOrd="0" presId="urn:microsoft.com/office/officeart/2005/8/layout/orgChart1"/>
    <dgm:cxn modelId="{A2A61958-E192-4E2F-A448-DE4938B337E4}" type="presParOf" srcId="{363BF8D9-A217-4AA0-BC91-A97893A86723}" destId="{B653409C-4CBF-4D2E-862A-0558928711C8}" srcOrd="1" destOrd="0" presId="urn:microsoft.com/office/officeart/2005/8/layout/orgChart1"/>
    <dgm:cxn modelId="{9C1DAA2B-0383-4FCD-BF31-CF81989CF58E}" type="presParOf" srcId="{363BF8D9-A217-4AA0-BC91-A97893A86723}" destId="{0BC2FACB-20D9-4909-95D1-EC63C929CB4D}" srcOrd="2" destOrd="0" presId="urn:microsoft.com/office/officeart/2005/8/layout/orgChart1"/>
    <dgm:cxn modelId="{AB305144-D8D4-46B9-9DD3-4FAD48761E22}" type="presParOf" srcId="{0BC2FACB-20D9-4909-95D1-EC63C929CB4D}" destId="{4594B491-B90E-4822-A474-86044AD09C76}" srcOrd="0" destOrd="0" presId="urn:microsoft.com/office/officeart/2005/8/layout/orgChart1"/>
    <dgm:cxn modelId="{D4F00951-7C1D-4089-868A-93806D4689AE}" type="presParOf" srcId="{0BC2FACB-20D9-4909-95D1-EC63C929CB4D}" destId="{1F9F2ED9-0CE2-4221-9FDD-EDDC14653983}" srcOrd="1" destOrd="0" presId="urn:microsoft.com/office/officeart/2005/8/layout/orgChart1"/>
    <dgm:cxn modelId="{DBA03ED6-5C8C-40F6-95DA-B3737FDA78AD}" type="presParOf" srcId="{1F9F2ED9-0CE2-4221-9FDD-EDDC14653983}" destId="{8C003843-F8DF-48AF-90AA-F21B1C8483B9}" srcOrd="0" destOrd="0" presId="urn:microsoft.com/office/officeart/2005/8/layout/orgChart1"/>
    <dgm:cxn modelId="{04F71AB3-80A6-4514-B170-356EC61B8AE9}" type="presParOf" srcId="{8C003843-F8DF-48AF-90AA-F21B1C8483B9}" destId="{BD8A8745-D8D4-4113-B2F0-A41632C8FC90}" srcOrd="0" destOrd="0" presId="urn:microsoft.com/office/officeart/2005/8/layout/orgChart1"/>
    <dgm:cxn modelId="{C304EAA4-0200-4570-8E80-986F9C809355}" type="presParOf" srcId="{8C003843-F8DF-48AF-90AA-F21B1C8483B9}" destId="{D7C809D5-F12B-4B20-B829-97E511D60387}" srcOrd="1" destOrd="0" presId="urn:microsoft.com/office/officeart/2005/8/layout/orgChart1"/>
    <dgm:cxn modelId="{BF50BEBC-82FB-44EB-8901-68C99C6A2107}" type="presParOf" srcId="{1F9F2ED9-0CE2-4221-9FDD-EDDC14653983}" destId="{F1B8040B-5C8A-4039-8B86-554707A063E9}" srcOrd="1" destOrd="0" presId="urn:microsoft.com/office/officeart/2005/8/layout/orgChart1"/>
    <dgm:cxn modelId="{555BE966-F044-441F-B3E9-18A49D0793BF}" type="presParOf" srcId="{F1B8040B-5C8A-4039-8B86-554707A063E9}" destId="{E4D4A9D5-E61A-434D-901D-56C606257529}" srcOrd="0" destOrd="0" presId="urn:microsoft.com/office/officeart/2005/8/layout/orgChart1"/>
    <dgm:cxn modelId="{B63EEF37-82E1-4A9D-8391-07ABDDFB7813}" type="presParOf" srcId="{F1B8040B-5C8A-4039-8B86-554707A063E9}" destId="{14F54822-DD29-4763-848E-66745B01A35D}" srcOrd="1" destOrd="0" presId="urn:microsoft.com/office/officeart/2005/8/layout/orgChart1"/>
    <dgm:cxn modelId="{9DB6CA5B-D459-4037-AB21-66C6E54AA281}" type="presParOf" srcId="{14F54822-DD29-4763-848E-66745B01A35D}" destId="{6C6F234A-2C2C-4875-BFA7-D7EA8C0441FB}" srcOrd="0" destOrd="0" presId="urn:microsoft.com/office/officeart/2005/8/layout/orgChart1"/>
    <dgm:cxn modelId="{B2067EF5-430C-4B4D-BBEA-571CC730D4D5}" type="presParOf" srcId="{6C6F234A-2C2C-4875-BFA7-D7EA8C0441FB}" destId="{B0B0B00C-5BFE-42E2-AC56-440B1FFFA3D8}" srcOrd="0" destOrd="0" presId="urn:microsoft.com/office/officeart/2005/8/layout/orgChart1"/>
    <dgm:cxn modelId="{4A29DB0A-77A7-40FB-9D17-F1B2596B3532}" type="presParOf" srcId="{6C6F234A-2C2C-4875-BFA7-D7EA8C0441FB}" destId="{F963B551-762B-43A9-B0E2-F129A1FC8965}" srcOrd="1" destOrd="0" presId="urn:microsoft.com/office/officeart/2005/8/layout/orgChart1"/>
    <dgm:cxn modelId="{0D0AE222-D916-47BD-909B-BC09FB3D2E63}" type="presParOf" srcId="{14F54822-DD29-4763-848E-66745B01A35D}" destId="{E7EA68A0-8CDA-4813-BF58-7970693ABAF2}" srcOrd="1" destOrd="0" presId="urn:microsoft.com/office/officeart/2005/8/layout/orgChart1"/>
    <dgm:cxn modelId="{4A572E02-5152-4ED5-B0B1-2DF2CB934224}" type="presParOf" srcId="{E7EA68A0-8CDA-4813-BF58-7970693ABAF2}" destId="{83B2C774-548B-4C02-BAC6-48AFC5701D53}" srcOrd="0" destOrd="0" presId="urn:microsoft.com/office/officeart/2005/8/layout/orgChart1"/>
    <dgm:cxn modelId="{9A4E5F5B-66D3-467D-889C-792A33B57825}" type="presParOf" srcId="{E7EA68A0-8CDA-4813-BF58-7970693ABAF2}" destId="{F002629C-E67D-472A-B233-A1EB774E61A9}" srcOrd="1" destOrd="0" presId="urn:microsoft.com/office/officeart/2005/8/layout/orgChart1"/>
    <dgm:cxn modelId="{4A709353-84A6-4A79-BB92-040EFCAF0F0A}" type="presParOf" srcId="{F002629C-E67D-472A-B233-A1EB774E61A9}" destId="{DDFC331B-F6A2-447D-B042-51D1D909BBB9}" srcOrd="0" destOrd="0" presId="urn:microsoft.com/office/officeart/2005/8/layout/orgChart1"/>
    <dgm:cxn modelId="{BDE72A1A-89B8-48CB-B672-4E13FED56691}" type="presParOf" srcId="{DDFC331B-F6A2-447D-B042-51D1D909BBB9}" destId="{71887088-E10B-481E-938A-72CA2F14A828}" srcOrd="0" destOrd="0" presId="urn:microsoft.com/office/officeart/2005/8/layout/orgChart1"/>
    <dgm:cxn modelId="{08D209AF-1153-4E01-BC29-36F5DE1E055F}" type="presParOf" srcId="{DDFC331B-F6A2-447D-B042-51D1D909BBB9}" destId="{8F93E864-F74C-4541-ACAD-155A84FE9249}" srcOrd="1" destOrd="0" presId="urn:microsoft.com/office/officeart/2005/8/layout/orgChart1"/>
    <dgm:cxn modelId="{BBA9D6A7-6E25-448E-9222-491E92BDCDA1}" type="presParOf" srcId="{F002629C-E67D-472A-B233-A1EB774E61A9}" destId="{8B79754E-C979-423B-9F5B-C3EDD236CCBE}" srcOrd="1" destOrd="0" presId="urn:microsoft.com/office/officeart/2005/8/layout/orgChart1"/>
    <dgm:cxn modelId="{B835233C-14F8-468B-99F9-830D8AA744A5}" type="presParOf" srcId="{F002629C-E67D-472A-B233-A1EB774E61A9}" destId="{D74C9AA2-F03C-4191-9A12-C52FC632F141}" srcOrd="2" destOrd="0" presId="urn:microsoft.com/office/officeart/2005/8/layout/orgChart1"/>
    <dgm:cxn modelId="{ABEC0C5E-73E8-4656-97DA-03836192141B}" type="presParOf" srcId="{E7EA68A0-8CDA-4813-BF58-7970693ABAF2}" destId="{0A8087A4-3183-43DE-B71E-DDF1CD475EEB}" srcOrd="2" destOrd="0" presId="urn:microsoft.com/office/officeart/2005/8/layout/orgChart1"/>
    <dgm:cxn modelId="{6952AB8A-DE41-445D-99B1-184018C6CBA6}" type="presParOf" srcId="{E7EA68A0-8CDA-4813-BF58-7970693ABAF2}" destId="{FB50D7ED-188D-43C2-BC26-79C365F1827F}" srcOrd="3" destOrd="0" presId="urn:microsoft.com/office/officeart/2005/8/layout/orgChart1"/>
    <dgm:cxn modelId="{1847AD0F-A244-46DD-9E85-A1C252B757BD}" type="presParOf" srcId="{FB50D7ED-188D-43C2-BC26-79C365F1827F}" destId="{2D741D41-44FF-4975-AE46-B91C01FD1161}" srcOrd="0" destOrd="0" presId="urn:microsoft.com/office/officeart/2005/8/layout/orgChart1"/>
    <dgm:cxn modelId="{8D409A89-F1E7-4826-99B4-EAB6B55A4D0C}" type="presParOf" srcId="{2D741D41-44FF-4975-AE46-B91C01FD1161}" destId="{487351F1-789E-4411-8AF6-06452F498C51}" srcOrd="0" destOrd="0" presId="urn:microsoft.com/office/officeart/2005/8/layout/orgChart1"/>
    <dgm:cxn modelId="{4047BC4C-F0F5-4744-B8E4-2260A6198930}" type="presParOf" srcId="{2D741D41-44FF-4975-AE46-B91C01FD1161}" destId="{FAEA2FF0-0BAE-4578-9D2C-1A16434080ED}" srcOrd="1" destOrd="0" presId="urn:microsoft.com/office/officeart/2005/8/layout/orgChart1"/>
    <dgm:cxn modelId="{BC331015-2DB5-4D1F-B4AC-C84F77DB0F58}" type="presParOf" srcId="{FB50D7ED-188D-43C2-BC26-79C365F1827F}" destId="{E2F074C6-27D1-47D6-AE84-6FFA35440A1F}" srcOrd="1" destOrd="0" presId="urn:microsoft.com/office/officeart/2005/8/layout/orgChart1"/>
    <dgm:cxn modelId="{24909283-44F1-407F-8809-841258A866D5}" type="presParOf" srcId="{FB50D7ED-188D-43C2-BC26-79C365F1827F}" destId="{FCAB8C5F-F12C-4850-B075-B78EE52DD9C5}" srcOrd="2" destOrd="0" presId="urn:microsoft.com/office/officeart/2005/8/layout/orgChart1"/>
    <dgm:cxn modelId="{727A499A-E4F9-4EE6-9A21-AF3E20DCC70A}" type="presParOf" srcId="{14F54822-DD29-4763-848E-66745B01A35D}" destId="{8417C6F3-8909-4E39-A0D1-E509F43F2E7C}" srcOrd="2" destOrd="0" presId="urn:microsoft.com/office/officeart/2005/8/layout/orgChart1"/>
    <dgm:cxn modelId="{B9992FE5-BB1F-44E0-AD8C-039DB456BD95}" type="presParOf" srcId="{1F9F2ED9-0CE2-4221-9FDD-EDDC14653983}" destId="{F1999CEB-0D52-4F03-BB51-149546B11531}" srcOrd="2" destOrd="0" presId="urn:microsoft.com/office/officeart/2005/8/layout/orgChart1"/>
    <dgm:cxn modelId="{9E9244B5-BE54-47A9-AC99-1F1F3FED3299}" type="presParOf" srcId="{B62883C4-14F5-4F8F-A5F1-3C84529EA3EE}" destId="{611F26F0-0AEB-46F2-8792-0BD534B73F48}" srcOrd="2" destOrd="0" presId="urn:microsoft.com/office/officeart/2005/8/layout/orgChart1"/>
    <dgm:cxn modelId="{5685EEB2-12BE-4979-80A6-D85DBB3C54EC}" type="presParOf" srcId="{B62883C4-14F5-4F8F-A5F1-3C84529EA3EE}" destId="{FF37FB76-F33D-42B8-84DD-35B4624D7741}" srcOrd="3" destOrd="0" presId="urn:microsoft.com/office/officeart/2005/8/layout/orgChart1"/>
    <dgm:cxn modelId="{5409086D-C927-4146-BCE9-144E8621CF4D}" type="presParOf" srcId="{FF37FB76-F33D-42B8-84DD-35B4624D7741}" destId="{3F274683-E344-4145-8B30-62CEB5396AE9}" srcOrd="0" destOrd="0" presId="urn:microsoft.com/office/officeart/2005/8/layout/orgChart1"/>
    <dgm:cxn modelId="{65570D29-21B5-40A4-AEA0-C97C49E162DF}" type="presParOf" srcId="{3F274683-E344-4145-8B30-62CEB5396AE9}" destId="{F9F58663-21BA-4EBD-AC9C-C6EE20182157}" srcOrd="0" destOrd="0" presId="urn:microsoft.com/office/officeart/2005/8/layout/orgChart1"/>
    <dgm:cxn modelId="{3E7E1A9B-082A-4F2F-828C-B704BCA80C82}" type="presParOf" srcId="{3F274683-E344-4145-8B30-62CEB5396AE9}" destId="{E0BEAE8A-06DF-4C0E-8157-DCCB4206739B}" srcOrd="1" destOrd="0" presId="urn:microsoft.com/office/officeart/2005/8/layout/orgChart1"/>
    <dgm:cxn modelId="{6AB79F95-9421-46B6-A4E6-FF25756D15EB}" type="presParOf" srcId="{FF37FB76-F33D-42B8-84DD-35B4624D7741}" destId="{AE86D04C-10F8-4566-AD74-DBCD7CC465CF}" srcOrd="1" destOrd="0" presId="urn:microsoft.com/office/officeart/2005/8/layout/orgChart1"/>
    <dgm:cxn modelId="{90DA08E3-B9E5-4683-8E9C-8CEB5F2E1F62}" type="presParOf" srcId="{AE86D04C-10F8-4566-AD74-DBCD7CC465CF}" destId="{0B57DCEC-BF06-43F2-B24D-E3D92A4B51C0}" srcOrd="0" destOrd="0" presId="urn:microsoft.com/office/officeart/2005/8/layout/orgChart1"/>
    <dgm:cxn modelId="{1AFBCEA8-C231-4468-A026-BCF7F2B3CB95}" type="presParOf" srcId="{AE86D04C-10F8-4566-AD74-DBCD7CC465CF}" destId="{C6770D35-D309-40C1-9CBF-7527822B698F}" srcOrd="1" destOrd="0" presId="urn:microsoft.com/office/officeart/2005/8/layout/orgChart1"/>
    <dgm:cxn modelId="{7A2AE5F2-95B3-4B4F-9A9B-EF2A8AE2F217}" type="presParOf" srcId="{C6770D35-D309-40C1-9CBF-7527822B698F}" destId="{82648D48-3361-456A-A6DB-4A2D2F08322E}" srcOrd="0" destOrd="0" presId="urn:microsoft.com/office/officeart/2005/8/layout/orgChart1"/>
    <dgm:cxn modelId="{876F763A-2F49-4301-8302-BBFA8B318AE2}" type="presParOf" srcId="{82648D48-3361-456A-A6DB-4A2D2F08322E}" destId="{E958F485-0A9B-4E04-A5DC-9E9D58E4B95C}" srcOrd="0" destOrd="0" presId="urn:microsoft.com/office/officeart/2005/8/layout/orgChart1"/>
    <dgm:cxn modelId="{E8859EA1-684E-4D27-B7CB-A36AF0883AF8}" type="presParOf" srcId="{82648D48-3361-456A-A6DB-4A2D2F08322E}" destId="{AA019CC6-ABD9-4259-A2A5-CC782413A281}" srcOrd="1" destOrd="0" presId="urn:microsoft.com/office/officeart/2005/8/layout/orgChart1"/>
    <dgm:cxn modelId="{E7B84746-059E-48D4-BBAB-AA32F21397C2}" type="presParOf" srcId="{C6770D35-D309-40C1-9CBF-7527822B698F}" destId="{C2499816-7A0C-437F-A2BD-B92EB4C751A1}" srcOrd="1" destOrd="0" presId="urn:microsoft.com/office/officeart/2005/8/layout/orgChart1"/>
    <dgm:cxn modelId="{72F11769-DD32-4916-A7A9-2E136B1A33C1}" type="presParOf" srcId="{C6770D35-D309-40C1-9CBF-7527822B698F}" destId="{05D3FB45-1FC0-4D93-8C07-DA0CB6F528AD}" srcOrd="2" destOrd="0" presId="urn:microsoft.com/office/officeart/2005/8/layout/orgChart1"/>
    <dgm:cxn modelId="{708AD6D9-4D2C-428D-BF98-3BEA1B79C734}" type="presParOf" srcId="{FF37FB76-F33D-42B8-84DD-35B4624D7741}" destId="{F22FA860-8296-4E0A-8BD7-90AD3AF59761}" srcOrd="2" destOrd="0" presId="urn:microsoft.com/office/officeart/2005/8/layout/orgChart1"/>
    <dgm:cxn modelId="{DF60B15F-25B7-4178-BB24-A8951AFA03D6}" type="presParOf" srcId="{838D78F1-E901-480A-84FB-A8F2B0B5D35D}" destId="{85014A6B-B42C-4C10-BA9C-FB5196A7760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2A479B-8192-4DBC-B00E-E19B90218A87}"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AU"/>
        </a:p>
      </dgm:t>
    </dgm:pt>
    <dgm:pt modelId="{182EB5E6-3B1B-4CC8-9D7B-FFDE2FE1C9C3}">
      <dgm:prSet phldrT="[Text]" custT="1"/>
      <dgm:spPr/>
      <dgm:t>
        <a:bodyPr/>
        <a:lstStyle/>
        <a:p>
          <a:r>
            <a:rPr lang="en-AU" sz="1200" dirty="0"/>
            <a:t>Workable uncertainties – not per pixel</a:t>
          </a:r>
        </a:p>
      </dgm:t>
    </dgm:pt>
    <dgm:pt modelId="{86DB6DEE-2390-4B2E-8855-37C6B272D588}" type="parTrans" cxnId="{F52DDBDB-16C6-424D-BC35-F294230F305F}">
      <dgm:prSet/>
      <dgm:spPr/>
      <dgm:t>
        <a:bodyPr/>
        <a:lstStyle/>
        <a:p>
          <a:endParaRPr lang="en-AU"/>
        </a:p>
      </dgm:t>
    </dgm:pt>
    <dgm:pt modelId="{C87F8130-4869-4B6A-A09F-21347825BB2B}" type="sibTrans" cxnId="{F52DDBDB-16C6-424D-BC35-F294230F305F}">
      <dgm:prSet/>
      <dgm:spPr/>
      <dgm:t>
        <a:bodyPr/>
        <a:lstStyle/>
        <a:p>
          <a:endParaRPr lang="en-AU"/>
        </a:p>
      </dgm:t>
    </dgm:pt>
    <dgm:pt modelId="{343AE43B-5F55-4EE9-B250-288039A21D7B}">
      <dgm:prSet phldrT="[Text]" custT="1"/>
      <dgm:spPr/>
      <dgm:t>
        <a:bodyPr/>
        <a:lstStyle/>
        <a:p>
          <a:r>
            <a:rPr lang="en-AU" sz="1200" dirty="0"/>
            <a:t>Embedded measurement eqn.</a:t>
          </a:r>
        </a:p>
      </dgm:t>
    </dgm:pt>
    <dgm:pt modelId="{0B630189-43E1-4551-A824-1AE67FE05AF5}" type="parTrans" cxnId="{19BD7796-0526-4072-834E-E29D268107B1}">
      <dgm:prSet/>
      <dgm:spPr/>
      <dgm:t>
        <a:bodyPr/>
        <a:lstStyle/>
        <a:p>
          <a:endParaRPr lang="en-AU"/>
        </a:p>
      </dgm:t>
    </dgm:pt>
    <dgm:pt modelId="{2CD696B5-74A2-469C-B24B-1015FC4A1D90}" type="sibTrans" cxnId="{19BD7796-0526-4072-834E-E29D268107B1}">
      <dgm:prSet/>
      <dgm:spPr/>
      <dgm:t>
        <a:bodyPr/>
        <a:lstStyle/>
        <a:p>
          <a:endParaRPr lang="en-AU"/>
        </a:p>
      </dgm:t>
    </dgm:pt>
    <dgm:pt modelId="{E72ABF28-BC21-435D-8A90-2EC380521F00}">
      <dgm:prSet phldrT="[Text]"/>
      <dgm:spPr/>
      <dgm:t>
        <a:bodyPr/>
        <a:lstStyle/>
        <a:p>
          <a:r>
            <a:rPr lang="en-AU" dirty="0"/>
            <a:t>QI tagged at all stages &amp; tracked</a:t>
          </a:r>
        </a:p>
      </dgm:t>
    </dgm:pt>
    <dgm:pt modelId="{AC8F4074-EBAD-4C9E-8A54-198D24ADEFAD}" type="parTrans" cxnId="{D3032AB6-3DF4-4A34-BFC6-7712D42F1F52}">
      <dgm:prSet/>
      <dgm:spPr/>
      <dgm:t>
        <a:bodyPr/>
        <a:lstStyle/>
        <a:p>
          <a:endParaRPr lang="en-AU"/>
        </a:p>
      </dgm:t>
    </dgm:pt>
    <dgm:pt modelId="{C62E863E-F48A-4AC8-B6F0-8D2D2E6D06CB}" type="sibTrans" cxnId="{D3032AB6-3DF4-4A34-BFC6-7712D42F1F52}">
      <dgm:prSet/>
      <dgm:spPr/>
      <dgm:t>
        <a:bodyPr/>
        <a:lstStyle/>
        <a:p>
          <a:endParaRPr lang="en-AU"/>
        </a:p>
      </dgm:t>
    </dgm:pt>
    <dgm:pt modelId="{94BF0465-88AD-4345-896B-1D528109577E}">
      <dgm:prSet phldrT="[Text]"/>
      <dgm:spPr/>
      <dgm:t>
        <a:bodyPr/>
        <a:lstStyle/>
        <a:p>
          <a:r>
            <a:rPr lang="en-AU" dirty="0"/>
            <a:t>SST QI case history</a:t>
          </a:r>
        </a:p>
      </dgm:t>
    </dgm:pt>
    <dgm:pt modelId="{7EA15D7A-AD44-47DC-A96C-66D428D98A1C}" type="parTrans" cxnId="{4DDDB517-899A-4363-A763-5A4D7E1E6B3B}">
      <dgm:prSet/>
      <dgm:spPr/>
      <dgm:t>
        <a:bodyPr/>
        <a:lstStyle/>
        <a:p>
          <a:endParaRPr lang="en-AU"/>
        </a:p>
      </dgm:t>
    </dgm:pt>
    <dgm:pt modelId="{CDAB0CCF-D53D-46EB-A915-DCEFDABD2719}" type="sibTrans" cxnId="{4DDDB517-899A-4363-A763-5A4D7E1E6B3B}">
      <dgm:prSet/>
      <dgm:spPr/>
      <dgm:t>
        <a:bodyPr/>
        <a:lstStyle/>
        <a:p>
          <a:endParaRPr lang="en-AU"/>
        </a:p>
      </dgm:t>
    </dgm:pt>
    <dgm:pt modelId="{5F25F3B6-B65A-4FF1-968F-6DF9D1566AAB}" type="pres">
      <dgm:prSet presAssocID="{192A479B-8192-4DBC-B00E-E19B90218A87}" presName="Name0" presStyleCnt="0">
        <dgm:presLayoutVars>
          <dgm:chMax val="4"/>
          <dgm:resizeHandles val="exact"/>
        </dgm:presLayoutVars>
      </dgm:prSet>
      <dgm:spPr/>
    </dgm:pt>
    <dgm:pt modelId="{D80D2CBA-A05D-41D2-A3AC-BC849C7C0F9C}" type="pres">
      <dgm:prSet presAssocID="{192A479B-8192-4DBC-B00E-E19B90218A87}" presName="ellipse" presStyleLbl="trBgShp" presStyleIdx="0" presStyleCnt="1"/>
      <dgm:spPr/>
    </dgm:pt>
    <dgm:pt modelId="{39D43C18-5F92-4DF4-8E3D-60F479BE1524}" type="pres">
      <dgm:prSet presAssocID="{192A479B-8192-4DBC-B00E-E19B90218A87}" presName="arrow1" presStyleLbl="fgShp" presStyleIdx="0" presStyleCnt="1"/>
      <dgm:spPr/>
    </dgm:pt>
    <dgm:pt modelId="{17F5CF08-A82D-46AA-A422-C9A07D495E50}" type="pres">
      <dgm:prSet presAssocID="{192A479B-8192-4DBC-B00E-E19B90218A87}" presName="rectangle" presStyleLbl="revTx" presStyleIdx="0" presStyleCnt="1">
        <dgm:presLayoutVars>
          <dgm:bulletEnabled val="1"/>
        </dgm:presLayoutVars>
      </dgm:prSet>
      <dgm:spPr/>
    </dgm:pt>
    <dgm:pt modelId="{A8F292F0-DDCC-4ECF-BCB0-AB821E83AAFA}" type="pres">
      <dgm:prSet presAssocID="{343AE43B-5F55-4EE9-B250-288039A21D7B}" presName="item1" presStyleLbl="node1" presStyleIdx="0" presStyleCnt="3">
        <dgm:presLayoutVars>
          <dgm:bulletEnabled val="1"/>
        </dgm:presLayoutVars>
      </dgm:prSet>
      <dgm:spPr/>
    </dgm:pt>
    <dgm:pt modelId="{614C615F-F766-4CE3-82A6-0B3E2204EF6D}" type="pres">
      <dgm:prSet presAssocID="{E72ABF28-BC21-435D-8A90-2EC380521F00}" presName="item2" presStyleLbl="node1" presStyleIdx="1" presStyleCnt="3">
        <dgm:presLayoutVars>
          <dgm:bulletEnabled val="1"/>
        </dgm:presLayoutVars>
      </dgm:prSet>
      <dgm:spPr/>
    </dgm:pt>
    <dgm:pt modelId="{61D80A13-58CA-4339-8590-9EAE7FEF6555}" type="pres">
      <dgm:prSet presAssocID="{94BF0465-88AD-4345-896B-1D528109577E}" presName="item3" presStyleLbl="node1" presStyleIdx="2" presStyleCnt="3">
        <dgm:presLayoutVars>
          <dgm:bulletEnabled val="1"/>
        </dgm:presLayoutVars>
      </dgm:prSet>
      <dgm:spPr/>
    </dgm:pt>
    <dgm:pt modelId="{37AA6B09-F885-493F-A186-C553AF0175A4}" type="pres">
      <dgm:prSet presAssocID="{192A479B-8192-4DBC-B00E-E19B90218A87}" presName="funnel" presStyleLbl="trAlignAcc1" presStyleIdx="0" presStyleCnt="1"/>
      <dgm:spPr/>
    </dgm:pt>
  </dgm:ptLst>
  <dgm:cxnLst>
    <dgm:cxn modelId="{4DDDB517-899A-4363-A763-5A4D7E1E6B3B}" srcId="{192A479B-8192-4DBC-B00E-E19B90218A87}" destId="{94BF0465-88AD-4345-896B-1D528109577E}" srcOrd="3" destOrd="0" parTransId="{7EA15D7A-AD44-47DC-A96C-66D428D98A1C}" sibTransId="{CDAB0CCF-D53D-46EB-A915-DCEFDABD2719}"/>
    <dgm:cxn modelId="{19BD7796-0526-4072-834E-E29D268107B1}" srcId="{192A479B-8192-4DBC-B00E-E19B90218A87}" destId="{343AE43B-5F55-4EE9-B250-288039A21D7B}" srcOrd="1" destOrd="0" parTransId="{0B630189-43E1-4551-A824-1AE67FE05AF5}" sibTransId="{2CD696B5-74A2-469C-B24B-1015FC4A1D90}"/>
    <dgm:cxn modelId="{2D008A96-9EF6-4BC0-9805-14B5D6BAF520}" type="presOf" srcId="{192A479B-8192-4DBC-B00E-E19B90218A87}" destId="{5F25F3B6-B65A-4FF1-968F-6DF9D1566AAB}" srcOrd="0" destOrd="0" presId="urn:microsoft.com/office/officeart/2005/8/layout/funnel1"/>
    <dgm:cxn modelId="{6C5BE299-DF0F-40DD-9532-C25A93443257}" type="presOf" srcId="{94BF0465-88AD-4345-896B-1D528109577E}" destId="{17F5CF08-A82D-46AA-A422-C9A07D495E50}" srcOrd="0" destOrd="0" presId="urn:microsoft.com/office/officeart/2005/8/layout/funnel1"/>
    <dgm:cxn modelId="{55D989A6-8AA5-41A9-9503-4D13D157EE5A}" type="presOf" srcId="{182EB5E6-3B1B-4CC8-9D7B-FFDE2FE1C9C3}" destId="{61D80A13-58CA-4339-8590-9EAE7FEF6555}" srcOrd="0" destOrd="0" presId="urn:microsoft.com/office/officeart/2005/8/layout/funnel1"/>
    <dgm:cxn modelId="{D3032AB6-3DF4-4A34-BFC6-7712D42F1F52}" srcId="{192A479B-8192-4DBC-B00E-E19B90218A87}" destId="{E72ABF28-BC21-435D-8A90-2EC380521F00}" srcOrd="2" destOrd="0" parTransId="{AC8F4074-EBAD-4C9E-8A54-198D24ADEFAD}" sibTransId="{C62E863E-F48A-4AC8-B6F0-8D2D2E6D06CB}"/>
    <dgm:cxn modelId="{388FD2CD-5F21-4F63-B78A-D466B40ED8F7}" type="presOf" srcId="{343AE43B-5F55-4EE9-B250-288039A21D7B}" destId="{614C615F-F766-4CE3-82A6-0B3E2204EF6D}" srcOrd="0" destOrd="0" presId="urn:microsoft.com/office/officeart/2005/8/layout/funnel1"/>
    <dgm:cxn modelId="{F52DDBDB-16C6-424D-BC35-F294230F305F}" srcId="{192A479B-8192-4DBC-B00E-E19B90218A87}" destId="{182EB5E6-3B1B-4CC8-9D7B-FFDE2FE1C9C3}" srcOrd="0" destOrd="0" parTransId="{86DB6DEE-2390-4B2E-8855-37C6B272D588}" sibTransId="{C87F8130-4869-4B6A-A09F-21347825BB2B}"/>
    <dgm:cxn modelId="{DDA098F8-3F66-4600-9A36-919C44E5D987}" type="presOf" srcId="{E72ABF28-BC21-435D-8A90-2EC380521F00}" destId="{A8F292F0-DDCC-4ECF-BCB0-AB821E83AAFA}" srcOrd="0" destOrd="0" presId="urn:microsoft.com/office/officeart/2005/8/layout/funnel1"/>
    <dgm:cxn modelId="{C9A8FA22-A8AB-4637-A8B5-337D773BA4C8}" type="presParOf" srcId="{5F25F3B6-B65A-4FF1-968F-6DF9D1566AAB}" destId="{D80D2CBA-A05D-41D2-A3AC-BC849C7C0F9C}" srcOrd="0" destOrd="0" presId="urn:microsoft.com/office/officeart/2005/8/layout/funnel1"/>
    <dgm:cxn modelId="{C4012FFE-3CD9-400F-BEC9-6EDFEDA975D9}" type="presParOf" srcId="{5F25F3B6-B65A-4FF1-968F-6DF9D1566AAB}" destId="{39D43C18-5F92-4DF4-8E3D-60F479BE1524}" srcOrd="1" destOrd="0" presId="urn:microsoft.com/office/officeart/2005/8/layout/funnel1"/>
    <dgm:cxn modelId="{5D9763EF-695A-4838-B7DC-489A47F1189E}" type="presParOf" srcId="{5F25F3B6-B65A-4FF1-968F-6DF9D1566AAB}" destId="{17F5CF08-A82D-46AA-A422-C9A07D495E50}" srcOrd="2" destOrd="0" presId="urn:microsoft.com/office/officeart/2005/8/layout/funnel1"/>
    <dgm:cxn modelId="{2B511F1C-6C3F-4CBE-8AD9-AB27FE19EDCE}" type="presParOf" srcId="{5F25F3B6-B65A-4FF1-968F-6DF9D1566AAB}" destId="{A8F292F0-DDCC-4ECF-BCB0-AB821E83AAFA}" srcOrd="3" destOrd="0" presId="urn:microsoft.com/office/officeart/2005/8/layout/funnel1"/>
    <dgm:cxn modelId="{551D6768-3A1F-4EB8-940F-16B6312221BA}" type="presParOf" srcId="{5F25F3B6-B65A-4FF1-968F-6DF9D1566AAB}" destId="{614C615F-F766-4CE3-82A6-0B3E2204EF6D}" srcOrd="4" destOrd="0" presId="urn:microsoft.com/office/officeart/2005/8/layout/funnel1"/>
    <dgm:cxn modelId="{FAF5839C-ACB5-4D06-B43B-960F8C521725}" type="presParOf" srcId="{5F25F3B6-B65A-4FF1-968F-6DF9D1566AAB}" destId="{61D80A13-58CA-4339-8590-9EAE7FEF6555}" srcOrd="5" destOrd="0" presId="urn:microsoft.com/office/officeart/2005/8/layout/funnel1"/>
    <dgm:cxn modelId="{05FFAA93-963B-42D9-B8DE-FBFDC869444E}" type="presParOf" srcId="{5F25F3B6-B65A-4FF1-968F-6DF9D1566AAB}" destId="{37AA6B09-F885-493F-A186-C553AF0175A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FDE29D-E4CD-4AE2-974A-7DC931028CE2}" type="doc">
      <dgm:prSet loTypeId="urn:microsoft.com/office/officeart/2005/8/layout/orgChart1" loCatId="hierarchy" qsTypeId="urn:microsoft.com/office/officeart/2005/8/quickstyle/simple1" qsCatId="simple" csTypeId="urn:microsoft.com/office/officeart/2005/8/colors/accent4_2" csCatId="accent4" phldr="1"/>
      <dgm:spPr/>
      <dgm:t>
        <a:bodyPr/>
        <a:lstStyle/>
        <a:p>
          <a:endParaRPr lang="en-AU"/>
        </a:p>
      </dgm:t>
    </dgm:pt>
    <dgm:pt modelId="{012CA564-8EA3-413A-8CF3-049185648035}">
      <dgm:prSet phldrT="[Text]" custT="1"/>
      <dgm:spPr/>
      <dgm:t>
        <a:bodyPr/>
        <a:lstStyle/>
        <a:p>
          <a:r>
            <a:rPr lang="en-AU" sz="1200" dirty="0">
              <a:solidFill>
                <a:srgbClr val="FFFFFF"/>
              </a:solidFill>
            </a:rPr>
            <a:t>SST QI case history</a:t>
          </a:r>
        </a:p>
      </dgm:t>
    </dgm:pt>
    <dgm:pt modelId="{9A24D034-8902-4F1A-B402-30C2179BDD42}" type="parTrans" cxnId="{79846BFD-9405-4192-A545-E27DBA663D11}">
      <dgm:prSet/>
      <dgm:spPr/>
      <dgm:t>
        <a:bodyPr/>
        <a:lstStyle/>
        <a:p>
          <a:endParaRPr lang="en-AU"/>
        </a:p>
      </dgm:t>
    </dgm:pt>
    <dgm:pt modelId="{4844CC55-1650-4614-9873-F706501AD284}" type="sibTrans" cxnId="{79846BFD-9405-4192-A545-E27DBA663D11}">
      <dgm:prSet/>
      <dgm:spPr/>
      <dgm:t>
        <a:bodyPr/>
        <a:lstStyle/>
        <a:p>
          <a:endParaRPr lang="en-AU"/>
        </a:p>
      </dgm:t>
    </dgm:pt>
    <dgm:pt modelId="{73C3C301-9CC0-4C14-AD79-17AF5ABB0183}">
      <dgm:prSet phldrT="[Text]" custT="1"/>
      <dgm:spPr/>
      <dgm:t>
        <a:bodyPr/>
        <a:lstStyle/>
        <a:p>
          <a:r>
            <a:rPr lang="en-AU" sz="1200" dirty="0">
              <a:solidFill>
                <a:srgbClr val="FFFFFF"/>
              </a:solidFill>
            </a:rPr>
            <a:t>Representation&amp; inclusion of QI</a:t>
          </a:r>
        </a:p>
      </dgm:t>
    </dgm:pt>
    <dgm:pt modelId="{9D67C1A5-1A6F-4981-84FF-7A8B9B1AF986}" type="parTrans" cxnId="{E9E0BE91-7DDD-46AB-9289-46FA4E876691}">
      <dgm:prSet/>
      <dgm:spPr/>
      <dgm:t>
        <a:bodyPr/>
        <a:lstStyle/>
        <a:p>
          <a:endParaRPr lang="en-AU"/>
        </a:p>
      </dgm:t>
    </dgm:pt>
    <dgm:pt modelId="{938FD494-4F46-445E-B4BA-CC26526F5D9B}" type="sibTrans" cxnId="{E9E0BE91-7DDD-46AB-9289-46FA4E876691}">
      <dgm:prSet/>
      <dgm:spPr/>
      <dgm:t>
        <a:bodyPr/>
        <a:lstStyle/>
        <a:p>
          <a:endParaRPr lang="en-AU"/>
        </a:p>
      </dgm:t>
    </dgm:pt>
    <dgm:pt modelId="{5498B728-8E13-4CBE-8A45-694190211B91}">
      <dgm:prSet phldrT="[Text]" custT="1"/>
      <dgm:spPr/>
      <dgm:t>
        <a:bodyPr/>
        <a:lstStyle/>
        <a:p>
          <a:r>
            <a:rPr lang="en-AU" sz="1200" dirty="0">
              <a:solidFill>
                <a:srgbClr val="FFFFFF"/>
              </a:solidFill>
            </a:rPr>
            <a:t>Survey of SST QI</a:t>
          </a:r>
        </a:p>
      </dgm:t>
    </dgm:pt>
    <dgm:pt modelId="{47328809-B523-4AAD-90A0-E52328FE5D70}" type="parTrans" cxnId="{DACB51D4-AB7B-4923-AB8F-556CC59371AC}">
      <dgm:prSet/>
      <dgm:spPr/>
      <dgm:t>
        <a:bodyPr/>
        <a:lstStyle/>
        <a:p>
          <a:endParaRPr lang="en-AU"/>
        </a:p>
      </dgm:t>
    </dgm:pt>
    <dgm:pt modelId="{61223DC6-54A2-4D3F-AAB7-9F60ABFD2E88}" type="sibTrans" cxnId="{DACB51D4-AB7B-4923-AB8F-556CC59371AC}">
      <dgm:prSet/>
      <dgm:spPr/>
      <dgm:t>
        <a:bodyPr/>
        <a:lstStyle/>
        <a:p>
          <a:endParaRPr lang="en-AU"/>
        </a:p>
      </dgm:t>
    </dgm:pt>
    <dgm:pt modelId="{114AF215-E7A6-440E-849B-FA620BDE22D7}">
      <dgm:prSet custT="1"/>
      <dgm:spPr/>
      <dgm:t>
        <a:bodyPr/>
        <a:lstStyle/>
        <a:p>
          <a:pPr>
            <a:buFont typeface="Arial" panose="020B0604020202020204" pitchFamily="34" charset="0"/>
            <a:buChar char="•"/>
          </a:pPr>
          <a:r>
            <a:rPr lang="en-AU" sz="1200" dirty="0">
              <a:solidFill>
                <a:srgbClr val="FFFFFF"/>
              </a:solidFill>
            </a:rPr>
            <a:t>Embedding measurement </a:t>
          </a:r>
          <a:r>
            <a:rPr lang="en-AU" sz="1200" dirty="0" err="1">
              <a:solidFill>
                <a:srgbClr val="FFFFFF"/>
              </a:solidFill>
            </a:rPr>
            <a:t>Eqn</a:t>
          </a:r>
          <a:endParaRPr lang="en-AU" sz="1200" dirty="0">
            <a:solidFill>
              <a:srgbClr val="FFFFFF"/>
            </a:solidFill>
          </a:endParaRPr>
        </a:p>
        <a:p>
          <a:pPr>
            <a:buFont typeface="Arial" panose="020B0604020202020204" pitchFamily="34" charset="0"/>
            <a:buChar char="•"/>
          </a:pPr>
          <a:r>
            <a:rPr lang="en-AU" sz="1200" dirty="0">
              <a:solidFill>
                <a:srgbClr val="FFFFFF"/>
              </a:solidFill>
            </a:rPr>
            <a:t>Linking stages</a:t>
          </a:r>
        </a:p>
        <a:p>
          <a:pPr>
            <a:buFont typeface="Arial" panose="020B0604020202020204" pitchFamily="34" charset="0"/>
            <a:buChar char="•"/>
          </a:pPr>
          <a:r>
            <a:rPr lang="en-AU" sz="1200" dirty="0">
              <a:solidFill>
                <a:srgbClr val="FFFFFF"/>
              </a:solidFill>
            </a:rPr>
            <a:t>Readability</a:t>
          </a:r>
        </a:p>
      </dgm:t>
    </dgm:pt>
    <dgm:pt modelId="{DF4E7ACC-86B7-40A4-9A77-07D416C329AF}" type="parTrans" cxnId="{9EE2F016-907F-4028-9136-8E1D319C3C2C}">
      <dgm:prSet/>
      <dgm:spPr/>
      <dgm:t>
        <a:bodyPr/>
        <a:lstStyle/>
        <a:p>
          <a:endParaRPr lang="en-AU"/>
        </a:p>
      </dgm:t>
    </dgm:pt>
    <dgm:pt modelId="{012920E7-4D0F-4F22-9281-B0D5F1D36572}" type="sibTrans" cxnId="{9EE2F016-907F-4028-9136-8E1D319C3C2C}">
      <dgm:prSet/>
      <dgm:spPr/>
      <dgm:t>
        <a:bodyPr/>
        <a:lstStyle/>
        <a:p>
          <a:endParaRPr lang="en-AU"/>
        </a:p>
      </dgm:t>
    </dgm:pt>
    <dgm:pt modelId="{E9EAB57B-951A-4FB0-8EB4-C2B8969D42C0}">
      <dgm:prSet custT="1"/>
      <dgm:spPr/>
      <dgm:t>
        <a:bodyPr/>
        <a:lstStyle/>
        <a:p>
          <a:r>
            <a:rPr lang="en-AU" sz="1200" dirty="0">
              <a:solidFill>
                <a:srgbClr val="FFFFFF"/>
              </a:solidFill>
            </a:rPr>
            <a:t>All main USA, EU &amp; JP  SST capable sensors available in GHRSST</a:t>
          </a:r>
        </a:p>
        <a:p>
          <a:r>
            <a:rPr lang="en-AU" sz="1200" dirty="0">
              <a:solidFill>
                <a:srgbClr val="FFFFFF"/>
              </a:solidFill>
            </a:rPr>
            <a:t>QI – 1) numeric value (not comparable); 2) diff to common ref (SSES inter-sensor comparable); 3) context sensitive uncertainty</a:t>
          </a:r>
        </a:p>
        <a:p>
          <a:endParaRPr lang="en-AU" sz="1200" dirty="0">
            <a:solidFill>
              <a:srgbClr val="FFFFFF"/>
            </a:solidFill>
          </a:endParaRPr>
        </a:p>
      </dgm:t>
    </dgm:pt>
    <dgm:pt modelId="{FF0719F5-41FA-401C-A1F7-A34EA5BDD748}" type="parTrans" cxnId="{A61BC413-3D96-4453-ADFE-1412C6121F9F}">
      <dgm:prSet/>
      <dgm:spPr/>
      <dgm:t>
        <a:bodyPr/>
        <a:lstStyle/>
        <a:p>
          <a:endParaRPr lang="en-AU"/>
        </a:p>
      </dgm:t>
    </dgm:pt>
    <dgm:pt modelId="{EC18F0BF-5202-4D39-9523-B1E515676F07}" type="sibTrans" cxnId="{A61BC413-3D96-4453-ADFE-1412C6121F9F}">
      <dgm:prSet/>
      <dgm:spPr/>
      <dgm:t>
        <a:bodyPr/>
        <a:lstStyle/>
        <a:p>
          <a:endParaRPr lang="en-AU"/>
        </a:p>
      </dgm:t>
    </dgm:pt>
    <dgm:pt modelId="{92445732-10E8-4A96-98CB-C101AC0C7F81}" type="pres">
      <dgm:prSet presAssocID="{8BFDE29D-E4CD-4AE2-974A-7DC931028CE2}" presName="hierChild1" presStyleCnt="0">
        <dgm:presLayoutVars>
          <dgm:orgChart val="1"/>
          <dgm:chPref val="1"/>
          <dgm:dir/>
          <dgm:animOne val="branch"/>
          <dgm:animLvl val="lvl"/>
          <dgm:resizeHandles/>
        </dgm:presLayoutVars>
      </dgm:prSet>
      <dgm:spPr/>
    </dgm:pt>
    <dgm:pt modelId="{1B50023D-B275-498E-BC7C-323485CB3078}" type="pres">
      <dgm:prSet presAssocID="{012CA564-8EA3-413A-8CF3-049185648035}" presName="hierRoot1" presStyleCnt="0">
        <dgm:presLayoutVars>
          <dgm:hierBranch val="init"/>
        </dgm:presLayoutVars>
      </dgm:prSet>
      <dgm:spPr/>
    </dgm:pt>
    <dgm:pt modelId="{99C37CE4-0469-4A64-88DA-C77F28E17667}" type="pres">
      <dgm:prSet presAssocID="{012CA564-8EA3-413A-8CF3-049185648035}" presName="rootComposite1" presStyleCnt="0"/>
      <dgm:spPr/>
    </dgm:pt>
    <dgm:pt modelId="{1B1B1594-307B-44D3-9526-B8AF876D0830}" type="pres">
      <dgm:prSet presAssocID="{012CA564-8EA3-413A-8CF3-049185648035}" presName="rootText1" presStyleLbl="node0" presStyleIdx="0" presStyleCnt="1">
        <dgm:presLayoutVars>
          <dgm:chPref val="3"/>
        </dgm:presLayoutVars>
      </dgm:prSet>
      <dgm:spPr/>
    </dgm:pt>
    <dgm:pt modelId="{D4DCB863-E3BA-463E-B2EC-DAB5697D2996}" type="pres">
      <dgm:prSet presAssocID="{012CA564-8EA3-413A-8CF3-049185648035}" presName="rootConnector1" presStyleLbl="node1" presStyleIdx="0" presStyleCnt="0"/>
      <dgm:spPr/>
    </dgm:pt>
    <dgm:pt modelId="{58C16CFF-D172-4237-95D7-5DDB336FDE2E}" type="pres">
      <dgm:prSet presAssocID="{012CA564-8EA3-413A-8CF3-049185648035}" presName="hierChild2" presStyleCnt="0"/>
      <dgm:spPr/>
    </dgm:pt>
    <dgm:pt modelId="{375C8416-97E2-4845-93CB-6DCEC688D265}" type="pres">
      <dgm:prSet presAssocID="{9D67C1A5-1A6F-4981-84FF-7A8B9B1AF986}" presName="Name37" presStyleLbl="parChTrans1D2" presStyleIdx="0" presStyleCnt="2"/>
      <dgm:spPr/>
    </dgm:pt>
    <dgm:pt modelId="{640B2271-41EB-412B-B336-052D5FDF8BC6}" type="pres">
      <dgm:prSet presAssocID="{73C3C301-9CC0-4C14-AD79-17AF5ABB0183}" presName="hierRoot2" presStyleCnt="0">
        <dgm:presLayoutVars>
          <dgm:hierBranch val="init"/>
        </dgm:presLayoutVars>
      </dgm:prSet>
      <dgm:spPr/>
    </dgm:pt>
    <dgm:pt modelId="{0E7B4708-7F45-4102-8BDB-BB9FC53B439D}" type="pres">
      <dgm:prSet presAssocID="{73C3C301-9CC0-4C14-AD79-17AF5ABB0183}" presName="rootComposite" presStyleCnt="0"/>
      <dgm:spPr/>
    </dgm:pt>
    <dgm:pt modelId="{CB6212AA-FD6E-42E2-973D-B70DB1141381}" type="pres">
      <dgm:prSet presAssocID="{73C3C301-9CC0-4C14-AD79-17AF5ABB0183}" presName="rootText" presStyleLbl="node2" presStyleIdx="0" presStyleCnt="2">
        <dgm:presLayoutVars>
          <dgm:chPref val="3"/>
        </dgm:presLayoutVars>
      </dgm:prSet>
      <dgm:spPr/>
    </dgm:pt>
    <dgm:pt modelId="{12B39469-CBE5-42AA-9743-5ED1F28ACEF2}" type="pres">
      <dgm:prSet presAssocID="{73C3C301-9CC0-4C14-AD79-17AF5ABB0183}" presName="rootConnector" presStyleLbl="node2" presStyleIdx="0" presStyleCnt="2"/>
      <dgm:spPr/>
    </dgm:pt>
    <dgm:pt modelId="{83CC1A76-AF6F-4670-9D17-98749CD5D616}" type="pres">
      <dgm:prSet presAssocID="{73C3C301-9CC0-4C14-AD79-17AF5ABB0183}" presName="hierChild4" presStyleCnt="0"/>
      <dgm:spPr/>
    </dgm:pt>
    <dgm:pt modelId="{9B9A70AA-E9AA-4088-A870-AF96013985AA}" type="pres">
      <dgm:prSet presAssocID="{DF4E7ACC-86B7-40A4-9A77-07D416C329AF}" presName="Name37" presStyleLbl="parChTrans1D3" presStyleIdx="0" presStyleCnt="2"/>
      <dgm:spPr/>
    </dgm:pt>
    <dgm:pt modelId="{FA587AA6-9AA0-4C11-ACFD-FAA19CBFE78D}" type="pres">
      <dgm:prSet presAssocID="{114AF215-E7A6-440E-849B-FA620BDE22D7}" presName="hierRoot2" presStyleCnt="0">
        <dgm:presLayoutVars>
          <dgm:hierBranch val="init"/>
        </dgm:presLayoutVars>
      </dgm:prSet>
      <dgm:spPr/>
    </dgm:pt>
    <dgm:pt modelId="{22F84414-3D0D-42C1-ABC3-09A625564431}" type="pres">
      <dgm:prSet presAssocID="{114AF215-E7A6-440E-849B-FA620BDE22D7}" presName="rootComposite" presStyleCnt="0"/>
      <dgm:spPr/>
    </dgm:pt>
    <dgm:pt modelId="{E8C6D066-608C-404B-973D-0FF7D6E2E7A8}" type="pres">
      <dgm:prSet presAssocID="{114AF215-E7A6-440E-849B-FA620BDE22D7}" presName="rootText" presStyleLbl="node3" presStyleIdx="0" presStyleCnt="2">
        <dgm:presLayoutVars>
          <dgm:chPref val="3"/>
        </dgm:presLayoutVars>
      </dgm:prSet>
      <dgm:spPr/>
    </dgm:pt>
    <dgm:pt modelId="{8FF1BD5A-56A3-4078-AFD2-43716D6FDAE8}" type="pres">
      <dgm:prSet presAssocID="{114AF215-E7A6-440E-849B-FA620BDE22D7}" presName="rootConnector" presStyleLbl="node3" presStyleIdx="0" presStyleCnt="2"/>
      <dgm:spPr/>
    </dgm:pt>
    <dgm:pt modelId="{D9D88723-22C9-4BB4-AB40-41348CCA19E1}" type="pres">
      <dgm:prSet presAssocID="{114AF215-E7A6-440E-849B-FA620BDE22D7}" presName="hierChild4" presStyleCnt="0"/>
      <dgm:spPr/>
    </dgm:pt>
    <dgm:pt modelId="{930CAA91-60D0-49E5-B965-F206D9CD3DC3}" type="pres">
      <dgm:prSet presAssocID="{114AF215-E7A6-440E-849B-FA620BDE22D7}" presName="hierChild5" presStyleCnt="0"/>
      <dgm:spPr/>
    </dgm:pt>
    <dgm:pt modelId="{2D15C01C-B60F-4168-8719-06D8D26C8DCD}" type="pres">
      <dgm:prSet presAssocID="{73C3C301-9CC0-4C14-AD79-17AF5ABB0183}" presName="hierChild5" presStyleCnt="0"/>
      <dgm:spPr/>
    </dgm:pt>
    <dgm:pt modelId="{C0F75B4A-AF0E-42E2-9E71-C6F84E7ABF69}" type="pres">
      <dgm:prSet presAssocID="{47328809-B523-4AAD-90A0-E52328FE5D70}" presName="Name37" presStyleLbl="parChTrans1D2" presStyleIdx="1" presStyleCnt="2"/>
      <dgm:spPr/>
    </dgm:pt>
    <dgm:pt modelId="{38E10CD8-B742-412A-907D-251D6676A72E}" type="pres">
      <dgm:prSet presAssocID="{5498B728-8E13-4CBE-8A45-694190211B91}" presName="hierRoot2" presStyleCnt="0">
        <dgm:presLayoutVars>
          <dgm:hierBranch val="init"/>
        </dgm:presLayoutVars>
      </dgm:prSet>
      <dgm:spPr/>
    </dgm:pt>
    <dgm:pt modelId="{8E36D106-16FC-411A-BE21-A093179A62D7}" type="pres">
      <dgm:prSet presAssocID="{5498B728-8E13-4CBE-8A45-694190211B91}" presName="rootComposite" presStyleCnt="0"/>
      <dgm:spPr/>
    </dgm:pt>
    <dgm:pt modelId="{6A593735-7A2C-4578-9DA5-638C6F82062F}" type="pres">
      <dgm:prSet presAssocID="{5498B728-8E13-4CBE-8A45-694190211B91}" presName="rootText" presStyleLbl="node2" presStyleIdx="1" presStyleCnt="2">
        <dgm:presLayoutVars>
          <dgm:chPref val="3"/>
        </dgm:presLayoutVars>
      </dgm:prSet>
      <dgm:spPr/>
    </dgm:pt>
    <dgm:pt modelId="{AC62DEF6-7004-4DCA-98C9-66B21D52B312}" type="pres">
      <dgm:prSet presAssocID="{5498B728-8E13-4CBE-8A45-694190211B91}" presName="rootConnector" presStyleLbl="node2" presStyleIdx="1" presStyleCnt="2"/>
      <dgm:spPr/>
    </dgm:pt>
    <dgm:pt modelId="{D43605F8-F1CB-442A-AFA2-78580EB4E3DF}" type="pres">
      <dgm:prSet presAssocID="{5498B728-8E13-4CBE-8A45-694190211B91}" presName="hierChild4" presStyleCnt="0"/>
      <dgm:spPr/>
    </dgm:pt>
    <dgm:pt modelId="{A96BF56F-2FCE-4FBD-9AA1-9929DC128FD4}" type="pres">
      <dgm:prSet presAssocID="{FF0719F5-41FA-401C-A1F7-A34EA5BDD748}" presName="Name37" presStyleLbl="parChTrans1D3" presStyleIdx="1" presStyleCnt="2"/>
      <dgm:spPr/>
    </dgm:pt>
    <dgm:pt modelId="{58D2F72D-3D8D-4954-9728-C21EFC4C3CEE}" type="pres">
      <dgm:prSet presAssocID="{E9EAB57B-951A-4FB0-8EB4-C2B8969D42C0}" presName="hierRoot2" presStyleCnt="0">
        <dgm:presLayoutVars>
          <dgm:hierBranch val="init"/>
        </dgm:presLayoutVars>
      </dgm:prSet>
      <dgm:spPr/>
    </dgm:pt>
    <dgm:pt modelId="{A92B5100-DAE0-4009-85C8-6D975B0BCC2F}" type="pres">
      <dgm:prSet presAssocID="{E9EAB57B-951A-4FB0-8EB4-C2B8969D42C0}" presName="rootComposite" presStyleCnt="0"/>
      <dgm:spPr/>
    </dgm:pt>
    <dgm:pt modelId="{28EF340F-3F7C-4564-86A1-50BDB0B55BF6}" type="pres">
      <dgm:prSet presAssocID="{E9EAB57B-951A-4FB0-8EB4-C2B8969D42C0}" presName="rootText" presStyleLbl="node3" presStyleIdx="1" presStyleCnt="2" custScaleY="120697">
        <dgm:presLayoutVars>
          <dgm:chPref val="3"/>
        </dgm:presLayoutVars>
      </dgm:prSet>
      <dgm:spPr/>
    </dgm:pt>
    <dgm:pt modelId="{A638BF8B-D1B9-4A75-99A2-952D8CDFB07F}" type="pres">
      <dgm:prSet presAssocID="{E9EAB57B-951A-4FB0-8EB4-C2B8969D42C0}" presName="rootConnector" presStyleLbl="node3" presStyleIdx="1" presStyleCnt="2"/>
      <dgm:spPr/>
    </dgm:pt>
    <dgm:pt modelId="{EC498C89-200B-43E3-8DE0-3994D21D37C3}" type="pres">
      <dgm:prSet presAssocID="{E9EAB57B-951A-4FB0-8EB4-C2B8969D42C0}" presName="hierChild4" presStyleCnt="0"/>
      <dgm:spPr/>
    </dgm:pt>
    <dgm:pt modelId="{C76C2830-3CD7-4B64-B954-36B1A805E6FD}" type="pres">
      <dgm:prSet presAssocID="{E9EAB57B-951A-4FB0-8EB4-C2B8969D42C0}" presName="hierChild5" presStyleCnt="0"/>
      <dgm:spPr/>
    </dgm:pt>
    <dgm:pt modelId="{A80D65D0-3FB8-4AB5-9F87-5E8D76543B17}" type="pres">
      <dgm:prSet presAssocID="{5498B728-8E13-4CBE-8A45-694190211B91}" presName="hierChild5" presStyleCnt="0"/>
      <dgm:spPr/>
    </dgm:pt>
    <dgm:pt modelId="{821CFF51-E0B1-442A-993B-D0FA00725FB3}" type="pres">
      <dgm:prSet presAssocID="{012CA564-8EA3-413A-8CF3-049185648035}" presName="hierChild3" presStyleCnt="0"/>
      <dgm:spPr/>
    </dgm:pt>
  </dgm:ptLst>
  <dgm:cxnLst>
    <dgm:cxn modelId="{8D470B02-45E7-492A-900B-C14C92237DBE}" type="presOf" srcId="{FF0719F5-41FA-401C-A1F7-A34EA5BDD748}" destId="{A96BF56F-2FCE-4FBD-9AA1-9929DC128FD4}" srcOrd="0" destOrd="0" presId="urn:microsoft.com/office/officeart/2005/8/layout/orgChart1"/>
    <dgm:cxn modelId="{A61BC413-3D96-4453-ADFE-1412C6121F9F}" srcId="{5498B728-8E13-4CBE-8A45-694190211B91}" destId="{E9EAB57B-951A-4FB0-8EB4-C2B8969D42C0}" srcOrd="0" destOrd="0" parTransId="{FF0719F5-41FA-401C-A1F7-A34EA5BDD748}" sibTransId="{EC18F0BF-5202-4D39-9523-B1E515676F07}"/>
    <dgm:cxn modelId="{1540F715-2651-422A-A9E1-A7C13EBDE41A}" type="presOf" srcId="{114AF215-E7A6-440E-849B-FA620BDE22D7}" destId="{E8C6D066-608C-404B-973D-0FF7D6E2E7A8}" srcOrd="0" destOrd="0" presId="urn:microsoft.com/office/officeart/2005/8/layout/orgChart1"/>
    <dgm:cxn modelId="{9EE2F016-907F-4028-9136-8E1D319C3C2C}" srcId="{73C3C301-9CC0-4C14-AD79-17AF5ABB0183}" destId="{114AF215-E7A6-440E-849B-FA620BDE22D7}" srcOrd="0" destOrd="0" parTransId="{DF4E7ACC-86B7-40A4-9A77-07D416C329AF}" sibTransId="{012920E7-4D0F-4F22-9281-B0D5F1D36572}"/>
    <dgm:cxn modelId="{A20A7A24-594F-4FE8-8C64-149327785DDB}" type="presOf" srcId="{47328809-B523-4AAD-90A0-E52328FE5D70}" destId="{C0F75B4A-AF0E-42E2-9E71-C6F84E7ABF69}" srcOrd="0" destOrd="0" presId="urn:microsoft.com/office/officeart/2005/8/layout/orgChart1"/>
    <dgm:cxn modelId="{4A393026-FEE2-4CB0-A7ED-AB6AF8C69B8F}" type="presOf" srcId="{8BFDE29D-E4CD-4AE2-974A-7DC931028CE2}" destId="{92445732-10E8-4A96-98CB-C101AC0C7F81}" srcOrd="0" destOrd="0" presId="urn:microsoft.com/office/officeart/2005/8/layout/orgChart1"/>
    <dgm:cxn modelId="{6AC96C3F-8D76-4C57-9374-1AE8C6B2CE99}" type="presOf" srcId="{73C3C301-9CC0-4C14-AD79-17AF5ABB0183}" destId="{CB6212AA-FD6E-42E2-973D-B70DB1141381}" srcOrd="0" destOrd="0" presId="urn:microsoft.com/office/officeart/2005/8/layout/orgChart1"/>
    <dgm:cxn modelId="{C1DCE461-BC0B-4EB0-9A93-326F5440FA46}" type="presOf" srcId="{012CA564-8EA3-413A-8CF3-049185648035}" destId="{D4DCB863-E3BA-463E-B2EC-DAB5697D2996}" srcOrd="1" destOrd="0" presId="urn:microsoft.com/office/officeart/2005/8/layout/orgChart1"/>
    <dgm:cxn modelId="{EC311744-A49E-4648-9ACB-8A1A4E071615}" type="presOf" srcId="{012CA564-8EA3-413A-8CF3-049185648035}" destId="{1B1B1594-307B-44D3-9526-B8AF876D0830}" srcOrd="0" destOrd="0" presId="urn:microsoft.com/office/officeart/2005/8/layout/orgChart1"/>
    <dgm:cxn modelId="{3DA20B70-A36C-45B3-8D76-3BA13B5C1480}" type="presOf" srcId="{5498B728-8E13-4CBE-8A45-694190211B91}" destId="{6A593735-7A2C-4578-9DA5-638C6F82062F}" srcOrd="0" destOrd="0" presId="urn:microsoft.com/office/officeart/2005/8/layout/orgChart1"/>
    <dgm:cxn modelId="{C015BB53-CA9E-4058-97A1-9F6BC3243078}" type="presOf" srcId="{73C3C301-9CC0-4C14-AD79-17AF5ABB0183}" destId="{12B39469-CBE5-42AA-9743-5ED1F28ACEF2}" srcOrd="1" destOrd="0" presId="urn:microsoft.com/office/officeart/2005/8/layout/orgChart1"/>
    <dgm:cxn modelId="{E9E0BE91-7DDD-46AB-9289-46FA4E876691}" srcId="{012CA564-8EA3-413A-8CF3-049185648035}" destId="{73C3C301-9CC0-4C14-AD79-17AF5ABB0183}" srcOrd="0" destOrd="0" parTransId="{9D67C1A5-1A6F-4981-84FF-7A8B9B1AF986}" sibTransId="{938FD494-4F46-445E-B4BA-CC26526F5D9B}"/>
    <dgm:cxn modelId="{29D8749E-B4DD-4733-8700-AB32BBDE09F7}" type="presOf" srcId="{114AF215-E7A6-440E-849B-FA620BDE22D7}" destId="{8FF1BD5A-56A3-4078-AFD2-43716D6FDAE8}" srcOrd="1" destOrd="0" presId="urn:microsoft.com/office/officeart/2005/8/layout/orgChart1"/>
    <dgm:cxn modelId="{BCDCC3AA-502F-4BD7-8AA3-6CA86AF4EF6E}" type="presOf" srcId="{DF4E7ACC-86B7-40A4-9A77-07D416C329AF}" destId="{9B9A70AA-E9AA-4088-A870-AF96013985AA}" srcOrd="0" destOrd="0" presId="urn:microsoft.com/office/officeart/2005/8/layout/orgChart1"/>
    <dgm:cxn modelId="{ECFA6AC6-A244-46E7-B61B-447B555C0832}" type="presOf" srcId="{E9EAB57B-951A-4FB0-8EB4-C2B8969D42C0}" destId="{A638BF8B-D1B9-4A75-99A2-952D8CDFB07F}" srcOrd="1" destOrd="0" presId="urn:microsoft.com/office/officeart/2005/8/layout/orgChart1"/>
    <dgm:cxn modelId="{9EEE42CA-DA66-4AD0-92EA-B26D50766F4A}" type="presOf" srcId="{5498B728-8E13-4CBE-8A45-694190211B91}" destId="{AC62DEF6-7004-4DCA-98C9-66B21D52B312}" srcOrd="1" destOrd="0" presId="urn:microsoft.com/office/officeart/2005/8/layout/orgChart1"/>
    <dgm:cxn modelId="{DACB51D4-AB7B-4923-AB8F-556CC59371AC}" srcId="{012CA564-8EA3-413A-8CF3-049185648035}" destId="{5498B728-8E13-4CBE-8A45-694190211B91}" srcOrd="1" destOrd="0" parTransId="{47328809-B523-4AAD-90A0-E52328FE5D70}" sibTransId="{61223DC6-54A2-4D3F-AAB7-9F60ABFD2E88}"/>
    <dgm:cxn modelId="{F4394CD7-6F15-434A-937B-07553FF81EB6}" type="presOf" srcId="{9D67C1A5-1A6F-4981-84FF-7A8B9B1AF986}" destId="{375C8416-97E2-4845-93CB-6DCEC688D265}" srcOrd="0" destOrd="0" presId="urn:microsoft.com/office/officeart/2005/8/layout/orgChart1"/>
    <dgm:cxn modelId="{775B60EE-EB76-4CEE-8AC5-4971C64E2BA4}" type="presOf" srcId="{E9EAB57B-951A-4FB0-8EB4-C2B8969D42C0}" destId="{28EF340F-3F7C-4564-86A1-50BDB0B55BF6}" srcOrd="0" destOrd="0" presId="urn:microsoft.com/office/officeart/2005/8/layout/orgChart1"/>
    <dgm:cxn modelId="{79846BFD-9405-4192-A545-E27DBA663D11}" srcId="{8BFDE29D-E4CD-4AE2-974A-7DC931028CE2}" destId="{012CA564-8EA3-413A-8CF3-049185648035}" srcOrd="0" destOrd="0" parTransId="{9A24D034-8902-4F1A-B402-30C2179BDD42}" sibTransId="{4844CC55-1650-4614-9873-F706501AD284}"/>
    <dgm:cxn modelId="{5B033035-CC6B-4E72-897F-E5042397BFB3}" type="presParOf" srcId="{92445732-10E8-4A96-98CB-C101AC0C7F81}" destId="{1B50023D-B275-498E-BC7C-323485CB3078}" srcOrd="0" destOrd="0" presId="urn:microsoft.com/office/officeart/2005/8/layout/orgChart1"/>
    <dgm:cxn modelId="{6D5A03C4-A2EA-4FE6-818F-69D864100F42}" type="presParOf" srcId="{1B50023D-B275-498E-BC7C-323485CB3078}" destId="{99C37CE4-0469-4A64-88DA-C77F28E17667}" srcOrd="0" destOrd="0" presId="urn:microsoft.com/office/officeart/2005/8/layout/orgChart1"/>
    <dgm:cxn modelId="{ADCB118F-532F-4063-928E-2088B0D35B34}" type="presParOf" srcId="{99C37CE4-0469-4A64-88DA-C77F28E17667}" destId="{1B1B1594-307B-44D3-9526-B8AF876D0830}" srcOrd="0" destOrd="0" presId="urn:microsoft.com/office/officeart/2005/8/layout/orgChart1"/>
    <dgm:cxn modelId="{6B733E9A-CC70-490F-BA91-062417095894}" type="presParOf" srcId="{99C37CE4-0469-4A64-88DA-C77F28E17667}" destId="{D4DCB863-E3BA-463E-B2EC-DAB5697D2996}" srcOrd="1" destOrd="0" presId="urn:microsoft.com/office/officeart/2005/8/layout/orgChart1"/>
    <dgm:cxn modelId="{CEBB6038-05BA-4613-B674-93223F0CA2CB}" type="presParOf" srcId="{1B50023D-B275-498E-BC7C-323485CB3078}" destId="{58C16CFF-D172-4237-95D7-5DDB336FDE2E}" srcOrd="1" destOrd="0" presId="urn:microsoft.com/office/officeart/2005/8/layout/orgChart1"/>
    <dgm:cxn modelId="{8FEA511C-9176-47AD-BAA6-15EE90889338}" type="presParOf" srcId="{58C16CFF-D172-4237-95D7-5DDB336FDE2E}" destId="{375C8416-97E2-4845-93CB-6DCEC688D265}" srcOrd="0" destOrd="0" presId="urn:microsoft.com/office/officeart/2005/8/layout/orgChart1"/>
    <dgm:cxn modelId="{949500A1-BF4D-4083-A0EB-2FD5324275B5}" type="presParOf" srcId="{58C16CFF-D172-4237-95D7-5DDB336FDE2E}" destId="{640B2271-41EB-412B-B336-052D5FDF8BC6}" srcOrd="1" destOrd="0" presId="urn:microsoft.com/office/officeart/2005/8/layout/orgChart1"/>
    <dgm:cxn modelId="{6DB8C94D-24EE-49C5-94D0-FFEFB5A918C3}" type="presParOf" srcId="{640B2271-41EB-412B-B336-052D5FDF8BC6}" destId="{0E7B4708-7F45-4102-8BDB-BB9FC53B439D}" srcOrd="0" destOrd="0" presId="urn:microsoft.com/office/officeart/2005/8/layout/orgChart1"/>
    <dgm:cxn modelId="{AD80B9A7-9036-48CF-8339-56A385B904F4}" type="presParOf" srcId="{0E7B4708-7F45-4102-8BDB-BB9FC53B439D}" destId="{CB6212AA-FD6E-42E2-973D-B70DB1141381}" srcOrd="0" destOrd="0" presId="urn:microsoft.com/office/officeart/2005/8/layout/orgChart1"/>
    <dgm:cxn modelId="{566D0224-2039-418B-9358-27496865C2AA}" type="presParOf" srcId="{0E7B4708-7F45-4102-8BDB-BB9FC53B439D}" destId="{12B39469-CBE5-42AA-9743-5ED1F28ACEF2}" srcOrd="1" destOrd="0" presId="urn:microsoft.com/office/officeart/2005/8/layout/orgChart1"/>
    <dgm:cxn modelId="{B4DB09F6-D7A4-4DA0-BD51-5A31D9F3C5ED}" type="presParOf" srcId="{640B2271-41EB-412B-B336-052D5FDF8BC6}" destId="{83CC1A76-AF6F-4670-9D17-98749CD5D616}" srcOrd="1" destOrd="0" presId="urn:microsoft.com/office/officeart/2005/8/layout/orgChart1"/>
    <dgm:cxn modelId="{3D0DB87B-0716-400C-9D6C-939BE82B6259}" type="presParOf" srcId="{83CC1A76-AF6F-4670-9D17-98749CD5D616}" destId="{9B9A70AA-E9AA-4088-A870-AF96013985AA}" srcOrd="0" destOrd="0" presId="urn:microsoft.com/office/officeart/2005/8/layout/orgChart1"/>
    <dgm:cxn modelId="{10B461C3-3C63-4D76-A01C-2739B4E39B9E}" type="presParOf" srcId="{83CC1A76-AF6F-4670-9D17-98749CD5D616}" destId="{FA587AA6-9AA0-4C11-ACFD-FAA19CBFE78D}" srcOrd="1" destOrd="0" presId="urn:microsoft.com/office/officeart/2005/8/layout/orgChart1"/>
    <dgm:cxn modelId="{DE50577D-562C-4F8C-B4C7-2C9FF36E6813}" type="presParOf" srcId="{FA587AA6-9AA0-4C11-ACFD-FAA19CBFE78D}" destId="{22F84414-3D0D-42C1-ABC3-09A625564431}" srcOrd="0" destOrd="0" presId="urn:microsoft.com/office/officeart/2005/8/layout/orgChart1"/>
    <dgm:cxn modelId="{18470E8D-A84F-4234-9979-131E27855CC5}" type="presParOf" srcId="{22F84414-3D0D-42C1-ABC3-09A625564431}" destId="{E8C6D066-608C-404B-973D-0FF7D6E2E7A8}" srcOrd="0" destOrd="0" presId="urn:microsoft.com/office/officeart/2005/8/layout/orgChart1"/>
    <dgm:cxn modelId="{77A53661-7B15-4220-9AA6-955F15ED3B85}" type="presParOf" srcId="{22F84414-3D0D-42C1-ABC3-09A625564431}" destId="{8FF1BD5A-56A3-4078-AFD2-43716D6FDAE8}" srcOrd="1" destOrd="0" presId="urn:microsoft.com/office/officeart/2005/8/layout/orgChart1"/>
    <dgm:cxn modelId="{8E39B044-F05A-44C1-8BD9-F8E200DB219B}" type="presParOf" srcId="{FA587AA6-9AA0-4C11-ACFD-FAA19CBFE78D}" destId="{D9D88723-22C9-4BB4-AB40-41348CCA19E1}" srcOrd="1" destOrd="0" presId="urn:microsoft.com/office/officeart/2005/8/layout/orgChart1"/>
    <dgm:cxn modelId="{A6B798A2-C068-41C4-B3BB-AE5C1D2F726A}" type="presParOf" srcId="{FA587AA6-9AA0-4C11-ACFD-FAA19CBFE78D}" destId="{930CAA91-60D0-49E5-B965-F206D9CD3DC3}" srcOrd="2" destOrd="0" presId="urn:microsoft.com/office/officeart/2005/8/layout/orgChart1"/>
    <dgm:cxn modelId="{F6CA59BB-B736-455C-B237-993B831F8FCB}" type="presParOf" srcId="{640B2271-41EB-412B-B336-052D5FDF8BC6}" destId="{2D15C01C-B60F-4168-8719-06D8D26C8DCD}" srcOrd="2" destOrd="0" presId="urn:microsoft.com/office/officeart/2005/8/layout/orgChart1"/>
    <dgm:cxn modelId="{25BF0030-869A-4796-8D3E-9BE4EBEC9422}" type="presParOf" srcId="{58C16CFF-D172-4237-95D7-5DDB336FDE2E}" destId="{C0F75B4A-AF0E-42E2-9E71-C6F84E7ABF69}" srcOrd="2" destOrd="0" presId="urn:microsoft.com/office/officeart/2005/8/layout/orgChart1"/>
    <dgm:cxn modelId="{2BF46265-0F8A-4E66-8250-CB1FCA271BD8}" type="presParOf" srcId="{58C16CFF-D172-4237-95D7-5DDB336FDE2E}" destId="{38E10CD8-B742-412A-907D-251D6676A72E}" srcOrd="3" destOrd="0" presId="urn:microsoft.com/office/officeart/2005/8/layout/orgChart1"/>
    <dgm:cxn modelId="{882A8064-F44B-46F9-B52C-424DFD55EC13}" type="presParOf" srcId="{38E10CD8-B742-412A-907D-251D6676A72E}" destId="{8E36D106-16FC-411A-BE21-A093179A62D7}" srcOrd="0" destOrd="0" presId="urn:microsoft.com/office/officeart/2005/8/layout/orgChart1"/>
    <dgm:cxn modelId="{3A0D726C-CCF0-4C28-84B9-8502384EAFF5}" type="presParOf" srcId="{8E36D106-16FC-411A-BE21-A093179A62D7}" destId="{6A593735-7A2C-4578-9DA5-638C6F82062F}" srcOrd="0" destOrd="0" presId="urn:microsoft.com/office/officeart/2005/8/layout/orgChart1"/>
    <dgm:cxn modelId="{36BA94E9-65BD-4913-99D9-4943301BD454}" type="presParOf" srcId="{8E36D106-16FC-411A-BE21-A093179A62D7}" destId="{AC62DEF6-7004-4DCA-98C9-66B21D52B312}" srcOrd="1" destOrd="0" presId="urn:microsoft.com/office/officeart/2005/8/layout/orgChart1"/>
    <dgm:cxn modelId="{BB77B307-53BA-4337-9D2D-1A37B6F67DC6}" type="presParOf" srcId="{38E10CD8-B742-412A-907D-251D6676A72E}" destId="{D43605F8-F1CB-442A-AFA2-78580EB4E3DF}" srcOrd="1" destOrd="0" presId="urn:microsoft.com/office/officeart/2005/8/layout/orgChart1"/>
    <dgm:cxn modelId="{B18EF7AD-2FB0-4D75-8180-90E97107D0E1}" type="presParOf" srcId="{D43605F8-F1CB-442A-AFA2-78580EB4E3DF}" destId="{A96BF56F-2FCE-4FBD-9AA1-9929DC128FD4}" srcOrd="0" destOrd="0" presId="urn:microsoft.com/office/officeart/2005/8/layout/orgChart1"/>
    <dgm:cxn modelId="{29D3584C-750C-46EB-AC82-0597F83A32E5}" type="presParOf" srcId="{D43605F8-F1CB-442A-AFA2-78580EB4E3DF}" destId="{58D2F72D-3D8D-4954-9728-C21EFC4C3CEE}" srcOrd="1" destOrd="0" presId="urn:microsoft.com/office/officeart/2005/8/layout/orgChart1"/>
    <dgm:cxn modelId="{11BF2EA7-4B7E-4D6F-BD4F-18B951855BC3}" type="presParOf" srcId="{58D2F72D-3D8D-4954-9728-C21EFC4C3CEE}" destId="{A92B5100-DAE0-4009-85C8-6D975B0BCC2F}" srcOrd="0" destOrd="0" presId="urn:microsoft.com/office/officeart/2005/8/layout/orgChart1"/>
    <dgm:cxn modelId="{16F552BC-AC1C-4E3B-A03B-0785A628DE3F}" type="presParOf" srcId="{A92B5100-DAE0-4009-85C8-6D975B0BCC2F}" destId="{28EF340F-3F7C-4564-86A1-50BDB0B55BF6}" srcOrd="0" destOrd="0" presId="urn:microsoft.com/office/officeart/2005/8/layout/orgChart1"/>
    <dgm:cxn modelId="{609B1617-C463-431D-8EA2-FD8BB9CDCD2C}" type="presParOf" srcId="{A92B5100-DAE0-4009-85C8-6D975B0BCC2F}" destId="{A638BF8B-D1B9-4A75-99A2-952D8CDFB07F}" srcOrd="1" destOrd="0" presId="urn:microsoft.com/office/officeart/2005/8/layout/orgChart1"/>
    <dgm:cxn modelId="{45A410B4-D1F2-4C71-A270-95F432B83124}" type="presParOf" srcId="{58D2F72D-3D8D-4954-9728-C21EFC4C3CEE}" destId="{EC498C89-200B-43E3-8DE0-3994D21D37C3}" srcOrd="1" destOrd="0" presId="urn:microsoft.com/office/officeart/2005/8/layout/orgChart1"/>
    <dgm:cxn modelId="{4B39C559-9ED5-4685-BD9E-FBDD87DFC3ED}" type="presParOf" srcId="{58D2F72D-3D8D-4954-9728-C21EFC4C3CEE}" destId="{C76C2830-3CD7-4B64-B954-36B1A805E6FD}" srcOrd="2" destOrd="0" presId="urn:microsoft.com/office/officeart/2005/8/layout/orgChart1"/>
    <dgm:cxn modelId="{1F57D225-7EA9-44A6-9668-A3055237D909}" type="presParOf" srcId="{38E10CD8-B742-412A-907D-251D6676A72E}" destId="{A80D65D0-3FB8-4AB5-9F87-5E8D76543B17}" srcOrd="2" destOrd="0" presId="urn:microsoft.com/office/officeart/2005/8/layout/orgChart1"/>
    <dgm:cxn modelId="{9D327CB4-83F4-46D2-83F1-D98F5E7C3728}" type="presParOf" srcId="{1B50023D-B275-498E-BC7C-323485CB3078}" destId="{821CFF51-E0B1-442A-993B-D0FA00725FB3}"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06EC6-5A2E-461A-883A-75CFAD91315C}" type="doc">
      <dgm:prSet loTypeId="urn:microsoft.com/office/officeart/2005/8/layout/orgChart1" loCatId="hierarchy" qsTypeId="urn:microsoft.com/office/officeart/2005/8/quickstyle/simple1" qsCatId="simple" csTypeId="urn:microsoft.com/office/officeart/2005/8/colors/accent5_2" csCatId="accent5" phldr="1"/>
      <dgm:spPr/>
      <dgm:t>
        <a:bodyPr/>
        <a:lstStyle/>
        <a:p>
          <a:endParaRPr lang="en-AU"/>
        </a:p>
      </dgm:t>
    </dgm:pt>
    <dgm:pt modelId="{8D8E04FA-E21F-4A9C-AC39-6623AA9C9797}">
      <dgm:prSet phldrT="[Text]" custT="1"/>
      <dgm:spPr/>
      <dgm:t>
        <a:bodyPr/>
        <a:lstStyle/>
        <a:p>
          <a:r>
            <a:rPr lang="en-AU" sz="1400" dirty="0"/>
            <a:t>Identification of tool – MEA GUI</a:t>
          </a:r>
        </a:p>
      </dgm:t>
    </dgm:pt>
    <dgm:pt modelId="{ED63B032-283A-4E02-8A4F-9EF0F1A61123}" type="parTrans" cxnId="{FF2010A1-6733-4866-B109-DD847BB54301}">
      <dgm:prSet/>
      <dgm:spPr/>
      <dgm:t>
        <a:bodyPr/>
        <a:lstStyle/>
        <a:p>
          <a:endParaRPr lang="en-AU"/>
        </a:p>
      </dgm:t>
    </dgm:pt>
    <dgm:pt modelId="{6ED0CC0D-62F1-48FB-9BB8-ECF551DA64F8}" type="sibTrans" cxnId="{FF2010A1-6733-4866-B109-DD847BB54301}">
      <dgm:prSet/>
      <dgm:spPr/>
      <dgm:t>
        <a:bodyPr/>
        <a:lstStyle/>
        <a:p>
          <a:endParaRPr lang="en-AU"/>
        </a:p>
      </dgm:t>
    </dgm:pt>
    <dgm:pt modelId="{35B6D553-C351-43B5-91FA-A9B9B7C60BB7}">
      <dgm:prSet phldrT="[Text]" custT="1"/>
      <dgm:spPr/>
      <dgm:t>
        <a:bodyPr/>
        <a:lstStyle/>
        <a:p>
          <a:r>
            <a:rPr lang="en-AU" sz="1400" dirty="0"/>
            <a:t>Case histories selection – </a:t>
          </a:r>
          <a:r>
            <a:rPr lang="en-AU" sz="1400" dirty="0" err="1"/>
            <a:t>RadCalNet</a:t>
          </a:r>
          <a:r>
            <a:rPr lang="en-AU" sz="1400" dirty="0"/>
            <a:t>, ACIX, LPV Supersite</a:t>
          </a:r>
        </a:p>
      </dgm:t>
    </dgm:pt>
    <dgm:pt modelId="{631B93E1-34CB-4CF5-8219-E80B239653F2}" type="parTrans" cxnId="{AB8DE066-9521-4A70-9794-97670E2B1B70}">
      <dgm:prSet/>
      <dgm:spPr/>
      <dgm:t>
        <a:bodyPr/>
        <a:lstStyle/>
        <a:p>
          <a:endParaRPr lang="en-AU"/>
        </a:p>
      </dgm:t>
    </dgm:pt>
    <dgm:pt modelId="{DDB58107-CBE5-4E5E-AFF3-3CCE6A38E870}" type="sibTrans" cxnId="{AB8DE066-9521-4A70-9794-97670E2B1B70}">
      <dgm:prSet/>
      <dgm:spPr/>
      <dgm:t>
        <a:bodyPr/>
        <a:lstStyle/>
        <a:p>
          <a:endParaRPr lang="en-AU"/>
        </a:p>
      </dgm:t>
    </dgm:pt>
    <dgm:pt modelId="{7861E178-1518-4F74-916F-F72FDB5BF64E}">
      <dgm:prSet custT="1"/>
      <dgm:spPr/>
      <dgm:t>
        <a:bodyPr/>
        <a:lstStyle/>
        <a:p>
          <a:r>
            <a:rPr lang="en-AU" sz="1400" dirty="0"/>
            <a:t>Demonstration with </a:t>
          </a:r>
          <a:r>
            <a:rPr lang="en-AU" sz="1400" dirty="0" err="1"/>
            <a:t>RadCalNet</a:t>
          </a:r>
          <a:r>
            <a:rPr lang="en-AU" sz="1400" dirty="0"/>
            <a:t> &amp; ACIX, LPV?</a:t>
          </a:r>
        </a:p>
      </dgm:t>
    </dgm:pt>
    <dgm:pt modelId="{0601E889-3A36-48E1-BF06-EE75A8332D6D}" type="parTrans" cxnId="{A0E9ADDC-D2C0-4BE2-8C18-B538AC23477B}">
      <dgm:prSet/>
      <dgm:spPr/>
      <dgm:t>
        <a:bodyPr/>
        <a:lstStyle/>
        <a:p>
          <a:endParaRPr lang="en-AU"/>
        </a:p>
      </dgm:t>
    </dgm:pt>
    <dgm:pt modelId="{C57024F9-6118-4AF9-A4ED-FF09A550879D}" type="sibTrans" cxnId="{A0E9ADDC-D2C0-4BE2-8C18-B538AC23477B}">
      <dgm:prSet/>
      <dgm:spPr/>
      <dgm:t>
        <a:bodyPr/>
        <a:lstStyle/>
        <a:p>
          <a:endParaRPr lang="en-AU"/>
        </a:p>
      </dgm:t>
    </dgm:pt>
    <dgm:pt modelId="{4BD5E3EB-6293-45CC-9A07-31E9A51BB90B}">
      <dgm:prSet custT="1"/>
      <dgm:spPr/>
      <dgm:t>
        <a:bodyPr/>
        <a:lstStyle/>
        <a:p>
          <a:r>
            <a:rPr lang="en-AU" sz="1400" dirty="0"/>
            <a:t>Resolve challenges with consistencies between LPV supersites</a:t>
          </a:r>
        </a:p>
      </dgm:t>
    </dgm:pt>
    <dgm:pt modelId="{CDEDF26D-33AB-42C8-AE9E-9975D6C4C768}" type="parTrans" cxnId="{A26670AA-F3EA-417D-B59A-8BE9AEC9715B}">
      <dgm:prSet/>
      <dgm:spPr/>
      <dgm:t>
        <a:bodyPr/>
        <a:lstStyle/>
        <a:p>
          <a:endParaRPr lang="en-AU"/>
        </a:p>
      </dgm:t>
    </dgm:pt>
    <dgm:pt modelId="{C221B116-A7EA-4179-8E90-BE8AE4BAC194}" type="sibTrans" cxnId="{A26670AA-F3EA-417D-B59A-8BE9AEC9715B}">
      <dgm:prSet/>
      <dgm:spPr/>
      <dgm:t>
        <a:bodyPr/>
        <a:lstStyle/>
        <a:p>
          <a:endParaRPr lang="en-AU"/>
        </a:p>
      </dgm:t>
    </dgm:pt>
    <dgm:pt modelId="{1137ADB0-B6C0-4BD1-AA80-F6D173A11AB0}">
      <dgm:prSet custT="1"/>
      <dgm:spPr/>
      <dgm:t>
        <a:bodyPr/>
        <a:lstStyle/>
        <a:p>
          <a:r>
            <a:rPr lang="en-AU" sz="1400" dirty="0"/>
            <a:t>Access to WGCV users as beta testers</a:t>
          </a:r>
        </a:p>
      </dgm:t>
    </dgm:pt>
    <dgm:pt modelId="{6B77A53E-2268-4917-823A-B56452BE7056}" type="parTrans" cxnId="{940A947D-C5DB-41C5-BBC1-01BB30B26E12}">
      <dgm:prSet/>
      <dgm:spPr/>
      <dgm:t>
        <a:bodyPr/>
        <a:lstStyle/>
        <a:p>
          <a:endParaRPr lang="en-AU"/>
        </a:p>
      </dgm:t>
    </dgm:pt>
    <dgm:pt modelId="{3C653997-8052-4192-8C15-EA89EC70E8B0}" type="sibTrans" cxnId="{940A947D-C5DB-41C5-BBC1-01BB30B26E12}">
      <dgm:prSet/>
      <dgm:spPr/>
      <dgm:t>
        <a:bodyPr/>
        <a:lstStyle/>
        <a:p>
          <a:endParaRPr lang="en-AU"/>
        </a:p>
      </dgm:t>
    </dgm:pt>
    <dgm:pt modelId="{6124DAE1-3C5B-456A-803C-CE42E9A21BEB}">
      <dgm:prSet custT="1"/>
      <dgm:spPr/>
      <dgm:t>
        <a:bodyPr/>
        <a:lstStyle/>
        <a:p>
          <a:r>
            <a:rPr lang="en-AU" sz="1400" dirty="0"/>
            <a:t>Data Formats, processing, etc.</a:t>
          </a:r>
        </a:p>
      </dgm:t>
    </dgm:pt>
    <dgm:pt modelId="{27236F54-DD90-41F8-86F3-B770F2778CD2}" type="parTrans" cxnId="{1D75C093-3BB7-4B7B-BDBD-EAED2DF830F4}">
      <dgm:prSet/>
      <dgm:spPr/>
      <dgm:t>
        <a:bodyPr/>
        <a:lstStyle/>
        <a:p>
          <a:endParaRPr lang="en-AU"/>
        </a:p>
      </dgm:t>
    </dgm:pt>
    <dgm:pt modelId="{FF86AFAD-D83E-4AAE-988C-7A01F81009C1}" type="sibTrans" cxnId="{1D75C093-3BB7-4B7B-BDBD-EAED2DF830F4}">
      <dgm:prSet/>
      <dgm:spPr/>
      <dgm:t>
        <a:bodyPr/>
        <a:lstStyle/>
        <a:p>
          <a:endParaRPr lang="en-AU"/>
        </a:p>
      </dgm:t>
    </dgm:pt>
    <dgm:pt modelId="{537D2366-03CF-4AD5-823D-06E69607E3D3}" type="pres">
      <dgm:prSet presAssocID="{12F06EC6-5A2E-461A-883A-75CFAD91315C}" presName="hierChild1" presStyleCnt="0">
        <dgm:presLayoutVars>
          <dgm:orgChart val="1"/>
          <dgm:chPref val="1"/>
          <dgm:dir/>
          <dgm:animOne val="branch"/>
          <dgm:animLvl val="lvl"/>
          <dgm:resizeHandles/>
        </dgm:presLayoutVars>
      </dgm:prSet>
      <dgm:spPr/>
    </dgm:pt>
    <dgm:pt modelId="{8B2B49E7-EC0E-4D4A-99BE-86014B3E41C3}" type="pres">
      <dgm:prSet presAssocID="{8D8E04FA-E21F-4A9C-AC39-6623AA9C9797}" presName="hierRoot1" presStyleCnt="0">
        <dgm:presLayoutVars>
          <dgm:hierBranch val="init"/>
        </dgm:presLayoutVars>
      </dgm:prSet>
      <dgm:spPr/>
    </dgm:pt>
    <dgm:pt modelId="{5A93B67C-5BB2-4A10-9C0B-9E51CCE7CF8E}" type="pres">
      <dgm:prSet presAssocID="{8D8E04FA-E21F-4A9C-AC39-6623AA9C9797}" presName="rootComposite1" presStyleCnt="0"/>
      <dgm:spPr/>
    </dgm:pt>
    <dgm:pt modelId="{8DA3BE0E-62C7-4074-8217-1E4887A630AB}" type="pres">
      <dgm:prSet presAssocID="{8D8E04FA-E21F-4A9C-AC39-6623AA9C9797}" presName="rootText1" presStyleLbl="node0" presStyleIdx="0" presStyleCnt="1">
        <dgm:presLayoutVars>
          <dgm:chPref val="3"/>
        </dgm:presLayoutVars>
      </dgm:prSet>
      <dgm:spPr/>
    </dgm:pt>
    <dgm:pt modelId="{62EF8734-7BDD-49CB-BAAE-48249AA98B19}" type="pres">
      <dgm:prSet presAssocID="{8D8E04FA-E21F-4A9C-AC39-6623AA9C9797}" presName="rootConnector1" presStyleLbl="node1" presStyleIdx="0" presStyleCnt="0"/>
      <dgm:spPr/>
    </dgm:pt>
    <dgm:pt modelId="{6D1A3EF8-7FF3-4E29-AB5A-B999D08336C2}" type="pres">
      <dgm:prSet presAssocID="{8D8E04FA-E21F-4A9C-AC39-6623AA9C9797}" presName="hierChild2" presStyleCnt="0"/>
      <dgm:spPr/>
    </dgm:pt>
    <dgm:pt modelId="{F6B49C6F-41CA-46A5-8CFA-487063B17D60}" type="pres">
      <dgm:prSet presAssocID="{631B93E1-34CB-4CF5-8219-E80B239653F2}" presName="Name37" presStyleLbl="parChTrans1D2" presStyleIdx="0" presStyleCnt="1"/>
      <dgm:spPr/>
    </dgm:pt>
    <dgm:pt modelId="{FA4CED8F-12D3-4148-94D7-71297FC776A1}" type="pres">
      <dgm:prSet presAssocID="{35B6D553-C351-43B5-91FA-A9B9B7C60BB7}" presName="hierRoot2" presStyleCnt="0">
        <dgm:presLayoutVars>
          <dgm:hierBranch val="init"/>
        </dgm:presLayoutVars>
      </dgm:prSet>
      <dgm:spPr/>
    </dgm:pt>
    <dgm:pt modelId="{E091CFDB-E587-46FE-AB65-B9CE96640E12}" type="pres">
      <dgm:prSet presAssocID="{35B6D553-C351-43B5-91FA-A9B9B7C60BB7}" presName="rootComposite" presStyleCnt="0"/>
      <dgm:spPr/>
    </dgm:pt>
    <dgm:pt modelId="{E0FEC400-7FCC-4F6C-8267-65497C0C07BF}" type="pres">
      <dgm:prSet presAssocID="{35B6D553-C351-43B5-91FA-A9B9B7C60BB7}" presName="rootText" presStyleLbl="node2" presStyleIdx="0" presStyleCnt="1">
        <dgm:presLayoutVars>
          <dgm:chPref val="3"/>
        </dgm:presLayoutVars>
      </dgm:prSet>
      <dgm:spPr/>
    </dgm:pt>
    <dgm:pt modelId="{451F1EE3-99DE-4B60-8114-75DC0EFA7689}" type="pres">
      <dgm:prSet presAssocID="{35B6D553-C351-43B5-91FA-A9B9B7C60BB7}" presName="rootConnector" presStyleLbl="node2" presStyleIdx="0" presStyleCnt="1"/>
      <dgm:spPr/>
    </dgm:pt>
    <dgm:pt modelId="{DC8F9701-6282-4B42-89DF-300ED9B45784}" type="pres">
      <dgm:prSet presAssocID="{35B6D553-C351-43B5-91FA-A9B9B7C60BB7}" presName="hierChild4" presStyleCnt="0"/>
      <dgm:spPr/>
    </dgm:pt>
    <dgm:pt modelId="{A20DE5FB-62F0-4240-9496-37519DB61C88}" type="pres">
      <dgm:prSet presAssocID="{0601E889-3A36-48E1-BF06-EE75A8332D6D}" presName="Name37" presStyleLbl="parChTrans1D3" presStyleIdx="0" presStyleCnt="1"/>
      <dgm:spPr/>
    </dgm:pt>
    <dgm:pt modelId="{DEBBD4D9-6442-43D3-A1F6-AD37B4282C2F}" type="pres">
      <dgm:prSet presAssocID="{7861E178-1518-4F74-916F-F72FDB5BF64E}" presName="hierRoot2" presStyleCnt="0">
        <dgm:presLayoutVars>
          <dgm:hierBranch val="init"/>
        </dgm:presLayoutVars>
      </dgm:prSet>
      <dgm:spPr/>
    </dgm:pt>
    <dgm:pt modelId="{ADCA0E9B-56E7-41BD-AEB5-BDB26A1105EE}" type="pres">
      <dgm:prSet presAssocID="{7861E178-1518-4F74-916F-F72FDB5BF64E}" presName="rootComposite" presStyleCnt="0"/>
      <dgm:spPr/>
    </dgm:pt>
    <dgm:pt modelId="{76EC6255-01E1-45F3-B6FC-E59D4643A122}" type="pres">
      <dgm:prSet presAssocID="{7861E178-1518-4F74-916F-F72FDB5BF64E}" presName="rootText" presStyleLbl="node3" presStyleIdx="0" presStyleCnt="1">
        <dgm:presLayoutVars>
          <dgm:chPref val="3"/>
        </dgm:presLayoutVars>
      </dgm:prSet>
      <dgm:spPr/>
    </dgm:pt>
    <dgm:pt modelId="{3E977C3E-B8A6-4EAE-A171-2F661EBEE5A0}" type="pres">
      <dgm:prSet presAssocID="{7861E178-1518-4F74-916F-F72FDB5BF64E}" presName="rootConnector" presStyleLbl="node3" presStyleIdx="0" presStyleCnt="1"/>
      <dgm:spPr/>
    </dgm:pt>
    <dgm:pt modelId="{C0107536-51FD-49C2-9719-B840A22BE655}" type="pres">
      <dgm:prSet presAssocID="{7861E178-1518-4F74-916F-F72FDB5BF64E}" presName="hierChild4" presStyleCnt="0"/>
      <dgm:spPr/>
    </dgm:pt>
    <dgm:pt modelId="{F9B54B49-F580-4388-B3EC-2392B5BB91BF}" type="pres">
      <dgm:prSet presAssocID="{CDEDF26D-33AB-42C8-AE9E-9975D6C4C768}" presName="Name37" presStyleLbl="parChTrans1D4" presStyleIdx="0" presStyleCnt="3"/>
      <dgm:spPr/>
    </dgm:pt>
    <dgm:pt modelId="{B234B1A7-18FC-4C67-B312-DEA161080682}" type="pres">
      <dgm:prSet presAssocID="{4BD5E3EB-6293-45CC-9A07-31E9A51BB90B}" presName="hierRoot2" presStyleCnt="0">
        <dgm:presLayoutVars>
          <dgm:hierBranch val="init"/>
        </dgm:presLayoutVars>
      </dgm:prSet>
      <dgm:spPr/>
    </dgm:pt>
    <dgm:pt modelId="{969CE716-3E2F-4D51-8992-E86CEE1BD749}" type="pres">
      <dgm:prSet presAssocID="{4BD5E3EB-6293-45CC-9A07-31E9A51BB90B}" presName="rootComposite" presStyleCnt="0"/>
      <dgm:spPr/>
    </dgm:pt>
    <dgm:pt modelId="{56539018-7A8F-442B-A9DA-2E38148F1EFC}" type="pres">
      <dgm:prSet presAssocID="{4BD5E3EB-6293-45CC-9A07-31E9A51BB90B}" presName="rootText" presStyleLbl="node4" presStyleIdx="0" presStyleCnt="3">
        <dgm:presLayoutVars>
          <dgm:chPref val="3"/>
        </dgm:presLayoutVars>
      </dgm:prSet>
      <dgm:spPr/>
    </dgm:pt>
    <dgm:pt modelId="{18C028E1-89E8-4C52-9133-2AF60D0D1510}" type="pres">
      <dgm:prSet presAssocID="{4BD5E3EB-6293-45CC-9A07-31E9A51BB90B}" presName="rootConnector" presStyleLbl="node4" presStyleIdx="0" presStyleCnt="3"/>
      <dgm:spPr/>
    </dgm:pt>
    <dgm:pt modelId="{8173A3D6-8E4B-4AD0-B4A8-24BE707B3C45}" type="pres">
      <dgm:prSet presAssocID="{4BD5E3EB-6293-45CC-9A07-31E9A51BB90B}" presName="hierChild4" presStyleCnt="0"/>
      <dgm:spPr/>
    </dgm:pt>
    <dgm:pt modelId="{393B8BC3-CEC1-46D4-A71E-1BD6EA5CDD20}" type="pres">
      <dgm:prSet presAssocID="{27236F54-DD90-41F8-86F3-B770F2778CD2}" presName="Name37" presStyleLbl="parChTrans1D4" presStyleIdx="1" presStyleCnt="3"/>
      <dgm:spPr/>
    </dgm:pt>
    <dgm:pt modelId="{C17744E8-6406-4BEB-B0E0-BE2E571E41D8}" type="pres">
      <dgm:prSet presAssocID="{6124DAE1-3C5B-456A-803C-CE42E9A21BEB}" presName="hierRoot2" presStyleCnt="0">
        <dgm:presLayoutVars>
          <dgm:hierBranch val="init"/>
        </dgm:presLayoutVars>
      </dgm:prSet>
      <dgm:spPr/>
    </dgm:pt>
    <dgm:pt modelId="{221941AE-1B12-4EDC-BD77-16D10E76520B}" type="pres">
      <dgm:prSet presAssocID="{6124DAE1-3C5B-456A-803C-CE42E9A21BEB}" presName="rootComposite" presStyleCnt="0"/>
      <dgm:spPr/>
    </dgm:pt>
    <dgm:pt modelId="{853A94B9-A2CE-4CDA-B1FC-0088E6EF5227}" type="pres">
      <dgm:prSet presAssocID="{6124DAE1-3C5B-456A-803C-CE42E9A21BEB}" presName="rootText" presStyleLbl="node4" presStyleIdx="1" presStyleCnt="3">
        <dgm:presLayoutVars>
          <dgm:chPref val="3"/>
        </dgm:presLayoutVars>
      </dgm:prSet>
      <dgm:spPr/>
    </dgm:pt>
    <dgm:pt modelId="{CB28CB09-3011-4B93-9BB2-1AFB0E494E75}" type="pres">
      <dgm:prSet presAssocID="{6124DAE1-3C5B-456A-803C-CE42E9A21BEB}" presName="rootConnector" presStyleLbl="node4" presStyleIdx="1" presStyleCnt="3"/>
      <dgm:spPr/>
    </dgm:pt>
    <dgm:pt modelId="{F2717911-5587-4BAC-9EDE-9C0FCF134410}" type="pres">
      <dgm:prSet presAssocID="{6124DAE1-3C5B-456A-803C-CE42E9A21BEB}" presName="hierChild4" presStyleCnt="0"/>
      <dgm:spPr/>
    </dgm:pt>
    <dgm:pt modelId="{708BEB0A-CBF2-4EF7-8885-9D80BAADDB13}" type="pres">
      <dgm:prSet presAssocID="{6124DAE1-3C5B-456A-803C-CE42E9A21BEB}" presName="hierChild5" presStyleCnt="0"/>
      <dgm:spPr/>
    </dgm:pt>
    <dgm:pt modelId="{84B37D26-A28E-4B11-91BD-746CBB3220BE}" type="pres">
      <dgm:prSet presAssocID="{4BD5E3EB-6293-45CC-9A07-31E9A51BB90B}" presName="hierChild5" presStyleCnt="0"/>
      <dgm:spPr/>
    </dgm:pt>
    <dgm:pt modelId="{EC4CCCAC-66FC-47E2-A80F-9AFAFD979236}" type="pres">
      <dgm:prSet presAssocID="{6B77A53E-2268-4917-823A-B56452BE7056}" presName="Name37" presStyleLbl="parChTrans1D4" presStyleIdx="2" presStyleCnt="3"/>
      <dgm:spPr/>
    </dgm:pt>
    <dgm:pt modelId="{AFC47E82-2209-4C1C-A174-83E5FA2CFE86}" type="pres">
      <dgm:prSet presAssocID="{1137ADB0-B6C0-4BD1-AA80-F6D173A11AB0}" presName="hierRoot2" presStyleCnt="0">
        <dgm:presLayoutVars>
          <dgm:hierBranch val="init"/>
        </dgm:presLayoutVars>
      </dgm:prSet>
      <dgm:spPr/>
    </dgm:pt>
    <dgm:pt modelId="{BEBBFC80-F717-4CFE-BC22-3EDA73167764}" type="pres">
      <dgm:prSet presAssocID="{1137ADB0-B6C0-4BD1-AA80-F6D173A11AB0}" presName="rootComposite" presStyleCnt="0"/>
      <dgm:spPr/>
    </dgm:pt>
    <dgm:pt modelId="{C05D5745-CF30-40C2-B005-7AC0E5C276D3}" type="pres">
      <dgm:prSet presAssocID="{1137ADB0-B6C0-4BD1-AA80-F6D173A11AB0}" presName="rootText" presStyleLbl="node4" presStyleIdx="2" presStyleCnt="3">
        <dgm:presLayoutVars>
          <dgm:chPref val="3"/>
        </dgm:presLayoutVars>
      </dgm:prSet>
      <dgm:spPr/>
    </dgm:pt>
    <dgm:pt modelId="{28B80E9D-E368-4C18-8981-EE8F62118A46}" type="pres">
      <dgm:prSet presAssocID="{1137ADB0-B6C0-4BD1-AA80-F6D173A11AB0}" presName="rootConnector" presStyleLbl="node4" presStyleIdx="2" presStyleCnt="3"/>
      <dgm:spPr/>
    </dgm:pt>
    <dgm:pt modelId="{3321D0BB-535B-4415-932D-F9CF83D04435}" type="pres">
      <dgm:prSet presAssocID="{1137ADB0-B6C0-4BD1-AA80-F6D173A11AB0}" presName="hierChild4" presStyleCnt="0"/>
      <dgm:spPr/>
    </dgm:pt>
    <dgm:pt modelId="{A0072BDC-C430-42EF-9244-E6B07550F2F2}" type="pres">
      <dgm:prSet presAssocID="{1137ADB0-B6C0-4BD1-AA80-F6D173A11AB0}" presName="hierChild5" presStyleCnt="0"/>
      <dgm:spPr/>
    </dgm:pt>
    <dgm:pt modelId="{248D9709-EB04-4147-8215-1404586AD0B6}" type="pres">
      <dgm:prSet presAssocID="{7861E178-1518-4F74-916F-F72FDB5BF64E}" presName="hierChild5" presStyleCnt="0"/>
      <dgm:spPr/>
    </dgm:pt>
    <dgm:pt modelId="{61A9F22B-C84C-436A-A5C9-F7154F9BCD74}" type="pres">
      <dgm:prSet presAssocID="{35B6D553-C351-43B5-91FA-A9B9B7C60BB7}" presName="hierChild5" presStyleCnt="0"/>
      <dgm:spPr/>
    </dgm:pt>
    <dgm:pt modelId="{DA9DE52F-E885-495F-9B93-920B3AACD51D}" type="pres">
      <dgm:prSet presAssocID="{8D8E04FA-E21F-4A9C-AC39-6623AA9C9797}" presName="hierChild3" presStyleCnt="0"/>
      <dgm:spPr/>
    </dgm:pt>
  </dgm:ptLst>
  <dgm:cxnLst>
    <dgm:cxn modelId="{35532602-5BA6-470E-8786-3E178C329C2F}" type="presOf" srcId="{631B93E1-34CB-4CF5-8219-E80B239653F2}" destId="{F6B49C6F-41CA-46A5-8CFA-487063B17D60}" srcOrd="0" destOrd="0" presId="urn:microsoft.com/office/officeart/2005/8/layout/orgChart1"/>
    <dgm:cxn modelId="{BFDAB617-F520-4DA2-9A05-41193350B163}" type="presOf" srcId="{6124DAE1-3C5B-456A-803C-CE42E9A21BEB}" destId="{853A94B9-A2CE-4CDA-B1FC-0088E6EF5227}" srcOrd="0" destOrd="0" presId="urn:microsoft.com/office/officeart/2005/8/layout/orgChart1"/>
    <dgm:cxn modelId="{C8B72B24-D576-4DCA-A9B9-2883F3E8B93B}" type="presOf" srcId="{4BD5E3EB-6293-45CC-9A07-31E9A51BB90B}" destId="{56539018-7A8F-442B-A9DA-2E38148F1EFC}" srcOrd="0" destOrd="0" presId="urn:microsoft.com/office/officeart/2005/8/layout/orgChart1"/>
    <dgm:cxn modelId="{D881BE31-0DDB-4D28-93F7-328EDDCC0634}" type="presOf" srcId="{1137ADB0-B6C0-4BD1-AA80-F6D173A11AB0}" destId="{C05D5745-CF30-40C2-B005-7AC0E5C276D3}" srcOrd="0" destOrd="0" presId="urn:microsoft.com/office/officeart/2005/8/layout/orgChart1"/>
    <dgm:cxn modelId="{DC400F60-4D4A-4758-88D0-4CF9005E9590}" type="presOf" srcId="{35B6D553-C351-43B5-91FA-A9B9B7C60BB7}" destId="{451F1EE3-99DE-4B60-8114-75DC0EFA7689}" srcOrd="1" destOrd="0" presId="urn:microsoft.com/office/officeart/2005/8/layout/orgChart1"/>
    <dgm:cxn modelId="{F5FD7842-4FDE-435F-9B2D-3130C9DD3004}" type="presOf" srcId="{0601E889-3A36-48E1-BF06-EE75A8332D6D}" destId="{A20DE5FB-62F0-4240-9496-37519DB61C88}" srcOrd="0" destOrd="0" presId="urn:microsoft.com/office/officeart/2005/8/layout/orgChart1"/>
    <dgm:cxn modelId="{AB8DE066-9521-4A70-9794-97670E2B1B70}" srcId="{8D8E04FA-E21F-4A9C-AC39-6623AA9C9797}" destId="{35B6D553-C351-43B5-91FA-A9B9B7C60BB7}" srcOrd="0" destOrd="0" parTransId="{631B93E1-34CB-4CF5-8219-E80B239653F2}" sibTransId="{DDB58107-CBE5-4E5E-AFF3-3CCE6A38E870}"/>
    <dgm:cxn modelId="{67D25C4C-6C3F-495A-84CC-5A0453A61E99}" type="presOf" srcId="{12F06EC6-5A2E-461A-883A-75CFAD91315C}" destId="{537D2366-03CF-4AD5-823D-06E69607E3D3}" srcOrd="0" destOrd="0" presId="urn:microsoft.com/office/officeart/2005/8/layout/orgChart1"/>
    <dgm:cxn modelId="{97CD356D-91C7-4184-8641-83E7421D37E1}" type="presOf" srcId="{7861E178-1518-4F74-916F-F72FDB5BF64E}" destId="{3E977C3E-B8A6-4EAE-A171-2F661EBEE5A0}" srcOrd="1" destOrd="0" presId="urn:microsoft.com/office/officeart/2005/8/layout/orgChart1"/>
    <dgm:cxn modelId="{D203D870-9C40-43CC-9579-ED5B2349A1DF}" type="presOf" srcId="{CDEDF26D-33AB-42C8-AE9E-9975D6C4C768}" destId="{F9B54B49-F580-4388-B3EC-2392B5BB91BF}" srcOrd="0" destOrd="0" presId="urn:microsoft.com/office/officeart/2005/8/layout/orgChart1"/>
    <dgm:cxn modelId="{DBDC0153-225F-4806-B691-29A44041A8A8}" type="presOf" srcId="{6B77A53E-2268-4917-823A-B56452BE7056}" destId="{EC4CCCAC-66FC-47E2-A80F-9AFAFD979236}" srcOrd="0" destOrd="0" presId="urn:microsoft.com/office/officeart/2005/8/layout/orgChart1"/>
    <dgm:cxn modelId="{940A947D-C5DB-41C5-BBC1-01BB30B26E12}" srcId="{7861E178-1518-4F74-916F-F72FDB5BF64E}" destId="{1137ADB0-B6C0-4BD1-AA80-F6D173A11AB0}" srcOrd="1" destOrd="0" parTransId="{6B77A53E-2268-4917-823A-B56452BE7056}" sibTransId="{3C653997-8052-4192-8C15-EA89EC70E8B0}"/>
    <dgm:cxn modelId="{2CC5B287-C47B-4E8D-B5DF-A9C27E3D1240}" type="presOf" srcId="{8D8E04FA-E21F-4A9C-AC39-6623AA9C9797}" destId="{8DA3BE0E-62C7-4074-8217-1E4887A630AB}" srcOrd="0" destOrd="0" presId="urn:microsoft.com/office/officeart/2005/8/layout/orgChart1"/>
    <dgm:cxn modelId="{3CA11D91-E5E4-4D7D-B60E-7B79AF73E2B0}" type="presOf" srcId="{6124DAE1-3C5B-456A-803C-CE42E9A21BEB}" destId="{CB28CB09-3011-4B93-9BB2-1AFB0E494E75}" srcOrd="1" destOrd="0" presId="urn:microsoft.com/office/officeart/2005/8/layout/orgChart1"/>
    <dgm:cxn modelId="{1D75C093-3BB7-4B7B-BDBD-EAED2DF830F4}" srcId="{4BD5E3EB-6293-45CC-9A07-31E9A51BB90B}" destId="{6124DAE1-3C5B-456A-803C-CE42E9A21BEB}" srcOrd="0" destOrd="0" parTransId="{27236F54-DD90-41F8-86F3-B770F2778CD2}" sibTransId="{FF86AFAD-D83E-4AAE-988C-7A01F81009C1}"/>
    <dgm:cxn modelId="{FF2010A1-6733-4866-B109-DD847BB54301}" srcId="{12F06EC6-5A2E-461A-883A-75CFAD91315C}" destId="{8D8E04FA-E21F-4A9C-AC39-6623AA9C9797}" srcOrd="0" destOrd="0" parTransId="{ED63B032-283A-4E02-8A4F-9EF0F1A61123}" sibTransId="{6ED0CC0D-62F1-48FB-9BB8-ECF551DA64F8}"/>
    <dgm:cxn modelId="{9B1C1CA6-16BD-475C-B2A6-81E0BB3C3B1F}" type="presOf" srcId="{7861E178-1518-4F74-916F-F72FDB5BF64E}" destId="{76EC6255-01E1-45F3-B6FC-E59D4643A122}" srcOrd="0" destOrd="0" presId="urn:microsoft.com/office/officeart/2005/8/layout/orgChart1"/>
    <dgm:cxn modelId="{8BFB20AA-0077-42DC-827E-47DF5F71CC5A}" type="presOf" srcId="{4BD5E3EB-6293-45CC-9A07-31E9A51BB90B}" destId="{18C028E1-89E8-4C52-9133-2AF60D0D1510}" srcOrd="1" destOrd="0" presId="urn:microsoft.com/office/officeart/2005/8/layout/orgChart1"/>
    <dgm:cxn modelId="{A26670AA-F3EA-417D-B59A-8BE9AEC9715B}" srcId="{7861E178-1518-4F74-916F-F72FDB5BF64E}" destId="{4BD5E3EB-6293-45CC-9A07-31E9A51BB90B}" srcOrd="0" destOrd="0" parTransId="{CDEDF26D-33AB-42C8-AE9E-9975D6C4C768}" sibTransId="{C221B116-A7EA-4179-8E90-BE8AE4BAC194}"/>
    <dgm:cxn modelId="{6901FAB9-FF93-497B-B860-5CB2E2ADBF4C}" type="presOf" srcId="{1137ADB0-B6C0-4BD1-AA80-F6D173A11AB0}" destId="{28B80E9D-E368-4C18-8981-EE8F62118A46}" srcOrd="1" destOrd="0" presId="urn:microsoft.com/office/officeart/2005/8/layout/orgChart1"/>
    <dgm:cxn modelId="{025FA7BB-3396-4185-955B-E66FD8303CC8}" type="presOf" srcId="{35B6D553-C351-43B5-91FA-A9B9B7C60BB7}" destId="{E0FEC400-7FCC-4F6C-8267-65497C0C07BF}" srcOrd="0" destOrd="0" presId="urn:microsoft.com/office/officeart/2005/8/layout/orgChart1"/>
    <dgm:cxn modelId="{C04354D4-C213-4727-8435-6403DD25BD50}" type="presOf" srcId="{27236F54-DD90-41F8-86F3-B770F2778CD2}" destId="{393B8BC3-CEC1-46D4-A71E-1BD6EA5CDD20}" srcOrd="0" destOrd="0" presId="urn:microsoft.com/office/officeart/2005/8/layout/orgChart1"/>
    <dgm:cxn modelId="{A0E9ADDC-D2C0-4BE2-8C18-B538AC23477B}" srcId="{35B6D553-C351-43B5-91FA-A9B9B7C60BB7}" destId="{7861E178-1518-4F74-916F-F72FDB5BF64E}" srcOrd="0" destOrd="0" parTransId="{0601E889-3A36-48E1-BF06-EE75A8332D6D}" sibTransId="{C57024F9-6118-4AF9-A4ED-FF09A550879D}"/>
    <dgm:cxn modelId="{C51B88E0-E93F-4548-A8C5-02E88A3AA630}" type="presOf" srcId="{8D8E04FA-E21F-4A9C-AC39-6623AA9C9797}" destId="{62EF8734-7BDD-49CB-BAAE-48249AA98B19}" srcOrd="1" destOrd="0" presId="urn:microsoft.com/office/officeart/2005/8/layout/orgChart1"/>
    <dgm:cxn modelId="{F04E52D8-E245-4D13-AC02-A4AB1A609201}" type="presParOf" srcId="{537D2366-03CF-4AD5-823D-06E69607E3D3}" destId="{8B2B49E7-EC0E-4D4A-99BE-86014B3E41C3}" srcOrd="0" destOrd="0" presId="urn:microsoft.com/office/officeart/2005/8/layout/orgChart1"/>
    <dgm:cxn modelId="{3B30CD71-1795-4463-9F11-F9EF275FC3B2}" type="presParOf" srcId="{8B2B49E7-EC0E-4D4A-99BE-86014B3E41C3}" destId="{5A93B67C-5BB2-4A10-9C0B-9E51CCE7CF8E}" srcOrd="0" destOrd="0" presId="urn:microsoft.com/office/officeart/2005/8/layout/orgChart1"/>
    <dgm:cxn modelId="{C456938E-EC08-41C5-87A8-2118A970EAB8}" type="presParOf" srcId="{5A93B67C-5BB2-4A10-9C0B-9E51CCE7CF8E}" destId="{8DA3BE0E-62C7-4074-8217-1E4887A630AB}" srcOrd="0" destOrd="0" presId="urn:microsoft.com/office/officeart/2005/8/layout/orgChart1"/>
    <dgm:cxn modelId="{449624F6-23F1-4C22-8824-907EB55E2808}" type="presParOf" srcId="{5A93B67C-5BB2-4A10-9C0B-9E51CCE7CF8E}" destId="{62EF8734-7BDD-49CB-BAAE-48249AA98B19}" srcOrd="1" destOrd="0" presId="urn:microsoft.com/office/officeart/2005/8/layout/orgChart1"/>
    <dgm:cxn modelId="{0C023869-94F2-4D30-BB16-986D86A9EFBE}" type="presParOf" srcId="{8B2B49E7-EC0E-4D4A-99BE-86014B3E41C3}" destId="{6D1A3EF8-7FF3-4E29-AB5A-B999D08336C2}" srcOrd="1" destOrd="0" presId="urn:microsoft.com/office/officeart/2005/8/layout/orgChart1"/>
    <dgm:cxn modelId="{22387F22-18C0-4C7C-82BF-0EB4047BE8C0}" type="presParOf" srcId="{6D1A3EF8-7FF3-4E29-AB5A-B999D08336C2}" destId="{F6B49C6F-41CA-46A5-8CFA-487063B17D60}" srcOrd="0" destOrd="0" presId="urn:microsoft.com/office/officeart/2005/8/layout/orgChart1"/>
    <dgm:cxn modelId="{7E1DF399-99E4-49AA-832B-51507F600DE1}" type="presParOf" srcId="{6D1A3EF8-7FF3-4E29-AB5A-B999D08336C2}" destId="{FA4CED8F-12D3-4148-94D7-71297FC776A1}" srcOrd="1" destOrd="0" presId="urn:microsoft.com/office/officeart/2005/8/layout/orgChart1"/>
    <dgm:cxn modelId="{7801F5B2-B9FB-4E7D-8513-ED58A5F7767A}" type="presParOf" srcId="{FA4CED8F-12D3-4148-94D7-71297FC776A1}" destId="{E091CFDB-E587-46FE-AB65-B9CE96640E12}" srcOrd="0" destOrd="0" presId="urn:microsoft.com/office/officeart/2005/8/layout/orgChart1"/>
    <dgm:cxn modelId="{596EFA05-09E0-436F-A45E-6B8CD37F4873}" type="presParOf" srcId="{E091CFDB-E587-46FE-AB65-B9CE96640E12}" destId="{E0FEC400-7FCC-4F6C-8267-65497C0C07BF}" srcOrd="0" destOrd="0" presId="urn:microsoft.com/office/officeart/2005/8/layout/orgChart1"/>
    <dgm:cxn modelId="{F9E6B8CD-41C2-439A-84B2-696C215EF2BD}" type="presParOf" srcId="{E091CFDB-E587-46FE-AB65-B9CE96640E12}" destId="{451F1EE3-99DE-4B60-8114-75DC0EFA7689}" srcOrd="1" destOrd="0" presId="urn:microsoft.com/office/officeart/2005/8/layout/orgChart1"/>
    <dgm:cxn modelId="{5728AF15-C025-474E-8A4A-C8B84E33D18D}" type="presParOf" srcId="{FA4CED8F-12D3-4148-94D7-71297FC776A1}" destId="{DC8F9701-6282-4B42-89DF-300ED9B45784}" srcOrd="1" destOrd="0" presId="urn:microsoft.com/office/officeart/2005/8/layout/orgChart1"/>
    <dgm:cxn modelId="{E7077313-FCB9-4CD5-AE11-6735B75ACC16}" type="presParOf" srcId="{DC8F9701-6282-4B42-89DF-300ED9B45784}" destId="{A20DE5FB-62F0-4240-9496-37519DB61C88}" srcOrd="0" destOrd="0" presId="urn:microsoft.com/office/officeart/2005/8/layout/orgChart1"/>
    <dgm:cxn modelId="{400ACADC-9CC2-4E36-8B83-6AD9FD256183}" type="presParOf" srcId="{DC8F9701-6282-4B42-89DF-300ED9B45784}" destId="{DEBBD4D9-6442-43D3-A1F6-AD37B4282C2F}" srcOrd="1" destOrd="0" presId="urn:microsoft.com/office/officeart/2005/8/layout/orgChart1"/>
    <dgm:cxn modelId="{F48EFC38-CBC8-4592-A34C-35C9AB6B8F7D}" type="presParOf" srcId="{DEBBD4D9-6442-43D3-A1F6-AD37B4282C2F}" destId="{ADCA0E9B-56E7-41BD-AEB5-BDB26A1105EE}" srcOrd="0" destOrd="0" presId="urn:microsoft.com/office/officeart/2005/8/layout/orgChart1"/>
    <dgm:cxn modelId="{4DAB8E3A-C585-4666-8C44-659704312C14}" type="presParOf" srcId="{ADCA0E9B-56E7-41BD-AEB5-BDB26A1105EE}" destId="{76EC6255-01E1-45F3-B6FC-E59D4643A122}" srcOrd="0" destOrd="0" presId="urn:microsoft.com/office/officeart/2005/8/layout/orgChart1"/>
    <dgm:cxn modelId="{07BFB219-72DC-43EE-B4B6-1226B88F26A1}" type="presParOf" srcId="{ADCA0E9B-56E7-41BD-AEB5-BDB26A1105EE}" destId="{3E977C3E-B8A6-4EAE-A171-2F661EBEE5A0}" srcOrd="1" destOrd="0" presId="urn:microsoft.com/office/officeart/2005/8/layout/orgChart1"/>
    <dgm:cxn modelId="{92DA8560-4767-4031-A1A4-D1D6FE74734B}" type="presParOf" srcId="{DEBBD4D9-6442-43D3-A1F6-AD37B4282C2F}" destId="{C0107536-51FD-49C2-9719-B840A22BE655}" srcOrd="1" destOrd="0" presId="urn:microsoft.com/office/officeart/2005/8/layout/orgChart1"/>
    <dgm:cxn modelId="{1821547F-6DB8-4826-8E32-FC7188FA26C6}" type="presParOf" srcId="{C0107536-51FD-49C2-9719-B840A22BE655}" destId="{F9B54B49-F580-4388-B3EC-2392B5BB91BF}" srcOrd="0" destOrd="0" presId="urn:microsoft.com/office/officeart/2005/8/layout/orgChart1"/>
    <dgm:cxn modelId="{7E88B6D6-E052-455F-BC48-F696E2B738ED}" type="presParOf" srcId="{C0107536-51FD-49C2-9719-B840A22BE655}" destId="{B234B1A7-18FC-4C67-B312-DEA161080682}" srcOrd="1" destOrd="0" presId="urn:microsoft.com/office/officeart/2005/8/layout/orgChart1"/>
    <dgm:cxn modelId="{16840E68-58A5-4DA4-A937-2DECD309AC74}" type="presParOf" srcId="{B234B1A7-18FC-4C67-B312-DEA161080682}" destId="{969CE716-3E2F-4D51-8992-E86CEE1BD749}" srcOrd="0" destOrd="0" presId="urn:microsoft.com/office/officeart/2005/8/layout/orgChart1"/>
    <dgm:cxn modelId="{F98C7AFA-1035-4DA8-90DD-30A32FD130F7}" type="presParOf" srcId="{969CE716-3E2F-4D51-8992-E86CEE1BD749}" destId="{56539018-7A8F-442B-A9DA-2E38148F1EFC}" srcOrd="0" destOrd="0" presId="urn:microsoft.com/office/officeart/2005/8/layout/orgChart1"/>
    <dgm:cxn modelId="{B85D0E1F-B104-4D05-83D9-B95D37917DA0}" type="presParOf" srcId="{969CE716-3E2F-4D51-8992-E86CEE1BD749}" destId="{18C028E1-89E8-4C52-9133-2AF60D0D1510}" srcOrd="1" destOrd="0" presId="urn:microsoft.com/office/officeart/2005/8/layout/orgChart1"/>
    <dgm:cxn modelId="{759AD57A-E467-4135-BEF0-CA89EC7BC7DC}" type="presParOf" srcId="{B234B1A7-18FC-4C67-B312-DEA161080682}" destId="{8173A3D6-8E4B-4AD0-B4A8-24BE707B3C45}" srcOrd="1" destOrd="0" presId="urn:microsoft.com/office/officeart/2005/8/layout/orgChart1"/>
    <dgm:cxn modelId="{62CCFE9F-5911-451C-97C1-B3C5534C097B}" type="presParOf" srcId="{8173A3D6-8E4B-4AD0-B4A8-24BE707B3C45}" destId="{393B8BC3-CEC1-46D4-A71E-1BD6EA5CDD20}" srcOrd="0" destOrd="0" presId="urn:microsoft.com/office/officeart/2005/8/layout/orgChart1"/>
    <dgm:cxn modelId="{D8B21E9A-1511-40A4-94F2-8A2530B5FF8E}" type="presParOf" srcId="{8173A3D6-8E4B-4AD0-B4A8-24BE707B3C45}" destId="{C17744E8-6406-4BEB-B0E0-BE2E571E41D8}" srcOrd="1" destOrd="0" presId="urn:microsoft.com/office/officeart/2005/8/layout/orgChart1"/>
    <dgm:cxn modelId="{FDAD8473-4983-4762-970B-709B3EBE8D10}" type="presParOf" srcId="{C17744E8-6406-4BEB-B0E0-BE2E571E41D8}" destId="{221941AE-1B12-4EDC-BD77-16D10E76520B}" srcOrd="0" destOrd="0" presId="urn:microsoft.com/office/officeart/2005/8/layout/orgChart1"/>
    <dgm:cxn modelId="{94D87E30-92C1-44E5-870A-F3BE6B6C7326}" type="presParOf" srcId="{221941AE-1B12-4EDC-BD77-16D10E76520B}" destId="{853A94B9-A2CE-4CDA-B1FC-0088E6EF5227}" srcOrd="0" destOrd="0" presId="urn:microsoft.com/office/officeart/2005/8/layout/orgChart1"/>
    <dgm:cxn modelId="{9D693F1B-7199-432B-A4E2-3452CC805D3F}" type="presParOf" srcId="{221941AE-1B12-4EDC-BD77-16D10E76520B}" destId="{CB28CB09-3011-4B93-9BB2-1AFB0E494E75}" srcOrd="1" destOrd="0" presId="urn:microsoft.com/office/officeart/2005/8/layout/orgChart1"/>
    <dgm:cxn modelId="{B90211A0-0275-4F40-B959-BA84E5441938}" type="presParOf" srcId="{C17744E8-6406-4BEB-B0E0-BE2E571E41D8}" destId="{F2717911-5587-4BAC-9EDE-9C0FCF134410}" srcOrd="1" destOrd="0" presId="urn:microsoft.com/office/officeart/2005/8/layout/orgChart1"/>
    <dgm:cxn modelId="{DC0BCBC3-7ED9-4B06-9EFF-B4C792D046C5}" type="presParOf" srcId="{C17744E8-6406-4BEB-B0E0-BE2E571E41D8}" destId="{708BEB0A-CBF2-4EF7-8885-9D80BAADDB13}" srcOrd="2" destOrd="0" presId="urn:microsoft.com/office/officeart/2005/8/layout/orgChart1"/>
    <dgm:cxn modelId="{097A4D6A-92CE-405E-BA8C-94CC8F20C8B1}" type="presParOf" srcId="{B234B1A7-18FC-4C67-B312-DEA161080682}" destId="{84B37D26-A28E-4B11-91BD-746CBB3220BE}" srcOrd="2" destOrd="0" presId="urn:microsoft.com/office/officeart/2005/8/layout/orgChart1"/>
    <dgm:cxn modelId="{7E77DE4F-66B4-4864-94C7-E7CE39AD8BC1}" type="presParOf" srcId="{C0107536-51FD-49C2-9719-B840A22BE655}" destId="{EC4CCCAC-66FC-47E2-A80F-9AFAFD979236}" srcOrd="2" destOrd="0" presId="urn:microsoft.com/office/officeart/2005/8/layout/orgChart1"/>
    <dgm:cxn modelId="{0BD71497-FBB3-4372-A66C-ED330BAC1A26}" type="presParOf" srcId="{C0107536-51FD-49C2-9719-B840A22BE655}" destId="{AFC47E82-2209-4C1C-A174-83E5FA2CFE86}" srcOrd="3" destOrd="0" presId="urn:microsoft.com/office/officeart/2005/8/layout/orgChart1"/>
    <dgm:cxn modelId="{A9861A20-F045-41D3-A5FE-4CB846D11877}" type="presParOf" srcId="{AFC47E82-2209-4C1C-A174-83E5FA2CFE86}" destId="{BEBBFC80-F717-4CFE-BC22-3EDA73167764}" srcOrd="0" destOrd="0" presId="urn:microsoft.com/office/officeart/2005/8/layout/orgChart1"/>
    <dgm:cxn modelId="{2E4B2F98-6F78-4361-BCF8-FD53D9C2F643}" type="presParOf" srcId="{BEBBFC80-F717-4CFE-BC22-3EDA73167764}" destId="{C05D5745-CF30-40C2-B005-7AC0E5C276D3}" srcOrd="0" destOrd="0" presId="urn:microsoft.com/office/officeart/2005/8/layout/orgChart1"/>
    <dgm:cxn modelId="{811112F3-ACED-4CFA-A1F9-E5EF5E349FAE}" type="presParOf" srcId="{BEBBFC80-F717-4CFE-BC22-3EDA73167764}" destId="{28B80E9D-E368-4C18-8981-EE8F62118A46}" srcOrd="1" destOrd="0" presId="urn:microsoft.com/office/officeart/2005/8/layout/orgChart1"/>
    <dgm:cxn modelId="{BE933861-EF55-4388-B6D4-7B63CD36E229}" type="presParOf" srcId="{AFC47E82-2209-4C1C-A174-83E5FA2CFE86}" destId="{3321D0BB-535B-4415-932D-F9CF83D04435}" srcOrd="1" destOrd="0" presId="urn:microsoft.com/office/officeart/2005/8/layout/orgChart1"/>
    <dgm:cxn modelId="{DBBDF4AB-2549-490F-B85F-1F85834B0210}" type="presParOf" srcId="{AFC47E82-2209-4C1C-A174-83E5FA2CFE86}" destId="{A0072BDC-C430-42EF-9244-E6B07550F2F2}" srcOrd="2" destOrd="0" presId="urn:microsoft.com/office/officeart/2005/8/layout/orgChart1"/>
    <dgm:cxn modelId="{1C0C72AD-D57D-4C30-B5BF-D3FCCD64FCEE}" type="presParOf" srcId="{DEBBD4D9-6442-43D3-A1F6-AD37B4282C2F}" destId="{248D9709-EB04-4147-8215-1404586AD0B6}" srcOrd="2" destOrd="0" presId="urn:microsoft.com/office/officeart/2005/8/layout/orgChart1"/>
    <dgm:cxn modelId="{9AEBD58D-05C7-4281-A325-9CC402056F96}" type="presParOf" srcId="{FA4CED8F-12D3-4148-94D7-71297FC776A1}" destId="{61A9F22B-C84C-436A-A5C9-F7154F9BCD74}" srcOrd="2" destOrd="0" presId="urn:microsoft.com/office/officeart/2005/8/layout/orgChart1"/>
    <dgm:cxn modelId="{9DFE64CD-D36E-4249-9F92-4CCB8DDD19F8}" type="presParOf" srcId="{8B2B49E7-EC0E-4D4A-99BE-86014B3E41C3}" destId="{DA9DE52F-E885-495F-9B93-920B3AACD51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D0A992-E0C3-404F-A7BB-A7EC11DBECCF}" type="doc">
      <dgm:prSet loTypeId="urn:microsoft.com/office/officeart/2005/8/layout/hierarchy3" loCatId="relationship" qsTypeId="urn:microsoft.com/office/officeart/2005/8/quickstyle/simple1" qsCatId="simple" csTypeId="urn:microsoft.com/office/officeart/2005/8/colors/accent3_1" csCatId="accent3" phldr="1"/>
      <dgm:spPr/>
      <dgm:t>
        <a:bodyPr/>
        <a:lstStyle/>
        <a:p>
          <a:endParaRPr lang="en-AU"/>
        </a:p>
      </dgm:t>
    </dgm:pt>
    <dgm:pt modelId="{56666F04-9BDC-4579-B340-A9712A8FAA76}">
      <dgm:prSet phldrT="[Text]"/>
      <dgm:spPr/>
      <dgm:t>
        <a:bodyPr/>
        <a:lstStyle/>
        <a:p>
          <a:r>
            <a:rPr lang="en-AU" dirty="0"/>
            <a:t>ISO SAR standards</a:t>
          </a:r>
        </a:p>
      </dgm:t>
    </dgm:pt>
    <dgm:pt modelId="{74BE5FB8-BE78-44BD-979F-5D5F35FF6EF6}" type="parTrans" cxnId="{F7D1AA8B-08E0-4A5D-9CBC-10229C7C0E65}">
      <dgm:prSet/>
      <dgm:spPr/>
      <dgm:t>
        <a:bodyPr/>
        <a:lstStyle/>
        <a:p>
          <a:endParaRPr lang="en-AU"/>
        </a:p>
      </dgm:t>
    </dgm:pt>
    <dgm:pt modelId="{66C4EAA8-1A80-4E86-A993-CD3F075CAA65}" type="sibTrans" cxnId="{F7D1AA8B-08E0-4A5D-9CBC-10229C7C0E65}">
      <dgm:prSet/>
      <dgm:spPr/>
      <dgm:t>
        <a:bodyPr/>
        <a:lstStyle/>
        <a:p>
          <a:endParaRPr lang="en-AU"/>
        </a:p>
      </dgm:t>
    </dgm:pt>
    <dgm:pt modelId="{70073498-D3E2-4305-88DB-8A8EDB32AA3B}">
      <dgm:prSet phldrT="[Text]"/>
      <dgm:spPr/>
      <dgm:t>
        <a:bodyPr/>
        <a:lstStyle/>
        <a:p>
          <a:r>
            <a:rPr lang="en-AU" dirty="0"/>
            <a:t>Standard published</a:t>
          </a:r>
        </a:p>
      </dgm:t>
    </dgm:pt>
    <dgm:pt modelId="{41015F66-B3F8-4335-B2AC-FA8410AE1FAB}" type="parTrans" cxnId="{1DD60683-E037-4D6E-B644-BD0F09E25D22}">
      <dgm:prSet/>
      <dgm:spPr/>
      <dgm:t>
        <a:bodyPr/>
        <a:lstStyle/>
        <a:p>
          <a:endParaRPr lang="en-AU"/>
        </a:p>
      </dgm:t>
    </dgm:pt>
    <dgm:pt modelId="{A4FCE804-942C-4261-A4B8-E9277C89F418}" type="sibTrans" cxnId="{1DD60683-E037-4D6E-B644-BD0F09E25D22}">
      <dgm:prSet/>
      <dgm:spPr/>
      <dgm:t>
        <a:bodyPr/>
        <a:lstStyle/>
        <a:p>
          <a:endParaRPr lang="en-AU"/>
        </a:p>
      </dgm:t>
    </dgm:pt>
    <dgm:pt modelId="{DB9AD469-6E93-4796-A5A0-3F32277397C8}">
      <dgm:prSet phldrT="[Text]"/>
      <dgm:spPr/>
      <dgm:t>
        <a:bodyPr/>
        <a:lstStyle/>
        <a:p>
          <a:r>
            <a:rPr lang="en-AU" dirty="0"/>
            <a:t>Engagement challenges</a:t>
          </a:r>
        </a:p>
      </dgm:t>
    </dgm:pt>
    <dgm:pt modelId="{DEB02FF9-77BF-4D93-B9F2-31F6078C83E5}" type="parTrans" cxnId="{632DCE6D-385D-45F6-95FB-97FCCE899F36}">
      <dgm:prSet/>
      <dgm:spPr/>
      <dgm:t>
        <a:bodyPr/>
        <a:lstStyle/>
        <a:p>
          <a:endParaRPr lang="en-AU"/>
        </a:p>
      </dgm:t>
    </dgm:pt>
    <dgm:pt modelId="{5A37D05A-AC1C-4CC8-9C0B-47EA26C818B0}" type="sibTrans" cxnId="{632DCE6D-385D-45F6-95FB-97FCCE899F36}">
      <dgm:prSet/>
      <dgm:spPr/>
      <dgm:t>
        <a:bodyPr/>
        <a:lstStyle/>
        <a:p>
          <a:endParaRPr lang="en-AU"/>
        </a:p>
      </dgm:t>
    </dgm:pt>
    <dgm:pt modelId="{13A563E0-2E25-4610-9DD0-A3437B3EBD6F}">
      <dgm:prSet phldrT="[Text]"/>
      <dgm:spPr/>
      <dgm:t>
        <a:bodyPr/>
        <a:lstStyle/>
        <a:p>
          <a:r>
            <a:rPr lang="en-AU" dirty="0"/>
            <a:t>Data Management Principles</a:t>
          </a:r>
        </a:p>
      </dgm:t>
    </dgm:pt>
    <dgm:pt modelId="{7E8F2B86-063F-42C5-AF8D-706388719CF5}" type="parTrans" cxnId="{FC810F3B-B444-413B-8353-5A17AADB7711}">
      <dgm:prSet/>
      <dgm:spPr/>
      <dgm:t>
        <a:bodyPr/>
        <a:lstStyle/>
        <a:p>
          <a:endParaRPr lang="en-AU"/>
        </a:p>
      </dgm:t>
    </dgm:pt>
    <dgm:pt modelId="{8826CE60-335B-47FC-B224-DFEC765CD46D}" type="sibTrans" cxnId="{FC810F3B-B444-413B-8353-5A17AADB7711}">
      <dgm:prSet/>
      <dgm:spPr/>
      <dgm:t>
        <a:bodyPr/>
        <a:lstStyle/>
        <a:p>
          <a:endParaRPr lang="en-AU"/>
        </a:p>
      </dgm:t>
    </dgm:pt>
    <dgm:pt modelId="{960BB4EC-56B5-4A91-AFA6-A8A643576294}">
      <dgm:prSet phldrT="[Text]"/>
      <dgm:spPr/>
      <dgm:t>
        <a:bodyPr/>
        <a:lstStyle/>
        <a:p>
          <a:r>
            <a:rPr lang="en-AU" dirty="0"/>
            <a:t>Maturity Matrix</a:t>
          </a:r>
        </a:p>
      </dgm:t>
    </dgm:pt>
    <dgm:pt modelId="{EDF648E2-C029-4401-ADF5-75C33424C551}" type="parTrans" cxnId="{74192708-9707-4BC1-865D-B0EE07DA43B3}">
      <dgm:prSet/>
      <dgm:spPr/>
      <dgm:t>
        <a:bodyPr/>
        <a:lstStyle/>
        <a:p>
          <a:endParaRPr lang="en-AU"/>
        </a:p>
      </dgm:t>
    </dgm:pt>
    <dgm:pt modelId="{E80D4ED8-FEC5-48CB-B3BA-6A411847B705}" type="sibTrans" cxnId="{74192708-9707-4BC1-865D-B0EE07DA43B3}">
      <dgm:prSet/>
      <dgm:spPr/>
      <dgm:t>
        <a:bodyPr/>
        <a:lstStyle/>
        <a:p>
          <a:endParaRPr lang="en-AU"/>
        </a:p>
      </dgm:t>
    </dgm:pt>
    <dgm:pt modelId="{D80867D2-D1F7-47F8-A215-DA0F47377DFB}">
      <dgm:prSet phldrT="[Text]"/>
      <dgm:spPr/>
      <dgm:t>
        <a:bodyPr/>
        <a:lstStyle/>
        <a:p>
          <a:r>
            <a:rPr lang="en-AU" dirty="0"/>
            <a:t>Evaluation of different methods/principles</a:t>
          </a:r>
        </a:p>
      </dgm:t>
    </dgm:pt>
    <dgm:pt modelId="{2E671839-D75C-4C00-AE6E-29A1100305B7}" type="parTrans" cxnId="{A7DF6710-592D-48F2-97FB-36D31D59B051}">
      <dgm:prSet/>
      <dgm:spPr/>
      <dgm:t>
        <a:bodyPr/>
        <a:lstStyle/>
        <a:p>
          <a:endParaRPr lang="en-AU"/>
        </a:p>
      </dgm:t>
    </dgm:pt>
    <dgm:pt modelId="{A88A8D40-0D45-48BC-BE2D-44193C367FDE}" type="sibTrans" cxnId="{A7DF6710-592D-48F2-97FB-36D31D59B051}">
      <dgm:prSet/>
      <dgm:spPr/>
      <dgm:t>
        <a:bodyPr/>
        <a:lstStyle/>
        <a:p>
          <a:endParaRPr lang="en-AU"/>
        </a:p>
      </dgm:t>
    </dgm:pt>
    <dgm:pt modelId="{DF5D5D5B-098D-4023-A8F6-158C3D079E92}">
      <dgm:prSet phldrT="[Text]"/>
      <dgm:spPr/>
      <dgm:t>
        <a:bodyPr/>
        <a:lstStyle/>
        <a:p>
          <a:r>
            <a:rPr lang="en-AU" dirty="0"/>
            <a:t>ARD metadata</a:t>
          </a:r>
        </a:p>
      </dgm:t>
    </dgm:pt>
    <dgm:pt modelId="{1CD3B53F-3066-4961-BCC8-A1BBFC11D9DD}" type="parTrans" cxnId="{EFD0A1B0-EDD7-4374-A68C-C104790CDC89}">
      <dgm:prSet/>
      <dgm:spPr/>
      <dgm:t>
        <a:bodyPr/>
        <a:lstStyle/>
        <a:p>
          <a:endParaRPr lang="en-AU"/>
        </a:p>
      </dgm:t>
    </dgm:pt>
    <dgm:pt modelId="{91E8A398-DA80-49A2-B77D-4E1A9101F1E2}" type="sibTrans" cxnId="{EFD0A1B0-EDD7-4374-A68C-C104790CDC89}">
      <dgm:prSet/>
      <dgm:spPr/>
      <dgm:t>
        <a:bodyPr/>
        <a:lstStyle/>
        <a:p>
          <a:endParaRPr lang="en-AU"/>
        </a:p>
      </dgm:t>
    </dgm:pt>
    <dgm:pt modelId="{09258DD5-C616-45BA-B8E6-3AE12962AAA1}">
      <dgm:prSet phldrT="[Text]"/>
      <dgm:spPr/>
      <dgm:t>
        <a:bodyPr/>
        <a:lstStyle/>
        <a:p>
          <a:r>
            <a:rPr lang="en-AU" dirty="0"/>
            <a:t>Evolved into task 1?</a:t>
          </a:r>
        </a:p>
      </dgm:t>
    </dgm:pt>
    <dgm:pt modelId="{6C1866C4-3021-4F71-87D2-57982B6251B5}" type="parTrans" cxnId="{882A009D-9073-42CA-ACB9-CE347C7D25C0}">
      <dgm:prSet/>
      <dgm:spPr/>
      <dgm:t>
        <a:bodyPr/>
        <a:lstStyle/>
        <a:p>
          <a:endParaRPr lang="en-AU"/>
        </a:p>
      </dgm:t>
    </dgm:pt>
    <dgm:pt modelId="{3C88D492-C7BC-448B-8BD3-3FE2AE26A17D}" type="sibTrans" cxnId="{882A009D-9073-42CA-ACB9-CE347C7D25C0}">
      <dgm:prSet/>
      <dgm:spPr/>
      <dgm:t>
        <a:bodyPr/>
        <a:lstStyle/>
        <a:p>
          <a:endParaRPr lang="en-AU"/>
        </a:p>
      </dgm:t>
    </dgm:pt>
    <dgm:pt modelId="{6232D2AD-651C-4163-BF7A-712230365E13}">
      <dgm:prSet phldrT="[Text]"/>
      <dgm:spPr/>
      <dgm:t>
        <a:bodyPr/>
        <a:lstStyle/>
        <a:p>
          <a:r>
            <a:rPr lang="en-AU" dirty="0"/>
            <a:t>Embedding, tagging of required QI parameters</a:t>
          </a:r>
        </a:p>
      </dgm:t>
    </dgm:pt>
    <dgm:pt modelId="{CE616406-279A-46D9-A95E-C8CDA4F23AF0}" type="parTrans" cxnId="{90754CC1-F931-4F70-86C2-54A33F3572F6}">
      <dgm:prSet/>
      <dgm:spPr/>
      <dgm:t>
        <a:bodyPr/>
        <a:lstStyle/>
        <a:p>
          <a:endParaRPr lang="en-AU"/>
        </a:p>
      </dgm:t>
    </dgm:pt>
    <dgm:pt modelId="{B5EB1B90-00F8-4A86-B770-A6894511BC04}" type="sibTrans" cxnId="{90754CC1-F931-4F70-86C2-54A33F3572F6}">
      <dgm:prSet/>
      <dgm:spPr/>
      <dgm:t>
        <a:bodyPr/>
        <a:lstStyle/>
        <a:p>
          <a:endParaRPr lang="en-AU"/>
        </a:p>
      </dgm:t>
    </dgm:pt>
    <dgm:pt modelId="{8D2C4F37-5210-4934-9EE7-60CF5C642EF0}" type="pres">
      <dgm:prSet presAssocID="{E6D0A992-E0C3-404F-A7BB-A7EC11DBECCF}" presName="diagram" presStyleCnt="0">
        <dgm:presLayoutVars>
          <dgm:chPref val="1"/>
          <dgm:dir/>
          <dgm:animOne val="branch"/>
          <dgm:animLvl val="lvl"/>
          <dgm:resizeHandles/>
        </dgm:presLayoutVars>
      </dgm:prSet>
      <dgm:spPr/>
    </dgm:pt>
    <dgm:pt modelId="{CEFEB465-83A7-44FE-B7AC-CBD0CFC8C5A6}" type="pres">
      <dgm:prSet presAssocID="{56666F04-9BDC-4579-B340-A9712A8FAA76}" presName="root" presStyleCnt="0"/>
      <dgm:spPr/>
    </dgm:pt>
    <dgm:pt modelId="{8E6B50A5-B74C-460F-AF84-192B73BC2312}" type="pres">
      <dgm:prSet presAssocID="{56666F04-9BDC-4579-B340-A9712A8FAA76}" presName="rootComposite" presStyleCnt="0"/>
      <dgm:spPr/>
    </dgm:pt>
    <dgm:pt modelId="{C86E7816-46B1-4681-BA78-A290EDB3CD50}" type="pres">
      <dgm:prSet presAssocID="{56666F04-9BDC-4579-B340-A9712A8FAA76}" presName="rootText" presStyleLbl="node1" presStyleIdx="0" presStyleCnt="3"/>
      <dgm:spPr/>
    </dgm:pt>
    <dgm:pt modelId="{EA3A1EB0-A07C-49D1-9AEA-8685BF57080F}" type="pres">
      <dgm:prSet presAssocID="{56666F04-9BDC-4579-B340-A9712A8FAA76}" presName="rootConnector" presStyleLbl="node1" presStyleIdx="0" presStyleCnt="3"/>
      <dgm:spPr/>
    </dgm:pt>
    <dgm:pt modelId="{0E591893-2341-4718-AC36-FFCE5D1E60C8}" type="pres">
      <dgm:prSet presAssocID="{56666F04-9BDC-4579-B340-A9712A8FAA76}" presName="childShape" presStyleCnt="0"/>
      <dgm:spPr/>
    </dgm:pt>
    <dgm:pt modelId="{4686E4D9-94F4-4A9C-A6F9-824F07FC2E86}" type="pres">
      <dgm:prSet presAssocID="{41015F66-B3F8-4335-B2AC-FA8410AE1FAB}" presName="Name13" presStyleLbl="parChTrans1D2" presStyleIdx="0" presStyleCnt="6"/>
      <dgm:spPr/>
    </dgm:pt>
    <dgm:pt modelId="{C704E60B-E963-442A-9079-DEC17FC4D5A2}" type="pres">
      <dgm:prSet presAssocID="{70073498-D3E2-4305-88DB-8A8EDB32AA3B}" presName="childText" presStyleLbl="bgAcc1" presStyleIdx="0" presStyleCnt="6">
        <dgm:presLayoutVars>
          <dgm:bulletEnabled val="1"/>
        </dgm:presLayoutVars>
      </dgm:prSet>
      <dgm:spPr/>
    </dgm:pt>
    <dgm:pt modelId="{859381BD-2FA2-4E2A-A4A6-8C962F328B1A}" type="pres">
      <dgm:prSet presAssocID="{DEB02FF9-77BF-4D93-B9F2-31F6078C83E5}" presName="Name13" presStyleLbl="parChTrans1D2" presStyleIdx="1" presStyleCnt="6"/>
      <dgm:spPr/>
    </dgm:pt>
    <dgm:pt modelId="{5C54C52D-FF95-408C-98B7-017E9AFE1B22}" type="pres">
      <dgm:prSet presAssocID="{DB9AD469-6E93-4796-A5A0-3F32277397C8}" presName="childText" presStyleLbl="bgAcc1" presStyleIdx="1" presStyleCnt="6">
        <dgm:presLayoutVars>
          <dgm:bulletEnabled val="1"/>
        </dgm:presLayoutVars>
      </dgm:prSet>
      <dgm:spPr/>
    </dgm:pt>
    <dgm:pt modelId="{213882F3-BA58-4846-BFCB-9718D01F9C5D}" type="pres">
      <dgm:prSet presAssocID="{13A563E0-2E25-4610-9DD0-A3437B3EBD6F}" presName="root" presStyleCnt="0"/>
      <dgm:spPr/>
    </dgm:pt>
    <dgm:pt modelId="{358ECA4E-E829-4B1A-9BDB-0EBE92B2823B}" type="pres">
      <dgm:prSet presAssocID="{13A563E0-2E25-4610-9DD0-A3437B3EBD6F}" presName="rootComposite" presStyleCnt="0"/>
      <dgm:spPr/>
    </dgm:pt>
    <dgm:pt modelId="{772CBB00-978F-4A27-8E7D-4F61076C6FBB}" type="pres">
      <dgm:prSet presAssocID="{13A563E0-2E25-4610-9DD0-A3437B3EBD6F}" presName="rootText" presStyleLbl="node1" presStyleIdx="1" presStyleCnt="3"/>
      <dgm:spPr/>
    </dgm:pt>
    <dgm:pt modelId="{778A463B-5258-4E5B-965D-FAECEAFBA1A8}" type="pres">
      <dgm:prSet presAssocID="{13A563E0-2E25-4610-9DD0-A3437B3EBD6F}" presName="rootConnector" presStyleLbl="node1" presStyleIdx="1" presStyleCnt="3"/>
      <dgm:spPr/>
    </dgm:pt>
    <dgm:pt modelId="{4900F033-C742-4309-AE4E-AC89354373F1}" type="pres">
      <dgm:prSet presAssocID="{13A563E0-2E25-4610-9DD0-A3437B3EBD6F}" presName="childShape" presStyleCnt="0"/>
      <dgm:spPr/>
    </dgm:pt>
    <dgm:pt modelId="{BDB37C3E-E02F-4398-8E74-E48E6698A250}" type="pres">
      <dgm:prSet presAssocID="{EDF648E2-C029-4401-ADF5-75C33424C551}" presName="Name13" presStyleLbl="parChTrans1D2" presStyleIdx="2" presStyleCnt="6"/>
      <dgm:spPr/>
    </dgm:pt>
    <dgm:pt modelId="{2164BC3C-8CBF-4912-BFB0-891DDF5A41E5}" type="pres">
      <dgm:prSet presAssocID="{960BB4EC-56B5-4A91-AFA6-A8A643576294}" presName="childText" presStyleLbl="bgAcc1" presStyleIdx="2" presStyleCnt="6">
        <dgm:presLayoutVars>
          <dgm:bulletEnabled val="1"/>
        </dgm:presLayoutVars>
      </dgm:prSet>
      <dgm:spPr/>
    </dgm:pt>
    <dgm:pt modelId="{D47C15CA-2BCB-4880-94B4-61631A8956D8}" type="pres">
      <dgm:prSet presAssocID="{2E671839-D75C-4C00-AE6E-29A1100305B7}" presName="Name13" presStyleLbl="parChTrans1D2" presStyleIdx="3" presStyleCnt="6"/>
      <dgm:spPr/>
    </dgm:pt>
    <dgm:pt modelId="{3361AD72-AC73-4D41-B12C-857784D05601}" type="pres">
      <dgm:prSet presAssocID="{D80867D2-D1F7-47F8-A215-DA0F47377DFB}" presName="childText" presStyleLbl="bgAcc1" presStyleIdx="3" presStyleCnt="6">
        <dgm:presLayoutVars>
          <dgm:bulletEnabled val="1"/>
        </dgm:presLayoutVars>
      </dgm:prSet>
      <dgm:spPr/>
    </dgm:pt>
    <dgm:pt modelId="{0816ED65-196C-450B-815A-8F3065C1A008}" type="pres">
      <dgm:prSet presAssocID="{CE616406-279A-46D9-A95E-C8CDA4F23AF0}" presName="Name13" presStyleLbl="parChTrans1D2" presStyleIdx="4" presStyleCnt="6"/>
      <dgm:spPr/>
    </dgm:pt>
    <dgm:pt modelId="{96BC3F39-DFCC-4113-A390-17085C00A78F}" type="pres">
      <dgm:prSet presAssocID="{6232D2AD-651C-4163-BF7A-712230365E13}" presName="childText" presStyleLbl="bgAcc1" presStyleIdx="4" presStyleCnt="6">
        <dgm:presLayoutVars>
          <dgm:bulletEnabled val="1"/>
        </dgm:presLayoutVars>
      </dgm:prSet>
      <dgm:spPr/>
    </dgm:pt>
    <dgm:pt modelId="{E7F25BEE-4697-4353-B415-EB95CFC9E1BB}" type="pres">
      <dgm:prSet presAssocID="{DF5D5D5B-098D-4023-A8F6-158C3D079E92}" presName="root" presStyleCnt="0"/>
      <dgm:spPr/>
    </dgm:pt>
    <dgm:pt modelId="{DF792006-011A-46F4-B63E-2F3A01769173}" type="pres">
      <dgm:prSet presAssocID="{DF5D5D5B-098D-4023-A8F6-158C3D079E92}" presName="rootComposite" presStyleCnt="0"/>
      <dgm:spPr/>
    </dgm:pt>
    <dgm:pt modelId="{640420E2-0ADF-408F-8D8F-2F6502848081}" type="pres">
      <dgm:prSet presAssocID="{DF5D5D5B-098D-4023-A8F6-158C3D079E92}" presName="rootText" presStyleLbl="node1" presStyleIdx="2" presStyleCnt="3"/>
      <dgm:spPr/>
    </dgm:pt>
    <dgm:pt modelId="{A7855FC1-887B-43A2-AFA2-C793ED4E87DB}" type="pres">
      <dgm:prSet presAssocID="{DF5D5D5B-098D-4023-A8F6-158C3D079E92}" presName="rootConnector" presStyleLbl="node1" presStyleIdx="2" presStyleCnt="3"/>
      <dgm:spPr/>
    </dgm:pt>
    <dgm:pt modelId="{D7A5ADAC-5F4E-416F-8728-FC0908F9DEF4}" type="pres">
      <dgm:prSet presAssocID="{DF5D5D5B-098D-4023-A8F6-158C3D079E92}" presName="childShape" presStyleCnt="0"/>
      <dgm:spPr/>
    </dgm:pt>
    <dgm:pt modelId="{91D34A41-1428-4583-8980-D3E5332E4346}" type="pres">
      <dgm:prSet presAssocID="{6C1866C4-3021-4F71-87D2-57982B6251B5}" presName="Name13" presStyleLbl="parChTrans1D2" presStyleIdx="5" presStyleCnt="6"/>
      <dgm:spPr/>
    </dgm:pt>
    <dgm:pt modelId="{75C675DA-7104-4E82-8554-026069777F0C}" type="pres">
      <dgm:prSet presAssocID="{09258DD5-C616-45BA-B8E6-3AE12962AAA1}" presName="childText" presStyleLbl="bgAcc1" presStyleIdx="5" presStyleCnt="6">
        <dgm:presLayoutVars>
          <dgm:bulletEnabled val="1"/>
        </dgm:presLayoutVars>
      </dgm:prSet>
      <dgm:spPr/>
    </dgm:pt>
  </dgm:ptLst>
  <dgm:cxnLst>
    <dgm:cxn modelId="{74192708-9707-4BC1-865D-B0EE07DA43B3}" srcId="{13A563E0-2E25-4610-9DD0-A3437B3EBD6F}" destId="{960BB4EC-56B5-4A91-AFA6-A8A643576294}" srcOrd="0" destOrd="0" parTransId="{EDF648E2-C029-4401-ADF5-75C33424C551}" sibTransId="{E80D4ED8-FEC5-48CB-B3BA-6A411847B705}"/>
    <dgm:cxn modelId="{A7DF6710-592D-48F2-97FB-36D31D59B051}" srcId="{13A563E0-2E25-4610-9DD0-A3437B3EBD6F}" destId="{D80867D2-D1F7-47F8-A215-DA0F47377DFB}" srcOrd="1" destOrd="0" parTransId="{2E671839-D75C-4C00-AE6E-29A1100305B7}" sibTransId="{A88A8D40-0D45-48BC-BE2D-44193C367FDE}"/>
    <dgm:cxn modelId="{3A4AFC13-56FD-4130-B5B5-6F1F82E4B5D3}" type="presOf" srcId="{6232D2AD-651C-4163-BF7A-712230365E13}" destId="{96BC3F39-DFCC-4113-A390-17085C00A78F}" srcOrd="0" destOrd="0" presId="urn:microsoft.com/office/officeart/2005/8/layout/hierarchy3"/>
    <dgm:cxn modelId="{62279D17-5AAE-4599-9ECB-B95F951B2296}" type="presOf" srcId="{DB9AD469-6E93-4796-A5A0-3F32277397C8}" destId="{5C54C52D-FF95-408C-98B7-017E9AFE1B22}" srcOrd="0" destOrd="0" presId="urn:microsoft.com/office/officeart/2005/8/layout/hierarchy3"/>
    <dgm:cxn modelId="{1174681E-3864-40E6-B3EE-63B1395E8458}" type="presOf" srcId="{13A563E0-2E25-4610-9DD0-A3437B3EBD6F}" destId="{772CBB00-978F-4A27-8E7D-4F61076C6FBB}" srcOrd="0" destOrd="0" presId="urn:microsoft.com/office/officeart/2005/8/layout/hierarchy3"/>
    <dgm:cxn modelId="{34566535-50C4-4B1F-BA17-E87B229FA7D9}" type="presOf" srcId="{41015F66-B3F8-4335-B2AC-FA8410AE1FAB}" destId="{4686E4D9-94F4-4A9C-A6F9-824F07FC2E86}" srcOrd="0" destOrd="0" presId="urn:microsoft.com/office/officeart/2005/8/layout/hierarchy3"/>
    <dgm:cxn modelId="{E5786039-9588-40DD-8E87-A8CEE02D840C}" type="presOf" srcId="{D80867D2-D1F7-47F8-A215-DA0F47377DFB}" destId="{3361AD72-AC73-4D41-B12C-857784D05601}" srcOrd="0" destOrd="0" presId="urn:microsoft.com/office/officeart/2005/8/layout/hierarchy3"/>
    <dgm:cxn modelId="{FC810F3B-B444-413B-8353-5A17AADB7711}" srcId="{E6D0A992-E0C3-404F-A7BB-A7EC11DBECCF}" destId="{13A563E0-2E25-4610-9DD0-A3437B3EBD6F}" srcOrd="1" destOrd="0" parTransId="{7E8F2B86-063F-42C5-AF8D-706388719CF5}" sibTransId="{8826CE60-335B-47FC-B224-DFEC765CD46D}"/>
    <dgm:cxn modelId="{AA3A8F46-786F-4CE4-9785-F00843B0425E}" type="presOf" srcId="{2E671839-D75C-4C00-AE6E-29A1100305B7}" destId="{D47C15CA-2BCB-4880-94B4-61631A8956D8}" srcOrd="0" destOrd="0" presId="urn:microsoft.com/office/officeart/2005/8/layout/hierarchy3"/>
    <dgm:cxn modelId="{632DCE6D-385D-45F6-95FB-97FCCE899F36}" srcId="{56666F04-9BDC-4579-B340-A9712A8FAA76}" destId="{DB9AD469-6E93-4796-A5A0-3F32277397C8}" srcOrd="1" destOrd="0" parTransId="{DEB02FF9-77BF-4D93-B9F2-31F6078C83E5}" sibTransId="{5A37D05A-AC1C-4CC8-9C0B-47EA26C818B0}"/>
    <dgm:cxn modelId="{0C99D654-7BF1-4E0E-83AD-FC887299223E}" type="presOf" srcId="{E6D0A992-E0C3-404F-A7BB-A7EC11DBECCF}" destId="{8D2C4F37-5210-4934-9EE7-60CF5C642EF0}" srcOrd="0" destOrd="0" presId="urn:microsoft.com/office/officeart/2005/8/layout/hierarchy3"/>
    <dgm:cxn modelId="{D9E81879-3127-4FDC-978E-50F812018573}" type="presOf" srcId="{09258DD5-C616-45BA-B8E6-3AE12962AAA1}" destId="{75C675DA-7104-4E82-8554-026069777F0C}" srcOrd="0" destOrd="0" presId="urn:microsoft.com/office/officeart/2005/8/layout/hierarchy3"/>
    <dgm:cxn modelId="{C8AAB059-396A-4626-BB98-E4FEF96FF204}" type="presOf" srcId="{960BB4EC-56B5-4A91-AFA6-A8A643576294}" destId="{2164BC3C-8CBF-4912-BFB0-891DDF5A41E5}" srcOrd="0" destOrd="0" presId="urn:microsoft.com/office/officeart/2005/8/layout/hierarchy3"/>
    <dgm:cxn modelId="{1DD60683-E037-4D6E-B644-BD0F09E25D22}" srcId="{56666F04-9BDC-4579-B340-A9712A8FAA76}" destId="{70073498-D3E2-4305-88DB-8A8EDB32AA3B}" srcOrd="0" destOrd="0" parTransId="{41015F66-B3F8-4335-B2AC-FA8410AE1FAB}" sibTransId="{A4FCE804-942C-4261-A4B8-E9277C89F418}"/>
    <dgm:cxn modelId="{F7D1AA8B-08E0-4A5D-9CBC-10229C7C0E65}" srcId="{E6D0A992-E0C3-404F-A7BB-A7EC11DBECCF}" destId="{56666F04-9BDC-4579-B340-A9712A8FAA76}" srcOrd="0" destOrd="0" parTransId="{74BE5FB8-BE78-44BD-979F-5D5F35FF6EF6}" sibTransId="{66C4EAA8-1A80-4E86-A993-CD3F075CAA65}"/>
    <dgm:cxn modelId="{6FF39C94-57CA-4D12-80E1-CE9E6CA4BED8}" type="presOf" srcId="{70073498-D3E2-4305-88DB-8A8EDB32AA3B}" destId="{C704E60B-E963-442A-9079-DEC17FC4D5A2}" srcOrd="0" destOrd="0" presId="urn:microsoft.com/office/officeart/2005/8/layout/hierarchy3"/>
    <dgm:cxn modelId="{0E265D95-F3E4-4284-B898-EC191BD08864}" type="presOf" srcId="{DF5D5D5B-098D-4023-A8F6-158C3D079E92}" destId="{A7855FC1-887B-43A2-AFA2-C793ED4E87DB}" srcOrd="1" destOrd="0" presId="urn:microsoft.com/office/officeart/2005/8/layout/hierarchy3"/>
    <dgm:cxn modelId="{882A009D-9073-42CA-ACB9-CE347C7D25C0}" srcId="{DF5D5D5B-098D-4023-A8F6-158C3D079E92}" destId="{09258DD5-C616-45BA-B8E6-3AE12962AAA1}" srcOrd="0" destOrd="0" parTransId="{6C1866C4-3021-4F71-87D2-57982B6251B5}" sibTransId="{3C88D492-C7BC-448B-8BD3-3FE2AE26A17D}"/>
    <dgm:cxn modelId="{EB93D8A5-DA80-4B76-9851-FF8C210D1D1C}" type="presOf" srcId="{56666F04-9BDC-4579-B340-A9712A8FAA76}" destId="{EA3A1EB0-A07C-49D1-9AEA-8685BF57080F}" srcOrd="1" destOrd="0" presId="urn:microsoft.com/office/officeart/2005/8/layout/hierarchy3"/>
    <dgm:cxn modelId="{EC661BA6-6EE3-48DA-8B1E-13601C517953}" type="presOf" srcId="{CE616406-279A-46D9-A95E-C8CDA4F23AF0}" destId="{0816ED65-196C-450B-815A-8F3065C1A008}" srcOrd="0" destOrd="0" presId="urn:microsoft.com/office/officeart/2005/8/layout/hierarchy3"/>
    <dgm:cxn modelId="{EFD0A1B0-EDD7-4374-A68C-C104790CDC89}" srcId="{E6D0A992-E0C3-404F-A7BB-A7EC11DBECCF}" destId="{DF5D5D5B-098D-4023-A8F6-158C3D079E92}" srcOrd="2" destOrd="0" parTransId="{1CD3B53F-3066-4961-BCC8-A1BBFC11D9DD}" sibTransId="{91E8A398-DA80-49A2-B77D-4E1A9101F1E2}"/>
    <dgm:cxn modelId="{90754CC1-F931-4F70-86C2-54A33F3572F6}" srcId="{13A563E0-2E25-4610-9DD0-A3437B3EBD6F}" destId="{6232D2AD-651C-4163-BF7A-712230365E13}" srcOrd="2" destOrd="0" parTransId="{CE616406-279A-46D9-A95E-C8CDA4F23AF0}" sibTransId="{B5EB1B90-00F8-4A86-B770-A6894511BC04}"/>
    <dgm:cxn modelId="{3DD9FFC1-266D-4326-8B80-DCF9C1DC4E54}" type="presOf" srcId="{13A563E0-2E25-4610-9DD0-A3437B3EBD6F}" destId="{778A463B-5258-4E5B-965D-FAECEAFBA1A8}" srcOrd="1" destOrd="0" presId="urn:microsoft.com/office/officeart/2005/8/layout/hierarchy3"/>
    <dgm:cxn modelId="{479A38D3-C7E8-4B7B-8909-F0C3E21CE18B}" type="presOf" srcId="{EDF648E2-C029-4401-ADF5-75C33424C551}" destId="{BDB37C3E-E02F-4398-8E74-E48E6698A250}" srcOrd="0" destOrd="0" presId="urn:microsoft.com/office/officeart/2005/8/layout/hierarchy3"/>
    <dgm:cxn modelId="{64E39FD3-8CC8-468D-95AE-98201B595976}" type="presOf" srcId="{DF5D5D5B-098D-4023-A8F6-158C3D079E92}" destId="{640420E2-0ADF-408F-8D8F-2F6502848081}" srcOrd="0" destOrd="0" presId="urn:microsoft.com/office/officeart/2005/8/layout/hierarchy3"/>
    <dgm:cxn modelId="{0180F8D5-2A22-4E8E-8643-1351D9FD30F1}" type="presOf" srcId="{56666F04-9BDC-4579-B340-A9712A8FAA76}" destId="{C86E7816-46B1-4681-BA78-A290EDB3CD50}" srcOrd="0" destOrd="0" presId="urn:microsoft.com/office/officeart/2005/8/layout/hierarchy3"/>
    <dgm:cxn modelId="{C38BD0E3-6206-4E07-9989-455442157DDD}" type="presOf" srcId="{DEB02FF9-77BF-4D93-B9F2-31F6078C83E5}" destId="{859381BD-2FA2-4E2A-A4A6-8C962F328B1A}" srcOrd="0" destOrd="0" presId="urn:microsoft.com/office/officeart/2005/8/layout/hierarchy3"/>
    <dgm:cxn modelId="{B36C24EB-1DC3-413C-8ECD-362B836D1D6C}" type="presOf" srcId="{6C1866C4-3021-4F71-87D2-57982B6251B5}" destId="{91D34A41-1428-4583-8980-D3E5332E4346}" srcOrd="0" destOrd="0" presId="urn:microsoft.com/office/officeart/2005/8/layout/hierarchy3"/>
    <dgm:cxn modelId="{E3D4A517-670E-4ABD-AD99-EC81D9DDBB80}" type="presParOf" srcId="{8D2C4F37-5210-4934-9EE7-60CF5C642EF0}" destId="{CEFEB465-83A7-44FE-B7AC-CBD0CFC8C5A6}" srcOrd="0" destOrd="0" presId="urn:microsoft.com/office/officeart/2005/8/layout/hierarchy3"/>
    <dgm:cxn modelId="{62843DA8-0A5D-4240-944A-93846D034C72}" type="presParOf" srcId="{CEFEB465-83A7-44FE-B7AC-CBD0CFC8C5A6}" destId="{8E6B50A5-B74C-460F-AF84-192B73BC2312}" srcOrd="0" destOrd="0" presId="urn:microsoft.com/office/officeart/2005/8/layout/hierarchy3"/>
    <dgm:cxn modelId="{2CD3146E-F61E-47B7-A9F5-7767E51AD9FD}" type="presParOf" srcId="{8E6B50A5-B74C-460F-AF84-192B73BC2312}" destId="{C86E7816-46B1-4681-BA78-A290EDB3CD50}" srcOrd="0" destOrd="0" presId="urn:microsoft.com/office/officeart/2005/8/layout/hierarchy3"/>
    <dgm:cxn modelId="{B4244309-9FF7-4EC2-999C-D20C807F7D5B}" type="presParOf" srcId="{8E6B50A5-B74C-460F-AF84-192B73BC2312}" destId="{EA3A1EB0-A07C-49D1-9AEA-8685BF57080F}" srcOrd="1" destOrd="0" presId="urn:microsoft.com/office/officeart/2005/8/layout/hierarchy3"/>
    <dgm:cxn modelId="{398CC592-7F82-4602-B901-B6E7649107E7}" type="presParOf" srcId="{CEFEB465-83A7-44FE-B7AC-CBD0CFC8C5A6}" destId="{0E591893-2341-4718-AC36-FFCE5D1E60C8}" srcOrd="1" destOrd="0" presId="urn:microsoft.com/office/officeart/2005/8/layout/hierarchy3"/>
    <dgm:cxn modelId="{3E5D9AD2-2572-4467-BDC6-705E3B29E105}" type="presParOf" srcId="{0E591893-2341-4718-AC36-FFCE5D1E60C8}" destId="{4686E4D9-94F4-4A9C-A6F9-824F07FC2E86}" srcOrd="0" destOrd="0" presId="urn:microsoft.com/office/officeart/2005/8/layout/hierarchy3"/>
    <dgm:cxn modelId="{0FB7B783-FF12-48E2-A6F0-66007305F028}" type="presParOf" srcId="{0E591893-2341-4718-AC36-FFCE5D1E60C8}" destId="{C704E60B-E963-442A-9079-DEC17FC4D5A2}" srcOrd="1" destOrd="0" presId="urn:microsoft.com/office/officeart/2005/8/layout/hierarchy3"/>
    <dgm:cxn modelId="{B1059EED-918F-4AD0-8A94-049A58AF3773}" type="presParOf" srcId="{0E591893-2341-4718-AC36-FFCE5D1E60C8}" destId="{859381BD-2FA2-4E2A-A4A6-8C962F328B1A}" srcOrd="2" destOrd="0" presId="urn:microsoft.com/office/officeart/2005/8/layout/hierarchy3"/>
    <dgm:cxn modelId="{E0F12D23-8951-4FE4-A470-75A625D2BC2C}" type="presParOf" srcId="{0E591893-2341-4718-AC36-FFCE5D1E60C8}" destId="{5C54C52D-FF95-408C-98B7-017E9AFE1B22}" srcOrd="3" destOrd="0" presId="urn:microsoft.com/office/officeart/2005/8/layout/hierarchy3"/>
    <dgm:cxn modelId="{09CA194C-7FDC-4A39-A875-6D489C00CB05}" type="presParOf" srcId="{8D2C4F37-5210-4934-9EE7-60CF5C642EF0}" destId="{213882F3-BA58-4846-BFCB-9718D01F9C5D}" srcOrd="1" destOrd="0" presId="urn:microsoft.com/office/officeart/2005/8/layout/hierarchy3"/>
    <dgm:cxn modelId="{CAF1B2D6-264A-46B2-9FE0-E474624ADA24}" type="presParOf" srcId="{213882F3-BA58-4846-BFCB-9718D01F9C5D}" destId="{358ECA4E-E829-4B1A-9BDB-0EBE92B2823B}" srcOrd="0" destOrd="0" presId="urn:microsoft.com/office/officeart/2005/8/layout/hierarchy3"/>
    <dgm:cxn modelId="{C8EE65F1-16A6-462E-8D8E-A304293854EE}" type="presParOf" srcId="{358ECA4E-E829-4B1A-9BDB-0EBE92B2823B}" destId="{772CBB00-978F-4A27-8E7D-4F61076C6FBB}" srcOrd="0" destOrd="0" presId="urn:microsoft.com/office/officeart/2005/8/layout/hierarchy3"/>
    <dgm:cxn modelId="{ACD40D88-9C19-4327-9FA6-3651838B7E0D}" type="presParOf" srcId="{358ECA4E-E829-4B1A-9BDB-0EBE92B2823B}" destId="{778A463B-5258-4E5B-965D-FAECEAFBA1A8}" srcOrd="1" destOrd="0" presId="urn:microsoft.com/office/officeart/2005/8/layout/hierarchy3"/>
    <dgm:cxn modelId="{060D9685-F277-4BF3-8E31-56E9C8B0267A}" type="presParOf" srcId="{213882F3-BA58-4846-BFCB-9718D01F9C5D}" destId="{4900F033-C742-4309-AE4E-AC89354373F1}" srcOrd="1" destOrd="0" presId="urn:microsoft.com/office/officeart/2005/8/layout/hierarchy3"/>
    <dgm:cxn modelId="{F7B7D9A5-A18C-40FA-83E6-D9950C00C4F7}" type="presParOf" srcId="{4900F033-C742-4309-AE4E-AC89354373F1}" destId="{BDB37C3E-E02F-4398-8E74-E48E6698A250}" srcOrd="0" destOrd="0" presId="urn:microsoft.com/office/officeart/2005/8/layout/hierarchy3"/>
    <dgm:cxn modelId="{CAAB3996-CEE5-4291-8DBC-4A61A110C83D}" type="presParOf" srcId="{4900F033-C742-4309-AE4E-AC89354373F1}" destId="{2164BC3C-8CBF-4912-BFB0-891DDF5A41E5}" srcOrd="1" destOrd="0" presId="urn:microsoft.com/office/officeart/2005/8/layout/hierarchy3"/>
    <dgm:cxn modelId="{BA3D98E1-ADBD-4931-BA21-EDB1504C176F}" type="presParOf" srcId="{4900F033-C742-4309-AE4E-AC89354373F1}" destId="{D47C15CA-2BCB-4880-94B4-61631A8956D8}" srcOrd="2" destOrd="0" presId="urn:microsoft.com/office/officeart/2005/8/layout/hierarchy3"/>
    <dgm:cxn modelId="{9DD800D6-477F-4D0D-BECB-43552094DDD4}" type="presParOf" srcId="{4900F033-C742-4309-AE4E-AC89354373F1}" destId="{3361AD72-AC73-4D41-B12C-857784D05601}" srcOrd="3" destOrd="0" presId="urn:microsoft.com/office/officeart/2005/8/layout/hierarchy3"/>
    <dgm:cxn modelId="{1D31B964-A1FB-487C-AD29-80E367BC0205}" type="presParOf" srcId="{4900F033-C742-4309-AE4E-AC89354373F1}" destId="{0816ED65-196C-450B-815A-8F3065C1A008}" srcOrd="4" destOrd="0" presId="urn:microsoft.com/office/officeart/2005/8/layout/hierarchy3"/>
    <dgm:cxn modelId="{A5BE9452-27A3-4953-AEE9-2D0B8B1C9A6B}" type="presParOf" srcId="{4900F033-C742-4309-AE4E-AC89354373F1}" destId="{96BC3F39-DFCC-4113-A390-17085C00A78F}" srcOrd="5" destOrd="0" presId="urn:microsoft.com/office/officeart/2005/8/layout/hierarchy3"/>
    <dgm:cxn modelId="{23704E8D-0A67-4C79-B43A-986244C97D24}" type="presParOf" srcId="{8D2C4F37-5210-4934-9EE7-60CF5C642EF0}" destId="{E7F25BEE-4697-4353-B415-EB95CFC9E1BB}" srcOrd="2" destOrd="0" presId="urn:microsoft.com/office/officeart/2005/8/layout/hierarchy3"/>
    <dgm:cxn modelId="{A9718F0E-1939-4A89-B2F4-A0951010DEC5}" type="presParOf" srcId="{E7F25BEE-4697-4353-B415-EB95CFC9E1BB}" destId="{DF792006-011A-46F4-B63E-2F3A01769173}" srcOrd="0" destOrd="0" presId="urn:microsoft.com/office/officeart/2005/8/layout/hierarchy3"/>
    <dgm:cxn modelId="{B47D85AC-9AA9-466B-A2B0-098C79018B8F}" type="presParOf" srcId="{DF792006-011A-46F4-B63E-2F3A01769173}" destId="{640420E2-0ADF-408F-8D8F-2F6502848081}" srcOrd="0" destOrd="0" presId="urn:microsoft.com/office/officeart/2005/8/layout/hierarchy3"/>
    <dgm:cxn modelId="{C7C4F751-42DC-4CFE-82D8-0702F30356C3}" type="presParOf" srcId="{DF792006-011A-46F4-B63E-2F3A01769173}" destId="{A7855FC1-887B-43A2-AFA2-C793ED4E87DB}" srcOrd="1" destOrd="0" presId="urn:microsoft.com/office/officeart/2005/8/layout/hierarchy3"/>
    <dgm:cxn modelId="{0B3B3E41-A1C3-485B-91C1-89235CF38F4B}" type="presParOf" srcId="{E7F25BEE-4697-4353-B415-EB95CFC9E1BB}" destId="{D7A5ADAC-5F4E-416F-8728-FC0908F9DEF4}" srcOrd="1" destOrd="0" presId="urn:microsoft.com/office/officeart/2005/8/layout/hierarchy3"/>
    <dgm:cxn modelId="{0B5254F7-E534-4279-BB76-631B22635AB8}" type="presParOf" srcId="{D7A5ADAC-5F4E-416F-8728-FC0908F9DEF4}" destId="{91D34A41-1428-4583-8980-D3E5332E4346}" srcOrd="0" destOrd="0" presId="urn:microsoft.com/office/officeart/2005/8/layout/hierarchy3"/>
    <dgm:cxn modelId="{F7419D79-55F9-4F3E-953C-D6CE9C8124FA}" type="presParOf" srcId="{D7A5ADAC-5F4E-416F-8728-FC0908F9DEF4}" destId="{75C675DA-7104-4E82-8554-026069777F0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54D390-82B1-41E5-9E66-F23D706ACB0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AU"/>
        </a:p>
      </dgm:t>
    </dgm:pt>
    <dgm:pt modelId="{0F468360-8FD7-4FE2-B930-B0651545D107}">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tx2">
            <a:lumMod val="20000"/>
            <a:lumOff val="80000"/>
          </a:schemeClr>
        </a:solidFill>
      </dgm:spPr>
      <dgm:t>
        <a:bodyPr/>
        <a:lstStyle/>
        <a:p>
          <a:r>
            <a:rPr lang="en-AU" dirty="0"/>
            <a:t>Maturity Matrix</a:t>
          </a:r>
          <a:endParaRPr lang="en-AU" i="1" dirty="0"/>
        </a:p>
      </dgm:t>
    </dgm:pt>
    <dgm:pt modelId="{42C9519E-A8AC-4761-B87C-EC2111A36292}" type="parTrans" cxnId="{C5FFC88D-8D6B-433E-AE86-CE65EE6C5D5B}">
      <dgm:prSet/>
      <dgm:spPr/>
      <dgm:t>
        <a:bodyPr/>
        <a:lstStyle/>
        <a:p>
          <a:endParaRPr lang="en-AU"/>
        </a:p>
      </dgm:t>
    </dgm:pt>
    <dgm:pt modelId="{1F95DF66-BF5F-49A1-8870-EA614BC3FC70}" type="sibTrans" cxnId="{C5FFC88D-8D6B-433E-AE86-CE65EE6C5D5B}">
      <dgm:prSet/>
      <dgm:spPr/>
      <dgm:t>
        <a:bodyPr/>
        <a:lstStyle/>
        <a:p>
          <a:endParaRPr lang="en-AU"/>
        </a:p>
      </dgm:t>
    </dgm:pt>
    <dgm:pt modelId="{4F57D78A-A80E-4812-9709-E709D0717467}">
      <dgm:prSet phldrT="[Text]"/>
      <dgm:spPr>
        <a:solidFill>
          <a:srgbClr val="002060"/>
        </a:solidFill>
      </dgm:spPr>
      <dgm:t>
        <a:bodyPr/>
        <a:lstStyle/>
        <a:p>
          <a:r>
            <a:rPr lang="en-AU" dirty="0">
              <a:solidFill>
                <a:srgbClr val="FFFFFF"/>
              </a:solidFill>
            </a:rPr>
            <a:t>Quality Indicators</a:t>
          </a:r>
          <a:endParaRPr lang="en-AU" i="1" dirty="0">
            <a:solidFill>
              <a:srgbClr val="FFFFFF"/>
            </a:solidFill>
          </a:endParaRPr>
        </a:p>
      </dgm:t>
    </dgm:pt>
    <dgm:pt modelId="{C2019123-2533-499D-8645-4518572DDCE0}" type="parTrans" cxnId="{BBB4EFE1-4029-4A85-A30A-CBCDE9E19108}">
      <dgm:prSet/>
      <dgm:spPr/>
      <dgm:t>
        <a:bodyPr/>
        <a:lstStyle/>
        <a:p>
          <a:endParaRPr lang="en-AU"/>
        </a:p>
      </dgm:t>
    </dgm:pt>
    <dgm:pt modelId="{6D563E76-EBBC-4448-BEAB-0C404006EDBA}" type="sibTrans" cxnId="{BBB4EFE1-4029-4A85-A30A-CBCDE9E19108}">
      <dgm:prSet/>
      <dgm:spPr/>
      <dgm:t>
        <a:bodyPr/>
        <a:lstStyle/>
        <a:p>
          <a:endParaRPr lang="en-AU"/>
        </a:p>
      </dgm:t>
    </dgm:pt>
    <dgm:pt modelId="{CFDB9FD9-8A3A-4CC0-96DD-E93B24F7919F}" type="asst">
      <dgm:prSet/>
      <dgm:spPr>
        <a:solidFill>
          <a:srgbClr val="002060"/>
        </a:solidFill>
      </dgm:spPr>
      <dgm:t>
        <a:bodyPr/>
        <a:lstStyle/>
        <a:p>
          <a:r>
            <a:rPr lang="en-AU" dirty="0">
              <a:solidFill>
                <a:srgbClr val="FFFFFF"/>
              </a:solidFill>
            </a:rPr>
            <a:t>SST uncertainties case</a:t>
          </a:r>
          <a:endParaRPr lang="en-AU" i="1" dirty="0">
            <a:solidFill>
              <a:srgbClr val="FFFFFF"/>
            </a:solidFill>
          </a:endParaRPr>
        </a:p>
      </dgm:t>
    </dgm:pt>
    <dgm:pt modelId="{1A00E844-F8CC-4185-B246-597CBBBC5F66}" type="parTrans" cxnId="{A06FB44C-897C-4B14-98EA-A4E9A3096CB6}">
      <dgm:prSet/>
      <dgm:spPr/>
      <dgm:t>
        <a:bodyPr/>
        <a:lstStyle/>
        <a:p>
          <a:endParaRPr lang="en-AU"/>
        </a:p>
      </dgm:t>
    </dgm:pt>
    <dgm:pt modelId="{7CAD98F7-F51C-469A-8E28-C2E34003C5A7}" type="sibTrans" cxnId="{A06FB44C-897C-4B14-98EA-A4E9A3096CB6}">
      <dgm:prSet/>
      <dgm:spPr/>
      <dgm:t>
        <a:bodyPr/>
        <a:lstStyle/>
        <a:p>
          <a:endParaRPr lang="en-AU"/>
        </a:p>
      </dgm:t>
    </dgm:pt>
    <dgm:pt modelId="{FC21B09F-A823-4BB5-8D1A-FE48A230B70E}" type="asst">
      <dgm:prSet/>
      <dgm:spPr/>
      <dgm:t>
        <a:bodyPr/>
        <a:lstStyle/>
        <a:p>
          <a:r>
            <a:rPr lang="en-AU" dirty="0"/>
            <a:t>ARD SR uncertainties case history</a:t>
          </a:r>
          <a:endParaRPr lang="en-AU" i="1" dirty="0"/>
        </a:p>
      </dgm:t>
    </dgm:pt>
    <dgm:pt modelId="{3D5E2DE1-9237-4428-9973-443337BDB2B5}" type="parTrans" cxnId="{BE4FEF6A-70DB-48BE-A35B-1666F70CF163}">
      <dgm:prSet/>
      <dgm:spPr/>
      <dgm:t>
        <a:bodyPr/>
        <a:lstStyle/>
        <a:p>
          <a:endParaRPr lang="en-AU"/>
        </a:p>
      </dgm:t>
    </dgm:pt>
    <dgm:pt modelId="{AF72DDCA-AA09-414C-9E01-6C34B3E0CCCC}" type="sibTrans" cxnId="{BE4FEF6A-70DB-48BE-A35B-1666F70CF163}">
      <dgm:prSet/>
      <dgm:spPr/>
      <dgm:t>
        <a:bodyPr/>
        <a:lstStyle/>
        <a:p>
          <a:endParaRPr lang="en-AU"/>
        </a:p>
      </dgm:t>
    </dgm:pt>
    <dgm:pt modelId="{0535636D-85CF-43CB-AED5-1CD0E1127042}">
      <dgm:prSet phldrT="[Text]"/>
      <dgm:spPr/>
      <dgm:t>
        <a:bodyPr/>
        <a:lstStyle/>
        <a:p>
          <a:r>
            <a:rPr lang="en-AU" dirty="0"/>
            <a:t>Data Format &amp; Interoperability</a:t>
          </a:r>
        </a:p>
      </dgm:t>
    </dgm:pt>
    <dgm:pt modelId="{3243496D-75B1-4A81-A3D6-86C43D172F76}" type="parTrans" cxnId="{58C9E109-8DE2-4325-A7C4-B8FC13F24CBC}">
      <dgm:prSet/>
      <dgm:spPr/>
      <dgm:t>
        <a:bodyPr/>
        <a:lstStyle/>
        <a:p>
          <a:endParaRPr lang="en-AU"/>
        </a:p>
      </dgm:t>
    </dgm:pt>
    <dgm:pt modelId="{23900395-A1FC-4EC6-9E87-214BF644C74D}" type="sibTrans" cxnId="{58C9E109-8DE2-4325-A7C4-B8FC13F24CBC}">
      <dgm:prSet/>
      <dgm:spPr/>
      <dgm:t>
        <a:bodyPr/>
        <a:lstStyle/>
        <a:p>
          <a:endParaRPr lang="en-AU"/>
        </a:p>
      </dgm:t>
    </dgm:pt>
    <dgm:pt modelId="{7BDA4660-B88C-464E-8809-F518253BA681}">
      <dgm:prSet/>
      <dgm:spPr/>
      <dgm:t>
        <a:bodyPr/>
        <a:lstStyle/>
        <a:p>
          <a:r>
            <a:rPr lang="en-AU" dirty="0"/>
            <a:t>Data Format</a:t>
          </a:r>
        </a:p>
      </dgm:t>
    </dgm:pt>
    <dgm:pt modelId="{6D46F365-B0D8-4A3B-8DBD-3B92B657EFF3}" type="parTrans" cxnId="{075097B4-59D2-4F89-AF2E-333420FB4059}">
      <dgm:prSet/>
      <dgm:spPr/>
      <dgm:t>
        <a:bodyPr/>
        <a:lstStyle/>
        <a:p>
          <a:endParaRPr lang="en-AU"/>
        </a:p>
      </dgm:t>
    </dgm:pt>
    <dgm:pt modelId="{61F25B0E-5467-488B-8C29-E9819239DAEF}" type="sibTrans" cxnId="{075097B4-59D2-4F89-AF2E-333420FB4059}">
      <dgm:prSet/>
      <dgm:spPr/>
      <dgm:t>
        <a:bodyPr/>
        <a:lstStyle/>
        <a:p>
          <a:endParaRPr lang="en-AU"/>
        </a:p>
      </dgm:t>
    </dgm:pt>
    <dgm:pt modelId="{C507EE83-2DD8-4D88-8C7A-EC5C844530A5}">
      <dgm:prSet phldrT="[Text]"/>
      <dgm:spPr/>
      <dgm:t>
        <a:bodyPr/>
        <a:lstStyle/>
        <a:p>
          <a:r>
            <a:rPr lang="en-AU" dirty="0"/>
            <a:t>Interoperability / Consistency between data  </a:t>
          </a:r>
        </a:p>
      </dgm:t>
    </dgm:pt>
    <dgm:pt modelId="{5503FFE1-D413-4400-92AD-C1CAD47D0157}" type="parTrans" cxnId="{EBE22337-1CE8-4EE8-B766-87D392ABACF6}">
      <dgm:prSet/>
      <dgm:spPr/>
      <dgm:t>
        <a:bodyPr/>
        <a:lstStyle/>
        <a:p>
          <a:endParaRPr lang="en-AU"/>
        </a:p>
      </dgm:t>
    </dgm:pt>
    <dgm:pt modelId="{FF5E4750-07A9-4815-AA6F-8061EB62956F}" type="sibTrans" cxnId="{EBE22337-1CE8-4EE8-B766-87D392ABACF6}">
      <dgm:prSet/>
      <dgm:spPr/>
      <dgm:t>
        <a:bodyPr/>
        <a:lstStyle/>
        <a:p>
          <a:endParaRPr lang="en-AU"/>
        </a:p>
      </dgm:t>
    </dgm:pt>
    <dgm:pt modelId="{DC0C9677-C76C-48AE-97D3-6D2372DFD2C4}" type="pres">
      <dgm:prSet presAssocID="{FD54D390-82B1-41E5-9E66-F23D706ACB00}" presName="hierChild1" presStyleCnt="0">
        <dgm:presLayoutVars>
          <dgm:orgChart val="1"/>
          <dgm:chPref val="1"/>
          <dgm:dir/>
          <dgm:animOne val="branch"/>
          <dgm:animLvl val="lvl"/>
          <dgm:resizeHandles/>
        </dgm:presLayoutVars>
      </dgm:prSet>
      <dgm:spPr/>
    </dgm:pt>
    <dgm:pt modelId="{838D78F1-E901-480A-84FB-A8F2B0B5D35D}" type="pres">
      <dgm:prSet presAssocID="{0535636D-85CF-43CB-AED5-1CD0E1127042}" presName="hierRoot1" presStyleCnt="0">
        <dgm:presLayoutVars>
          <dgm:hierBranch val="init"/>
        </dgm:presLayoutVars>
      </dgm:prSet>
      <dgm:spPr/>
    </dgm:pt>
    <dgm:pt modelId="{7B9300D4-8881-4873-8F52-04C4579A0F42}" type="pres">
      <dgm:prSet presAssocID="{0535636D-85CF-43CB-AED5-1CD0E1127042}" presName="rootComposite1" presStyleCnt="0"/>
      <dgm:spPr/>
    </dgm:pt>
    <dgm:pt modelId="{BF3E3A43-750E-4C2D-A142-DD7BEF485195}" type="pres">
      <dgm:prSet presAssocID="{0535636D-85CF-43CB-AED5-1CD0E1127042}" presName="rootText1" presStyleLbl="node0" presStyleIdx="0" presStyleCnt="1">
        <dgm:presLayoutVars>
          <dgm:chPref val="3"/>
        </dgm:presLayoutVars>
      </dgm:prSet>
      <dgm:spPr/>
    </dgm:pt>
    <dgm:pt modelId="{91B2BA05-5E9E-4BCD-AD6C-B62C9F5EE0A8}" type="pres">
      <dgm:prSet presAssocID="{0535636D-85CF-43CB-AED5-1CD0E1127042}" presName="rootConnector1" presStyleLbl="node1" presStyleIdx="0" presStyleCnt="0"/>
      <dgm:spPr/>
    </dgm:pt>
    <dgm:pt modelId="{B62883C4-14F5-4F8F-A5F1-3C84529EA3EE}" type="pres">
      <dgm:prSet presAssocID="{0535636D-85CF-43CB-AED5-1CD0E1127042}" presName="hierChild2" presStyleCnt="0"/>
      <dgm:spPr/>
    </dgm:pt>
    <dgm:pt modelId="{5C281984-1F4A-4EC1-AF93-75CE94D1F832}" type="pres">
      <dgm:prSet presAssocID="{5503FFE1-D413-4400-92AD-C1CAD47D0157}" presName="Name37" presStyleLbl="parChTrans1D2" presStyleIdx="0" presStyleCnt="2"/>
      <dgm:spPr/>
    </dgm:pt>
    <dgm:pt modelId="{363BF8D9-A217-4AA0-BC91-A97893A86723}" type="pres">
      <dgm:prSet presAssocID="{C507EE83-2DD8-4D88-8C7A-EC5C844530A5}" presName="hierRoot2" presStyleCnt="0">
        <dgm:presLayoutVars>
          <dgm:hierBranch val="init"/>
        </dgm:presLayoutVars>
      </dgm:prSet>
      <dgm:spPr/>
    </dgm:pt>
    <dgm:pt modelId="{888A28D8-05D7-4EA1-BA6B-6DE090B615D8}" type="pres">
      <dgm:prSet presAssocID="{C507EE83-2DD8-4D88-8C7A-EC5C844530A5}" presName="rootComposite" presStyleCnt="0"/>
      <dgm:spPr/>
    </dgm:pt>
    <dgm:pt modelId="{2577939B-A43E-4702-8849-7370E5DEAFD0}" type="pres">
      <dgm:prSet presAssocID="{C507EE83-2DD8-4D88-8C7A-EC5C844530A5}" presName="rootText" presStyleLbl="node2" presStyleIdx="0" presStyleCnt="2">
        <dgm:presLayoutVars>
          <dgm:chPref val="3"/>
        </dgm:presLayoutVars>
      </dgm:prSet>
      <dgm:spPr/>
    </dgm:pt>
    <dgm:pt modelId="{69F3D019-934D-481C-BE3B-D4DE7EC22BAF}" type="pres">
      <dgm:prSet presAssocID="{C507EE83-2DD8-4D88-8C7A-EC5C844530A5}" presName="rootConnector" presStyleLbl="node2" presStyleIdx="0" presStyleCnt="2"/>
      <dgm:spPr/>
    </dgm:pt>
    <dgm:pt modelId="{B653409C-4CBF-4D2E-862A-0558928711C8}" type="pres">
      <dgm:prSet presAssocID="{C507EE83-2DD8-4D88-8C7A-EC5C844530A5}" presName="hierChild4" presStyleCnt="0"/>
      <dgm:spPr/>
    </dgm:pt>
    <dgm:pt modelId="{261FA093-0053-46D5-9232-70592C690609}" type="pres">
      <dgm:prSet presAssocID="{42C9519E-A8AC-4761-B87C-EC2111A36292}" presName="Name37" presStyleLbl="parChTrans1D3" presStyleIdx="0" presStyleCnt="1"/>
      <dgm:spPr/>
    </dgm:pt>
    <dgm:pt modelId="{E27407BA-0A07-47EF-81D0-F164293F9573}" type="pres">
      <dgm:prSet presAssocID="{0F468360-8FD7-4FE2-B930-B0651545D107}" presName="hierRoot2" presStyleCnt="0">
        <dgm:presLayoutVars>
          <dgm:hierBranch val="init"/>
        </dgm:presLayoutVars>
      </dgm:prSet>
      <dgm:spPr/>
    </dgm:pt>
    <dgm:pt modelId="{1A882791-BC9C-4E45-A7DF-731A7A6DC36F}" type="pres">
      <dgm:prSet presAssocID="{0F468360-8FD7-4FE2-B930-B0651545D107}" presName="rootComposite" presStyleCnt="0"/>
      <dgm:spPr/>
    </dgm:pt>
    <dgm:pt modelId="{45CD75D9-0FC8-488A-9C25-802C46E4FF4A}" type="pres">
      <dgm:prSet presAssocID="{0F468360-8FD7-4FE2-B930-B0651545D107}" presName="rootText" presStyleLbl="node3" presStyleIdx="0" presStyleCnt="1">
        <dgm:presLayoutVars>
          <dgm:chPref val="3"/>
        </dgm:presLayoutVars>
      </dgm:prSet>
      <dgm:spPr>
        <a:prstGeom prst="roundRect">
          <a:avLst/>
        </a:prstGeom>
      </dgm:spPr>
    </dgm:pt>
    <dgm:pt modelId="{222DF6A4-26C0-49D7-80F6-1CAC89D2328E}" type="pres">
      <dgm:prSet presAssocID="{0F468360-8FD7-4FE2-B930-B0651545D107}" presName="rootConnector" presStyleLbl="node3" presStyleIdx="0" presStyleCnt="1"/>
      <dgm:spPr/>
    </dgm:pt>
    <dgm:pt modelId="{400DA8F0-CEC2-45DC-AD14-891F20705206}" type="pres">
      <dgm:prSet presAssocID="{0F468360-8FD7-4FE2-B930-B0651545D107}" presName="hierChild4" presStyleCnt="0"/>
      <dgm:spPr/>
    </dgm:pt>
    <dgm:pt modelId="{AB7AFE2A-3723-4D2B-ABF1-23B1905792BA}" type="pres">
      <dgm:prSet presAssocID="{C2019123-2533-499D-8645-4518572DDCE0}" presName="Name37" presStyleLbl="parChTrans1D4" presStyleIdx="0" presStyleCnt="3"/>
      <dgm:spPr/>
    </dgm:pt>
    <dgm:pt modelId="{6A01BE87-C03A-4B54-BF96-FB6DA08B91D7}" type="pres">
      <dgm:prSet presAssocID="{4F57D78A-A80E-4812-9709-E709D0717467}" presName="hierRoot2" presStyleCnt="0">
        <dgm:presLayoutVars>
          <dgm:hierBranch val="init"/>
        </dgm:presLayoutVars>
      </dgm:prSet>
      <dgm:spPr/>
    </dgm:pt>
    <dgm:pt modelId="{060E094A-6FFD-470D-8116-343B13B3B25D}" type="pres">
      <dgm:prSet presAssocID="{4F57D78A-A80E-4812-9709-E709D0717467}" presName="rootComposite" presStyleCnt="0"/>
      <dgm:spPr/>
    </dgm:pt>
    <dgm:pt modelId="{F5050BD2-C720-4005-84CB-A3C4CBC6080C}" type="pres">
      <dgm:prSet presAssocID="{4F57D78A-A80E-4812-9709-E709D0717467}" presName="rootText" presStyleLbl="node4" presStyleIdx="0" presStyleCnt="1">
        <dgm:presLayoutVars>
          <dgm:chPref val="3"/>
        </dgm:presLayoutVars>
      </dgm:prSet>
      <dgm:spPr/>
    </dgm:pt>
    <dgm:pt modelId="{11AC8758-2538-48CF-B72B-83711B497EC1}" type="pres">
      <dgm:prSet presAssocID="{4F57D78A-A80E-4812-9709-E709D0717467}" presName="rootConnector" presStyleLbl="node4" presStyleIdx="0" presStyleCnt="1"/>
      <dgm:spPr/>
    </dgm:pt>
    <dgm:pt modelId="{1556D76C-C429-4A60-BDD7-955517018BEF}" type="pres">
      <dgm:prSet presAssocID="{4F57D78A-A80E-4812-9709-E709D0717467}" presName="hierChild4" presStyleCnt="0"/>
      <dgm:spPr/>
    </dgm:pt>
    <dgm:pt modelId="{285221BF-9622-4D69-AF91-6AD19831A1F6}" type="pres">
      <dgm:prSet presAssocID="{4F57D78A-A80E-4812-9709-E709D0717467}" presName="hierChild5" presStyleCnt="0"/>
      <dgm:spPr/>
    </dgm:pt>
    <dgm:pt modelId="{1923E8B8-B952-420F-B42B-95EAF225E60C}" type="pres">
      <dgm:prSet presAssocID="{1A00E844-F8CC-4185-B246-597CBBBC5F66}" presName="Name111" presStyleLbl="parChTrans1D4" presStyleIdx="1" presStyleCnt="3"/>
      <dgm:spPr/>
    </dgm:pt>
    <dgm:pt modelId="{0F1BE432-0977-46F9-9D57-0C3658CEBE73}" type="pres">
      <dgm:prSet presAssocID="{CFDB9FD9-8A3A-4CC0-96DD-E93B24F7919F}" presName="hierRoot3" presStyleCnt="0">
        <dgm:presLayoutVars>
          <dgm:hierBranch val="init"/>
        </dgm:presLayoutVars>
      </dgm:prSet>
      <dgm:spPr/>
    </dgm:pt>
    <dgm:pt modelId="{D97DDB3F-E6DE-4858-B016-350B1AFDDA73}" type="pres">
      <dgm:prSet presAssocID="{CFDB9FD9-8A3A-4CC0-96DD-E93B24F7919F}" presName="rootComposite3" presStyleCnt="0"/>
      <dgm:spPr/>
    </dgm:pt>
    <dgm:pt modelId="{7563EB00-60FB-447B-B5EA-F0FA1ABDCAF4}" type="pres">
      <dgm:prSet presAssocID="{CFDB9FD9-8A3A-4CC0-96DD-E93B24F7919F}" presName="rootText3" presStyleLbl="asst4" presStyleIdx="0" presStyleCnt="2">
        <dgm:presLayoutVars>
          <dgm:chPref val="3"/>
        </dgm:presLayoutVars>
      </dgm:prSet>
      <dgm:spPr/>
    </dgm:pt>
    <dgm:pt modelId="{1E16E41F-94AC-4BB1-8008-52D0B1930318}" type="pres">
      <dgm:prSet presAssocID="{CFDB9FD9-8A3A-4CC0-96DD-E93B24F7919F}" presName="rootConnector3" presStyleLbl="asst4" presStyleIdx="0" presStyleCnt="2"/>
      <dgm:spPr/>
    </dgm:pt>
    <dgm:pt modelId="{B93B923D-7CEC-4920-AADE-D7FF3D06762A}" type="pres">
      <dgm:prSet presAssocID="{CFDB9FD9-8A3A-4CC0-96DD-E93B24F7919F}" presName="hierChild6" presStyleCnt="0"/>
      <dgm:spPr/>
    </dgm:pt>
    <dgm:pt modelId="{3A21DC95-1EED-4C6A-B7E9-EF22E0B9B333}" type="pres">
      <dgm:prSet presAssocID="{CFDB9FD9-8A3A-4CC0-96DD-E93B24F7919F}" presName="hierChild7" presStyleCnt="0"/>
      <dgm:spPr/>
    </dgm:pt>
    <dgm:pt modelId="{4594B491-B90E-4822-A474-86044AD09C76}" type="pres">
      <dgm:prSet presAssocID="{3D5E2DE1-9237-4428-9973-443337BDB2B5}" presName="Name111" presStyleLbl="parChTrans1D4" presStyleIdx="2" presStyleCnt="3"/>
      <dgm:spPr/>
    </dgm:pt>
    <dgm:pt modelId="{1F9F2ED9-0CE2-4221-9FDD-EDDC14653983}" type="pres">
      <dgm:prSet presAssocID="{FC21B09F-A823-4BB5-8D1A-FE48A230B70E}" presName="hierRoot3" presStyleCnt="0">
        <dgm:presLayoutVars>
          <dgm:hierBranch val="init"/>
        </dgm:presLayoutVars>
      </dgm:prSet>
      <dgm:spPr/>
    </dgm:pt>
    <dgm:pt modelId="{8C003843-F8DF-48AF-90AA-F21B1C8483B9}" type="pres">
      <dgm:prSet presAssocID="{FC21B09F-A823-4BB5-8D1A-FE48A230B70E}" presName="rootComposite3" presStyleCnt="0"/>
      <dgm:spPr/>
    </dgm:pt>
    <dgm:pt modelId="{BD8A8745-D8D4-4113-B2F0-A41632C8FC90}" type="pres">
      <dgm:prSet presAssocID="{FC21B09F-A823-4BB5-8D1A-FE48A230B70E}" presName="rootText3" presStyleLbl="asst4" presStyleIdx="1" presStyleCnt="2">
        <dgm:presLayoutVars>
          <dgm:chPref val="3"/>
        </dgm:presLayoutVars>
      </dgm:prSet>
      <dgm:spPr/>
    </dgm:pt>
    <dgm:pt modelId="{D7C809D5-F12B-4B20-B829-97E511D60387}" type="pres">
      <dgm:prSet presAssocID="{FC21B09F-A823-4BB5-8D1A-FE48A230B70E}" presName="rootConnector3" presStyleLbl="asst4" presStyleIdx="1" presStyleCnt="2"/>
      <dgm:spPr/>
    </dgm:pt>
    <dgm:pt modelId="{F1B8040B-5C8A-4039-8B86-554707A063E9}" type="pres">
      <dgm:prSet presAssocID="{FC21B09F-A823-4BB5-8D1A-FE48A230B70E}" presName="hierChild6" presStyleCnt="0"/>
      <dgm:spPr/>
    </dgm:pt>
    <dgm:pt modelId="{F1999CEB-0D52-4F03-BB51-149546B11531}" type="pres">
      <dgm:prSet presAssocID="{FC21B09F-A823-4BB5-8D1A-FE48A230B70E}" presName="hierChild7" presStyleCnt="0"/>
      <dgm:spPr/>
    </dgm:pt>
    <dgm:pt modelId="{515AA54F-C60C-4387-A4EF-5A836AE25559}" type="pres">
      <dgm:prSet presAssocID="{0F468360-8FD7-4FE2-B930-B0651545D107}" presName="hierChild5" presStyleCnt="0"/>
      <dgm:spPr/>
    </dgm:pt>
    <dgm:pt modelId="{0BC2FACB-20D9-4909-95D1-EC63C929CB4D}" type="pres">
      <dgm:prSet presAssocID="{C507EE83-2DD8-4D88-8C7A-EC5C844530A5}" presName="hierChild5" presStyleCnt="0"/>
      <dgm:spPr/>
    </dgm:pt>
    <dgm:pt modelId="{611F26F0-0AEB-46F2-8792-0BD534B73F48}" type="pres">
      <dgm:prSet presAssocID="{6D46F365-B0D8-4A3B-8DBD-3B92B657EFF3}" presName="Name37" presStyleLbl="parChTrans1D2" presStyleIdx="1" presStyleCnt="2"/>
      <dgm:spPr/>
    </dgm:pt>
    <dgm:pt modelId="{FF37FB76-F33D-42B8-84DD-35B4624D7741}" type="pres">
      <dgm:prSet presAssocID="{7BDA4660-B88C-464E-8809-F518253BA681}" presName="hierRoot2" presStyleCnt="0">
        <dgm:presLayoutVars>
          <dgm:hierBranch val="init"/>
        </dgm:presLayoutVars>
      </dgm:prSet>
      <dgm:spPr/>
    </dgm:pt>
    <dgm:pt modelId="{3F274683-E344-4145-8B30-62CEB5396AE9}" type="pres">
      <dgm:prSet presAssocID="{7BDA4660-B88C-464E-8809-F518253BA681}" presName="rootComposite" presStyleCnt="0"/>
      <dgm:spPr/>
    </dgm:pt>
    <dgm:pt modelId="{F9F58663-21BA-4EBD-AC9C-C6EE20182157}" type="pres">
      <dgm:prSet presAssocID="{7BDA4660-B88C-464E-8809-F518253BA681}" presName="rootText" presStyleLbl="node2" presStyleIdx="1" presStyleCnt="2">
        <dgm:presLayoutVars>
          <dgm:chPref val="3"/>
        </dgm:presLayoutVars>
      </dgm:prSet>
      <dgm:spPr/>
    </dgm:pt>
    <dgm:pt modelId="{E0BEAE8A-06DF-4C0E-8157-DCCB4206739B}" type="pres">
      <dgm:prSet presAssocID="{7BDA4660-B88C-464E-8809-F518253BA681}" presName="rootConnector" presStyleLbl="node2" presStyleIdx="1" presStyleCnt="2"/>
      <dgm:spPr/>
    </dgm:pt>
    <dgm:pt modelId="{AE86D04C-10F8-4566-AD74-DBCD7CC465CF}" type="pres">
      <dgm:prSet presAssocID="{7BDA4660-B88C-464E-8809-F518253BA681}" presName="hierChild4" presStyleCnt="0"/>
      <dgm:spPr/>
    </dgm:pt>
    <dgm:pt modelId="{F22FA860-8296-4E0A-8BD7-90AD3AF59761}" type="pres">
      <dgm:prSet presAssocID="{7BDA4660-B88C-464E-8809-F518253BA681}" presName="hierChild5" presStyleCnt="0"/>
      <dgm:spPr/>
    </dgm:pt>
    <dgm:pt modelId="{85014A6B-B42C-4C10-BA9C-FB5196A77607}" type="pres">
      <dgm:prSet presAssocID="{0535636D-85CF-43CB-AED5-1CD0E1127042}" presName="hierChild3" presStyleCnt="0"/>
      <dgm:spPr/>
    </dgm:pt>
  </dgm:ptLst>
  <dgm:cxnLst>
    <dgm:cxn modelId="{573B6C02-E618-4813-8829-6BCBD133BFB4}" type="presOf" srcId="{C507EE83-2DD8-4D88-8C7A-EC5C844530A5}" destId="{2577939B-A43E-4702-8849-7370E5DEAFD0}" srcOrd="0" destOrd="0" presId="urn:microsoft.com/office/officeart/2005/8/layout/orgChart1"/>
    <dgm:cxn modelId="{58C9E109-8DE2-4325-A7C4-B8FC13F24CBC}" srcId="{FD54D390-82B1-41E5-9E66-F23D706ACB00}" destId="{0535636D-85CF-43CB-AED5-1CD0E1127042}" srcOrd="0" destOrd="0" parTransId="{3243496D-75B1-4A81-A3D6-86C43D172F76}" sibTransId="{23900395-A1FC-4EC6-9E87-214BF644C74D}"/>
    <dgm:cxn modelId="{AC16C41F-6B8D-4A85-AF0E-91535916BC63}" type="presOf" srcId="{FC21B09F-A823-4BB5-8D1A-FE48A230B70E}" destId="{D7C809D5-F12B-4B20-B829-97E511D60387}" srcOrd="1" destOrd="0" presId="urn:microsoft.com/office/officeart/2005/8/layout/orgChart1"/>
    <dgm:cxn modelId="{E0D43E21-14CB-40B1-83F8-A97625F16BA7}" type="presOf" srcId="{0535636D-85CF-43CB-AED5-1CD0E1127042}" destId="{BF3E3A43-750E-4C2D-A142-DD7BEF485195}" srcOrd="0" destOrd="0" presId="urn:microsoft.com/office/officeart/2005/8/layout/orgChart1"/>
    <dgm:cxn modelId="{EBE22337-1CE8-4EE8-B766-87D392ABACF6}" srcId="{0535636D-85CF-43CB-AED5-1CD0E1127042}" destId="{C507EE83-2DD8-4D88-8C7A-EC5C844530A5}" srcOrd="0" destOrd="0" parTransId="{5503FFE1-D413-4400-92AD-C1CAD47D0157}" sibTransId="{FF5E4750-07A9-4815-AA6F-8061EB62956F}"/>
    <dgm:cxn modelId="{3FAD5A39-2727-40CC-BBDC-E4F62072543C}" type="presOf" srcId="{0535636D-85CF-43CB-AED5-1CD0E1127042}" destId="{91B2BA05-5E9E-4BCD-AD6C-B62C9F5EE0A8}" srcOrd="1" destOrd="0" presId="urn:microsoft.com/office/officeart/2005/8/layout/orgChart1"/>
    <dgm:cxn modelId="{68BEFF3D-C10A-4B5A-ABCB-715DE8A6C427}" type="presOf" srcId="{1A00E844-F8CC-4185-B246-597CBBBC5F66}" destId="{1923E8B8-B952-420F-B42B-95EAF225E60C}" srcOrd="0" destOrd="0" presId="urn:microsoft.com/office/officeart/2005/8/layout/orgChart1"/>
    <dgm:cxn modelId="{C5A9815D-E6B4-49D7-8DEE-A422FDABAA7B}" type="presOf" srcId="{7BDA4660-B88C-464E-8809-F518253BA681}" destId="{E0BEAE8A-06DF-4C0E-8157-DCCB4206739B}" srcOrd="1" destOrd="0" presId="urn:microsoft.com/office/officeart/2005/8/layout/orgChart1"/>
    <dgm:cxn modelId="{7DCE0C60-A63B-430D-B0CE-C368F4AC20E8}" type="presOf" srcId="{C2019123-2533-499D-8645-4518572DDCE0}" destId="{AB7AFE2A-3723-4D2B-ABF1-23B1905792BA}" srcOrd="0" destOrd="0" presId="urn:microsoft.com/office/officeart/2005/8/layout/orgChart1"/>
    <dgm:cxn modelId="{3D99606A-BE4D-44DA-B8EC-4BAC16E8CB8C}" type="presOf" srcId="{FD54D390-82B1-41E5-9E66-F23D706ACB00}" destId="{DC0C9677-C76C-48AE-97D3-6D2372DFD2C4}" srcOrd="0" destOrd="0" presId="urn:microsoft.com/office/officeart/2005/8/layout/orgChart1"/>
    <dgm:cxn modelId="{BE4FEF6A-70DB-48BE-A35B-1666F70CF163}" srcId="{4F57D78A-A80E-4812-9709-E709D0717467}" destId="{FC21B09F-A823-4BB5-8D1A-FE48A230B70E}" srcOrd="1" destOrd="0" parTransId="{3D5E2DE1-9237-4428-9973-443337BDB2B5}" sibTransId="{AF72DDCA-AA09-414C-9E01-6C34B3E0CCCC}"/>
    <dgm:cxn modelId="{BFF6E14B-4CB8-41EF-96B2-7820464E1165}" type="presOf" srcId="{0F468360-8FD7-4FE2-B930-B0651545D107}" destId="{222DF6A4-26C0-49D7-80F6-1CAC89D2328E}" srcOrd="1" destOrd="0" presId="urn:microsoft.com/office/officeart/2005/8/layout/orgChart1"/>
    <dgm:cxn modelId="{A06FB44C-897C-4B14-98EA-A4E9A3096CB6}" srcId="{4F57D78A-A80E-4812-9709-E709D0717467}" destId="{CFDB9FD9-8A3A-4CC0-96DD-E93B24F7919F}" srcOrd="0" destOrd="0" parTransId="{1A00E844-F8CC-4185-B246-597CBBBC5F66}" sibTransId="{7CAD98F7-F51C-469A-8E28-C2E34003C5A7}"/>
    <dgm:cxn modelId="{46CEEF6D-FB3B-4BE7-BCA7-1710F630A2EA}" type="presOf" srcId="{CFDB9FD9-8A3A-4CC0-96DD-E93B24F7919F}" destId="{7563EB00-60FB-447B-B5EA-F0FA1ABDCAF4}" srcOrd="0" destOrd="0" presId="urn:microsoft.com/office/officeart/2005/8/layout/orgChart1"/>
    <dgm:cxn modelId="{A4FBA16F-A7ED-4A37-8F98-717D55C909F7}" type="presOf" srcId="{6D46F365-B0D8-4A3B-8DBD-3B92B657EFF3}" destId="{611F26F0-0AEB-46F2-8792-0BD534B73F48}" srcOrd="0" destOrd="0" presId="urn:microsoft.com/office/officeart/2005/8/layout/orgChart1"/>
    <dgm:cxn modelId="{E2CB2A73-933D-4E62-BB78-AB1A9900856F}" type="presOf" srcId="{5503FFE1-D413-4400-92AD-C1CAD47D0157}" destId="{5C281984-1F4A-4EC1-AF93-75CE94D1F832}" srcOrd="0" destOrd="0" presId="urn:microsoft.com/office/officeart/2005/8/layout/orgChart1"/>
    <dgm:cxn modelId="{9C2BAF77-2AA8-4B9D-A6CE-016A555E556A}" type="presOf" srcId="{4F57D78A-A80E-4812-9709-E709D0717467}" destId="{11AC8758-2538-48CF-B72B-83711B497EC1}" srcOrd="1" destOrd="0" presId="urn:microsoft.com/office/officeart/2005/8/layout/orgChart1"/>
    <dgm:cxn modelId="{FFCA907A-B7C9-406D-8D28-BFEE768F0996}" type="presOf" srcId="{3D5E2DE1-9237-4428-9973-443337BDB2B5}" destId="{4594B491-B90E-4822-A474-86044AD09C76}" srcOrd="0" destOrd="0" presId="urn:microsoft.com/office/officeart/2005/8/layout/orgChart1"/>
    <dgm:cxn modelId="{5F4E097C-AA7D-4C55-8FD7-3EB85B7B9ED7}" type="presOf" srcId="{FC21B09F-A823-4BB5-8D1A-FE48A230B70E}" destId="{BD8A8745-D8D4-4113-B2F0-A41632C8FC90}" srcOrd="0" destOrd="0" presId="urn:microsoft.com/office/officeart/2005/8/layout/orgChart1"/>
    <dgm:cxn modelId="{C5FFC88D-8D6B-433E-AE86-CE65EE6C5D5B}" srcId="{C507EE83-2DD8-4D88-8C7A-EC5C844530A5}" destId="{0F468360-8FD7-4FE2-B930-B0651545D107}" srcOrd="0" destOrd="0" parTransId="{42C9519E-A8AC-4761-B87C-EC2111A36292}" sibTransId="{1F95DF66-BF5F-49A1-8870-EA614BC3FC70}"/>
    <dgm:cxn modelId="{FA6399A2-CA0C-4926-B0D3-65C42ADEEAAD}" type="presOf" srcId="{C507EE83-2DD8-4D88-8C7A-EC5C844530A5}" destId="{69F3D019-934D-481C-BE3B-D4DE7EC22BAF}" srcOrd="1" destOrd="0" presId="urn:microsoft.com/office/officeart/2005/8/layout/orgChart1"/>
    <dgm:cxn modelId="{075097B4-59D2-4F89-AF2E-333420FB4059}" srcId="{0535636D-85CF-43CB-AED5-1CD0E1127042}" destId="{7BDA4660-B88C-464E-8809-F518253BA681}" srcOrd="1" destOrd="0" parTransId="{6D46F365-B0D8-4A3B-8DBD-3B92B657EFF3}" sibTransId="{61F25B0E-5467-488B-8C29-E9819239DAEF}"/>
    <dgm:cxn modelId="{52B2E2C6-C41D-427A-AADE-702715C66E98}" type="presOf" srcId="{42C9519E-A8AC-4761-B87C-EC2111A36292}" destId="{261FA093-0053-46D5-9232-70592C690609}" srcOrd="0" destOrd="0" presId="urn:microsoft.com/office/officeart/2005/8/layout/orgChart1"/>
    <dgm:cxn modelId="{9F61E3CE-6ACE-4E7A-8F68-969F70182031}" type="presOf" srcId="{0F468360-8FD7-4FE2-B930-B0651545D107}" destId="{45CD75D9-0FC8-488A-9C25-802C46E4FF4A}" srcOrd="0" destOrd="0" presId="urn:microsoft.com/office/officeart/2005/8/layout/orgChart1"/>
    <dgm:cxn modelId="{B373A1D0-224B-485C-A72A-3C3A40009D5F}" type="presOf" srcId="{7BDA4660-B88C-464E-8809-F518253BA681}" destId="{F9F58663-21BA-4EBD-AC9C-C6EE20182157}" srcOrd="0" destOrd="0" presId="urn:microsoft.com/office/officeart/2005/8/layout/orgChart1"/>
    <dgm:cxn modelId="{BBB4EFE1-4029-4A85-A30A-CBCDE9E19108}" srcId="{0F468360-8FD7-4FE2-B930-B0651545D107}" destId="{4F57D78A-A80E-4812-9709-E709D0717467}" srcOrd="0" destOrd="0" parTransId="{C2019123-2533-499D-8645-4518572DDCE0}" sibTransId="{6D563E76-EBBC-4448-BEAB-0C404006EDBA}"/>
    <dgm:cxn modelId="{902074F9-64EF-433F-B76A-3A48E3882EF3}" type="presOf" srcId="{4F57D78A-A80E-4812-9709-E709D0717467}" destId="{F5050BD2-C720-4005-84CB-A3C4CBC6080C}" srcOrd="0" destOrd="0" presId="urn:microsoft.com/office/officeart/2005/8/layout/orgChart1"/>
    <dgm:cxn modelId="{DF3646FA-3698-4C7D-9D16-F0EE51669652}" type="presOf" srcId="{CFDB9FD9-8A3A-4CC0-96DD-E93B24F7919F}" destId="{1E16E41F-94AC-4BB1-8008-52D0B1930318}" srcOrd="1" destOrd="0" presId="urn:microsoft.com/office/officeart/2005/8/layout/orgChart1"/>
    <dgm:cxn modelId="{A7B59989-0A2F-47D5-B521-90465ACBE3AC}" type="presParOf" srcId="{DC0C9677-C76C-48AE-97D3-6D2372DFD2C4}" destId="{838D78F1-E901-480A-84FB-A8F2B0B5D35D}" srcOrd="0" destOrd="0" presId="urn:microsoft.com/office/officeart/2005/8/layout/orgChart1"/>
    <dgm:cxn modelId="{06E2E938-C303-4AD2-BC6C-365E5F3F3AC6}" type="presParOf" srcId="{838D78F1-E901-480A-84FB-A8F2B0B5D35D}" destId="{7B9300D4-8881-4873-8F52-04C4579A0F42}" srcOrd="0" destOrd="0" presId="urn:microsoft.com/office/officeart/2005/8/layout/orgChart1"/>
    <dgm:cxn modelId="{532AB93A-2551-44F7-BE25-E8A9EFDA126C}" type="presParOf" srcId="{7B9300D4-8881-4873-8F52-04C4579A0F42}" destId="{BF3E3A43-750E-4C2D-A142-DD7BEF485195}" srcOrd="0" destOrd="0" presId="urn:microsoft.com/office/officeart/2005/8/layout/orgChart1"/>
    <dgm:cxn modelId="{08053A71-CD2D-4636-BA2B-5A9C9B8A8D4A}" type="presParOf" srcId="{7B9300D4-8881-4873-8F52-04C4579A0F42}" destId="{91B2BA05-5E9E-4BCD-AD6C-B62C9F5EE0A8}" srcOrd="1" destOrd="0" presId="urn:microsoft.com/office/officeart/2005/8/layout/orgChart1"/>
    <dgm:cxn modelId="{6F0B0B15-4341-4D75-82ED-DC8085F48DB6}" type="presParOf" srcId="{838D78F1-E901-480A-84FB-A8F2B0B5D35D}" destId="{B62883C4-14F5-4F8F-A5F1-3C84529EA3EE}" srcOrd="1" destOrd="0" presId="urn:microsoft.com/office/officeart/2005/8/layout/orgChart1"/>
    <dgm:cxn modelId="{B28BCC14-96F5-4546-BA91-9E013E989C53}" type="presParOf" srcId="{B62883C4-14F5-4F8F-A5F1-3C84529EA3EE}" destId="{5C281984-1F4A-4EC1-AF93-75CE94D1F832}" srcOrd="0" destOrd="0" presId="urn:microsoft.com/office/officeart/2005/8/layout/orgChart1"/>
    <dgm:cxn modelId="{26A3B866-DC30-4F35-B32D-8221BED34B14}" type="presParOf" srcId="{B62883C4-14F5-4F8F-A5F1-3C84529EA3EE}" destId="{363BF8D9-A217-4AA0-BC91-A97893A86723}" srcOrd="1" destOrd="0" presId="urn:microsoft.com/office/officeart/2005/8/layout/orgChart1"/>
    <dgm:cxn modelId="{997F2E0E-A346-4515-866E-5EE76F7D45F0}" type="presParOf" srcId="{363BF8D9-A217-4AA0-BC91-A97893A86723}" destId="{888A28D8-05D7-4EA1-BA6B-6DE090B615D8}" srcOrd="0" destOrd="0" presId="urn:microsoft.com/office/officeart/2005/8/layout/orgChart1"/>
    <dgm:cxn modelId="{C3C8F215-7C12-4FCA-96A6-CC4385516749}" type="presParOf" srcId="{888A28D8-05D7-4EA1-BA6B-6DE090B615D8}" destId="{2577939B-A43E-4702-8849-7370E5DEAFD0}" srcOrd="0" destOrd="0" presId="urn:microsoft.com/office/officeart/2005/8/layout/orgChart1"/>
    <dgm:cxn modelId="{37A978DC-8017-4353-9BA3-5391E70CC903}" type="presParOf" srcId="{888A28D8-05D7-4EA1-BA6B-6DE090B615D8}" destId="{69F3D019-934D-481C-BE3B-D4DE7EC22BAF}" srcOrd="1" destOrd="0" presId="urn:microsoft.com/office/officeart/2005/8/layout/orgChart1"/>
    <dgm:cxn modelId="{A2A61958-E192-4E2F-A448-DE4938B337E4}" type="presParOf" srcId="{363BF8D9-A217-4AA0-BC91-A97893A86723}" destId="{B653409C-4CBF-4D2E-862A-0558928711C8}" srcOrd="1" destOrd="0" presId="urn:microsoft.com/office/officeart/2005/8/layout/orgChart1"/>
    <dgm:cxn modelId="{4EE1244E-4882-4149-A8FD-79AD444950D3}" type="presParOf" srcId="{B653409C-4CBF-4D2E-862A-0558928711C8}" destId="{261FA093-0053-46D5-9232-70592C690609}" srcOrd="0" destOrd="0" presId="urn:microsoft.com/office/officeart/2005/8/layout/orgChart1"/>
    <dgm:cxn modelId="{769FE309-83AC-4194-B8F4-0297B24D7D00}" type="presParOf" srcId="{B653409C-4CBF-4D2E-862A-0558928711C8}" destId="{E27407BA-0A07-47EF-81D0-F164293F9573}" srcOrd="1" destOrd="0" presId="urn:microsoft.com/office/officeart/2005/8/layout/orgChart1"/>
    <dgm:cxn modelId="{018AE826-8C5F-418C-8117-DBB2E841B2D7}" type="presParOf" srcId="{E27407BA-0A07-47EF-81D0-F164293F9573}" destId="{1A882791-BC9C-4E45-A7DF-731A7A6DC36F}" srcOrd="0" destOrd="0" presId="urn:microsoft.com/office/officeart/2005/8/layout/orgChart1"/>
    <dgm:cxn modelId="{911AE388-D8E5-445E-9289-C9689F30EBE7}" type="presParOf" srcId="{1A882791-BC9C-4E45-A7DF-731A7A6DC36F}" destId="{45CD75D9-0FC8-488A-9C25-802C46E4FF4A}" srcOrd="0" destOrd="0" presId="urn:microsoft.com/office/officeart/2005/8/layout/orgChart1"/>
    <dgm:cxn modelId="{E198DB9A-33DB-4898-859A-7135CB8164BC}" type="presParOf" srcId="{1A882791-BC9C-4E45-A7DF-731A7A6DC36F}" destId="{222DF6A4-26C0-49D7-80F6-1CAC89D2328E}" srcOrd="1" destOrd="0" presId="urn:microsoft.com/office/officeart/2005/8/layout/orgChart1"/>
    <dgm:cxn modelId="{74EAA02F-27E5-4DF5-A664-4161EE29FBE1}" type="presParOf" srcId="{E27407BA-0A07-47EF-81D0-F164293F9573}" destId="{400DA8F0-CEC2-45DC-AD14-891F20705206}" srcOrd="1" destOrd="0" presId="urn:microsoft.com/office/officeart/2005/8/layout/orgChart1"/>
    <dgm:cxn modelId="{36AFE9F7-9655-4A02-92C0-4917B53835D0}" type="presParOf" srcId="{400DA8F0-CEC2-45DC-AD14-891F20705206}" destId="{AB7AFE2A-3723-4D2B-ABF1-23B1905792BA}" srcOrd="0" destOrd="0" presId="urn:microsoft.com/office/officeart/2005/8/layout/orgChart1"/>
    <dgm:cxn modelId="{79D13438-AC8A-495F-A2A7-BFD92589EB63}" type="presParOf" srcId="{400DA8F0-CEC2-45DC-AD14-891F20705206}" destId="{6A01BE87-C03A-4B54-BF96-FB6DA08B91D7}" srcOrd="1" destOrd="0" presId="urn:microsoft.com/office/officeart/2005/8/layout/orgChart1"/>
    <dgm:cxn modelId="{C88A0119-F3E6-415D-88C8-AFC8EDB090C7}" type="presParOf" srcId="{6A01BE87-C03A-4B54-BF96-FB6DA08B91D7}" destId="{060E094A-6FFD-470D-8116-343B13B3B25D}" srcOrd="0" destOrd="0" presId="urn:microsoft.com/office/officeart/2005/8/layout/orgChart1"/>
    <dgm:cxn modelId="{6676DC6F-F94A-4996-9DC1-262AD7831283}" type="presParOf" srcId="{060E094A-6FFD-470D-8116-343B13B3B25D}" destId="{F5050BD2-C720-4005-84CB-A3C4CBC6080C}" srcOrd="0" destOrd="0" presId="urn:microsoft.com/office/officeart/2005/8/layout/orgChart1"/>
    <dgm:cxn modelId="{A5546E04-0BB6-42E6-AF1E-27447D63117D}" type="presParOf" srcId="{060E094A-6FFD-470D-8116-343B13B3B25D}" destId="{11AC8758-2538-48CF-B72B-83711B497EC1}" srcOrd="1" destOrd="0" presId="urn:microsoft.com/office/officeart/2005/8/layout/orgChart1"/>
    <dgm:cxn modelId="{AF417A46-BBE8-4940-9401-87053E6415B0}" type="presParOf" srcId="{6A01BE87-C03A-4B54-BF96-FB6DA08B91D7}" destId="{1556D76C-C429-4A60-BDD7-955517018BEF}" srcOrd="1" destOrd="0" presId="urn:microsoft.com/office/officeart/2005/8/layout/orgChart1"/>
    <dgm:cxn modelId="{21E5F9D0-4A9D-46F9-A08D-8AEE5F17EE46}" type="presParOf" srcId="{6A01BE87-C03A-4B54-BF96-FB6DA08B91D7}" destId="{285221BF-9622-4D69-AF91-6AD19831A1F6}" srcOrd="2" destOrd="0" presId="urn:microsoft.com/office/officeart/2005/8/layout/orgChart1"/>
    <dgm:cxn modelId="{6AFBB663-DE43-4085-BE48-3F38177994AF}" type="presParOf" srcId="{285221BF-9622-4D69-AF91-6AD19831A1F6}" destId="{1923E8B8-B952-420F-B42B-95EAF225E60C}" srcOrd="0" destOrd="0" presId="urn:microsoft.com/office/officeart/2005/8/layout/orgChart1"/>
    <dgm:cxn modelId="{F14129AA-CD64-4362-B6C9-1BDF6516BF16}" type="presParOf" srcId="{285221BF-9622-4D69-AF91-6AD19831A1F6}" destId="{0F1BE432-0977-46F9-9D57-0C3658CEBE73}" srcOrd="1" destOrd="0" presId="urn:microsoft.com/office/officeart/2005/8/layout/orgChart1"/>
    <dgm:cxn modelId="{D6FD9D29-366F-419C-BB34-0358A248A8AF}" type="presParOf" srcId="{0F1BE432-0977-46F9-9D57-0C3658CEBE73}" destId="{D97DDB3F-E6DE-4858-B016-350B1AFDDA73}" srcOrd="0" destOrd="0" presId="urn:microsoft.com/office/officeart/2005/8/layout/orgChart1"/>
    <dgm:cxn modelId="{D9BB940B-D659-474F-9B0F-11EFC9B589EA}" type="presParOf" srcId="{D97DDB3F-E6DE-4858-B016-350B1AFDDA73}" destId="{7563EB00-60FB-447B-B5EA-F0FA1ABDCAF4}" srcOrd="0" destOrd="0" presId="urn:microsoft.com/office/officeart/2005/8/layout/orgChart1"/>
    <dgm:cxn modelId="{61F37467-8453-447C-8C94-CAEE67481976}" type="presParOf" srcId="{D97DDB3F-E6DE-4858-B016-350B1AFDDA73}" destId="{1E16E41F-94AC-4BB1-8008-52D0B1930318}" srcOrd="1" destOrd="0" presId="urn:microsoft.com/office/officeart/2005/8/layout/orgChart1"/>
    <dgm:cxn modelId="{AA03522B-94FF-4509-A149-CC8F070B2DA2}" type="presParOf" srcId="{0F1BE432-0977-46F9-9D57-0C3658CEBE73}" destId="{B93B923D-7CEC-4920-AADE-D7FF3D06762A}" srcOrd="1" destOrd="0" presId="urn:microsoft.com/office/officeart/2005/8/layout/orgChart1"/>
    <dgm:cxn modelId="{3790CBA1-8BA5-4EAA-B81A-0D73F04CA02C}" type="presParOf" srcId="{0F1BE432-0977-46F9-9D57-0C3658CEBE73}" destId="{3A21DC95-1EED-4C6A-B7E9-EF22E0B9B333}" srcOrd="2" destOrd="0" presId="urn:microsoft.com/office/officeart/2005/8/layout/orgChart1"/>
    <dgm:cxn modelId="{15D1F558-BB2A-4FF7-9D58-8395F212AD31}" type="presParOf" srcId="{285221BF-9622-4D69-AF91-6AD19831A1F6}" destId="{4594B491-B90E-4822-A474-86044AD09C76}" srcOrd="2" destOrd="0" presId="urn:microsoft.com/office/officeart/2005/8/layout/orgChart1"/>
    <dgm:cxn modelId="{E1DFA674-995F-43B6-B15D-8BE5BE62087D}" type="presParOf" srcId="{285221BF-9622-4D69-AF91-6AD19831A1F6}" destId="{1F9F2ED9-0CE2-4221-9FDD-EDDC14653983}" srcOrd="3" destOrd="0" presId="urn:microsoft.com/office/officeart/2005/8/layout/orgChart1"/>
    <dgm:cxn modelId="{A5614E0A-5C6C-4EB4-BC4A-6D0F0FC7A8B4}" type="presParOf" srcId="{1F9F2ED9-0CE2-4221-9FDD-EDDC14653983}" destId="{8C003843-F8DF-48AF-90AA-F21B1C8483B9}" srcOrd="0" destOrd="0" presId="urn:microsoft.com/office/officeart/2005/8/layout/orgChart1"/>
    <dgm:cxn modelId="{E75F5007-B1AF-4EA9-8D4B-D71DEB953AD1}" type="presParOf" srcId="{8C003843-F8DF-48AF-90AA-F21B1C8483B9}" destId="{BD8A8745-D8D4-4113-B2F0-A41632C8FC90}" srcOrd="0" destOrd="0" presId="urn:microsoft.com/office/officeart/2005/8/layout/orgChart1"/>
    <dgm:cxn modelId="{CE706A9C-3D05-41C7-AB27-D02B5C9C6D7C}" type="presParOf" srcId="{8C003843-F8DF-48AF-90AA-F21B1C8483B9}" destId="{D7C809D5-F12B-4B20-B829-97E511D60387}" srcOrd="1" destOrd="0" presId="urn:microsoft.com/office/officeart/2005/8/layout/orgChart1"/>
    <dgm:cxn modelId="{2551FC35-8DB3-41B8-AA2B-085F535620FF}" type="presParOf" srcId="{1F9F2ED9-0CE2-4221-9FDD-EDDC14653983}" destId="{F1B8040B-5C8A-4039-8B86-554707A063E9}" srcOrd="1" destOrd="0" presId="urn:microsoft.com/office/officeart/2005/8/layout/orgChart1"/>
    <dgm:cxn modelId="{DDFD8FDD-89AF-4BF0-B231-0350918AFBFD}" type="presParOf" srcId="{1F9F2ED9-0CE2-4221-9FDD-EDDC14653983}" destId="{F1999CEB-0D52-4F03-BB51-149546B11531}" srcOrd="2" destOrd="0" presId="urn:microsoft.com/office/officeart/2005/8/layout/orgChart1"/>
    <dgm:cxn modelId="{EB3410DC-BA54-46A6-9518-908D41C4E2D9}" type="presParOf" srcId="{E27407BA-0A07-47EF-81D0-F164293F9573}" destId="{515AA54F-C60C-4387-A4EF-5A836AE25559}" srcOrd="2" destOrd="0" presId="urn:microsoft.com/office/officeart/2005/8/layout/orgChart1"/>
    <dgm:cxn modelId="{9C1DAA2B-0383-4FCD-BF31-CF81989CF58E}" type="presParOf" srcId="{363BF8D9-A217-4AA0-BC91-A97893A86723}" destId="{0BC2FACB-20D9-4909-95D1-EC63C929CB4D}" srcOrd="2" destOrd="0" presId="urn:microsoft.com/office/officeart/2005/8/layout/orgChart1"/>
    <dgm:cxn modelId="{9E9244B5-BE54-47A9-AC99-1F1F3FED3299}" type="presParOf" srcId="{B62883C4-14F5-4F8F-A5F1-3C84529EA3EE}" destId="{611F26F0-0AEB-46F2-8792-0BD534B73F48}" srcOrd="2" destOrd="0" presId="urn:microsoft.com/office/officeart/2005/8/layout/orgChart1"/>
    <dgm:cxn modelId="{5685EEB2-12BE-4979-80A6-D85DBB3C54EC}" type="presParOf" srcId="{B62883C4-14F5-4F8F-A5F1-3C84529EA3EE}" destId="{FF37FB76-F33D-42B8-84DD-35B4624D7741}" srcOrd="3" destOrd="0" presId="urn:microsoft.com/office/officeart/2005/8/layout/orgChart1"/>
    <dgm:cxn modelId="{5409086D-C927-4146-BCE9-144E8621CF4D}" type="presParOf" srcId="{FF37FB76-F33D-42B8-84DD-35B4624D7741}" destId="{3F274683-E344-4145-8B30-62CEB5396AE9}" srcOrd="0" destOrd="0" presId="urn:microsoft.com/office/officeart/2005/8/layout/orgChart1"/>
    <dgm:cxn modelId="{65570D29-21B5-40A4-AEA0-C97C49E162DF}" type="presParOf" srcId="{3F274683-E344-4145-8B30-62CEB5396AE9}" destId="{F9F58663-21BA-4EBD-AC9C-C6EE20182157}" srcOrd="0" destOrd="0" presId="urn:microsoft.com/office/officeart/2005/8/layout/orgChart1"/>
    <dgm:cxn modelId="{3E7E1A9B-082A-4F2F-828C-B704BCA80C82}" type="presParOf" srcId="{3F274683-E344-4145-8B30-62CEB5396AE9}" destId="{E0BEAE8A-06DF-4C0E-8157-DCCB4206739B}" srcOrd="1" destOrd="0" presId="urn:microsoft.com/office/officeart/2005/8/layout/orgChart1"/>
    <dgm:cxn modelId="{6AB79F95-9421-46B6-A4E6-FF25756D15EB}" type="presParOf" srcId="{FF37FB76-F33D-42B8-84DD-35B4624D7741}" destId="{AE86D04C-10F8-4566-AD74-DBCD7CC465CF}" srcOrd="1" destOrd="0" presId="urn:microsoft.com/office/officeart/2005/8/layout/orgChart1"/>
    <dgm:cxn modelId="{708AD6D9-4D2C-428D-BF98-3BEA1B79C734}" type="presParOf" srcId="{FF37FB76-F33D-42B8-84DD-35B4624D7741}" destId="{F22FA860-8296-4E0A-8BD7-90AD3AF59761}" srcOrd="2" destOrd="0" presId="urn:microsoft.com/office/officeart/2005/8/layout/orgChart1"/>
    <dgm:cxn modelId="{DF60B15F-25B7-4178-BB24-A8951AFA03D6}" type="presParOf" srcId="{838D78F1-E901-480A-84FB-A8F2B0B5D35D}" destId="{85014A6B-B42C-4C10-BA9C-FB5196A7760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F06EC6-5A2E-461A-883A-75CFAD91315C}" type="doc">
      <dgm:prSet loTypeId="urn:microsoft.com/office/officeart/2005/8/layout/orgChart1" loCatId="hierarchy" qsTypeId="urn:microsoft.com/office/officeart/2005/8/quickstyle/simple1" qsCatId="simple" csTypeId="urn:microsoft.com/office/officeart/2005/8/colors/accent5_2" csCatId="accent5" phldr="1"/>
      <dgm:spPr/>
      <dgm:t>
        <a:bodyPr/>
        <a:lstStyle/>
        <a:p>
          <a:endParaRPr lang="en-AU"/>
        </a:p>
      </dgm:t>
    </dgm:pt>
    <dgm:pt modelId="{35B6D553-C351-43B5-91FA-A9B9B7C60BB7}">
      <dgm:prSet phldrT="[Text]"/>
      <dgm:spPr/>
      <dgm:t>
        <a:bodyPr/>
        <a:lstStyle/>
        <a:p>
          <a:r>
            <a:rPr lang="en-AU" dirty="0"/>
            <a:t>Case histories selection – </a:t>
          </a:r>
          <a:r>
            <a:rPr lang="en-AU" dirty="0" err="1"/>
            <a:t>RadCalNet</a:t>
          </a:r>
          <a:r>
            <a:rPr lang="en-AU" dirty="0"/>
            <a:t>, ACIX, LPV Supersite</a:t>
          </a:r>
        </a:p>
      </dgm:t>
    </dgm:pt>
    <dgm:pt modelId="{631B93E1-34CB-4CF5-8219-E80B239653F2}" type="parTrans" cxnId="{AB8DE066-9521-4A70-9794-97670E2B1B70}">
      <dgm:prSet/>
      <dgm:spPr/>
      <dgm:t>
        <a:bodyPr/>
        <a:lstStyle/>
        <a:p>
          <a:endParaRPr lang="en-AU"/>
        </a:p>
      </dgm:t>
    </dgm:pt>
    <dgm:pt modelId="{DDB58107-CBE5-4E5E-AFF3-3CCE6A38E870}" type="sibTrans" cxnId="{AB8DE066-9521-4A70-9794-97670E2B1B70}">
      <dgm:prSet/>
      <dgm:spPr/>
      <dgm:t>
        <a:bodyPr/>
        <a:lstStyle/>
        <a:p>
          <a:endParaRPr lang="en-AU"/>
        </a:p>
      </dgm:t>
    </dgm:pt>
    <dgm:pt modelId="{7861E178-1518-4F74-916F-F72FDB5BF64E}">
      <dgm:prSet/>
      <dgm:spPr/>
      <dgm:t>
        <a:bodyPr/>
        <a:lstStyle/>
        <a:p>
          <a:r>
            <a:rPr lang="en-AU" dirty="0"/>
            <a:t>Demonstration with </a:t>
          </a:r>
          <a:r>
            <a:rPr lang="en-AU" dirty="0" err="1"/>
            <a:t>RadCalNet</a:t>
          </a:r>
          <a:r>
            <a:rPr lang="en-AU" dirty="0"/>
            <a:t> &amp; ACIX, LPV?</a:t>
          </a:r>
        </a:p>
      </dgm:t>
    </dgm:pt>
    <dgm:pt modelId="{0601E889-3A36-48E1-BF06-EE75A8332D6D}" type="parTrans" cxnId="{A0E9ADDC-D2C0-4BE2-8C18-B538AC23477B}">
      <dgm:prSet/>
      <dgm:spPr/>
      <dgm:t>
        <a:bodyPr/>
        <a:lstStyle/>
        <a:p>
          <a:endParaRPr lang="en-AU"/>
        </a:p>
      </dgm:t>
    </dgm:pt>
    <dgm:pt modelId="{C57024F9-6118-4AF9-A4ED-FF09A550879D}" type="sibTrans" cxnId="{A0E9ADDC-D2C0-4BE2-8C18-B538AC23477B}">
      <dgm:prSet/>
      <dgm:spPr/>
      <dgm:t>
        <a:bodyPr/>
        <a:lstStyle/>
        <a:p>
          <a:endParaRPr lang="en-AU"/>
        </a:p>
      </dgm:t>
    </dgm:pt>
    <dgm:pt modelId="{4BD5E3EB-6293-45CC-9A07-31E9A51BB90B}">
      <dgm:prSet/>
      <dgm:spPr/>
      <dgm:t>
        <a:bodyPr/>
        <a:lstStyle/>
        <a:p>
          <a:r>
            <a:rPr lang="en-AU" dirty="0"/>
            <a:t>Resolve challenges with inconsistencies with LPV supersites</a:t>
          </a:r>
        </a:p>
      </dgm:t>
    </dgm:pt>
    <dgm:pt modelId="{CDEDF26D-33AB-42C8-AE9E-9975D6C4C768}" type="parTrans" cxnId="{A26670AA-F3EA-417D-B59A-8BE9AEC9715B}">
      <dgm:prSet/>
      <dgm:spPr/>
      <dgm:t>
        <a:bodyPr/>
        <a:lstStyle/>
        <a:p>
          <a:endParaRPr lang="en-AU"/>
        </a:p>
      </dgm:t>
    </dgm:pt>
    <dgm:pt modelId="{C221B116-A7EA-4179-8E90-BE8AE4BAC194}" type="sibTrans" cxnId="{A26670AA-F3EA-417D-B59A-8BE9AEC9715B}">
      <dgm:prSet/>
      <dgm:spPr/>
      <dgm:t>
        <a:bodyPr/>
        <a:lstStyle/>
        <a:p>
          <a:endParaRPr lang="en-AU"/>
        </a:p>
      </dgm:t>
    </dgm:pt>
    <dgm:pt modelId="{1137ADB0-B6C0-4BD1-AA80-F6D173A11AB0}">
      <dgm:prSet/>
      <dgm:spPr/>
      <dgm:t>
        <a:bodyPr/>
        <a:lstStyle/>
        <a:p>
          <a:r>
            <a:rPr lang="en-AU" dirty="0"/>
            <a:t>Extension to other validation sites?</a:t>
          </a:r>
        </a:p>
      </dgm:t>
    </dgm:pt>
    <dgm:pt modelId="{6B77A53E-2268-4917-823A-B56452BE7056}" type="parTrans" cxnId="{940A947D-C5DB-41C5-BBC1-01BB30B26E12}">
      <dgm:prSet/>
      <dgm:spPr/>
      <dgm:t>
        <a:bodyPr/>
        <a:lstStyle/>
        <a:p>
          <a:endParaRPr lang="en-AU"/>
        </a:p>
      </dgm:t>
    </dgm:pt>
    <dgm:pt modelId="{3C653997-8052-4192-8C15-EA89EC70E8B0}" type="sibTrans" cxnId="{940A947D-C5DB-41C5-BBC1-01BB30B26E12}">
      <dgm:prSet/>
      <dgm:spPr/>
      <dgm:t>
        <a:bodyPr/>
        <a:lstStyle/>
        <a:p>
          <a:endParaRPr lang="en-AU"/>
        </a:p>
      </dgm:t>
    </dgm:pt>
    <dgm:pt modelId="{6124DAE1-3C5B-456A-803C-CE42E9A21BEB}">
      <dgm:prSet/>
      <dgm:spPr/>
      <dgm:t>
        <a:bodyPr/>
        <a:lstStyle/>
        <a:p>
          <a:r>
            <a:rPr lang="en-AU" dirty="0"/>
            <a:t>Data Formats, processing, etc.</a:t>
          </a:r>
        </a:p>
      </dgm:t>
    </dgm:pt>
    <dgm:pt modelId="{27236F54-DD90-41F8-86F3-B770F2778CD2}" type="parTrans" cxnId="{1D75C093-3BB7-4B7B-BDBD-EAED2DF830F4}">
      <dgm:prSet/>
      <dgm:spPr/>
      <dgm:t>
        <a:bodyPr/>
        <a:lstStyle/>
        <a:p>
          <a:endParaRPr lang="en-AU"/>
        </a:p>
      </dgm:t>
    </dgm:pt>
    <dgm:pt modelId="{FF86AFAD-D83E-4AAE-988C-7A01F81009C1}" type="sibTrans" cxnId="{1D75C093-3BB7-4B7B-BDBD-EAED2DF830F4}">
      <dgm:prSet/>
      <dgm:spPr/>
      <dgm:t>
        <a:bodyPr/>
        <a:lstStyle/>
        <a:p>
          <a:endParaRPr lang="en-AU"/>
        </a:p>
      </dgm:t>
    </dgm:pt>
    <dgm:pt modelId="{B7953201-9E08-44C7-9AEA-24257AE67C80}">
      <dgm:prSet/>
      <dgm:spPr/>
      <dgm:t>
        <a:bodyPr/>
        <a:lstStyle/>
        <a:p>
          <a:r>
            <a:rPr lang="en-AU" dirty="0"/>
            <a:t>ARD SR data available sites</a:t>
          </a:r>
        </a:p>
      </dgm:t>
    </dgm:pt>
    <dgm:pt modelId="{07CDA2E0-925A-487E-A4EF-51971C9EB813}" type="parTrans" cxnId="{2E46026F-723A-427E-B91E-F6B6703920A6}">
      <dgm:prSet/>
      <dgm:spPr/>
      <dgm:t>
        <a:bodyPr/>
        <a:lstStyle/>
        <a:p>
          <a:endParaRPr lang="en-AU"/>
        </a:p>
      </dgm:t>
    </dgm:pt>
    <dgm:pt modelId="{0DEF9348-2855-4E96-90A1-63A5C260D89C}" type="sibTrans" cxnId="{2E46026F-723A-427E-B91E-F6B6703920A6}">
      <dgm:prSet/>
      <dgm:spPr/>
      <dgm:t>
        <a:bodyPr/>
        <a:lstStyle/>
        <a:p>
          <a:endParaRPr lang="en-AU"/>
        </a:p>
      </dgm:t>
    </dgm:pt>
    <dgm:pt modelId="{58188B35-BB25-4C18-9D5A-7CF131008E9C}">
      <dgm:prSet/>
      <dgm:spPr>
        <a:solidFill>
          <a:schemeClr val="accent1"/>
        </a:solidFill>
      </dgm:spPr>
      <dgm:t>
        <a:bodyPr/>
        <a:lstStyle/>
        <a:p>
          <a:r>
            <a:rPr lang="en-AU" dirty="0"/>
            <a:t>Field data uncertainties</a:t>
          </a:r>
        </a:p>
      </dgm:t>
    </dgm:pt>
    <dgm:pt modelId="{BD50C3FC-0342-4AF8-BCA0-459E476B15B6}" type="parTrans" cxnId="{41AF0AD5-19BB-4841-8106-B0C30B362F16}">
      <dgm:prSet/>
      <dgm:spPr/>
      <dgm:t>
        <a:bodyPr/>
        <a:lstStyle/>
        <a:p>
          <a:endParaRPr lang="en-AU"/>
        </a:p>
      </dgm:t>
    </dgm:pt>
    <dgm:pt modelId="{7B8A3E24-FF28-43D7-81F7-A58F21C26650}" type="sibTrans" cxnId="{41AF0AD5-19BB-4841-8106-B0C30B362F16}">
      <dgm:prSet/>
      <dgm:spPr/>
      <dgm:t>
        <a:bodyPr/>
        <a:lstStyle/>
        <a:p>
          <a:endParaRPr lang="en-AU"/>
        </a:p>
      </dgm:t>
    </dgm:pt>
    <dgm:pt modelId="{FD8B7E3B-7C22-4B0A-A879-38AAF7F789CD}">
      <dgm:prSet/>
      <dgm:spPr>
        <a:solidFill>
          <a:schemeClr val="accent1"/>
        </a:solidFill>
      </dgm:spPr>
      <dgm:t>
        <a:bodyPr/>
        <a:lstStyle/>
        <a:p>
          <a:r>
            <a:rPr lang="en-AU" dirty="0"/>
            <a:t>Satellite data uncertainties</a:t>
          </a:r>
        </a:p>
      </dgm:t>
    </dgm:pt>
    <dgm:pt modelId="{018B5ACF-9A3A-49B8-A261-4247C9BF0A74}" type="parTrans" cxnId="{FDE02C95-3A6C-4859-8C9D-5C160A8FA61D}">
      <dgm:prSet/>
      <dgm:spPr/>
      <dgm:t>
        <a:bodyPr/>
        <a:lstStyle/>
        <a:p>
          <a:endParaRPr lang="en-AU"/>
        </a:p>
      </dgm:t>
    </dgm:pt>
    <dgm:pt modelId="{B09D9791-D916-459D-8984-CA301C13CE30}" type="sibTrans" cxnId="{FDE02C95-3A6C-4859-8C9D-5C160A8FA61D}">
      <dgm:prSet/>
      <dgm:spPr/>
      <dgm:t>
        <a:bodyPr/>
        <a:lstStyle/>
        <a:p>
          <a:endParaRPr lang="en-AU"/>
        </a:p>
      </dgm:t>
    </dgm:pt>
    <dgm:pt modelId="{9E094EA8-DDBD-4748-8038-EC21106EAC98}">
      <dgm:prSet/>
      <dgm:spPr/>
      <dgm:t>
        <a:bodyPr/>
        <a:lstStyle/>
        <a:p>
          <a:r>
            <a:rPr lang="en-AU" dirty="0"/>
            <a:t>Access to WGCV beta testers</a:t>
          </a:r>
        </a:p>
      </dgm:t>
    </dgm:pt>
    <dgm:pt modelId="{DFF54368-334F-413A-9E3A-300D6BEDC693}" type="parTrans" cxnId="{57EE23CD-7958-46E5-A68F-9D2C7309BA4E}">
      <dgm:prSet/>
      <dgm:spPr/>
      <dgm:t>
        <a:bodyPr/>
        <a:lstStyle/>
        <a:p>
          <a:endParaRPr lang="en-AU"/>
        </a:p>
      </dgm:t>
    </dgm:pt>
    <dgm:pt modelId="{E99538FF-BF91-4BDB-B5F0-027940722EBA}" type="sibTrans" cxnId="{57EE23CD-7958-46E5-A68F-9D2C7309BA4E}">
      <dgm:prSet/>
      <dgm:spPr/>
      <dgm:t>
        <a:bodyPr/>
        <a:lstStyle/>
        <a:p>
          <a:endParaRPr lang="en-AU"/>
        </a:p>
      </dgm:t>
    </dgm:pt>
    <dgm:pt modelId="{537D2366-03CF-4AD5-823D-06E69607E3D3}" type="pres">
      <dgm:prSet presAssocID="{12F06EC6-5A2E-461A-883A-75CFAD91315C}" presName="hierChild1" presStyleCnt="0">
        <dgm:presLayoutVars>
          <dgm:orgChart val="1"/>
          <dgm:chPref val="1"/>
          <dgm:dir/>
          <dgm:animOne val="branch"/>
          <dgm:animLvl val="lvl"/>
          <dgm:resizeHandles/>
        </dgm:presLayoutVars>
      </dgm:prSet>
      <dgm:spPr/>
    </dgm:pt>
    <dgm:pt modelId="{D7939BF4-D22C-4840-B087-229996299ECE}" type="pres">
      <dgm:prSet presAssocID="{35B6D553-C351-43B5-91FA-A9B9B7C60BB7}" presName="hierRoot1" presStyleCnt="0">
        <dgm:presLayoutVars>
          <dgm:hierBranch val="init"/>
        </dgm:presLayoutVars>
      </dgm:prSet>
      <dgm:spPr/>
    </dgm:pt>
    <dgm:pt modelId="{435F9FCB-8027-4180-8A92-B130A6DB1D7F}" type="pres">
      <dgm:prSet presAssocID="{35B6D553-C351-43B5-91FA-A9B9B7C60BB7}" presName="rootComposite1" presStyleCnt="0"/>
      <dgm:spPr/>
    </dgm:pt>
    <dgm:pt modelId="{91DF6708-5F6B-45C7-A613-73637A08B381}" type="pres">
      <dgm:prSet presAssocID="{35B6D553-C351-43B5-91FA-A9B9B7C60BB7}" presName="rootText1" presStyleLbl="node0" presStyleIdx="0" presStyleCnt="1">
        <dgm:presLayoutVars>
          <dgm:chPref val="3"/>
        </dgm:presLayoutVars>
      </dgm:prSet>
      <dgm:spPr/>
    </dgm:pt>
    <dgm:pt modelId="{9269AD77-57E0-4D4A-AD29-3C247F0CBA03}" type="pres">
      <dgm:prSet presAssocID="{35B6D553-C351-43B5-91FA-A9B9B7C60BB7}" presName="rootConnector1" presStyleLbl="node1" presStyleIdx="0" presStyleCnt="0"/>
      <dgm:spPr/>
    </dgm:pt>
    <dgm:pt modelId="{79238E46-44BA-4A3E-9C2D-D6756035AEB2}" type="pres">
      <dgm:prSet presAssocID="{35B6D553-C351-43B5-91FA-A9B9B7C60BB7}" presName="hierChild2" presStyleCnt="0"/>
      <dgm:spPr/>
    </dgm:pt>
    <dgm:pt modelId="{A20DE5FB-62F0-4240-9496-37519DB61C88}" type="pres">
      <dgm:prSet presAssocID="{0601E889-3A36-48E1-BF06-EE75A8332D6D}" presName="Name37" presStyleLbl="parChTrans1D2" presStyleIdx="0" presStyleCnt="1"/>
      <dgm:spPr/>
    </dgm:pt>
    <dgm:pt modelId="{DEBBD4D9-6442-43D3-A1F6-AD37B4282C2F}" type="pres">
      <dgm:prSet presAssocID="{7861E178-1518-4F74-916F-F72FDB5BF64E}" presName="hierRoot2" presStyleCnt="0">
        <dgm:presLayoutVars>
          <dgm:hierBranch val="init"/>
        </dgm:presLayoutVars>
      </dgm:prSet>
      <dgm:spPr/>
    </dgm:pt>
    <dgm:pt modelId="{ADCA0E9B-56E7-41BD-AEB5-BDB26A1105EE}" type="pres">
      <dgm:prSet presAssocID="{7861E178-1518-4F74-916F-F72FDB5BF64E}" presName="rootComposite" presStyleCnt="0"/>
      <dgm:spPr/>
    </dgm:pt>
    <dgm:pt modelId="{76EC6255-01E1-45F3-B6FC-E59D4643A122}" type="pres">
      <dgm:prSet presAssocID="{7861E178-1518-4F74-916F-F72FDB5BF64E}" presName="rootText" presStyleLbl="node2" presStyleIdx="0" presStyleCnt="1">
        <dgm:presLayoutVars>
          <dgm:chPref val="3"/>
        </dgm:presLayoutVars>
      </dgm:prSet>
      <dgm:spPr/>
    </dgm:pt>
    <dgm:pt modelId="{3E977C3E-B8A6-4EAE-A171-2F661EBEE5A0}" type="pres">
      <dgm:prSet presAssocID="{7861E178-1518-4F74-916F-F72FDB5BF64E}" presName="rootConnector" presStyleLbl="node2" presStyleIdx="0" presStyleCnt="1"/>
      <dgm:spPr/>
    </dgm:pt>
    <dgm:pt modelId="{C0107536-51FD-49C2-9719-B840A22BE655}" type="pres">
      <dgm:prSet presAssocID="{7861E178-1518-4F74-916F-F72FDB5BF64E}" presName="hierChild4" presStyleCnt="0"/>
      <dgm:spPr/>
    </dgm:pt>
    <dgm:pt modelId="{F9B54B49-F580-4388-B3EC-2392B5BB91BF}" type="pres">
      <dgm:prSet presAssocID="{CDEDF26D-33AB-42C8-AE9E-9975D6C4C768}" presName="Name37" presStyleLbl="parChTrans1D3" presStyleIdx="0" presStyleCnt="3"/>
      <dgm:spPr/>
    </dgm:pt>
    <dgm:pt modelId="{B234B1A7-18FC-4C67-B312-DEA161080682}" type="pres">
      <dgm:prSet presAssocID="{4BD5E3EB-6293-45CC-9A07-31E9A51BB90B}" presName="hierRoot2" presStyleCnt="0">
        <dgm:presLayoutVars>
          <dgm:hierBranch val="init"/>
        </dgm:presLayoutVars>
      </dgm:prSet>
      <dgm:spPr/>
    </dgm:pt>
    <dgm:pt modelId="{969CE716-3E2F-4D51-8992-E86CEE1BD749}" type="pres">
      <dgm:prSet presAssocID="{4BD5E3EB-6293-45CC-9A07-31E9A51BB90B}" presName="rootComposite" presStyleCnt="0"/>
      <dgm:spPr/>
    </dgm:pt>
    <dgm:pt modelId="{56539018-7A8F-442B-A9DA-2E38148F1EFC}" type="pres">
      <dgm:prSet presAssocID="{4BD5E3EB-6293-45CC-9A07-31E9A51BB90B}" presName="rootText" presStyleLbl="node3" presStyleIdx="0" presStyleCnt="3">
        <dgm:presLayoutVars>
          <dgm:chPref val="3"/>
        </dgm:presLayoutVars>
      </dgm:prSet>
      <dgm:spPr/>
    </dgm:pt>
    <dgm:pt modelId="{18C028E1-89E8-4C52-9133-2AF60D0D1510}" type="pres">
      <dgm:prSet presAssocID="{4BD5E3EB-6293-45CC-9A07-31E9A51BB90B}" presName="rootConnector" presStyleLbl="node3" presStyleIdx="0" presStyleCnt="3"/>
      <dgm:spPr/>
    </dgm:pt>
    <dgm:pt modelId="{8173A3D6-8E4B-4AD0-B4A8-24BE707B3C45}" type="pres">
      <dgm:prSet presAssocID="{4BD5E3EB-6293-45CC-9A07-31E9A51BB90B}" presName="hierChild4" presStyleCnt="0"/>
      <dgm:spPr/>
    </dgm:pt>
    <dgm:pt modelId="{393B8BC3-CEC1-46D4-A71E-1BD6EA5CDD20}" type="pres">
      <dgm:prSet presAssocID="{27236F54-DD90-41F8-86F3-B770F2778CD2}" presName="Name37" presStyleLbl="parChTrans1D4" presStyleIdx="0" presStyleCnt="4"/>
      <dgm:spPr/>
    </dgm:pt>
    <dgm:pt modelId="{C17744E8-6406-4BEB-B0E0-BE2E571E41D8}" type="pres">
      <dgm:prSet presAssocID="{6124DAE1-3C5B-456A-803C-CE42E9A21BEB}" presName="hierRoot2" presStyleCnt="0">
        <dgm:presLayoutVars>
          <dgm:hierBranch val="init"/>
        </dgm:presLayoutVars>
      </dgm:prSet>
      <dgm:spPr/>
    </dgm:pt>
    <dgm:pt modelId="{221941AE-1B12-4EDC-BD77-16D10E76520B}" type="pres">
      <dgm:prSet presAssocID="{6124DAE1-3C5B-456A-803C-CE42E9A21BEB}" presName="rootComposite" presStyleCnt="0"/>
      <dgm:spPr/>
    </dgm:pt>
    <dgm:pt modelId="{853A94B9-A2CE-4CDA-B1FC-0088E6EF5227}" type="pres">
      <dgm:prSet presAssocID="{6124DAE1-3C5B-456A-803C-CE42E9A21BEB}" presName="rootText" presStyleLbl="node4" presStyleIdx="0" presStyleCnt="4">
        <dgm:presLayoutVars>
          <dgm:chPref val="3"/>
        </dgm:presLayoutVars>
      </dgm:prSet>
      <dgm:spPr/>
    </dgm:pt>
    <dgm:pt modelId="{CB28CB09-3011-4B93-9BB2-1AFB0E494E75}" type="pres">
      <dgm:prSet presAssocID="{6124DAE1-3C5B-456A-803C-CE42E9A21BEB}" presName="rootConnector" presStyleLbl="node4" presStyleIdx="0" presStyleCnt="4"/>
      <dgm:spPr/>
    </dgm:pt>
    <dgm:pt modelId="{F2717911-5587-4BAC-9EDE-9C0FCF134410}" type="pres">
      <dgm:prSet presAssocID="{6124DAE1-3C5B-456A-803C-CE42E9A21BEB}" presName="hierChild4" presStyleCnt="0"/>
      <dgm:spPr/>
    </dgm:pt>
    <dgm:pt modelId="{708BEB0A-CBF2-4EF7-8885-9D80BAADDB13}" type="pres">
      <dgm:prSet presAssocID="{6124DAE1-3C5B-456A-803C-CE42E9A21BEB}" presName="hierChild5" presStyleCnt="0"/>
      <dgm:spPr/>
    </dgm:pt>
    <dgm:pt modelId="{84B37D26-A28E-4B11-91BD-746CBB3220BE}" type="pres">
      <dgm:prSet presAssocID="{4BD5E3EB-6293-45CC-9A07-31E9A51BB90B}" presName="hierChild5" presStyleCnt="0"/>
      <dgm:spPr/>
    </dgm:pt>
    <dgm:pt modelId="{EC4CCCAC-66FC-47E2-A80F-9AFAFD979236}" type="pres">
      <dgm:prSet presAssocID="{6B77A53E-2268-4917-823A-B56452BE7056}" presName="Name37" presStyleLbl="parChTrans1D3" presStyleIdx="1" presStyleCnt="3"/>
      <dgm:spPr/>
    </dgm:pt>
    <dgm:pt modelId="{AFC47E82-2209-4C1C-A174-83E5FA2CFE86}" type="pres">
      <dgm:prSet presAssocID="{1137ADB0-B6C0-4BD1-AA80-F6D173A11AB0}" presName="hierRoot2" presStyleCnt="0">
        <dgm:presLayoutVars>
          <dgm:hierBranch val="init"/>
        </dgm:presLayoutVars>
      </dgm:prSet>
      <dgm:spPr/>
    </dgm:pt>
    <dgm:pt modelId="{BEBBFC80-F717-4CFE-BC22-3EDA73167764}" type="pres">
      <dgm:prSet presAssocID="{1137ADB0-B6C0-4BD1-AA80-F6D173A11AB0}" presName="rootComposite" presStyleCnt="0"/>
      <dgm:spPr/>
    </dgm:pt>
    <dgm:pt modelId="{C05D5745-CF30-40C2-B005-7AC0E5C276D3}" type="pres">
      <dgm:prSet presAssocID="{1137ADB0-B6C0-4BD1-AA80-F6D173A11AB0}" presName="rootText" presStyleLbl="node3" presStyleIdx="1" presStyleCnt="3">
        <dgm:presLayoutVars>
          <dgm:chPref val="3"/>
        </dgm:presLayoutVars>
      </dgm:prSet>
      <dgm:spPr/>
    </dgm:pt>
    <dgm:pt modelId="{28B80E9D-E368-4C18-8981-EE8F62118A46}" type="pres">
      <dgm:prSet presAssocID="{1137ADB0-B6C0-4BD1-AA80-F6D173A11AB0}" presName="rootConnector" presStyleLbl="node3" presStyleIdx="1" presStyleCnt="3"/>
      <dgm:spPr/>
    </dgm:pt>
    <dgm:pt modelId="{3321D0BB-535B-4415-932D-F9CF83D04435}" type="pres">
      <dgm:prSet presAssocID="{1137ADB0-B6C0-4BD1-AA80-F6D173A11AB0}" presName="hierChild4" presStyleCnt="0"/>
      <dgm:spPr/>
    </dgm:pt>
    <dgm:pt modelId="{582E0258-4546-4A92-B0A5-D0ADF910BCA8}" type="pres">
      <dgm:prSet presAssocID="{DFF54368-334F-413A-9E3A-300D6BEDC693}" presName="Name37" presStyleLbl="parChTrans1D4" presStyleIdx="1" presStyleCnt="4"/>
      <dgm:spPr/>
    </dgm:pt>
    <dgm:pt modelId="{26FFD36E-7369-4FA3-A167-9A38F9F0CDCF}" type="pres">
      <dgm:prSet presAssocID="{9E094EA8-DDBD-4748-8038-EC21106EAC98}" presName="hierRoot2" presStyleCnt="0">
        <dgm:presLayoutVars>
          <dgm:hierBranch val="init"/>
        </dgm:presLayoutVars>
      </dgm:prSet>
      <dgm:spPr/>
    </dgm:pt>
    <dgm:pt modelId="{E1E1DE42-E683-4F1B-8D6B-EFFC6FBBA8C0}" type="pres">
      <dgm:prSet presAssocID="{9E094EA8-DDBD-4748-8038-EC21106EAC98}" presName="rootComposite" presStyleCnt="0"/>
      <dgm:spPr/>
    </dgm:pt>
    <dgm:pt modelId="{C4456D6C-1FE6-46D5-91FA-7F738D1D1C68}" type="pres">
      <dgm:prSet presAssocID="{9E094EA8-DDBD-4748-8038-EC21106EAC98}" presName="rootText" presStyleLbl="node4" presStyleIdx="1" presStyleCnt="4">
        <dgm:presLayoutVars>
          <dgm:chPref val="3"/>
        </dgm:presLayoutVars>
      </dgm:prSet>
      <dgm:spPr/>
    </dgm:pt>
    <dgm:pt modelId="{851A6308-76E0-4F78-BD9E-29A7783F2303}" type="pres">
      <dgm:prSet presAssocID="{9E094EA8-DDBD-4748-8038-EC21106EAC98}" presName="rootConnector" presStyleLbl="node4" presStyleIdx="1" presStyleCnt="4"/>
      <dgm:spPr/>
    </dgm:pt>
    <dgm:pt modelId="{3CDD3866-689B-4DB7-BDA1-8BFE9E3A2FDD}" type="pres">
      <dgm:prSet presAssocID="{9E094EA8-DDBD-4748-8038-EC21106EAC98}" presName="hierChild4" presStyleCnt="0"/>
      <dgm:spPr/>
    </dgm:pt>
    <dgm:pt modelId="{F216241A-89AA-4194-B0FA-A4C561F09814}" type="pres">
      <dgm:prSet presAssocID="{9E094EA8-DDBD-4748-8038-EC21106EAC98}" presName="hierChild5" presStyleCnt="0"/>
      <dgm:spPr/>
    </dgm:pt>
    <dgm:pt modelId="{A0072BDC-C430-42EF-9244-E6B07550F2F2}" type="pres">
      <dgm:prSet presAssocID="{1137ADB0-B6C0-4BD1-AA80-F6D173A11AB0}" presName="hierChild5" presStyleCnt="0"/>
      <dgm:spPr/>
    </dgm:pt>
    <dgm:pt modelId="{1BBBA7DC-896D-4EC6-9FD7-7DDDDC4F7588}" type="pres">
      <dgm:prSet presAssocID="{07CDA2E0-925A-487E-A4EF-51971C9EB813}" presName="Name37" presStyleLbl="parChTrans1D3" presStyleIdx="2" presStyleCnt="3"/>
      <dgm:spPr/>
    </dgm:pt>
    <dgm:pt modelId="{5B47206B-0F3E-44C2-813C-CECCDBA92BDB}" type="pres">
      <dgm:prSet presAssocID="{B7953201-9E08-44C7-9AEA-24257AE67C80}" presName="hierRoot2" presStyleCnt="0">
        <dgm:presLayoutVars>
          <dgm:hierBranch val="init"/>
        </dgm:presLayoutVars>
      </dgm:prSet>
      <dgm:spPr/>
    </dgm:pt>
    <dgm:pt modelId="{7E0643F5-BA2B-48B7-A3E4-98AA8F3A6B28}" type="pres">
      <dgm:prSet presAssocID="{B7953201-9E08-44C7-9AEA-24257AE67C80}" presName="rootComposite" presStyleCnt="0"/>
      <dgm:spPr/>
    </dgm:pt>
    <dgm:pt modelId="{74AFDDB3-2C72-44A4-A184-90802566F234}" type="pres">
      <dgm:prSet presAssocID="{B7953201-9E08-44C7-9AEA-24257AE67C80}" presName="rootText" presStyleLbl="node3" presStyleIdx="2" presStyleCnt="3">
        <dgm:presLayoutVars>
          <dgm:chPref val="3"/>
        </dgm:presLayoutVars>
      </dgm:prSet>
      <dgm:spPr/>
    </dgm:pt>
    <dgm:pt modelId="{4C6C97B4-7E76-4286-A3AD-036A9838EFC9}" type="pres">
      <dgm:prSet presAssocID="{B7953201-9E08-44C7-9AEA-24257AE67C80}" presName="rootConnector" presStyleLbl="node3" presStyleIdx="2" presStyleCnt="3"/>
      <dgm:spPr/>
    </dgm:pt>
    <dgm:pt modelId="{C5509978-54D8-44A7-9656-B3B4317FABAF}" type="pres">
      <dgm:prSet presAssocID="{B7953201-9E08-44C7-9AEA-24257AE67C80}" presName="hierChild4" presStyleCnt="0"/>
      <dgm:spPr/>
    </dgm:pt>
    <dgm:pt modelId="{93C2FF81-71D0-4AB8-8009-AB1C1147A858}" type="pres">
      <dgm:prSet presAssocID="{BD50C3FC-0342-4AF8-BCA0-459E476B15B6}" presName="Name37" presStyleLbl="parChTrans1D4" presStyleIdx="2" presStyleCnt="4"/>
      <dgm:spPr/>
    </dgm:pt>
    <dgm:pt modelId="{82887ECB-50E8-4DC9-BB44-8CA8AD073F0D}" type="pres">
      <dgm:prSet presAssocID="{58188B35-BB25-4C18-9D5A-7CF131008E9C}" presName="hierRoot2" presStyleCnt="0">
        <dgm:presLayoutVars>
          <dgm:hierBranch val="init"/>
        </dgm:presLayoutVars>
      </dgm:prSet>
      <dgm:spPr/>
    </dgm:pt>
    <dgm:pt modelId="{47189B96-C009-43AA-B51A-9CF17F21D703}" type="pres">
      <dgm:prSet presAssocID="{58188B35-BB25-4C18-9D5A-7CF131008E9C}" presName="rootComposite" presStyleCnt="0"/>
      <dgm:spPr/>
    </dgm:pt>
    <dgm:pt modelId="{6B84EFC1-2A8E-4947-9ADF-E6FD6AE93F70}" type="pres">
      <dgm:prSet presAssocID="{58188B35-BB25-4C18-9D5A-7CF131008E9C}" presName="rootText" presStyleLbl="node4" presStyleIdx="2" presStyleCnt="4">
        <dgm:presLayoutVars>
          <dgm:chPref val="3"/>
        </dgm:presLayoutVars>
      </dgm:prSet>
      <dgm:spPr/>
    </dgm:pt>
    <dgm:pt modelId="{DD896C1B-FD96-40C8-8F36-6CEF23A4B5CA}" type="pres">
      <dgm:prSet presAssocID="{58188B35-BB25-4C18-9D5A-7CF131008E9C}" presName="rootConnector" presStyleLbl="node4" presStyleIdx="2" presStyleCnt="4"/>
      <dgm:spPr/>
    </dgm:pt>
    <dgm:pt modelId="{340FD91C-6F98-40BD-9A18-CCA85359ACF9}" type="pres">
      <dgm:prSet presAssocID="{58188B35-BB25-4C18-9D5A-7CF131008E9C}" presName="hierChild4" presStyleCnt="0"/>
      <dgm:spPr/>
    </dgm:pt>
    <dgm:pt modelId="{A15731B0-3367-48C9-B018-B988CA4BF4C0}" type="pres">
      <dgm:prSet presAssocID="{58188B35-BB25-4C18-9D5A-7CF131008E9C}" presName="hierChild5" presStyleCnt="0"/>
      <dgm:spPr/>
    </dgm:pt>
    <dgm:pt modelId="{A58FBE55-BA67-42EC-A1AC-C56DBECF27E3}" type="pres">
      <dgm:prSet presAssocID="{018B5ACF-9A3A-49B8-A261-4247C9BF0A74}" presName="Name37" presStyleLbl="parChTrans1D4" presStyleIdx="3" presStyleCnt="4"/>
      <dgm:spPr/>
    </dgm:pt>
    <dgm:pt modelId="{4D315ECA-B255-4D40-9232-E0D435BC7300}" type="pres">
      <dgm:prSet presAssocID="{FD8B7E3B-7C22-4B0A-A879-38AAF7F789CD}" presName="hierRoot2" presStyleCnt="0">
        <dgm:presLayoutVars>
          <dgm:hierBranch val="init"/>
        </dgm:presLayoutVars>
      </dgm:prSet>
      <dgm:spPr/>
    </dgm:pt>
    <dgm:pt modelId="{B8D0B409-BD0B-4753-8426-570AE120E0BC}" type="pres">
      <dgm:prSet presAssocID="{FD8B7E3B-7C22-4B0A-A879-38AAF7F789CD}" presName="rootComposite" presStyleCnt="0"/>
      <dgm:spPr/>
    </dgm:pt>
    <dgm:pt modelId="{197622EC-3772-46D1-A875-6433C883816D}" type="pres">
      <dgm:prSet presAssocID="{FD8B7E3B-7C22-4B0A-A879-38AAF7F789CD}" presName="rootText" presStyleLbl="node4" presStyleIdx="3" presStyleCnt="4">
        <dgm:presLayoutVars>
          <dgm:chPref val="3"/>
        </dgm:presLayoutVars>
      </dgm:prSet>
      <dgm:spPr/>
    </dgm:pt>
    <dgm:pt modelId="{2808E59B-6DED-467E-85F0-9E64F7DD59D6}" type="pres">
      <dgm:prSet presAssocID="{FD8B7E3B-7C22-4B0A-A879-38AAF7F789CD}" presName="rootConnector" presStyleLbl="node4" presStyleIdx="3" presStyleCnt="4"/>
      <dgm:spPr/>
    </dgm:pt>
    <dgm:pt modelId="{8E1F3E31-960C-406A-9E92-ACEB2EDFCA5F}" type="pres">
      <dgm:prSet presAssocID="{FD8B7E3B-7C22-4B0A-A879-38AAF7F789CD}" presName="hierChild4" presStyleCnt="0"/>
      <dgm:spPr/>
    </dgm:pt>
    <dgm:pt modelId="{05AC8895-6DD2-472F-8CFD-08981875945E}" type="pres">
      <dgm:prSet presAssocID="{FD8B7E3B-7C22-4B0A-A879-38AAF7F789CD}" presName="hierChild5" presStyleCnt="0"/>
      <dgm:spPr/>
    </dgm:pt>
    <dgm:pt modelId="{313769E1-8E78-478C-8AFD-1C3B775CC35C}" type="pres">
      <dgm:prSet presAssocID="{B7953201-9E08-44C7-9AEA-24257AE67C80}" presName="hierChild5" presStyleCnt="0"/>
      <dgm:spPr/>
    </dgm:pt>
    <dgm:pt modelId="{248D9709-EB04-4147-8215-1404586AD0B6}" type="pres">
      <dgm:prSet presAssocID="{7861E178-1518-4F74-916F-F72FDB5BF64E}" presName="hierChild5" presStyleCnt="0"/>
      <dgm:spPr/>
    </dgm:pt>
    <dgm:pt modelId="{AF2AEED5-B1D1-4F79-8212-11B64A222AB3}" type="pres">
      <dgm:prSet presAssocID="{35B6D553-C351-43B5-91FA-A9B9B7C60BB7}" presName="hierChild3" presStyleCnt="0"/>
      <dgm:spPr/>
    </dgm:pt>
  </dgm:ptLst>
  <dgm:cxnLst>
    <dgm:cxn modelId="{9B1A2A1F-6F56-4281-861C-43C3B58680F1}" type="presOf" srcId="{0601E889-3A36-48E1-BF06-EE75A8332D6D}" destId="{A20DE5FB-62F0-4240-9496-37519DB61C88}" srcOrd="0" destOrd="0" presId="urn:microsoft.com/office/officeart/2005/8/layout/orgChart1"/>
    <dgm:cxn modelId="{214C3325-1DD4-42AF-8F1D-628A40938240}" type="presOf" srcId="{6B77A53E-2268-4917-823A-B56452BE7056}" destId="{EC4CCCAC-66FC-47E2-A80F-9AFAFD979236}" srcOrd="0" destOrd="0" presId="urn:microsoft.com/office/officeart/2005/8/layout/orgChart1"/>
    <dgm:cxn modelId="{4125C536-A3C1-4757-A588-14038EA7D4AB}" type="presOf" srcId="{35B6D553-C351-43B5-91FA-A9B9B7C60BB7}" destId="{9269AD77-57E0-4D4A-AD29-3C247F0CBA03}" srcOrd="1" destOrd="0" presId="urn:microsoft.com/office/officeart/2005/8/layout/orgChart1"/>
    <dgm:cxn modelId="{BC207B38-7CA3-4F49-A564-8CA45F2435DA}" type="presOf" srcId="{FD8B7E3B-7C22-4B0A-A879-38AAF7F789CD}" destId="{2808E59B-6DED-467E-85F0-9E64F7DD59D6}" srcOrd="1" destOrd="0" presId="urn:microsoft.com/office/officeart/2005/8/layout/orgChart1"/>
    <dgm:cxn modelId="{2A120C3A-BAD9-4534-A1B8-6576D386491D}" type="presOf" srcId="{58188B35-BB25-4C18-9D5A-7CF131008E9C}" destId="{6B84EFC1-2A8E-4947-9ADF-E6FD6AE93F70}" srcOrd="0" destOrd="0" presId="urn:microsoft.com/office/officeart/2005/8/layout/orgChart1"/>
    <dgm:cxn modelId="{D55D623E-7D76-4EB6-88A1-9CF7CBC604AF}" type="presOf" srcId="{7861E178-1518-4F74-916F-F72FDB5BF64E}" destId="{3E977C3E-B8A6-4EAE-A171-2F661EBEE5A0}" srcOrd="1" destOrd="0" presId="urn:microsoft.com/office/officeart/2005/8/layout/orgChart1"/>
    <dgm:cxn modelId="{06F2E562-8544-40A1-BD0D-8555337CBD2F}" type="presOf" srcId="{4BD5E3EB-6293-45CC-9A07-31E9A51BB90B}" destId="{18C028E1-89E8-4C52-9133-2AF60D0D1510}" srcOrd="1" destOrd="0" presId="urn:microsoft.com/office/officeart/2005/8/layout/orgChart1"/>
    <dgm:cxn modelId="{EF4B4164-9A1E-4238-9768-0B6166711C34}" type="presOf" srcId="{27236F54-DD90-41F8-86F3-B770F2778CD2}" destId="{393B8BC3-CEC1-46D4-A71E-1BD6EA5CDD20}" srcOrd="0" destOrd="0" presId="urn:microsoft.com/office/officeart/2005/8/layout/orgChart1"/>
    <dgm:cxn modelId="{AB8DE066-9521-4A70-9794-97670E2B1B70}" srcId="{12F06EC6-5A2E-461A-883A-75CFAD91315C}" destId="{35B6D553-C351-43B5-91FA-A9B9B7C60BB7}" srcOrd="0" destOrd="0" parTransId="{631B93E1-34CB-4CF5-8219-E80B239653F2}" sibTransId="{DDB58107-CBE5-4E5E-AFF3-3CCE6A38E870}"/>
    <dgm:cxn modelId="{47DE5849-1256-4542-81A7-6EA76290D517}" type="presOf" srcId="{1137ADB0-B6C0-4BD1-AA80-F6D173A11AB0}" destId="{28B80E9D-E368-4C18-8981-EE8F62118A46}" srcOrd="1" destOrd="0" presId="urn:microsoft.com/office/officeart/2005/8/layout/orgChart1"/>
    <dgm:cxn modelId="{67D25C4C-6C3F-495A-84CC-5A0453A61E99}" type="presOf" srcId="{12F06EC6-5A2E-461A-883A-75CFAD91315C}" destId="{537D2366-03CF-4AD5-823D-06E69607E3D3}" srcOrd="0" destOrd="0" presId="urn:microsoft.com/office/officeart/2005/8/layout/orgChart1"/>
    <dgm:cxn modelId="{3A9A186D-CB0F-4735-9197-A2D30C3398D9}" type="presOf" srcId="{CDEDF26D-33AB-42C8-AE9E-9975D6C4C768}" destId="{F9B54B49-F580-4388-B3EC-2392B5BB91BF}" srcOrd="0" destOrd="0" presId="urn:microsoft.com/office/officeart/2005/8/layout/orgChart1"/>
    <dgm:cxn modelId="{0A0CF84D-216F-443B-BEBE-172C9D32FAF6}" type="presOf" srcId="{018B5ACF-9A3A-49B8-A261-4247C9BF0A74}" destId="{A58FBE55-BA67-42EC-A1AC-C56DBECF27E3}" srcOrd="0" destOrd="0" presId="urn:microsoft.com/office/officeart/2005/8/layout/orgChart1"/>
    <dgm:cxn modelId="{2E46026F-723A-427E-B91E-F6B6703920A6}" srcId="{7861E178-1518-4F74-916F-F72FDB5BF64E}" destId="{B7953201-9E08-44C7-9AEA-24257AE67C80}" srcOrd="2" destOrd="0" parTransId="{07CDA2E0-925A-487E-A4EF-51971C9EB813}" sibTransId="{0DEF9348-2855-4E96-90A1-63A5C260D89C}"/>
    <dgm:cxn modelId="{50C4DF6F-7120-4B7A-BCB9-36650D369F28}" type="presOf" srcId="{6124DAE1-3C5B-456A-803C-CE42E9A21BEB}" destId="{CB28CB09-3011-4B93-9BB2-1AFB0E494E75}" srcOrd="1" destOrd="0" presId="urn:microsoft.com/office/officeart/2005/8/layout/orgChart1"/>
    <dgm:cxn modelId="{05277052-CB3B-4ACC-AD4D-8F8770EE82B6}" type="presOf" srcId="{9E094EA8-DDBD-4748-8038-EC21106EAC98}" destId="{C4456D6C-1FE6-46D5-91FA-7F738D1D1C68}" srcOrd="0" destOrd="0" presId="urn:microsoft.com/office/officeart/2005/8/layout/orgChart1"/>
    <dgm:cxn modelId="{40F16975-5858-4098-841B-D8E9BC89C905}" type="presOf" srcId="{6124DAE1-3C5B-456A-803C-CE42E9A21BEB}" destId="{853A94B9-A2CE-4CDA-B1FC-0088E6EF5227}" srcOrd="0" destOrd="0" presId="urn:microsoft.com/office/officeart/2005/8/layout/orgChart1"/>
    <dgm:cxn modelId="{966C525A-8C2F-44F7-96C8-5E438A082A9A}" type="presOf" srcId="{07CDA2E0-925A-487E-A4EF-51971C9EB813}" destId="{1BBBA7DC-896D-4EC6-9FD7-7DDDDC4F7588}" srcOrd="0" destOrd="0" presId="urn:microsoft.com/office/officeart/2005/8/layout/orgChart1"/>
    <dgm:cxn modelId="{940A947D-C5DB-41C5-BBC1-01BB30B26E12}" srcId="{7861E178-1518-4F74-916F-F72FDB5BF64E}" destId="{1137ADB0-B6C0-4BD1-AA80-F6D173A11AB0}" srcOrd="1" destOrd="0" parTransId="{6B77A53E-2268-4917-823A-B56452BE7056}" sibTransId="{3C653997-8052-4192-8C15-EA89EC70E8B0}"/>
    <dgm:cxn modelId="{52BDA77E-4990-44FB-A7F6-A3CFB5A58303}" type="presOf" srcId="{58188B35-BB25-4C18-9D5A-7CF131008E9C}" destId="{DD896C1B-FD96-40C8-8F36-6CEF23A4B5CA}" srcOrd="1" destOrd="0" presId="urn:microsoft.com/office/officeart/2005/8/layout/orgChart1"/>
    <dgm:cxn modelId="{2C60858F-2F45-4E1D-BBA2-258EEBEB77C9}" type="presOf" srcId="{DFF54368-334F-413A-9E3A-300D6BEDC693}" destId="{582E0258-4546-4A92-B0A5-D0ADF910BCA8}" srcOrd="0" destOrd="0" presId="urn:microsoft.com/office/officeart/2005/8/layout/orgChart1"/>
    <dgm:cxn modelId="{1D75C093-3BB7-4B7B-BDBD-EAED2DF830F4}" srcId="{4BD5E3EB-6293-45CC-9A07-31E9A51BB90B}" destId="{6124DAE1-3C5B-456A-803C-CE42E9A21BEB}" srcOrd="0" destOrd="0" parTransId="{27236F54-DD90-41F8-86F3-B770F2778CD2}" sibTransId="{FF86AFAD-D83E-4AAE-988C-7A01F81009C1}"/>
    <dgm:cxn modelId="{FDE02C95-3A6C-4859-8C9D-5C160A8FA61D}" srcId="{B7953201-9E08-44C7-9AEA-24257AE67C80}" destId="{FD8B7E3B-7C22-4B0A-A879-38AAF7F789CD}" srcOrd="1" destOrd="0" parTransId="{018B5ACF-9A3A-49B8-A261-4247C9BF0A74}" sibTransId="{B09D9791-D916-459D-8984-CA301C13CE30}"/>
    <dgm:cxn modelId="{C32F6D98-62B4-44D4-AF75-63D23A5EF0F3}" type="presOf" srcId="{BD50C3FC-0342-4AF8-BCA0-459E476B15B6}" destId="{93C2FF81-71D0-4AB8-8009-AB1C1147A858}" srcOrd="0" destOrd="0" presId="urn:microsoft.com/office/officeart/2005/8/layout/orgChart1"/>
    <dgm:cxn modelId="{B0E47DA2-7E30-4BB1-B620-CBBAC7E96C6C}" type="presOf" srcId="{4BD5E3EB-6293-45CC-9A07-31E9A51BB90B}" destId="{56539018-7A8F-442B-A9DA-2E38148F1EFC}" srcOrd="0" destOrd="0" presId="urn:microsoft.com/office/officeart/2005/8/layout/orgChart1"/>
    <dgm:cxn modelId="{A26670AA-F3EA-417D-B59A-8BE9AEC9715B}" srcId="{7861E178-1518-4F74-916F-F72FDB5BF64E}" destId="{4BD5E3EB-6293-45CC-9A07-31E9A51BB90B}" srcOrd="0" destOrd="0" parTransId="{CDEDF26D-33AB-42C8-AE9E-9975D6C4C768}" sibTransId="{C221B116-A7EA-4179-8E90-BE8AE4BAC194}"/>
    <dgm:cxn modelId="{155359CA-DFF4-47AB-BB05-AD8108DF6554}" type="presOf" srcId="{B7953201-9E08-44C7-9AEA-24257AE67C80}" destId="{74AFDDB3-2C72-44A4-A184-90802566F234}" srcOrd="0" destOrd="0" presId="urn:microsoft.com/office/officeart/2005/8/layout/orgChart1"/>
    <dgm:cxn modelId="{57EE23CD-7958-46E5-A68F-9D2C7309BA4E}" srcId="{1137ADB0-B6C0-4BD1-AA80-F6D173A11AB0}" destId="{9E094EA8-DDBD-4748-8038-EC21106EAC98}" srcOrd="0" destOrd="0" parTransId="{DFF54368-334F-413A-9E3A-300D6BEDC693}" sibTransId="{E99538FF-BF91-4BDB-B5F0-027940722EBA}"/>
    <dgm:cxn modelId="{6A7551D0-5BC5-4487-93F4-B2FA95C0E09C}" type="presOf" srcId="{9E094EA8-DDBD-4748-8038-EC21106EAC98}" destId="{851A6308-76E0-4F78-BD9E-29A7783F2303}" srcOrd="1" destOrd="0" presId="urn:microsoft.com/office/officeart/2005/8/layout/orgChart1"/>
    <dgm:cxn modelId="{41AF0AD5-19BB-4841-8106-B0C30B362F16}" srcId="{B7953201-9E08-44C7-9AEA-24257AE67C80}" destId="{58188B35-BB25-4C18-9D5A-7CF131008E9C}" srcOrd="0" destOrd="0" parTransId="{BD50C3FC-0342-4AF8-BCA0-459E476B15B6}" sibTransId="{7B8A3E24-FF28-43D7-81F7-A58F21C26650}"/>
    <dgm:cxn modelId="{A0E9ADDC-D2C0-4BE2-8C18-B538AC23477B}" srcId="{35B6D553-C351-43B5-91FA-A9B9B7C60BB7}" destId="{7861E178-1518-4F74-916F-F72FDB5BF64E}" srcOrd="0" destOrd="0" parTransId="{0601E889-3A36-48E1-BF06-EE75A8332D6D}" sibTransId="{C57024F9-6118-4AF9-A4ED-FF09A550879D}"/>
    <dgm:cxn modelId="{ACBBA9DF-89C0-46E3-B82B-87769CC3DF77}" type="presOf" srcId="{1137ADB0-B6C0-4BD1-AA80-F6D173A11AB0}" destId="{C05D5745-CF30-40C2-B005-7AC0E5C276D3}" srcOrd="0" destOrd="0" presId="urn:microsoft.com/office/officeart/2005/8/layout/orgChart1"/>
    <dgm:cxn modelId="{077E27E6-94AC-4BB0-89E5-566FF5CA8E87}" type="presOf" srcId="{B7953201-9E08-44C7-9AEA-24257AE67C80}" destId="{4C6C97B4-7E76-4286-A3AD-036A9838EFC9}" srcOrd="1" destOrd="0" presId="urn:microsoft.com/office/officeart/2005/8/layout/orgChart1"/>
    <dgm:cxn modelId="{A08436EF-8403-4562-9C54-E36F02B66579}" type="presOf" srcId="{35B6D553-C351-43B5-91FA-A9B9B7C60BB7}" destId="{91DF6708-5F6B-45C7-A613-73637A08B381}" srcOrd="0" destOrd="0" presId="urn:microsoft.com/office/officeart/2005/8/layout/orgChart1"/>
    <dgm:cxn modelId="{9C0635FD-2FBF-4AE2-B717-D134AC703A6D}" type="presOf" srcId="{7861E178-1518-4F74-916F-F72FDB5BF64E}" destId="{76EC6255-01E1-45F3-B6FC-E59D4643A122}" srcOrd="0" destOrd="0" presId="urn:microsoft.com/office/officeart/2005/8/layout/orgChart1"/>
    <dgm:cxn modelId="{714DD5FF-05F3-47E1-84E8-7B76FD15BF9E}" type="presOf" srcId="{FD8B7E3B-7C22-4B0A-A879-38AAF7F789CD}" destId="{197622EC-3772-46D1-A875-6433C883816D}" srcOrd="0" destOrd="0" presId="urn:microsoft.com/office/officeart/2005/8/layout/orgChart1"/>
    <dgm:cxn modelId="{A5924566-6D37-496E-820B-B59AC5FEC197}" type="presParOf" srcId="{537D2366-03CF-4AD5-823D-06E69607E3D3}" destId="{D7939BF4-D22C-4840-B087-229996299ECE}" srcOrd="0" destOrd="0" presId="urn:microsoft.com/office/officeart/2005/8/layout/orgChart1"/>
    <dgm:cxn modelId="{D31E70DC-1EDF-4155-88F7-AA1A6ABC9AF6}" type="presParOf" srcId="{D7939BF4-D22C-4840-B087-229996299ECE}" destId="{435F9FCB-8027-4180-8A92-B130A6DB1D7F}" srcOrd="0" destOrd="0" presId="urn:microsoft.com/office/officeart/2005/8/layout/orgChart1"/>
    <dgm:cxn modelId="{FE73AB1A-0C26-4ECA-8CF2-65ADEEAF0794}" type="presParOf" srcId="{435F9FCB-8027-4180-8A92-B130A6DB1D7F}" destId="{91DF6708-5F6B-45C7-A613-73637A08B381}" srcOrd="0" destOrd="0" presId="urn:microsoft.com/office/officeart/2005/8/layout/orgChart1"/>
    <dgm:cxn modelId="{28771877-F4A7-42A8-8A7B-601FF8463395}" type="presParOf" srcId="{435F9FCB-8027-4180-8A92-B130A6DB1D7F}" destId="{9269AD77-57E0-4D4A-AD29-3C247F0CBA03}" srcOrd="1" destOrd="0" presId="urn:microsoft.com/office/officeart/2005/8/layout/orgChart1"/>
    <dgm:cxn modelId="{7F01D153-8321-4B95-9CD0-8AD9944EFB41}" type="presParOf" srcId="{D7939BF4-D22C-4840-B087-229996299ECE}" destId="{79238E46-44BA-4A3E-9C2D-D6756035AEB2}" srcOrd="1" destOrd="0" presId="urn:microsoft.com/office/officeart/2005/8/layout/orgChart1"/>
    <dgm:cxn modelId="{53647E2B-ADB9-472B-84DC-138185852211}" type="presParOf" srcId="{79238E46-44BA-4A3E-9C2D-D6756035AEB2}" destId="{A20DE5FB-62F0-4240-9496-37519DB61C88}" srcOrd="0" destOrd="0" presId="urn:microsoft.com/office/officeart/2005/8/layout/orgChart1"/>
    <dgm:cxn modelId="{87F200C5-0B2B-4EE8-B4E6-522C02FB55BD}" type="presParOf" srcId="{79238E46-44BA-4A3E-9C2D-D6756035AEB2}" destId="{DEBBD4D9-6442-43D3-A1F6-AD37B4282C2F}" srcOrd="1" destOrd="0" presId="urn:microsoft.com/office/officeart/2005/8/layout/orgChart1"/>
    <dgm:cxn modelId="{81953E11-3179-441F-AB2A-F1AF42559AF3}" type="presParOf" srcId="{DEBBD4D9-6442-43D3-A1F6-AD37B4282C2F}" destId="{ADCA0E9B-56E7-41BD-AEB5-BDB26A1105EE}" srcOrd="0" destOrd="0" presId="urn:microsoft.com/office/officeart/2005/8/layout/orgChart1"/>
    <dgm:cxn modelId="{1256F651-9106-48CD-B49C-B60F415DBDB3}" type="presParOf" srcId="{ADCA0E9B-56E7-41BD-AEB5-BDB26A1105EE}" destId="{76EC6255-01E1-45F3-B6FC-E59D4643A122}" srcOrd="0" destOrd="0" presId="urn:microsoft.com/office/officeart/2005/8/layout/orgChart1"/>
    <dgm:cxn modelId="{8E376041-D332-414C-A5A8-4C6C6A61482F}" type="presParOf" srcId="{ADCA0E9B-56E7-41BD-AEB5-BDB26A1105EE}" destId="{3E977C3E-B8A6-4EAE-A171-2F661EBEE5A0}" srcOrd="1" destOrd="0" presId="urn:microsoft.com/office/officeart/2005/8/layout/orgChart1"/>
    <dgm:cxn modelId="{C41A4158-D18A-44BA-8FFB-598EDBDD9BD0}" type="presParOf" srcId="{DEBBD4D9-6442-43D3-A1F6-AD37B4282C2F}" destId="{C0107536-51FD-49C2-9719-B840A22BE655}" srcOrd="1" destOrd="0" presId="urn:microsoft.com/office/officeart/2005/8/layout/orgChart1"/>
    <dgm:cxn modelId="{269DE31D-4D6B-419D-9285-22A2E9A250F7}" type="presParOf" srcId="{C0107536-51FD-49C2-9719-B840A22BE655}" destId="{F9B54B49-F580-4388-B3EC-2392B5BB91BF}" srcOrd="0" destOrd="0" presId="urn:microsoft.com/office/officeart/2005/8/layout/orgChart1"/>
    <dgm:cxn modelId="{04FB9AFB-E7EF-46E5-9211-F3F75B472ADE}" type="presParOf" srcId="{C0107536-51FD-49C2-9719-B840A22BE655}" destId="{B234B1A7-18FC-4C67-B312-DEA161080682}" srcOrd="1" destOrd="0" presId="urn:microsoft.com/office/officeart/2005/8/layout/orgChart1"/>
    <dgm:cxn modelId="{6AD01C91-F6C6-463C-BBAD-4843A647932E}" type="presParOf" srcId="{B234B1A7-18FC-4C67-B312-DEA161080682}" destId="{969CE716-3E2F-4D51-8992-E86CEE1BD749}" srcOrd="0" destOrd="0" presId="urn:microsoft.com/office/officeart/2005/8/layout/orgChart1"/>
    <dgm:cxn modelId="{70A2212A-E252-4937-9ED3-60AFBB4AB5A5}" type="presParOf" srcId="{969CE716-3E2F-4D51-8992-E86CEE1BD749}" destId="{56539018-7A8F-442B-A9DA-2E38148F1EFC}" srcOrd="0" destOrd="0" presId="urn:microsoft.com/office/officeart/2005/8/layout/orgChart1"/>
    <dgm:cxn modelId="{A53F1625-1027-401C-95E9-D60FFDD08782}" type="presParOf" srcId="{969CE716-3E2F-4D51-8992-E86CEE1BD749}" destId="{18C028E1-89E8-4C52-9133-2AF60D0D1510}" srcOrd="1" destOrd="0" presId="urn:microsoft.com/office/officeart/2005/8/layout/orgChart1"/>
    <dgm:cxn modelId="{A0462DA7-6242-4656-B8B4-D4B4FC7BA929}" type="presParOf" srcId="{B234B1A7-18FC-4C67-B312-DEA161080682}" destId="{8173A3D6-8E4B-4AD0-B4A8-24BE707B3C45}" srcOrd="1" destOrd="0" presId="urn:microsoft.com/office/officeart/2005/8/layout/orgChart1"/>
    <dgm:cxn modelId="{700EF83A-BB80-4E27-82D0-5DAF5A68119B}" type="presParOf" srcId="{8173A3D6-8E4B-4AD0-B4A8-24BE707B3C45}" destId="{393B8BC3-CEC1-46D4-A71E-1BD6EA5CDD20}" srcOrd="0" destOrd="0" presId="urn:microsoft.com/office/officeart/2005/8/layout/orgChart1"/>
    <dgm:cxn modelId="{23095D69-B5F3-4D66-872B-0567E00BB9C9}" type="presParOf" srcId="{8173A3D6-8E4B-4AD0-B4A8-24BE707B3C45}" destId="{C17744E8-6406-4BEB-B0E0-BE2E571E41D8}" srcOrd="1" destOrd="0" presId="urn:microsoft.com/office/officeart/2005/8/layout/orgChart1"/>
    <dgm:cxn modelId="{BF782DC4-5B22-4299-93E5-1E88484FDCD4}" type="presParOf" srcId="{C17744E8-6406-4BEB-B0E0-BE2E571E41D8}" destId="{221941AE-1B12-4EDC-BD77-16D10E76520B}" srcOrd="0" destOrd="0" presId="urn:microsoft.com/office/officeart/2005/8/layout/orgChart1"/>
    <dgm:cxn modelId="{038A39DB-08DE-4A89-8C86-995BFA226968}" type="presParOf" srcId="{221941AE-1B12-4EDC-BD77-16D10E76520B}" destId="{853A94B9-A2CE-4CDA-B1FC-0088E6EF5227}" srcOrd="0" destOrd="0" presId="urn:microsoft.com/office/officeart/2005/8/layout/orgChart1"/>
    <dgm:cxn modelId="{B31DA47C-21D7-4DC0-A339-28CDCE8C8D72}" type="presParOf" srcId="{221941AE-1B12-4EDC-BD77-16D10E76520B}" destId="{CB28CB09-3011-4B93-9BB2-1AFB0E494E75}" srcOrd="1" destOrd="0" presId="urn:microsoft.com/office/officeart/2005/8/layout/orgChart1"/>
    <dgm:cxn modelId="{D54E7FC2-111C-4BD8-B268-73330CAF39D1}" type="presParOf" srcId="{C17744E8-6406-4BEB-B0E0-BE2E571E41D8}" destId="{F2717911-5587-4BAC-9EDE-9C0FCF134410}" srcOrd="1" destOrd="0" presId="urn:microsoft.com/office/officeart/2005/8/layout/orgChart1"/>
    <dgm:cxn modelId="{1420BF63-9A30-4DA3-B725-0A2A19C4A1BF}" type="presParOf" srcId="{C17744E8-6406-4BEB-B0E0-BE2E571E41D8}" destId="{708BEB0A-CBF2-4EF7-8885-9D80BAADDB13}" srcOrd="2" destOrd="0" presId="urn:microsoft.com/office/officeart/2005/8/layout/orgChart1"/>
    <dgm:cxn modelId="{076B77BC-B0CF-4C85-BC2A-05677F5E94E5}" type="presParOf" srcId="{B234B1A7-18FC-4C67-B312-DEA161080682}" destId="{84B37D26-A28E-4B11-91BD-746CBB3220BE}" srcOrd="2" destOrd="0" presId="urn:microsoft.com/office/officeart/2005/8/layout/orgChart1"/>
    <dgm:cxn modelId="{F7B99939-DEAA-4855-8569-C86BCBB57791}" type="presParOf" srcId="{C0107536-51FD-49C2-9719-B840A22BE655}" destId="{EC4CCCAC-66FC-47E2-A80F-9AFAFD979236}" srcOrd="2" destOrd="0" presId="urn:microsoft.com/office/officeart/2005/8/layout/orgChart1"/>
    <dgm:cxn modelId="{AF48342D-3D6C-4868-9545-E544D0BA9F4A}" type="presParOf" srcId="{C0107536-51FD-49C2-9719-B840A22BE655}" destId="{AFC47E82-2209-4C1C-A174-83E5FA2CFE86}" srcOrd="3" destOrd="0" presId="urn:microsoft.com/office/officeart/2005/8/layout/orgChart1"/>
    <dgm:cxn modelId="{9F98BBE9-3DCA-4987-ACAB-C3343242E570}" type="presParOf" srcId="{AFC47E82-2209-4C1C-A174-83E5FA2CFE86}" destId="{BEBBFC80-F717-4CFE-BC22-3EDA73167764}" srcOrd="0" destOrd="0" presId="urn:microsoft.com/office/officeart/2005/8/layout/orgChart1"/>
    <dgm:cxn modelId="{F400D7FF-A138-4321-82C5-1AC35B7A05C2}" type="presParOf" srcId="{BEBBFC80-F717-4CFE-BC22-3EDA73167764}" destId="{C05D5745-CF30-40C2-B005-7AC0E5C276D3}" srcOrd="0" destOrd="0" presId="urn:microsoft.com/office/officeart/2005/8/layout/orgChart1"/>
    <dgm:cxn modelId="{5F138674-2D01-4F54-99F0-325D5A8409B8}" type="presParOf" srcId="{BEBBFC80-F717-4CFE-BC22-3EDA73167764}" destId="{28B80E9D-E368-4C18-8981-EE8F62118A46}" srcOrd="1" destOrd="0" presId="urn:microsoft.com/office/officeart/2005/8/layout/orgChart1"/>
    <dgm:cxn modelId="{84DDDC5D-8650-4488-BE74-9B19E9490E36}" type="presParOf" srcId="{AFC47E82-2209-4C1C-A174-83E5FA2CFE86}" destId="{3321D0BB-535B-4415-932D-F9CF83D04435}" srcOrd="1" destOrd="0" presId="urn:microsoft.com/office/officeart/2005/8/layout/orgChart1"/>
    <dgm:cxn modelId="{FB0739CA-BCB4-46EC-AB43-A121F05EF5F7}" type="presParOf" srcId="{3321D0BB-535B-4415-932D-F9CF83D04435}" destId="{582E0258-4546-4A92-B0A5-D0ADF910BCA8}" srcOrd="0" destOrd="0" presId="urn:microsoft.com/office/officeart/2005/8/layout/orgChart1"/>
    <dgm:cxn modelId="{DEC1B1D9-AE39-4851-B39E-A7CBA3222F66}" type="presParOf" srcId="{3321D0BB-535B-4415-932D-F9CF83D04435}" destId="{26FFD36E-7369-4FA3-A167-9A38F9F0CDCF}" srcOrd="1" destOrd="0" presId="urn:microsoft.com/office/officeart/2005/8/layout/orgChart1"/>
    <dgm:cxn modelId="{64996BAE-68D1-4968-8888-A2F9C3DEBFA0}" type="presParOf" srcId="{26FFD36E-7369-4FA3-A167-9A38F9F0CDCF}" destId="{E1E1DE42-E683-4F1B-8D6B-EFFC6FBBA8C0}" srcOrd="0" destOrd="0" presId="urn:microsoft.com/office/officeart/2005/8/layout/orgChart1"/>
    <dgm:cxn modelId="{8E364D55-A8A0-424D-A712-2A460852D34E}" type="presParOf" srcId="{E1E1DE42-E683-4F1B-8D6B-EFFC6FBBA8C0}" destId="{C4456D6C-1FE6-46D5-91FA-7F738D1D1C68}" srcOrd="0" destOrd="0" presId="urn:microsoft.com/office/officeart/2005/8/layout/orgChart1"/>
    <dgm:cxn modelId="{B3CB40EC-A9E0-4708-AC4C-8978915627EB}" type="presParOf" srcId="{E1E1DE42-E683-4F1B-8D6B-EFFC6FBBA8C0}" destId="{851A6308-76E0-4F78-BD9E-29A7783F2303}" srcOrd="1" destOrd="0" presId="urn:microsoft.com/office/officeart/2005/8/layout/orgChart1"/>
    <dgm:cxn modelId="{E19CCB03-2491-4647-9E82-14331359403D}" type="presParOf" srcId="{26FFD36E-7369-4FA3-A167-9A38F9F0CDCF}" destId="{3CDD3866-689B-4DB7-BDA1-8BFE9E3A2FDD}" srcOrd="1" destOrd="0" presId="urn:microsoft.com/office/officeart/2005/8/layout/orgChart1"/>
    <dgm:cxn modelId="{6C3B9005-F50B-417D-B270-7FD152026E40}" type="presParOf" srcId="{26FFD36E-7369-4FA3-A167-9A38F9F0CDCF}" destId="{F216241A-89AA-4194-B0FA-A4C561F09814}" srcOrd="2" destOrd="0" presId="urn:microsoft.com/office/officeart/2005/8/layout/orgChart1"/>
    <dgm:cxn modelId="{67C21FB8-0AA9-419F-9963-CADA8038271A}" type="presParOf" srcId="{AFC47E82-2209-4C1C-A174-83E5FA2CFE86}" destId="{A0072BDC-C430-42EF-9244-E6B07550F2F2}" srcOrd="2" destOrd="0" presId="urn:microsoft.com/office/officeart/2005/8/layout/orgChart1"/>
    <dgm:cxn modelId="{588357CE-3F46-45A2-B6DC-560C5227EDC3}" type="presParOf" srcId="{C0107536-51FD-49C2-9719-B840A22BE655}" destId="{1BBBA7DC-896D-4EC6-9FD7-7DDDDC4F7588}" srcOrd="4" destOrd="0" presId="urn:microsoft.com/office/officeart/2005/8/layout/orgChart1"/>
    <dgm:cxn modelId="{95194B95-5816-46C4-8C31-7AE5192E2B8C}" type="presParOf" srcId="{C0107536-51FD-49C2-9719-B840A22BE655}" destId="{5B47206B-0F3E-44C2-813C-CECCDBA92BDB}" srcOrd="5" destOrd="0" presId="urn:microsoft.com/office/officeart/2005/8/layout/orgChart1"/>
    <dgm:cxn modelId="{6C9BA3B9-0D90-4625-95CF-17357EB2C242}" type="presParOf" srcId="{5B47206B-0F3E-44C2-813C-CECCDBA92BDB}" destId="{7E0643F5-BA2B-48B7-A3E4-98AA8F3A6B28}" srcOrd="0" destOrd="0" presId="urn:microsoft.com/office/officeart/2005/8/layout/orgChart1"/>
    <dgm:cxn modelId="{42E6F959-99DC-43A8-92E3-1AE463477041}" type="presParOf" srcId="{7E0643F5-BA2B-48B7-A3E4-98AA8F3A6B28}" destId="{74AFDDB3-2C72-44A4-A184-90802566F234}" srcOrd="0" destOrd="0" presId="urn:microsoft.com/office/officeart/2005/8/layout/orgChart1"/>
    <dgm:cxn modelId="{530C316C-87D4-415A-9C53-B49A71514B28}" type="presParOf" srcId="{7E0643F5-BA2B-48B7-A3E4-98AA8F3A6B28}" destId="{4C6C97B4-7E76-4286-A3AD-036A9838EFC9}" srcOrd="1" destOrd="0" presId="urn:microsoft.com/office/officeart/2005/8/layout/orgChart1"/>
    <dgm:cxn modelId="{58BF9FE4-DA31-42EC-92BE-E3038D270E8E}" type="presParOf" srcId="{5B47206B-0F3E-44C2-813C-CECCDBA92BDB}" destId="{C5509978-54D8-44A7-9656-B3B4317FABAF}" srcOrd="1" destOrd="0" presId="urn:microsoft.com/office/officeart/2005/8/layout/orgChart1"/>
    <dgm:cxn modelId="{9FB74608-3ABB-41B0-8C30-9BFBF29C0D42}" type="presParOf" srcId="{C5509978-54D8-44A7-9656-B3B4317FABAF}" destId="{93C2FF81-71D0-4AB8-8009-AB1C1147A858}" srcOrd="0" destOrd="0" presId="urn:microsoft.com/office/officeart/2005/8/layout/orgChart1"/>
    <dgm:cxn modelId="{1040B367-5669-4F2F-B631-5BAD84915D6B}" type="presParOf" srcId="{C5509978-54D8-44A7-9656-B3B4317FABAF}" destId="{82887ECB-50E8-4DC9-BB44-8CA8AD073F0D}" srcOrd="1" destOrd="0" presId="urn:microsoft.com/office/officeart/2005/8/layout/orgChart1"/>
    <dgm:cxn modelId="{B05F544B-BBB3-4CC1-8D04-B677BFFF1708}" type="presParOf" srcId="{82887ECB-50E8-4DC9-BB44-8CA8AD073F0D}" destId="{47189B96-C009-43AA-B51A-9CF17F21D703}" srcOrd="0" destOrd="0" presId="urn:microsoft.com/office/officeart/2005/8/layout/orgChart1"/>
    <dgm:cxn modelId="{19034872-6481-49C6-8095-EE119DBCA75F}" type="presParOf" srcId="{47189B96-C009-43AA-B51A-9CF17F21D703}" destId="{6B84EFC1-2A8E-4947-9ADF-E6FD6AE93F70}" srcOrd="0" destOrd="0" presId="urn:microsoft.com/office/officeart/2005/8/layout/orgChart1"/>
    <dgm:cxn modelId="{CD88592B-C5D2-40FE-B52C-3A47740C21FA}" type="presParOf" srcId="{47189B96-C009-43AA-B51A-9CF17F21D703}" destId="{DD896C1B-FD96-40C8-8F36-6CEF23A4B5CA}" srcOrd="1" destOrd="0" presId="urn:microsoft.com/office/officeart/2005/8/layout/orgChart1"/>
    <dgm:cxn modelId="{4195F6F4-FB50-4E48-BB74-94609B37D78A}" type="presParOf" srcId="{82887ECB-50E8-4DC9-BB44-8CA8AD073F0D}" destId="{340FD91C-6F98-40BD-9A18-CCA85359ACF9}" srcOrd="1" destOrd="0" presId="urn:microsoft.com/office/officeart/2005/8/layout/orgChart1"/>
    <dgm:cxn modelId="{9B59D937-13E5-46A1-8BD5-838F8E06FA48}" type="presParOf" srcId="{82887ECB-50E8-4DC9-BB44-8CA8AD073F0D}" destId="{A15731B0-3367-48C9-B018-B988CA4BF4C0}" srcOrd="2" destOrd="0" presId="urn:microsoft.com/office/officeart/2005/8/layout/orgChart1"/>
    <dgm:cxn modelId="{DDF0E5D5-B887-4490-BC60-11E444FB3174}" type="presParOf" srcId="{C5509978-54D8-44A7-9656-B3B4317FABAF}" destId="{A58FBE55-BA67-42EC-A1AC-C56DBECF27E3}" srcOrd="2" destOrd="0" presId="urn:microsoft.com/office/officeart/2005/8/layout/orgChart1"/>
    <dgm:cxn modelId="{69C6CA11-802D-4C36-8B76-2C732C16371A}" type="presParOf" srcId="{C5509978-54D8-44A7-9656-B3B4317FABAF}" destId="{4D315ECA-B255-4D40-9232-E0D435BC7300}" srcOrd="3" destOrd="0" presId="urn:microsoft.com/office/officeart/2005/8/layout/orgChart1"/>
    <dgm:cxn modelId="{16CDA201-DC0A-4275-AD18-2C55227CC5D5}" type="presParOf" srcId="{4D315ECA-B255-4D40-9232-E0D435BC7300}" destId="{B8D0B409-BD0B-4753-8426-570AE120E0BC}" srcOrd="0" destOrd="0" presId="urn:microsoft.com/office/officeart/2005/8/layout/orgChart1"/>
    <dgm:cxn modelId="{CD36C87B-58F5-49E5-BC85-6BF509F0DF77}" type="presParOf" srcId="{B8D0B409-BD0B-4753-8426-570AE120E0BC}" destId="{197622EC-3772-46D1-A875-6433C883816D}" srcOrd="0" destOrd="0" presId="urn:microsoft.com/office/officeart/2005/8/layout/orgChart1"/>
    <dgm:cxn modelId="{9531471E-B191-4838-8B67-B4ECE820D878}" type="presParOf" srcId="{B8D0B409-BD0B-4753-8426-570AE120E0BC}" destId="{2808E59B-6DED-467E-85F0-9E64F7DD59D6}" srcOrd="1" destOrd="0" presId="urn:microsoft.com/office/officeart/2005/8/layout/orgChart1"/>
    <dgm:cxn modelId="{36322690-88DF-43EC-9CA5-45545862C582}" type="presParOf" srcId="{4D315ECA-B255-4D40-9232-E0D435BC7300}" destId="{8E1F3E31-960C-406A-9E92-ACEB2EDFCA5F}" srcOrd="1" destOrd="0" presId="urn:microsoft.com/office/officeart/2005/8/layout/orgChart1"/>
    <dgm:cxn modelId="{DD7E9026-97E3-41F2-8125-F280656A4966}" type="presParOf" srcId="{4D315ECA-B255-4D40-9232-E0D435BC7300}" destId="{05AC8895-6DD2-472F-8CFD-08981875945E}" srcOrd="2" destOrd="0" presId="urn:microsoft.com/office/officeart/2005/8/layout/orgChart1"/>
    <dgm:cxn modelId="{1F487F75-DBA8-4EA2-9F6B-574860DB651D}" type="presParOf" srcId="{5B47206B-0F3E-44C2-813C-CECCDBA92BDB}" destId="{313769E1-8E78-478C-8AFD-1C3B775CC35C}" srcOrd="2" destOrd="0" presId="urn:microsoft.com/office/officeart/2005/8/layout/orgChart1"/>
    <dgm:cxn modelId="{B8928171-DC67-48E1-84F1-9A9DA57EF729}" type="presParOf" srcId="{DEBBD4D9-6442-43D3-A1F6-AD37B4282C2F}" destId="{248D9709-EB04-4147-8215-1404586AD0B6}" srcOrd="2" destOrd="0" presId="urn:microsoft.com/office/officeart/2005/8/layout/orgChart1"/>
    <dgm:cxn modelId="{45B28739-CCE0-48C7-AF9B-2E36D913C55D}" type="presParOf" srcId="{D7939BF4-D22C-4840-B087-229996299ECE}" destId="{AF2AEED5-B1D1-4F79-8212-11B64A222AB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7DCEC-BF06-43F2-B24D-E3D92A4B51C0}">
      <dsp:nvSpPr>
        <dsp:cNvPr id="0" name=""/>
        <dsp:cNvSpPr/>
      </dsp:nvSpPr>
      <dsp:spPr>
        <a:xfrm>
          <a:off x="4130418" y="1411693"/>
          <a:ext cx="174939" cy="536482"/>
        </a:xfrm>
        <a:custGeom>
          <a:avLst/>
          <a:gdLst/>
          <a:ahLst/>
          <a:cxnLst/>
          <a:rect l="0" t="0" r="0" b="0"/>
          <a:pathLst>
            <a:path>
              <a:moveTo>
                <a:pt x="0" y="0"/>
              </a:moveTo>
              <a:lnTo>
                <a:pt x="0" y="536482"/>
              </a:lnTo>
              <a:lnTo>
                <a:pt x="174939" y="5364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F26F0-0AEB-46F2-8792-0BD534B73F48}">
      <dsp:nvSpPr>
        <dsp:cNvPr id="0" name=""/>
        <dsp:cNvSpPr/>
      </dsp:nvSpPr>
      <dsp:spPr>
        <a:xfrm>
          <a:off x="3891333" y="583644"/>
          <a:ext cx="705591" cy="244915"/>
        </a:xfrm>
        <a:custGeom>
          <a:avLst/>
          <a:gdLst/>
          <a:ahLst/>
          <a:cxnLst/>
          <a:rect l="0" t="0" r="0" b="0"/>
          <a:pathLst>
            <a:path>
              <a:moveTo>
                <a:pt x="0" y="0"/>
              </a:moveTo>
              <a:lnTo>
                <a:pt x="0" y="122457"/>
              </a:lnTo>
              <a:lnTo>
                <a:pt x="705591" y="122457"/>
              </a:lnTo>
              <a:lnTo>
                <a:pt x="705591" y="244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8087A4-3183-43DE-B71E-DDF1CD475EEB}">
      <dsp:nvSpPr>
        <dsp:cNvPr id="0" name=""/>
        <dsp:cNvSpPr/>
      </dsp:nvSpPr>
      <dsp:spPr>
        <a:xfrm>
          <a:off x="1722078" y="3067791"/>
          <a:ext cx="174939" cy="1364531"/>
        </a:xfrm>
        <a:custGeom>
          <a:avLst/>
          <a:gdLst/>
          <a:ahLst/>
          <a:cxnLst/>
          <a:rect l="0" t="0" r="0" b="0"/>
          <a:pathLst>
            <a:path>
              <a:moveTo>
                <a:pt x="0" y="0"/>
              </a:moveTo>
              <a:lnTo>
                <a:pt x="0" y="1364531"/>
              </a:lnTo>
              <a:lnTo>
                <a:pt x="174939" y="13645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B2C774-548B-4C02-BAC6-48AFC5701D53}">
      <dsp:nvSpPr>
        <dsp:cNvPr id="0" name=""/>
        <dsp:cNvSpPr/>
      </dsp:nvSpPr>
      <dsp:spPr>
        <a:xfrm>
          <a:off x="1722078" y="3067791"/>
          <a:ext cx="174939" cy="536482"/>
        </a:xfrm>
        <a:custGeom>
          <a:avLst/>
          <a:gdLst/>
          <a:ahLst/>
          <a:cxnLst/>
          <a:rect l="0" t="0" r="0" b="0"/>
          <a:pathLst>
            <a:path>
              <a:moveTo>
                <a:pt x="0" y="0"/>
              </a:moveTo>
              <a:lnTo>
                <a:pt x="0" y="536482"/>
              </a:lnTo>
              <a:lnTo>
                <a:pt x="174939" y="5364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D4A9D5-E61A-434D-901D-56C606257529}">
      <dsp:nvSpPr>
        <dsp:cNvPr id="0" name=""/>
        <dsp:cNvSpPr/>
      </dsp:nvSpPr>
      <dsp:spPr>
        <a:xfrm>
          <a:off x="2142864" y="2239742"/>
          <a:ext cx="91440" cy="244915"/>
        </a:xfrm>
        <a:custGeom>
          <a:avLst/>
          <a:gdLst/>
          <a:ahLst/>
          <a:cxnLst/>
          <a:rect l="0" t="0" r="0" b="0"/>
          <a:pathLst>
            <a:path>
              <a:moveTo>
                <a:pt x="45720" y="0"/>
              </a:moveTo>
              <a:lnTo>
                <a:pt x="45720" y="2449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94B491-B90E-4822-A474-86044AD09C76}">
      <dsp:nvSpPr>
        <dsp:cNvPr id="0" name=""/>
        <dsp:cNvSpPr/>
      </dsp:nvSpPr>
      <dsp:spPr>
        <a:xfrm>
          <a:off x="2771717" y="1411693"/>
          <a:ext cx="414024" cy="536482"/>
        </a:xfrm>
        <a:custGeom>
          <a:avLst/>
          <a:gdLst/>
          <a:ahLst/>
          <a:cxnLst/>
          <a:rect l="0" t="0" r="0" b="0"/>
          <a:pathLst>
            <a:path>
              <a:moveTo>
                <a:pt x="414024" y="0"/>
              </a:moveTo>
              <a:lnTo>
                <a:pt x="414024" y="536482"/>
              </a:lnTo>
              <a:lnTo>
                <a:pt x="0" y="5364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81984-1F4A-4EC1-AF93-75CE94D1F832}">
      <dsp:nvSpPr>
        <dsp:cNvPr id="0" name=""/>
        <dsp:cNvSpPr/>
      </dsp:nvSpPr>
      <dsp:spPr>
        <a:xfrm>
          <a:off x="3185742" y="583644"/>
          <a:ext cx="705591" cy="244915"/>
        </a:xfrm>
        <a:custGeom>
          <a:avLst/>
          <a:gdLst/>
          <a:ahLst/>
          <a:cxnLst/>
          <a:rect l="0" t="0" r="0" b="0"/>
          <a:pathLst>
            <a:path>
              <a:moveTo>
                <a:pt x="705591" y="0"/>
              </a:moveTo>
              <a:lnTo>
                <a:pt x="705591" y="122457"/>
              </a:lnTo>
              <a:lnTo>
                <a:pt x="0" y="122457"/>
              </a:lnTo>
              <a:lnTo>
                <a:pt x="0" y="244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E3A43-750E-4C2D-A142-DD7BEF485195}">
      <dsp:nvSpPr>
        <dsp:cNvPr id="0" name=""/>
        <dsp:cNvSpPr/>
      </dsp:nvSpPr>
      <dsp:spPr>
        <a:xfrm>
          <a:off x="3308200" y="510"/>
          <a:ext cx="1166266" cy="5831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AU" sz="1000" kern="1200" dirty="0"/>
            <a:t>Data Format &amp; Interoperability in the Framework of FDA</a:t>
          </a:r>
        </a:p>
      </dsp:txBody>
      <dsp:txXfrm>
        <a:off x="3308200" y="510"/>
        <a:ext cx="1166266" cy="583133"/>
      </dsp:txXfrm>
    </dsp:sp>
    <dsp:sp modelId="{2577939B-A43E-4702-8849-7370E5DEAFD0}">
      <dsp:nvSpPr>
        <dsp:cNvPr id="0" name=""/>
        <dsp:cNvSpPr/>
      </dsp:nvSpPr>
      <dsp:spPr>
        <a:xfrm>
          <a:off x="2602609" y="828559"/>
          <a:ext cx="1166266" cy="5831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AU" sz="1000" kern="1200" dirty="0"/>
            <a:t>Interoperability / Consistency between data / data products  </a:t>
          </a:r>
        </a:p>
      </dsp:txBody>
      <dsp:txXfrm>
        <a:off x="2602609" y="828559"/>
        <a:ext cx="1166266" cy="583133"/>
      </dsp:txXfrm>
    </dsp:sp>
    <dsp:sp modelId="{BD8A8745-D8D4-4113-B2F0-A41632C8FC90}">
      <dsp:nvSpPr>
        <dsp:cNvPr id="0" name=""/>
        <dsp:cNvSpPr/>
      </dsp:nvSpPr>
      <dsp:spPr>
        <a:xfrm>
          <a:off x="1605451" y="1656608"/>
          <a:ext cx="1166266" cy="5831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AU" sz="1000" kern="1200" dirty="0"/>
            <a:t>ARD SR uncertainties case history</a:t>
          </a:r>
          <a:endParaRPr lang="en-AU" sz="1000" i="1" kern="1200" dirty="0"/>
        </a:p>
      </dsp:txBody>
      <dsp:txXfrm>
        <a:off x="1605451" y="1656608"/>
        <a:ext cx="1166266" cy="583133"/>
      </dsp:txXfrm>
    </dsp:sp>
    <dsp:sp modelId="{B0B0B00C-5BFE-42E2-AC56-440B1FFFA3D8}">
      <dsp:nvSpPr>
        <dsp:cNvPr id="0" name=""/>
        <dsp:cNvSpPr/>
      </dsp:nvSpPr>
      <dsp:spPr>
        <a:xfrm>
          <a:off x="1605451" y="2484657"/>
          <a:ext cx="1166266" cy="5831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AU" sz="1000" kern="1200" dirty="0"/>
            <a:t>Provide concurrent satellite &amp; field validation data via </a:t>
          </a:r>
          <a:r>
            <a:rPr lang="en-AU" sz="1000" kern="1200" dirty="0" err="1"/>
            <a:t>datacube</a:t>
          </a:r>
          <a:r>
            <a:rPr lang="en-AU" sz="1000" kern="1200" dirty="0"/>
            <a:t> </a:t>
          </a:r>
        </a:p>
      </dsp:txBody>
      <dsp:txXfrm>
        <a:off x="1605451" y="2484657"/>
        <a:ext cx="1166266" cy="583133"/>
      </dsp:txXfrm>
    </dsp:sp>
    <dsp:sp modelId="{71887088-E10B-481E-938A-72CA2F14A828}">
      <dsp:nvSpPr>
        <dsp:cNvPr id="0" name=""/>
        <dsp:cNvSpPr/>
      </dsp:nvSpPr>
      <dsp:spPr>
        <a:xfrm>
          <a:off x="1897018" y="3312706"/>
          <a:ext cx="1166266" cy="5831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AU" sz="1000" kern="1200" dirty="0"/>
            <a:t>Field data uncertainties</a:t>
          </a:r>
        </a:p>
      </dsp:txBody>
      <dsp:txXfrm>
        <a:off x="1897018" y="3312706"/>
        <a:ext cx="1166266" cy="583133"/>
      </dsp:txXfrm>
    </dsp:sp>
    <dsp:sp modelId="{487351F1-789E-4411-8AF6-06452F498C51}">
      <dsp:nvSpPr>
        <dsp:cNvPr id="0" name=""/>
        <dsp:cNvSpPr/>
      </dsp:nvSpPr>
      <dsp:spPr>
        <a:xfrm>
          <a:off x="1897018" y="4140755"/>
          <a:ext cx="1166266" cy="5831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AU" sz="1000" kern="1200" dirty="0"/>
            <a:t>Satellite data uncertainties</a:t>
          </a:r>
        </a:p>
      </dsp:txBody>
      <dsp:txXfrm>
        <a:off x="1897018" y="4140755"/>
        <a:ext cx="1166266" cy="583133"/>
      </dsp:txXfrm>
    </dsp:sp>
    <dsp:sp modelId="{F9F58663-21BA-4EBD-AC9C-C6EE20182157}">
      <dsp:nvSpPr>
        <dsp:cNvPr id="0" name=""/>
        <dsp:cNvSpPr/>
      </dsp:nvSpPr>
      <dsp:spPr>
        <a:xfrm>
          <a:off x="4013791" y="828559"/>
          <a:ext cx="1166266" cy="5831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AU" sz="1000" kern="1200" dirty="0"/>
            <a:t>Data Format</a:t>
          </a:r>
        </a:p>
      </dsp:txBody>
      <dsp:txXfrm>
        <a:off x="4013791" y="828559"/>
        <a:ext cx="1166266" cy="583133"/>
      </dsp:txXfrm>
    </dsp:sp>
    <dsp:sp modelId="{E958F485-0A9B-4E04-A5DC-9E9D58E4B95C}">
      <dsp:nvSpPr>
        <dsp:cNvPr id="0" name=""/>
        <dsp:cNvSpPr/>
      </dsp:nvSpPr>
      <dsp:spPr>
        <a:xfrm>
          <a:off x="4305358" y="1656608"/>
          <a:ext cx="1166266" cy="5831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AU" sz="1000" kern="1200" dirty="0"/>
            <a:t>Format conversion well understood &amp; already provided by WGISS</a:t>
          </a:r>
        </a:p>
      </dsp:txBody>
      <dsp:txXfrm>
        <a:off x="4305358" y="1656608"/>
        <a:ext cx="1166266" cy="583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D2CBA-A05D-41D2-A3AC-BC849C7C0F9C}">
      <dsp:nvSpPr>
        <dsp:cNvPr id="0" name=""/>
        <dsp:cNvSpPr/>
      </dsp:nvSpPr>
      <dsp:spPr>
        <a:xfrm>
          <a:off x="1432198" y="177895"/>
          <a:ext cx="3530536" cy="1226108"/>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43C18-5F92-4DF4-8E3D-60F479BE1524}">
      <dsp:nvSpPr>
        <dsp:cNvPr id="0" name=""/>
        <dsp:cNvSpPr/>
      </dsp:nvSpPr>
      <dsp:spPr>
        <a:xfrm>
          <a:off x="2860833" y="3180219"/>
          <a:ext cx="684212" cy="437896"/>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5CF08-A82D-46AA-A422-C9A07D495E50}">
      <dsp:nvSpPr>
        <dsp:cNvPr id="0" name=""/>
        <dsp:cNvSpPr/>
      </dsp:nvSpPr>
      <dsp:spPr>
        <a:xfrm>
          <a:off x="1560829" y="3530536"/>
          <a:ext cx="3284220" cy="821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AU" sz="2900" kern="1200" dirty="0"/>
            <a:t>SST QI case history</a:t>
          </a:r>
        </a:p>
      </dsp:txBody>
      <dsp:txXfrm>
        <a:off x="1560829" y="3530536"/>
        <a:ext cx="3284220" cy="821055"/>
      </dsp:txXfrm>
    </dsp:sp>
    <dsp:sp modelId="{A8F292F0-DDCC-4ECF-BCB0-AB821E83AAFA}">
      <dsp:nvSpPr>
        <dsp:cNvPr id="0" name=""/>
        <dsp:cNvSpPr/>
      </dsp:nvSpPr>
      <dsp:spPr>
        <a:xfrm>
          <a:off x="2715780" y="1498699"/>
          <a:ext cx="1231582" cy="123158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QI tagged at all stages &amp; tracked</a:t>
          </a:r>
        </a:p>
      </dsp:txBody>
      <dsp:txXfrm>
        <a:off x="2896141" y="1679060"/>
        <a:ext cx="870860" cy="870860"/>
      </dsp:txXfrm>
    </dsp:sp>
    <dsp:sp modelId="{614C615F-F766-4CE3-82A6-0B3E2204EF6D}">
      <dsp:nvSpPr>
        <dsp:cNvPr id="0" name=""/>
        <dsp:cNvSpPr/>
      </dsp:nvSpPr>
      <dsp:spPr>
        <a:xfrm>
          <a:off x="1834514" y="574738"/>
          <a:ext cx="1231582" cy="1231582"/>
        </a:xfrm>
        <a:prstGeom prst="ellipse">
          <a:avLst/>
        </a:prstGeom>
        <a:solidFill>
          <a:schemeClr val="accent4">
            <a:hueOff val="-5915704"/>
            <a:satOff val="0"/>
            <a:lumOff val="3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Embedded measurement eqn.</a:t>
          </a:r>
        </a:p>
      </dsp:txBody>
      <dsp:txXfrm>
        <a:off x="2014875" y="755099"/>
        <a:ext cx="870860" cy="870860"/>
      </dsp:txXfrm>
    </dsp:sp>
    <dsp:sp modelId="{61D80A13-58CA-4339-8590-9EAE7FEF6555}">
      <dsp:nvSpPr>
        <dsp:cNvPr id="0" name=""/>
        <dsp:cNvSpPr/>
      </dsp:nvSpPr>
      <dsp:spPr>
        <a:xfrm>
          <a:off x="3093466" y="276969"/>
          <a:ext cx="1231582" cy="1231582"/>
        </a:xfrm>
        <a:prstGeom prst="ellipse">
          <a:avLst/>
        </a:prstGeom>
        <a:solidFill>
          <a:schemeClr val="accent4">
            <a:hueOff val="-11831407"/>
            <a:satOff val="0"/>
            <a:lumOff val="6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Workable uncertainties – not per pixel</a:t>
          </a:r>
        </a:p>
      </dsp:txBody>
      <dsp:txXfrm>
        <a:off x="3273827" y="457330"/>
        <a:ext cx="870860" cy="870860"/>
      </dsp:txXfrm>
    </dsp:sp>
    <dsp:sp modelId="{37AA6B09-F885-493F-A186-C553AF0175A4}">
      <dsp:nvSpPr>
        <dsp:cNvPr id="0" name=""/>
        <dsp:cNvSpPr/>
      </dsp:nvSpPr>
      <dsp:spPr>
        <a:xfrm>
          <a:off x="1287144" y="27368"/>
          <a:ext cx="3831590" cy="3065272"/>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BF56F-2FCE-4FBD-9AA1-9929DC128FD4}">
      <dsp:nvSpPr>
        <dsp:cNvPr id="0" name=""/>
        <dsp:cNvSpPr/>
      </dsp:nvSpPr>
      <dsp:spPr>
        <a:xfrm>
          <a:off x="3124505" y="3025556"/>
          <a:ext cx="357759" cy="1220538"/>
        </a:xfrm>
        <a:custGeom>
          <a:avLst/>
          <a:gdLst/>
          <a:ahLst/>
          <a:cxnLst/>
          <a:rect l="0" t="0" r="0" b="0"/>
          <a:pathLst>
            <a:path>
              <a:moveTo>
                <a:pt x="0" y="0"/>
              </a:moveTo>
              <a:lnTo>
                <a:pt x="0" y="1220538"/>
              </a:lnTo>
              <a:lnTo>
                <a:pt x="357759" y="122053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F75B4A-AF0E-42E2-9E71-C6F84E7ABF69}">
      <dsp:nvSpPr>
        <dsp:cNvPr id="0" name=""/>
        <dsp:cNvSpPr/>
      </dsp:nvSpPr>
      <dsp:spPr>
        <a:xfrm>
          <a:off x="2635567" y="1332161"/>
          <a:ext cx="1442963" cy="500863"/>
        </a:xfrm>
        <a:custGeom>
          <a:avLst/>
          <a:gdLst/>
          <a:ahLst/>
          <a:cxnLst/>
          <a:rect l="0" t="0" r="0" b="0"/>
          <a:pathLst>
            <a:path>
              <a:moveTo>
                <a:pt x="0" y="0"/>
              </a:moveTo>
              <a:lnTo>
                <a:pt x="0" y="250431"/>
              </a:lnTo>
              <a:lnTo>
                <a:pt x="1442963" y="250431"/>
              </a:lnTo>
              <a:lnTo>
                <a:pt x="1442963" y="50086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9A70AA-E9AA-4088-A870-AF96013985AA}">
      <dsp:nvSpPr>
        <dsp:cNvPr id="0" name=""/>
        <dsp:cNvSpPr/>
      </dsp:nvSpPr>
      <dsp:spPr>
        <a:xfrm>
          <a:off x="238577" y="3025556"/>
          <a:ext cx="357759" cy="1097129"/>
        </a:xfrm>
        <a:custGeom>
          <a:avLst/>
          <a:gdLst/>
          <a:ahLst/>
          <a:cxnLst/>
          <a:rect l="0" t="0" r="0" b="0"/>
          <a:pathLst>
            <a:path>
              <a:moveTo>
                <a:pt x="0" y="0"/>
              </a:moveTo>
              <a:lnTo>
                <a:pt x="0" y="1097129"/>
              </a:lnTo>
              <a:lnTo>
                <a:pt x="357759" y="1097129"/>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5C8416-97E2-4845-93CB-6DCEC688D265}">
      <dsp:nvSpPr>
        <dsp:cNvPr id="0" name=""/>
        <dsp:cNvSpPr/>
      </dsp:nvSpPr>
      <dsp:spPr>
        <a:xfrm>
          <a:off x="1192603" y="1332161"/>
          <a:ext cx="1442963" cy="500863"/>
        </a:xfrm>
        <a:custGeom>
          <a:avLst/>
          <a:gdLst/>
          <a:ahLst/>
          <a:cxnLst/>
          <a:rect l="0" t="0" r="0" b="0"/>
          <a:pathLst>
            <a:path>
              <a:moveTo>
                <a:pt x="1442963" y="0"/>
              </a:moveTo>
              <a:lnTo>
                <a:pt x="1442963" y="250431"/>
              </a:lnTo>
              <a:lnTo>
                <a:pt x="0" y="250431"/>
              </a:lnTo>
              <a:lnTo>
                <a:pt x="0" y="50086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B1594-307B-44D3-9526-B8AF876D0830}">
      <dsp:nvSpPr>
        <dsp:cNvPr id="0" name=""/>
        <dsp:cNvSpPr/>
      </dsp:nvSpPr>
      <dsp:spPr>
        <a:xfrm>
          <a:off x="1443035" y="139629"/>
          <a:ext cx="2385063" cy="119253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kern="1200" dirty="0">
              <a:solidFill>
                <a:srgbClr val="FFFFFF"/>
              </a:solidFill>
            </a:rPr>
            <a:t>SST QI case history</a:t>
          </a:r>
        </a:p>
      </dsp:txBody>
      <dsp:txXfrm>
        <a:off x="1443035" y="139629"/>
        <a:ext cx="2385063" cy="1192531"/>
      </dsp:txXfrm>
    </dsp:sp>
    <dsp:sp modelId="{CB6212AA-FD6E-42E2-973D-B70DB1141381}">
      <dsp:nvSpPr>
        <dsp:cNvPr id="0" name=""/>
        <dsp:cNvSpPr/>
      </dsp:nvSpPr>
      <dsp:spPr>
        <a:xfrm>
          <a:off x="71" y="1833024"/>
          <a:ext cx="2385063" cy="119253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kern="1200" dirty="0">
              <a:solidFill>
                <a:srgbClr val="FFFFFF"/>
              </a:solidFill>
            </a:rPr>
            <a:t>Representation&amp; inclusion of QI</a:t>
          </a:r>
        </a:p>
      </dsp:txBody>
      <dsp:txXfrm>
        <a:off x="71" y="1833024"/>
        <a:ext cx="2385063" cy="1192531"/>
      </dsp:txXfrm>
    </dsp:sp>
    <dsp:sp modelId="{E8C6D066-608C-404B-973D-0FF7D6E2E7A8}">
      <dsp:nvSpPr>
        <dsp:cNvPr id="0" name=""/>
        <dsp:cNvSpPr/>
      </dsp:nvSpPr>
      <dsp:spPr>
        <a:xfrm>
          <a:off x="596337" y="3526420"/>
          <a:ext cx="2385063" cy="119253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AU" sz="1200" kern="1200" dirty="0">
              <a:solidFill>
                <a:srgbClr val="FFFFFF"/>
              </a:solidFill>
            </a:rPr>
            <a:t>Embedding measurement </a:t>
          </a:r>
          <a:r>
            <a:rPr lang="en-AU" sz="1200" kern="1200" dirty="0" err="1">
              <a:solidFill>
                <a:srgbClr val="FFFFFF"/>
              </a:solidFill>
            </a:rPr>
            <a:t>Eqn</a:t>
          </a:r>
          <a:endParaRPr lang="en-AU" sz="1200" kern="1200" dirty="0">
            <a:solidFill>
              <a:srgbClr val="FFFFFF"/>
            </a:solidFill>
          </a:endParaRPr>
        </a:p>
        <a:p>
          <a:pPr marL="0" lvl="0" indent="0" algn="ctr" defTabSz="533400">
            <a:lnSpc>
              <a:spcPct val="90000"/>
            </a:lnSpc>
            <a:spcBef>
              <a:spcPct val="0"/>
            </a:spcBef>
            <a:spcAft>
              <a:spcPct val="35000"/>
            </a:spcAft>
            <a:buFont typeface="Arial" panose="020B0604020202020204" pitchFamily="34" charset="0"/>
            <a:buNone/>
          </a:pPr>
          <a:r>
            <a:rPr lang="en-AU" sz="1200" kern="1200" dirty="0">
              <a:solidFill>
                <a:srgbClr val="FFFFFF"/>
              </a:solidFill>
            </a:rPr>
            <a:t>Linking stages</a:t>
          </a:r>
        </a:p>
        <a:p>
          <a:pPr marL="0" lvl="0" indent="0" algn="ctr" defTabSz="533400">
            <a:lnSpc>
              <a:spcPct val="90000"/>
            </a:lnSpc>
            <a:spcBef>
              <a:spcPct val="0"/>
            </a:spcBef>
            <a:spcAft>
              <a:spcPct val="35000"/>
            </a:spcAft>
            <a:buFont typeface="Arial" panose="020B0604020202020204" pitchFamily="34" charset="0"/>
            <a:buNone/>
          </a:pPr>
          <a:r>
            <a:rPr lang="en-AU" sz="1200" kern="1200" dirty="0">
              <a:solidFill>
                <a:srgbClr val="FFFFFF"/>
              </a:solidFill>
            </a:rPr>
            <a:t>Readability</a:t>
          </a:r>
        </a:p>
      </dsp:txBody>
      <dsp:txXfrm>
        <a:off x="596337" y="3526420"/>
        <a:ext cx="2385063" cy="1192531"/>
      </dsp:txXfrm>
    </dsp:sp>
    <dsp:sp modelId="{6A593735-7A2C-4578-9DA5-638C6F82062F}">
      <dsp:nvSpPr>
        <dsp:cNvPr id="0" name=""/>
        <dsp:cNvSpPr/>
      </dsp:nvSpPr>
      <dsp:spPr>
        <a:xfrm>
          <a:off x="2885998" y="1833024"/>
          <a:ext cx="2385063" cy="119253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kern="1200" dirty="0">
              <a:solidFill>
                <a:srgbClr val="FFFFFF"/>
              </a:solidFill>
            </a:rPr>
            <a:t>Survey of SST QI</a:t>
          </a:r>
        </a:p>
      </dsp:txBody>
      <dsp:txXfrm>
        <a:off x="2885998" y="1833024"/>
        <a:ext cx="2385063" cy="1192531"/>
      </dsp:txXfrm>
    </dsp:sp>
    <dsp:sp modelId="{28EF340F-3F7C-4564-86A1-50BDB0B55BF6}">
      <dsp:nvSpPr>
        <dsp:cNvPr id="0" name=""/>
        <dsp:cNvSpPr/>
      </dsp:nvSpPr>
      <dsp:spPr>
        <a:xfrm>
          <a:off x="3482264" y="3526420"/>
          <a:ext cx="2385063" cy="14393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kern="1200" dirty="0">
              <a:solidFill>
                <a:srgbClr val="FFFFFF"/>
              </a:solidFill>
            </a:rPr>
            <a:t>All main USA, EU &amp; JP  SST capable sensors available in GHRSST</a:t>
          </a:r>
        </a:p>
        <a:p>
          <a:pPr marL="0" lvl="0" indent="0" algn="ctr" defTabSz="533400">
            <a:lnSpc>
              <a:spcPct val="90000"/>
            </a:lnSpc>
            <a:spcBef>
              <a:spcPct val="0"/>
            </a:spcBef>
            <a:spcAft>
              <a:spcPct val="35000"/>
            </a:spcAft>
            <a:buNone/>
          </a:pPr>
          <a:r>
            <a:rPr lang="en-AU" sz="1200" kern="1200" dirty="0">
              <a:solidFill>
                <a:srgbClr val="FFFFFF"/>
              </a:solidFill>
            </a:rPr>
            <a:t>QI – 1) numeric value (not comparable); 2) diff to common ref (SSES inter-sensor comparable); 3) context sensitive uncertainty</a:t>
          </a:r>
        </a:p>
        <a:p>
          <a:pPr marL="0" lvl="0" indent="0" algn="ctr" defTabSz="533400">
            <a:lnSpc>
              <a:spcPct val="90000"/>
            </a:lnSpc>
            <a:spcBef>
              <a:spcPct val="0"/>
            </a:spcBef>
            <a:spcAft>
              <a:spcPct val="35000"/>
            </a:spcAft>
            <a:buNone/>
          </a:pPr>
          <a:endParaRPr lang="en-AU" sz="1200" kern="1200" dirty="0">
            <a:solidFill>
              <a:srgbClr val="FFFFFF"/>
            </a:solidFill>
          </a:endParaRPr>
        </a:p>
      </dsp:txBody>
      <dsp:txXfrm>
        <a:off x="3482264" y="3526420"/>
        <a:ext cx="2385063" cy="1439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CCCAC-66FC-47E2-A80F-9AFAFD979236}">
      <dsp:nvSpPr>
        <dsp:cNvPr id="0" name=""/>
        <dsp:cNvSpPr/>
      </dsp:nvSpPr>
      <dsp:spPr>
        <a:xfrm>
          <a:off x="3505200" y="3022015"/>
          <a:ext cx="951339" cy="330217"/>
        </a:xfrm>
        <a:custGeom>
          <a:avLst/>
          <a:gdLst/>
          <a:ahLst/>
          <a:cxnLst/>
          <a:rect l="0" t="0" r="0" b="0"/>
          <a:pathLst>
            <a:path>
              <a:moveTo>
                <a:pt x="0" y="0"/>
              </a:moveTo>
              <a:lnTo>
                <a:pt x="0" y="165108"/>
              </a:lnTo>
              <a:lnTo>
                <a:pt x="951339" y="165108"/>
              </a:lnTo>
              <a:lnTo>
                <a:pt x="951339" y="330217"/>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3B8BC3-CEC1-46D4-A71E-1BD6EA5CDD20}">
      <dsp:nvSpPr>
        <dsp:cNvPr id="0" name=""/>
        <dsp:cNvSpPr/>
      </dsp:nvSpPr>
      <dsp:spPr>
        <a:xfrm>
          <a:off x="1924875" y="4138463"/>
          <a:ext cx="235869" cy="723332"/>
        </a:xfrm>
        <a:custGeom>
          <a:avLst/>
          <a:gdLst/>
          <a:ahLst/>
          <a:cxnLst/>
          <a:rect l="0" t="0" r="0" b="0"/>
          <a:pathLst>
            <a:path>
              <a:moveTo>
                <a:pt x="0" y="0"/>
              </a:moveTo>
              <a:lnTo>
                <a:pt x="0" y="723332"/>
              </a:lnTo>
              <a:lnTo>
                <a:pt x="235869" y="723332"/>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B54B49-F580-4388-B3EC-2392B5BB91BF}">
      <dsp:nvSpPr>
        <dsp:cNvPr id="0" name=""/>
        <dsp:cNvSpPr/>
      </dsp:nvSpPr>
      <dsp:spPr>
        <a:xfrm>
          <a:off x="2553860" y="3022015"/>
          <a:ext cx="951339" cy="330217"/>
        </a:xfrm>
        <a:custGeom>
          <a:avLst/>
          <a:gdLst/>
          <a:ahLst/>
          <a:cxnLst/>
          <a:rect l="0" t="0" r="0" b="0"/>
          <a:pathLst>
            <a:path>
              <a:moveTo>
                <a:pt x="951339" y="0"/>
              </a:moveTo>
              <a:lnTo>
                <a:pt x="951339" y="165108"/>
              </a:lnTo>
              <a:lnTo>
                <a:pt x="0" y="165108"/>
              </a:lnTo>
              <a:lnTo>
                <a:pt x="0" y="330217"/>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0DE5FB-62F0-4240-9496-37519DB61C88}">
      <dsp:nvSpPr>
        <dsp:cNvPr id="0" name=""/>
        <dsp:cNvSpPr/>
      </dsp:nvSpPr>
      <dsp:spPr>
        <a:xfrm>
          <a:off x="3459480" y="1905567"/>
          <a:ext cx="91440" cy="330217"/>
        </a:xfrm>
        <a:custGeom>
          <a:avLst/>
          <a:gdLst/>
          <a:ahLst/>
          <a:cxnLst/>
          <a:rect l="0" t="0" r="0" b="0"/>
          <a:pathLst>
            <a:path>
              <a:moveTo>
                <a:pt x="45720" y="0"/>
              </a:moveTo>
              <a:lnTo>
                <a:pt x="45720" y="330217"/>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B49C6F-41CA-46A5-8CFA-487063B17D60}">
      <dsp:nvSpPr>
        <dsp:cNvPr id="0" name=""/>
        <dsp:cNvSpPr/>
      </dsp:nvSpPr>
      <dsp:spPr>
        <a:xfrm>
          <a:off x="3459480" y="789119"/>
          <a:ext cx="91440" cy="330217"/>
        </a:xfrm>
        <a:custGeom>
          <a:avLst/>
          <a:gdLst/>
          <a:ahLst/>
          <a:cxnLst/>
          <a:rect l="0" t="0" r="0" b="0"/>
          <a:pathLst>
            <a:path>
              <a:moveTo>
                <a:pt x="45720" y="0"/>
              </a:moveTo>
              <a:lnTo>
                <a:pt x="45720" y="33021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A3BE0E-62C7-4074-8217-1E4887A630AB}">
      <dsp:nvSpPr>
        <dsp:cNvPr id="0" name=""/>
        <dsp:cNvSpPr/>
      </dsp:nvSpPr>
      <dsp:spPr>
        <a:xfrm>
          <a:off x="2718969" y="2887"/>
          <a:ext cx="1572462" cy="78623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Identification of tool – MEA GUI</a:t>
          </a:r>
        </a:p>
      </dsp:txBody>
      <dsp:txXfrm>
        <a:off x="2718969" y="2887"/>
        <a:ext cx="1572462" cy="786231"/>
      </dsp:txXfrm>
    </dsp:sp>
    <dsp:sp modelId="{E0FEC400-7FCC-4F6C-8267-65497C0C07BF}">
      <dsp:nvSpPr>
        <dsp:cNvPr id="0" name=""/>
        <dsp:cNvSpPr/>
      </dsp:nvSpPr>
      <dsp:spPr>
        <a:xfrm>
          <a:off x="2718969" y="1119336"/>
          <a:ext cx="1572462" cy="78623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Case histories selection – </a:t>
          </a:r>
          <a:r>
            <a:rPr lang="en-AU" sz="1400" kern="1200" dirty="0" err="1"/>
            <a:t>RadCalNet</a:t>
          </a:r>
          <a:r>
            <a:rPr lang="en-AU" sz="1400" kern="1200" dirty="0"/>
            <a:t>, ACIX, LPV Supersite</a:t>
          </a:r>
        </a:p>
      </dsp:txBody>
      <dsp:txXfrm>
        <a:off x="2718969" y="1119336"/>
        <a:ext cx="1572462" cy="786231"/>
      </dsp:txXfrm>
    </dsp:sp>
    <dsp:sp modelId="{76EC6255-01E1-45F3-B6FC-E59D4643A122}">
      <dsp:nvSpPr>
        <dsp:cNvPr id="0" name=""/>
        <dsp:cNvSpPr/>
      </dsp:nvSpPr>
      <dsp:spPr>
        <a:xfrm>
          <a:off x="2718969" y="2235784"/>
          <a:ext cx="1572462" cy="78623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Demonstration with </a:t>
          </a:r>
          <a:r>
            <a:rPr lang="en-AU" sz="1400" kern="1200" dirty="0" err="1"/>
            <a:t>RadCalNet</a:t>
          </a:r>
          <a:r>
            <a:rPr lang="en-AU" sz="1400" kern="1200" dirty="0"/>
            <a:t> &amp; ACIX, LPV?</a:t>
          </a:r>
        </a:p>
      </dsp:txBody>
      <dsp:txXfrm>
        <a:off x="2718969" y="2235784"/>
        <a:ext cx="1572462" cy="786231"/>
      </dsp:txXfrm>
    </dsp:sp>
    <dsp:sp modelId="{56539018-7A8F-442B-A9DA-2E38148F1EFC}">
      <dsp:nvSpPr>
        <dsp:cNvPr id="0" name=""/>
        <dsp:cNvSpPr/>
      </dsp:nvSpPr>
      <dsp:spPr>
        <a:xfrm>
          <a:off x="1767629" y="3352232"/>
          <a:ext cx="1572462" cy="78623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Resolve challenges with consistencies between LPV supersites</a:t>
          </a:r>
        </a:p>
      </dsp:txBody>
      <dsp:txXfrm>
        <a:off x="1767629" y="3352232"/>
        <a:ext cx="1572462" cy="786231"/>
      </dsp:txXfrm>
    </dsp:sp>
    <dsp:sp modelId="{853A94B9-A2CE-4CDA-B1FC-0088E6EF5227}">
      <dsp:nvSpPr>
        <dsp:cNvPr id="0" name=""/>
        <dsp:cNvSpPr/>
      </dsp:nvSpPr>
      <dsp:spPr>
        <a:xfrm>
          <a:off x="2160745" y="4468680"/>
          <a:ext cx="1572462" cy="78623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Data Formats, processing, etc.</a:t>
          </a:r>
        </a:p>
      </dsp:txBody>
      <dsp:txXfrm>
        <a:off x="2160745" y="4468680"/>
        <a:ext cx="1572462" cy="786231"/>
      </dsp:txXfrm>
    </dsp:sp>
    <dsp:sp modelId="{C05D5745-CF30-40C2-B005-7AC0E5C276D3}">
      <dsp:nvSpPr>
        <dsp:cNvPr id="0" name=""/>
        <dsp:cNvSpPr/>
      </dsp:nvSpPr>
      <dsp:spPr>
        <a:xfrm>
          <a:off x="3670309" y="3352232"/>
          <a:ext cx="1572462" cy="78623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Access to WGCV users as beta testers</a:t>
          </a:r>
        </a:p>
      </dsp:txBody>
      <dsp:txXfrm>
        <a:off x="3670309" y="3352232"/>
        <a:ext cx="1572462" cy="786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E7816-46B1-4681-BA78-A290EDB3CD50}">
      <dsp:nvSpPr>
        <dsp:cNvPr id="0" name=""/>
        <dsp:cNvSpPr/>
      </dsp:nvSpPr>
      <dsp:spPr>
        <a:xfrm>
          <a:off x="892" y="33263"/>
          <a:ext cx="2089546" cy="104477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AU" sz="2200" kern="1200" dirty="0"/>
            <a:t>ISO SAR standards</a:t>
          </a:r>
        </a:p>
      </dsp:txBody>
      <dsp:txXfrm>
        <a:off x="31492" y="63863"/>
        <a:ext cx="2028346" cy="983573"/>
      </dsp:txXfrm>
    </dsp:sp>
    <dsp:sp modelId="{4686E4D9-94F4-4A9C-A6F9-824F07FC2E86}">
      <dsp:nvSpPr>
        <dsp:cNvPr id="0" name=""/>
        <dsp:cNvSpPr/>
      </dsp:nvSpPr>
      <dsp:spPr>
        <a:xfrm>
          <a:off x="209847" y="1078036"/>
          <a:ext cx="208954" cy="783580"/>
        </a:xfrm>
        <a:custGeom>
          <a:avLst/>
          <a:gdLst/>
          <a:ahLst/>
          <a:cxnLst/>
          <a:rect l="0" t="0" r="0" b="0"/>
          <a:pathLst>
            <a:path>
              <a:moveTo>
                <a:pt x="0" y="0"/>
              </a:moveTo>
              <a:lnTo>
                <a:pt x="0" y="783580"/>
              </a:lnTo>
              <a:lnTo>
                <a:pt x="208954" y="78358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04E60B-E963-442A-9079-DEC17FC4D5A2}">
      <dsp:nvSpPr>
        <dsp:cNvPr id="0" name=""/>
        <dsp:cNvSpPr/>
      </dsp:nvSpPr>
      <dsp:spPr>
        <a:xfrm>
          <a:off x="418802" y="1339229"/>
          <a:ext cx="1671637" cy="104477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AU" sz="1500" kern="1200" dirty="0"/>
            <a:t>Standard published</a:t>
          </a:r>
        </a:p>
      </dsp:txBody>
      <dsp:txXfrm>
        <a:off x="449402" y="1369829"/>
        <a:ext cx="1610437" cy="983573"/>
      </dsp:txXfrm>
    </dsp:sp>
    <dsp:sp modelId="{859381BD-2FA2-4E2A-A4A6-8C962F328B1A}">
      <dsp:nvSpPr>
        <dsp:cNvPr id="0" name=""/>
        <dsp:cNvSpPr/>
      </dsp:nvSpPr>
      <dsp:spPr>
        <a:xfrm>
          <a:off x="209847" y="1078036"/>
          <a:ext cx="208954" cy="2089546"/>
        </a:xfrm>
        <a:custGeom>
          <a:avLst/>
          <a:gdLst/>
          <a:ahLst/>
          <a:cxnLst/>
          <a:rect l="0" t="0" r="0" b="0"/>
          <a:pathLst>
            <a:path>
              <a:moveTo>
                <a:pt x="0" y="0"/>
              </a:moveTo>
              <a:lnTo>
                <a:pt x="0" y="2089546"/>
              </a:lnTo>
              <a:lnTo>
                <a:pt x="208954" y="208954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54C52D-FF95-408C-98B7-017E9AFE1B22}">
      <dsp:nvSpPr>
        <dsp:cNvPr id="0" name=""/>
        <dsp:cNvSpPr/>
      </dsp:nvSpPr>
      <dsp:spPr>
        <a:xfrm>
          <a:off x="418802" y="2645196"/>
          <a:ext cx="1671637" cy="104477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AU" sz="1500" kern="1200" dirty="0"/>
            <a:t>Engagement challenges</a:t>
          </a:r>
        </a:p>
      </dsp:txBody>
      <dsp:txXfrm>
        <a:off x="449402" y="2675796"/>
        <a:ext cx="1610437" cy="983573"/>
      </dsp:txXfrm>
    </dsp:sp>
    <dsp:sp modelId="{772CBB00-978F-4A27-8E7D-4F61076C6FBB}">
      <dsp:nvSpPr>
        <dsp:cNvPr id="0" name=""/>
        <dsp:cNvSpPr/>
      </dsp:nvSpPr>
      <dsp:spPr>
        <a:xfrm>
          <a:off x="2612826" y="33263"/>
          <a:ext cx="2089546" cy="104477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AU" sz="2200" kern="1200" dirty="0"/>
            <a:t>Data Management Principles</a:t>
          </a:r>
        </a:p>
      </dsp:txBody>
      <dsp:txXfrm>
        <a:off x="2643426" y="63863"/>
        <a:ext cx="2028346" cy="983573"/>
      </dsp:txXfrm>
    </dsp:sp>
    <dsp:sp modelId="{BDB37C3E-E02F-4398-8E74-E48E6698A250}">
      <dsp:nvSpPr>
        <dsp:cNvPr id="0" name=""/>
        <dsp:cNvSpPr/>
      </dsp:nvSpPr>
      <dsp:spPr>
        <a:xfrm>
          <a:off x="2821781" y="1078036"/>
          <a:ext cx="208954" cy="783580"/>
        </a:xfrm>
        <a:custGeom>
          <a:avLst/>
          <a:gdLst/>
          <a:ahLst/>
          <a:cxnLst/>
          <a:rect l="0" t="0" r="0" b="0"/>
          <a:pathLst>
            <a:path>
              <a:moveTo>
                <a:pt x="0" y="0"/>
              </a:moveTo>
              <a:lnTo>
                <a:pt x="0" y="783580"/>
              </a:lnTo>
              <a:lnTo>
                <a:pt x="208954" y="78358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64BC3C-8CBF-4912-BFB0-891DDF5A41E5}">
      <dsp:nvSpPr>
        <dsp:cNvPr id="0" name=""/>
        <dsp:cNvSpPr/>
      </dsp:nvSpPr>
      <dsp:spPr>
        <a:xfrm>
          <a:off x="3030735" y="1339229"/>
          <a:ext cx="1671637" cy="104477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AU" sz="1500" kern="1200" dirty="0"/>
            <a:t>Maturity Matrix</a:t>
          </a:r>
        </a:p>
      </dsp:txBody>
      <dsp:txXfrm>
        <a:off x="3061335" y="1369829"/>
        <a:ext cx="1610437" cy="983573"/>
      </dsp:txXfrm>
    </dsp:sp>
    <dsp:sp modelId="{D47C15CA-2BCB-4880-94B4-61631A8956D8}">
      <dsp:nvSpPr>
        <dsp:cNvPr id="0" name=""/>
        <dsp:cNvSpPr/>
      </dsp:nvSpPr>
      <dsp:spPr>
        <a:xfrm>
          <a:off x="2821781" y="1078036"/>
          <a:ext cx="208954" cy="2089546"/>
        </a:xfrm>
        <a:custGeom>
          <a:avLst/>
          <a:gdLst/>
          <a:ahLst/>
          <a:cxnLst/>
          <a:rect l="0" t="0" r="0" b="0"/>
          <a:pathLst>
            <a:path>
              <a:moveTo>
                <a:pt x="0" y="0"/>
              </a:moveTo>
              <a:lnTo>
                <a:pt x="0" y="2089546"/>
              </a:lnTo>
              <a:lnTo>
                <a:pt x="208954" y="208954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1AD72-AC73-4D41-B12C-857784D05601}">
      <dsp:nvSpPr>
        <dsp:cNvPr id="0" name=""/>
        <dsp:cNvSpPr/>
      </dsp:nvSpPr>
      <dsp:spPr>
        <a:xfrm>
          <a:off x="3030735" y="2645196"/>
          <a:ext cx="1671637" cy="104477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AU" sz="1500" kern="1200" dirty="0"/>
            <a:t>Evaluation of different methods/principles</a:t>
          </a:r>
        </a:p>
      </dsp:txBody>
      <dsp:txXfrm>
        <a:off x="3061335" y="2675796"/>
        <a:ext cx="1610437" cy="983573"/>
      </dsp:txXfrm>
    </dsp:sp>
    <dsp:sp modelId="{0816ED65-196C-450B-815A-8F3065C1A008}">
      <dsp:nvSpPr>
        <dsp:cNvPr id="0" name=""/>
        <dsp:cNvSpPr/>
      </dsp:nvSpPr>
      <dsp:spPr>
        <a:xfrm>
          <a:off x="2821781" y="1078036"/>
          <a:ext cx="208954" cy="3395513"/>
        </a:xfrm>
        <a:custGeom>
          <a:avLst/>
          <a:gdLst/>
          <a:ahLst/>
          <a:cxnLst/>
          <a:rect l="0" t="0" r="0" b="0"/>
          <a:pathLst>
            <a:path>
              <a:moveTo>
                <a:pt x="0" y="0"/>
              </a:moveTo>
              <a:lnTo>
                <a:pt x="0" y="3395513"/>
              </a:lnTo>
              <a:lnTo>
                <a:pt x="208954" y="339551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BC3F39-DFCC-4113-A390-17085C00A78F}">
      <dsp:nvSpPr>
        <dsp:cNvPr id="0" name=""/>
        <dsp:cNvSpPr/>
      </dsp:nvSpPr>
      <dsp:spPr>
        <a:xfrm>
          <a:off x="3030735" y="3951163"/>
          <a:ext cx="1671637" cy="104477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AU" sz="1500" kern="1200" dirty="0"/>
            <a:t>Embedding, tagging of required QI parameters</a:t>
          </a:r>
        </a:p>
      </dsp:txBody>
      <dsp:txXfrm>
        <a:off x="3061335" y="3981763"/>
        <a:ext cx="1610437" cy="983573"/>
      </dsp:txXfrm>
    </dsp:sp>
    <dsp:sp modelId="{640420E2-0ADF-408F-8D8F-2F6502848081}">
      <dsp:nvSpPr>
        <dsp:cNvPr id="0" name=""/>
        <dsp:cNvSpPr/>
      </dsp:nvSpPr>
      <dsp:spPr>
        <a:xfrm>
          <a:off x="5224760" y="33263"/>
          <a:ext cx="2089546" cy="104477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AU" sz="2200" kern="1200" dirty="0"/>
            <a:t>ARD metadata</a:t>
          </a:r>
        </a:p>
      </dsp:txBody>
      <dsp:txXfrm>
        <a:off x="5255360" y="63863"/>
        <a:ext cx="2028346" cy="983573"/>
      </dsp:txXfrm>
    </dsp:sp>
    <dsp:sp modelId="{91D34A41-1428-4583-8980-D3E5332E4346}">
      <dsp:nvSpPr>
        <dsp:cNvPr id="0" name=""/>
        <dsp:cNvSpPr/>
      </dsp:nvSpPr>
      <dsp:spPr>
        <a:xfrm>
          <a:off x="5433714" y="1078036"/>
          <a:ext cx="208954" cy="783580"/>
        </a:xfrm>
        <a:custGeom>
          <a:avLst/>
          <a:gdLst/>
          <a:ahLst/>
          <a:cxnLst/>
          <a:rect l="0" t="0" r="0" b="0"/>
          <a:pathLst>
            <a:path>
              <a:moveTo>
                <a:pt x="0" y="0"/>
              </a:moveTo>
              <a:lnTo>
                <a:pt x="0" y="783580"/>
              </a:lnTo>
              <a:lnTo>
                <a:pt x="208954" y="78358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C675DA-7104-4E82-8554-026069777F0C}">
      <dsp:nvSpPr>
        <dsp:cNvPr id="0" name=""/>
        <dsp:cNvSpPr/>
      </dsp:nvSpPr>
      <dsp:spPr>
        <a:xfrm>
          <a:off x="5642669" y="1339229"/>
          <a:ext cx="1671637" cy="104477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AU" sz="1500" kern="1200" dirty="0"/>
            <a:t>Evolved into task 1?</a:t>
          </a:r>
        </a:p>
      </dsp:txBody>
      <dsp:txXfrm>
        <a:off x="5673269" y="1369829"/>
        <a:ext cx="1610437" cy="9835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F26F0-0AEB-46F2-8792-0BD534B73F48}">
      <dsp:nvSpPr>
        <dsp:cNvPr id="0" name=""/>
        <dsp:cNvSpPr/>
      </dsp:nvSpPr>
      <dsp:spPr>
        <a:xfrm>
          <a:off x="4375544" y="812427"/>
          <a:ext cx="978689" cy="339710"/>
        </a:xfrm>
        <a:custGeom>
          <a:avLst/>
          <a:gdLst/>
          <a:ahLst/>
          <a:cxnLst/>
          <a:rect l="0" t="0" r="0" b="0"/>
          <a:pathLst>
            <a:path>
              <a:moveTo>
                <a:pt x="0" y="0"/>
              </a:moveTo>
              <a:lnTo>
                <a:pt x="0" y="169855"/>
              </a:lnTo>
              <a:lnTo>
                <a:pt x="978689" y="169855"/>
              </a:lnTo>
              <a:lnTo>
                <a:pt x="978689" y="339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94B491-B90E-4822-A474-86044AD09C76}">
      <dsp:nvSpPr>
        <dsp:cNvPr id="0" name=""/>
        <dsp:cNvSpPr/>
      </dsp:nvSpPr>
      <dsp:spPr>
        <a:xfrm>
          <a:off x="3396855" y="4258061"/>
          <a:ext cx="169855" cy="744127"/>
        </a:xfrm>
        <a:custGeom>
          <a:avLst/>
          <a:gdLst/>
          <a:ahLst/>
          <a:cxnLst/>
          <a:rect l="0" t="0" r="0" b="0"/>
          <a:pathLst>
            <a:path>
              <a:moveTo>
                <a:pt x="0" y="0"/>
              </a:moveTo>
              <a:lnTo>
                <a:pt x="0" y="744127"/>
              </a:lnTo>
              <a:lnTo>
                <a:pt x="169855" y="7441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23E8B8-B952-420F-B42B-95EAF225E60C}">
      <dsp:nvSpPr>
        <dsp:cNvPr id="0" name=""/>
        <dsp:cNvSpPr/>
      </dsp:nvSpPr>
      <dsp:spPr>
        <a:xfrm>
          <a:off x="3227000" y="4258061"/>
          <a:ext cx="169855" cy="744127"/>
        </a:xfrm>
        <a:custGeom>
          <a:avLst/>
          <a:gdLst/>
          <a:ahLst/>
          <a:cxnLst/>
          <a:rect l="0" t="0" r="0" b="0"/>
          <a:pathLst>
            <a:path>
              <a:moveTo>
                <a:pt x="169855" y="0"/>
              </a:moveTo>
              <a:lnTo>
                <a:pt x="169855" y="744127"/>
              </a:lnTo>
              <a:lnTo>
                <a:pt x="0" y="7441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7AFE2A-3723-4D2B-ABF1-23B1905792BA}">
      <dsp:nvSpPr>
        <dsp:cNvPr id="0" name=""/>
        <dsp:cNvSpPr/>
      </dsp:nvSpPr>
      <dsp:spPr>
        <a:xfrm>
          <a:off x="3351135" y="3109517"/>
          <a:ext cx="91440" cy="339710"/>
        </a:xfrm>
        <a:custGeom>
          <a:avLst/>
          <a:gdLst/>
          <a:ahLst/>
          <a:cxnLst/>
          <a:rect l="0" t="0" r="0" b="0"/>
          <a:pathLst>
            <a:path>
              <a:moveTo>
                <a:pt x="45720" y="0"/>
              </a:moveTo>
              <a:lnTo>
                <a:pt x="45720" y="339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1FA093-0053-46D5-9232-70592C690609}">
      <dsp:nvSpPr>
        <dsp:cNvPr id="0" name=""/>
        <dsp:cNvSpPr/>
      </dsp:nvSpPr>
      <dsp:spPr>
        <a:xfrm>
          <a:off x="3351135" y="1960972"/>
          <a:ext cx="91440" cy="339710"/>
        </a:xfrm>
        <a:custGeom>
          <a:avLst/>
          <a:gdLst/>
          <a:ahLst/>
          <a:cxnLst/>
          <a:rect l="0" t="0" r="0" b="0"/>
          <a:pathLst>
            <a:path>
              <a:moveTo>
                <a:pt x="45720" y="0"/>
              </a:moveTo>
              <a:lnTo>
                <a:pt x="45720" y="339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81984-1F4A-4EC1-AF93-75CE94D1F832}">
      <dsp:nvSpPr>
        <dsp:cNvPr id="0" name=""/>
        <dsp:cNvSpPr/>
      </dsp:nvSpPr>
      <dsp:spPr>
        <a:xfrm>
          <a:off x="3396855" y="812427"/>
          <a:ext cx="978689" cy="339710"/>
        </a:xfrm>
        <a:custGeom>
          <a:avLst/>
          <a:gdLst/>
          <a:ahLst/>
          <a:cxnLst/>
          <a:rect l="0" t="0" r="0" b="0"/>
          <a:pathLst>
            <a:path>
              <a:moveTo>
                <a:pt x="978689" y="0"/>
              </a:moveTo>
              <a:lnTo>
                <a:pt x="978689" y="169855"/>
              </a:lnTo>
              <a:lnTo>
                <a:pt x="0" y="169855"/>
              </a:lnTo>
              <a:lnTo>
                <a:pt x="0" y="339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E3A43-750E-4C2D-A142-DD7BEF485195}">
      <dsp:nvSpPr>
        <dsp:cNvPr id="0" name=""/>
        <dsp:cNvSpPr/>
      </dsp:nvSpPr>
      <dsp:spPr>
        <a:xfrm>
          <a:off x="3566710" y="3593"/>
          <a:ext cx="1617668" cy="8088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Data Format &amp; Interoperability</a:t>
          </a:r>
        </a:p>
      </dsp:txBody>
      <dsp:txXfrm>
        <a:off x="3566710" y="3593"/>
        <a:ext cx="1617668" cy="808834"/>
      </dsp:txXfrm>
    </dsp:sp>
    <dsp:sp modelId="{2577939B-A43E-4702-8849-7370E5DEAFD0}">
      <dsp:nvSpPr>
        <dsp:cNvPr id="0" name=""/>
        <dsp:cNvSpPr/>
      </dsp:nvSpPr>
      <dsp:spPr>
        <a:xfrm>
          <a:off x="2588020" y="1152138"/>
          <a:ext cx="1617668" cy="8088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Interoperability / Consistency between data  </a:t>
          </a:r>
        </a:p>
      </dsp:txBody>
      <dsp:txXfrm>
        <a:off x="2588020" y="1152138"/>
        <a:ext cx="1617668" cy="808834"/>
      </dsp:txXfrm>
    </dsp:sp>
    <dsp:sp modelId="{45CD75D9-0FC8-488A-9C25-802C46E4FF4A}">
      <dsp:nvSpPr>
        <dsp:cNvPr id="0" name=""/>
        <dsp:cNvSpPr/>
      </dsp:nvSpPr>
      <dsp:spPr>
        <a:xfrm>
          <a:off x="2588020" y="2300682"/>
          <a:ext cx="1617668" cy="808834"/>
        </a:xfrm>
        <a:prstGeom prst="roundRect">
          <a:avLst/>
        </a:prstGeom>
        <a:solidFill>
          <a:schemeClr val="tx2">
            <a:lumMod val="20000"/>
            <a:lumOff val="80000"/>
          </a:schemeClr>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Maturity Matrix</a:t>
          </a:r>
          <a:endParaRPr lang="en-AU" sz="1800" i="1" kern="1200" dirty="0"/>
        </a:p>
      </dsp:txBody>
      <dsp:txXfrm>
        <a:off x="2627504" y="2340166"/>
        <a:ext cx="1538700" cy="729866"/>
      </dsp:txXfrm>
    </dsp:sp>
    <dsp:sp modelId="{F5050BD2-C720-4005-84CB-A3C4CBC6080C}">
      <dsp:nvSpPr>
        <dsp:cNvPr id="0" name=""/>
        <dsp:cNvSpPr/>
      </dsp:nvSpPr>
      <dsp:spPr>
        <a:xfrm>
          <a:off x="2588020" y="3449227"/>
          <a:ext cx="1617668" cy="80883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rgbClr val="FFFFFF"/>
              </a:solidFill>
            </a:rPr>
            <a:t>Quality Indicators</a:t>
          </a:r>
          <a:endParaRPr lang="en-AU" sz="1800" i="1" kern="1200" dirty="0">
            <a:solidFill>
              <a:srgbClr val="FFFFFF"/>
            </a:solidFill>
          </a:endParaRPr>
        </a:p>
      </dsp:txBody>
      <dsp:txXfrm>
        <a:off x="2588020" y="3449227"/>
        <a:ext cx="1617668" cy="808834"/>
      </dsp:txXfrm>
    </dsp:sp>
    <dsp:sp modelId="{7563EB00-60FB-447B-B5EA-F0FA1ABDCAF4}">
      <dsp:nvSpPr>
        <dsp:cNvPr id="0" name=""/>
        <dsp:cNvSpPr/>
      </dsp:nvSpPr>
      <dsp:spPr>
        <a:xfrm>
          <a:off x="1609331" y="4597772"/>
          <a:ext cx="1617668" cy="80883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solidFill>
                <a:srgbClr val="FFFFFF"/>
              </a:solidFill>
            </a:rPr>
            <a:t>SST uncertainties case</a:t>
          </a:r>
          <a:endParaRPr lang="en-AU" sz="1800" i="1" kern="1200" dirty="0">
            <a:solidFill>
              <a:srgbClr val="FFFFFF"/>
            </a:solidFill>
          </a:endParaRPr>
        </a:p>
      </dsp:txBody>
      <dsp:txXfrm>
        <a:off x="1609331" y="4597772"/>
        <a:ext cx="1617668" cy="808834"/>
      </dsp:txXfrm>
    </dsp:sp>
    <dsp:sp modelId="{BD8A8745-D8D4-4113-B2F0-A41632C8FC90}">
      <dsp:nvSpPr>
        <dsp:cNvPr id="0" name=""/>
        <dsp:cNvSpPr/>
      </dsp:nvSpPr>
      <dsp:spPr>
        <a:xfrm>
          <a:off x="3566710" y="4597772"/>
          <a:ext cx="1617668" cy="8088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ARD SR uncertainties case history</a:t>
          </a:r>
          <a:endParaRPr lang="en-AU" sz="1800" i="1" kern="1200" dirty="0"/>
        </a:p>
      </dsp:txBody>
      <dsp:txXfrm>
        <a:off x="3566710" y="4597772"/>
        <a:ext cx="1617668" cy="808834"/>
      </dsp:txXfrm>
    </dsp:sp>
    <dsp:sp modelId="{F9F58663-21BA-4EBD-AC9C-C6EE20182157}">
      <dsp:nvSpPr>
        <dsp:cNvPr id="0" name=""/>
        <dsp:cNvSpPr/>
      </dsp:nvSpPr>
      <dsp:spPr>
        <a:xfrm>
          <a:off x="4545399" y="1152138"/>
          <a:ext cx="1617668" cy="8088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Data Format</a:t>
          </a:r>
        </a:p>
      </dsp:txBody>
      <dsp:txXfrm>
        <a:off x="4545399" y="1152138"/>
        <a:ext cx="1617668" cy="808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FBE55-BA67-42EC-A1AC-C56DBECF27E3}">
      <dsp:nvSpPr>
        <dsp:cNvPr id="0" name=""/>
        <dsp:cNvSpPr/>
      </dsp:nvSpPr>
      <dsp:spPr>
        <a:xfrm>
          <a:off x="4873379" y="3197204"/>
          <a:ext cx="249542" cy="1946434"/>
        </a:xfrm>
        <a:custGeom>
          <a:avLst/>
          <a:gdLst/>
          <a:ahLst/>
          <a:cxnLst/>
          <a:rect l="0" t="0" r="0" b="0"/>
          <a:pathLst>
            <a:path>
              <a:moveTo>
                <a:pt x="0" y="0"/>
              </a:moveTo>
              <a:lnTo>
                <a:pt x="0" y="1946434"/>
              </a:lnTo>
              <a:lnTo>
                <a:pt x="249542" y="1946434"/>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C2FF81-71D0-4AB8-8009-AB1C1147A858}">
      <dsp:nvSpPr>
        <dsp:cNvPr id="0" name=""/>
        <dsp:cNvSpPr/>
      </dsp:nvSpPr>
      <dsp:spPr>
        <a:xfrm>
          <a:off x="4873379" y="3197204"/>
          <a:ext cx="249542" cy="765264"/>
        </a:xfrm>
        <a:custGeom>
          <a:avLst/>
          <a:gdLst/>
          <a:ahLst/>
          <a:cxnLst/>
          <a:rect l="0" t="0" r="0" b="0"/>
          <a:pathLst>
            <a:path>
              <a:moveTo>
                <a:pt x="0" y="0"/>
              </a:moveTo>
              <a:lnTo>
                <a:pt x="0" y="765264"/>
              </a:lnTo>
              <a:lnTo>
                <a:pt x="249542" y="765264"/>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BA7DC-896D-4EC6-9FD7-7DDDDC4F7588}">
      <dsp:nvSpPr>
        <dsp:cNvPr id="0" name=""/>
        <dsp:cNvSpPr/>
      </dsp:nvSpPr>
      <dsp:spPr>
        <a:xfrm>
          <a:off x="3525847" y="2016035"/>
          <a:ext cx="2012979" cy="349360"/>
        </a:xfrm>
        <a:custGeom>
          <a:avLst/>
          <a:gdLst/>
          <a:ahLst/>
          <a:cxnLst/>
          <a:rect l="0" t="0" r="0" b="0"/>
          <a:pathLst>
            <a:path>
              <a:moveTo>
                <a:pt x="0" y="0"/>
              </a:moveTo>
              <a:lnTo>
                <a:pt x="0" y="174680"/>
              </a:lnTo>
              <a:lnTo>
                <a:pt x="2012979" y="174680"/>
              </a:lnTo>
              <a:lnTo>
                <a:pt x="2012979" y="34936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2E0258-4546-4A92-B0A5-D0ADF910BCA8}">
      <dsp:nvSpPr>
        <dsp:cNvPr id="0" name=""/>
        <dsp:cNvSpPr/>
      </dsp:nvSpPr>
      <dsp:spPr>
        <a:xfrm>
          <a:off x="2860399" y="3197204"/>
          <a:ext cx="249542" cy="765264"/>
        </a:xfrm>
        <a:custGeom>
          <a:avLst/>
          <a:gdLst/>
          <a:ahLst/>
          <a:cxnLst/>
          <a:rect l="0" t="0" r="0" b="0"/>
          <a:pathLst>
            <a:path>
              <a:moveTo>
                <a:pt x="0" y="0"/>
              </a:moveTo>
              <a:lnTo>
                <a:pt x="0" y="765264"/>
              </a:lnTo>
              <a:lnTo>
                <a:pt x="249542" y="765264"/>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4CCCAC-66FC-47E2-A80F-9AFAFD979236}">
      <dsp:nvSpPr>
        <dsp:cNvPr id="0" name=""/>
        <dsp:cNvSpPr/>
      </dsp:nvSpPr>
      <dsp:spPr>
        <a:xfrm>
          <a:off x="3480127" y="2016035"/>
          <a:ext cx="91440" cy="349360"/>
        </a:xfrm>
        <a:custGeom>
          <a:avLst/>
          <a:gdLst/>
          <a:ahLst/>
          <a:cxnLst/>
          <a:rect l="0" t="0" r="0" b="0"/>
          <a:pathLst>
            <a:path>
              <a:moveTo>
                <a:pt x="45720" y="0"/>
              </a:moveTo>
              <a:lnTo>
                <a:pt x="45720" y="34936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3B8BC3-CEC1-46D4-A71E-1BD6EA5CDD20}">
      <dsp:nvSpPr>
        <dsp:cNvPr id="0" name=""/>
        <dsp:cNvSpPr/>
      </dsp:nvSpPr>
      <dsp:spPr>
        <a:xfrm>
          <a:off x="847420" y="3197204"/>
          <a:ext cx="249542" cy="765264"/>
        </a:xfrm>
        <a:custGeom>
          <a:avLst/>
          <a:gdLst/>
          <a:ahLst/>
          <a:cxnLst/>
          <a:rect l="0" t="0" r="0" b="0"/>
          <a:pathLst>
            <a:path>
              <a:moveTo>
                <a:pt x="0" y="0"/>
              </a:moveTo>
              <a:lnTo>
                <a:pt x="0" y="765264"/>
              </a:lnTo>
              <a:lnTo>
                <a:pt x="249542" y="765264"/>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B54B49-F580-4388-B3EC-2392B5BB91BF}">
      <dsp:nvSpPr>
        <dsp:cNvPr id="0" name=""/>
        <dsp:cNvSpPr/>
      </dsp:nvSpPr>
      <dsp:spPr>
        <a:xfrm>
          <a:off x="1512868" y="2016035"/>
          <a:ext cx="2012979" cy="349360"/>
        </a:xfrm>
        <a:custGeom>
          <a:avLst/>
          <a:gdLst/>
          <a:ahLst/>
          <a:cxnLst/>
          <a:rect l="0" t="0" r="0" b="0"/>
          <a:pathLst>
            <a:path>
              <a:moveTo>
                <a:pt x="2012979" y="0"/>
              </a:moveTo>
              <a:lnTo>
                <a:pt x="2012979" y="174680"/>
              </a:lnTo>
              <a:lnTo>
                <a:pt x="0" y="174680"/>
              </a:lnTo>
              <a:lnTo>
                <a:pt x="0" y="34936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0DE5FB-62F0-4240-9496-37519DB61C88}">
      <dsp:nvSpPr>
        <dsp:cNvPr id="0" name=""/>
        <dsp:cNvSpPr/>
      </dsp:nvSpPr>
      <dsp:spPr>
        <a:xfrm>
          <a:off x="3480127" y="834865"/>
          <a:ext cx="91440" cy="349360"/>
        </a:xfrm>
        <a:custGeom>
          <a:avLst/>
          <a:gdLst/>
          <a:ahLst/>
          <a:cxnLst/>
          <a:rect l="0" t="0" r="0" b="0"/>
          <a:pathLst>
            <a:path>
              <a:moveTo>
                <a:pt x="45720" y="0"/>
              </a:moveTo>
              <a:lnTo>
                <a:pt x="45720" y="34936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DF6708-5F6B-45C7-A613-73637A08B381}">
      <dsp:nvSpPr>
        <dsp:cNvPr id="0" name=""/>
        <dsp:cNvSpPr/>
      </dsp:nvSpPr>
      <dsp:spPr>
        <a:xfrm>
          <a:off x="2694037" y="3055"/>
          <a:ext cx="1663619" cy="8318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Case histories selection – </a:t>
          </a:r>
          <a:r>
            <a:rPr lang="en-AU" sz="1400" kern="1200" dirty="0" err="1"/>
            <a:t>RadCalNet</a:t>
          </a:r>
          <a:r>
            <a:rPr lang="en-AU" sz="1400" kern="1200" dirty="0"/>
            <a:t>, ACIX, LPV Supersite</a:t>
          </a:r>
        </a:p>
      </dsp:txBody>
      <dsp:txXfrm>
        <a:off x="2694037" y="3055"/>
        <a:ext cx="1663619" cy="831809"/>
      </dsp:txXfrm>
    </dsp:sp>
    <dsp:sp modelId="{76EC6255-01E1-45F3-B6FC-E59D4643A122}">
      <dsp:nvSpPr>
        <dsp:cNvPr id="0" name=""/>
        <dsp:cNvSpPr/>
      </dsp:nvSpPr>
      <dsp:spPr>
        <a:xfrm>
          <a:off x="2694037" y="1184225"/>
          <a:ext cx="1663619" cy="8318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Demonstration with </a:t>
          </a:r>
          <a:r>
            <a:rPr lang="en-AU" sz="1400" kern="1200" dirty="0" err="1"/>
            <a:t>RadCalNet</a:t>
          </a:r>
          <a:r>
            <a:rPr lang="en-AU" sz="1400" kern="1200" dirty="0"/>
            <a:t> &amp; ACIX, LPV?</a:t>
          </a:r>
        </a:p>
      </dsp:txBody>
      <dsp:txXfrm>
        <a:off x="2694037" y="1184225"/>
        <a:ext cx="1663619" cy="831809"/>
      </dsp:txXfrm>
    </dsp:sp>
    <dsp:sp modelId="{56539018-7A8F-442B-A9DA-2E38148F1EFC}">
      <dsp:nvSpPr>
        <dsp:cNvPr id="0" name=""/>
        <dsp:cNvSpPr/>
      </dsp:nvSpPr>
      <dsp:spPr>
        <a:xfrm>
          <a:off x="681058" y="2365395"/>
          <a:ext cx="1663619" cy="8318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Resolve challenges with inconsistencies with LPV supersites</a:t>
          </a:r>
        </a:p>
      </dsp:txBody>
      <dsp:txXfrm>
        <a:off x="681058" y="2365395"/>
        <a:ext cx="1663619" cy="831809"/>
      </dsp:txXfrm>
    </dsp:sp>
    <dsp:sp modelId="{853A94B9-A2CE-4CDA-B1FC-0088E6EF5227}">
      <dsp:nvSpPr>
        <dsp:cNvPr id="0" name=""/>
        <dsp:cNvSpPr/>
      </dsp:nvSpPr>
      <dsp:spPr>
        <a:xfrm>
          <a:off x="1096963" y="3546564"/>
          <a:ext cx="1663619" cy="8318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Data Formats, processing, etc.</a:t>
          </a:r>
        </a:p>
      </dsp:txBody>
      <dsp:txXfrm>
        <a:off x="1096963" y="3546564"/>
        <a:ext cx="1663619" cy="831809"/>
      </dsp:txXfrm>
    </dsp:sp>
    <dsp:sp modelId="{C05D5745-CF30-40C2-B005-7AC0E5C276D3}">
      <dsp:nvSpPr>
        <dsp:cNvPr id="0" name=""/>
        <dsp:cNvSpPr/>
      </dsp:nvSpPr>
      <dsp:spPr>
        <a:xfrm>
          <a:off x="2694037" y="2365395"/>
          <a:ext cx="1663619" cy="8318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Extension to other validation sites?</a:t>
          </a:r>
        </a:p>
      </dsp:txBody>
      <dsp:txXfrm>
        <a:off x="2694037" y="2365395"/>
        <a:ext cx="1663619" cy="831809"/>
      </dsp:txXfrm>
    </dsp:sp>
    <dsp:sp modelId="{C4456D6C-1FE6-46D5-91FA-7F738D1D1C68}">
      <dsp:nvSpPr>
        <dsp:cNvPr id="0" name=""/>
        <dsp:cNvSpPr/>
      </dsp:nvSpPr>
      <dsp:spPr>
        <a:xfrm>
          <a:off x="3109942" y="3546564"/>
          <a:ext cx="1663619" cy="8318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Access to WGCV beta testers</a:t>
          </a:r>
        </a:p>
      </dsp:txBody>
      <dsp:txXfrm>
        <a:off x="3109942" y="3546564"/>
        <a:ext cx="1663619" cy="831809"/>
      </dsp:txXfrm>
    </dsp:sp>
    <dsp:sp modelId="{74AFDDB3-2C72-44A4-A184-90802566F234}">
      <dsp:nvSpPr>
        <dsp:cNvPr id="0" name=""/>
        <dsp:cNvSpPr/>
      </dsp:nvSpPr>
      <dsp:spPr>
        <a:xfrm>
          <a:off x="4707017" y="2365395"/>
          <a:ext cx="1663619" cy="8318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ARD SR data available sites</a:t>
          </a:r>
        </a:p>
      </dsp:txBody>
      <dsp:txXfrm>
        <a:off x="4707017" y="2365395"/>
        <a:ext cx="1663619" cy="831809"/>
      </dsp:txXfrm>
    </dsp:sp>
    <dsp:sp modelId="{6B84EFC1-2A8E-4947-9ADF-E6FD6AE93F70}">
      <dsp:nvSpPr>
        <dsp:cNvPr id="0" name=""/>
        <dsp:cNvSpPr/>
      </dsp:nvSpPr>
      <dsp:spPr>
        <a:xfrm>
          <a:off x="5122922" y="3546564"/>
          <a:ext cx="1663619" cy="83180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Field data uncertainties</a:t>
          </a:r>
        </a:p>
      </dsp:txBody>
      <dsp:txXfrm>
        <a:off x="5122922" y="3546564"/>
        <a:ext cx="1663619" cy="831809"/>
      </dsp:txXfrm>
    </dsp:sp>
    <dsp:sp modelId="{197622EC-3772-46D1-A875-6433C883816D}">
      <dsp:nvSpPr>
        <dsp:cNvPr id="0" name=""/>
        <dsp:cNvSpPr/>
      </dsp:nvSpPr>
      <dsp:spPr>
        <a:xfrm>
          <a:off x="5122922" y="4727734"/>
          <a:ext cx="1663619" cy="83180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Satellite data uncertainties</a:t>
          </a:r>
        </a:p>
      </dsp:txBody>
      <dsp:txXfrm>
        <a:off x="5122922" y="4727734"/>
        <a:ext cx="1663619" cy="8318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D5600F-4168-42E9-9FE7-11DD5B8FE0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62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965035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Textfeld 7"/>
          <p:cNvSpPr txBox="1"/>
          <p:nvPr userDrawn="1"/>
        </p:nvSpPr>
        <p:spPr>
          <a:xfrm>
            <a:off x="812800" y="6172200"/>
            <a:ext cx="701040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800" b="1" dirty="0">
                <a:solidFill>
                  <a:srgbClr val="92D050"/>
                </a:solidFill>
                <a:effectLst/>
                <a:latin typeface="Frutiger 45 Light"/>
                <a:ea typeface="Times New Roman"/>
                <a:cs typeface="Arial"/>
              </a:rPr>
              <a:t>Working Group on Calibration and Validation</a:t>
            </a:r>
            <a:endParaRPr lang="en-US" sz="1800" dirty="0">
              <a:effectLst/>
              <a:latin typeface="Times New Roman"/>
              <a:ea typeface="Times New Roman"/>
              <a:cs typeface="Times"/>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235201" y="76200"/>
            <a:ext cx="8140700" cy="427038"/>
          </a:xfrm>
          <a:prstGeom prst="rect">
            <a:avLst/>
          </a:prstGeom>
        </p:spPr>
        <p:txBody>
          <a:bodyPr/>
          <a:lstStyle>
            <a:lvl1pPr algn="l">
              <a:defRPr sz="2800"/>
            </a:lvl1pPr>
          </a:lstStyle>
          <a:p>
            <a:r>
              <a:rPr lang="en-US" dirty="0"/>
              <a:t>Click to edit Master title style</a:t>
            </a:r>
            <a:endParaRPr lang="en-GB" dirty="0"/>
          </a:p>
        </p:txBody>
      </p:sp>
    </p:spTree>
    <p:extLst>
      <p:ext uri="{BB962C8B-B14F-4D97-AF65-F5344CB8AC3E}">
        <p14:creationId xmlns:p14="http://schemas.microsoft.com/office/powerpoint/2010/main" val="109395542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0" y="1143000"/>
            <a:ext cx="11074400" cy="762000"/>
          </a:xfrm>
          <a:prstGeom prst="rect">
            <a:avLst/>
          </a:prstGeom>
        </p:spPr>
        <p:txBody>
          <a:bodyPr/>
          <a:lstStyle>
            <a:lvl1pPr algn="just">
              <a:buNone/>
              <a:defRPr sz="2200">
                <a:solidFill>
                  <a:schemeClr val="tx1"/>
                </a:solidFill>
              </a:defRPr>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Content Placeholder 3"/>
          <p:cNvSpPr>
            <a:spLocks noGrp="1"/>
          </p:cNvSpPr>
          <p:nvPr>
            <p:ph sz="half" idx="11"/>
          </p:nvPr>
        </p:nvSpPr>
        <p:spPr>
          <a:xfrm>
            <a:off x="0" y="1905000"/>
            <a:ext cx="11785600" cy="4572000"/>
          </a:xfrm>
          <a:prstGeom prst="rect">
            <a:avLst/>
          </a:prstGeom>
        </p:spPr>
        <p:txBody>
          <a:bodyPr/>
          <a:lstStyle>
            <a:lvl1pPr>
              <a:buSzPct val="90000"/>
              <a:defRPr sz="2000" baseline="0">
                <a:solidFill>
                  <a:schemeClr val="tx1"/>
                </a:solidFill>
                <a:latin typeface="Century Gothic" pitchFamily="34" charset="0"/>
              </a:defRPr>
            </a:lvl1pPr>
            <a:lvl2pPr marL="768927" indent="-311727">
              <a:buClr>
                <a:srgbClr val="005426"/>
              </a:buClr>
              <a:buSzPct val="80000"/>
              <a:buFont typeface="Wingdings" panose="05000000000000000000" pitchFamily="2" charset="2"/>
              <a:buChar char="§"/>
              <a:defRPr sz="2000" baseline="0">
                <a:solidFill>
                  <a:schemeClr val="tx1"/>
                </a:solidFill>
                <a:latin typeface="Century Gothic" pitchFamily="34" charset="0"/>
              </a:defRPr>
            </a:lvl2pPr>
            <a:lvl3pPr>
              <a:buSzPct val="60000"/>
              <a:defRPr sz="2000" baseline="0">
                <a:solidFill>
                  <a:schemeClr val="tx1"/>
                </a:solidFill>
                <a:latin typeface="Century Gothic" pitchFamily="34" charset="0"/>
              </a:defRPr>
            </a:lvl3pPr>
            <a:lvl4pPr>
              <a:defRPr sz="2400">
                <a:solidFill>
                  <a:srgbClr val="C00000"/>
                </a:solidFill>
              </a:defRPr>
            </a:lvl4pPr>
            <a:lvl5pPr>
              <a:defRPr sz="2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Shape 3"/>
          <p:cNvSpPr/>
          <p:nvPr userDrawn="1"/>
        </p:nvSpPr>
        <p:spPr>
          <a:xfrm>
            <a:off x="2641600" y="76200"/>
            <a:ext cx="4775200"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endParaRPr lang="en-US" sz="2200" dirty="0">
              <a:solidFill>
                <a:srgbClr val="FFFFFF"/>
              </a:solidFill>
              <a:latin typeface="Proxima Nova Regular"/>
              <a:ea typeface="Proxima Nova Regular"/>
              <a:cs typeface="Proxima Nova Regular"/>
              <a:sym typeface="Proxima Nova Regular"/>
            </a:endParaRPr>
          </a:p>
        </p:txBody>
      </p:sp>
      <p:sp>
        <p:nvSpPr>
          <p:cNvPr id="7" name="Title 1"/>
          <p:cNvSpPr>
            <a:spLocks noGrp="1"/>
          </p:cNvSpPr>
          <p:nvPr>
            <p:ph type="title"/>
          </p:nvPr>
        </p:nvSpPr>
        <p:spPr>
          <a:xfrm>
            <a:off x="2235201" y="76200"/>
            <a:ext cx="8140700" cy="427038"/>
          </a:xfrm>
          <a:prstGeom prst="rect">
            <a:avLst/>
          </a:prstGeom>
        </p:spPr>
        <p:txBody>
          <a:bodyPr/>
          <a:lstStyle>
            <a:lvl1pPr algn="l">
              <a:defRPr sz="2800"/>
            </a:lvl1pPr>
          </a:lstStyle>
          <a:p>
            <a:r>
              <a:rPr lang="en-US" dirty="0"/>
              <a:t>Click to edit Master title style</a:t>
            </a:r>
            <a:endParaRPr lang="en-GB" dirty="0"/>
          </a:p>
        </p:txBody>
      </p:sp>
    </p:spTree>
    <p:extLst>
      <p:ext uri="{BB962C8B-B14F-4D97-AF65-F5344CB8AC3E}">
        <p14:creationId xmlns:p14="http://schemas.microsoft.com/office/powerpoint/2010/main" val="220936793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10/10/2019</a:t>
            </a:fld>
            <a:endParaRPr lang="en-US"/>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a:t>CEOS AC-VC June 2017</a:t>
            </a:r>
          </a:p>
        </p:txBody>
      </p:sp>
      <p:sp>
        <p:nvSpPr>
          <p:cNvPr id="6" name="Slide Number Placeholder 5"/>
          <p:cNvSpPr>
            <a:spLocks noGrp="1"/>
          </p:cNvSpPr>
          <p:nvPr>
            <p:ph type="sldNum" sz="quarter" idx="12"/>
          </p:nvPr>
        </p:nvSpPr>
        <p:spPr/>
        <p:txBody>
          <a:bodyPr/>
          <a:lstStyle/>
          <a:p>
            <a:fld id="{D11591C9-1069-47C8-BF2F-DC125323CA97}" type="slidenum">
              <a:rPr lang="en-US" smtClean="0"/>
              <a:t>‹#›</a:t>
            </a:fld>
            <a:endParaRPr lang="en-US"/>
          </a:p>
        </p:txBody>
      </p:sp>
      <p:pic>
        <p:nvPicPr>
          <p:cNvPr id="10" name="ceos_logo.png"/>
          <p:cNvPicPr/>
          <p:nvPr userDrawn="1"/>
        </p:nvPicPr>
        <p:blipFill>
          <a:blip r:embed="rId2">
            <a:extLst/>
          </a:blip>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4395"/>
          <a:stretch/>
        </p:blipFill>
        <p:spPr>
          <a:xfrm>
            <a:off x="0" y="-68240"/>
            <a:ext cx="12192000" cy="6926239"/>
          </a:xfrm>
          <a:prstGeom prst="rect">
            <a:avLst/>
          </a:prstGeom>
        </p:spPr>
      </p:pic>
      <p:pic>
        <p:nvPicPr>
          <p:cNvPr id="12" name="ceos_logo.png"/>
          <p:cNvPicPr/>
          <p:nvPr userDrawn="1"/>
        </p:nvPicPr>
        <p:blipFill>
          <a:blip r:embed="rId2">
            <a:extLst/>
          </a:blip>
          <a:stretch>
            <a:fillRect/>
          </a:stretch>
        </p:blipFill>
        <p:spPr>
          <a:xfrm>
            <a:off x="622789" y="1217405"/>
            <a:ext cx="2507906" cy="993132"/>
          </a:xfrm>
          <a:prstGeom prst="rect">
            <a:avLst/>
          </a:prstGeom>
          <a:ln w="12700">
            <a:miter lim="400000"/>
          </a:ln>
        </p:spPr>
      </p:pic>
      <p:sp>
        <p:nvSpPr>
          <p:cNvPr id="13" name="Shape 10"/>
          <p:cNvSpPr txBox="1">
            <a:spLocks/>
          </p:cNvSpPr>
          <p:nvPr userDrawn="1"/>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116242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232078774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3"/>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en-US">
                <a:solidFill>
                  <a:srgbClr val="1F497D"/>
                </a:solidFill>
              </a:rPr>
              <a:pPr defTabSz="914400"/>
              <a:t>‹#›</a:t>
            </a:fld>
            <a:endParaRPr lang="en-US" dirty="0">
              <a:solidFill>
                <a:srgbClr val="1F497D"/>
              </a:solidFill>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32017829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03566" y="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
        <p:nvSpPr>
          <p:cNvPr id="6" name="Slide Number Placeholder 5"/>
          <p:cNvSpPr>
            <a:spLocks noGrp="1"/>
          </p:cNvSpPr>
          <p:nvPr>
            <p:ph type="sldNum" sz="quarter" idx="12"/>
          </p:nvPr>
        </p:nvSpPr>
        <p:spPr>
          <a:xfrm>
            <a:off x="11372805" y="6486792"/>
            <a:ext cx="670624" cy="369332"/>
          </a:xfrm>
          <a:prstGeom prst="rect">
            <a:avLst/>
          </a:prstGeom>
        </p:spPr>
        <p:txBody>
          <a:bodyPr/>
          <a:lstStyle>
            <a:lvl1pPr>
              <a:defRPr sz="1800">
                <a:solidFill>
                  <a:schemeClr val="tx2"/>
                </a:solidFill>
              </a:defRPr>
            </a:lvl1pPr>
          </a:lstStyle>
          <a:p>
            <a:fld id="{C8E38066-F069-41C9-B38D-47DB557F2632}" type="slidenum">
              <a:rPr lang="en-GB" smtClean="0">
                <a:solidFill>
                  <a:srgbClr val="1F497D"/>
                </a:solidFill>
              </a:rPr>
              <a:pPr/>
              <a:t>‹#›</a:t>
            </a:fld>
            <a:endParaRPr lang="en-GB" dirty="0">
              <a:solidFill>
                <a:srgbClr val="1F497D"/>
              </a:solidFill>
            </a:endParaRPr>
          </a:p>
        </p:txBody>
      </p:sp>
      <p:sp>
        <p:nvSpPr>
          <p:cNvPr id="8" name="Content Placeholder 7"/>
          <p:cNvSpPr>
            <a:spLocks noGrp="1"/>
          </p:cNvSpPr>
          <p:nvPr>
            <p:ph sz="quarter" idx="1"/>
          </p:nvPr>
        </p:nvSpPr>
        <p:spPr>
          <a:xfrm>
            <a:off x="174811" y="1411940"/>
            <a:ext cx="11868617" cy="4944412"/>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758170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0871200" y="6504802"/>
            <a:ext cx="1296299" cy="276999"/>
          </a:xfrm>
          <a:prstGeom prst="rect">
            <a:avLst/>
          </a:prstGeom>
        </p:spPr>
        <p:txBody>
          <a:bodyPr wrap="square">
            <a:spAutoFit/>
          </a:bodyPr>
          <a:lstStyle/>
          <a:p>
            <a:pPr algn="r"/>
            <a:fld id="{D9245422-3BB8-6D4A-8024-718D9EB8D280}" type="slidenum">
              <a:rPr lang="en-US" sz="1200" smtClean="0"/>
              <a:pPr algn="r"/>
              <a:t>‹#›</a:t>
            </a:fld>
            <a:endParaRPr lang="en-US" sz="1200" dirty="0"/>
          </a:p>
        </p:txBody>
      </p:sp>
      <p:sp>
        <p:nvSpPr>
          <p:cNvPr id="5" name="Shape 3"/>
          <p:cNvSpPr/>
          <p:nvPr userDrawn="1"/>
        </p:nvSpPr>
        <p:spPr>
          <a:xfrm>
            <a:off x="101600" y="6629401"/>
            <a:ext cx="3149600" cy="187285"/>
          </a:xfrm>
          <a:prstGeom prst="roundRect">
            <a:avLst/>
          </a:prstGeom>
          <a:noFill/>
          <a:ln>
            <a:no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1"/>
                </a:solidFill>
                <a:latin typeface="+mj-ea"/>
                <a:ea typeface="+mj-ea"/>
                <a:cs typeface="Proxima Nova Regular"/>
                <a:sym typeface="Proxima Nova Regular"/>
              </a:rPr>
              <a:t>WGISS-48 October 11, 2019</a:t>
            </a:r>
            <a:endParaRPr sz="1100" i="1" dirty="0">
              <a:solidFill>
                <a:schemeClr val="tx1"/>
              </a:solidFill>
              <a:latin typeface="+mj-ea"/>
              <a:ea typeface="+mj-ea"/>
              <a:cs typeface="Proxima Nova Regular"/>
              <a:sym typeface="Proxima Nova Regular"/>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52"/>
            <a:ext cx="2540000" cy="369332"/>
          </a:xfrm>
          <a:prstGeom prst="rect">
            <a:avLst/>
          </a:prstGeom>
          <a:ln w="12700">
            <a:miter lim="400000"/>
          </a:ln>
        </p:spPr>
        <p:txBody>
          <a:bodyPr lIns="45719" rIns="45719">
            <a:spAutoFit/>
          </a:bodyPr>
          <a:lstStyle>
            <a:lvl1pPr algn="r">
              <a:spcBef>
                <a:spcPts val="600"/>
              </a:spcBef>
              <a:defRPr sz="1800">
                <a:latin typeface="Calibri"/>
                <a:ea typeface="Calibri"/>
                <a:cs typeface="Calibri"/>
                <a:sym typeface="Calibri"/>
              </a:defRPr>
            </a:lvl1p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7">
              <a:extLst>
                <a:ext uri="{28A0092B-C50C-407E-A947-70E740481C1C}">
                  <a14:useLocalDpi xmlns:a14="http://schemas.microsoft.com/office/drawing/2010/main" val="0"/>
                </a:ext>
              </a:extLst>
            </a:blip>
            <a:srcRect r="17922"/>
            <a:stretch/>
          </p:blipFill>
          <p:spPr>
            <a:xfrm>
              <a:off x="0" y="1156447"/>
              <a:ext cx="8364071" cy="1266667"/>
            </a:xfrm>
            <a:prstGeom prst="rect">
              <a:avLst/>
            </a:prstGeom>
          </p:spPr>
        </p:pic>
        <p:pic>
          <p:nvPicPr>
            <p:cNvPr id="4" name="Picture 3"/>
            <p:cNvPicPr>
              <a:picLocks noChangeAspect="1"/>
            </p:cNvPicPr>
            <p:nvPr userDrawn="1"/>
          </p:nvPicPr>
          <p:blipFill rotWithShape="1">
            <a:blip r:embed="rId7">
              <a:extLst>
                <a:ext uri="{28A0092B-C50C-407E-A947-70E740481C1C}">
                  <a14:useLocalDpi xmlns:a14="http://schemas.microsoft.com/office/drawing/2010/main" val="0"/>
                </a:ext>
              </a:extLst>
            </a:blip>
            <a:srcRect l="58457"/>
            <a:stretch/>
          </p:blipFill>
          <p:spPr>
            <a:xfrm>
              <a:off x="7958571" y="1156447"/>
              <a:ext cx="4233429" cy="1266667"/>
            </a:xfrm>
            <a:prstGeom prst="rect">
              <a:avLst/>
            </a:prstGeom>
          </p:spPr>
        </p:pic>
      </p:grpSp>
      <p:sp>
        <p:nvSpPr>
          <p:cNvPr id="9" name="Shape 3"/>
          <p:cNvSpPr/>
          <p:nvPr userDrawn="1"/>
        </p:nvSpPr>
        <p:spPr>
          <a:xfrm>
            <a:off x="101600" y="6629401"/>
            <a:ext cx="3149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a:t>
            </a:r>
            <a:r>
              <a:rPr lang="en-AU" sz="1100" i="1" baseline="0" dirty="0">
                <a:solidFill>
                  <a:schemeClr val="tx2"/>
                </a:solidFill>
                <a:latin typeface="+mj-ea"/>
                <a:ea typeface="+mj-ea"/>
                <a:cs typeface="Proxima Nova Regular"/>
                <a:sym typeface="Proxima Nova Regular"/>
              </a:rPr>
              <a:t> Technical Workshop September 9-12, </a:t>
            </a:r>
            <a:r>
              <a:rPr lang="en-AU" sz="1100" i="1" dirty="0">
                <a:solidFill>
                  <a:schemeClr val="tx2"/>
                </a:solidFill>
                <a:latin typeface="+mj-ea"/>
                <a:ea typeface="+mj-ea"/>
                <a:cs typeface="Proxima Nova Regular"/>
                <a:sym typeface="Proxima Nova Regular"/>
              </a:rPr>
              <a:t>2019</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58199421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earth.esa.int/web/sppa/meetings-workshops/hosted-and-co-sponsored-meetings/acix-ii-cmix-2nd-w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2102358" y="1752600"/>
            <a:ext cx="7575043" cy="1219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r>
              <a:rPr lang="en-US" b="0" dirty="0"/>
              <a:t>Report and Progress on WGCV Cooperation with WGISS</a:t>
            </a:r>
            <a:endParaRPr lang="en-US" dirty="0"/>
          </a:p>
        </p:txBody>
      </p:sp>
      <p:sp>
        <p:nvSpPr>
          <p:cNvPr id="11" name="Shape 11"/>
          <p:cNvSpPr/>
          <p:nvPr/>
        </p:nvSpPr>
        <p:spPr>
          <a:xfrm>
            <a:off x="2209800" y="3200401"/>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r>
              <a:rPr lang="en-US" dirty="0">
                <a:solidFill>
                  <a:srgbClr val="FFFFFF"/>
                </a:solidFill>
                <a:latin typeface="Arial Bold"/>
                <a:ea typeface="Arial Bold"/>
                <a:cs typeface="Arial Bold"/>
                <a:sym typeface="Arial Bold"/>
              </a:rPr>
              <a:t>C. Ong/A. </a:t>
            </a:r>
            <a:r>
              <a:rPr lang="en-US" dirty="0" err="1">
                <a:solidFill>
                  <a:srgbClr val="FFFFFF"/>
                </a:solidFill>
                <a:latin typeface="Arial Bold"/>
                <a:ea typeface="Arial Bold"/>
                <a:cs typeface="Arial Bold"/>
                <a:sym typeface="Arial Bold"/>
              </a:rPr>
              <a:t>Kuze</a:t>
            </a:r>
            <a:endParaRPr lang="en-US" dirty="0">
              <a:solidFill>
                <a:srgbClr val="FFFFFF"/>
              </a:solidFill>
              <a:latin typeface="Arial Bold"/>
              <a:ea typeface="Arial Bold"/>
              <a:cs typeface="Arial Bold"/>
              <a:sym typeface="Arial Bold"/>
            </a:endParaRPr>
          </a:p>
          <a:p>
            <a:pPr defTabSz="914400">
              <a:lnSpc>
                <a:spcPct val="150000"/>
              </a:lnSpc>
              <a:defRPr>
                <a:solidFill>
                  <a:srgbClr val="000000"/>
                </a:solidFill>
              </a:defRPr>
            </a:pPr>
            <a:r>
              <a:rPr lang="en-US" dirty="0">
                <a:solidFill>
                  <a:srgbClr val="FFFFFF"/>
                </a:solidFill>
                <a:latin typeface="Arial Bold"/>
                <a:ea typeface="Arial Bold"/>
                <a:cs typeface="Arial Bold"/>
                <a:sym typeface="Arial Bold"/>
              </a:rPr>
              <a:t>CSIRO/JAXA</a:t>
            </a:r>
            <a:endParaRPr dirty="0">
              <a:solidFill>
                <a:srgbClr val="FFFFFF"/>
              </a:solidFill>
              <a:latin typeface="Arial Bold"/>
              <a:ea typeface="Arial Bold"/>
              <a:cs typeface="Arial Bold"/>
              <a:sym typeface="Arial Bold"/>
            </a:endParaRPr>
          </a:p>
          <a:p>
            <a:pPr defTabSz="914400">
              <a:lnSpc>
                <a:spcPct val="150000"/>
              </a:lnSpc>
              <a:defRPr>
                <a:solidFill>
                  <a:srgbClr val="000000"/>
                </a:solidFill>
              </a:defRPr>
            </a:pPr>
            <a:r>
              <a:rPr lang="en-US" dirty="0">
                <a:solidFill>
                  <a:srgbClr val="FFFFFF"/>
                </a:solidFill>
                <a:latin typeface="Arial Bold"/>
                <a:ea typeface="Arial Bold"/>
                <a:cs typeface="Arial Bold"/>
                <a:sym typeface="Arial Bold"/>
              </a:rPr>
              <a:t>WGISS #48</a:t>
            </a:r>
          </a:p>
          <a:p>
            <a:pPr defTabSz="914400">
              <a:lnSpc>
                <a:spcPct val="150000"/>
              </a:lnSpc>
              <a:defRPr>
                <a:solidFill>
                  <a:srgbClr val="000000"/>
                </a:solidFill>
              </a:defRPr>
            </a:pPr>
            <a:r>
              <a:rPr lang="en-US" dirty="0">
                <a:solidFill>
                  <a:srgbClr val="FFFFFF"/>
                </a:solidFill>
                <a:latin typeface="Arial Bold"/>
                <a:ea typeface="Arial Bold"/>
                <a:cs typeface="Arial Bold"/>
                <a:sym typeface="Arial Bold"/>
              </a:rPr>
              <a:t>VNSC, Hanoi, Vietnam</a:t>
            </a:r>
          </a:p>
          <a:p>
            <a:pPr defTabSz="914400">
              <a:lnSpc>
                <a:spcPct val="150000"/>
              </a:lnSpc>
              <a:defRPr>
                <a:solidFill>
                  <a:srgbClr val="000000"/>
                </a:solidFill>
              </a:defRPr>
            </a:pPr>
            <a:r>
              <a:rPr lang="en-US" dirty="0">
                <a:solidFill>
                  <a:srgbClr val="FFFFFF"/>
                </a:solidFill>
                <a:latin typeface="Arial Bold"/>
                <a:ea typeface="Arial Bold"/>
                <a:cs typeface="Arial Bold"/>
                <a:sym typeface="Arial Bold"/>
              </a:rPr>
              <a:t>7-11 October, 2019</a:t>
            </a:r>
          </a:p>
          <a:p>
            <a:pPr defTabSz="914400">
              <a:lnSpc>
                <a:spcPct val="150000"/>
              </a:lnSpc>
              <a:defRPr>
                <a:solidFill>
                  <a:srgbClr val="000000"/>
                </a:solidFill>
              </a:defRPr>
            </a:pP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cstate="screen">
            <a:extLst>
              <a:ext uri="{28A0092B-C50C-407E-A947-70E740481C1C}">
                <a14:useLocalDpi xmlns:a14="http://schemas.microsoft.com/office/drawing/2010/main"/>
              </a:ext>
            </a:extLst>
          </a:blip>
          <a:stretch>
            <a:fillRect/>
          </a:stretch>
        </p:blipFill>
        <p:spPr>
          <a:xfrm>
            <a:off x="2057400" y="304800"/>
            <a:ext cx="2507906" cy="99313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fld id="{86CB4B4D-7CA3-9044-876B-883B54F8677D}" type="slidenum">
              <a:rPr kumimoji="0" lang="en-US" sz="1100" b="0" i="1" u="none" strike="noStrike" kern="1200" cap="none" spc="0" normalizeH="0" baseline="0" noProof="0" smtClean="0">
                <a:ln>
                  <a:noFill/>
                </a:ln>
                <a:solidFill>
                  <a:srgbClr val="1F497D"/>
                </a:solidFill>
                <a:effectLst/>
                <a:uLnTx/>
                <a:uFillTx/>
                <a:latin typeface="Helvetica"/>
                <a:sym typeface="Calibri"/>
              </a:rPr>
              <a:pPr marL="0" marR="0" lvl="0" indent="0" algn="ctr" defTabSz="914400" rtl="0" eaLnBrk="1" fontAlgn="auto" latinLnBrk="0" hangingPunct="1">
                <a:lnSpc>
                  <a:spcPct val="100000"/>
                </a:lnSpc>
                <a:spcBef>
                  <a:spcPts val="600"/>
                </a:spcBef>
                <a:spcAft>
                  <a:spcPts val="0"/>
                </a:spcAft>
                <a:buClrTx/>
                <a:buSzTx/>
                <a:buFontTx/>
                <a:buNone/>
                <a:tabLst/>
                <a:defRPr/>
              </a:pPr>
              <a:t>10</a:t>
            </a:fld>
            <a:endParaRPr kumimoji="0" lang="en-US" sz="1100" b="0" i="1" u="none" strike="noStrike" kern="1200" cap="none" spc="0" normalizeH="0" baseline="0" noProof="0" dirty="0">
              <a:ln>
                <a:noFill/>
              </a:ln>
              <a:solidFill>
                <a:srgbClr val="1F497D"/>
              </a:solidFill>
              <a:effectLst/>
              <a:uLnTx/>
              <a:uFillTx/>
              <a:latin typeface="Helvetica"/>
              <a:sym typeface="Calibri"/>
            </a:endParaRPr>
          </a:p>
        </p:txBody>
      </p:sp>
      <p:sp>
        <p:nvSpPr>
          <p:cNvPr id="3" name="Content Placeholder 2"/>
          <p:cNvSpPr>
            <a:spLocks noGrp="1"/>
          </p:cNvSpPr>
          <p:nvPr>
            <p:ph sz="quarter" idx="10"/>
          </p:nvPr>
        </p:nvSpPr>
        <p:spPr/>
        <p:txBody>
          <a:bodyPr/>
          <a:lstStyle/>
          <a:p>
            <a:r>
              <a:rPr lang="en-AU" dirty="0"/>
              <a:t>Collaboration between Microwave SG and Ocean Surface Vector Wind –VC</a:t>
            </a:r>
          </a:p>
          <a:p>
            <a:r>
              <a:rPr lang="en-AU" dirty="0"/>
              <a:t>VC-15 “OSVW Standards and Metrics” -  objective: defining standards and metrics to enable cross calibration/comparison between </a:t>
            </a:r>
            <a:r>
              <a:rPr lang="en-AU" dirty="0" err="1"/>
              <a:t>scatterometers</a:t>
            </a:r>
            <a:r>
              <a:rPr lang="en-AU" dirty="0"/>
              <a:t> and wind retrieval approaches;</a:t>
            </a:r>
          </a:p>
          <a:p>
            <a:r>
              <a:rPr lang="en-AU" dirty="0"/>
              <a:t>Agreement to removed from WP and to moved to new WP collaboration with MSSG at quarterly SIT teleconference;</a:t>
            </a:r>
          </a:p>
        </p:txBody>
      </p:sp>
      <p:sp>
        <p:nvSpPr>
          <p:cNvPr id="4" name="Content Placeholder 3"/>
          <p:cNvSpPr>
            <a:spLocks noGrp="1"/>
          </p:cNvSpPr>
          <p:nvPr>
            <p:ph sz="quarter" idx="11"/>
          </p:nvPr>
        </p:nvSpPr>
        <p:spPr>
          <a:xfrm>
            <a:off x="2743200" y="304800"/>
            <a:ext cx="7000568" cy="533400"/>
          </a:xfrm>
        </p:spPr>
        <p:txBody>
          <a:bodyPr/>
          <a:lstStyle/>
          <a:p>
            <a:r>
              <a:rPr lang="en-AU" dirty="0"/>
              <a:t>New: Ocean Surface Wind Vector Standards &amp; Metrics</a:t>
            </a:r>
          </a:p>
        </p:txBody>
      </p:sp>
    </p:spTree>
    <p:extLst>
      <p:ext uri="{BB962C8B-B14F-4D97-AF65-F5344CB8AC3E}">
        <p14:creationId xmlns:p14="http://schemas.microsoft.com/office/powerpoint/2010/main" val="238913310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AA818-F63A-FE48-867A-2001144D0417}"/>
              </a:ext>
            </a:extLst>
          </p:cNvPr>
          <p:cNvSpPr>
            <a:spLocks noGrp="1"/>
          </p:cNvSpPr>
          <p:nvPr>
            <p:ph sz="half" idx="1"/>
          </p:nvPr>
        </p:nvSpPr>
        <p:spPr/>
        <p:txBody>
          <a:bodyPr/>
          <a:lstStyle/>
          <a:p>
            <a:pPr rtl="0"/>
            <a:r>
              <a:rPr lang="en-US" sz="2400" dirty="0"/>
              <a:t>Four topics discussed in April 2018 with leads identified from WGISS and WGCV</a:t>
            </a:r>
            <a:endParaRPr lang="en-US" dirty="0"/>
          </a:p>
        </p:txBody>
      </p:sp>
      <p:sp>
        <p:nvSpPr>
          <p:cNvPr id="3" name="Content Placeholder 2">
            <a:extLst>
              <a:ext uri="{FF2B5EF4-FFF2-40B4-BE49-F238E27FC236}">
                <a16:creationId xmlns:a16="http://schemas.microsoft.com/office/drawing/2014/main" id="{44F7E033-50E4-CC40-BE94-D24A71B37396}"/>
              </a:ext>
            </a:extLst>
          </p:cNvPr>
          <p:cNvSpPr>
            <a:spLocks noGrp="1"/>
          </p:cNvSpPr>
          <p:nvPr>
            <p:ph sz="half" idx="11"/>
          </p:nvPr>
        </p:nvSpPr>
        <p:spPr/>
        <p:txBody>
          <a:bodyPr/>
          <a:lstStyle/>
          <a:p>
            <a:pPr marL="457200" indent="-457200">
              <a:buFont typeface="+mj-lt"/>
              <a:buAutoNum type="arabicPeriod"/>
            </a:pPr>
            <a:r>
              <a:rPr lang="en-CA" b="1" dirty="0"/>
              <a:t>Data Formats and Interoperability in the framework of FDA	</a:t>
            </a:r>
          </a:p>
          <a:p>
            <a:pPr marL="457200" lvl="1" indent="0">
              <a:buNone/>
            </a:pPr>
            <a:r>
              <a:rPr lang="en-CA" i="1" dirty="0"/>
              <a:t>Robert Woodcock (WGISS), </a:t>
            </a:r>
            <a:r>
              <a:rPr lang="en-CA" i="1" dirty="0" err="1"/>
              <a:t>Medhavy</a:t>
            </a:r>
            <a:r>
              <a:rPr lang="en-CA" i="1" dirty="0"/>
              <a:t> </a:t>
            </a:r>
            <a:r>
              <a:rPr lang="en-CA" i="1" dirty="0" err="1"/>
              <a:t>Thankappan</a:t>
            </a:r>
            <a:r>
              <a:rPr lang="en-CA" i="1" dirty="0"/>
              <a:t> (WGCV)</a:t>
            </a:r>
            <a:endParaRPr lang="en-GB" dirty="0"/>
          </a:p>
          <a:p>
            <a:pPr marL="457200" indent="-457200">
              <a:buFont typeface="+mj-lt"/>
              <a:buAutoNum type="arabicPeriod"/>
            </a:pPr>
            <a:r>
              <a:rPr lang="en-GB" b="1" dirty="0"/>
              <a:t>Quality Indicators in Discovery Metadata	</a:t>
            </a:r>
          </a:p>
          <a:p>
            <a:pPr marL="457200" lvl="1" indent="0">
              <a:buNone/>
            </a:pPr>
            <a:r>
              <a:rPr lang="en-GB" i="1" dirty="0"/>
              <a:t>Michael </a:t>
            </a:r>
            <a:r>
              <a:rPr lang="en-GB" i="1" dirty="0" err="1"/>
              <a:t>Morahan</a:t>
            </a:r>
            <a:r>
              <a:rPr lang="en-GB" i="1" dirty="0"/>
              <a:t> (WGISS), Nigel Fox (</a:t>
            </a:r>
            <a:r>
              <a:rPr lang="en-CA" i="1" dirty="0"/>
              <a:t>WGCV)</a:t>
            </a:r>
            <a:endParaRPr lang="en-US" dirty="0"/>
          </a:p>
          <a:p>
            <a:pPr marL="457200" indent="-457200">
              <a:buFont typeface="+mj-lt"/>
              <a:buAutoNum type="arabicPeriod"/>
            </a:pPr>
            <a:r>
              <a:rPr lang="en-GB" b="1" dirty="0"/>
              <a:t>CEOS Data Cubes and CEOS Test Sites Data Access in support of WGCV Activities</a:t>
            </a:r>
          </a:p>
          <a:p>
            <a:pPr marL="457200" lvl="1" indent="0">
              <a:buNone/>
            </a:pPr>
            <a:r>
              <a:rPr lang="en-CA" i="1" dirty="0"/>
              <a:t>Robert Woodcock (WGISS), Greg </a:t>
            </a:r>
            <a:r>
              <a:rPr lang="en-CA" i="1" dirty="0" err="1"/>
              <a:t>Stensaas</a:t>
            </a:r>
            <a:r>
              <a:rPr lang="en-CA" i="1" dirty="0"/>
              <a:t> (WGCV)</a:t>
            </a:r>
            <a:endParaRPr lang="en-GB" dirty="0"/>
          </a:p>
          <a:p>
            <a:pPr marL="457200" indent="-457200">
              <a:buFont typeface="+mj-lt"/>
              <a:buAutoNum type="arabicPeriod"/>
            </a:pPr>
            <a:r>
              <a:rPr lang="en-GB" b="1" dirty="0"/>
              <a:t>Standardization and Best Practices (e.g. ISO 19159-3)</a:t>
            </a:r>
          </a:p>
          <a:p>
            <a:pPr marL="457200" lvl="1" indent="0">
              <a:buNone/>
            </a:pPr>
            <a:r>
              <a:rPr lang="en-GB" i="1" dirty="0"/>
              <a:t>Richard Moreno (WGISS), Cindy Ong (</a:t>
            </a:r>
            <a:r>
              <a:rPr lang="en-CA" i="1" dirty="0"/>
              <a:t>WGCV)</a:t>
            </a:r>
            <a:endParaRPr lang="en-US" i="1" dirty="0"/>
          </a:p>
          <a:p>
            <a:pPr algn="l" rtl="0"/>
            <a:endParaRPr lang="en-US" dirty="0"/>
          </a:p>
        </p:txBody>
      </p:sp>
      <p:sp>
        <p:nvSpPr>
          <p:cNvPr id="4" name="Content Placeholder 1"/>
          <p:cNvSpPr txBox="1">
            <a:spLocks/>
          </p:cNvSpPr>
          <p:nvPr/>
        </p:nvSpPr>
        <p:spPr>
          <a:xfrm>
            <a:off x="3276600" y="341104"/>
            <a:ext cx="6248400" cy="533400"/>
          </a:xfrm>
          <a:prstGeom prst="rect">
            <a:avLst/>
          </a:prstGeom>
        </p:spPr>
        <p:txBody>
          <a:bodyPr/>
          <a:lstStyle>
            <a:lvl1pPr marL="342900" indent="-342900">
              <a:spcBef>
                <a:spcPts val="500"/>
              </a:spcBef>
              <a:buSzPct val="90000"/>
              <a:buFont typeface="Arial"/>
              <a:buChar char="•"/>
              <a:defRPr sz="2000" baseline="0">
                <a:solidFill>
                  <a:schemeClr val="tx1"/>
                </a:solidFill>
                <a:latin typeface="Century Gothic" pitchFamily="34" charset="0"/>
                <a:ea typeface="Arial Bold"/>
                <a:cs typeface="Arial Bold"/>
                <a:sym typeface="Arial Bold"/>
              </a:defRPr>
            </a:lvl1pPr>
            <a:lvl2pPr marL="768927" indent="-311727">
              <a:spcBef>
                <a:spcPts val="500"/>
              </a:spcBef>
              <a:buClr>
                <a:srgbClr val="005426"/>
              </a:buClr>
              <a:buSzPct val="80000"/>
              <a:buFont typeface="Wingdings" panose="05000000000000000000" pitchFamily="2" charset="2"/>
              <a:buChar char="§"/>
              <a:defRPr sz="2000" baseline="0">
                <a:solidFill>
                  <a:schemeClr val="tx1"/>
                </a:solidFill>
                <a:latin typeface="Century Gothic" pitchFamily="34" charset="0"/>
                <a:ea typeface="Arial Bold"/>
                <a:cs typeface="Arial Bold"/>
                <a:sym typeface="Arial Bold"/>
              </a:defRPr>
            </a:lvl2pPr>
            <a:lvl3pPr marL="1188719" indent="-274319">
              <a:spcBef>
                <a:spcPts val="500"/>
              </a:spcBef>
              <a:buSzPct val="60000"/>
              <a:buFont typeface="Arial"/>
              <a:buChar char="o"/>
              <a:defRPr sz="2000" baseline="0">
                <a:solidFill>
                  <a:schemeClr val="tx1"/>
                </a:solidFill>
                <a:latin typeface="Century Gothic" pitchFamily="34" charset="0"/>
                <a:ea typeface="Arial Bold"/>
                <a:cs typeface="Arial Bold"/>
                <a:sym typeface="Arial Bold"/>
              </a:defRPr>
            </a:lvl3pPr>
            <a:lvl4pPr marL="1676400" indent="-304800">
              <a:spcBef>
                <a:spcPts val="500"/>
              </a:spcBef>
              <a:buSzPct val="100000"/>
              <a:buFont typeface="Arial"/>
              <a:buChar char="▪"/>
              <a:defRPr sz="2400">
                <a:solidFill>
                  <a:srgbClr val="C00000"/>
                </a:solidFill>
                <a:latin typeface="Arial Bold"/>
                <a:ea typeface="Arial Bold"/>
                <a:cs typeface="Arial Bold"/>
                <a:sym typeface="Arial Bold"/>
              </a:defRPr>
            </a:lvl4pPr>
            <a:lvl5pPr marL="2171700" indent="-342900">
              <a:spcBef>
                <a:spcPts val="500"/>
              </a:spcBef>
              <a:buSzPct val="100000"/>
              <a:buFont typeface="Arial"/>
              <a:buChar char="•"/>
              <a:defRPr sz="2400">
                <a:solidFill>
                  <a:schemeClr val="tx1"/>
                </a:solidFill>
                <a:latin typeface="Arial Bold"/>
                <a:ea typeface="Arial Bold"/>
                <a:cs typeface="Arial Bold"/>
                <a:sym typeface="Arial Bold"/>
              </a:defRPr>
            </a:lvl5pPr>
            <a:lvl6pPr indent="2286000">
              <a:spcBef>
                <a:spcPts val="500"/>
              </a:spcBef>
              <a:buFont typeface="Arial"/>
              <a:defRPr sz="1800">
                <a:solidFill>
                  <a:srgbClr val="002569"/>
                </a:solidFill>
                <a:latin typeface="Arial Bold"/>
                <a:ea typeface="Arial Bold"/>
                <a:cs typeface="Arial Bold"/>
                <a:sym typeface="Arial Bold"/>
              </a:defRPr>
            </a:lvl6pPr>
            <a:lvl7pPr indent="2743200">
              <a:spcBef>
                <a:spcPts val="500"/>
              </a:spcBef>
              <a:buFont typeface="Arial"/>
              <a:defRPr sz="1800">
                <a:solidFill>
                  <a:srgbClr val="002569"/>
                </a:solidFill>
                <a:latin typeface="Arial Bold"/>
                <a:ea typeface="Arial Bold"/>
                <a:cs typeface="Arial Bold"/>
                <a:sym typeface="Arial Bold"/>
              </a:defRPr>
            </a:lvl7pPr>
            <a:lvl8pPr indent="3200400">
              <a:spcBef>
                <a:spcPts val="500"/>
              </a:spcBef>
              <a:buFont typeface="Arial"/>
              <a:defRPr sz="1800">
                <a:solidFill>
                  <a:srgbClr val="002569"/>
                </a:solidFill>
                <a:latin typeface="Arial Bold"/>
                <a:ea typeface="Arial Bold"/>
                <a:cs typeface="Arial Bold"/>
                <a:sym typeface="Arial Bold"/>
              </a:defRPr>
            </a:lvl8pPr>
            <a:lvl9pPr indent="3657600">
              <a:spcBef>
                <a:spcPts val="500"/>
              </a:spcBef>
              <a:buFont typeface="Arial"/>
              <a:defRPr sz="1800">
                <a:solidFill>
                  <a:srgbClr val="002569"/>
                </a:solidFill>
                <a:latin typeface="Arial Bold"/>
                <a:ea typeface="Arial Bold"/>
                <a:cs typeface="Arial Bold"/>
                <a:sym typeface="Arial Bold"/>
              </a:defRPr>
            </a:lvl9pPr>
          </a:lstStyle>
          <a:p>
            <a:pPr marL="0" indent="0" defTabSz="914400">
              <a:buNone/>
            </a:pPr>
            <a:r>
              <a:rPr lang="en-AU" sz="2400" b="1" dirty="0">
                <a:solidFill>
                  <a:srgbClr val="FFFFFF"/>
                </a:solidFill>
                <a:latin typeface="Helvetica"/>
              </a:rPr>
              <a:t>Joint WGISS/WGCV Session Reminder</a:t>
            </a:r>
            <a:endParaRPr lang="en-AU" sz="2400" dirty="0">
              <a:solidFill>
                <a:srgbClr val="FFFFFF"/>
              </a:solidFill>
            </a:endParaRPr>
          </a:p>
        </p:txBody>
      </p:sp>
      <p:pic>
        <p:nvPicPr>
          <p:cNvPr id="5" name="Picture 4">
            <a:extLst>
              <a:ext uri="{FF2B5EF4-FFF2-40B4-BE49-F238E27FC236}">
                <a16:creationId xmlns:a16="http://schemas.microsoft.com/office/drawing/2014/main" id="{9549A504-C18C-4828-95D7-5D05208BB471}"/>
              </a:ext>
            </a:extLst>
          </p:cNvPr>
          <p:cNvPicPr>
            <a:picLocks noChangeAspect="1"/>
          </p:cNvPicPr>
          <p:nvPr/>
        </p:nvPicPr>
        <p:blipFill>
          <a:blip r:embed="rId2"/>
          <a:stretch>
            <a:fillRect/>
          </a:stretch>
        </p:blipFill>
        <p:spPr>
          <a:xfrm>
            <a:off x="7406640" y="4267200"/>
            <a:ext cx="4541938" cy="2342627"/>
          </a:xfrm>
          <a:prstGeom prst="rect">
            <a:avLst/>
          </a:prstGeom>
        </p:spPr>
      </p:pic>
    </p:spTree>
    <p:extLst>
      <p:ext uri="{BB962C8B-B14F-4D97-AF65-F5344CB8AC3E}">
        <p14:creationId xmlns:p14="http://schemas.microsoft.com/office/powerpoint/2010/main" val="2077504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dirty="0"/>
              <a:t>WGISS and WGCV have held joint meetings including the most recent joint session at INPE in April 2018</a:t>
            </a:r>
          </a:p>
          <a:p>
            <a:endParaRPr lang="en-US" dirty="0"/>
          </a:p>
        </p:txBody>
      </p:sp>
      <p:sp>
        <p:nvSpPr>
          <p:cNvPr id="3" name="Content Placeholder 2"/>
          <p:cNvSpPr>
            <a:spLocks noGrp="1"/>
          </p:cNvSpPr>
          <p:nvPr>
            <p:ph sz="half" idx="11"/>
          </p:nvPr>
        </p:nvSpPr>
        <p:spPr>
          <a:xfrm>
            <a:off x="457200" y="1905000"/>
            <a:ext cx="11201400" cy="4572000"/>
          </a:xfrm>
        </p:spPr>
        <p:txBody>
          <a:bodyPr/>
          <a:lstStyle/>
          <a:p>
            <a:pPr marL="0" indent="0">
              <a:spcBef>
                <a:spcPts val="1100"/>
              </a:spcBef>
              <a:buNone/>
            </a:pPr>
            <a:r>
              <a:rPr lang="en-US" dirty="0"/>
              <a:t>Discussions cover common areas and topics in the ongoing/planned WGs activities which could benefit from cooperation between the two groups</a:t>
            </a:r>
          </a:p>
          <a:p>
            <a:pPr>
              <a:spcBef>
                <a:spcPts val="1100"/>
              </a:spcBef>
            </a:pPr>
            <a:r>
              <a:rPr lang="en-US" dirty="0"/>
              <a:t>Ways to describe and share</a:t>
            </a:r>
            <a:r>
              <a:rPr lang="en-GB" dirty="0"/>
              <a:t> available facilities, expertise, resources, technical information and documentation</a:t>
            </a:r>
            <a:endParaRPr lang="en-US" dirty="0"/>
          </a:p>
          <a:p>
            <a:pPr>
              <a:spcBef>
                <a:spcPts val="1100"/>
              </a:spcBef>
            </a:pPr>
            <a:r>
              <a:rPr lang="en-US" dirty="0"/>
              <a:t>Topics of common interest with natural synergies</a:t>
            </a:r>
          </a:p>
          <a:p>
            <a:pPr marL="0" indent="0">
              <a:spcBef>
                <a:spcPts val="1100"/>
              </a:spcBef>
              <a:buNone/>
            </a:pPr>
            <a:r>
              <a:rPr lang="en-US" dirty="0"/>
              <a:t>INPE meeting emphasized two key elements to help completion of activities in a reasonable time period</a:t>
            </a:r>
          </a:p>
          <a:p>
            <a:pPr>
              <a:spcBef>
                <a:spcPts val="1100"/>
              </a:spcBef>
            </a:pPr>
            <a:r>
              <a:rPr lang="en-US" dirty="0"/>
              <a:t>Well-defined tasks to define a way forward</a:t>
            </a:r>
          </a:p>
          <a:p>
            <a:pPr>
              <a:spcBef>
                <a:spcPts val="1100"/>
              </a:spcBef>
            </a:pPr>
            <a:r>
              <a:rPr lang="en-US" dirty="0"/>
              <a:t>Agreed to monitor progress through periodic joint calls – all to date were organized by M. </a:t>
            </a:r>
            <a:r>
              <a:rPr lang="en-US" dirty="0" err="1"/>
              <a:t>Albani</a:t>
            </a:r>
            <a:r>
              <a:rPr lang="en-US" dirty="0"/>
              <a:t>/M. </a:t>
            </a:r>
            <a:r>
              <a:rPr lang="en-US" dirty="0" err="1"/>
              <a:t>Piepgrass</a:t>
            </a:r>
            <a:endParaRPr lang="en-US" dirty="0"/>
          </a:p>
          <a:p>
            <a:endParaRPr lang="en-US" dirty="0"/>
          </a:p>
        </p:txBody>
      </p:sp>
      <p:sp>
        <p:nvSpPr>
          <p:cNvPr id="4" name="Content Placeholder 1"/>
          <p:cNvSpPr txBox="1">
            <a:spLocks/>
          </p:cNvSpPr>
          <p:nvPr/>
        </p:nvSpPr>
        <p:spPr>
          <a:xfrm>
            <a:off x="3124200" y="188704"/>
            <a:ext cx="6248400" cy="533400"/>
          </a:xfrm>
          <a:prstGeom prst="rect">
            <a:avLst/>
          </a:prstGeom>
        </p:spPr>
        <p:txBody>
          <a:bodyPr/>
          <a:lstStyle>
            <a:lvl1pPr marL="342900" indent="-342900">
              <a:spcBef>
                <a:spcPts val="500"/>
              </a:spcBef>
              <a:buSzPct val="90000"/>
              <a:buFont typeface="Arial"/>
              <a:buChar char="•"/>
              <a:defRPr sz="2000" baseline="0">
                <a:solidFill>
                  <a:schemeClr val="tx1"/>
                </a:solidFill>
                <a:latin typeface="Century Gothic" pitchFamily="34" charset="0"/>
                <a:ea typeface="Arial Bold"/>
                <a:cs typeface="Arial Bold"/>
                <a:sym typeface="Arial Bold"/>
              </a:defRPr>
            </a:lvl1pPr>
            <a:lvl2pPr marL="768927" indent="-311727">
              <a:spcBef>
                <a:spcPts val="500"/>
              </a:spcBef>
              <a:buClr>
                <a:srgbClr val="005426"/>
              </a:buClr>
              <a:buSzPct val="80000"/>
              <a:buFont typeface="Wingdings" panose="05000000000000000000" pitchFamily="2" charset="2"/>
              <a:buChar char="§"/>
              <a:defRPr sz="2000" baseline="0">
                <a:solidFill>
                  <a:schemeClr val="tx1"/>
                </a:solidFill>
                <a:latin typeface="Century Gothic" pitchFamily="34" charset="0"/>
                <a:ea typeface="Arial Bold"/>
                <a:cs typeface="Arial Bold"/>
                <a:sym typeface="Arial Bold"/>
              </a:defRPr>
            </a:lvl2pPr>
            <a:lvl3pPr marL="1188719" indent="-274319">
              <a:spcBef>
                <a:spcPts val="500"/>
              </a:spcBef>
              <a:buSzPct val="60000"/>
              <a:buFont typeface="Arial"/>
              <a:buChar char="o"/>
              <a:defRPr sz="2000" baseline="0">
                <a:solidFill>
                  <a:schemeClr val="tx1"/>
                </a:solidFill>
                <a:latin typeface="Century Gothic" pitchFamily="34" charset="0"/>
                <a:ea typeface="Arial Bold"/>
                <a:cs typeface="Arial Bold"/>
                <a:sym typeface="Arial Bold"/>
              </a:defRPr>
            </a:lvl3pPr>
            <a:lvl4pPr marL="1676400" indent="-304800">
              <a:spcBef>
                <a:spcPts val="500"/>
              </a:spcBef>
              <a:buSzPct val="100000"/>
              <a:buFont typeface="Arial"/>
              <a:buChar char="▪"/>
              <a:defRPr sz="2400">
                <a:solidFill>
                  <a:srgbClr val="C00000"/>
                </a:solidFill>
                <a:latin typeface="Arial Bold"/>
                <a:ea typeface="Arial Bold"/>
                <a:cs typeface="Arial Bold"/>
                <a:sym typeface="Arial Bold"/>
              </a:defRPr>
            </a:lvl4pPr>
            <a:lvl5pPr marL="2171700" indent="-342900">
              <a:spcBef>
                <a:spcPts val="500"/>
              </a:spcBef>
              <a:buSzPct val="100000"/>
              <a:buFont typeface="Arial"/>
              <a:buChar char="•"/>
              <a:defRPr sz="2400">
                <a:solidFill>
                  <a:schemeClr val="tx1"/>
                </a:solidFill>
                <a:latin typeface="Arial Bold"/>
                <a:ea typeface="Arial Bold"/>
                <a:cs typeface="Arial Bold"/>
                <a:sym typeface="Arial Bold"/>
              </a:defRPr>
            </a:lvl5pPr>
            <a:lvl6pPr indent="2286000">
              <a:spcBef>
                <a:spcPts val="500"/>
              </a:spcBef>
              <a:buFont typeface="Arial"/>
              <a:defRPr sz="1800">
                <a:solidFill>
                  <a:srgbClr val="002569"/>
                </a:solidFill>
                <a:latin typeface="Arial Bold"/>
                <a:ea typeface="Arial Bold"/>
                <a:cs typeface="Arial Bold"/>
                <a:sym typeface="Arial Bold"/>
              </a:defRPr>
            </a:lvl6pPr>
            <a:lvl7pPr indent="2743200">
              <a:spcBef>
                <a:spcPts val="500"/>
              </a:spcBef>
              <a:buFont typeface="Arial"/>
              <a:defRPr sz="1800">
                <a:solidFill>
                  <a:srgbClr val="002569"/>
                </a:solidFill>
                <a:latin typeface="Arial Bold"/>
                <a:ea typeface="Arial Bold"/>
                <a:cs typeface="Arial Bold"/>
                <a:sym typeface="Arial Bold"/>
              </a:defRPr>
            </a:lvl7pPr>
            <a:lvl8pPr indent="3200400">
              <a:spcBef>
                <a:spcPts val="500"/>
              </a:spcBef>
              <a:buFont typeface="Arial"/>
              <a:defRPr sz="1800">
                <a:solidFill>
                  <a:srgbClr val="002569"/>
                </a:solidFill>
                <a:latin typeface="Arial Bold"/>
                <a:ea typeface="Arial Bold"/>
                <a:cs typeface="Arial Bold"/>
                <a:sym typeface="Arial Bold"/>
              </a:defRPr>
            </a:lvl8pPr>
            <a:lvl9pPr indent="3657600">
              <a:spcBef>
                <a:spcPts val="500"/>
              </a:spcBef>
              <a:buFont typeface="Arial"/>
              <a:defRPr sz="1800">
                <a:solidFill>
                  <a:srgbClr val="002569"/>
                </a:solidFill>
                <a:latin typeface="Arial Bold"/>
                <a:ea typeface="Arial Bold"/>
                <a:cs typeface="Arial Bold"/>
                <a:sym typeface="Arial Bold"/>
              </a:defRPr>
            </a:lvl9pPr>
          </a:lstStyle>
          <a:p>
            <a:pPr defTabSz="914400"/>
            <a:endParaRPr lang="en-AU" sz="2400" dirty="0">
              <a:solidFill>
                <a:srgbClr val="FFFFFF"/>
              </a:solidFill>
            </a:endParaRPr>
          </a:p>
        </p:txBody>
      </p:sp>
      <p:sp>
        <p:nvSpPr>
          <p:cNvPr id="5" name="Content Placeholder 1"/>
          <p:cNvSpPr txBox="1">
            <a:spLocks/>
          </p:cNvSpPr>
          <p:nvPr/>
        </p:nvSpPr>
        <p:spPr>
          <a:xfrm>
            <a:off x="3276600" y="341104"/>
            <a:ext cx="6248400" cy="533400"/>
          </a:xfrm>
          <a:prstGeom prst="rect">
            <a:avLst/>
          </a:prstGeom>
        </p:spPr>
        <p:txBody>
          <a:bodyPr/>
          <a:lstStyle>
            <a:lvl1pPr marL="342900" indent="-342900">
              <a:spcBef>
                <a:spcPts val="500"/>
              </a:spcBef>
              <a:buSzPct val="90000"/>
              <a:buFont typeface="Arial"/>
              <a:buChar char="•"/>
              <a:defRPr sz="2000" baseline="0">
                <a:solidFill>
                  <a:schemeClr val="tx1"/>
                </a:solidFill>
                <a:latin typeface="Century Gothic" pitchFamily="34" charset="0"/>
                <a:ea typeface="Arial Bold"/>
                <a:cs typeface="Arial Bold"/>
                <a:sym typeface="Arial Bold"/>
              </a:defRPr>
            </a:lvl1pPr>
            <a:lvl2pPr marL="768927" indent="-311727">
              <a:spcBef>
                <a:spcPts val="500"/>
              </a:spcBef>
              <a:buClr>
                <a:srgbClr val="005426"/>
              </a:buClr>
              <a:buSzPct val="80000"/>
              <a:buFont typeface="Wingdings" panose="05000000000000000000" pitchFamily="2" charset="2"/>
              <a:buChar char="§"/>
              <a:defRPr sz="2000" baseline="0">
                <a:solidFill>
                  <a:schemeClr val="tx1"/>
                </a:solidFill>
                <a:latin typeface="Century Gothic" pitchFamily="34" charset="0"/>
                <a:ea typeface="Arial Bold"/>
                <a:cs typeface="Arial Bold"/>
                <a:sym typeface="Arial Bold"/>
              </a:defRPr>
            </a:lvl2pPr>
            <a:lvl3pPr marL="1188719" indent="-274319">
              <a:spcBef>
                <a:spcPts val="500"/>
              </a:spcBef>
              <a:buSzPct val="60000"/>
              <a:buFont typeface="Arial"/>
              <a:buChar char="o"/>
              <a:defRPr sz="2000" baseline="0">
                <a:solidFill>
                  <a:schemeClr val="tx1"/>
                </a:solidFill>
                <a:latin typeface="Century Gothic" pitchFamily="34" charset="0"/>
                <a:ea typeface="Arial Bold"/>
                <a:cs typeface="Arial Bold"/>
                <a:sym typeface="Arial Bold"/>
              </a:defRPr>
            </a:lvl3pPr>
            <a:lvl4pPr marL="1676400" indent="-304800">
              <a:spcBef>
                <a:spcPts val="500"/>
              </a:spcBef>
              <a:buSzPct val="100000"/>
              <a:buFont typeface="Arial"/>
              <a:buChar char="▪"/>
              <a:defRPr sz="2400">
                <a:solidFill>
                  <a:srgbClr val="C00000"/>
                </a:solidFill>
                <a:latin typeface="Arial Bold"/>
                <a:ea typeface="Arial Bold"/>
                <a:cs typeface="Arial Bold"/>
                <a:sym typeface="Arial Bold"/>
              </a:defRPr>
            </a:lvl4pPr>
            <a:lvl5pPr marL="2171700" indent="-342900">
              <a:spcBef>
                <a:spcPts val="500"/>
              </a:spcBef>
              <a:buSzPct val="100000"/>
              <a:buFont typeface="Arial"/>
              <a:buChar char="•"/>
              <a:defRPr sz="2400">
                <a:solidFill>
                  <a:schemeClr val="tx1"/>
                </a:solidFill>
                <a:latin typeface="Arial Bold"/>
                <a:ea typeface="Arial Bold"/>
                <a:cs typeface="Arial Bold"/>
                <a:sym typeface="Arial Bold"/>
              </a:defRPr>
            </a:lvl5pPr>
            <a:lvl6pPr indent="2286000">
              <a:spcBef>
                <a:spcPts val="500"/>
              </a:spcBef>
              <a:buFont typeface="Arial"/>
              <a:defRPr sz="1800">
                <a:solidFill>
                  <a:srgbClr val="002569"/>
                </a:solidFill>
                <a:latin typeface="Arial Bold"/>
                <a:ea typeface="Arial Bold"/>
                <a:cs typeface="Arial Bold"/>
                <a:sym typeface="Arial Bold"/>
              </a:defRPr>
            </a:lvl6pPr>
            <a:lvl7pPr indent="2743200">
              <a:spcBef>
                <a:spcPts val="500"/>
              </a:spcBef>
              <a:buFont typeface="Arial"/>
              <a:defRPr sz="1800">
                <a:solidFill>
                  <a:srgbClr val="002569"/>
                </a:solidFill>
                <a:latin typeface="Arial Bold"/>
                <a:ea typeface="Arial Bold"/>
                <a:cs typeface="Arial Bold"/>
                <a:sym typeface="Arial Bold"/>
              </a:defRPr>
            </a:lvl7pPr>
            <a:lvl8pPr indent="3200400">
              <a:spcBef>
                <a:spcPts val="500"/>
              </a:spcBef>
              <a:buFont typeface="Arial"/>
              <a:defRPr sz="1800">
                <a:solidFill>
                  <a:srgbClr val="002569"/>
                </a:solidFill>
                <a:latin typeface="Arial Bold"/>
                <a:ea typeface="Arial Bold"/>
                <a:cs typeface="Arial Bold"/>
                <a:sym typeface="Arial Bold"/>
              </a:defRPr>
            </a:lvl8pPr>
            <a:lvl9pPr indent="3657600">
              <a:spcBef>
                <a:spcPts val="500"/>
              </a:spcBef>
              <a:buFont typeface="Arial"/>
              <a:defRPr sz="1800">
                <a:solidFill>
                  <a:srgbClr val="002569"/>
                </a:solidFill>
                <a:latin typeface="Arial Bold"/>
                <a:ea typeface="Arial Bold"/>
                <a:cs typeface="Arial Bold"/>
                <a:sym typeface="Arial Bold"/>
              </a:defRPr>
            </a:lvl9pPr>
          </a:lstStyle>
          <a:p>
            <a:pPr marL="0" indent="0" defTabSz="914400">
              <a:buNone/>
            </a:pPr>
            <a:r>
              <a:rPr lang="en-AU" sz="2400" b="1" dirty="0">
                <a:solidFill>
                  <a:srgbClr val="FFFFFF"/>
                </a:solidFill>
                <a:latin typeface="Helvetica"/>
              </a:rPr>
              <a:t>Joint WGISS/WGCV Session Reminder</a:t>
            </a:r>
            <a:endParaRPr lang="en-AU" sz="2400" dirty="0">
              <a:solidFill>
                <a:srgbClr val="FFFFFF"/>
              </a:solidFill>
            </a:endParaRPr>
          </a:p>
        </p:txBody>
      </p:sp>
    </p:spTree>
    <p:extLst>
      <p:ext uri="{BB962C8B-B14F-4D97-AF65-F5344CB8AC3E}">
        <p14:creationId xmlns:p14="http://schemas.microsoft.com/office/powerpoint/2010/main" val="355963324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lgn="l" rtl="0"/>
            <a:r>
              <a:rPr lang="en-US" dirty="0"/>
              <a:t>WGISS/WGCV joint session at WGISS-45 with follow-on </a:t>
            </a:r>
            <a:r>
              <a:rPr lang="en-US" dirty="0" err="1"/>
              <a:t>telecons</a:t>
            </a:r>
            <a:endParaRPr lang="en-US" dirty="0"/>
          </a:p>
        </p:txBody>
      </p:sp>
      <p:sp>
        <p:nvSpPr>
          <p:cNvPr id="3" name="Content Placeholder 2"/>
          <p:cNvSpPr>
            <a:spLocks noGrp="1"/>
          </p:cNvSpPr>
          <p:nvPr>
            <p:ph sz="half" idx="11"/>
          </p:nvPr>
        </p:nvSpPr>
        <p:spPr/>
        <p:txBody>
          <a:bodyPr/>
          <a:lstStyle/>
          <a:p>
            <a:pPr algn="l" rtl="0"/>
            <a:r>
              <a:rPr lang="en-US" dirty="0" err="1"/>
              <a:t>Telecon</a:t>
            </a:r>
            <a:r>
              <a:rPr lang="en-US" dirty="0"/>
              <a:t> on June 18, 2018 to develop concrete tasks</a:t>
            </a:r>
          </a:p>
          <a:p>
            <a:pPr lvl="1" algn="l" rtl="0">
              <a:buSzPct val="90000"/>
            </a:pPr>
            <a:r>
              <a:rPr lang="en-US" dirty="0"/>
              <a:t>Discussed overall goals of the tasks with long-term concepts</a:t>
            </a:r>
          </a:p>
          <a:p>
            <a:pPr lvl="1" algn="l" rtl="0">
              <a:buSzPct val="90000"/>
            </a:pPr>
            <a:r>
              <a:rPr lang="en-US" dirty="0"/>
              <a:t>Developed short term actions to show progress by Fall 2018 SIT Technical Workshop</a:t>
            </a:r>
          </a:p>
          <a:p>
            <a:pPr algn="l" rtl="0"/>
            <a:r>
              <a:rPr lang="en-US" dirty="0"/>
              <a:t>Updates were provided during WGCV-44</a:t>
            </a:r>
          </a:p>
          <a:p>
            <a:pPr algn="l" rtl="0"/>
            <a:r>
              <a:rPr lang="en-US" dirty="0" err="1"/>
              <a:t>Telecon</a:t>
            </a:r>
            <a:r>
              <a:rPr lang="en-US" dirty="0"/>
              <a:t> September 6, 2018 to discuss progress</a:t>
            </a:r>
          </a:p>
          <a:p>
            <a:pPr algn="l" rtl="0"/>
            <a:r>
              <a:rPr lang="en-US" dirty="0"/>
              <a:t>Provided updates during SIT Technical Workshop in Darmstadt last September</a:t>
            </a:r>
          </a:p>
          <a:p>
            <a:pPr algn="l" rtl="0"/>
            <a:r>
              <a:rPr lang="en-US" dirty="0"/>
              <a:t>Telecon February 7, 2019</a:t>
            </a:r>
          </a:p>
          <a:p>
            <a:pPr algn="l" rtl="0"/>
            <a:r>
              <a:rPr lang="en-US" dirty="0"/>
              <a:t>Updates during WGCV-45 in Perth, March 2019</a:t>
            </a:r>
          </a:p>
          <a:p>
            <a:pPr algn="l" rtl="0"/>
            <a:r>
              <a:rPr lang="en-US" dirty="0"/>
              <a:t>Provide updates at SIT in Miami, April 2019</a:t>
            </a:r>
          </a:p>
          <a:p>
            <a:pPr algn="l" rtl="0"/>
            <a:r>
              <a:rPr lang="en-US" dirty="0"/>
              <a:t>Telecon July 2019</a:t>
            </a:r>
          </a:p>
          <a:p>
            <a:pPr algn="l" rtl="0"/>
            <a:endParaRPr lang="en-US" dirty="0"/>
          </a:p>
        </p:txBody>
      </p:sp>
      <p:sp>
        <p:nvSpPr>
          <p:cNvPr id="4" name="Title 3"/>
          <p:cNvSpPr>
            <a:spLocks noGrp="1"/>
          </p:cNvSpPr>
          <p:nvPr>
            <p:ph type="title"/>
          </p:nvPr>
        </p:nvSpPr>
        <p:spPr/>
        <p:txBody>
          <a:bodyPr/>
          <a:lstStyle/>
          <a:p>
            <a:pPr rtl="0"/>
            <a:r>
              <a:rPr lang="en-AU" dirty="0"/>
              <a:t>Joint WGISS/WGCV -</a:t>
            </a:r>
            <a:r>
              <a:rPr lang="en-US" dirty="0"/>
              <a:t>Activity summary to date</a:t>
            </a:r>
          </a:p>
        </p:txBody>
      </p:sp>
    </p:spTree>
    <p:extLst>
      <p:ext uri="{BB962C8B-B14F-4D97-AF65-F5344CB8AC3E}">
        <p14:creationId xmlns:p14="http://schemas.microsoft.com/office/powerpoint/2010/main" val="16110635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40E1E1-60DB-4FB2-8AE4-7D4A246AE7F4}"/>
              </a:ext>
            </a:extLst>
          </p:cNvPr>
          <p:cNvSpPr>
            <a:spLocks noGrp="1"/>
          </p:cNvSpPr>
          <p:nvPr>
            <p:ph type="title"/>
          </p:nvPr>
        </p:nvSpPr>
        <p:spPr/>
        <p:txBody>
          <a:bodyPr/>
          <a:lstStyle/>
          <a:p>
            <a:r>
              <a:rPr lang="en-AU" dirty="0"/>
              <a:t>1) Data Format &amp; Interoperability in the Frame of FDA</a:t>
            </a:r>
          </a:p>
        </p:txBody>
      </p:sp>
      <p:sp>
        <p:nvSpPr>
          <p:cNvPr id="6" name="Content Placeholder 1">
            <a:extLst>
              <a:ext uri="{FF2B5EF4-FFF2-40B4-BE49-F238E27FC236}">
                <a16:creationId xmlns:a16="http://schemas.microsoft.com/office/drawing/2014/main" id="{12EFA943-F8F2-477E-8EA2-2F6291C893F7}"/>
              </a:ext>
            </a:extLst>
          </p:cNvPr>
          <p:cNvSpPr txBox="1">
            <a:spLocks/>
          </p:cNvSpPr>
          <p:nvPr/>
        </p:nvSpPr>
        <p:spPr>
          <a:xfrm>
            <a:off x="76200" y="1143000"/>
            <a:ext cx="12115800" cy="1219200"/>
          </a:xfrm>
          <a:prstGeom prst="rect">
            <a:avLst/>
          </a:prstGeom>
        </p:spPr>
        <p:txBody>
          <a:bodyPr>
            <a:norm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lvl="1" indent="0" defTabSz="914400">
              <a:lnSpc>
                <a:spcPct val="120000"/>
              </a:lnSpc>
            </a:pPr>
            <a:r>
              <a:rPr lang="en-GB" b="1" dirty="0"/>
              <a:t>Objective</a:t>
            </a:r>
            <a:r>
              <a:rPr lang="en-GB" dirty="0"/>
              <a:t>: </a:t>
            </a:r>
            <a:r>
              <a:rPr lang="en-GB" i="1" dirty="0"/>
              <a:t>Ensure users a seamless access and usability of data from multiple sensors including tools to use data from multiple sensors</a:t>
            </a:r>
          </a:p>
        </p:txBody>
      </p:sp>
      <p:graphicFrame>
        <p:nvGraphicFramePr>
          <p:cNvPr id="14" name="Diagram 13">
            <a:extLst>
              <a:ext uri="{FF2B5EF4-FFF2-40B4-BE49-F238E27FC236}">
                <a16:creationId xmlns:a16="http://schemas.microsoft.com/office/drawing/2014/main" id="{EBB00953-12F9-463C-A9A6-E79BBAB77978}"/>
              </a:ext>
            </a:extLst>
          </p:cNvPr>
          <p:cNvGraphicFramePr/>
          <p:nvPr>
            <p:extLst>
              <p:ext uri="{D42A27DB-BD31-4B8C-83A1-F6EECF244321}">
                <p14:modId xmlns:p14="http://schemas.microsoft.com/office/powerpoint/2010/main" val="1520435835"/>
              </p:ext>
            </p:extLst>
          </p:nvPr>
        </p:nvGraphicFramePr>
        <p:xfrm>
          <a:off x="2828924" y="2057400"/>
          <a:ext cx="707707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1FE182C0-46F6-4F63-B549-FDF2AC5E9983}"/>
              </a:ext>
            </a:extLst>
          </p:cNvPr>
          <p:cNvSpPr txBox="1"/>
          <p:nvPr/>
        </p:nvSpPr>
        <p:spPr>
          <a:xfrm>
            <a:off x="6329017" y="5454135"/>
            <a:ext cx="746356" cy="369330"/>
          </a:xfrm>
          <a:prstGeom prst="rect">
            <a:avLst/>
          </a:prstGeom>
          <a:no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a:ln>
                  <a:noFill/>
                </a:ln>
                <a:solidFill>
                  <a:srgbClr val="002569"/>
                </a:solidFill>
                <a:effectLst/>
                <a:uFillTx/>
              </a:rPr>
              <a:t>CV-17</a:t>
            </a:r>
          </a:p>
        </p:txBody>
      </p:sp>
      <p:cxnSp>
        <p:nvCxnSpPr>
          <p:cNvPr id="4" name="Straight Arrow Connector 3">
            <a:extLst>
              <a:ext uri="{FF2B5EF4-FFF2-40B4-BE49-F238E27FC236}">
                <a16:creationId xmlns:a16="http://schemas.microsoft.com/office/drawing/2014/main" id="{4A106BF5-0C06-4578-BD54-990371F321C4}"/>
              </a:ext>
            </a:extLst>
          </p:cNvPr>
          <p:cNvCxnSpPr/>
          <p:nvPr/>
        </p:nvCxnSpPr>
        <p:spPr>
          <a:xfrm flipH="1">
            <a:off x="5867400" y="5638800"/>
            <a:ext cx="438151"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0466737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2) Quality Indicators in Discovery </a:t>
            </a:r>
            <a:r>
              <a:rPr lang="en-US" dirty="0"/>
              <a:t>Metadata</a:t>
            </a:r>
          </a:p>
        </p:txBody>
      </p:sp>
      <p:sp>
        <p:nvSpPr>
          <p:cNvPr id="2" name="Content Placeholder 1"/>
          <p:cNvSpPr>
            <a:spLocks noGrp="1"/>
          </p:cNvSpPr>
          <p:nvPr>
            <p:ph sz="half" idx="4294967295"/>
          </p:nvPr>
        </p:nvSpPr>
        <p:spPr>
          <a:xfrm>
            <a:off x="76200" y="1143000"/>
            <a:ext cx="12115800" cy="1066800"/>
          </a:xfrm>
          <a:prstGeom prst="rect">
            <a:avLst/>
          </a:prstGeom>
        </p:spPr>
        <p:txBody>
          <a:bodyPr>
            <a:normAutofit/>
          </a:bodyPr>
          <a:lstStyle/>
          <a:p>
            <a:pPr marL="0" indent="0"/>
            <a:r>
              <a:rPr lang="en-US" b="1" dirty="0"/>
              <a:t>Objective</a:t>
            </a:r>
            <a:r>
              <a:rPr lang="en-US" dirty="0"/>
              <a:t>: </a:t>
            </a:r>
            <a:r>
              <a:rPr lang="en-US" i="1" dirty="0"/>
              <a:t>Ensure quality and uncertainty information availability  (discovery and access) for users</a:t>
            </a:r>
          </a:p>
        </p:txBody>
      </p:sp>
      <p:graphicFrame>
        <p:nvGraphicFramePr>
          <p:cNvPr id="5" name="Diagram 4">
            <a:extLst>
              <a:ext uri="{FF2B5EF4-FFF2-40B4-BE49-F238E27FC236}">
                <a16:creationId xmlns:a16="http://schemas.microsoft.com/office/drawing/2014/main" id="{B1DA0DA4-2DC6-47EC-B86B-19ECDCD043C1}"/>
              </a:ext>
            </a:extLst>
          </p:cNvPr>
          <p:cNvGraphicFramePr/>
          <p:nvPr>
            <p:extLst>
              <p:ext uri="{D42A27DB-BD31-4B8C-83A1-F6EECF244321}">
                <p14:modId xmlns:p14="http://schemas.microsoft.com/office/powerpoint/2010/main" val="906108500"/>
              </p:ext>
            </p:extLst>
          </p:nvPr>
        </p:nvGraphicFramePr>
        <p:xfrm>
          <a:off x="-85089" y="2133600"/>
          <a:ext cx="6405880" cy="4378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B0111763-5821-4558-9225-6A010E8BC2B5}"/>
              </a:ext>
            </a:extLst>
          </p:cNvPr>
          <p:cNvGraphicFramePr/>
          <p:nvPr>
            <p:extLst>
              <p:ext uri="{D42A27DB-BD31-4B8C-83A1-F6EECF244321}">
                <p14:modId xmlns:p14="http://schemas.microsoft.com/office/powerpoint/2010/main" val="486322529"/>
              </p:ext>
            </p:extLst>
          </p:nvPr>
        </p:nvGraphicFramePr>
        <p:xfrm>
          <a:off x="5943600" y="1600200"/>
          <a:ext cx="5867400" cy="510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889540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1" y="0"/>
            <a:ext cx="6105525" cy="427038"/>
          </a:xfrm>
        </p:spPr>
        <p:txBody>
          <a:bodyPr>
            <a:normAutofit fontScale="90000"/>
          </a:bodyPr>
          <a:lstStyle/>
          <a:p>
            <a:r>
              <a:rPr lang="en-US" dirty="0"/>
              <a:t>3) CEOS Data Cubes and CEOS Test Sites Data Access in support to WGCV Activities</a:t>
            </a:r>
          </a:p>
        </p:txBody>
      </p:sp>
      <p:sp>
        <p:nvSpPr>
          <p:cNvPr id="2" name="Content Placeholder 1"/>
          <p:cNvSpPr>
            <a:spLocks noGrp="1"/>
          </p:cNvSpPr>
          <p:nvPr>
            <p:ph sz="half" idx="4294967295"/>
          </p:nvPr>
        </p:nvSpPr>
        <p:spPr>
          <a:xfrm>
            <a:off x="0" y="1143000"/>
            <a:ext cx="12192000" cy="1165284"/>
          </a:xfrm>
          <a:prstGeom prst="rect">
            <a:avLst/>
          </a:prstGeom>
        </p:spPr>
        <p:txBody>
          <a:bodyPr>
            <a:noAutofit/>
          </a:bodyPr>
          <a:lstStyle/>
          <a:p>
            <a:pPr marL="0" lvl="1" indent="0">
              <a:lnSpc>
                <a:spcPct val="120000"/>
              </a:lnSpc>
            </a:pPr>
            <a:r>
              <a:rPr lang="en-US" sz="2200" b="1" dirty="0"/>
              <a:t>Objective</a:t>
            </a:r>
            <a:r>
              <a:rPr lang="en-US" sz="2200" b="1" i="1" dirty="0"/>
              <a:t>: Data Cubes (or similar stacking of data over time for specific locations) test cases</a:t>
            </a:r>
          </a:p>
        </p:txBody>
      </p:sp>
      <p:graphicFrame>
        <p:nvGraphicFramePr>
          <p:cNvPr id="6" name="Diagram 5">
            <a:extLst>
              <a:ext uri="{FF2B5EF4-FFF2-40B4-BE49-F238E27FC236}">
                <a16:creationId xmlns:a16="http://schemas.microsoft.com/office/drawing/2014/main" id="{F8603010-5A51-4553-A79F-85F0254B80F4}"/>
              </a:ext>
            </a:extLst>
          </p:cNvPr>
          <p:cNvGraphicFramePr/>
          <p:nvPr>
            <p:extLst>
              <p:ext uri="{D42A27DB-BD31-4B8C-83A1-F6EECF244321}">
                <p14:modId xmlns:p14="http://schemas.microsoft.com/office/powerpoint/2010/main" val="2859529776"/>
              </p:ext>
            </p:extLst>
          </p:nvPr>
        </p:nvGraphicFramePr>
        <p:xfrm>
          <a:off x="3047999" y="1600200"/>
          <a:ext cx="7010401"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04BC9F94-F3E7-4BB3-87C0-994AD08D0257}"/>
              </a:ext>
            </a:extLst>
          </p:cNvPr>
          <p:cNvSpPr/>
          <p:nvPr/>
        </p:nvSpPr>
        <p:spPr>
          <a:xfrm>
            <a:off x="2616200" y="2889404"/>
            <a:ext cx="1676400" cy="469592"/>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spAutoFit/>
          </a:bodyPr>
          <a:lstStyle/>
          <a:p>
            <a:pPr algn="l" rtl="0" latinLnBrk="1" hangingPunct="0"/>
            <a:r>
              <a:rPr lang="en-AU" sz="1200" dirty="0"/>
              <a:t>WGCV </a:t>
            </a:r>
            <a:r>
              <a:rPr lang="en-AU" sz="1200" dirty="0" err="1"/>
              <a:t>cal</a:t>
            </a:r>
            <a:r>
              <a:rPr lang="en-AU" sz="1200" dirty="0"/>
              <a:t> </a:t>
            </a:r>
            <a:r>
              <a:rPr lang="en-AU" sz="1200" dirty="0" err="1"/>
              <a:t>val</a:t>
            </a:r>
            <a:r>
              <a:rPr lang="en-AU" sz="1200" dirty="0"/>
              <a:t> portal &amp; site info</a:t>
            </a:r>
          </a:p>
        </p:txBody>
      </p:sp>
      <p:cxnSp>
        <p:nvCxnSpPr>
          <p:cNvPr id="9" name="Straight Arrow Connector 8">
            <a:extLst>
              <a:ext uri="{FF2B5EF4-FFF2-40B4-BE49-F238E27FC236}">
                <a16:creationId xmlns:a16="http://schemas.microsoft.com/office/drawing/2014/main" id="{C34F1C92-1461-4268-B2DE-0A82D4C5BE5E}"/>
              </a:ext>
            </a:extLst>
          </p:cNvPr>
          <p:cNvCxnSpPr>
            <a:cxnSpLocks/>
          </p:cNvCxnSpPr>
          <p:nvPr/>
        </p:nvCxnSpPr>
        <p:spPr>
          <a:xfrm>
            <a:off x="4292600" y="3124200"/>
            <a:ext cx="1422400" cy="0"/>
          </a:xfrm>
          <a:prstGeom prst="straightConnector1">
            <a:avLst/>
          </a:prstGeom>
          <a:noFill/>
          <a:ln w="25400" cap="flat">
            <a:solidFill>
              <a:srgbClr val="FF9A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2" name="TextBox 11">
            <a:extLst>
              <a:ext uri="{FF2B5EF4-FFF2-40B4-BE49-F238E27FC236}">
                <a16:creationId xmlns:a16="http://schemas.microsoft.com/office/drawing/2014/main" id="{00C04746-EA13-4E99-940C-63E31F28D810}"/>
              </a:ext>
            </a:extLst>
          </p:cNvPr>
          <p:cNvSpPr txBox="1"/>
          <p:nvPr/>
        </p:nvSpPr>
        <p:spPr>
          <a:xfrm>
            <a:off x="8175419" y="2889404"/>
            <a:ext cx="1400381" cy="369330"/>
          </a:xfrm>
          <a:prstGeom prst="rect">
            <a:avLst/>
          </a:prstGeom>
          <a:noFill/>
          <a:ln w="12700" cap="flat">
            <a:solidFill>
              <a:schemeClr val="bg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a:ln>
                  <a:noFill/>
                </a:ln>
                <a:solidFill>
                  <a:srgbClr val="002569"/>
                </a:solidFill>
                <a:effectLst/>
                <a:uFillTx/>
              </a:rPr>
              <a:t>CV-9, CV-14</a:t>
            </a:r>
          </a:p>
        </p:txBody>
      </p:sp>
      <p:cxnSp>
        <p:nvCxnSpPr>
          <p:cNvPr id="14" name="Straight Arrow Connector 13">
            <a:extLst>
              <a:ext uri="{FF2B5EF4-FFF2-40B4-BE49-F238E27FC236}">
                <a16:creationId xmlns:a16="http://schemas.microsoft.com/office/drawing/2014/main" id="{E347B4B3-7CA7-4EBB-B847-76CBF2197744}"/>
              </a:ext>
            </a:extLst>
          </p:cNvPr>
          <p:cNvCxnSpPr>
            <a:cxnSpLocks/>
          </p:cNvCxnSpPr>
          <p:nvPr/>
        </p:nvCxnSpPr>
        <p:spPr>
          <a:xfrm flipH="1">
            <a:off x="7340599" y="3074069"/>
            <a:ext cx="834821" cy="0"/>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88697731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4) Standardization and Best Practices</a:t>
            </a:r>
            <a:endParaRPr lang="en-US" dirty="0"/>
          </a:p>
        </p:txBody>
      </p:sp>
      <p:sp>
        <p:nvSpPr>
          <p:cNvPr id="2" name="Content Placeholder 1"/>
          <p:cNvSpPr>
            <a:spLocks noGrp="1"/>
          </p:cNvSpPr>
          <p:nvPr>
            <p:ph sz="half" idx="4294967295"/>
          </p:nvPr>
        </p:nvSpPr>
        <p:spPr>
          <a:xfrm>
            <a:off x="0" y="1143000"/>
            <a:ext cx="12192000" cy="949960"/>
          </a:xfrm>
          <a:prstGeom prst="rect">
            <a:avLst/>
          </a:prstGeom>
        </p:spPr>
        <p:txBody>
          <a:bodyPr>
            <a:normAutofit/>
          </a:bodyPr>
          <a:lstStyle/>
          <a:p>
            <a:pPr marL="0" indent="0">
              <a:lnSpc>
                <a:spcPct val="120000"/>
              </a:lnSpc>
            </a:pPr>
            <a:r>
              <a:rPr lang="en-US" b="1" dirty="0"/>
              <a:t>Objective</a:t>
            </a:r>
            <a:r>
              <a:rPr lang="en-US" dirty="0"/>
              <a:t>: </a:t>
            </a:r>
            <a:r>
              <a:rPr lang="en-US" i="1" dirty="0"/>
              <a:t>Contribution on CEOS Best Practice/White Paper</a:t>
            </a:r>
          </a:p>
        </p:txBody>
      </p:sp>
      <p:graphicFrame>
        <p:nvGraphicFramePr>
          <p:cNvPr id="7" name="Diagram 6">
            <a:extLst>
              <a:ext uri="{FF2B5EF4-FFF2-40B4-BE49-F238E27FC236}">
                <a16:creationId xmlns:a16="http://schemas.microsoft.com/office/drawing/2014/main" id="{8A5D59B6-0682-4EF1-892A-6A8590E0AD5D}"/>
              </a:ext>
            </a:extLst>
          </p:cNvPr>
          <p:cNvGraphicFramePr/>
          <p:nvPr>
            <p:extLst>
              <p:ext uri="{D42A27DB-BD31-4B8C-83A1-F6EECF244321}">
                <p14:modId xmlns:p14="http://schemas.microsoft.com/office/powerpoint/2010/main" val="2594126640"/>
              </p:ext>
            </p:extLst>
          </p:nvPr>
        </p:nvGraphicFramePr>
        <p:xfrm>
          <a:off x="2743200" y="1752600"/>
          <a:ext cx="7315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290728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8B9573-1BE1-41AF-987E-A4080F41BD3F}"/>
              </a:ext>
            </a:extLst>
          </p:cNvPr>
          <p:cNvSpPr>
            <a:spLocks noGrp="1"/>
          </p:cNvSpPr>
          <p:nvPr>
            <p:ph type="title"/>
          </p:nvPr>
        </p:nvSpPr>
        <p:spPr>
          <a:xfrm>
            <a:off x="3352801" y="76200"/>
            <a:ext cx="5953125" cy="427038"/>
          </a:xfrm>
        </p:spPr>
        <p:txBody>
          <a:bodyPr/>
          <a:lstStyle/>
          <a:p>
            <a:r>
              <a:rPr lang="en-AU" dirty="0"/>
              <a:t>Convergence of tasks 1, 2, 4</a:t>
            </a:r>
          </a:p>
        </p:txBody>
      </p:sp>
      <p:graphicFrame>
        <p:nvGraphicFramePr>
          <p:cNvPr id="5" name="Diagram 4">
            <a:extLst>
              <a:ext uri="{FF2B5EF4-FFF2-40B4-BE49-F238E27FC236}">
                <a16:creationId xmlns:a16="http://schemas.microsoft.com/office/drawing/2014/main" id="{242A5BBD-0F9A-469E-B481-6B3F5BB67FA4}"/>
              </a:ext>
            </a:extLst>
          </p:cNvPr>
          <p:cNvGraphicFramePr/>
          <p:nvPr>
            <p:extLst>
              <p:ext uri="{D42A27DB-BD31-4B8C-83A1-F6EECF244321}">
                <p14:modId xmlns:p14="http://schemas.microsoft.com/office/powerpoint/2010/main" val="1273715564"/>
              </p:ext>
            </p:extLst>
          </p:nvPr>
        </p:nvGraphicFramePr>
        <p:xfrm>
          <a:off x="2438400" y="1219200"/>
          <a:ext cx="7772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E9659EC-B024-478A-98D1-F3C98A035955}"/>
              </a:ext>
            </a:extLst>
          </p:cNvPr>
          <p:cNvSpPr txBox="1"/>
          <p:nvPr/>
        </p:nvSpPr>
        <p:spPr>
          <a:xfrm>
            <a:off x="8734426" y="2514600"/>
            <a:ext cx="1143000" cy="369330"/>
          </a:xfrm>
          <a:prstGeom prst="rect">
            <a:avLst/>
          </a:prstGeom>
          <a:solidFill>
            <a:schemeClr val="tx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AU" dirty="0"/>
              <a:t>SOLVED</a:t>
            </a:r>
          </a:p>
        </p:txBody>
      </p:sp>
    </p:spTree>
    <p:extLst>
      <p:ext uri="{BB962C8B-B14F-4D97-AF65-F5344CB8AC3E}">
        <p14:creationId xmlns:p14="http://schemas.microsoft.com/office/powerpoint/2010/main" val="247066998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7717-5ED0-40C8-9525-B4165D36AC22}"/>
              </a:ext>
            </a:extLst>
          </p:cNvPr>
          <p:cNvSpPr>
            <a:spLocks noGrp="1"/>
          </p:cNvSpPr>
          <p:nvPr>
            <p:ph type="title"/>
          </p:nvPr>
        </p:nvSpPr>
        <p:spPr>
          <a:xfrm>
            <a:off x="3429001" y="76200"/>
            <a:ext cx="6105525" cy="427038"/>
          </a:xfrm>
        </p:spPr>
        <p:txBody>
          <a:bodyPr/>
          <a:lstStyle/>
          <a:p>
            <a:r>
              <a:rPr lang="en-AU" dirty="0"/>
              <a:t>Convergence of tasks 1 &amp; 3</a:t>
            </a:r>
          </a:p>
        </p:txBody>
      </p:sp>
      <p:graphicFrame>
        <p:nvGraphicFramePr>
          <p:cNvPr id="4" name="Diagram 3">
            <a:extLst>
              <a:ext uri="{FF2B5EF4-FFF2-40B4-BE49-F238E27FC236}">
                <a16:creationId xmlns:a16="http://schemas.microsoft.com/office/drawing/2014/main" id="{DF08F1A5-5C46-4B32-8669-0AA17EC88E4B}"/>
              </a:ext>
            </a:extLst>
          </p:cNvPr>
          <p:cNvGraphicFramePr/>
          <p:nvPr>
            <p:extLst>
              <p:ext uri="{D42A27DB-BD31-4B8C-83A1-F6EECF244321}">
                <p14:modId xmlns:p14="http://schemas.microsoft.com/office/powerpoint/2010/main" val="2084318163"/>
              </p:ext>
            </p:extLst>
          </p:nvPr>
        </p:nvGraphicFramePr>
        <p:xfrm>
          <a:off x="2971800" y="1219200"/>
          <a:ext cx="7467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7434872A-8A00-47C2-8DCE-D1C6590A6EE8}"/>
              </a:ext>
            </a:extLst>
          </p:cNvPr>
          <p:cNvSpPr/>
          <p:nvPr/>
        </p:nvSpPr>
        <p:spPr>
          <a:xfrm>
            <a:off x="10287000" y="3847267"/>
            <a:ext cx="1295400" cy="306465"/>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0" i="0" u="none" strike="noStrike" cap="none" spc="0" normalizeH="0" baseline="0" dirty="0">
                <a:ln>
                  <a:noFill/>
                </a:ln>
                <a:solidFill>
                  <a:srgbClr val="002569"/>
                </a:solidFill>
                <a:effectLst/>
                <a:uFillTx/>
              </a:rPr>
              <a:t>New S3R WP</a:t>
            </a:r>
          </a:p>
        </p:txBody>
      </p:sp>
      <p:cxnSp>
        <p:nvCxnSpPr>
          <p:cNvPr id="9" name="Straight Arrow Connector 8">
            <a:extLst>
              <a:ext uri="{FF2B5EF4-FFF2-40B4-BE49-F238E27FC236}">
                <a16:creationId xmlns:a16="http://schemas.microsoft.com/office/drawing/2014/main" id="{3F556102-E680-4ECA-9DF8-C7AAE3966968}"/>
              </a:ext>
            </a:extLst>
          </p:cNvPr>
          <p:cNvCxnSpPr>
            <a:cxnSpLocks/>
            <a:endCxn id="5" idx="1"/>
          </p:cNvCxnSpPr>
          <p:nvPr/>
        </p:nvCxnSpPr>
        <p:spPr>
          <a:xfrm>
            <a:off x="9372600" y="4000500"/>
            <a:ext cx="914400" cy="0"/>
          </a:xfrm>
          <a:prstGeom prst="straightConnector1">
            <a:avLst/>
          </a:prstGeom>
          <a:noFill/>
          <a:ln w="25400" cap="flat">
            <a:solidFill>
              <a:srgbClr val="FF9A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1" name="Rectangle: Rounded Corners 10">
            <a:extLst>
              <a:ext uri="{FF2B5EF4-FFF2-40B4-BE49-F238E27FC236}">
                <a16:creationId xmlns:a16="http://schemas.microsoft.com/office/drawing/2014/main" id="{AC4F4FB8-1827-4B52-BF48-33382DCC124E}"/>
              </a:ext>
            </a:extLst>
          </p:cNvPr>
          <p:cNvSpPr/>
          <p:nvPr/>
        </p:nvSpPr>
        <p:spPr>
          <a:xfrm>
            <a:off x="5562600" y="6193990"/>
            <a:ext cx="2133600" cy="510776"/>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kumimoji="0" lang="en-AU" sz="1200" b="0" i="0" u="none" strike="noStrike" cap="none" spc="0" normalizeH="0" baseline="0" dirty="0">
                <a:ln>
                  <a:noFill/>
                </a:ln>
                <a:solidFill>
                  <a:srgbClr val="002569"/>
                </a:solidFill>
                <a:effectLst/>
                <a:uFillTx/>
              </a:rPr>
              <a:t>Potential use by new BRIX-2, DEMIX </a:t>
            </a:r>
            <a:r>
              <a:rPr lang="en-AU" sz="1200" dirty="0"/>
              <a:t>WPs, </a:t>
            </a:r>
            <a:r>
              <a:rPr kumimoji="0" lang="en-AU" sz="1200" b="0" i="0" u="none" strike="noStrike" cap="none" spc="0" normalizeH="0" baseline="0" dirty="0">
                <a:ln>
                  <a:noFill/>
                </a:ln>
                <a:solidFill>
                  <a:srgbClr val="002569"/>
                </a:solidFill>
                <a:effectLst/>
                <a:uFillTx/>
              </a:rPr>
              <a:t>GHG, SAR, </a:t>
            </a:r>
          </a:p>
        </p:txBody>
      </p:sp>
      <p:cxnSp>
        <p:nvCxnSpPr>
          <p:cNvPr id="13" name="Straight Arrow Connector 12">
            <a:extLst>
              <a:ext uri="{FF2B5EF4-FFF2-40B4-BE49-F238E27FC236}">
                <a16:creationId xmlns:a16="http://schemas.microsoft.com/office/drawing/2014/main" id="{1EBE55E6-DC0E-43C8-B59C-3EE085BD8A18}"/>
              </a:ext>
            </a:extLst>
          </p:cNvPr>
          <p:cNvCxnSpPr>
            <a:cxnSpLocks/>
            <a:endCxn id="11" idx="0"/>
          </p:cNvCxnSpPr>
          <p:nvPr/>
        </p:nvCxnSpPr>
        <p:spPr>
          <a:xfrm>
            <a:off x="6629400" y="5638800"/>
            <a:ext cx="0" cy="555190"/>
          </a:xfrm>
          <a:prstGeom prst="straightConnector1">
            <a:avLst/>
          </a:prstGeom>
          <a:noFill/>
          <a:ln w="25400" cap="flat">
            <a:solidFill>
              <a:srgbClr val="FF9A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373060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b="1" dirty="0"/>
              <a:t>WGCV includes members from CEOS agencies as well as the Chairs of six subgroups</a:t>
            </a:r>
          </a:p>
        </p:txBody>
      </p:sp>
      <p:sp>
        <p:nvSpPr>
          <p:cNvPr id="3" name="Content Placeholder 2"/>
          <p:cNvSpPr>
            <a:spLocks noGrp="1"/>
          </p:cNvSpPr>
          <p:nvPr>
            <p:ph sz="half" idx="11"/>
          </p:nvPr>
        </p:nvSpPr>
        <p:spPr>
          <a:xfrm>
            <a:off x="591820" y="1905000"/>
            <a:ext cx="4495800" cy="4572000"/>
          </a:xfrm>
        </p:spPr>
        <p:txBody>
          <a:bodyPr>
            <a:normAutofit/>
          </a:bodyPr>
          <a:lstStyle/>
          <a:p>
            <a:pPr>
              <a:lnSpc>
                <a:spcPct val="90000"/>
              </a:lnSpc>
            </a:pPr>
            <a:r>
              <a:rPr lang="en-US" dirty="0"/>
              <a:t>Subgroups allow inclusion of a wider range of researchers </a:t>
            </a:r>
          </a:p>
          <a:p>
            <a:pPr lvl="1">
              <a:lnSpc>
                <a:spcPct val="90000"/>
              </a:lnSpc>
            </a:pPr>
            <a:r>
              <a:rPr lang="en-US" dirty="0"/>
              <a:t>Atmospheric Composition</a:t>
            </a:r>
          </a:p>
          <a:p>
            <a:pPr lvl="1">
              <a:lnSpc>
                <a:spcPct val="90000"/>
              </a:lnSpc>
            </a:pPr>
            <a:r>
              <a:rPr lang="en-US" dirty="0"/>
              <a:t>Land Product Validation</a:t>
            </a:r>
          </a:p>
          <a:p>
            <a:pPr lvl="1">
              <a:lnSpc>
                <a:spcPct val="90000"/>
              </a:lnSpc>
            </a:pPr>
            <a:r>
              <a:rPr lang="en-US" dirty="0"/>
              <a:t>Infrared and Visible Optical Sensors</a:t>
            </a:r>
          </a:p>
          <a:p>
            <a:pPr lvl="1">
              <a:lnSpc>
                <a:spcPct val="90000"/>
              </a:lnSpc>
            </a:pPr>
            <a:r>
              <a:rPr lang="en-US" dirty="0"/>
              <a:t>Microwave</a:t>
            </a:r>
          </a:p>
          <a:p>
            <a:pPr lvl="1">
              <a:lnSpc>
                <a:spcPct val="90000"/>
              </a:lnSpc>
            </a:pPr>
            <a:r>
              <a:rPr lang="en-US" dirty="0"/>
              <a:t>SAR</a:t>
            </a:r>
          </a:p>
          <a:p>
            <a:pPr lvl="1">
              <a:lnSpc>
                <a:spcPct val="90000"/>
              </a:lnSpc>
            </a:pPr>
            <a:r>
              <a:rPr lang="en-US" dirty="0"/>
              <a:t>Terrain Mapping</a:t>
            </a:r>
          </a:p>
          <a:p>
            <a:pPr>
              <a:lnSpc>
                <a:spcPct val="90000"/>
              </a:lnSpc>
            </a:pPr>
            <a:r>
              <a:rPr lang="en-US" dirty="0"/>
              <a:t>Task groups address cross-cutting topics covered by multiple sub-groups</a:t>
            </a:r>
          </a:p>
        </p:txBody>
      </p:sp>
      <p:sp>
        <p:nvSpPr>
          <p:cNvPr id="9" name="TextBox 8">
            <a:extLst>
              <a:ext uri="{FF2B5EF4-FFF2-40B4-BE49-F238E27FC236}">
                <a16:creationId xmlns:a16="http://schemas.microsoft.com/office/drawing/2014/main" id="{487248B5-6F13-4A4C-8590-0080B4E8559A}"/>
              </a:ext>
            </a:extLst>
          </p:cNvPr>
          <p:cNvSpPr txBox="1"/>
          <p:nvPr/>
        </p:nvSpPr>
        <p:spPr>
          <a:xfrm>
            <a:off x="4668520" y="6211671"/>
            <a:ext cx="35814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defRPr/>
            </a:pPr>
            <a:r>
              <a:rPr lang="en-US" dirty="0"/>
              <a:t>WGCV-45 meeting hosted by </a:t>
            </a:r>
          </a:p>
          <a:p>
            <a:pPr algn="l" rtl="0" latinLnBrk="1" hangingPunct="0">
              <a:defRPr/>
            </a:pPr>
            <a:r>
              <a:rPr lang="en-US" dirty="0"/>
              <a:t>CSIRO in Perth, Australia</a:t>
            </a:r>
          </a:p>
        </p:txBody>
      </p:sp>
      <p:sp>
        <p:nvSpPr>
          <p:cNvPr id="7" name="Content Placeholder 2">
            <a:extLst>
              <a:ext uri="{FF2B5EF4-FFF2-40B4-BE49-F238E27FC236}">
                <a16:creationId xmlns:a16="http://schemas.microsoft.com/office/drawing/2014/main" id="{BF2E6636-5E5F-7444-A3D9-2CAFE6B67FE2}"/>
              </a:ext>
            </a:extLst>
          </p:cNvPr>
          <p:cNvSpPr txBox="1">
            <a:spLocks/>
          </p:cNvSpPr>
          <p:nvPr/>
        </p:nvSpPr>
        <p:spPr>
          <a:xfrm>
            <a:off x="7104382" y="1874134"/>
            <a:ext cx="4876800" cy="2008575"/>
          </a:xfrm>
          <a:prstGeom prst="rect">
            <a:avLst/>
          </a:prstGeom>
        </p:spPr>
        <p:txBody>
          <a:bodyPr/>
          <a:lstStyle>
            <a:lvl1pPr marL="342900" indent="-342900">
              <a:spcBef>
                <a:spcPts val="500"/>
              </a:spcBef>
              <a:buSzPct val="90000"/>
              <a:buFont typeface="Arial"/>
              <a:buChar char="•"/>
              <a:defRPr sz="2000" baseline="0">
                <a:solidFill>
                  <a:schemeClr val="tx1"/>
                </a:solidFill>
                <a:latin typeface="Century Gothic" pitchFamily="34" charset="0"/>
                <a:ea typeface="Arial Bold"/>
                <a:cs typeface="Arial Bold"/>
                <a:sym typeface="Arial Bold"/>
              </a:defRPr>
            </a:lvl1pPr>
            <a:lvl2pPr marL="768927" indent="-311727">
              <a:spcBef>
                <a:spcPts val="500"/>
              </a:spcBef>
              <a:buClr>
                <a:srgbClr val="005426"/>
              </a:buClr>
              <a:buSzPct val="80000"/>
              <a:buFont typeface="Wingdings" panose="05000000000000000000" pitchFamily="2" charset="2"/>
              <a:buChar char="§"/>
              <a:defRPr sz="2000" baseline="0">
                <a:solidFill>
                  <a:schemeClr val="tx1"/>
                </a:solidFill>
                <a:latin typeface="Century Gothic" pitchFamily="34" charset="0"/>
                <a:ea typeface="Arial Bold"/>
                <a:cs typeface="Arial Bold"/>
                <a:sym typeface="Arial Bold"/>
              </a:defRPr>
            </a:lvl2pPr>
            <a:lvl3pPr marL="1188719" indent="-274319">
              <a:spcBef>
                <a:spcPts val="500"/>
              </a:spcBef>
              <a:buSzPct val="60000"/>
              <a:buFont typeface="Arial"/>
              <a:buChar char="o"/>
              <a:defRPr sz="2000" baseline="0">
                <a:solidFill>
                  <a:schemeClr val="tx1"/>
                </a:solidFill>
                <a:latin typeface="Century Gothic" pitchFamily="34" charset="0"/>
                <a:ea typeface="Arial Bold"/>
                <a:cs typeface="Arial Bold"/>
                <a:sym typeface="Arial Bold"/>
              </a:defRPr>
            </a:lvl3pPr>
            <a:lvl4pPr marL="1676400" indent="-304800">
              <a:spcBef>
                <a:spcPts val="500"/>
              </a:spcBef>
              <a:buSzPct val="100000"/>
              <a:buFont typeface="Arial"/>
              <a:buChar char="▪"/>
              <a:defRPr sz="2400">
                <a:solidFill>
                  <a:srgbClr val="C00000"/>
                </a:solidFill>
                <a:latin typeface="Arial Bold"/>
                <a:ea typeface="Arial Bold"/>
                <a:cs typeface="Arial Bold"/>
                <a:sym typeface="Arial Bold"/>
              </a:defRPr>
            </a:lvl4pPr>
            <a:lvl5pPr marL="2171700" indent="-342900">
              <a:spcBef>
                <a:spcPts val="500"/>
              </a:spcBef>
              <a:buSzPct val="100000"/>
              <a:buFont typeface="Arial"/>
              <a:buChar char="•"/>
              <a:defRPr sz="2400">
                <a:solidFill>
                  <a:schemeClr val="tx1"/>
                </a:solidFill>
                <a:latin typeface="Arial Bold"/>
                <a:ea typeface="Arial Bold"/>
                <a:cs typeface="Arial Bold"/>
                <a:sym typeface="Arial Bold"/>
              </a:defRPr>
            </a:lvl5pPr>
            <a:lvl6pPr indent="2286000">
              <a:spcBef>
                <a:spcPts val="500"/>
              </a:spcBef>
              <a:buFont typeface="Arial"/>
              <a:defRPr sz="1800">
                <a:solidFill>
                  <a:srgbClr val="002569"/>
                </a:solidFill>
                <a:latin typeface="Arial Bold"/>
                <a:ea typeface="Arial Bold"/>
                <a:cs typeface="Arial Bold"/>
                <a:sym typeface="Arial Bold"/>
              </a:defRPr>
            </a:lvl6pPr>
            <a:lvl7pPr indent="2743200">
              <a:spcBef>
                <a:spcPts val="500"/>
              </a:spcBef>
              <a:buFont typeface="Arial"/>
              <a:defRPr sz="1800">
                <a:solidFill>
                  <a:srgbClr val="002569"/>
                </a:solidFill>
                <a:latin typeface="Arial Bold"/>
                <a:ea typeface="Arial Bold"/>
                <a:cs typeface="Arial Bold"/>
                <a:sym typeface="Arial Bold"/>
              </a:defRPr>
            </a:lvl7pPr>
            <a:lvl8pPr indent="3200400">
              <a:spcBef>
                <a:spcPts val="500"/>
              </a:spcBef>
              <a:buFont typeface="Arial"/>
              <a:defRPr sz="1800">
                <a:solidFill>
                  <a:srgbClr val="002569"/>
                </a:solidFill>
                <a:latin typeface="Arial Bold"/>
                <a:ea typeface="Arial Bold"/>
                <a:cs typeface="Arial Bold"/>
                <a:sym typeface="Arial Bold"/>
              </a:defRPr>
            </a:lvl8pPr>
            <a:lvl9pPr indent="3657600">
              <a:spcBef>
                <a:spcPts val="500"/>
              </a:spcBef>
              <a:buFont typeface="Arial"/>
              <a:defRPr sz="1800">
                <a:solidFill>
                  <a:srgbClr val="002569"/>
                </a:solidFill>
                <a:latin typeface="Arial Bold"/>
                <a:ea typeface="Arial Bold"/>
                <a:cs typeface="Arial Bold"/>
                <a:sym typeface="Arial Bold"/>
              </a:defRPr>
            </a:lvl9pPr>
          </a:lstStyle>
          <a:p>
            <a:pPr defTabSz="914400">
              <a:lnSpc>
                <a:spcPct val="90000"/>
              </a:lnSpc>
            </a:pPr>
            <a:r>
              <a:rPr lang="en-US" dirty="0"/>
              <a:t>General topics include</a:t>
            </a:r>
          </a:p>
          <a:p>
            <a:pPr lvl="1" defTabSz="914400">
              <a:lnSpc>
                <a:spcPct val="90000"/>
              </a:lnSpc>
            </a:pPr>
            <a:r>
              <a:rPr lang="en-US" dirty="0"/>
              <a:t>Validation metrics</a:t>
            </a:r>
          </a:p>
          <a:p>
            <a:pPr lvl="1" defTabSz="914400">
              <a:lnSpc>
                <a:spcPct val="90000"/>
              </a:lnSpc>
            </a:pPr>
            <a:r>
              <a:rPr lang="en-US" dirty="0"/>
              <a:t>Protocols</a:t>
            </a:r>
          </a:p>
          <a:p>
            <a:pPr lvl="1" defTabSz="914400">
              <a:lnSpc>
                <a:spcPct val="90000"/>
              </a:lnSpc>
            </a:pPr>
            <a:r>
              <a:rPr lang="en-US" dirty="0"/>
              <a:t>Traceability</a:t>
            </a:r>
          </a:p>
          <a:p>
            <a:pPr lvl="1" defTabSz="914400">
              <a:lnSpc>
                <a:spcPct val="90000"/>
              </a:lnSpc>
            </a:pPr>
            <a:r>
              <a:rPr lang="en-US" dirty="0"/>
              <a:t>Prelaunch and post-launch characterization</a:t>
            </a:r>
          </a:p>
        </p:txBody>
      </p:sp>
      <p:sp>
        <p:nvSpPr>
          <p:cNvPr id="11" name="Shape 3"/>
          <p:cNvSpPr/>
          <p:nvPr/>
        </p:nvSpPr>
        <p:spPr>
          <a:xfrm>
            <a:off x="3505200" y="76201"/>
            <a:ext cx="5562600"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914400">
              <a:defRPr>
                <a:solidFill>
                  <a:srgbClr val="000000"/>
                </a:solidFill>
              </a:defRPr>
            </a:pPr>
            <a:r>
              <a:rPr lang="en-US" sz="3200" b="1" dirty="0">
                <a:solidFill>
                  <a:srgbClr val="FFFFFF"/>
                </a:solidFill>
                <a:latin typeface="Proxima Nova Regular"/>
                <a:ea typeface="Proxima Nova Regular"/>
                <a:cs typeface="Proxima Nova Regular"/>
                <a:sym typeface="Proxima Nova Regular"/>
              </a:rPr>
              <a:t>WGCV overview</a:t>
            </a:r>
            <a:endParaRPr sz="3200" b="1" dirty="0">
              <a:solidFill>
                <a:srgbClr val="FFFFFF"/>
              </a:solidFill>
              <a:latin typeface="Proxima Nova Regular"/>
              <a:ea typeface="Proxima Nova Regular"/>
              <a:cs typeface="Proxima Nova Regular"/>
              <a:sym typeface="Proxima Nova Regular"/>
            </a:endParaRPr>
          </a:p>
        </p:txBody>
      </p:sp>
      <p:pic>
        <p:nvPicPr>
          <p:cNvPr id="5" name="Picture 4">
            <a:extLst>
              <a:ext uri="{FF2B5EF4-FFF2-40B4-BE49-F238E27FC236}">
                <a16:creationId xmlns:a16="http://schemas.microsoft.com/office/drawing/2014/main" id="{4492A1BA-59D0-4025-92B8-0780598428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3829050"/>
            <a:ext cx="4038600" cy="3028950"/>
          </a:xfrm>
          <a:prstGeom prst="rect">
            <a:avLst/>
          </a:prstGeom>
        </p:spPr>
      </p:pic>
    </p:spTree>
    <p:extLst>
      <p:ext uri="{BB962C8B-B14F-4D97-AF65-F5344CB8AC3E}">
        <p14:creationId xmlns:p14="http://schemas.microsoft.com/office/powerpoint/2010/main" val="5984585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fld id="{86CB4B4D-7CA3-9044-876B-883B54F8677D}" type="slidenum">
              <a:rPr kumimoji="0" lang="en-US" sz="1100" b="0" i="1" u="none" strike="noStrike" kern="1200" cap="none" spc="0" normalizeH="0" baseline="0" noProof="0" smtClean="0">
                <a:ln>
                  <a:noFill/>
                </a:ln>
                <a:solidFill>
                  <a:srgbClr val="1F497D"/>
                </a:solidFill>
                <a:effectLst/>
                <a:uLnTx/>
                <a:uFillTx/>
                <a:latin typeface="Helvetica"/>
                <a:sym typeface="Calibri"/>
              </a:rPr>
              <a:pPr marL="0" marR="0" lvl="0" indent="0" algn="ctr" defTabSz="914400" rtl="0" eaLnBrk="1" fontAlgn="auto" latinLnBrk="0" hangingPunct="1">
                <a:lnSpc>
                  <a:spcPct val="100000"/>
                </a:lnSpc>
                <a:spcBef>
                  <a:spcPts val="600"/>
                </a:spcBef>
                <a:spcAft>
                  <a:spcPts val="0"/>
                </a:spcAft>
                <a:buClrTx/>
                <a:buSzTx/>
                <a:buFontTx/>
                <a:buNone/>
                <a:tabLst/>
                <a:defRPr/>
              </a:pPr>
              <a:t>3</a:t>
            </a:fld>
            <a:endParaRPr kumimoji="0" lang="en-US" sz="1100" b="0" i="1" u="none" strike="noStrike" kern="1200" cap="none" spc="0" normalizeH="0" baseline="0" noProof="0" dirty="0">
              <a:ln>
                <a:noFill/>
              </a:ln>
              <a:solidFill>
                <a:srgbClr val="1F497D"/>
              </a:solidFill>
              <a:effectLst/>
              <a:uLnTx/>
              <a:uFillTx/>
              <a:latin typeface="Helvetica"/>
              <a:sym typeface="Calibri"/>
            </a:endParaRPr>
          </a:p>
        </p:txBody>
      </p:sp>
      <p:graphicFrame>
        <p:nvGraphicFramePr>
          <p:cNvPr id="5" name="Content Placeholder 4"/>
          <p:cNvGraphicFramePr>
            <a:graphicFrameLocks noGrp="1"/>
          </p:cNvGraphicFramePr>
          <p:nvPr>
            <p:ph sz="quarter" idx="10"/>
            <p:extLst/>
          </p:nvPr>
        </p:nvGraphicFramePr>
        <p:xfrm>
          <a:off x="-3" y="1295403"/>
          <a:ext cx="12192004" cy="5527040"/>
        </p:xfrm>
        <a:graphic>
          <a:graphicData uri="http://schemas.openxmlformats.org/drawingml/2006/table">
            <a:tbl>
              <a:tblPr firstRow="1" bandRow="1">
                <a:tableStyleId>{5C22544A-7EE6-4342-B048-85BDC9FD1C3A}</a:tableStyleId>
              </a:tblPr>
              <a:tblGrid>
                <a:gridCol w="1108364">
                  <a:extLst>
                    <a:ext uri="{9D8B030D-6E8A-4147-A177-3AD203B41FA5}">
                      <a16:colId xmlns:a16="http://schemas.microsoft.com/office/drawing/2014/main" val="20000"/>
                    </a:ext>
                  </a:extLst>
                </a:gridCol>
                <a:gridCol w="1108364">
                  <a:extLst>
                    <a:ext uri="{9D8B030D-6E8A-4147-A177-3AD203B41FA5}">
                      <a16:colId xmlns:a16="http://schemas.microsoft.com/office/drawing/2014/main" val="20001"/>
                    </a:ext>
                  </a:extLst>
                </a:gridCol>
                <a:gridCol w="1108364">
                  <a:extLst>
                    <a:ext uri="{9D8B030D-6E8A-4147-A177-3AD203B41FA5}">
                      <a16:colId xmlns:a16="http://schemas.microsoft.com/office/drawing/2014/main" val="20002"/>
                    </a:ext>
                  </a:extLst>
                </a:gridCol>
                <a:gridCol w="1108364">
                  <a:extLst>
                    <a:ext uri="{9D8B030D-6E8A-4147-A177-3AD203B41FA5}">
                      <a16:colId xmlns:a16="http://schemas.microsoft.com/office/drawing/2014/main" val="20003"/>
                    </a:ext>
                  </a:extLst>
                </a:gridCol>
                <a:gridCol w="1108364">
                  <a:extLst>
                    <a:ext uri="{9D8B030D-6E8A-4147-A177-3AD203B41FA5}">
                      <a16:colId xmlns:a16="http://schemas.microsoft.com/office/drawing/2014/main" val="20004"/>
                    </a:ext>
                  </a:extLst>
                </a:gridCol>
                <a:gridCol w="1108364">
                  <a:extLst>
                    <a:ext uri="{9D8B030D-6E8A-4147-A177-3AD203B41FA5}">
                      <a16:colId xmlns:a16="http://schemas.microsoft.com/office/drawing/2014/main" val="20005"/>
                    </a:ext>
                  </a:extLst>
                </a:gridCol>
                <a:gridCol w="1108364">
                  <a:extLst>
                    <a:ext uri="{9D8B030D-6E8A-4147-A177-3AD203B41FA5}">
                      <a16:colId xmlns:a16="http://schemas.microsoft.com/office/drawing/2014/main" val="20006"/>
                    </a:ext>
                  </a:extLst>
                </a:gridCol>
                <a:gridCol w="1108364">
                  <a:extLst>
                    <a:ext uri="{9D8B030D-6E8A-4147-A177-3AD203B41FA5}">
                      <a16:colId xmlns:a16="http://schemas.microsoft.com/office/drawing/2014/main" val="20007"/>
                    </a:ext>
                  </a:extLst>
                </a:gridCol>
                <a:gridCol w="1108364">
                  <a:extLst>
                    <a:ext uri="{9D8B030D-6E8A-4147-A177-3AD203B41FA5}">
                      <a16:colId xmlns:a16="http://schemas.microsoft.com/office/drawing/2014/main" val="20008"/>
                    </a:ext>
                  </a:extLst>
                </a:gridCol>
                <a:gridCol w="1108364">
                  <a:extLst>
                    <a:ext uri="{9D8B030D-6E8A-4147-A177-3AD203B41FA5}">
                      <a16:colId xmlns:a16="http://schemas.microsoft.com/office/drawing/2014/main" val="20009"/>
                    </a:ext>
                  </a:extLst>
                </a:gridCol>
                <a:gridCol w="1108364">
                  <a:extLst>
                    <a:ext uri="{9D8B030D-6E8A-4147-A177-3AD203B41FA5}">
                      <a16:colId xmlns:a16="http://schemas.microsoft.com/office/drawing/2014/main" val="20010"/>
                    </a:ext>
                  </a:extLst>
                </a:gridCol>
              </a:tblGrid>
              <a:tr h="370840">
                <a:tc>
                  <a:txBody>
                    <a:bodyPr/>
                    <a:lstStyle/>
                    <a:p>
                      <a:r>
                        <a:rPr lang="en-AU" dirty="0"/>
                        <a:t>Deliverable</a:t>
                      </a:r>
                    </a:p>
                  </a:txBody>
                  <a:tcPr/>
                </a:tc>
                <a:tc>
                  <a:txBody>
                    <a:bodyPr/>
                    <a:lstStyle/>
                    <a:p>
                      <a:r>
                        <a:rPr lang="en-AU" dirty="0"/>
                        <a:t>Q3 2019</a:t>
                      </a:r>
                    </a:p>
                  </a:txBody>
                  <a:tcPr/>
                </a:tc>
                <a:tc>
                  <a:txBody>
                    <a:bodyPr/>
                    <a:lstStyle/>
                    <a:p>
                      <a:r>
                        <a:rPr lang="en-AU" dirty="0"/>
                        <a:t>Q4 2019</a:t>
                      </a:r>
                    </a:p>
                  </a:txBody>
                  <a:tcPr/>
                </a:tc>
                <a:tc>
                  <a:txBody>
                    <a:bodyPr/>
                    <a:lstStyle/>
                    <a:p>
                      <a:r>
                        <a:rPr lang="en-AU" dirty="0"/>
                        <a:t>Q1 2020</a:t>
                      </a:r>
                    </a:p>
                  </a:txBody>
                  <a:tcPr/>
                </a:tc>
                <a:tc>
                  <a:txBody>
                    <a:bodyPr/>
                    <a:lstStyle/>
                    <a:p>
                      <a:r>
                        <a:rPr lang="en-AU" dirty="0"/>
                        <a:t>Q2 2020</a:t>
                      </a:r>
                    </a:p>
                  </a:txBody>
                  <a:tcPr/>
                </a:tc>
                <a:tc>
                  <a:txBody>
                    <a:bodyPr/>
                    <a:lstStyle/>
                    <a:p>
                      <a:r>
                        <a:rPr lang="en-AU" dirty="0"/>
                        <a:t>Q3 2020</a:t>
                      </a:r>
                    </a:p>
                  </a:txBody>
                  <a:tcPr/>
                </a:tc>
                <a:tc>
                  <a:txBody>
                    <a:bodyPr/>
                    <a:lstStyle/>
                    <a:p>
                      <a:r>
                        <a:rPr lang="en-AU" dirty="0"/>
                        <a:t>Q4 2020</a:t>
                      </a:r>
                    </a:p>
                  </a:txBody>
                  <a:tcPr/>
                </a:tc>
                <a:tc>
                  <a:txBody>
                    <a:bodyPr/>
                    <a:lstStyle/>
                    <a:p>
                      <a:r>
                        <a:rPr lang="en-AU" dirty="0"/>
                        <a:t>Q1</a:t>
                      </a:r>
                      <a:r>
                        <a:rPr lang="en-AU" baseline="0" dirty="0"/>
                        <a:t> 2021</a:t>
                      </a:r>
                      <a:endParaRPr lang="en-AU" dirty="0"/>
                    </a:p>
                  </a:txBody>
                  <a:tcPr/>
                </a:tc>
                <a:tc>
                  <a:txBody>
                    <a:bodyPr/>
                    <a:lstStyle/>
                    <a:p>
                      <a:r>
                        <a:rPr lang="en-AU" dirty="0"/>
                        <a:t>Q2 2021</a:t>
                      </a:r>
                    </a:p>
                  </a:txBody>
                  <a:tcPr/>
                </a:tc>
                <a:tc>
                  <a:txBody>
                    <a:bodyPr/>
                    <a:lstStyle/>
                    <a:p>
                      <a:r>
                        <a:rPr lang="en-AU" dirty="0"/>
                        <a:t>Q3 2021</a:t>
                      </a:r>
                    </a:p>
                  </a:txBody>
                  <a:tcPr/>
                </a:tc>
                <a:tc>
                  <a:txBody>
                    <a:bodyPr/>
                    <a:lstStyle/>
                    <a:p>
                      <a:r>
                        <a:rPr lang="en-AU" dirty="0"/>
                        <a:t>Q4 2021</a:t>
                      </a:r>
                    </a:p>
                  </a:txBody>
                  <a:tcPr/>
                </a:tc>
                <a:extLst>
                  <a:ext uri="{0D108BD9-81ED-4DB2-BD59-A6C34878D82A}">
                    <a16:rowId xmlns:a16="http://schemas.microsoft.com/office/drawing/2014/main" val="10000"/>
                  </a:ext>
                </a:extLst>
              </a:tr>
              <a:tr h="370840">
                <a:tc>
                  <a:txBody>
                    <a:bodyPr/>
                    <a:lstStyle/>
                    <a:p>
                      <a:r>
                        <a:rPr lang="en-AU" sz="950" b="1" dirty="0"/>
                        <a:t>CV-3 (pre-flight</a:t>
                      </a:r>
                      <a:r>
                        <a:rPr lang="en-AU" sz="950" b="1" baseline="0" dirty="0"/>
                        <a:t> workshop)</a:t>
                      </a:r>
                      <a:endParaRPr lang="en-AU" sz="950" b="1" dirty="0"/>
                    </a:p>
                  </a:txBody>
                  <a:tcPr/>
                </a:tc>
                <a:tc>
                  <a:txBody>
                    <a:bodyPr/>
                    <a:lstStyle/>
                    <a:p>
                      <a:r>
                        <a:rPr lang="en-AU" sz="950" dirty="0">
                          <a:solidFill>
                            <a:schemeClr val="bg1"/>
                          </a:solidFill>
                        </a:rPr>
                        <a:t>Strong community interest. Joint GSICS/WGCV letter signed,</a:t>
                      </a:r>
                      <a:r>
                        <a:rPr lang="en-AU" sz="950" baseline="0" dirty="0">
                          <a:solidFill>
                            <a:schemeClr val="bg1"/>
                          </a:solidFill>
                        </a:rPr>
                        <a:t> workshop Q2 Q3 2020. Key aspect GHG sensors.</a:t>
                      </a:r>
                      <a:endParaRPr lang="en-AU" sz="950" dirty="0">
                        <a:solidFill>
                          <a:schemeClr val="bg1"/>
                        </a:solidFill>
                      </a:endParaRPr>
                    </a:p>
                  </a:txBody>
                  <a:tcPr>
                    <a:solidFill>
                      <a:schemeClr val="tx1">
                        <a:lumMod val="75000"/>
                        <a:lumOff val="25000"/>
                      </a:schemeClr>
                    </a:solidFill>
                  </a:tcPr>
                </a:tc>
                <a:tc gridSpan="4">
                  <a:txBody>
                    <a:bodyPr/>
                    <a:lstStyle/>
                    <a:p>
                      <a:r>
                        <a:rPr lang="en-AU" sz="950" dirty="0"/>
                        <a:t>Due</a:t>
                      </a:r>
                      <a:r>
                        <a:rPr lang="en-AU" sz="950" baseline="0" dirty="0"/>
                        <a:t> date extended to Q3 2020  </a:t>
                      </a:r>
                      <a:endParaRPr lang="en-AU" sz="950" dirty="0"/>
                    </a:p>
                  </a:txBody>
                  <a:tcPr>
                    <a:solidFill>
                      <a:schemeClr val="tx1">
                        <a:lumMod val="50000"/>
                        <a:lumOff val="50000"/>
                      </a:schemeClr>
                    </a:solidFill>
                  </a:tcPr>
                </a:tc>
                <a:tc hMerge="1">
                  <a:txBody>
                    <a:bodyPr/>
                    <a:lstStyle/>
                    <a:p>
                      <a:endParaRPr lang="en-AU" dirty="0"/>
                    </a:p>
                  </a:txBody>
                  <a:tcPr>
                    <a:solidFill>
                      <a:schemeClr val="tx1">
                        <a:lumMod val="50000"/>
                        <a:lumOff val="50000"/>
                      </a:schemeClr>
                    </a:solidFill>
                  </a:tcPr>
                </a:tc>
                <a:tc hMerge="1">
                  <a:txBody>
                    <a:bodyPr/>
                    <a:lstStyle/>
                    <a:p>
                      <a:endParaRPr lang="en-AU" dirty="0"/>
                    </a:p>
                  </a:txBody>
                  <a:tcPr>
                    <a:solidFill>
                      <a:schemeClr val="tx1">
                        <a:lumMod val="50000"/>
                        <a:lumOff val="50000"/>
                      </a:schemeClr>
                    </a:solidFill>
                  </a:tcPr>
                </a:tc>
                <a:tc hMerge="1">
                  <a:txBody>
                    <a:bodyPr/>
                    <a:lstStyle/>
                    <a:p>
                      <a:endParaRPr lang="en-AU" dirty="0"/>
                    </a:p>
                  </a:txBody>
                  <a:tcPr>
                    <a:solidFill>
                      <a:schemeClr val="tx1">
                        <a:lumMod val="50000"/>
                        <a:lumOff val="50000"/>
                      </a:schemeClr>
                    </a:solidFill>
                  </a:tcPr>
                </a:tc>
                <a:tc>
                  <a:txBody>
                    <a:bodyPr/>
                    <a:lstStyle/>
                    <a:p>
                      <a:endParaRPr lang="en-AU" sz="950" dirty="0"/>
                    </a:p>
                  </a:txBody>
                  <a:tcPr>
                    <a:solidFill>
                      <a:srgbClr val="D0D8E8"/>
                    </a:solidFill>
                  </a:tcPr>
                </a:tc>
                <a:tc>
                  <a:txBody>
                    <a:bodyPr/>
                    <a:lstStyle/>
                    <a:p>
                      <a:endParaRPr lang="en-AU" sz="950" dirty="0"/>
                    </a:p>
                  </a:txBody>
                  <a:tcPr>
                    <a:solidFill>
                      <a:srgbClr val="D0D8E8"/>
                    </a:solidFill>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1"/>
                  </a:ext>
                </a:extLst>
              </a:tr>
              <a:tr h="370840">
                <a:tc>
                  <a:txBody>
                    <a:bodyPr/>
                    <a:lstStyle/>
                    <a:p>
                      <a:r>
                        <a:rPr lang="en-AU" sz="950" b="1" dirty="0"/>
                        <a:t>CV-9 (</a:t>
                      </a:r>
                      <a:r>
                        <a:rPr lang="en-AU" sz="950" b="1" dirty="0" err="1"/>
                        <a:t>RadCalNet</a:t>
                      </a:r>
                      <a:r>
                        <a:rPr lang="en-AU" sz="950" b="1" dirty="0"/>
                        <a:t>)</a:t>
                      </a:r>
                    </a:p>
                  </a:txBody>
                  <a:tcPr/>
                </a:tc>
                <a:tc gridSpan="2">
                  <a:txBody>
                    <a:bodyPr/>
                    <a:lstStyle/>
                    <a:p>
                      <a:r>
                        <a:rPr lang="en-AU" sz="950" dirty="0">
                          <a:solidFill>
                            <a:schemeClr val="bg1"/>
                          </a:solidFill>
                        </a:rPr>
                        <a:t>Ongoing</a:t>
                      </a:r>
                      <a:r>
                        <a:rPr lang="en-AU" sz="950" baseline="0" dirty="0">
                          <a:solidFill>
                            <a:schemeClr val="bg1"/>
                          </a:solidFill>
                        </a:rPr>
                        <a:t> task renewable each year</a:t>
                      </a:r>
                      <a:endParaRPr lang="en-AU" sz="950" dirty="0">
                        <a:solidFill>
                          <a:schemeClr val="bg1"/>
                        </a:solidFill>
                      </a:endParaRPr>
                    </a:p>
                  </a:txBody>
                  <a:tcPr>
                    <a:solidFill>
                      <a:schemeClr val="tx1">
                        <a:lumMod val="75000"/>
                        <a:lumOff val="25000"/>
                      </a:schemeClr>
                    </a:solidFill>
                  </a:tcPr>
                </a:tc>
                <a:tc hMerge="1">
                  <a:txBody>
                    <a:bodyPr/>
                    <a:lstStyle/>
                    <a:p>
                      <a:endParaRPr lang="en-AU" dirty="0"/>
                    </a:p>
                  </a:txBody>
                  <a:tcPr>
                    <a:solidFill>
                      <a:schemeClr val="tx1">
                        <a:lumMod val="75000"/>
                        <a:lumOff val="25000"/>
                      </a:schemeClr>
                    </a:solidFill>
                  </a:tcPr>
                </a:tc>
                <a:tc gridSpan="8">
                  <a:txBody>
                    <a:bodyPr/>
                    <a:lstStyle/>
                    <a:p>
                      <a:r>
                        <a:rPr lang="en-AU" sz="950" dirty="0">
                          <a:solidFill>
                            <a:schemeClr val="tx1"/>
                          </a:solidFill>
                        </a:rPr>
                        <a:t>Ongoing task renewable each</a:t>
                      </a:r>
                      <a:r>
                        <a:rPr lang="en-AU" sz="950" baseline="0" dirty="0">
                          <a:solidFill>
                            <a:schemeClr val="tx1"/>
                          </a:solidFill>
                        </a:rPr>
                        <a:t> year</a:t>
                      </a:r>
                      <a:endParaRPr lang="en-AU" sz="950" dirty="0">
                        <a:solidFill>
                          <a:schemeClr val="tx1"/>
                        </a:solidFill>
                      </a:endParaRPr>
                    </a:p>
                  </a:txBody>
                  <a:tcPr>
                    <a:solidFill>
                      <a:schemeClr val="bg2">
                        <a:lumMod val="75000"/>
                      </a:schemeClr>
                    </a:solidFill>
                  </a:tcPr>
                </a:tc>
                <a:tc hMerge="1">
                  <a:txBody>
                    <a:bodyPr/>
                    <a:lstStyle/>
                    <a:p>
                      <a:endParaRPr lang="en-AU" dirty="0">
                        <a:solidFill>
                          <a:schemeClr val="tx1">
                            <a:lumMod val="50000"/>
                            <a:lumOff val="50000"/>
                          </a:schemeClr>
                        </a:solidFill>
                      </a:endParaRPr>
                    </a:p>
                  </a:txBody>
                  <a:tcPr>
                    <a:solidFill>
                      <a:schemeClr val="tx1">
                        <a:lumMod val="50000"/>
                        <a:lumOff val="50000"/>
                      </a:schemeClr>
                    </a:solidFill>
                  </a:tcPr>
                </a:tc>
                <a:tc hMerge="1">
                  <a:txBody>
                    <a:bodyPr/>
                    <a:lstStyle/>
                    <a:p>
                      <a:endParaRPr lang="en-AU" dirty="0">
                        <a:solidFill>
                          <a:schemeClr val="tx1">
                            <a:lumMod val="50000"/>
                            <a:lumOff val="50000"/>
                          </a:schemeClr>
                        </a:solidFill>
                      </a:endParaRPr>
                    </a:p>
                  </a:txBody>
                  <a:tcPr>
                    <a:solidFill>
                      <a:schemeClr val="tx1">
                        <a:lumMod val="50000"/>
                        <a:lumOff val="50000"/>
                      </a:schemeClr>
                    </a:solidFill>
                  </a:tcPr>
                </a:tc>
                <a:tc hMerge="1">
                  <a:txBody>
                    <a:bodyPr/>
                    <a:lstStyle/>
                    <a:p>
                      <a:endParaRPr lang="en-AU" dirty="0">
                        <a:solidFill>
                          <a:schemeClr val="tx1">
                            <a:lumMod val="50000"/>
                            <a:lumOff val="50000"/>
                          </a:schemeClr>
                        </a:solidFill>
                      </a:endParaRPr>
                    </a:p>
                  </a:txBody>
                  <a:tcPr>
                    <a:solidFill>
                      <a:schemeClr val="tx1">
                        <a:lumMod val="50000"/>
                        <a:lumOff val="50000"/>
                      </a:schemeClr>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10002"/>
                  </a:ext>
                </a:extLst>
              </a:tr>
              <a:tr h="370840">
                <a:tc>
                  <a:txBody>
                    <a:bodyPr/>
                    <a:lstStyle/>
                    <a:p>
                      <a:r>
                        <a:rPr lang="en-AU" sz="950" b="1" dirty="0"/>
                        <a:t>CV-14 (CMIX)</a:t>
                      </a:r>
                    </a:p>
                  </a:txBody>
                  <a:tcPr/>
                </a:tc>
                <a:tc gridSpan="4">
                  <a:txBody>
                    <a:bodyPr/>
                    <a:lstStyle/>
                    <a:p>
                      <a:r>
                        <a:rPr lang="en-AU" sz="950" dirty="0">
                          <a:solidFill>
                            <a:schemeClr val="bg1"/>
                          </a:solidFill>
                        </a:rPr>
                        <a:t>On</a:t>
                      </a:r>
                      <a:r>
                        <a:rPr lang="en-AU" sz="950" baseline="0" dirty="0">
                          <a:solidFill>
                            <a:schemeClr val="bg1"/>
                          </a:solidFill>
                        </a:rPr>
                        <a:t> track for delivery. 9 teams participating &amp; have delivered their results over 5 evaluation datasets (Landsat-8 &amp; Sentinel-2 scenes). Results currently being evaluated &amp; will be published &amp; discussed in 2nd ACIX II-CMIX WS (3-5 December 2019, ESA/ESRIN) (</a:t>
                      </a:r>
                      <a:r>
                        <a:rPr lang="en-AU" sz="950" baseline="0" dirty="0">
                          <a:solidFill>
                            <a:schemeClr val="bg1"/>
                          </a:solidFill>
                          <a:hlinkClick r:id="rId2"/>
                        </a:rPr>
                        <a:t>https://earth.esa.int/web/sppa/meetings-workshops/hosted-and-co-sponsored-meetings/acix-ii-cmix-2nd-ws</a:t>
                      </a:r>
                      <a:r>
                        <a:rPr lang="en-AU" sz="950" baseline="0" dirty="0">
                          <a:solidFill>
                            <a:schemeClr val="bg1"/>
                          </a:solidFill>
                        </a:rPr>
                        <a:t>)</a:t>
                      </a:r>
                      <a:endParaRPr lang="en-AU" sz="950" dirty="0">
                        <a:solidFill>
                          <a:schemeClr val="bg1"/>
                        </a:solidFill>
                      </a:endParaRPr>
                    </a:p>
                  </a:txBody>
                  <a:tcPr>
                    <a:solidFill>
                      <a:schemeClr val="tx1">
                        <a:lumMod val="75000"/>
                        <a:lumOff val="25000"/>
                      </a:schemeClr>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3"/>
                  </a:ext>
                </a:extLst>
              </a:tr>
              <a:tr h="370840">
                <a:tc>
                  <a:txBody>
                    <a:bodyPr/>
                    <a:lstStyle/>
                    <a:p>
                      <a:r>
                        <a:rPr lang="en-AU" sz="950" b="1" dirty="0"/>
                        <a:t>CV-15 (L1</a:t>
                      </a:r>
                      <a:r>
                        <a:rPr lang="en-AU" sz="950" b="1" baseline="0" dirty="0"/>
                        <a:t> inter-operability)</a:t>
                      </a:r>
                      <a:endParaRPr lang="en-AU" sz="950" b="1" dirty="0"/>
                    </a:p>
                  </a:txBody>
                  <a:tcPr/>
                </a:tc>
                <a:tc gridSpan="2">
                  <a:txBody>
                    <a:bodyPr/>
                    <a:lstStyle/>
                    <a:p>
                      <a:r>
                        <a:rPr lang="en-AU" sz="950" dirty="0">
                          <a:solidFill>
                            <a:schemeClr val="bg1"/>
                          </a:solidFill>
                        </a:rPr>
                        <a:t>S</a:t>
                      </a:r>
                      <a:r>
                        <a:rPr lang="en-AU" sz="950" baseline="0" dirty="0">
                          <a:solidFill>
                            <a:schemeClr val="bg1"/>
                          </a:solidFill>
                        </a:rPr>
                        <a:t>olar reference spectrum completed,  WGCV/GSICS SI-traceable workshop, community white paper &amp; proceedings to be published early 2020   </a:t>
                      </a:r>
                      <a:endParaRPr lang="en-AU" sz="950" dirty="0">
                        <a:solidFill>
                          <a:schemeClr val="bg1"/>
                        </a:solidFill>
                      </a:endParaRPr>
                    </a:p>
                  </a:txBody>
                  <a:tcPr>
                    <a:solidFill>
                      <a:schemeClr val="tx1">
                        <a:lumMod val="75000"/>
                        <a:lumOff val="25000"/>
                      </a:schemeClr>
                    </a:solidFill>
                  </a:tcPr>
                </a:tc>
                <a:tc hMerge="1">
                  <a:txBody>
                    <a:bodyPr/>
                    <a:lstStyle/>
                    <a:p>
                      <a:endParaRPr lang="en-AU" dirty="0"/>
                    </a:p>
                  </a:txBody>
                  <a:tcPr>
                    <a:solidFill>
                      <a:schemeClr val="tx1">
                        <a:lumMod val="75000"/>
                        <a:lumOff val="25000"/>
                      </a:schemeClr>
                    </a:solidFill>
                  </a:tcPr>
                </a:tc>
                <a:tc>
                  <a:txBody>
                    <a:bodyPr/>
                    <a:lstStyle/>
                    <a:p>
                      <a:endParaRPr lang="en-AU" sz="950" dirty="0"/>
                    </a:p>
                  </a:txBody>
                  <a:tcPr>
                    <a:solidFill>
                      <a:srgbClr val="E9EDF4"/>
                    </a:solidFill>
                  </a:tcPr>
                </a:tc>
                <a:tc>
                  <a:txBody>
                    <a:bodyPr/>
                    <a:lstStyle/>
                    <a:p>
                      <a:endParaRPr lang="en-AU" sz="950" dirty="0"/>
                    </a:p>
                  </a:txBody>
                  <a:tcPr>
                    <a:solidFill>
                      <a:srgbClr val="E9EDF4"/>
                    </a:solidFill>
                  </a:tcPr>
                </a:tc>
                <a:tc>
                  <a:txBody>
                    <a:bodyPr/>
                    <a:lstStyle/>
                    <a:p>
                      <a:endParaRPr lang="en-AU" sz="950" dirty="0"/>
                    </a:p>
                  </a:txBody>
                  <a:tcPr>
                    <a:solidFill>
                      <a:srgbClr val="E9EDF4"/>
                    </a:solidFill>
                  </a:tcPr>
                </a:tc>
                <a:tc>
                  <a:txBody>
                    <a:bodyPr/>
                    <a:lstStyle/>
                    <a:p>
                      <a:endParaRPr lang="en-AU" sz="950" dirty="0"/>
                    </a:p>
                  </a:txBody>
                  <a:tcPr>
                    <a:solidFill>
                      <a:srgbClr val="E9EDF4"/>
                    </a:solidFill>
                  </a:tcPr>
                </a:tc>
                <a:tc>
                  <a:txBody>
                    <a:bodyPr/>
                    <a:lstStyle/>
                    <a:p>
                      <a:endParaRPr lang="en-AU" sz="950" dirty="0"/>
                    </a:p>
                  </a:txBody>
                  <a:tcPr>
                    <a:solidFill>
                      <a:srgbClr val="E9EDF4"/>
                    </a:solidFill>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4"/>
                  </a:ext>
                </a:extLst>
              </a:tr>
              <a:tr h="370840">
                <a:tc>
                  <a:txBody>
                    <a:bodyPr/>
                    <a:lstStyle/>
                    <a:p>
                      <a:r>
                        <a:rPr lang="en-AU" sz="950" b="1" dirty="0"/>
                        <a:t>CV-17 (Continental</a:t>
                      </a:r>
                      <a:r>
                        <a:rPr lang="en-AU" sz="950" b="1" baseline="0" dirty="0"/>
                        <a:t> SR)</a:t>
                      </a:r>
                      <a:endParaRPr lang="en-AU" sz="950" b="1" dirty="0"/>
                    </a:p>
                  </a:txBody>
                  <a:tcPr/>
                </a:tc>
                <a:tc>
                  <a:txBody>
                    <a:bodyPr/>
                    <a:lstStyle/>
                    <a:p>
                      <a:r>
                        <a:rPr lang="en-AU" sz="950" dirty="0">
                          <a:solidFill>
                            <a:schemeClr val="bg1"/>
                          </a:solidFill>
                        </a:rPr>
                        <a:t>Report distributed</a:t>
                      </a:r>
                      <a:r>
                        <a:rPr lang="en-AU" sz="950" baseline="0" dirty="0">
                          <a:solidFill>
                            <a:schemeClr val="bg1"/>
                          </a:solidFill>
                        </a:rPr>
                        <a:t> to community</a:t>
                      </a:r>
                      <a:endParaRPr lang="en-AU" sz="950" dirty="0">
                        <a:solidFill>
                          <a:schemeClr val="bg1"/>
                        </a:solidFill>
                      </a:endParaRPr>
                    </a:p>
                  </a:txBody>
                  <a:tcPr>
                    <a:solidFill>
                      <a:schemeClr val="tx1">
                        <a:lumMod val="75000"/>
                        <a:lumOff val="25000"/>
                      </a:schemeClr>
                    </a:solidFill>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5"/>
                  </a:ext>
                </a:extLst>
              </a:tr>
              <a:tr h="370840">
                <a:tc>
                  <a:txBody>
                    <a:bodyPr/>
                    <a:lstStyle/>
                    <a:p>
                      <a:r>
                        <a:rPr lang="en-AU" sz="950" b="1" dirty="0"/>
                        <a:t>CV-18 (GHG ref standards)</a:t>
                      </a:r>
                    </a:p>
                  </a:txBody>
                  <a:tcPr/>
                </a:tc>
                <a:tc gridSpan="2">
                  <a:txBody>
                    <a:bodyPr/>
                    <a:lstStyle/>
                    <a:p>
                      <a:r>
                        <a:rPr lang="en-AU" sz="950" dirty="0">
                          <a:solidFill>
                            <a:schemeClr val="bg1"/>
                          </a:solidFill>
                        </a:rPr>
                        <a:t>Apr 2019 meeting discussed TCCON</a:t>
                      </a:r>
                      <a:r>
                        <a:rPr lang="en-AU" sz="950" baseline="0" dirty="0">
                          <a:solidFill>
                            <a:schemeClr val="bg1"/>
                          </a:solidFill>
                        </a:rPr>
                        <a:t>. Workshop planned Q1 2020. Formal invitations distributed. </a:t>
                      </a:r>
                      <a:endParaRPr lang="en-AU" sz="950" dirty="0">
                        <a:solidFill>
                          <a:schemeClr val="bg1"/>
                        </a:solidFill>
                      </a:endParaRPr>
                    </a:p>
                  </a:txBody>
                  <a:tcPr>
                    <a:solidFill>
                      <a:schemeClr val="tx1">
                        <a:lumMod val="75000"/>
                        <a:lumOff val="25000"/>
                      </a:schemeClr>
                    </a:solidFill>
                  </a:tcPr>
                </a:tc>
                <a:tc hMerge="1">
                  <a:txBody>
                    <a:bodyPr/>
                    <a:lstStyle/>
                    <a:p>
                      <a:endParaRPr lang="en-AU" dirty="0"/>
                    </a:p>
                  </a:txBody>
                  <a:tcPr>
                    <a:solidFill>
                      <a:schemeClr val="tx1">
                        <a:lumMod val="75000"/>
                        <a:lumOff val="25000"/>
                      </a:schemeClr>
                    </a:solidFill>
                  </a:tcPr>
                </a:tc>
                <a:tc gridSpan="4">
                  <a:txBody>
                    <a:bodyPr/>
                    <a:lstStyle/>
                    <a:p>
                      <a:r>
                        <a:rPr lang="en-AU" sz="950" dirty="0"/>
                        <a:t>Extension</a:t>
                      </a:r>
                      <a:r>
                        <a:rPr lang="en-AU" sz="950" baseline="0" dirty="0"/>
                        <a:t> to Q3 2020 (NB. Links to GHG)</a:t>
                      </a:r>
                      <a:endParaRPr lang="en-AU" sz="950" dirty="0"/>
                    </a:p>
                  </a:txBody>
                  <a:tcPr>
                    <a:solidFill>
                      <a:schemeClr val="tx1">
                        <a:lumMod val="50000"/>
                        <a:lumOff val="50000"/>
                      </a:schemeClr>
                    </a:solidFill>
                  </a:tcPr>
                </a:tc>
                <a:tc hMerge="1">
                  <a:txBody>
                    <a:bodyPr/>
                    <a:lstStyle/>
                    <a:p>
                      <a:endParaRPr lang="en-AU" dirty="0"/>
                    </a:p>
                  </a:txBody>
                  <a:tcPr>
                    <a:solidFill>
                      <a:schemeClr val="bg1">
                        <a:lumMod val="75000"/>
                      </a:schemeClr>
                    </a:solidFill>
                  </a:tcPr>
                </a:tc>
                <a:tc hMerge="1">
                  <a:txBody>
                    <a:bodyPr/>
                    <a:lstStyle/>
                    <a:p>
                      <a:endParaRPr lang="en-AU" dirty="0"/>
                    </a:p>
                  </a:txBody>
                  <a:tcPr>
                    <a:solidFill>
                      <a:schemeClr val="bg1">
                        <a:lumMod val="75000"/>
                      </a:schemeClr>
                    </a:solidFill>
                  </a:tcPr>
                </a:tc>
                <a:tc hMerge="1">
                  <a:txBody>
                    <a:bodyPr/>
                    <a:lstStyle/>
                    <a:p>
                      <a:endParaRPr lang="en-AU"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6"/>
                  </a:ext>
                </a:extLst>
              </a:tr>
              <a:tr h="370840">
                <a:tc>
                  <a:txBody>
                    <a:bodyPr/>
                    <a:lstStyle/>
                    <a:p>
                      <a:r>
                        <a:rPr lang="en-AU" sz="950" b="1" dirty="0"/>
                        <a:t>CV-19 (biomass pro)</a:t>
                      </a:r>
                    </a:p>
                  </a:txBody>
                  <a:tcPr/>
                </a:tc>
                <a:tc gridSpan="4">
                  <a:txBody>
                    <a:bodyPr/>
                    <a:lstStyle/>
                    <a:p>
                      <a:r>
                        <a:rPr lang="en-AU" sz="950" dirty="0">
                          <a:solidFill>
                            <a:schemeClr val="bg1"/>
                          </a:solidFill>
                        </a:rPr>
                        <a:t>On</a:t>
                      </a:r>
                      <a:r>
                        <a:rPr lang="en-AU" sz="950" baseline="0" dirty="0">
                          <a:solidFill>
                            <a:schemeClr val="bg1"/>
                          </a:solidFill>
                        </a:rPr>
                        <a:t> track to be completed</a:t>
                      </a:r>
                      <a:endParaRPr lang="en-AU" sz="950" dirty="0"/>
                    </a:p>
                  </a:txBody>
                  <a:tcPr>
                    <a:solidFill>
                      <a:schemeClr val="tx1">
                        <a:lumMod val="75000"/>
                        <a:lumOff val="25000"/>
                      </a:schemeClr>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7"/>
                  </a:ext>
                </a:extLst>
              </a:tr>
              <a:tr h="370840">
                <a:tc>
                  <a:txBody>
                    <a:bodyPr/>
                    <a:lstStyle/>
                    <a:p>
                      <a:r>
                        <a:rPr lang="en-AU" sz="950" b="1" dirty="0"/>
                        <a:t>FDA-12 (CEOS product inventory)</a:t>
                      </a:r>
                    </a:p>
                  </a:txBody>
                  <a:tcPr/>
                </a:tc>
                <a:tc gridSpan="2">
                  <a:txBody>
                    <a:bodyPr/>
                    <a:lstStyle/>
                    <a:p>
                      <a:r>
                        <a:rPr lang="en-AU" sz="950" dirty="0">
                          <a:solidFill>
                            <a:schemeClr val="bg1"/>
                          </a:solidFill>
                        </a:rPr>
                        <a:t>Work</a:t>
                      </a:r>
                      <a:r>
                        <a:rPr lang="en-AU" sz="950" baseline="0" dirty="0">
                          <a:solidFill>
                            <a:schemeClr val="bg1"/>
                          </a:solidFill>
                        </a:rPr>
                        <a:t> in progress as part of CARD4L peer review, CV-15 &amp; WGISS/WGCV cooperation on QI</a:t>
                      </a:r>
                      <a:endParaRPr lang="en-AU" sz="950" dirty="0">
                        <a:solidFill>
                          <a:schemeClr val="bg1"/>
                        </a:solidFill>
                      </a:endParaRPr>
                    </a:p>
                  </a:txBody>
                  <a:tcPr>
                    <a:solidFill>
                      <a:schemeClr val="tx1">
                        <a:lumMod val="75000"/>
                        <a:lumOff val="25000"/>
                      </a:schemeClr>
                    </a:solidFill>
                  </a:tcPr>
                </a:tc>
                <a:tc hMerge="1">
                  <a:txBody>
                    <a:bodyPr/>
                    <a:lstStyle/>
                    <a:p>
                      <a:endParaRPr lang="en-AU" dirty="0"/>
                    </a:p>
                  </a:txBody>
                  <a:tcPr>
                    <a:solidFill>
                      <a:schemeClr val="tx1">
                        <a:lumMod val="75000"/>
                        <a:lumOff val="25000"/>
                      </a:schemeClr>
                    </a:solidFill>
                  </a:tcPr>
                </a:tc>
                <a:tc gridSpan="2">
                  <a:txBody>
                    <a:bodyPr/>
                    <a:lstStyle/>
                    <a:p>
                      <a:r>
                        <a:rPr lang="en-AU" sz="950" dirty="0"/>
                        <a:t>Deadline</a:t>
                      </a:r>
                      <a:r>
                        <a:rPr lang="en-AU" sz="950" baseline="0" dirty="0"/>
                        <a:t> e</a:t>
                      </a:r>
                      <a:r>
                        <a:rPr lang="en-AU" sz="950" dirty="0"/>
                        <a:t>xtended</a:t>
                      </a:r>
                      <a:r>
                        <a:rPr lang="en-AU" sz="950" baseline="0" dirty="0"/>
                        <a:t> to Q2 2020 after WGCV46</a:t>
                      </a:r>
                      <a:r>
                        <a:rPr lang="en-AU" sz="950" dirty="0"/>
                        <a:t> meeting in March 2020 </a:t>
                      </a:r>
                    </a:p>
                  </a:txBody>
                  <a:tcPr>
                    <a:solidFill>
                      <a:schemeClr val="bg1">
                        <a:lumMod val="50000"/>
                      </a:schemeClr>
                    </a:solidFill>
                  </a:tcPr>
                </a:tc>
                <a:tc hMerge="1">
                  <a:txBody>
                    <a:bodyPr/>
                    <a:lstStyle/>
                    <a:p>
                      <a:endParaRPr lang="en-AU" dirty="0"/>
                    </a:p>
                  </a:txBody>
                  <a:tcPr>
                    <a:solidFill>
                      <a:schemeClr val="bg1">
                        <a:lumMod val="50000"/>
                      </a:schemeClr>
                    </a:solidFill>
                  </a:tcPr>
                </a:tc>
                <a:tc>
                  <a:txBody>
                    <a:bodyPr/>
                    <a:lstStyle/>
                    <a:p>
                      <a:endParaRPr lang="en-AU" sz="950" dirty="0"/>
                    </a:p>
                  </a:txBody>
                  <a:tcPr>
                    <a:solidFill>
                      <a:srgbClr val="E9EDF4"/>
                    </a:solidFill>
                  </a:tcPr>
                </a:tc>
                <a:tc>
                  <a:txBody>
                    <a:bodyPr/>
                    <a:lstStyle/>
                    <a:p>
                      <a:endParaRPr lang="en-AU" sz="950" dirty="0"/>
                    </a:p>
                  </a:txBody>
                  <a:tcPr>
                    <a:solidFill>
                      <a:srgbClr val="E9EDF4"/>
                    </a:solidFill>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8"/>
                  </a:ext>
                </a:extLst>
              </a:tr>
              <a:tr h="370840">
                <a:tc>
                  <a:txBody>
                    <a:bodyPr/>
                    <a:lstStyle/>
                    <a:p>
                      <a:r>
                        <a:rPr lang="en-AU" sz="950" b="1" dirty="0"/>
                        <a:t>CARB-16 (biomass SS)</a:t>
                      </a:r>
                    </a:p>
                  </a:txBody>
                  <a:tcPr/>
                </a:tc>
                <a:tc gridSpan="2">
                  <a:txBody>
                    <a:bodyPr/>
                    <a:lstStyle/>
                    <a:p>
                      <a:r>
                        <a:rPr lang="en-AU" sz="950" dirty="0">
                          <a:solidFill>
                            <a:schemeClr val="bg1"/>
                          </a:solidFill>
                        </a:rPr>
                        <a:t>On track to be completed</a:t>
                      </a:r>
                    </a:p>
                  </a:txBody>
                  <a:tcPr>
                    <a:solidFill>
                      <a:schemeClr val="tx1">
                        <a:lumMod val="75000"/>
                        <a:lumOff val="25000"/>
                      </a:schemeClr>
                    </a:solidFill>
                  </a:tcPr>
                </a:tc>
                <a:tc hMerge="1">
                  <a:txBody>
                    <a:bodyPr/>
                    <a:lstStyle/>
                    <a:p>
                      <a:endParaRPr lang="en-AU" dirty="0"/>
                    </a:p>
                  </a:txBody>
                  <a:tcPr>
                    <a:solidFill>
                      <a:schemeClr val="tx1">
                        <a:lumMod val="75000"/>
                        <a:lumOff val="25000"/>
                      </a:schemeClr>
                    </a:solidFill>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9"/>
                  </a:ext>
                </a:extLst>
              </a:tr>
            </a:tbl>
          </a:graphicData>
        </a:graphic>
      </p:graphicFrame>
      <p:sp>
        <p:nvSpPr>
          <p:cNvPr id="4" name="Content Placeholder 3"/>
          <p:cNvSpPr>
            <a:spLocks noGrp="1"/>
          </p:cNvSpPr>
          <p:nvPr>
            <p:ph sz="quarter" idx="11"/>
          </p:nvPr>
        </p:nvSpPr>
        <p:spPr>
          <a:xfrm>
            <a:off x="2743200" y="304800"/>
            <a:ext cx="7392838" cy="533400"/>
          </a:xfrm>
        </p:spPr>
        <p:txBody>
          <a:bodyPr/>
          <a:lstStyle/>
          <a:p>
            <a:r>
              <a:rPr lang="en-AU" dirty="0"/>
              <a:t>Status of WGCV’s Contribution to CEOS Work Plan</a:t>
            </a:r>
          </a:p>
        </p:txBody>
      </p:sp>
    </p:spTree>
    <p:extLst>
      <p:ext uri="{BB962C8B-B14F-4D97-AF65-F5344CB8AC3E}">
        <p14:creationId xmlns:p14="http://schemas.microsoft.com/office/powerpoint/2010/main" val="332575213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WGCV Roles in GHG Roadmap</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600"/>
              </a:spcBef>
              <a:spcAft>
                <a:spcPts val="0"/>
              </a:spcAft>
              <a:buClrTx/>
              <a:buSzTx/>
              <a:buFontTx/>
              <a:buNone/>
              <a:tabLst/>
              <a:defRPr/>
            </a:pPr>
            <a:fld id="{C8E38066-F069-41C9-B38D-47DB557F2632}" type="slidenum">
              <a:rPr kumimoji="0" lang="en-GB" sz="1800" b="0" i="0" u="none" strike="noStrike" kern="1200" cap="none" spc="0" normalizeH="0" baseline="0" noProof="0" smtClean="0">
                <a:ln>
                  <a:noFill/>
                </a:ln>
                <a:solidFill>
                  <a:srgbClr val="1F497D"/>
                </a:solidFill>
                <a:effectLst/>
                <a:uLnTx/>
                <a:uFillTx/>
                <a:latin typeface="Calibri"/>
                <a:cs typeface="Calibri"/>
                <a:sym typeface="Calibri"/>
              </a:rPr>
              <a:pPr marL="0" marR="0" lvl="0" indent="0" algn="r" defTabSz="914400" rtl="0" eaLnBrk="1" fontAlgn="auto" latinLnBrk="0" hangingPunct="1">
                <a:lnSpc>
                  <a:spcPct val="100000"/>
                </a:lnSpc>
                <a:spcBef>
                  <a:spcPts val="600"/>
                </a:spcBef>
                <a:spcAft>
                  <a:spcPts val="0"/>
                </a:spcAft>
                <a:buClrTx/>
                <a:buSzTx/>
                <a:buFontTx/>
                <a:buNone/>
                <a:tabLst/>
                <a:defRPr/>
              </a:pPr>
              <a:t>4</a:t>
            </a:fld>
            <a:endParaRPr kumimoji="0" lang="en-GB" sz="1800" b="0" i="0" u="none" strike="noStrike" kern="1200" cap="none" spc="0" normalizeH="0" baseline="0" noProof="0" dirty="0">
              <a:ln>
                <a:noFill/>
              </a:ln>
              <a:solidFill>
                <a:srgbClr val="1F497D"/>
              </a:solidFill>
              <a:effectLst/>
              <a:uLnTx/>
              <a:uFillTx/>
              <a:latin typeface="Calibri"/>
              <a:cs typeface="Calibri"/>
              <a:sym typeface="Calibri"/>
            </a:endParaRPr>
          </a:p>
        </p:txBody>
      </p:sp>
      <p:sp>
        <p:nvSpPr>
          <p:cNvPr id="4" name="Content Placeholder 3"/>
          <p:cNvSpPr>
            <a:spLocks noGrp="1"/>
          </p:cNvSpPr>
          <p:nvPr>
            <p:ph sz="quarter" idx="1"/>
          </p:nvPr>
        </p:nvSpPr>
        <p:spPr/>
        <p:txBody>
          <a:bodyPr/>
          <a:lstStyle/>
          <a:p>
            <a:pPr marL="0" indent="0">
              <a:buNone/>
            </a:pPr>
            <a:r>
              <a:rPr lang="en-US" dirty="0">
                <a:solidFill>
                  <a:srgbClr val="00B050"/>
                </a:solidFill>
              </a:rPr>
              <a:t>To identify best practices in prelaunch and on-orbit calibration of GHG concentration sensors and flux product validation, WGCV will work with GSICS to define:</a:t>
            </a:r>
          </a:p>
          <a:p>
            <a:r>
              <a:rPr lang="en-US" dirty="0">
                <a:solidFill>
                  <a:srgbClr val="00B050"/>
                </a:solidFill>
              </a:rPr>
              <a:t>Identify available standards and calibration techniques to</a:t>
            </a:r>
          </a:p>
          <a:p>
            <a:pPr lvl="1"/>
            <a:r>
              <a:rPr lang="en-US" sz="2000" dirty="0">
                <a:solidFill>
                  <a:srgbClr val="00B050"/>
                </a:solidFill>
              </a:rPr>
              <a:t>Calibrate space based GHG sensors prior to launch </a:t>
            </a:r>
          </a:p>
          <a:p>
            <a:pPr lvl="1"/>
            <a:r>
              <a:rPr lang="en-US" sz="2000" dirty="0">
                <a:solidFill>
                  <a:srgbClr val="00B050"/>
                </a:solidFill>
              </a:rPr>
              <a:t>Calibrate and cross-calibrate GHG sensors on orbit (lunar, solar, vicarious)</a:t>
            </a:r>
            <a:endParaRPr lang="en-US" sz="2800" dirty="0">
              <a:solidFill>
                <a:srgbClr val="00B050"/>
              </a:solidFill>
            </a:endParaRPr>
          </a:p>
          <a:p>
            <a:r>
              <a:rPr lang="en-US" dirty="0">
                <a:solidFill>
                  <a:srgbClr val="00B050"/>
                </a:solidFill>
              </a:rPr>
              <a:t>Define approaches to cross validate retrieved XCO</a:t>
            </a:r>
            <a:r>
              <a:rPr lang="en-US" baseline="-25000" dirty="0">
                <a:solidFill>
                  <a:srgbClr val="00B050"/>
                </a:solidFill>
              </a:rPr>
              <a:t>2</a:t>
            </a:r>
            <a:r>
              <a:rPr lang="en-US" dirty="0">
                <a:solidFill>
                  <a:srgbClr val="00B050"/>
                </a:solidFill>
              </a:rPr>
              <a:t> and XCH</a:t>
            </a:r>
            <a:r>
              <a:rPr lang="en-US" baseline="-25000" dirty="0">
                <a:solidFill>
                  <a:srgbClr val="00B050"/>
                </a:solidFill>
              </a:rPr>
              <a:t>4</a:t>
            </a:r>
            <a:r>
              <a:rPr lang="en-US" dirty="0">
                <a:solidFill>
                  <a:srgbClr val="00B050"/>
                </a:solidFill>
              </a:rPr>
              <a:t> concentrations </a:t>
            </a:r>
          </a:p>
          <a:p>
            <a:pPr lvl="1"/>
            <a:r>
              <a:rPr lang="en-US" sz="2000" dirty="0">
                <a:solidFill>
                  <a:srgbClr val="00B050"/>
                </a:solidFill>
              </a:rPr>
              <a:t>Identify available standards and techniques that can be used to cross-validate space based estimates (TCCON, </a:t>
            </a:r>
            <a:r>
              <a:rPr lang="en-US" sz="2000" dirty="0" err="1">
                <a:solidFill>
                  <a:srgbClr val="00B050"/>
                </a:solidFill>
              </a:rPr>
              <a:t>AirCore</a:t>
            </a:r>
            <a:r>
              <a:rPr lang="en-US" sz="2000" dirty="0">
                <a:solidFill>
                  <a:srgbClr val="00B050"/>
                </a:solidFill>
              </a:rPr>
              <a:t> …) (Rec#11)</a:t>
            </a:r>
            <a:endParaRPr lang="en-US" sz="2800" dirty="0">
              <a:solidFill>
                <a:srgbClr val="00B050"/>
              </a:solidFill>
            </a:endParaRPr>
          </a:p>
          <a:p>
            <a:r>
              <a:rPr lang="en-US" dirty="0"/>
              <a:t>Work with AC-VC and GSICS to define best practices and facilitate exchange and harmonization of approaches for instrument cross-calibration (Rec#10)</a:t>
            </a:r>
          </a:p>
          <a:p>
            <a:r>
              <a:rPr lang="en-US" dirty="0"/>
              <a:t>Identify approaches for validating surface GHG flux products and reference standards </a:t>
            </a:r>
          </a:p>
          <a:p>
            <a:pPr marL="0" indent="0">
              <a:buNone/>
            </a:pPr>
            <a:endParaRPr lang="en-US" sz="2800" dirty="0"/>
          </a:p>
        </p:txBody>
      </p:sp>
      <p:sp>
        <p:nvSpPr>
          <p:cNvPr id="5" name="TextBox 4"/>
          <p:cNvSpPr txBox="1"/>
          <p:nvPr/>
        </p:nvSpPr>
        <p:spPr>
          <a:xfrm>
            <a:off x="4370870" y="6408362"/>
            <a:ext cx="386272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BACC6">
                    <a:lumMod val="50000"/>
                  </a:srgbClr>
                </a:solidFill>
                <a:effectLst/>
                <a:uLnTx/>
                <a:uFillTx/>
                <a:latin typeface="Avenir Roman"/>
              </a:rPr>
              <a:t>New Activities       </a:t>
            </a:r>
            <a:r>
              <a:rPr kumimoji="0" lang="en-US" sz="1800" b="0" i="0" u="none" strike="noStrike" kern="1200" cap="none" spc="0" normalizeH="0" baseline="0" noProof="0" dirty="0">
                <a:ln>
                  <a:noFill/>
                </a:ln>
                <a:solidFill>
                  <a:srgbClr val="00B050"/>
                </a:solidFill>
                <a:effectLst/>
                <a:uLnTx/>
                <a:uFillTx/>
                <a:latin typeface="Avenir Roman"/>
              </a:rPr>
              <a:t>Ongoing Activities</a:t>
            </a:r>
            <a:endParaRPr kumimoji="0" lang="en-US" sz="1800" b="0" i="0" u="none" strike="noStrike" kern="1200" cap="none" spc="0" normalizeH="0" baseline="0" noProof="0" dirty="0">
              <a:ln>
                <a:noFill/>
              </a:ln>
              <a:solidFill>
                <a:srgbClr val="33CCCC"/>
              </a:solidFill>
              <a:effectLst/>
              <a:uLnTx/>
              <a:uFillTx/>
              <a:latin typeface="Avenir Roman"/>
            </a:endParaRPr>
          </a:p>
        </p:txBody>
      </p:sp>
    </p:spTree>
    <p:extLst>
      <p:ext uri="{BB962C8B-B14F-4D97-AF65-F5344CB8AC3E}">
        <p14:creationId xmlns:p14="http://schemas.microsoft.com/office/powerpoint/2010/main" val="119955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AAF2BE10-DA66-41C9-93A5-5EF2473CE458}"/>
              </a:ext>
            </a:extLst>
          </p:cNvPr>
          <p:cNvSpPr/>
          <p:nvPr/>
        </p:nvSpPr>
        <p:spPr>
          <a:xfrm>
            <a:off x="0" y="6605032"/>
            <a:ext cx="3815644" cy="211656"/>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002569"/>
              </a:solidFill>
              <a:effectLst/>
              <a:uLnTx/>
              <a:uFillTx/>
              <a:latin typeface="Avenir Roman"/>
            </a:endParaRPr>
          </a:p>
        </p:txBody>
      </p:sp>
      <p:sp>
        <p:nvSpPr>
          <p:cNvPr id="3" name="Content Placeholder 2"/>
          <p:cNvSpPr>
            <a:spLocks noGrp="1"/>
          </p:cNvSpPr>
          <p:nvPr>
            <p:ph sz="quarter" idx="10"/>
          </p:nvPr>
        </p:nvSpPr>
        <p:spPr>
          <a:xfrm>
            <a:off x="0" y="1287598"/>
            <a:ext cx="12011378" cy="4492314"/>
          </a:xfrm>
          <a:prstGeom prst="rect">
            <a:avLst/>
          </a:prstGeom>
        </p:spPr>
        <p:txBody>
          <a:bodyPr/>
          <a:lstStyle/>
          <a:p>
            <a:pPr marL="0" indent="0">
              <a:spcBef>
                <a:spcPts val="0"/>
              </a:spcBef>
              <a:buNone/>
            </a:pPr>
            <a:r>
              <a:rPr lang="en-GB" sz="1200" dirty="0"/>
              <a:t>Field Surface Reflectance “Round-Robin” (S3R) inter-comparison exercise represents a joint effort to test user-based differences in surface reflectance fiducial reference measurements used for validation of current SR satellite products, and to ensure consensus on field protocols and global SR validation protocols. It is a continuation of CV-17, including the use of drones and extending to other biomes/conditions and conducted in the framework of the ESA FRM4Veg project. These objectives shall be achieved inviting the scientific community to a “Round Robin” inter-comparison exercise and two international workshops to discuss the design of the S3R exercise and the main outcomes.  In addition, the fiducial reference measurements collected during the exercise will serve to validate SR ARD products.</a:t>
            </a:r>
          </a:p>
          <a:p>
            <a:pPr marL="0" indent="0">
              <a:spcBef>
                <a:spcPts val="0"/>
              </a:spcBef>
              <a:buNone/>
            </a:pPr>
            <a:r>
              <a:rPr lang="en-AU" sz="1200" b="1" dirty="0"/>
              <a:t>Objectives:</a:t>
            </a:r>
          </a:p>
          <a:p>
            <a:pPr lvl="1"/>
            <a:r>
              <a:rPr lang="en-AU" sz="1200" dirty="0"/>
              <a:t>Perform RR inter-comparison exercise of SR for: </a:t>
            </a:r>
          </a:p>
          <a:p>
            <a:pPr marL="457200" lvl="1" indent="0">
              <a:buNone/>
            </a:pPr>
            <a:r>
              <a:rPr lang="en-US" sz="1200" dirty="0"/>
              <a:t>	- Testing user-based differences in surface reflectance measurements (including instrument and operator biases as well as measurement collection procedures); </a:t>
            </a:r>
          </a:p>
          <a:p>
            <a:pPr marL="0" indent="0">
              <a:buNone/>
            </a:pPr>
            <a:r>
              <a:rPr lang="en-US" sz="1200" dirty="0"/>
              <a:t>	- Helping design field measurement protocols and validation methodology that are clear and can be easily applied by all users; and </a:t>
            </a:r>
          </a:p>
          <a:p>
            <a:pPr marL="0" indent="0">
              <a:buNone/>
            </a:pPr>
            <a:r>
              <a:rPr lang="en-US" sz="1200" dirty="0"/>
              <a:t>	- Ensuring international buy-in and consensus on the field measurement protocols and global SR validation methodology developed. </a:t>
            </a:r>
            <a:endParaRPr lang="en-AU" sz="1200" dirty="0"/>
          </a:p>
          <a:p>
            <a:pPr lvl="1"/>
            <a:r>
              <a:rPr lang="en-AU" sz="1200" dirty="0"/>
              <a:t>Organize two workshops before and after RR for discussion on protocols, field experiment and outcomes</a:t>
            </a:r>
          </a:p>
          <a:p>
            <a:pPr lvl="1"/>
            <a:r>
              <a:rPr lang="en-AU" sz="1200" dirty="0"/>
              <a:t>Publish RR inter-comparison results</a:t>
            </a:r>
          </a:p>
          <a:p>
            <a:pPr lvl="1"/>
            <a:r>
              <a:rPr lang="en-AU" sz="1200" dirty="0"/>
              <a:t>Develop protocols for global SR validation (field radiometry, drones, others) </a:t>
            </a:r>
          </a:p>
          <a:p>
            <a:r>
              <a:rPr lang="en-AU" sz="1200" b="1" dirty="0"/>
              <a:t>Outcome: </a:t>
            </a:r>
          </a:p>
          <a:p>
            <a:pPr lvl="1">
              <a:spcBef>
                <a:spcPts val="0"/>
              </a:spcBef>
            </a:pPr>
            <a:r>
              <a:rPr lang="fr-FR" sz="1200" b="1" dirty="0"/>
              <a:t>Report </a:t>
            </a:r>
            <a:r>
              <a:rPr lang="fr-FR" sz="1200" dirty="0" err="1"/>
              <a:t>summarising</a:t>
            </a:r>
            <a:r>
              <a:rPr lang="fr-FR" sz="1200" dirty="0"/>
              <a:t> the S3R inter-</a:t>
            </a:r>
            <a:r>
              <a:rPr lang="fr-FR" sz="1200" dirty="0" err="1"/>
              <a:t>comparison</a:t>
            </a:r>
            <a:r>
              <a:rPr lang="fr-FR" sz="1200" dirty="0"/>
              <a:t> </a:t>
            </a:r>
            <a:r>
              <a:rPr lang="fr-FR" sz="1200" dirty="0" err="1"/>
              <a:t>results</a:t>
            </a:r>
            <a:endParaRPr lang="fr-FR" sz="1200" dirty="0"/>
          </a:p>
          <a:p>
            <a:pPr lvl="1">
              <a:spcBef>
                <a:spcPts val="0"/>
              </a:spcBef>
            </a:pPr>
            <a:r>
              <a:rPr lang="fr-FR" sz="1200" b="1" dirty="0"/>
              <a:t>Peer </a:t>
            </a:r>
            <a:r>
              <a:rPr lang="fr-FR" sz="1200" b="1" dirty="0" err="1"/>
              <a:t>reviewed</a:t>
            </a:r>
            <a:r>
              <a:rPr lang="fr-FR" sz="1200" b="1" dirty="0"/>
              <a:t> article </a:t>
            </a:r>
            <a:r>
              <a:rPr lang="fr-FR" sz="1200" dirty="0" err="1"/>
              <a:t>co-authored</a:t>
            </a:r>
            <a:r>
              <a:rPr lang="fr-FR" sz="1200" dirty="0"/>
              <a:t> by all participants </a:t>
            </a:r>
            <a:r>
              <a:rPr lang="fr-FR" sz="1200" dirty="0" err="1"/>
              <a:t>who</a:t>
            </a:r>
            <a:r>
              <a:rPr lang="fr-FR" sz="1200" dirty="0"/>
              <a:t> </a:t>
            </a:r>
            <a:r>
              <a:rPr lang="fr-FR" sz="1200" dirty="0" err="1"/>
              <a:t>wish</a:t>
            </a:r>
            <a:r>
              <a:rPr lang="fr-FR" sz="1200" dirty="0"/>
              <a:t> to </a:t>
            </a:r>
            <a:r>
              <a:rPr lang="fr-FR" sz="1200" dirty="0" err="1"/>
              <a:t>publish</a:t>
            </a:r>
            <a:r>
              <a:rPr lang="fr-FR" sz="1200" dirty="0"/>
              <a:t> the </a:t>
            </a:r>
            <a:r>
              <a:rPr lang="fr-FR" sz="1200" dirty="0" err="1"/>
              <a:t>outcomes</a:t>
            </a:r>
            <a:r>
              <a:rPr lang="fr-FR" sz="1200" dirty="0"/>
              <a:t> of the </a:t>
            </a:r>
            <a:r>
              <a:rPr lang="fr-FR" sz="1200" dirty="0" err="1"/>
              <a:t>activity</a:t>
            </a:r>
            <a:r>
              <a:rPr lang="fr-FR" sz="1200" dirty="0"/>
              <a:t>.</a:t>
            </a:r>
          </a:p>
          <a:p>
            <a:pPr lvl="1">
              <a:spcBef>
                <a:spcPts val="0"/>
              </a:spcBef>
            </a:pPr>
            <a:r>
              <a:rPr lang="fr-FR" sz="1200" b="1" dirty="0"/>
              <a:t>SR validation </a:t>
            </a:r>
            <a:r>
              <a:rPr lang="fr-FR" sz="1200" b="1" dirty="0" err="1"/>
              <a:t>protocols</a:t>
            </a:r>
            <a:r>
              <a:rPr lang="fr-FR" sz="1200" b="1" dirty="0"/>
              <a:t> </a:t>
            </a:r>
            <a:r>
              <a:rPr lang="fr-FR" sz="1200" dirty="0" err="1"/>
              <a:t>including</a:t>
            </a:r>
            <a:r>
              <a:rPr lang="fr-FR" sz="1200" dirty="0"/>
              <a:t> </a:t>
            </a:r>
            <a:r>
              <a:rPr lang="fr-FR" sz="1200" dirty="0" err="1"/>
              <a:t>field</a:t>
            </a:r>
            <a:r>
              <a:rPr lang="fr-FR" sz="1200" dirty="0"/>
              <a:t> </a:t>
            </a:r>
            <a:r>
              <a:rPr lang="fr-FR" sz="1200" dirty="0" err="1"/>
              <a:t>measurements</a:t>
            </a:r>
            <a:r>
              <a:rPr lang="fr-FR" sz="1200" dirty="0"/>
              <a:t> and drones for CEOS WGCV LPV/IVOS </a:t>
            </a:r>
            <a:r>
              <a:rPr lang="fr-FR" sz="1200" dirty="0" err="1"/>
              <a:t>endorsement</a:t>
            </a:r>
            <a:r>
              <a:rPr lang="fr-FR" sz="1200" dirty="0"/>
              <a:t>.</a:t>
            </a:r>
          </a:p>
          <a:p>
            <a:r>
              <a:rPr lang="en-AU" sz="1200" b="1" dirty="0"/>
              <a:t>Period:</a:t>
            </a:r>
            <a:r>
              <a:rPr lang="en-AU" sz="1200" dirty="0"/>
              <a:t> 2020 – 2021</a:t>
            </a:r>
          </a:p>
          <a:p>
            <a:pPr lvl="1">
              <a:spcBef>
                <a:spcPts val="0"/>
              </a:spcBef>
            </a:pPr>
            <a:r>
              <a:rPr lang="en-AU" sz="1200" dirty="0"/>
              <a:t>Experiment Call (Q2 2020) </a:t>
            </a:r>
          </a:p>
          <a:p>
            <a:pPr lvl="1">
              <a:spcBef>
                <a:spcPts val="0"/>
              </a:spcBef>
            </a:pPr>
            <a:r>
              <a:rPr lang="en-GB" sz="1200" dirty="0"/>
              <a:t>First Workshop (Q4 2020)</a:t>
            </a:r>
          </a:p>
          <a:p>
            <a:pPr lvl="1">
              <a:spcBef>
                <a:spcPts val="0"/>
              </a:spcBef>
            </a:pPr>
            <a:r>
              <a:rPr lang="en-GB" sz="1200" dirty="0"/>
              <a:t>S3R exercise (Q2 2021)</a:t>
            </a:r>
          </a:p>
          <a:p>
            <a:pPr lvl="1">
              <a:spcBef>
                <a:spcPts val="0"/>
              </a:spcBef>
            </a:pPr>
            <a:r>
              <a:rPr lang="en-GB" sz="1200" dirty="0"/>
              <a:t>Second workshop (Q3 2021)</a:t>
            </a:r>
          </a:p>
          <a:p>
            <a:pPr lvl="1">
              <a:spcBef>
                <a:spcPts val="0"/>
              </a:spcBef>
            </a:pPr>
            <a:r>
              <a:rPr lang="en-GB" sz="1200" dirty="0"/>
              <a:t>S3R inter-comparison report (Q4 2021)</a:t>
            </a:r>
          </a:p>
          <a:p>
            <a:pPr lvl="1">
              <a:spcBef>
                <a:spcPts val="0"/>
              </a:spcBef>
            </a:pPr>
            <a:r>
              <a:rPr lang="en-GB" sz="1200" dirty="0"/>
              <a:t>SR validation protocol (Q4 2021)</a:t>
            </a:r>
          </a:p>
          <a:p>
            <a:r>
              <a:rPr lang="en-AU" sz="1200" b="1" dirty="0"/>
              <a:t>Contributing Entities</a:t>
            </a:r>
            <a:r>
              <a:rPr lang="en-AU" sz="1200" dirty="0"/>
              <a:t>: ESA, GA, NPL, CSIRO, IVOS, LPV   </a:t>
            </a:r>
          </a:p>
          <a:p>
            <a:r>
              <a:rPr lang="en-AU" sz="1200" b="1" dirty="0"/>
              <a:t>Funding support: </a:t>
            </a:r>
            <a:r>
              <a:rPr lang="en-AU" sz="1200" dirty="0"/>
              <a:t>ESA </a:t>
            </a:r>
            <a:r>
              <a:rPr lang="en-AU" sz="1200" dirty="0" err="1"/>
              <a:t>Earthnet</a:t>
            </a:r>
            <a:r>
              <a:rPr lang="en-AU" sz="1200" dirty="0"/>
              <a:t> (FRM4Veg project)</a:t>
            </a:r>
          </a:p>
          <a:p>
            <a:endParaRPr lang="en-AU" sz="1200" dirty="0"/>
          </a:p>
          <a:p>
            <a:pPr marL="0" indent="0">
              <a:buNone/>
            </a:pPr>
            <a:endParaRPr lang="en-AU" sz="1100" dirty="0"/>
          </a:p>
          <a:p>
            <a:pPr lvl="1">
              <a:spcBef>
                <a:spcPts val="0"/>
              </a:spcBef>
            </a:pPr>
            <a:endParaRPr lang="en-GB" sz="1300" dirty="0"/>
          </a:p>
          <a:p>
            <a:pPr marL="0" lvl="0" indent="0">
              <a:spcBef>
                <a:spcPts val="900"/>
              </a:spcBef>
              <a:buNone/>
            </a:pPr>
            <a:endParaRPr lang="en-GB" u="sng" dirty="0">
              <a:solidFill>
                <a:schemeClr val="tx1"/>
              </a:solidFill>
            </a:endParaRPr>
          </a:p>
        </p:txBody>
      </p:sp>
      <p:sp>
        <p:nvSpPr>
          <p:cNvPr id="4" name="Content Placeholder 3"/>
          <p:cNvSpPr>
            <a:spLocks noGrp="1"/>
          </p:cNvSpPr>
          <p:nvPr>
            <p:ph sz="quarter" idx="11"/>
          </p:nvPr>
        </p:nvSpPr>
        <p:spPr>
          <a:xfrm>
            <a:off x="2348089" y="0"/>
            <a:ext cx="8237849" cy="533400"/>
          </a:xfrm>
          <a:prstGeom prst="rect">
            <a:avLst/>
          </a:prstGeom>
        </p:spPr>
        <p:txBody>
          <a:bodyPr/>
          <a:lstStyle/>
          <a:p>
            <a:pPr algn="ctr">
              <a:defRPr/>
            </a:pPr>
            <a:r>
              <a:rPr lang="en-AU" dirty="0"/>
              <a:t>Field </a:t>
            </a:r>
            <a:r>
              <a:rPr lang="en-AU" b="1" dirty="0"/>
              <a:t>Surface Reflectance “Round-Robin” (S3R) </a:t>
            </a:r>
            <a:r>
              <a:rPr lang="en-AU" dirty="0"/>
              <a:t>inter-comparison exercise, and development of community endorsed SR validation protocols</a:t>
            </a:r>
            <a:endParaRPr lang="en-GB" dirty="0">
              <a:ln>
                <a:solidFill>
                  <a:schemeClr val="bg2"/>
                </a:solidFill>
              </a:ln>
              <a:cs typeface="Verdana"/>
            </a:endParaRPr>
          </a:p>
        </p:txBody>
      </p:sp>
      <p:pic>
        <p:nvPicPr>
          <p:cNvPr id="5" name="Picture 5">
            <a:extLst>
              <a:ext uri="{FF2B5EF4-FFF2-40B4-BE49-F238E27FC236}">
                <a16:creationId xmlns:a16="http://schemas.microsoft.com/office/drawing/2014/main" id="{40C1A6F8-4BEF-4315-ADB6-C92D8B54FD51}"/>
              </a:ext>
            </a:extLst>
          </p:cNvPr>
          <p:cNvPicPr>
            <a:picLocks noChangeAspect="1"/>
          </p:cNvPicPr>
          <p:nvPr/>
        </p:nvPicPr>
        <p:blipFill>
          <a:blip r:embed="rId3"/>
          <a:stretch>
            <a:fillRect/>
          </a:stretch>
        </p:blipFill>
        <p:spPr>
          <a:xfrm>
            <a:off x="10150230" y="4068386"/>
            <a:ext cx="1940170" cy="2748302"/>
          </a:xfrm>
          <a:prstGeom prst="rect">
            <a:avLst/>
          </a:prstGeom>
        </p:spPr>
      </p:pic>
      <p:sp>
        <p:nvSpPr>
          <p:cNvPr id="6" name="CuadroTexto 5">
            <a:extLst>
              <a:ext uri="{FF2B5EF4-FFF2-40B4-BE49-F238E27FC236}">
                <a16:creationId xmlns:a16="http://schemas.microsoft.com/office/drawing/2014/main" id="{E04C5F0B-44C5-4A8E-A107-97156D0B990D}"/>
              </a:ext>
            </a:extLst>
          </p:cNvPr>
          <p:cNvSpPr txBox="1"/>
          <p:nvPr/>
        </p:nvSpPr>
        <p:spPr>
          <a:xfrm>
            <a:off x="10585938" y="3883721"/>
            <a:ext cx="92416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2569"/>
                </a:solidFill>
                <a:effectLst/>
                <a:uLnTx/>
                <a:uFillTx/>
                <a:latin typeface="Avenir Roman"/>
              </a:rPr>
              <a:t>CV-17</a:t>
            </a:r>
          </a:p>
        </p:txBody>
      </p:sp>
    </p:spTree>
    <p:extLst>
      <p:ext uri="{BB962C8B-B14F-4D97-AF65-F5344CB8AC3E}">
        <p14:creationId xmlns:p14="http://schemas.microsoft.com/office/powerpoint/2010/main" val="21179027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fld id="{86CB4B4D-7CA3-9044-876B-883B54F8677D}" type="slidenum">
              <a:rPr kumimoji="0" lang="en-US" sz="1100" b="0" i="1" u="none" strike="noStrike" kern="1200" cap="none" spc="0" normalizeH="0" baseline="0" noProof="0" smtClean="0">
                <a:ln>
                  <a:noFill/>
                </a:ln>
                <a:solidFill>
                  <a:srgbClr val="1F497D"/>
                </a:solidFill>
                <a:effectLst/>
                <a:uLnTx/>
                <a:uFillTx/>
                <a:latin typeface="Helvetica"/>
                <a:sym typeface="Calibri"/>
              </a:rPr>
              <a:pPr marL="0" marR="0" lvl="0" indent="0" algn="ctr" defTabSz="914400" rtl="0" eaLnBrk="1" fontAlgn="auto" latinLnBrk="0" hangingPunct="1">
                <a:lnSpc>
                  <a:spcPct val="100000"/>
                </a:lnSpc>
                <a:spcBef>
                  <a:spcPts val="600"/>
                </a:spcBef>
                <a:spcAft>
                  <a:spcPts val="0"/>
                </a:spcAft>
                <a:buClrTx/>
                <a:buSzTx/>
                <a:buFontTx/>
                <a:buNone/>
                <a:tabLst/>
                <a:defRPr/>
              </a:pPr>
              <a:t>6</a:t>
            </a:fld>
            <a:endParaRPr kumimoji="0" lang="en-US" sz="1100" b="0" i="1" u="none" strike="noStrike" kern="1200" cap="none" spc="0" normalizeH="0" baseline="0" noProof="0" dirty="0">
              <a:ln>
                <a:noFill/>
              </a:ln>
              <a:solidFill>
                <a:srgbClr val="1F497D"/>
              </a:solidFill>
              <a:effectLst/>
              <a:uLnTx/>
              <a:uFillTx/>
              <a:latin typeface="Helvetica"/>
              <a:sym typeface="Calibri"/>
            </a:endParaRPr>
          </a:p>
        </p:txBody>
      </p:sp>
      <p:sp>
        <p:nvSpPr>
          <p:cNvPr id="3" name="Content Placeholder 2"/>
          <p:cNvSpPr>
            <a:spLocks noGrp="1"/>
          </p:cNvSpPr>
          <p:nvPr>
            <p:ph sz="quarter" idx="10"/>
          </p:nvPr>
        </p:nvSpPr>
        <p:spPr>
          <a:xfrm>
            <a:off x="150395" y="1470935"/>
            <a:ext cx="12210612" cy="5158468"/>
          </a:xfrm>
        </p:spPr>
        <p:txBody>
          <a:bodyPr/>
          <a:lstStyle/>
          <a:p>
            <a:pPr marL="0" indent="0">
              <a:spcBef>
                <a:spcPts val="0"/>
              </a:spcBef>
              <a:buNone/>
            </a:pPr>
            <a:r>
              <a:rPr lang="en-GB" sz="1300" dirty="0"/>
              <a:t>BRIX-2 represents a joint effort between to </a:t>
            </a:r>
            <a:r>
              <a:rPr lang="en-GB" sz="1300" b="1" dirty="0" err="1"/>
              <a:t>intercompare</a:t>
            </a:r>
            <a:r>
              <a:rPr lang="en-GB" sz="1300" b="1" dirty="0"/>
              <a:t> algorithms </a:t>
            </a:r>
            <a:r>
              <a:rPr lang="en-GB" sz="1300" dirty="0"/>
              <a:t>specifically</a:t>
            </a:r>
            <a:r>
              <a:rPr lang="en-GB" sz="1300" b="1" dirty="0"/>
              <a:t> for biomass mapping </a:t>
            </a:r>
            <a:r>
              <a:rPr lang="en-GB" sz="1300" dirty="0"/>
              <a:t>using current and future </a:t>
            </a:r>
            <a:r>
              <a:rPr lang="en-GB" sz="1300" dirty="0" err="1"/>
              <a:t>spaceborne</a:t>
            </a:r>
            <a:r>
              <a:rPr lang="en-GB" sz="1300" dirty="0"/>
              <a:t> missions.</a:t>
            </a:r>
          </a:p>
          <a:p>
            <a:pPr marL="0" indent="0">
              <a:spcBef>
                <a:spcPts val="0"/>
              </a:spcBef>
              <a:buNone/>
            </a:pPr>
            <a:r>
              <a:rPr lang="en-GB" sz="1300" dirty="0"/>
              <a:t>These objectives shall be achieved by making available </a:t>
            </a:r>
            <a:r>
              <a:rPr lang="en-GB" sz="1300" b="1" dirty="0"/>
              <a:t>standardised test cases</a:t>
            </a:r>
            <a:r>
              <a:rPr lang="en-GB" sz="1300" dirty="0"/>
              <a:t> (based on airborne campaign and </a:t>
            </a:r>
            <a:r>
              <a:rPr lang="en-GB" sz="1300" dirty="0" err="1"/>
              <a:t>spaceborne</a:t>
            </a:r>
            <a:r>
              <a:rPr lang="en-GB" sz="1300" dirty="0"/>
              <a:t> simulated data), inviting the scientific community to </a:t>
            </a:r>
            <a:r>
              <a:rPr lang="en-GB" sz="1300" b="1" dirty="0"/>
              <a:t>develop and apply retrieval algorithms </a:t>
            </a:r>
            <a:r>
              <a:rPr lang="en-GB" sz="1300" dirty="0"/>
              <a:t>based on this test case, and finally </a:t>
            </a:r>
            <a:r>
              <a:rPr lang="en-GB" sz="1300" b="1" dirty="0"/>
              <a:t>compare and evaluate the performance</a:t>
            </a:r>
            <a:r>
              <a:rPr lang="en-GB" sz="1300" dirty="0"/>
              <a:t> of submitted results. </a:t>
            </a:r>
          </a:p>
          <a:p>
            <a:pPr marL="0" indent="0">
              <a:spcBef>
                <a:spcPts val="0"/>
              </a:spcBef>
              <a:buNone/>
            </a:pPr>
            <a:endParaRPr lang="en-GB" sz="1200" b="1" dirty="0"/>
          </a:p>
          <a:p>
            <a:pPr marL="0" indent="0">
              <a:spcBef>
                <a:spcPts val="0"/>
              </a:spcBef>
              <a:buNone/>
            </a:pPr>
            <a:r>
              <a:rPr lang="en-AU" sz="1200" b="1" dirty="0"/>
              <a:t>Objectives:</a:t>
            </a:r>
          </a:p>
          <a:p>
            <a:pPr lvl="1">
              <a:spcBef>
                <a:spcPts val="0"/>
              </a:spcBef>
            </a:pPr>
            <a:r>
              <a:rPr lang="en-GB" sz="1200" dirty="0"/>
              <a:t>Provide an </a:t>
            </a:r>
            <a:r>
              <a:rPr lang="en-GB" sz="1200" b="1" dirty="0"/>
              <a:t>objective, standardized comparison and assessment </a:t>
            </a:r>
            <a:r>
              <a:rPr lang="en-GB" sz="1200" dirty="0"/>
              <a:t>of biomass retrieval algorithms developed for the </a:t>
            </a:r>
            <a:r>
              <a:rPr lang="en-GB" sz="1200" b="1" dirty="0"/>
              <a:t>BIOMASS, NISAR and GEDI </a:t>
            </a:r>
            <a:r>
              <a:rPr lang="en-GB" sz="1200" dirty="0"/>
              <a:t>missions, and fusion of these mission datasets.</a:t>
            </a:r>
          </a:p>
          <a:p>
            <a:pPr lvl="1">
              <a:spcBef>
                <a:spcPts val="0"/>
              </a:spcBef>
            </a:pPr>
            <a:r>
              <a:rPr lang="en-GB" sz="1200" dirty="0"/>
              <a:t>Establish a forum to </a:t>
            </a:r>
            <a:r>
              <a:rPr lang="en-GB" sz="1200" b="1" dirty="0"/>
              <a:t>involve scientists </a:t>
            </a:r>
            <a:r>
              <a:rPr lang="en-GB" sz="1200" dirty="0"/>
              <a:t>in the development of retrievals that </a:t>
            </a:r>
            <a:r>
              <a:rPr lang="en-GB" sz="1200" b="1" dirty="0"/>
              <a:t>have so far not been part of the biomass </a:t>
            </a:r>
            <a:r>
              <a:rPr lang="en-GB" sz="1200" dirty="0"/>
              <a:t>community.</a:t>
            </a:r>
          </a:p>
          <a:p>
            <a:pPr lvl="1">
              <a:spcBef>
                <a:spcPts val="0"/>
              </a:spcBef>
            </a:pPr>
            <a:r>
              <a:rPr lang="en-GB" sz="1200" dirty="0"/>
              <a:t>The </a:t>
            </a:r>
            <a:r>
              <a:rPr lang="en-GB" sz="1200" b="1" dirty="0"/>
              <a:t>adoption of vetted validation standards and methods </a:t>
            </a:r>
            <a:r>
              <a:rPr lang="en-GB" sz="1200" dirty="0"/>
              <a:t>to compare biomass estimates to reference datasets (e.g. field plots or airborne </a:t>
            </a:r>
            <a:r>
              <a:rPr lang="en-GB" sz="1200" dirty="0" err="1"/>
              <a:t>lidar</a:t>
            </a:r>
            <a:r>
              <a:rPr lang="en-GB" sz="1200" dirty="0"/>
              <a:t> biomass maps).</a:t>
            </a:r>
          </a:p>
          <a:p>
            <a:pPr lvl="1">
              <a:spcBef>
                <a:spcPts val="0"/>
              </a:spcBef>
            </a:pPr>
            <a:r>
              <a:rPr lang="en-GB" sz="1200" b="1" dirty="0"/>
              <a:t>Collect inputs </a:t>
            </a:r>
            <a:r>
              <a:rPr lang="en-GB" sz="1200" dirty="0"/>
              <a:t>from the biomass user and scientific community on data formats and characteristics towards the generation of Analysis Ready Data.</a:t>
            </a:r>
          </a:p>
          <a:p>
            <a:r>
              <a:rPr lang="en-AU" sz="1200" b="1" dirty="0"/>
              <a:t>Outcome: </a:t>
            </a:r>
          </a:p>
          <a:p>
            <a:pPr lvl="1">
              <a:spcBef>
                <a:spcPts val="0"/>
              </a:spcBef>
            </a:pPr>
            <a:r>
              <a:rPr lang="fr-FR" sz="1200" dirty="0"/>
              <a:t>The </a:t>
            </a:r>
            <a:r>
              <a:rPr lang="fr-FR" sz="1200" dirty="0" err="1"/>
              <a:t>evaluation</a:t>
            </a:r>
            <a:r>
              <a:rPr lang="fr-FR" sz="1200" dirty="0"/>
              <a:t> </a:t>
            </a:r>
            <a:r>
              <a:rPr lang="fr-FR" sz="1200" dirty="0" err="1"/>
              <a:t>will</a:t>
            </a:r>
            <a:r>
              <a:rPr lang="fr-FR" sz="1200" dirty="0"/>
              <a:t> </a:t>
            </a:r>
            <a:r>
              <a:rPr lang="fr-FR" sz="1200" dirty="0" err="1"/>
              <a:t>be</a:t>
            </a:r>
            <a:r>
              <a:rPr lang="fr-FR" sz="1200" dirty="0"/>
              <a:t> </a:t>
            </a:r>
            <a:r>
              <a:rPr lang="fr-FR" sz="1200" dirty="0" err="1"/>
              <a:t>done</a:t>
            </a:r>
            <a:r>
              <a:rPr lang="fr-FR" sz="1200" dirty="0"/>
              <a:t> by ESA/NASA, </a:t>
            </a:r>
            <a:r>
              <a:rPr lang="fr-FR" sz="1200" dirty="0" err="1"/>
              <a:t>following</a:t>
            </a:r>
            <a:r>
              <a:rPr lang="fr-FR" sz="1200" dirty="0"/>
              <a:t> standards </a:t>
            </a:r>
            <a:r>
              <a:rPr lang="fr-FR" sz="1200" dirty="0" err="1"/>
              <a:t>from</a:t>
            </a:r>
            <a:r>
              <a:rPr lang="fr-FR" sz="1200" dirty="0"/>
              <a:t> the CEOS LPV </a:t>
            </a:r>
            <a:r>
              <a:rPr lang="fr-FR" sz="1200" dirty="0" err="1"/>
              <a:t>protocol</a:t>
            </a:r>
            <a:r>
              <a:rPr lang="fr-FR" sz="1200" dirty="0"/>
              <a:t>. This </a:t>
            </a:r>
            <a:r>
              <a:rPr lang="fr-FR" sz="1200" dirty="0" err="1"/>
              <a:t>should</a:t>
            </a:r>
            <a:r>
              <a:rPr lang="fr-FR" sz="1200" dirty="0"/>
              <a:t> </a:t>
            </a:r>
            <a:r>
              <a:rPr lang="fr-FR" sz="1200" dirty="0" err="1"/>
              <a:t>guarantee</a:t>
            </a:r>
            <a:r>
              <a:rPr lang="fr-FR" sz="1200" dirty="0"/>
              <a:t> a </a:t>
            </a:r>
            <a:r>
              <a:rPr lang="fr-FR" sz="1200" b="1" dirty="0" err="1"/>
              <a:t>fair</a:t>
            </a:r>
            <a:r>
              <a:rPr lang="fr-FR" sz="1200" b="1" dirty="0"/>
              <a:t> </a:t>
            </a:r>
            <a:r>
              <a:rPr lang="fr-FR" sz="1200" b="1" dirty="0" err="1"/>
              <a:t>evaluation</a:t>
            </a:r>
            <a:r>
              <a:rPr lang="fr-FR" sz="1200" dirty="0"/>
              <a:t>. ESA/NASA </a:t>
            </a:r>
            <a:r>
              <a:rPr lang="fr-FR" sz="1200" dirty="0" err="1"/>
              <a:t>will</a:t>
            </a:r>
            <a:r>
              <a:rPr lang="fr-FR" sz="1200" dirty="0"/>
              <a:t> release a </a:t>
            </a:r>
            <a:r>
              <a:rPr lang="fr-FR" sz="1200" b="1" dirty="0"/>
              <a:t>report to the participants </a:t>
            </a:r>
            <a:r>
              <a:rPr lang="fr-FR" sz="1200" b="1" dirty="0" err="1"/>
              <a:t>summarising</a:t>
            </a:r>
            <a:r>
              <a:rPr lang="fr-FR" sz="1200" b="1" dirty="0"/>
              <a:t> the </a:t>
            </a:r>
            <a:r>
              <a:rPr lang="fr-FR" sz="1200" b="1" dirty="0" err="1"/>
              <a:t>evaluation</a:t>
            </a:r>
            <a:r>
              <a:rPr lang="fr-FR" sz="1200" b="1" dirty="0"/>
              <a:t> </a:t>
            </a:r>
            <a:r>
              <a:rPr lang="fr-FR" sz="1200" b="1" dirty="0" err="1"/>
              <a:t>results</a:t>
            </a:r>
            <a:r>
              <a:rPr lang="fr-FR" sz="1200" dirty="0"/>
              <a:t>.</a:t>
            </a:r>
          </a:p>
          <a:p>
            <a:pPr lvl="1">
              <a:spcBef>
                <a:spcPts val="0"/>
              </a:spcBef>
            </a:pPr>
            <a:r>
              <a:rPr lang="fr-FR" sz="1200" dirty="0"/>
              <a:t>E</a:t>
            </a:r>
            <a:r>
              <a:rPr lang="fr-FR" sz="1200" b="1" dirty="0"/>
              <a:t>valuation scripts </a:t>
            </a:r>
            <a:r>
              <a:rPr lang="fr-FR" sz="1200" b="1" dirty="0" err="1"/>
              <a:t>available</a:t>
            </a:r>
            <a:r>
              <a:rPr lang="fr-FR" sz="1200" dirty="0"/>
              <a:t>. This </a:t>
            </a:r>
            <a:r>
              <a:rPr lang="fr-FR" sz="1200" dirty="0" err="1"/>
              <a:t>allow</a:t>
            </a:r>
            <a:r>
              <a:rPr lang="fr-FR" sz="1200" dirty="0"/>
              <a:t> people to </a:t>
            </a:r>
            <a:r>
              <a:rPr lang="fr-FR" sz="1200" b="1" dirty="0" err="1"/>
              <a:t>repeat</a:t>
            </a:r>
            <a:r>
              <a:rPr lang="fr-FR" sz="1200" b="1" dirty="0"/>
              <a:t> the </a:t>
            </a:r>
            <a:r>
              <a:rPr lang="fr-FR" sz="1200" b="1" dirty="0" err="1"/>
              <a:t>experiment</a:t>
            </a:r>
            <a:r>
              <a:rPr lang="fr-FR" sz="1200" dirty="0"/>
              <a:t> and </a:t>
            </a:r>
            <a:r>
              <a:rPr lang="fr-FR" sz="1200" b="1" dirty="0"/>
              <a:t>compare </a:t>
            </a:r>
            <a:r>
              <a:rPr lang="fr-FR" sz="1200" b="1" dirty="0" err="1"/>
              <a:t>their</a:t>
            </a:r>
            <a:r>
              <a:rPr lang="fr-FR" sz="1200" b="1" dirty="0"/>
              <a:t> </a:t>
            </a:r>
            <a:r>
              <a:rPr lang="fr-FR" sz="1200" b="1" dirty="0" err="1"/>
              <a:t>results</a:t>
            </a:r>
            <a:r>
              <a:rPr lang="fr-FR" sz="1200" b="1" dirty="0"/>
              <a:t> </a:t>
            </a:r>
            <a:r>
              <a:rPr lang="fr-FR" sz="1200" dirty="0" err="1"/>
              <a:t>against</a:t>
            </a:r>
            <a:r>
              <a:rPr lang="fr-FR" sz="1200" dirty="0"/>
              <a:t> the </a:t>
            </a:r>
            <a:r>
              <a:rPr lang="fr-FR" sz="1200" dirty="0" err="1"/>
              <a:t>published</a:t>
            </a:r>
            <a:r>
              <a:rPr lang="fr-FR" sz="1200" dirty="0"/>
              <a:t> </a:t>
            </a:r>
            <a:r>
              <a:rPr lang="fr-FR" sz="1200" dirty="0" err="1"/>
              <a:t>ones</a:t>
            </a:r>
            <a:r>
              <a:rPr lang="fr-FR" sz="1200" dirty="0"/>
              <a:t>.</a:t>
            </a:r>
          </a:p>
          <a:p>
            <a:pPr lvl="1">
              <a:spcBef>
                <a:spcPts val="0"/>
              </a:spcBef>
            </a:pPr>
            <a:r>
              <a:rPr lang="fr-FR" sz="1200" dirty="0"/>
              <a:t>The </a:t>
            </a:r>
            <a:r>
              <a:rPr lang="fr-FR" sz="1200" dirty="0" err="1"/>
              <a:t>results</a:t>
            </a:r>
            <a:r>
              <a:rPr lang="fr-FR" sz="1200" dirty="0"/>
              <a:t> </a:t>
            </a:r>
            <a:r>
              <a:rPr lang="fr-FR" sz="1200" dirty="0" err="1"/>
              <a:t>should</a:t>
            </a:r>
            <a:r>
              <a:rPr lang="fr-FR" sz="1200" dirty="0"/>
              <a:t> </a:t>
            </a:r>
            <a:r>
              <a:rPr lang="fr-FR" sz="1200" dirty="0" err="1"/>
              <a:t>easily</a:t>
            </a:r>
            <a:r>
              <a:rPr lang="fr-FR" sz="1200" dirty="0"/>
              <a:t> </a:t>
            </a:r>
            <a:r>
              <a:rPr lang="fr-FR" sz="1200" dirty="0" err="1"/>
              <a:t>be</a:t>
            </a:r>
            <a:r>
              <a:rPr lang="fr-FR" sz="1200" dirty="0"/>
              <a:t> </a:t>
            </a:r>
            <a:r>
              <a:rPr lang="fr-FR" sz="1200" dirty="0" err="1"/>
              <a:t>adapted</a:t>
            </a:r>
            <a:r>
              <a:rPr lang="fr-FR" sz="1200" dirty="0"/>
              <a:t> for publication as a </a:t>
            </a:r>
            <a:r>
              <a:rPr lang="fr-FR" sz="1200" b="1" dirty="0" err="1"/>
              <a:t>peer</a:t>
            </a:r>
            <a:r>
              <a:rPr lang="fr-FR" sz="1200" b="1" dirty="0"/>
              <a:t> </a:t>
            </a:r>
            <a:r>
              <a:rPr lang="fr-FR" sz="1200" b="1" dirty="0" err="1"/>
              <a:t>reviewed</a:t>
            </a:r>
            <a:r>
              <a:rPr lang="fr-FR" sz="1200" b="1" dirty="0"/>
              <a:t> article </a:t>
            </a:r>
            <a:r>
              <a:rPr lang="fr-FR" sz="1200" b="1" dirty="0" err="1"/>
              <a:t>co-authored</a:t>
            </a:r>
            <a:r>
              <a:rPr lang="fr-FR" sz="1200" b="1" dirty="0"/>
              <a:t> by all participants</a:t>
            </a:r>
            <a:r>
              <a:rPr lang="fr-FR" sz="1200" dirty="0"/>
              <a:t> </a:t>
            </a:r>
            <a:r>
              <a:rPr lang="fr-FR" sz="1200" dirty="0" err="1"/>
              <a:t>who</a:t>
            </a:r>
            <a:r>
              <a:rPr lang="fr-FR" sz="1200" dirty="0"/>
              <a:t> </a:t>
            </a:r>
            <a:r>
              <a:rPr lang="fr-FR" sz="1200" dirty="0" err="1"/>
              <a:t>wish</a:t>
            </a:r>
            <a:r>
              <a:rPr lang="fr-FR" sz="1200" dirty="0"/>
              <a:t> to </a:t>
            </a:r>
            <a:r>
              <a:rPr lang="fr-FR" sz="1200" dirty="0" err="1"/>
              <a:t>publish</a:t>
            </a:r>
            <a:r>
              <a:rPr lang="fr-FR" sz="1200" dirty="0"/>
              <a:t> the </a:t>
            </a:r>
            <a:r>
              <a:rPr lang="fr-FR" sz="1200" dirty="0" err="1"/>
              <a:t>outcomes</a:t>
            </a:r>
            <a:r>
              <a:rPr lang="fr-FR" sz="1200" dirty="0"/>
              <a:t> of the </a:t>
            </a:r>
            <a:r>
              <a:rPr lang="fr-FR" sz="1200" dirty="0" err="1"/>
              <a:t>activity</a:t>
            </a:r>
            <a:r>
              <a:rPr lang="fr-FR" sz="1200" dirty="0"/>
              <a:t>.</a:t>
            </a:r>
          </a:p>
          <a:p>
            <a:r>
              <a:rPr lang="en-AU" sz="1200" b="1" dirty="0"/>
              <a:t>Period:</a:t>
            </a:r>
            <a:r>
              <a:rPr lang="en-AU" sz="1200" dirty="0"/>
              <a:t> 2020 – 2021. </a:t>
            </a:r>
          </a:p>
          <a:p>
            <a:pPr lvl="1">
              <a:spcBef>
                <a:spcPts val="0"/>
              </a:spcBef>
            </a:pPr>
            <a:r>
              <a:rPr lang="en-AU" sz="1200" dirty="0"/>
              <a:t>Experiment Call Q12020. </a:t>
            </a:r>
          </a:p>
          <a:p>
            <a:pPr lvl="1">
              <a:spcBef>
                <a:spcPts val="0"/>
              </a:spcBef>
            </a:pPr>
            <a:r>
              <a:rPr lang="en-GB" sz="1200" b="1" dirty="0"/>
              <a:t>First Workshop </a:t>
            </a:r>
            <a:r>
              <a:rPr lang="en-GB" sz="1200" dirty="0"/>
              <a:t>(Target: Q3 2020)</a:t>
            </a:r>
          </a:p>
          <a:p>
            <a:pPr lvl="1">
              <a:spcBef>
                <a:spcPts val="0"/>
              </a:spcBef>
            </a:pPr>
            <a:r>
              <a:rPr lang="en-GB" sz="1200" dirty="0"/>
              <a:t>Results Submission Deadline (date of first workshop + 6 months?)</a:t>
            </a:r>
          </a:p>
          <a:p>
            <a:pPr lvl="1">
              <a:spcBef>
                <a:spcPts val="0"/>
              </a:spcBef>
            </a:pPr>
            <a:r>
              <a:rPr lang="en-GB" sz="1200" dirty="0"/>
              <a:t>Results Evaluation Report (date TBD)</a:t>
            </a:r>
          </a:p>
          <a:p>
            <a:pPr lvl="1">
              <a:spcBef>
                <a:spcPts val="0"/>
              </a:spcBef>
            </a:pPr>
            <a:r>
              <a:rPr lang="en-GB" sz="1200" b="1" dirty="0"/>
              <a:t>Second workshop </a:t>
            </a:r>
            <a:r>
              <a:rPr lang="en-GB" sz="1200" dirty="0"/>
              <a:t>(date of first workshop + 9 months)</a:t>
            </a:r>
          </a:p>
          <a:p>
            <a:r>
              <a:rPr lang="en-AU" sz="1200" b="1" dirty="0"/>
              <a:t>Contributing Entities</a:t>
            </a:r>
            <a:r>
              <a:rPr lang="en-AU" sz="1200" dirty="0"/>
              <a:t>: LPV</a:t>
            </a:r>
            <a:r>
              <a:rPr lang="en-AU" sz="1200" b="1" dirty="0"/>
              <a:t>, </a:t>
            </a:r>
            <a:r>
              <a:rPr lang="en-AU" sz="1200" dirty="0"/>
              <a:t>ESA, NASA (JPL, University Maryland)</a:t>
            </a:r>
          </a:p>
          <a:p>
            <a:pPr marL="0" indent="0">
              <a:buNone/>
            </a:pPr>
            <a:r>
              <a:rPr lang="en-AU" sz="1200"/>
              <a:t>        With </a:t>
            </a:r>
            <a:r>
              <a:rPr lang="en-AU" sz="1200" dirty="0"/>
              <a:t>contribution from Scientists team involved in BIOMASS, GEDI, NISAR</a:t>
            </a:r>
          </a:p>
          <a:p>
            <a:pPr marL="0" indent="0">
              <a:buNone/>
            </a:pPr>
            <a:endParaRPr lang="en-AU" sz="1100" dirty="0"/>
          </a:p>
          <a:p>
            <a:pPr lvl="1">
              <a:spcBef>
                <a:spcPts val="0"/>
              </a:spcBef>
            </a:pPr>
            <a:endParaRPr lang="en-GB" sz="1300" dirty="0"/>
          </a:p>
          <a:p>
            <a:pPr lvl="1"/>
            <a:endParaRPr lang="en-AU" sz="1800" dirty="0"/>
          </a:p>
          <a:p>
            <a:pPr marL="0" lvl="0" indent="0">
              <a:spcBef>
                <a:spcPts val="900"/>
              </a:spcBef>
              <a:buNone/>
            </a:pPr>
            <a:endParaRPr lang="en-GB" u="sng" dirty="0">
              <a:solidFill>
                <a:schemeClr val="tx1"/>
              </a:solidFill>
            </a:endParaRPr>
          </a:p>
        </p:txBody>
      </p:sp>
      <p:sp>
        <p:nvSpPr>
          <p:cNvPr id="4" name="Content Placeholder 3"/>
          <p:cNvSpPr>
            <a:spLocks noGrp="1"/>
          </p:cNvSpPr>
          <p:nvPr>
            <p:ph sz="quarter" idx="11"/>
          </p:nvPr>
        </p:nvSpPr>
        <p:spPr>
          <a:xfrm>
            <a:off x="2330245" y="78658"/>
            <a:ext cx="8357419" cy="533400"/>
          </a:xfrm>
        </p:spPr>
        <p:txBody>
          <a:bodyPr/>
          <a:lstStyle/>
          <a:p>
            <a:pPr algn="ctr">
              <a:defRPr/>
            </a:pPr>
            <a:r>
              <a:rPr lang="en-GB" b="1" dirty="0">
                <a:ln>
                  <a:solidFill>
                    <a:schemeClr val="bg2"/>
                  </a:solidFill>
                </a:ln>
                <a:cs typeface="Verdana"/>
              </a:rPr>
              <a:t>Second Biomass Retrieval </a:t>
            </a:r>
            <a:r>
              <a:rPr lang="en-GB" b="1" dirty="0" err="1">
                <a:ln>
                  <a:solidFill>
                    <a:schemeClr val="bg2"/>
                  </a:solidFill>
                </a:ln>
                <a:cs typeface="Verdana"/>
              </a:rPr>
              <a:t>Intercomparison</a:t>
            </a:r>
            <a:r>
              <a:rPr lang="en-GB" b="1" dirty="0">
                <a:ln>
                  <a:solidFill>
                    <a:schemeClr val="bg2"/>
                  </a:solidFill>
                </a:ln>
                <a:cs typeface="Verdana"/>
              </a:rPr>
              <a:t> Exercise </a:t>
            </a:r>
            <a:r>
              <a:rPr lang="en-GB" dirty="0">
                <a:ln>
                  <a:solidFill>
                    <a:schemeClr val="bg2"/>
                  </a:solidFill>
                </a:ln>
                <a:cs typeface="Verdana"/>
              </a:rPr>
              <a:t>BRIX-2</a:t>
            </a:r>
          </a:p>
        </p:txBody>
      </p:sp>
    </p:spTree>
    <p:extLst>
      <p:ext uri="{BB962C8B-B14F-4D97-AF65-F5344CB8AC3E}">
        <p14:creationId xmlns:p14="http://schemas.microsoft.com/office/powerpoint/2010/main" val="21879730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fld id="{86CB4B4D-7CA3-9044-876B-883B54F8677D}" type="slidenum">
              <a:rPr kumimoji="0" lang="en-US" sz="1100" b="0" i="1" u="none" strike="noStrike" kern="1200" cap="none" spc="0" normalizeH="0" baseline="0" noProof="0" smtClean="0">
                <a:ln>
                  <a:noFill/>
                </a:ln>
                <a:solidFill>
                  <a:srgbClr val="1F497D"/>
                </a:solidFill>
                <a:effectLst/>
                <a:uLnTx/>
                <a:uFillTx/>
                <a:latin typeface="Helvetica"/>
                <a:sym typeface="Calibri"/>
              </a:rPr>
              <a:pPr marL="0" marR="0" lvl="0" indent="0" algn="ctr" defTabSz="914400" rtl="0" eaLnBrk="1" fontAlgn="auto" latinLnBrk="0" hangingPunct="1">
                <a:lnSpc>
                  <a:spcPct val="100000"/>
                </a:lnSpc>
                <a:spcBef>
                  <a:spcPts val="600"/>
                </a:spcBef>
                <a:spcAft>
                  <a:spcPts val="0"/>
                </a:spcAft>
                <a:buClrTx/>
                <a:buSzTx/>
                <a:buFontTx/>
                <a:buNone/>
                <a:tabLst/>
                <a:defRPr/>
              </a:pPr>
              <a:t>7</a:t>
            </a:fld>
            <a:endParaRPr kumimoji="0" lang="en-US" sz="1100" b="0" i="1" u="none" strike="noStrike" kern="1200" cap="none" spc="0" normalizeH="0" baseline="0" noProof="0" dirty="0">
              <a:ln>
                <a:noFill/>
              </a:ln>
              <a:solidFill>
                <a:srgbClr val="1F497D"/>
              </a:solidFill>
              <a:effectLst/>
              <a:uLnTx/>
              <a:uFillTx/>
              <a:latin typeface="Helvetica"/>
              <a:sym typeface="Calibri"/>
            </a:endParaRPr>
          </a:p>
        </p:txBody>
      </p:sp>
      <p:sp>
        <p:nvSpPr>
          <p:cNvPr id="3" name="Content Placeholder 2"/>
          <p:cNvSpPr>
            <a:spLocks noGrp="1"/>
          </p:cNvSpPr>
          <p:nvPr>
            <p:ph sz="quarter" idx="10"/>
          </p:nvPr>
        </p:nvSpPr>
        <p:spPr>
          <a:xfrm>
            <a:off x="136758" y="1527468"/>
            <a:ext cx="11845636" cy="5101935"/>
          </a:xfrm>
        </p:spPr>
        <p:txBody>
          <a:bodyPr/>
          <a:lstStyle/>
          <a:p>
            <a:r>
              <a:rPr lang="en-AU" dirty="0"/>
              <a:t>Justification</a:t>
            </a:r>
          </a:p>
          <a:p>
            <a:pPr lvl="1"/>
            <a:r>
              <a:rPr lang="en-AU" dirty="0"/>
              <a:t>Multiple upcoming SAR missions;</a:t>
            </a:r>
          </a:p>
          <a:p>
            <a:pPr lvl="1"/>
            <a:r>
              <a:rPr lang="en-AU" dirty="0"/>
              <a:t>Capability to support multi-mission SAR calibration / validation would facilitate an independent verification of data quality (radiometric, geometric)</a:t>
            </a:r>
          </a:p>
          <a:p>
            <a:pPr lvl="1"/>
            <a:r>
              <a:rPr lang="en-AU" dirty="0"/>
              <a:t>Ongoing discussion between NASA, GA for NISAR L-band calibration, ISRO interest for S-band calibration noted with implications for </a:t>
            </a:r>
            <a:r>
              <a:rPr lang="en-AU" dirty="0" err="1"/>
              <a:t>NovaSAR</a:t>
            </a:r>
            <a:r>
              <a:rPr lang="en-AU" dirty="0"/>
              <a:t> calibration; Other interested</a:t>
            </a:r>
          </a:p>
          <a:p>
            <a:r>
              <a:rPr lang="en-AU" dirty="0"/>
              <a:t>Objectives</a:t>
            </a:r>
          </a:p>
          <a:p>
            <a:pPr lvl="1"/>
            <a:r>
              <a:rPr lang="en-AU" dirty="0"/>
              <a:t>Define a set of criteria / requirements and characteristics for setting up SAR supersites (similar to RADCALNET); </a:t>
            </a:r>
          </a:p>
          <a:p>
            <a:pPr lvl="1"/>
            <a:r>
              <a:rPr lang="en-AU" dirty="0"/>
              <a:t>Need to cater for multiple calibration validation and observation requirements e.g. CRs, transponders, PARCs, left / right looking, temporal stability; </a:t>
            </a:r>
          </a:p>
          <a:p>
            <a:pPr lvl="1"/>
            <a:r>
              <a:rPr lang="en-AU" dirty="0"/>
              <a:t>A model of sustainable operations be central to SAR supersites;</a:t>
            </a:r>
          </a:p>
          <a:p>
            <a:r>
              <a:rPr lang="en-AU" dirty="0"/>
              <a:t>Definition of the work plan with resources and timelines to be prepared by the SAR subgroup for discussion at </a:t>
            </a:r>
            <a:r>
              <a:rPr lang="en-AU"/>
              <a:t>the CEOS SAR </a:t>
            </a:r>
            <a:r>
              <a:rPr lang="en-AU" dirty="0"/>
              <a:t>SG Nov 2019 meeting in Frascati;</a:t>
            </a:r>
          </a:p>
          <a:p>
            <a:endParaRPr lang="en-AU" dirty="0"/>
          </a:p>
          <a:p>
            <a:endParaRPr lang="en-AU" dirty="0"/>
          </a:p>
        </p:txBody>
      </p:sp>
      <p:sp>
        <p:nvSpPr>
          <p:cNvPr id="4" name="Content Placeholder 3"/>
          <p:cNvSpPr>
            <a:spLocks noGrp="1"/>
          </p:cNvSpPr>
          <p:nvPr>
            <p:ph sz="quarter" idx="11"/>
          </p:nvPr>
        </p:nvSpPr>
        <p:spPr>
          <a:xfrm>
            <a:off x="2015613" y="304800"/>
            <a:ext cx="8829367" cy="533400"/>
          </a:xfrm>
        </p:spPr>
        <p:txBody>
          <a:bodyPr/>
          <a:lstStyle/>
          <a:p>
            <a:r>
              <a:rPr lang="en-AU" dirty="0"/>
              <a:t>New: SAR Supersites for multi-mission SAR radiometric / geometric calibration, cross-calibration &amp; validation</a:t>
            </a:r>
          </a:p>
          <a:p>
            <a:endParaRPr lang="en-AU" dirty="0"/>
          </a:p>
        </p:txBody>
      </p:sp>
    </p:spTree>
    <p:extLst>
      <p:ext uri="{BB962C8B-B14F-4D97-AF65-F5344CB8AC3E}">
        <p14:creationId xmlns:p14="http://schemas.microsoft.com/office/powerpoint/2010/main" val="1869121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fld id="{86CB4B4D-7CA3-9044-876B-883B54F8677D}" type="slidenum">
              <a:rPr kumimoji="0" lang="en-US" sz="1100" b="0" i="1" u="none" strike="noStrike" kern="1200" cap="none" spc="0" normalizeH="0" baseline="0" noProof="0" smtClean="0">
                <a:ln>
                  <a:noFill/>
                </a:ln>
                <a:solidFill>
                  <a:srgbClr val="1F497D"/>
                </a:solidFill>
                <a:effectLst/>
                <a:uLnTx/>
                <a:uFillTx/>
                <a:latin typeface="Helvetica"/>
                <a:sym typeface="Calibri"/>
              </a:rPr>
              <a:pPr marL="0" marR="0" lvl="0" indent="0" algn="ctr" defTabSz="914400" rtl="0" eaLnBrk="1" fontAlgn="auto" latinLnBrk="0" hangingPunct="1">
                <a:lnSpc>
                  <a:spcPct val="100000"/>
                </a:lnSpc>
                <a:spcBef>
                  <a:spcPts val="600"/>
                </a:spcBef>
                <a:spcAft>
                  <a:spcPts val="0"/>
                </a:spcAft>
                <a:buClrTx/>
                <a:buSzTx/>
                <a:buFontTx/>
                <a:buNone/>
                <a:tabLst/>
                <a:defRPr/>
              </a:pPr>
              <a:t>8</a:t>
            </a:fld>
            <a:endParaRPr kumimoji="0" lang="en-US" sz="1100" b="0" i="1" u="none" strike="noStrike" kern="1200" cap="none" spc="0" normalizeH="0" baseline="0" noProof="0" dirty="0">
              <a:ln>
                <a:noFill/>
              </a:ln>
              <a:solidFill>
                <a:srgbClr val="1F497D"/>
              </a:solidFill>
              <a:effectLst/>
              <a:uLnTx/>
              <a:uFillTx/>
              <a:latin typeface="Helvetica"/>
              <a:sym typeface="Calibri"/>
            </a:endParaRPr>
          </a:p>
        </p:txBody>
      </p:sp>
      <p:sp>
        <p:nvSpPr>
          <p:cNvPr id="3" name="Content Placeholder 2"/>
          <p:cNvSpPr>
            <a:spLocks noGrp="1"/>
          </p:cNvSpPr>
          <p:nvPr>
            <p:ph sz="quarter" idx="10"/>
          </p:nvPr>
        </p:nvSpPr>
        <p:spPr/>
        <p:txBody>
          <a:bodyPr/>
          <a:lstStyle/>
          <a:p>
            <a:r>
              <a:rPr lang="en-AU" dirty="0"/>
              <a:t>Outcome of workshop on Global Digital Elevation Model (DEM) Benchmarking - JRC/EC &amp; geomorphometry.org </a:t>
            </a:r>
          </a:p>
          <a:p>
            <a:pPr lvl="1"/>
            <a:r>
              <a:rPr lang="en-AU" sz="1600" dirty="0"/>
              <a:t>reactivate the Terrain Mapping Sub-Group (TMSG) of the CEOS-WGCV;</a:t>
            </a:r>
          </a:p>
          <a:p>
            <a:pPr lvl="1"/>
            <a:r>
              <a:rPr lang="en-AU" sz="1600" dirty="0"/>
              <a:t>work towards a comparison of state-of-art global DEMs based on a set of harmonized metrics;</a:t>
            </a:r>
          </a:p>
          <a:p>
            <a:r>
              <a:rPr lang="en-AU" dirty="0"/>
              <a:t>Scope and Products to be included: All datasets which have an at least continental coverage and are available under a free &amp; open data policy, including latest versions of</a:t>
            </a:r>
          </a:p>
          <a:p>
            <a:pPr lvl="1"/>
            <a:r>
              <a:rPr lang="en-AU" sz="1600" dirty="0"/>
              <a:t>NASADEM (NASA, JPL, most recent decent of the SRTM product line, eventually also NGA’sTFRMv4)</a:t>
            </a:r>
          </a:p>
          <a:p>
            <a:pPr lvl="1"/>
            <a:r>
              <a:rPr lang="en-AU" sz="1600" dirty="0"/>
              <a:t>AW3D30 (JAXA, </a:t>
            </a:r>
            <a:r>
              <a:rPr lang="en-AU" sz="1600" dirty="0" err="1"/>
              <a:t>f&amp;o</a:t>
            </a:r>
            <a:r>
              <a:rPr lang="en-AU" sz="1600" dirty="0"/>
              <a:t> version of the Japanese ALOS based global DEM)</a:t>
            </a:r>
          </a:p>
          <a:p>
            <a:pPr lvl="1"/>
            <a:r>
              <a:rPr lang="en-AU" sz="1600" dirty="0"/>
              <a:t>ASTER-GDEM, (METI, NASA)</a:t>
            </a:r>
          </a:p>
          <a:p>
            <a:pPr lvl="1"/>
            <a:r>
              <a:rPr lang="en-AU" sz="1600" dirty="0"/>
              <a:t>TanDEM-X90, (DLR, free version for scientific of the </a:t>
            </a:r>
            <a:r>
              <a:rPr lang="en-AU" sz="1600" dirty="0" err="1"/>
              <a:t>TanDEM</a:t>
            </a:r>
            <a:r>
              <a:rPr lang="en-AU" sz="1600" dirty="0"/>
              <a:t>-X mission)</a:t>
            </a:r>
          </a:p>
          <a:p>
            <a:pPr lvl="1"/>
            <a:r>
              <a:rPr lang="en-AU" sz="1600" dirty="0"/>
              <a:t>Copernicus DEM90  (EC/ESA, </a:t>
            </a:r>
            <a:r>
              <a:rPr lang="en-AU" sz="1600" dirty="0" err="1"/>
              <a:t>f&amp;o</a:t>
            </a:r>
            <a:r>
              <a:rPr lang="en-AU" sz="1600" dirty="0"/>
              <a:t> version of </a:t>
            </a:r>
            <a:r>
              <a:rPr lang="en-AU" sz="1600" dirty="0" err="1"/>
              <a:t>WorldDEMTM</a:t>
            </a:r>
            <a:r>
              <a:rPr lang="en-AU" sz="1600" dirty="0"/>
              <a:t>, the commercial version of </a:t>
            </a:r>
            <a:r>
              <a:rPr lang="en-AU" sz="1600" dirty="0" err="1"/>
              <a:t>TanDEM</a:t>
            </a:r>
            <a:r>
              <a:rPr lang="en-AU" sz="1600" dirty="0"/>
              <a:t>-X procured by Airbus)</a:t>
            </a:r>
          </a:p>
          <a:p>
            <a:pPr marL="0" indent="0">
              <a:buNone/>
            </a:pPr>
            <a:endParaRPr lang="en-AU" sz="1600" dirty="0"/>
          </a:p>
          <a:p>
            <a:endParaRPr lang="en-AU" dirty="0"/>
          </a:p>
          <a:p>
            <a:endParaRPr lang="en-AU" dirty="0"/>
          </a:p>
        </p:txBody>
      </p:sp>
      <p:sp>
        <p:nvSpPr>
          <p:cNvPr id="4" name="Content Placeholder 3"/>
          <p:cNvSpPr>
            <a:spLocks noGrp="1"/>
          </p:cNvSpPr>
          <p:nvPr>
            <p:ph sz="quarter" idx="11"/>
          </p:nvPr>
        </p:nvSpPr>
        <p:spPr/>
        <p:txBody>
          <a:bodyPr/>
          <a:lstStyle/>
          <a:p>
            <a:r>
              <a:rPr lang="en-AU" dirty="0"/>
              <a:t>New: Digital Elevation Inter-Comparison</a:t>
            </a:r>
          </a:p>
        </p:txBody>
      </p:sp>
    </p:spTree>
    <p:extLst>
      <p:ext uri="{BB962C8B-B14F-4D97-AF65-F5344CB8AC3E}">
        <p14:creationId xmlns:p14="http://schemas.microsoft.com/office/powerpoint/2010/main" val="176241354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fld id="{86CB4B4D-7CA3-9044-876B-883B54F8677D}" type="slidenum">
              <a:rPr kumimoji="0" lang="en-US" sz="1100" b="0" i="1" u="none" strike="noStrike" kern="1200" cap="none" spc="0" normalizeH="0" baseline="0" noProof="0" smtClean="0">
                <a:ln>
                  <a:noFill/>
                </a:ln>
                <a:solidFill>
                  <a:srgbClr val="1F497D"/>
                </a:solidFill>
                <a:effectLst/>
                <a:uLnTx/>
                <a:uFillTx/>
                <a:latin typeface="Helvetica"/>
                <a:sym typeface="Calibri"/>
              </a:rPr>
              <a:pPr marL="0" marR="0" lvl="0" indent="0" algn="ctr" defTabSz="914400" rtl="0" eaLnBrk="1" fontAlgn="auto" latinLnBrk="0" hangingPunct="1">
                <a:lnSpc>
                  <a:spcPct val="100000"/>
                </a:lnSpc>
                <a:spcBef>
                  <a:spcPts val="600"/>
                </a:spcBef>
                <a:spcAft>
                  <a:spcPts val="0"/>
                </a:spcAft>
                <a:buClrTx/>
                <a:buSzTx/>
                <a:buFontTx/>
                <a:buNone/>
                <a:tabLst/>
                <a:defRPr/>
              </a:pPr>
              <a:t>9</a:t>
            </a:fld>
            <a:endParaRPr kumimoji="0" lang="en-US" sz="1100" b="0" i="1" u="none" strike="noStrike" kern="1200" cap="none" spc="0" normalizeH="0" baseline="0" noProof="0" dirty="0">
              <a:ln>
                <a:noFill/>
              </a:ln>
              <a:solidFill>
                <a:srgbClr val="1F497D"/>
              </a:solidFill>
              <a:effectLst/>
              <a:uLnTx/>
              <a:uFillTx/>
              <a:latin typeface="Helvetica"/>
              <a:sym typeface="Calibri"/>
            </a:endParaRPr>
          </a:p>
        </p:txBody>
      </p:sp>
      <p:sp>
        <p:nvSpPr>
          <p:cNvPr id="3" name="Content Placeholder 2"/>
          <p:cNvSpPr>
            <a:spLocks noGrp="1"/>
          </p:cNvSpPr>
          <p:nvPr>
            <p:ph sz="quarter" idx="10"/>
          </p:nvPr>
        </p:nvSpPr>
        <p:spPr/>
        <p:txBody>
          <a:bodyPr/>
          <a:lstStyle/>
          <a:p>
            <a:r>
              <a:rPr lang="en-AU" sz="1800" dirty="0"/>
              <a:t>DEMIX  to be performed in 4 phases</a:t>
            </a:r>
          </a:p>
          <a:p>
            <a:pPr marL="857250" lvl="1" indent="-400050">
              <a:buFont typeface="+mj-lt"/>
              <a:buAutoNum type="romanUcPeriod"/>
            </a:pPr>
            <a:r>
              <a:rPr lang="en-AU" sz="1600" dirty="0"/>
              <a:t>General agreement among main contributors (data owners) on approach &amp; scope; Call for expression of interest to further partners (commercial </a:t>
            </a:r>
            <a:r>
              <a:rPr lang="en-AU" sz="1600" dirty="0" err="1"/>
              <a:t>tbd</a:t>
            </a:r>
            <a:r>
              <a:rPr lang="en-AU" sz="1600" dirty="0"/>
              <a:t>); circulation of JRC Workshop report (in preparation) &amp; selection of base (△x, △y, △z) &amp; extended (slope, aspect, morphology) testing methods and algorithms; Identification of suitable test areas (at least 1 per continent);</a:t>
            </a:r>
          </a:p>
          <a:p>
            <a:pPr marL="857250" lvl="1" indent="-400050">
              <a:buFont typeface="+mj-lt"/>
              <a:buAutoNum type="romanUcPeriod"/>
            </a:pPr>
            <a:r>
              <a:rPr lang="en-AU" sz="1600" dirty="0"/>
              <a:t>Cross-comparison of all participating data sets on test areas and, if feasible, identification of a reference dataset (at DGED L1). If available and where applicable cross-comparison to suitable </a:t>
            </a:r>
            <a:r>
              <a:rPr lang="en-AU" sz="1600" dirty="0" err="1"/>
              <a:t>orthorectified</a:t>
            </a:r>
            <a:r>
              <a:rPr lang="en-AU" sz="1600" dirty="0"/>
              <a:t> (reference?) imagery (Sentinel-2?); Workshop to exchange experiences from the test areas and agree on details of an eventual global roll-out;</a:t>
            </a:r>
          </a:p>
          <a:p>
            <a:pPr marL="857250" lvl="1" indent="-400050">
              <a:buFont typeface="+mj-lt"/>
              <a:buAutoNum type="romanUcPeriod"/>
            </a:pPr>
            <a:r>
              <a:rPr lang="en-AU" sz="1600" dirty="0"/>
              <a:t>Feasibility testing &amp; potential global roll out of at least base tests &amp; determination of suitable aggregation scale for reporting;</a:t>
            </a:r>
          </a:p>
          <a:p>
            <a:pPr marL="857250" lvl="1" indent="-400050">
              <a:buFont typeface="+mj-lt"/>
              <a:buAutoNum type="romanUcPeriod"/>
            </a:pPr>
            <a:r>
              <a:rPr lang="en-AU" sz="1600" dirty="0"/>
              <a:t>Calculation of agreed comparison metrics for all candidates and publication of results.</a:t>
            </a:r>
          </a:p>
          <a:p>
            <a:pPr marL="0" indent="0">
              <a:buNone/>
            </a:pPr>
            <a:endParaRPr lang="en-AU" sz="1600" dirty="0"/>
          </a:p>
          <a:p>
            <a:r>
              <a:rPr lang="en-AU" sz="1800" dirty="0"/>
              <a:t>Timeline</a:t>
            </a:r>
          </a:p>
          <a:p>
            <a:endParaRPr lang="en-AU" dirty="0"/>
          </a:p>
        </p:txBody>
      </p:sp>
      <p:sp>
        <p:nvSpPr>
          <p:cNvPr id="4" name="Content Placeholder 3"/>
          <p:cNvSpPr>
            <a:spLocks noGrp="1"/>
          </p:cNvSpPr>
          <p:nvPr>
            <p:ph sz="quarter" idx="11"/>
          </p:nvPr>
        </p:nvSpPr>
        <p:spPr/>
        <p:txBody>
          <a:bodyPr/>
          <a:lstStyle/>
          <a:p>
            <a:r>
              <a:rPr lang="en-AU" dirty="0"/>
              <a:t>New: Digital Elevation Inter-Comparison</a:t>
            </a:r>
          </a:p>
        </p:txBody>
      </p:sp>
      <p:graphicFrame>
        <p:nvGraphicFramePr>
          <p:cNvPr id="9" name="Table 8"/>
          <p:cNvGraphicFramePr>
            <a:graphicFrameLocks noGrp="1"/>
          </p:cNvGraphicFramePr>
          <p:nvPr>
            <p:extLst/>
          </p:nvPr>
        </p:nvGraphicFramePr>
        <p:xfrm>
          <a:off x="1046491" y="5084806"/>
          <a:ext cx="10083627" cy="1731881"/>
        </p:xfrm>
        <a:graphic>
          <a:graphicData uri="http://schemas.openxmlformats.org/drawingml/2006/table">
            <a:tbl>
              <a:tblPr firstRow="1" firstCol="1" bandRow="1"/>
              <a:tblGrid>
                <a:gridCol w="315159">
                  <a:extLst>
                    <a:ext uri="{9D8B030D-6E8A-4147-A177-3AD203B41FA5}">
                      <a16:colId xmlns:a16="http://schemas.microsoft.com/office/drawing/2014/main" val="20000"/>
                    </a:ext>
                  </a:extLst>
                </a:gridCol>
                <a:gridCol w="735359">
                  <a:extLst>
                    <a:ext uri="{9D8B030D-6E8A-4147-A177-3AD203B41FA5}">
                      <a16:colId xmlns:a16="http://schemas.microsoft.com/office/drawing/2014/main" val="20001"/>
                    </a:ext>
                  </a:extLst>
                </a:gridCol>
                <a:gridCol w="735359">
                  <a:extLst>
                    <a:ext uri="{9D8B030D-6E8A-4147-A177-3AD203B41FA5}">
                      <a16:colId xmlns:a16="http://schemas.microsoft.com/office/drawing/2014/main" val="20002"/>
                    </a:ext>
                  </a:extLst>
                </a:gridCol>
                <a:gridCol w="735359">
                  <a:extLst>
                    <a:ext uri="{9D8B030D-6E8A-4147-A177-3AD203B41FA5}">
                      <a16:colId xmlns:a16="http://schemas.microsoft.com/office/drawing/2014/main" val="20003"/>
                    </a:ext>
                  </a:extLst>
                </a:gridCol>
                <a:gridCol w="735359">
                  <a:extLst>
                    <a:ext uri="{9D8B030D-6E8A-4147-A177-3AD203B41FA5}">
                      <a16:colId xmlns:a16="http://schemas.microsoft.com/office/drawing/2014/main" val="20004"/>
                    </a:ext>
                  </a:extLst>
                </a:gridCol>
                <a:gridCol w="735359">
                  <a:extLst>
                    <a:ext uri="{9D8B030D-6E8A-4147-A177-3AD203B41FA5}">
                      <a16:colId xmlns:a16="http://schemas.microsoft.com/office/drawing/2014/main" val="20005"/>
                    </a:ext>
                  </a:extLst>
                </a:gridCol>
                <a:gridCol w="735359">
                  <a:extLst>
                    <a:ext uri="{9D8B030D-6E8A-4147-A177-3AD203B41FA5}">
                      <a16:colId xmlns:a16="http://schemas.microsoft.com/office/drawing/2014/main" val="20006"/>
                    </a:ext>
                  </a:extLst>
                </a:gridCol>
                <a:gridCol w="2054065">
                  <a:extLst>
                    <a:ext uri="{9D8B030D-6E8A-4147-A177-3AD203B41FA5}">
                      <a16:colId xmlns:a16="http://schemas.microsoft.com/office/drawing/2014/main" val="20007"/>
                    </a:ext>
                  </a:extLst>
                </a:gridCol>
                <a:gridCol w="735359">
                  <a:extLst>
                    <a:ext uri="{9D8B030D-6E8A-4147-A177-3AD203B41FA5}">
                      <a16:colId xmlns:a16="http://schemas.microsoft.com/office/drawing/2014/main" val="20008"/>
                    </a:ext>
                  </a:extLst>
                </a:gridCol>
                <a:gridCol w="2566890">
                  <a:extLst>
                    <a:ext uri="{9D8B030D-6E8A-4147-A177-3AD203B41FA5}">
                      <a16:colId xmlns:a16="http://schemas.microsoft.com/office/drawing/2014/main" val="20009"/>
                    </a:ext>
                  </a:extLst>
                </a:gridCol>
              </a:tblGrid>
              <a:tr h="577293">
                <a:tc gridSpan="2">
                  <a:txBody>
                    <a:bodyPr/>
                    <a:lstStyle/>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Q4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gridSpan="2">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Q1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gridSpan="3">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Q2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2">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Q3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Q4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647">
                <a:tc>
                  <a:txBody>
                    <a:bodyPr/>
                    <a:lstStyle/>
                    <a:p>
                      <a:pPr algn="l">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Phase 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gridSpan="4">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gridSpan="2">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AU"/>
                    </a:p>
                  </a:txBody>
                  <a:tcPr/>
                </a:tc>
                <a:tc>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88647">
                <a:tc gridSpan="3">
                  <a:txBody>
                    <a:bodyPr/>
                    <a:lstStyle/>
                    <a:p>
                      <a:pPr algn="l">
                        <a:spcAft>
                          <a:spcPts val="0"/>
                        </a:spcAft>
                        <a:tabLst>
                          <a:tab pos="214630" algn="l"/>
                        </a:tabLs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AU"/>
                    </a:p>
                  </a:txBody>
                  <a:tcPr/>
                </a:tc>
                <a:tc hMerge="1">
                  <a:txBody>
                    <a:bodyPr/>
                    <a:lstStyle/>
                    <a:p>
                      <a:endParaRPr lang="en-AU"/>
                    </a:p>
                  </a:txBody>
                  <a:tcPr/>
                </a:tc>
                <a:tc gridSpan="3">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Phase 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3">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a16="http://schemas.microsoft.com/office/drawing/2014/main" val="10002"/>
                  </a:ext>
                </a:extLst>
              </a:tr>
              <a:tr h="288647">
                <a:tc gridSpan="3">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hMerge="1">
                  <a:txBody>
                    <a:bodyPr/>
                    <a:lstStyle/>
                    <a:p>
                      <a:endParaRPr lang="en-AU"/>
                    </a:p>
                  </a:txBody>
                  <a:tcPr/>
                </a:tc>
                <a:tc hMerge="1">
                  <a:txBody>
                    <a:bodyPr/>
                    <a:lstStyle/>
                    <a:p>
                      <a:endParaRPr lang="en-AU"/>
                    </a:p>
                  </a:txBody>
                  <a:tcPr/>
                </a:tc>
                <a:tc gridSpan="2">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AU"/>
                    </a:p>
                  </a:txBody>
                  <a:tcPr/>
                </a:tc>
                <a:tc gridSpan="4">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Phase III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8647">
                <a:tc gridSpan="3">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hMerge="1">
                  <a:txBody>
                    <a:bodyPr/>
                    <a:lstStyle/>
                    <a:p>
                      <a:endParaRPr lang="en-AU"/>
                    </a:p>
                  </a:txBody>
                  <a:tcPr/>
                </a:tc>
                <a:tc hMerge="1">
                  <a:txBody>
                    <a:bodyPr/>
                    <a:lstStyle/>
                    <a:p>
                      <a:endParaRPr lang="en-AU"/>
                    </a:p>
                  </a:txBody>
                  <a:tcPr/>
                </a:tc>
                <a:tc gridSpan="4">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Phase 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490263"/>
      </p:ext>
    </p:extLst>
  </p:cSld>
  <p:clrMapOvr>
    <a:masterClrMapping/>
  </p:clrMapOvr>
  <p:transition spd="med"/>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13308</TotalTime>
  <Words>2260</Words>
  <Application>Microsoft Office PowerPoint</Application>
  <PresentationFormat>Widescreen</PresentationFormat>
  <Paragraphs>276</Paragraphs>
  <Slides>19</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19</vt:i4>
      </vt:variant>
    </vt:vector>
  </HeadingPairs>
  <TitlesOfParts>
    <vt:vector size="33" baseType="lpstr">
      <vt:lpstr>Arial</vt:lpstr>
      <vt:lpstr>Arial Bold</vt:lpstr>
      <vt:lpstr>Avenir Roman</vt:lpstr>
      <vt:lpstr>Calibri</vt:lpstr>
      <vt:lpstr>Century Gothic</vt:lpstr>
      <vt:lpstr>Courier New</vt:lpstr>
      <vt:lpstr>Droid Serif</vt:lpstr>
      <vt:lpstr>Frutiger 45 Light</vt:lpstr>
      <vt:lpstr>Helvetica</vt:lpstr>
      <vt:lpstr>Proxima Nova Regular</vt:lpstr>
      <vt:lpstr>Times New Roman</vt:lpstr>
      <vt:lpstr>Wingdings</vt:lpstr>
      <vt:lpstr>Default</vt:lpstr>
      <vt:lpstr>1_Default</vt:lpstr>
      <vt:lpstr>Report and Progress on WGCV Cooperation with WGISS</vt:lpstr>
      <vt:lpstr>PowerPoint Presentation</vt:lpstr>
      <vt:lpstr>PowerPoint Presentation</vt:lpstr>
      <vt:lpstr>WGCV Roles in GHG Roadmap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Joint WGISS/WGCV -Activity summary to date</vt:lpstr>
      <vt:lpstr>1) Data Format &amp; Interoperability in the Frame of FDA</vt:lpstr>
      <vt:lpstr>2) Quality Indicators in Discovery Metadata</vt:lpstr>
      <vt:lpstr>3) CEOS Data Cubes and CEOS Test Sites Data Access in support to WGCV Activities</vt:lpstr>
      <vt:lpstr>4) Standardization and Best Practices</vt:lpstr>
      <vt:lpstr>Convergence of tasks 1, 2, 4</vt:lpstr>
      <vt:lpstr>Convergence of tasks 1 &amp;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Ong, Cindy (Energy, Kensington WA)</cp:lastModifiedBy>
  <cp:revision>284</cp:revision>
  <dcterms:modified xsi:type="dcterms:W3CDTF">2019-10-10T09:55:10Z</dcterms:modified>
</cp:coreProperties>
</file>