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666fea7f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666fea7f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7b10fca3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7b10fca3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666fea7f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666fea7f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66fea7f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66fea7f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666fea7f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666fea7f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66fea7f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66fea7f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66fea7f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666fea7f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66fea7f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666fea7f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666fea7f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666fea7f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66fea7f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666fea7f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obue.shinichi@jaxa.jp" TargetMode="External"/><Relationship Id="rId4" Type="http://schemas.openxmlformats.org/officeDocument/2006/relationships/hyperlink" Target="mailto:ohyoshi.kei@jaxa.jp" TargetMode="External"/><Relationship Id="rId5" Type="http://schemas.openxmlformats.org/officeDocument/2006/relationships/hyperlink" Target="http://asia-rice.org/" TargetMode="External"/><Relationship Id="rId6" Type="http://schemas.openxmlformats.org/officeDocument/2006/relationships/hyperlink" Target="https://www.eorc.jaxa.jp/SAFE/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gif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71175"/>
            <a:ext cx="8520600" cy="1816500"/>
          </a:xfrm>
          <a:prstGeom prst="rect">
            <a:avLst/>
          </a:prstGeom>
          <a:solidFill>
            <a:srgbClr val="000000">
              <a:alpha val="37430"/>
            </a:srgbClr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EAIL Rice Project Proposal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3326925"/>
            <a:ext cx="9144000" cy="1816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376925"/>
            <a:ext cx="8520600" cy="891300"/>
          </a:xfrm>
          <a:prstGeom prst="rect">
            <a:avLst/>
          </a:prstGeom>
          <a:solidFill>
            <a:srgbClr val="000000">
              <a:alpha val="3743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Shin-ichi Sobue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JAXA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41" y="3944050"/>
            <a:ext cx="1800750" cy="111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9580" y="3918663"/>
            <a:ext cx="1210575" cy="11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6951" y="3885900"/>
            <a:ext cx="2481200" cy="10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5777" y="3842463"/>
            <a:ext cx="2059047" cy="11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Contacts and Links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sobue.shinichi@jaxa.jp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ohyoshi.kei@jaxa.jp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Links: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http://asia-rice.org/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https://www.eorc.jaxa.jp/SAFE/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1725" y="2437200"/>
            <a:ext cx="4221612" cy="223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2750" y="237400"/>
            <a:ext cx="2309074" cy="308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75" y="37675"/>
            <a:ext cx="7324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Activities Related to Rice Monitoring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5402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GEOGLAM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"/>
              <a:t>Asia-RiCE – rice monitoring component for GEOGLAM. 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3600"/>
              </a:spcAft>
              <a:buNone/>
            </a:pPr>
            <a:r>
              <a:rPr lang="en"/>
              <a:t>APRSAF Space Applications for Environment (SAFE) Rice Crop Project.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462800" y="1115550"/>
            <a:ext cx="3160800" cy="39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975" y="1115551"/>
            <a:ext cx="2832227" cy="8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863" y="3846250"/>
            <a:ext cx="1810675" cy="11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975" y="2082650"/>
            <a:ext cx="2832225" cy="93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RSAF Asia-Padific Regional Space Agency Forum"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0138" y="3084250"/>
            <a:ext cx="2057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749" y="1289825"/>
            <a:ext cx="5312500" cy="36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numerous related organisations engaged...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challenges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8350" y="1152475"/>
            <a:ext cx="584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Rice monitoring in Asia often uses Synthetic Aperture Radar (SAR):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Cloudy and rainy conditions during rice growing season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Variation in backscatter amplitude with polmetry  through crop growth cycle → growth stage analysis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SAR presents its own challenges: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volume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Pre-processing and analysis difficulty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Interoperability of different SAR bands (C/L/X)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325" y="749180"/>
            <a:ext cx="3111525" cy="398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EAIL Opportunity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07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Bring together: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CEOS Earth Analytics Interoperability Lab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CEOS Analysis Ready Data for SAR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Rice crop monitoring community + tools (GEOGLAM / Asia-RiCE / APRSAF-SAFE)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To: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Explore use together in a Future Data Architecture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Answer questions on interoperability of SAR for rice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Demonstrate power of cloud-based, collaborative analysis platforms and associated data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interoperability of C/L/X-band SAR CEOS ARD for rice.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feedback on CARD4L SAR PFS.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 tools and scripts developed through GEOGLAM / Asia-RiCE / APRSAF-SAFE for use in the cloud.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Demonstrate utility and benefits of a cloud-based collaborative working environment to agriculture society.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a platform for information and product exchange and sharing.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 into practice data sharing agreements and mechanisms.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Develop practices for product cross-comparison and validation.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37445" t="0"/>
          <a:stretch/>
        </p:blipFill>
        <p:spPr>
          <a:xfrm>
            <a:off x="4101875" y="-152400"/>
            <a:ext cx="5346273" cy="539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 rot="5400000">
            <a:off x="2052575" y="-2103075"/>
            <a:ext cx="5239200" cy="9327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59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ALOS-2 PALSAR-2 ScanSAR ‘ARD’ from JAXA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Sentinel-1 (Google Cloud or AWS, perhaps via Sinergise tool)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Thailand Earth Observation System (THEOS) -1 aka THAICHOTE high-resolution optical data from GISTDA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GISTDA’s rice planted area maps in Thailand (TBC)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ISRO’s EO data and rice products in South Asia(TBC)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VNSC’s rice planted area maps in Vietnam (TBC)</a:t>
            </a:r>
            <a:endParaRPr/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Areas (tentative)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73450" y="13213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Selected area for cross validation and comparison (e.g. Thailand, Vietnam, India, etc.)</a:t>
            </a:r>
            <a:endParaRPr/>
          </a:p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BIMSTEC region (ISRO focus) - CEOS 2020 chair initiative</a:t>
            </a:r>
            <a:endParaRPr/>
          </a:p>
          <a:p>
            <a:pPr indent="-342900" lvl="0" marL="457200" rtl="0" algn="l">
              <a:spcBef>
                <a:spcPts val="1800"/>
              </a:spcBef>
              <a:spcAft>
                <a:spcPts val="1800"/>
              </a:spcAft>
              <a:buSzPts val="1800"/>
              <a:buAutoNum type="arabicPeriod"/>
            </a:pPr>
            <a:r>
              <a:rPr lang="en"/>
              <a:t>Lower Mekong region (VNSC focus) - CEOS 2019 chair initiative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250" y="1081600"/>
            <a:ext cx="3850050" cy="30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 / Tools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483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JAXA’s INAHOR (INternational Asian Harvest mOnitoring system for Rice, crop planted area estimation software) tool.</a:t>
            </a:r>
            <a:endParaRPr sz="1600"/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Python-based, with Scikit-learn</a:t>
            </a:r>
            <a:endParaRPr sz="1200"/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SAR data i+ machine learning approaches</a:t>
            </a:r>
            <a:endParaRPr sz="12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JAXA’s Satellite based MonItoring Network system for FAO AMIS Market Monitor (JASMIN)</a:t>
            </a:r>
            <a:endParaRPr sz="1600"/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satellite derived agrometeorological information</a:t>
            </a:r>
            <a:endParaRPr sz="1200"/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precipitation, drought index, soil moisture, solar radiation, land surface temperature, and vegetation index.</a:t>
            </a:r>
            <a:endParaRPr sz="1200"/>
          </a:p>
          <a:p>
            <a:pPr indent="-330200" lvl="0" marL="457200" rtl="0" algn="l">
              <a:spcBef>
                <a:spcPts val="600"/>
              </a:spcBef>
              <a:spcAft>
                <a:spcPts val="600"/>
              </a:spcAft>
              <a:buSzPts val="1600"/>
              <a:buChar char="●"/>
            </a:pPr>
            <a:r>
              <a:rPr lang="en" sz="1600"/>
              <a:t>ISRO / GISTDA / VNSC / others’ tools</a:t>
            </a:r>
            <a:endParaRPr sz="1600"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19316" r="18733" t="0"/>
          <a:stretch/>
        </p:blipFill>
        <p:spPr>
          <a:xfrm>
            <a:off x="5830875" y="854625"/>
            <a:ext cx="3110924" cy="25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375" y="2314700"/>
            <a:ext cx="3000125" cy="219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