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4" r:id="rId2"/>
    <p:sldMasterId id="2147483660" r:id="rId3"/>
  </p:sldMasterIdLst>
  <p:notesMasterIdLst>
    <p:notesMasterId r:id="rId7"/>
  </p:notesMasterIdLst>
  <p:handoutMasterIdLst>
    <p:handoutMasterId r:id="rId8"/>
  </p:handoutMasterIdLst>
  <p:sldIdLst>
    <p:sldId id="409" r:id="rId4"/>
    <p:sldId id="460" r:id="rId5"/>
    <p:sldId id="4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a:srgbClr val="00FF00"/>
    <a:srgbClr val="008000"/>
    <a:srgbClr val="00CC00"/>
    <a:srgbClr val="FF0000"/>
    <a:srgbClr val="FFFFFF"/>
    <a:srgbClr val="0051BA"/>
    <a:srgbClr val="FF8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80478" autoAdjust="0"/>
  </p:normalViewPr>
  <p:slideViewPr>
    <p:cSldViewPr>
      <p:cViewPr varScale="1">
        <p:scale>
          <a:sx n="97" d="100"/>
          <a:sy n="97" d="100"/>
        </p:scale>
        <p:origin x="14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50375" cy="497366"/>
          </a:xfrm>
          <a:prstGeom prst="rect">
            <a:avLst/>
          </a:prstGeom>
        </p:spPr>
        <p:txBody>
          <a:bodyPr vert="horz" lIns="92236" tIns="46118" rIns="92236" bIns="46118"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221" y="2"/>
            <a:ext cx="2950374" cy="497366"/>
          </a:xfrm>
          <a:prstGeom prst="rect">
            <a:avLst/>
          </a:prstGeom>
        </p:spPr>
        <p:txBody>
          <a:bodyPr vert="horz" lIns="92236" tIns="46118" rIns="92236" bIns="46118" rtlCol="0"/>
          <a:lstStyle>
            <a:lvl1pPr algn="r">
              <a:defRPr sz="1200"/>
            </a:lvl1pPr>
          </a:lstStyle>
          <a:p>
            <a:fld id="{9780383D-6A25-4B16-9CB0-799AD0F23BDD}" type="datetimeFigureOut">
              <a:rPr kumimoji="1" lang="ja-JP" altLang="en-US" smtClean="0"/>
              <a:t>2020/9/15</a:t>
            </a:fld>
            <a:endParaRPr kumimoji="1" lang="ja-JP" altLang="en-US" dirty="0"/>
          </a:p>
        </p:txBody>
      </p:sp>
      <p:sp>
        <p:nvSpPr>
          <p:cNvPr id="4" name="フッター プレースホルダー 3"/>
          <p:cNvSpPr>
            <a:spLocks noGrp="1"/>
          </p:cNvSpPr>
          <p:nvPr>
            <p:ph type="ftr" sz="quarter" idx="2"/>
          </p:nvPr>
        </p:nvSpPr>
        <p:spPr>
          <a:xfrm>
            <a:off x="3" y="9440374"/>
            <a:ext cx="2950375" cy="497366"/>
          </a:xfrm>
          <a:prstGeom prst="rect">
            <a:avLst/>
          </a:prstGeom>
        </p:spPr>
        <p:txBody>
          <a:bodyPr vert="horz" lIns="92236" tIns="46118" rIns="92236" bIns="46118"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221" y="9440374"/>
            <a:ext cx="2950374" cy="497366"/>
          </a:xfrm>
          <a:prstGeom prst="rect">
            <a:avLst/>
          </a:prstGeom>
        </p:spPr>
        <p:txBody>
          <a:bodyPr vert="horz" lIns="92236" tIns="46118" rIns="92236" bIns="46118" rtlCol="0" anchor="b"/>
          <a:lstStyle>
            <a:lvl1pPr algn="r">
              <a:defRPr sz="1200"/>
            </a:lvl1pPr>
          </a:lstStyle>
          <a:p>
            <a:fld id="{A0AC515F-6CD5-4346-AFA8-8B19560AF080}" type="slidenum">
              <a:rPr kumimoji="1" lang="ja-JP" altLang="en-US" smtClean="0"/>
              <a:t>‹#›</a:t>
            </a:fld>
            <a:endParaRPr kumimoji="1" lang="ja-JP" altLang="en-US" dirty="0"/>
          </a:p>
        </p:txBody>
      </p:sp>
    </p:spTree>
    <p:extLst>
      <p:ext uri="{BB962C8B-B14F-4D97-AF65-F5344CB8AC3E}">
        <p14:creationId xmlns:p14="http://schemas.microsoft.com/office/powerpoint/2010/main" val="1295404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1"/>
            <a:ext cx="2949787" cy="496966"/>
          </a:xfrm>
          <a:prstGeom prst="rect">
            <a:avLst/>
          </a:prstGeom>
        </p:spPr>
        <p:txBody>
          <a:bodyPr vert="horz" lIns="92236" tIns="46118" rIns="92236" bIns="46118"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5840" y="1"/>
            <a:ext cx="2949787" cy="496966"/>
          </a:xfrm>
          <a:prstGeom prst="rect">
            <a:avLst/>
          </a:prstGeom>
        </p:spPr>
        <p:txBody>
          <a:bodyPr vert="horz" lIns="92236" tIns="46118" rIns="92236" bIns="46118" rtlCol="0"/>
          <a:lstStyle>
            <a:lvl1pPr algn="r">
              <a:defRPr sz="1200"/>
            </a:lvl1pPr>
          </a:lstStyle>
          <a:p>
            <a:fld id="{5132A028-EB12-403E-A6FC-C9FD3B80869B}" type="datetimeFigureOut">
              <a:rPr kumimoji="1" lang="ja-JP" altLang="en-US" smtClean="0"/>
              <a:pPr/>
              <a:t>2020/9/15</a:t>
            </a:fld>
            <a:endParaRPr kumimoji="1" lang="ja-JP" altLang="en-US" dirty="0"/>
          </a:p>
        </p:txBody>
      </p:sp>
      <p:sp>
        <p:nvSpPr>
          <p:cNvPr id="4" name="スライド イメージ プレースホルダ 3"/>
          <p:cNvSpPr>
            <a:spLocks noGrp="1" noRot="1" noChangeAspect="1"/>
          </p:cNvSpPr>
          <p:nvPr>
            <p:ph type="sldImg" idx="2"/>
          </p:nvPr>
        </p:nvSpPr>
        <p:spPr>
          <a:xfrm>
            <a:off x="915988" y="744538"/>
            <a:ext cx="4975225" cy="3730625"/>
          </a:xfrm>
          <a:prstGeom prst="rect">
            <a:avLst/>
          </a:prstGeom>
          <a:noFill/>
          <a:ln w="12700">
            <a:solidFill>
              <a:prstClr val="black"/>
            </a:solidFill>
          </a:ln>
        </p:spPr>
        <p:txBody>
          <a:bodyPr vert="horz" lIns="92236" tIns="46118" rIns="92236" bIns="46118" rtlCol="0" anchor="ctr"/>
          <a:lstStyle/>
          <a:p>
            <a:endParaRPr lang="ja-JP" altLang="en-US" dirty="0"/>
          </a:p>
        </p:txBody>
      </p:sp>
      <p:sp>
        <p:nvSpPr>
          <p:cNvPr id="5" name="ノート プレースホルダ 4"/>
          <p:cNvSpPr>
            <a:spLocks noGrp="1"/>
          </p:cNvSpPr>
          <p:nvPr>
            <p:ph type="body" sz="quarter" idx="3"/>
          </p:nvPr>
        </p:nvSpPr>
        <p:spPr>
          <a:xfrm>
            <a:off x="680721" y="4721187"/>
            <a:ext cx="5445760" cy="4472701"/>
          </a:xfrm>
          <a:prstGeom prst="rect">
            <a:avLst/>
          </a:prstGeom>
        </p:spPr>
        <p:txBody>
          <a:bodyPr vert="horz" lIns="92236" tIns="46118" rIns="92236" bIns="4611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3" y="9440647"/>
            <a:ext cx="2949787" cy="496966"/>
          </a:xfrm>
          <a:prstGeom prst="rect">
            <a:avLst/>
          </a:prstGeom>
        </p:spPr>
        <p:txBody>
          <a:bodyPr vert="horz" lIns="92236" tIns="46118" rIns="92236" bIns="46118"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5840" y="9440647"/>
            <a:ext cx="2949787" cy="496966"/>
          </a:xfrm>
          <a:prstGeom prst="rect">
            <a:avLst/>
          </a:prstGeom>
        </p:spPr>
        <p:txBody>
          <a:bodyPr vert="horz" lIns="92236" tIns="46118" rIns="92236" bIns="46118" rtlCol="0" anchor="b"/>
          <a:lstStyle>
            <a:lvl1pPr algn="r">
              <a:defRPr sz="1200"/>
            </a:lvl1pPr>
          </a:lstStyle>
          <a:p>
            <a:fld id="{3A815D16-EE25-4589-ABB3-DCE026C7188F}" type="slidenum">
              <a:rPr kumimoji="1" lang="ja-JP" altLang="en-US" smtClean="0"/>
              <a:pPr/>
              <a:t>‹#›</a:t>
            </a:fld>
            <a:endParaRPr kumimoji="1" lang="ja-JP" altLang="en-US" dirty="0"/>
          </a:p>
        </p:txBody>
      </p:sp>
    </p:spTree>
    <p:extLst>
      <p:ext uri="{BB962C8B-B14F-4D97-AF65-F5344CB8AC3E}">
        <p14:creationId xmlns:p14="http://schemas.microsoft.com/office/powerpoint/2010/main" val="12826433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A815D16-EE25-4589-ABB3-DCE026C7188F}" type="slidenum">
              <a:rPr kumimoji="1" lang="ja-JP" altLang="en-US" smtClean="0"/>
              <a:pPr/>
              <a:t>1</a:t>
            </a:fld>
            <a:endParaRPr kumimoji="1" lang="ja-JP" altLang="en-US" dirty="0"/>
          </a:p>
        </p:txBody>
      </p:sp>
    </p:spTree>
    <p:extLst>
      <p:ext uri="{BB962C8B-B14F-4D97-AF65-F5344CB8AC3E}">
        <p14:creationId xmlns:p14="http://schemas.microsoft.com/office/powerpoint/2010/main" val="2953621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839E36D-4BC7-F647-98DD-423ACB9FFA9E}" type="slidenum">
              <a:rPr lang="ja-JP" altLang="en-US" smtClean="0"/>
              <a:pPr>
                <a:defRPr/>
              </a:pPr>
              <a:t>2</a:t>
            </a:fld>
            <a:endParaRPr lang="ja-JP" altLang="en-US" dirty="0"/>
          </a:p>
        </p:txBody>
      </p:sp>
    </p:spTree>
    <p:extLst>
      <p:ext uri="{BB962C8B-B14F-4D97-AF65-F5344CB8AC3E}">
        <p14:creationId xmlns:p14="http://schemas.microsoft.com/office/powerpoint/2010/main" val="1709884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839E36D-4BC7-F647-98DD-423ACB9FFA9E}" type="slidenum">
              <a:rPr lang="ja-JP" altLang="en-US" smtClean="0"/>
              <a:pPr>
                <a:defRPr/>
              </a:pPr>
              <a:t>3</a:t>
            </a:fld>
            <a:endParaRPr lang="ja-JP" altLang="en-US" dirty="0"/>
          </a:p>
        </p:txBody>
      </p:sp>
    </p:spTree>
    <p:extLst>
      <p:ext uri="{BB962C8B-B14F-4D97-AF65-F5344CB8AC3E}">
        <p14:creationId xmlns:p14="http://schemas.microsoft.com/office/powerpoint/2010/main" val="66746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6" name="スライド番号プレースホルダ 5"/>
          <p:cNvSpPr>
            <a:spLocks noGrp="1"/>
          </p:cNvSpPr>
          <p:nvPr>
            <p:ph type="sldNum" sz="quarter" idx="12"/>
          </p:nvPr>
        </p:nvSpPr>
        <p:spPr>
          <a:xfrm>
            <a:off x="6804248" y="6466417"/>
            <a:ext cx="2133600" cy="365125"/>
          </a:xfrm>
        </p:spPr>
        <p:txBody>
          <a:bodyPr/>
          <a:lstStyle/>
          <a:p>
            <a:fld id="{BED75559-32F5-4657-8849-F5E88CA749E1}" type="slidenum">
              <a:rPr kumimoji="1" lang="ja-JP" altLang="en-US" smtClean="0"/>
              <a:pPr/>
              <a:t>‹#›</a:t>
            </a:fld>
            <a:endParaRPr kumimoji="1" lang="ja-JP" altLang="en-US" dirty="0"/>
          </a:p>
        </p:txBody>
      </p:sp>
      <p:sp>
        <p:nvSpPr>
          <p:cNvPr id="5" name="タイトル 4">
            <a:extLst>
              <a:ext uri="{FF2B5EF4-FFF2-40B4-BE49-F238E27FC236}">
                <a16:creationId xmlns:a16="http://schemas.microsoft.com/office/drawing/2014/main" id="{5F4A053F-6BE9-4CA5-93B1-19EBB976A399}"/>
              </a:ext>
            </a:extLst>
          </p:cNvPr>
          <p:cNvSpPr>
            <a:spLocks noGrp="1"/>
          </p:cNvSpPr>
          <p:nvPr>
            <p:ph type="title"/>
          </p:nvPr>
        </p:nvSpPr>
        <p:spPr>
          <a:xfrm>
            <a:off x="-36512" y="41986"/>
            <a:ext cx="9144000" cy="540000"/>
          </a:xfrm>
        </p:spPr>
        <p:txBody>
          <a:bodyPr/>
          <a:lstStyle/>
          <a:p>
            <a:r>
              <a:rPr kumimoji="1" lang="ja-JP" altLang="en-US" dirty="0"/>
              <a:t>マスター 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 5"/>
          <p:cNvSpPr>
            <a:spLocks noGrp="1"/>
          </p:cNvSpPr>
          <p:nvPr>
            <p:ph type="sldNum" sz="quarter" idx="12"/>
          </p:nvPr>
        </p:nvSpPr>
        <p:spPr/>
        <p:txBody>
          <a:bodyPr/>
          <a:lstStyle/>
          <a:p>
            <a:fld id="{BED75559-32F5-4657-8849-F5E88CA749E1}"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 5"/>
          <p:cNvSpPr>
            <a:spLocks noGrp="1"/>
          </p:cNvSpPr>
          <p:nvPr>
            <p:ph type="sldNum" sz="quarter" idx="12"/>
          </p:nvPr>
        </p:nvSpPr>
        <p:spPr/>
        <p:txBody>
          <a:bodyPr/>
          <a:lstStyle/>
          <a:p>
            <a:fld id="{BED75559-32F5-4657-8849-F5E88CA749E1}" type="slidenum">
              <a:rPr kumimoji="1" lang="ja-JP" altLang="en-US" smtClean="0"/>
              <a:pPr/>
              <a:t>‹#›</a:t>
            </a:fld>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0B8D2B-5209-4414-80CD-D9A04D1C0752}"/>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25F5A6C-4F5F-4CAA-843F-3792D4F20AD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9C74AAA2-B6FA-4E62-AA9F-AB06136712B3}"/>
              </a:ext>
            </a:extLst>
          </p:cNvPr>
          <p:cNvSpPr>
            <a:spLocks noGrp="1"/>
          </p:cNvSpPr>
          <p:nvPr>
            <p:ph type="sldNum" sz="quarter" idx="12"/>
          </p:nvPr>
        </p:nvSpPr>
        <p:spPr/>
        <p:txBody>
          <a:bodyPr/>
          <a:lstStyle/>
          <a:p>
            <a:fld id="{5F7C749B-2970-4446-8430-A17CCFE0450F}" type="slidenum">
              <a:rPr kumimoji="1" lang="ja-JP" altLang="en-US" smtClean="0"/>
              <a:t>‹#›</a:t>
            </a:fld>
            <a:endParaRPr kumimoji="1" lang="ja-JP" altLang="en-US"/>
          </a:p>
        </p:txBody>
      </p:sp>
    </p:spTree>
    <p:extLst>
      <p:ext uri="{BB962C8B-B14F-4D97-AF65-F5344CB8AC3E}">
        <p14:creationId xmlns:p14="http://schemas.microsoft.com/office/powerpoint/2010/main" val="1580388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64A13A-04F3-4059-AD85-7192F06E44C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1EB356-8E07-49F8-BDFA-C030FA6D11C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20C8DACA-872C-41A4-974D-9F25B3B9404E}"/>
              </a:ext>
            </a:extLst>
          </p:cNvPr>
          <p:cNvSpPr>
            <a:spLocks noGrp="1"/>
          </p:cNvSpPr>
          <p:nvPr>
            <p:ph type="sldNum" sz="quarter" idx="12"/>
          </p:nvPr>
        </p:nvSpPr>
        <p:spPr/>
        <p:txBody>
          <a:bodyPr/>
          <a:lstStyle/>
          <a:p>
            <a:fld id="{5F7C749B-2970-4446-8430-A17CCFE0450F}" type="slidenum">
              <a:rPr kumimoji="1" lang="ja-JP" altLang="en-US" smtClean="0"/>
              <a:t>‹#›</a:t>
            </a:fld>
            <a:endParaRPr kumimoji="1" lang="ja-JP" altLang="en-US"/>
          </a:p>
        </p:txBody>
      </p:sp>
    </p:spTree>
    <p:extLst>
      <p:ext uri="{BB962C8B-B14F-4D97-AF65-F5344CB8AC3E}">
        <p14:creationId xmlns:p14="http://schemas.microsoft.com/office/powerpoint/2010/main" val="1059016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ED5227-BBEC-4F99-A47E-14CF672D9689}"/>
              </a:ext>
            </a:extLst>
          </p:cNvPr>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588BFBB-F438-4777-8D4D-8E3C6B8ADA1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D4327177-0D3A-4E56-AC8D-FC715C369713}"/>
              </a:ext>
            </a:extLst>
          </p:cNvPr>
          <p:cNvSpPr>
            <a:spLocks noGrp="1"/>
          </p:cNvSpPr>
          <p:nvPr>
            <p:ph type="sldNum" sz="quarter" idx="12"/>
          </p:nvPr>
        </p:nvSpPr>
        <p:spPr/>
        <p:txBody>
          <a:bodyPr/>
          <a:lstStyle/>
          <a:p>
            <a:fld id="{5F7C749B-2970-4446-8430-A17CCFE0450F}" type="slidenum">
              <a:rPr kumimoji="1" lang="ja-JP" altLang="en-US" smtClean="0"/>
              <a:t>‹#›</a:t>
            </a:fld>
            <a:endParaRPr kumimoji="1" lang="ja-JP" altLang="en-US"/>
          </a:p>
        </p:txBody>
      </p:sp>
    </p:spTree>
    <p:extLst>
      <p:ext uri="{BB962C8B-B14F-4D97-AF65-F5344CB8AC3E}">
        <p14:creationId xmlns:p14="http://schemas.microsoft.com/office/powerpoint/2010/main" val="3435181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C39A42-290C-49A5-A611-8C2AF7CC403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E94040B-FD34-42C6-B218-58C28AF232B0}"/>
              </a:ext>
            </a:extLst>
          </p:cNvPr>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CE9A3BD-7234-4934-A7C4-FE0FB76DFE0D}"/>
              </a:ext>
            </a:extLst>
          </p:cNvPr>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ー 6">
            <a:extLst>
              <a:ext uri="{FF2B5EF4-FFF2-40B4-BE49-F238E27FC236}">
                <a16:creationId xmlns:a16="http://schemas.microsoft.com/office/drawing/2014/main" id="{DCCDAE16-DCB7-4559-8E2C-015ED1F56997}"/>
              </a:ext>
            </a:extLst>
          </p:cNvPr>
          <p:cNvSpPr>
            <a:spLocks noGrp="1"/>
          </p:cNvSpPr>
          <p:nvPr>
            <p:ph type="sldNum" sz="quarter" idx="12"/>
          </p:nvPr>
        </p:nvSpPr>
        <p:spPr/>
        <p:txBody>
          <a:bodyPr/>
          <a:lstStyle/>
          <a:p>
            <a:fld id="{5F7C749B-2970-4446-8430-A17CCFE0450F}" type="slidenum">
              <a:rPr kumimoji="1" lang="ja-JP" altLang="en-US" smtClean="0"/>
              <a:t>‹#›</a:t>
            </a:fld>
            <a:endParaRPr kumimoji="1" lang="ja-JP" altLang="en-US"/>
          </a:p>
        </p:txBody>
      </p:sp>
    </p:spTree>
    <p:extLst>
      <p:ext uri="{BB962C8B-B14F-4D97-AF65-F5344CB8AC3E}">
        <p14:creationId xmlns:p14="http://schemas.microsoft.com/office/powerpoint/2010/main" val="3170422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DF1D4C-67C0-470F-BB0F-40BF5B54B23B}"/>
              </a:ext>
            </a:extLst>
          </p:cNvPr>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07C88B-1B95-4AD9-ACAA-D8726E9EDBB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A70BA96-3683-4598-B2B5-597139651182}"/>
              </a:ext>
            </a:extLst>
          </p:cNvPr>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00DE5DE-1886-4757-A902-78B57797A1F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E633B2A-68A4-4521-8B6B-DA1BB8239A9C}"/>
              </a:ext>
            </a:extLst>
          </p:cNvPr>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スライド番号プレースホルダー 8">
            <a:extLst>
              <a:ext uri="{FF2B5EF4-FFF2-40B4-BE49-F238E27FC236}">
                <a16:creationId xmlns:a16="http://schemas.microsoft.com/office/drawing/2014/main" id="{9264FAA3-A361-4DF6-823A-6521E394918D}"/>
              </a:ext>
            </a:extLst>
          </p:cNvPr>
          <p:cNvSpPr>
            <a:spLocks noGrp="1"/>
          </p:cNvSpPr>
          <p:nvPr>
            <p:ph type="sldNum" sz="quarter" idx="12"/>
          </p:nvPr>
        </p:nvSpPr>
        <p:spPr/>
        <p:txBody>
          <a:bodyPr/>
          <a:lstStyle/>
          <a:p>
            <a:fld id="{5F7C749B-2970-4446-8430-A17CCFE0450F}" type="slidenum">
              <a:rPr kumimoji="1" lang="ja-JP" altLang="en-US" smtClean="0"/>
              <a:t>‹#›</a:t>
            </a:fld>
            <a:endParaRPr kumimoji="1" lang="ja-JP" altLang="en-US"/>
          </a:p>
        </p:txBody>
      </p:sp>
    </p:spTree>
    <p:extLst>
      <p:ext uri="{BB962C8B-B14F-4D97-AF65-F5344CB8AC3E}">
        <p14:creationId xmlns:p14="http://schemas.microsoft.com/office/powerpoint/2010/main" val="2648040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9F06DA-E79B-4546-9CA7-978557A458F3}"/>
              </a:ext>
            </a:extLst>
          </p:cNvPr>
          <p:cNvSpPr>
            <a:spLocks noGrp="1"/>
          </p:cNvSpPr>
          <p:nvPr>
            <p:ph type="title"/>
          </p:nvPr>
        </p:nvSpPr>
        <p:spPr/>
        <p:txBody>
          <a:body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1595A94C-920E-4555-8F82-B2B5880CF65E}"/>
              </a:ext>
            </a:extLst>
          </p:cNvPr>
          <p:cNvSpPr>
            <a:spLocks noGrp="1"/>
          </p:cNvSpPr>
          <p:nvPr>
            <p:ph type="sldNum" sz="quarter" idx="12"/>
          </p:nvPr>
        </p:nvSpPr>
        <p:spPr/>
        <p:txBody>
          <a:bodyPr/>
          <a:lstStyle/>
          <a:p>
            <a:fld id="{5F7C749B-2970-4446-8430-A17CCFE0450F}" type="slidenum">
              <a:rPr kumimoji="1" lang="ja-JP" altLang="en-US" smtClean="0"/>
              <a:t>‹#›</a:t>
            </a:fld>
            <a:endParaRPr kumimoji="1" lang="ja-JP" altLang="en-US"/>
          </a:p>
        </p:txBody>
      </p:sp>
    </p:spTree>
    <p:extLst>
      <p:ext uri="{BB962C8B-B14F-4D97-AF65-F5344CB8AC3E}">
        <p14:creationId xmlns:p14="http://schemas.microsoft.com/office/powerpoint/2010/main" val="1229871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41C46E5-2E1F-4834-9379-6383C86670CD}"/>
              </a:ext>
            </a:extLst>
          </p:cNvPr>
          <p:cNvSpPr>
            <a:spLocks noGrp="1"/>
          </p:cNvSpPr>
          <p:nvPr>
            <p:ph type="sldNum" sz="quarter" idx="12"/>
          </p:nvPr>
        </p:nvSpPr>
        <p:spPr/>
        <p:txBody>
          <a:bodyPr/>
          <a:lstStyle/>
          <a:p>
            <a:fld id="{5F7C749B-2970-4446-8430-A17CCFE0450F}" type="slidenum">
              <a:rPr kumimoji="1" lang="ja-JP" altLang="en-US" smtClean="0"/>
              <a:t>‹#›</a:t>
            </a:fld>
            <a:endParaRPr kumimoji="1" lang="ja-JP" altLang="en-US"/>
          </a:p>
        </p:txBody>
      </p:sp>
    </p:spTree>
    <p:extLst>
      <p:ext uri="{BB962C8B-B14F-4D97-AF65-F5344CB8AC3E}">
        <p14:creationId xmlns:p14="http://schemas.microsoft.com/office/powerpoint/2010/main" val="3822461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C8A398-91C7-488A-B5BA-98663CF2244D}"/>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3DF3A05-3075-4458-9265-612D2478160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1F5E867-B2BA-49A0-94EC-6475B0BFD00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7" name="スライド番号プレースホルダー 6">
            <a:extLst>
              <a:ext uri="{FF2B5EF4-FFF2-40B4-BE49-F238E27FC236}">
                <a16:creationId xmlns:a16="http://schemas.microsoft.com/office/drawing/2014/main" id="{0C2A32FE-1054-41D5-BF93-E334742D2A92}"/>
              </a:ext>
            </a:extLst>
          </p:cNvPr>
          <p:cNvSpPr>
            <a:spLocks noGrp="1"/>
          </p:cNvSpPr>
          <p:nvPr>
            <p:ph type="sldNum" sz="quarter" idx="12"/>
          </p:nvPr>
        </p:nvSpPr>
        <p:spPr/>
        <p:txBody>
          <a:bodyPr/>
          <a:lstStyle/>
          <a:p>
            <a:fld id="{5F7C749B-2970-4446-8430-A17CCFE0450F}" type="slidenum">
              <a:rPr kumimoji="1" lang="ja-JP" altLang="en-US" smtClean="0"/>
              <a:t>‹#›</a:t>
            </a:fld>
            <a:endParaRPr kumimoji="1" lang="ja-JP" altLang="en-US"/>
          </a:p>
        </p:txBody>
      </p:sp>
    </p:spTree>
    <p:extLst>
      <p:ext uri="{BB962C8B-B14F-4D97-AF65-F5344CB8AC3E}">
        <p14:creationId xmlns:p14="http://schemas.microsoft.com/office/powerpoint/2010/main" val="2260324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 5"/>
          <p:cNvSpPr>
            <a:spLocks noGrp="1"/>
          </p:cNvSpPr>
          <p:nvPr>
            <p:ph type="sldNum" sz="quarter" idx="12"/>
          </p:nvPr>
        </p:nvSpPr>
        <p:spPr/>
        <p:txBody>
          <a:bodyPr/>
          <a:lstStyle/>
          <a:p>
            <a:fld id="{BED75559-32F5-4657-8849-F5E88CA749E1}" type="slidenum">
              <a:rPr kumimoji="1" lang="ja-JP" altLang="en-US" smtClean="0"/>
              <a:pPr/>
              <a:t>‹#›</a:t>
            </a:fld>
            <a:endParaRPr kumimoji="1"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1B16E6-96D5-4FF5-97F3-020BECC22EA2}"/>
              </a:ext>
            </a:extLst>
          </p:cNvPr>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2DE090A-422C-43C1-9830-0072AFAB929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327AFBA-6117-48E6-AF91-383EA02D1DC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7" name="スライド番号プレースホルダー 6">
            <a:extLst>
              <a:ext uri="{FF2B5EF4-FFF2-40B4-BE49-F238E27FC236}">
                <a16:creationId xmlns:a16="http://schemas.microsoft.com/office/drawing/2014/main" id="{B02E1591-7AC9-421F-8F81-1A5609E8C3F0}"/>
              </a:ext>
            </a:extLst>
          </p:cNvPr>
          <p:cNvSpPr>
            <a:spLocks noGrp="1"/>
          </p:cNvSpPr>
          <p:nvPr>
            <p:ph type="sldNum" sz="quarter" idx="12"/>
          </p:nvPr>
        </p:nvSpPr>
        <p:spPr/>
        <p:txBody>
          <a:bodyPr/>
          <a:lstStyle/>
          <a:p>
            <a:fld id="{5F7C749B-2970-4446-8430-A17CCFE0450F}" type="slidenum">
              <a:rPr kumimoji="1" lang="ja-JP" altLang="en-US" smtClean="0"/>
              <a:t>‹#›</a:t>
            </a:fld>
            <a:endParaRPr kumimoji="1" lang="ja-JP" altLang="en-US"/>
          </a:p>
        </p:txBody>
      </p:sp>
    </p:spTree>
    <p:extLst>
      <p:ext uri="{BB962C8B-B14F-4D97-AF65-F5344CB8AC3E}">
        <p14:creationId xmlns:p14="http://schemas.microsoft.com/office/powerpoint/2010/main" val="9070524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F7662D-3EF2-43D6-B9FC-627F884F8CC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7E8063D-A23B-4019-B75A-9F1144C07B8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87D57899-CFD5-491B-9563-E3418634AD4A}"/>
              </a:ext>
            </a:extLst>
          </p:cNvPr>
          <p:cNvSpPr>
            <a:spLocks noGrp="1"/>
          </p:cNvSpPr>
          <p:nvPr>
            <p:ph type="sldNum" sz="quarter" idx="12"/>
          </p:nvPr>
        </p:nvSpPr>
        <p:spPr/>
        <p:txBody>
          <a:bodyPr/>
          <a:lstStyle/>
          <a:p>
            <a:fld id="{5F7C749B-2970-4446-8430-A17CCFE0450F}" type="slidenum">
              <a:rPr kumimoji="1" lang="ja-JP" altLang="en-US" smtClean="0"/>
              <a:t>‹#›</a:t>
            </a:fld>
            <a:endParaRPr kumimoji="1" lang="ja-JP" altLang="en-US"/>
          </a:p>
        </p:txBody>
      </p:sp>
    </p:spTree>
    <p:extLst>
      <p:ext uri="{BB962C8B-B14F-4D97-AF65-F5344CB8AC3E}">
        <p14:creationId xmlns:p14="http://schemas.microsoft.com/office/powerpoint/2010/main" val="1138509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6ED2850-BD7A-4FD0-A464-B7232E013F6A}"/>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CE3423D-E89B-4EF7-A764-CC7F4994A7F5}"/>
              </a:ext>
            </a:extLst>
          </p:cNvPr>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CE15DF8F-FD8F-46C0-89FB-BC2F0FC0804A}"/>
              </a:ext>
            </a:extLst>
          </p:cNvPr>
          <p:cNvSpPr>
            <a:spLocks noGrp="1"/>
          </p:cNvSpPr>
          <p:nvPr>
            <p:ph type="sldNum" sz="quarter" idx="12"/>
          </p:nvPr>
        </p:nvSpPr>
        <p:spPr/>
        <p:txBody>
          <a:bodyPr/>
          <a:lstStyle/>
          <a:p>
            <a:fld id="{5F7C749B-2970-4446-8430-A17CCFE0450F}" type="slidenum">
              <a:rPr kumimoji="1" lang="ja-JP" altLang="en-US" smtClean="0"/>
              <a:t>‹#›</a:t>
            </a:fld>
            <a:endParaRPr kumimoji="1" lang="ja-JP" altLang="en-US"/>
          </a:p>
        </p:txBody>
      </p:sp>
    </p:spTree>
    <p:extLst>
      <p:ext uri="{BB962C8B-B14F-4D97-AF65-F5344CB8AC3E}">
        <p14:creationId xmlns:p14="http://schemas.microsoft.com/office/powerpoint/2010/main" val="38589881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73100" y="1236663"/>
            <a:ext cx="7772400" cy="1143000"/>
          </a:xfrm>
        </p:spPr>
        <p:txBody>
          <a:bodyPr/>
          <a:lstStyle>
            <a:lvl1pPr>
              <a:defRPr/>
            </a:lvl1pPr>
          </a:lstStyle>
          <a:p>
            <a:r>
              <a:rPr lang="ja-JP" altLang="en-US"/>
              <a:t>マスタ タイトルの書式設定</a:t>
            </a:r>
          </a:p>
        </p:txBody>
      </p:sp>
      <p:sp>
        <p:nvSpPr>
          <p:cNvPr id="840707" name="Rectangle 3"/>
          <p:cNvSpPr>
            <a:spLocks noGrp="1" noChangeArrowheads="1"/>
          </p:cNvSpPr>
          <p:nvPr>
            <p:ph type="subTitle" idx="1"/>
          </p:nvPr>
        </p:nvSpPr>
        <p:spPr>
          <a:xfrm>
            <a:off x="1681163" y="3403600"/>
            <a:ext cx="5781675" cy="2581275"/>
          </a:xfrm>
        </p:spPr>
        <p:txBody>
          <a:bodyPr anchor="ctr"/>
          <a:lstStyle>
            <a:lvl1pPr marL="0" indent="0" algn="ctr">
              <a:buFont typeface="Wingdings" pitchFamily="2" charset="2"/>
              <a:buNone/>
              <a:defRPr/>
            </a:lvl1pPr>
          </a:lstStyle>
          <a:p>
            <a:r>
              <a:rPr lang="ja-JP" altLang="en-US"/>
              <a:t>マスタ サブタイトルの書式設定</a:t>
            </a:r>
          </a:p>
        </p:txBody>
      </p:sp>
      <p:sp>
        <p:nvSpPr>
          <p:cNvPr id="7" name="Rectangle 6"/>
          <p:cNvSpPr>
            <a:spLocks noGrp="1" noChangeArrowheads="1"/>
          </p:cNvSpPr>
          <p:nvPr>
            <p:ph type="sldNum" sz="quarter" idx="12"/>
          </p:nvPr>
        </p:nvSpPr>
        <p:spPr>
          <a:xfrm>
            <a:off x="6781800" y="6248400"/>
            <a:ext cx="1905000" cy="457200"/>
          </a:xfrm>
        </p:spPr>
        <p:txBody>
          <a:bodyPr/>
          <a:lstStyle>
            <a:lvl1pPr>
              <a:defRPr sz="1400">
                <a:solidFill>
                  <a:schemeClr val="tx1"/>
                </a:solidFill>
                <a:latin typeface="Times New Roman" pitchFamily="18" charset="0"/>
              </a:defRPr>
            </a:lvl1pPr>
          </a:lstStyle>
          <a:p>
            <a:pPr>
              <a:defRPr/>
            </a:pPr>
            <a:fld id="{7AB0ED31-4123-4676-8099-B0D6AF3FF897}" type="slidenum">
              <a:rPr lang="ja-JP" altLang="en-US">
                <a:solidFill>
                  <a:srgbClr val="000000"/>
                </a:solidFill>
              </a:rPr>
              <a:pPr>
                <a:defRPr/>
              </a:pPr>
              <a:t>‹#›</a:t>
            </a:fld>
            <a:endParaRPr lang="en-US" altLang="ja-JP" dirty="0">
              <a:solidFill>
                <a:srgbClr val="000000"/>
              </a:solidFill>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
          <p:cNvSpPr>
            <a:spLocks noGrp="1" noChangeArrowheads="1"/>
          </p:cNvSpPr>
          <p:nvPr>
            <p:ph type="sldNum" sz="quarter" idx="12"/>
          </p:nvPr>
        </p:nvSpPr>
        <p:spPr>
          <a:ln/>
        </p:spPr>
        <p:txBody>
          <a:bodyPr/>
          <a:lstStyle>
            <a:lvl1pPr>
              <a:defRPr/>
            </a:lvl1pPr>
          </a:lstStyle>
          <a:p>
            <a:pPr>
              <a:defRPr/>
            </a:pPr>
            <a:fld id="{0A14823A-88F0-4CB2-AAAF-1E153A6FA8F4}" type="slidenum">
              <a:rPr lang="ja-JP" altLang="en-US"/>
              <a:pPr>
                <a:defRPr/>
              </a:pPr>
              <a:t>‹#›</a:t>
            </a:fld>
            <a:endParaRPr lang="en-US" altLang="ja-JP" dirty="0"/>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6" name="Rectangle 6"/>
          <p:cNvSpPr>
            <a:spLocks noGrp="1" noChangeArrowheads="1"/>
          </p:cNvSpPr>
          <p:nvPr>
            <p:ph type="sldNum" sz="quarter" idx="12"/>
          </p:nvPr>
        </p:nvSpPr>
        <p:spPr>
          <a:ln/>
        </p:spPr>
        <p:txBody>
          <a:bodyPr/>
          <a:lstStyle>
            <a:lvl1pPr>
              <a:defRPr/>
            </a:lvl1pPr>
          </a:lstStyle>
          <a:p>
            <a:pPr>
              <a:defRPr/>
            </a:pPr>
            <a:fld id="{E1C84824-EB77-4D5B-B41B-D57DEEBD7575}" type="slidenum">
              <a:rPr lang="ja-JP" altLang="en-US"/>
              <a:pPr>
                <a:defRPr/>
              </a:pPr>
              <a:t>‹#›</a:t>
            </a:fld>
            <a:endParaRPr lang="en-US" altLang="ja-JP" dirty="0"/>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2"/>
          </p:nvPr>
        </p:nvSpPr>
        <p:spPr>
          <a:ln/>
        </p:spPr>
        <p:txBody>
          <a:bodyPr/>
          <a:lstStyle>
            <a:lvl1pPr>
              <a:defRPr/>
            </a:lvl1pPr>
          </a:lstStyle>
          <a:p>
            <a:pPr>
              <a:defRPr/>
            </a:pPr>
            <a:fld id="{8ED749A1-60E0-467F-882A-DE67F12976DC}" type="slidenum">
              <a:rPr lang="ja-JP" altLang="en-US"/>
              <a:pPr>
                <a:defRPr/>
              </a:pPr>
              <a:t>‹#›</a:t>
            </a:fld>
            <a:endParaRPr lang="en-US" altLang="ja-JP" dirty="0"/>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Rectangle 6"/>
          <p:cNvSpPr>
            <a:spLocks noGrp="1" noChangeArrowheads="1"/>
          </p:cNvSpPr>
          <p:nvPr>
            <p:ph type="sldNum" sz="quarter" idx="12"/>
          </p:nvPr>
        </p:nvSpPr>
        <p:spPr>
          <a:ln/>
        </p:spPr>
        <p:txBody>
          <a:bodyPr/>
          <a:lstStyle>
            <a:lvl1pPr>
              <a:defRPr/>
            </a:lvl1pPr>
          </a:lstStyle>
          <a:p>
            <a:pPr>
              <a:defRPr/>
            </a:pPr>
            <a:fld id="{AB68F3BA-2272-4E18-B1B2-26F707CE7459}" type="slidenum">
              <a:rPr lang="ja-JP" altLang="en-US"/>
              <a:pPr>
                <a:defRPr/>
              </a:pPr>
              <a:t>‹#›</a:t>
            </a:fld>
            <a:endParaRPr lang="en-US" altLang="ja-JP" dirty="0"/>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5" name="Rectangle 6"/>
          <p:cNvSpPr>
            <a:spLocks noGrp="1" noChangeArrowheads="1"/>
          </p:cNvSpPr>
          <p:nvPr>
            <p:ph type="sldNum" sz="quarter" idx="12"/>
          </p:nvPr>
        </p:nvSpPr>
        <p:spPr>
          <a:ln/>
        </p:spPr>
        <p:txBody>
          <a:bodyPr/>
          <a:lstStyle>
            <a:lvl1pPr>
              <a:defRPr/>
            </a:lvl1pPr>
          </a:lstStyle>
          <a:p>
            <a:pPr>
              <a:defRPr/>
            </a:pPr>
            <a:fld id="{E9E8B05C-7714-4955-8BB7-9A2B5AA4FD47}" type="slidenum">
              <a:rPr lang="ja-JP" altLang="en-US"/>
              <a:pPr>
                <a:defRPr/>
              </a:pPr>
              <a:t>‹#›</a:t>
            </a:fld>
            <a:endParaRPr lang="en-US" altLang="ja-JP" dirty="0"/>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fld id="{596D683B-3983-4A25-922D-FDE06EF276BC}" type="slidenum">
              <a:rPr lang="ja-JP" altLang="en-US"/>
              <a:pPr>
                <a:defRPr/>
              </a:pPr>
              <a:t>‹#›</a:t>
            </a:fld>
            <a:endParaRPr lang="en-US" altLang="ja-JP"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6" name="スライド番号プレースホルダ 5"/>
          <p:cNvSpPr>
            <a:spLocks noGrp="1"/>
          </p:cNvSpPr>
          <p:nvPr>
            <p:ph type="sldNum" sz="quarter" idx="12"/>
          </p:nvPr>
        </p:nvSpPr>
        <p:spPr/>
        <p:txBody>
          <a:bodyPr/>
          <a:lstStyle/>
          <a:p>
            <a:fld id="{BED75559-32F5-4657-8849-F5E88CA749E1}" type="slidenum">
              <a:rPr kumimoji="1" lang="ja-JP" altLang="en-US" smtClean="0"/>
              <a:pPr/>
              <a:t>‹#›</a:t>
            </a:fld>
            <a:endParaRPr kumimoji="1"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7" name="Rectangle 6"/>
          <p:cNvSpPr>
            <a:spLocks noGrp="1" noChangeArrowheads="1"/>
          </p:cNvSpPr>
          <p:nvPr>
            <p:ph type="sldNum" sz="quarter" idx="12"/>
          </p:nvPr>
        </p:nvSpPr>
        <p:spPr>
          <a:ln/>
        </p:spPr>
        <p:txBody>
          <a:bodyPr/>
          <a:lstStyle>
            <a:lvl1pPr>
              <a:defRPr/>
            </a:lvl1pPr>
          </a:lstStyle>
          <a:p>
            <a:pPr>
              <a:defRPr/>
            </a:pPr>
            <a:fld id="{D7AD6908-F62A-48F6-BF62-052B21CE5302}" type="slidenum">
              <a:rPr lang="ja-JP" altLang="en-US"/>
              <a:pPr>
                <a:defRPr/>
              </a:pPr>
              <a:t>‹#›</a:t>
            </a:fld>
            <a:endParaRPr lang="en-US" altLang="ja-JP" dirty="0"/>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7" name="Rectangle 6"/>
          <p:cNvSpPr>
            <a:spLocks noGrp="1" noChangeArrowheads="1"/>
          </p:cNvSpPr>
          <p:nvPr>
            <p:ph type="sldNum" sz="quarter" idx="12"/>
          </p:nvPr>
        </p:nvSpPr>
        <p:spPr>
          <a:ln/>
        </p:spPr>
        <p:txBody>
          <a:bodyPr/>
          <a:lstStyle>
            <a:lvl1pPr>
              <a:defRPr/>
            </a:lvl1pPr>
          </a:lstStyle>
          <a:p>
            <a:pPr>
              <a:defRPr/>
            </a:pPr>
            <a:fld id="{F9A48B90-33E3-44C2-B1D2-FB0261294D4E}" type="slidenum">
              <a:rPr lang="ja-JP" altLang="en-US"/>
              <a:pPr>
                <a:defRPr/>
              </a:pPr>
              <a:t>‹#›</a:t>
            </a:fld>
            <a:endParaRPr lang="en-US" altLang="ja-JP" dirty="0"/>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
          <p:cNvSpPr>
            <a:spLocks noGrp="1" noChangeArrowheads="1"/>
          </p:cNvSpPr>
          <p:nvPr>
            <p:ph type="sldNum" sz="quarter" idx="12"/>
          </p:nvPr>
        </p:nvSpPr>
        <p:spPr>
          <a:ln/>
        </p:spPr>
        <p:txBody>
          <a:bodyPr/>
          <a:lstStyle>
            <a:lvl1pPr>
              <a:defRPr/>
            </a:lvl1pPr>
          </a:lstStyle>
          <a:p>
            <a:pPr>
              <a:defRPr/>
            </a:pPr>
            <a:fld id="{25AB15E2-CDF4-459E-9030-29AE712D1ADD}" type="slidenum">
              <a:rPr lang="ja-JP" altLang="en-US"/>
              <a:pPr>
                <a:defRPr/>
              </a:pPr>
              <a:t>‹#›</a:t>
            </a:fld>
            <a:endParaRPr lang="en-US" altLang="ja-JP" dirty="0"/>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9400"/>
            <a:ext cx="2057400" cy="58166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9400"/>
            <a:ext cx="6019800" cy="58166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
          <p:cNvSpPr>
            <a:spLocks noGrp="1" noChangeArrowheads="1"/>
          </p:cNvSpPr>
          <p:nvPr>
            <p:ph type="sldNum" sz="quarter" idx="12"/>
          </p:nvPr>
        </p:nvSpPr>
        <p:spPr>
          <a:ln/>
        </p:spPr>
        <p:txBody>
          <a:bodyPr/>
          <a:lstStyle>
            <a:lvl1pPr>
              <a:defRPr/>
            </a:lvl1pPr>
          </a:lstStyle>
          <a:p>
            <a:pPr>
              <a:defRPr/>
            </a:pPr>
            <a:fld id="{8F3098AC-AC42-45E9-BAF0-F2B1262356BD}" type="slidenum">
              <a:rPr lang="ja-JP" altLang="en-US"/>
              <a:pPr>
                <a:defRPr/>
              </a:pPr>
              <a:t>‹#›</a:t>
            </a:fld>
            <a:endParaRPr lang="en-US" altLang="ja-JP" dirty="0"/>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8"/>
            <a:ext cx="8229600" cy="585152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35BB88BA-125A-4040-961A-B8860148069E}" type="slidenum">
              <a:rPr lang="en-US" altLang="ja-JP"/>
              <a:pPr>
                <a:defRPr/>
              </a:pPr>
              <a:t>‹#›</a:t>
            </a:fld>
            <a:endParaRPr lang="en-US" altLang="ja-JP"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88913"/>
            <a:ext cx="8229600" cy="417512"/>
          </a:xfrm>
          <a:prstGeom prst="rect">
            <a:avLst/>
          </a:prstGeom>
        </p:spPr>
        <p:txBody>
          <a:bodyPr/>
          <a:lstStyle/>
          <a:p>
            <a:r>
              <a:rPr lang="ja-JP" altLang="en-US"/>
              <a:t>マスタ タイトルの書式設定</a:t>
            </a:r>
          </a:p>
        </p:txBody>
      </p:sp>
      <p:sp>
        <p:nvSpPr>
          <p:cNvPr id="3" name="表プレースホルダ 2"/>
          <p:cNvSpPr>
            <a:spLocks noGrp="1"/>
          </p:cNvSpPr>
          <p:nvPr>
            <p:ph type="tbl" idx="1"/>
          </p:nvPr>
        </p:nvSpPr>
        <p:spPr>
          <a:xfrm>
            <a:off x="457200" y="836613"/>
            <a:ext cx="8229600" cy="5289550"/>
          </a:xfrm>
          <a:prstGeom prst="rect">
            <a:avLst/>
          </a:prstGeom>
        </p:spPr>
        <p:txBody>
          <a:bodyPr/>
          <a:lstStyle/>
          <a:p>
            <a:pPr lvl="0"/>
            <a:endParaRPr lang="ja-JP" altLang="en-US" noProof="0" dirty="0"/>
          </a:p>
        </p:txBody>
      </p:sp>
      <p:sp>
        <p:nvSpPr>
          <p:cNvPr id="6" name="Rectangle 6"/>
          <p:cNvSpPr>
            <a:spLocks noGrp="1" noChangeArrowheads="1"/>
          </p:cNvSpPr>
          <p:nvPr>
            <p:ph type="sldNum" sz="quarter" idx="12"/>
          </p:nvPr>
        </p:nvSpPr>
        <p:spPr/>
        <p:txBody>
          <a:bodyPr/>
          <a:lstStyle>
            <a:lvl1pPr>
              <a:defRPr/>
            </a:lvl1pPr>
          </a:lstStyle>
          <a:p>
            <a:pPr>
              <a:defRPr/>
            </a:pPr>
            <a:fld id="{43DC67E0-43C1-4FFF-B1E6-91EFF4967C69}"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 6"/>
          <p:cNvSpPr>
            <a:spLocks noGrp="1"/>
          </p:cNvSpPr>
          <p:nvPr>
            <p:ph type="sldNum" sz="quarter" idx="12"/>
          </p:nvPr>
        </p:nvSpPr>
        <p:spPr/>
        <p:txBody>
          <a:bodyPr/>
          <a:lstStyle/>
          <a:p>
            <a:fld id="{BED75559-32F5-4657-8849-F5E88CA749E1}"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スライド番号プレースホルダ 8"/>
          <p:cNvSpPr>
            <a:spLocks noGrp="1"/>
          </p:cNvSpPr>
          <p:nvPr>
            <p:ph type="sldNum" sz="quarter" idx="12"/>
          </p:nvPr>
        </p:nvSpPr>
        <p:spPr/>
        <p:txBody>
          <a:bodyPr/>
          <a:lstStyle/>
          <a:p>
            <a:fld id="{BED75559-32F5-4657-8849-F5E88CA749E1}"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5" name="スライド番号プレースホルダ 4"/>
          <p:cNvSpPr>
            <a:spLocks noGrp="1"/>
          </p:cNvSpPr>
          <p:nvPr>
            <p:ph type="sldNum" sz="quarter" idx="12"/>
          </p:nvPr>
        </p:nvSpPr>
        <p:spPr/>
        <p:txBody>
          <a:bodyPr/>
          <a:lstStyle/>
          <a:p>
            <a:fld id="{BED75559-32F5-4657-8849-F5E88CA749E1}"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BED75559-32F5-4657-8849-F5E88CA749E1}"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7" name="スライド番号プレースホルダ 6"/>
          <p:cNvSpPr>
            <a:spLocks noGrp="1"/>
          </p:cNvSpPr>
          <p:nvPr>
            <p:ph type="sldNum" sz="quarter" idx="12"/>
          </p:nvPr>
        </p:nvSpPr>
        <p:spPr/>
        <p:txBody>
          <a:bodyPr/>
          <a:lstStyle/>
          <a:p>
            <a:fld id="{BED75559-32F5-4657-8849-F5E88CA749E1}"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7" name="スライド番号プレースホルダ 6"/>
          <p:cNvSpPr>
            <a:spLocks noGrp="1"/>
          </p:cNvSpPr>
          <p:nvPr>
            <p:ph type="sldNum" sz="quarter" idx="12"/>
          </p:nvPr>
        </p:nvSpPr>
        <p:spPr/>
        <p:txBody>
          <a:bodyPr/>
          <a:lstStyle/>
          <a:p>
            <a:fld id="{BED75559-32F5-4657-8849-F5E88CA749E1}"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0" y="62282"/>
            <a:ext cx="9144000" cy="540000"/>
          </a:xfrm>
          <a:prstGeom prst="rect">
            <a:avLst/>
          </a:prstGeom>
        </p:spPr>
        <p:txBody>
          <a:bodyPr vert="horz" lIns="91440" tIns="45720" rIns="91440" bIns="45720" rtlCol="0" anchor="ctr">
            <a:normAutofit/>
          </a:bodyPr>
          <a:lstStyle/>
          <a:p>
            <a:r>
              <a:rPr kumimoji="1" lang="ja-JP" altLang="en-US" dirty="0"/>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D75559-32F5-4657-8849-F5E88CA749E1}" type="slidenum">
              <a:rPr kumimoji="1" lang="ja-JP" altLang="en-US" smtClean="0"/>
              <a:pPr/>
              <a:t>‹#›</a:t>
            </a:fld>
            <a:endParaRPr kumimoji="1" lang="ja-JP" altLang="en-US" dirty="0"/>
          </a:p>
        </p:txBody>
      </p:sp>
      <p:pic>
        <p:nvPicPr>
          <p:cNvPr id="17" name="ceos_logo.png">
            <a:extLst>
              <a:ext uri="{FF2B5EF4-FFF2-40B4-BE49-F238E27FC236}">
                <a16:creationId xmlns:a16="http://schemas.microsoft.com/office/drawing/2014/main" id="{0BE4C968-F967-45E2-AC30-84B1B0C68638}"/>
              </a:ext>
            </a:extLst>
          </p:cNvPr>
          <p:cNvPicPr/>
          <p:nvPr userDrawn="1"/>
        </p:nvPicPr>
        <p:blipFill>
          <a:blip r:embed="rId13"/>
          <a:stretch>
            <a:fillRect/>
          </a:stretch>
        </p:blipFill>
        <p:spPr>
          <a:xfrm>
            <a:off x="251520" y="96908"/>
            <a:ext cx="1752369" cy="739804"/>
          </a:xfrm>
          <a:prstGeom prst="rect">
            <a:avLst/>
          </a:prstGeom>
          <a:ln w="12700">
            <a:miter lim="400000"/>
          </a:ln>
        </p:spPr>
      </p:pic>
      <p:pic>
        <p:nvPicPr>
          <p:cNvPr id="18" name="Picture 8" descr="logo_D">
            <a:extLst>
              <a:ext uri="{FF2B5EF4-FFF2-40B4-BE49-F238E27FC236}">
                <a16:creationId xmlns:a16="http://schemas.microsoft.com/office/drawing/2014/main" id="{CA2280A8-230B-4AC7-92DB-BA81E65D503B}"/>
              </a:ext>
            </a:extLst>
          </p:cNvPr>
          <p:cNvPicPr>
            <a:picLocks noChangeAspect="1" noChangeArrowheads="1"/>
          </p:cNvPicPr>
          <p:nvPr userDrawn="1"/>
        </p:nvPicPr>
        <p:blipFill>
          <a:blip r:embed="rId14" cstate="print">
            <a:clrChange>
              <a:clrFrom>
                <a:srgbClr val="FDFBFC"/>
              </a:clrFrom>
              <a:clrTo>
                <a:srgbClr val="FDFBFC">
                  <a:alpha val="0"/>
                </a:srgbClr>
              </a:clrTo>
            </a:clrChange>
          </a:blip>
          <a:srcRect/>
          <a:stretch>
            <a:fillRect/>
          </a:stretch>
        </p:blipFill>
        <p:spPr bwMode="auto">
          <a:xfrm>
            <a:off x="7095571" y="-76637"/>
            <a:ext cx="2051050" cy="1206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70FA202-3EC3-4505-84F9-CC18005AABC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9BB42CB-16A2-4129-B8E9-B16C4F03C70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96172C8A-BB9D-4F6D-A7B8-B6DA2E6E0A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C749B-2970-4446-8430-A17CCFE0450F}" type="slidenum">
              <a:rPr kumimoji="1" lang="ja-JP" altLang="en-US" smtClean="0"/>
              <a:t>‹#›</a:t>
            </a:fld>
            <a:endParaRPr kumimoji="1" lang="ja-JP" altLang="en-US"/>
          </a:p>
        </p:txBody>
      </p:sp>
    </p:spTree>
    <p:extLst>
      <p:ext uri="{BB962C8B-B14F-4D97-AF65-F5344CB8AC3E}">
        <p14:creationId xmlns:p14="http://schemas.microsoft.com/office/powerpoint/2010/main" val="33147972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9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39686" name="Rectangle 6"/>
          <p:cNvSpPr>
            <a:spLocks noGrp="1" noChangeArrowheads="1"/>
          </p:cNvSpPr>
          <p:nvPr>
            <p:ph type="sldNum" sz="quarter" idx="4"/>
          </p:nvPr>
        </p:nvSpPr>
        <p:spPr bwMode="auto">
          <a:xfrm>
            <a:off x="7289800" y="6451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ClrTx/>
              <a:buSzTx/>
              <a:buFontTx/>
              <a:buNone/>
              <a:defRPr sz="1800" b="0">
                <a:solidFill>
                  <a:srgbClr val="000066"/>
                </a:solidFill>
                <a:latin typeface="Arial" charset="0"/>
                <a:ea typeface="ＭＳ Ｐゴシック" pitchFamily="50" charset="-128"/>
              </a:defRPr>
            </a:lvl1pPr>
          </a:lstStyle>
          <a:p>
            <a:pPr fontAlgn="base">
              <a:spcAft>
                <a:spcPct val="0"/>
              </a:spcAft>
              <a:defRPr/>
            </a:pPr>
            <a:fld id="{71D25E7A-B786-4E31-B9A4-580DE4902946}" type="slidenum">
              <a:rPr kumimoji="0" lang="ja-JP" altLang="en-US"/>
              <a:pPr fontAlgn="base">
                <a:spcAft>
                  <a:spcPct val="0"/>
                </a:spcAft>
                <a:defRPr/>
              </a:pPr>
              <a:t>‹#›</a:t>
            </a:fld>
            <a:endParaRPr kumimoji="0" lang="en-US" altLang="ja-JP"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med"/>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Arial"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Arial"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Arial"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Arial"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cs typeface="Arial" charset="0"/>
        </a:defRPr>
      </a:lvl6pPr>
      <a:lvl7pPr marL="914400" algn="ctr" rtl="0" fontAlgn="base">
        <a:spcBef>
          <a:spcPct val="0"/>
        </a:spcBef>
        <a:spcAft>
          <a:spcPct val="0"/>
        </a:spcAft>
        <a:defRPr kumimoji="1" sz="4400">
          <a:solidFill>
            <a:schemeClr val="tx2"/>
          </a:solidFill>
          <a:latin typeface="Arial" charset="0"/>
          <a:ea typeface="ＭＳ Ｐゴシック" pitchFamily="50" charset="-128"/>
          <a:cs typeface="Arial" charset="0"/>
        </a:defRPr>
      </a:lvl7pPr>
      <a:lvl8pPr marL="1371600" algn="ctr" rtl="0" fontAlgn="base">
        <a:spcBef>
          <a:spcPct val="0"/>
        </a:spcBef>
        <a:spcAft>
          <a:spcPct val="0"/>
        </a:spcAft>
        <a:defRPr kumimoji="1" sz="4400">
          <a:solidFill>
            <a:schemeClr val="tx2"/>
          </a:solidFill>
          <a:latin typeface="Arial" charset="0"/>
          <a:ea typeface="ＭＳ Ｐゴシック" pitchFamily="50" charset="-128"/>
          <a:cs typeface="Arial" charset="0"/>
        </a:defRPr>
      </a:lvl8pPr>
      <a:lvl9pPr marL="1828800" algn="ctr" rtl="0" fontAlgn="base">
        <a:spcBef>
          <a:spcPct val="0"/>
        </a:spcBef>
        <a:spcAft>
          <a:spcPct val="0"/>
        </a:spcAft>
        <a:defRPr kumimoji="1" sz="4400">
          <a:solidFill>
            <a:schemeClr val="tx2"/>
          </a:solidFill>
          <a:latin typeface="Arial" charset="0"/>
          <a:ea typeface="ＭＳ Ｐゴシック" pitchFamily="50" charset="-128"/>
          <a:cs typeface="Arial" charset="0"/>
        </a:defRPr>
      </a:lvl9pPr>
    </p:titleStyle>
    <p:bodyStyle>
      <a:lvl1pPr marL="342900" indent="-342900" algn="l" rtl="0" eaLnBrk="0" fontAlgn="base" hangingPunct="0">
        <a:spcBef>
          <a:spcPct val="20000"/>
        </a:spcBef>
        <a:spcAft>
          <a:spcPct val="0"/>
        </a:spcAft>
        <a:buClr>
          <a:schemeClr val="tx2"/>
        </a:buClr>
        <a:buSzPct val="60000"/>
        <a:buFont typeface="Wingdings" pitchFamily="2" charset="2"/>
        <a:buChar char="u"/>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v"/>
        <a:defRPr kumimoji="1" sz="28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40000"/>
        <a:buFont typeface="Wingdings" pitchFamily="2" charset="2"/>
        <a:buChar char="u"/>
        <a:defRPr kumimoji="1" sz="24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50000"/>
        <a:buFont typeface="Wingdings" pitchFamily="2" charset="2"/>
        <a:buChar char="v"/>
        <a:defRPr kumimoji="1" sz="2000">
          <a:solidFill>
            <a:schemeClr val="tx1"/>
          </a:solidFill>
          <a:latin typeface="+mn-lt"/>
          <a:ea typeface="+mn-ea"/>
          <a:cs typeface="+mn-cs"/>
        </a:defRPr>
      </a:lvl4pPr>
      <a:lvl5pPr marL="2057400" indent="-228600" algn="l" rtl="0" eaLnBrk="0" fontAlgn="base" hangingPunct="0">
        <a:spcBef>
          <a:spcPct val="20000"/>
        </a:spcBef>
        <a:spcAft>
          <a:spcPct val="0"/>
        </a:spcAft>
        <a:buSzPct val="80000"/>
        <a:buChar char="•"/>
        <a:defRPr kumimoji="1" sz="2000">
          <a:solidFill>
            <a:schemeClr val="tx1"/>
          </a:solidFill>
          <a:latin typeface="+mn-lt"/>
          <a:ea typeface="+mn-ea"/>
          <a:cs typeface="+mn-cs"/>
        </a:defRPr>
      </a:lvl5pPr>
      <a:lvl6pPr marL="2514600" indent="-228600" algn="l" rtl="0" fontAlgn="base">
        <a:spcBef>
          <a:spcPct val="20000"/>
        </a:spcBef>
        <a:spcAft>
          <a:spcPct val="0"/>
        </a:spcAft>
        <a:buSzPct val="80000"/>
        <a:buChar char="•"/>
        <a:defRPr kumimoji="1" sz="2000">
          <a:solidFill>
            <a:schemeClr val="tx1"/>
          </a:solidFill>
          <a:latin typeface="+mn-lt"/>
          <a:ea typeface="+mn-ea"/>
          <a:cs typeface="+mn-cs"/>
        </a:defRPr>
      </a:lvl6pPr>
      <a:lvl7pPr marL="2971800" indent="-228600" algn="l" rtl="0" fontAlgn="base">
        <a:spcBef>
          <a:spcPct val="20000"/>
        </a:spcBef>
        <a:spcAft>
          <a:spcPct val="0"/>
        </a:spcAft>
        <a:buSzPct val="80000"/>
        <a:buChar char="•"/>
        <a:defRPr kumimoji="1" sz="2000">
          <a:solidFill>
            <a:schemeClr val="tx1"/>
          </a:solidFill>
          <a:latin typeface="+mn-lt"/>
          <a:ea typeface="+mn-ea"/>
          <a:cs typeface="+mn-cs"/>
        </a:defRPr>
      </a:lvl7pPr>
      <a:lvl8pPr marL="3429000" indent="-228600" algn="l" rtl="0" fontAlgn="base">
        <a:spcBef>
          <a:spcPct val="20000"/>
        </a:spcBef>
        <a:spcAft>
          <a:spcPct val="0"/>
        </a:spcAft>
        <a:buSzPct val="80000"/>
        <a:buChar char="•"/>
        <a:defRPr kumimoji="1" sz="2000">
          <a:solidFill>
            <a:schemeClr val="tx1"/>
          </a:solidFill>
          <a:latin typeface="+mn-lt"/>
          <a:ea typeface="+mn-ea"/>
          <a:cs typeface="+mn-cs"/>
        </a:defRPr>
      </a:lvl8pPr>
      <a:lvl9pPr marL="3886200" indent="-228600" algn="l" rtl="0" fontAlgn="base">
        <a:spcBef>
          <a:spcPct val="20000"/>
        </a:spcBef>
        <a:spcAft>
          <a:spcPct val="0"/>
        </a:spcAft>
        <a:buSzPct val="80000"/>
        <a:buChar char="•"/>
        <a:defRPr kumimoji="1" sz="20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340768"/>
            <a:ext cx="8640960" cy="2046089"/>
          </a:xfrm>
        </p:spPr>
        <p:txBody>
          <a:bodyPr>
            <a:normAutofit fontScale="90000"/>
          </a:bodyPr>
          <a:lstStyle/>
          <a:p>
            <a:pPr algn="ctr"/>
            <a:r>
              <a:rPr lang="en-US" altLang="ja-JP" sz="4800" b="1" dirty="0">
                <a:solidFill>
                  <a:schemeClr val="tx2"/>
                </a:solidFill>
                <a:latin typeface="+mn-lt"/>
              </a:rPr>
              <a:t>Technical Content and Information Preservation</a:t>
            </a:r>
            <a:br>
              <a:rPr lang="en-US" altLang="ja-JP" sz="4800" b="1" dirty="0">
                <a:solidFill>
                  <a:schemeClr val="tx2"/>
                </a:solidFill>
                <a:latin typeface="+mn-lt"/>
              </a:rPr>
            </a:br>
            <a:r>
              <a:rPr lang="en-US" altLang="ja-JP" sz="4800" b="1" dirty="0">
                <a:solidFill>
                  <a:schemeClr val="tx2"/>
                </a:solidFill>
                <a:latin typeface="+mn-lt"/>
              </a:rPr>
              <a:t>JAXA Experience</a:t>
            </a:r>
            <a:endParaRPr kumimoji="1" lang="ja-JP" altLang="en-US" sz="4800" b="1" dirty="0">
              <a:solidFill>
                <a:schemeClr val="tx2"/>
              </a:solidFill>
              <a:latin typeface="+mn-lt"/>
            </a:endParaRPr>
          </a:p>
        </p:txBody>
      </p:sp>
      <p:sp>
        <p:nvSpPr>
          <p:cNvPr id="3" name="サブタイトル 2"/>
          <p:cNvSpPr>
            <a:spLocks noGrp="1"/>
          </p:cNvSpPr>
          <p:nvPr>
            <p:ph type="subTitle" idx="1"/>
          </p:nvPr>
        </p:nvSpPr>
        <p:spPr>
          <a:xfrm>
            <a:off x="755576" y="3861048"/>
            <a:ext cx="7776864" cy="2373833"/>
          </a:xfrm>
        </p:spPr>
        <p:txBody>
          <a:bodyPr>
            <a:noAutofit/>
          </a:bodyPr>
          <a:lstStyle/>
          <a:p>
            <a:r>
              <a:rPr lang="en-US" altLang="ja-JP" sz="1800" b="1" dirty="0"/>
              <a:t>WGISS-50</a:t>
            </a:r>
          </a:p>
          <a:p>
            <a:r>
              <a:rPr lang="en-US" altLang="ja-JP" sz="1800" b="1" dirty="0"/>
              <a:t>Sep. 22 – 24, 2020</a:t>
            </a:r>
          </a:p>
          <a:p>
            <a:r>
              <a:rPr lang="en-US" altLang="ja-JP" sz="1800" b="1" dirty="0"/>
              <a:t>Makoto NATSUISAKA, Yosuke IKEHATA, Kyoko MIMURA, Mariko DEHARA, </a:t>
            </a:r>
            <a:r>
              <a:rPr lang="en-US" altLang="ja-JP" sz="1800" b="1" dirty="0" err="1"/>
              <a:t>Wataru</a:t>
            </a:r>
            <a:r>
              <a:rPr lang="en-US" altLang="ja-JP" sz="1800" b="1" dirty="0"/>
              <a:t> MATSUMOTO, and Masatoshi TAGA</a:t>
            </a:r>
          </a:p>
          <a:p>
            <a:r>
              <a:rPr lang="en-US" altLang="ja-JP" sz="1800" b="1" dirty="0"/>
              <a:t>Japan Aerospace Exploration Agency (JAXA)</a:t>
            </a:r>
            <a:endParaRPr lang="ja-JP" altLang="ja-JP" sz="1800" b="1" dirty="0"/>
          </a:p>
          <a:p>
            <a:r>
              <a:rPr lang="en-US" altLang="ja-JP" sz="1800" b="1" dirty="0"/>
              <a:t>Satellite Applications and Operations Center (SAOC)</a:t>
            </a:r>
            <a:endParaRPr lang="ja-JP" altLang="ja-JP" sz="1800" b="1" dirty="0"/>
          </a:p>
          <a:p>
            <a:r>
              <a:rPr lang="en-US" altLang="ja-JP" sz="1800" b="1" dirty="0"/>
              <a:t>Space Technology Directorate I</a:t>
            </a:r>
            <a:endParaRPr lang="ja-JP" altLang="ja-JP" sz="1800" b="1" dirty="0"/>
          </a:p>
        </p:txBody>
      </p:sp>
    </p:spTree>
    <p:extLst>
      <p:ext uri="{BB962C8B-B14F-4D97-AF65-F5344CB8AC3E}">
        <p14:creationId xmlns:p14="http://schemas.microsoft.com/office/powerpoint/2010/main" val="3149398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タイトル 11"/>
          <p:cNvSpPr>
            <a:spLocks noGrp="1"/>
          </p:cNvSpPr>
          <p:nvPr>
            <p:ph type="ctrTitle"/>
          </p:nvPr>
        </p:nvSpPr>
        <p:spPr>
          <a:xfrm>
            <a:off x="1835696" y="371680"/>
            <a:ext cx="5544616" cy="412625"/>
          </a:xfrm>
        </p:spPr>
        <p:txBody>
          <a:bodyPr>
            <a:noAutofit/>
          </a:bodyPr>
          <a:lstStyle/>
          <a:p>
            <a:pPr algn="ctr"/>
            <a:r>
              <a:rPr lang="en-US" altLang="ja-JP" sz="4800" b="1" dirty="0">
                <a:solidFill>
                  <a:schemeClr val="tx2"/>
                </a:solidFill>
              </a:rPr>
              <a:t>Guidelines</a:t>
            </a:r>
            <a:r>
              <a:rPr kumimoji="1" lang="en-US" altLang="ja-JP" sz="4800" b="1" dirty="0">
                <a:solidFill>
                  <a:schemeClr val="tx2"/>
                </a:solidFill>
                <a:effectLst/>
              </a:rPr>
              <a:t> </a:t>
            </a:r>
            <a:endParaRPr kumimoji="1" lang="ja-JP" altLang="en-US" sz="4800" b="1" dirty="0">
              <a:solidFill>
                <a:schemeClr val="tx2"/>
              </a:solidFill>
              <a:effectLst/>
            </a:endParaRPr>
          </a:p>
        </p:txBody>
      </p:sp>
      <p:sp>
        <p:nvSpPr>
          <p:cNvPr id="38" name="タイトル 1">
            <a:extLst>
              <a:ext uri="{FF2B5EF4-FFF2-40B4-BE49-F238E27FC236}">
                <a16:creationId xmlns:a16="http://schemas.microsoft.com/office/drawing/2014/main" id="{C0A49A2F-1443-47E4-BAF3-65A9192C3E2A}"/>
              </a:ext>
            </a:extLst>
          </p:cNvPr>
          <p:cNvSpPr txBox="1">
            <a:spLocks/>
          </p:cNvSpPr>
          <p:nvPr/>
        </p:nvSpPr>
        <p:spPr>
          <a:xfrm>
            <a:off x="431540" y="1412776"/>
            <a:ext cx="8280920" cy="4680520"/>
          </a:xfrm>
          <a:prstGeom prst="rect">
            <a:avLst/>
          </a:prstGeom>
        </p:spPr>
        <p:txBody>
          <a:bodyPr vert="horz" lIns="91440" tIns="45720" rIns="91440" bIns="45720" rtlCol="0" anchor="t">
            <a:noAutofit/>
          </a:bodyPr>
          <a:lstStyle>
            <a:lvl1pPr algn="l" defTabSz="914400" rtl="0" eaLnBrk="1" latinLnBrk="0" hangingPunct="1">
              <a:spcBef>
                <a:spcPct val="0"/>
              </a:spcBef>
              <a:buNone/>
              <a:defRPr kumimoji="1" sz="4400" kern="1200">
                <a:solidFill>
                  <a:schemeClr val="tx1"/>
                </a:solidFill>
                <a:latin typeface="+mj-lt"/>
                <a:ea typeface="+mj-ea"/>
                <a:cs typeface="+mj-cs"/>
              </a:defRPr>
            </a:lvl1pPr>
          </a:lstStyle>
          <a:p>
            <a:pPr>
              <a:lnSpc>
                <a:spcPct val="150000"/>
              </a:lnSpc>
            </a:pPr>
            <a:r>
              <a:rPr lang="en-US" altLang="ja-JP" sz="1800" b="1" dirty="0">
                <a:solidFill>
                  <a:schemeClr val="tx2"/>
                </a:solidFill>
                <a:latin typeface="+mn-lt"/>
              </a:rPr>
              <a:t>Government of Japan</a:t>
            </a:r>
          </a:p>
          <a:p>
            <a:pPr marL="285750" indent="-285750">
              <a:lnSpc>
                <a:spcPct val="150000"/>
              </a:lnSpc>
              <a:buFont typeface="Arial" panose="020B0604020202020204" pitchFamily="34" charset="0"/>
              <a:buChar char="•"/>
            </a:pPr>
            <a:r>
              <a:rPr lang="en-US" altLang="ja-JP" sz="1800" b="1" dirty="0">
                <a:solidFill>
                  <a:schemeClr val="tx2"/>
                </a:solidFill>
                <a:latin typeface="+mn-lt"/>
              </a:rPr>
              <a:t>Official Document Management Law (JFY2009 66</a:t>
            </a:r>
            <a:r>
              <a:rPr lang="en-US" altLang="ja-JP" sz="1800" b="1" baseline="30000" dirty="0">
                <a:solidFill>
                  <a:schemeClr val="tx2"/>
                </a:solidFill>
                <a:latin typeface="+mn-lt"/>
              </a:rPr>
              <a:t>th</a:t>
            </a:r>
            <a:r>
              <a:rPr lang="en-US" altLang="ja-JP" sz="1800" b="1" dirty="0">
                <a:solidFill>
                  <a:schemeClr val="tx2"/>
                </a:solidFill>
                <a:latin typeface="+mn-lt"/>
              </a:rPr>
              <a:t> Law) </a:t>
            </a:r>
          </a:p>
          <a:p>
            <a:pPr>
              <a:lnSpc>
                <a:spcPct val="150000"/>
              </a:lnSpc>
            </a:pPr>
            <a:endParaRPr lang="en-US" altLang="ja-JP" sz="1800" b="1" dirty="0">
              <a:solidFill>
                <a:schemeClr val="tx2"/>
              </a:solidFill>
              <a:latin typeface="+mn-lt"/>
            </a:endParaRPr>
          </a:p>
          <a:p>
            <a:pPr>
              <a:lnSpc>
                <a:spcPct val="150000"/>
              </a:lnSpc>
            </a:pPr>
            <a:r>
              <a:rPr lang="en-US" altLang="ja-JP" sz="1800" b="1" dirty="0">
                <a:solidFill>
                  <a:schemeClr val="tx2"/>
                </a:solidFill>
                <a:latin typeface="+mn-lt"/>
              </a:rPr>
              <a:t>JAXA</a:t>
            </a:r>
          </a:p>
          <a:p>
            <a:pPr marL="285750" indent="-285750">
              <a:lnSpc>
                <a:spcPct val="150000"/>
              </a:lnSpc>
              <a:buFont typeface="Arial" panose="020B0604020202020204" pitchFamily="34" charset="0"/>
              <a:buChar char="•"/>
            </a:pPr>
            <a:r>
              <a:rPr lang="en-US" altLang="ja-JP" sz="1800" b="1" dirty="0">
                <a:solidFill>
                  <a:schemeClr val="tx2"/>
                </a:solidFill>
                <a:latin typeface="+mn-lt"/>
              </a:rPr>
              <a:t>Document Management Rules</a:t>
            </a:r>
          </a:p>
          <a:p>
            <a:pPr marL="285750" indent="-285750">
              <a:lnSpc>
                <a:spcPct val="150000"/>
              </a:lnSpc>
              <a:buFont typeface="Arial" panose="020B0604020202020204" pitchFamily="34" charset="0"/>
              <a:buChar char="•"/>
            </a:pPr>
            <a:r>
              <a:rPr lang="en-US" altLang="ja-JP" sz="1800" b="1" dirty="0">
                <a:solidFill>
                  <a:schemeClr val="tx2"/>
                </a:solidFill>
                <a:latin typeface="+mn-lt"/>
              </a:rPr>
              <a:t>Technical documents related on the specifications, the designs, and the outputs of the developments, including technical contents and information, must be preserved at least for 30 years after terminating the operations.  </a:t>
            </a:r>
            <a:endParaRPr lang="ja-JP" altLang="en-US" sz="1800" b="1" dirty="0">
              <a:solidFill>
                <a:schemeClr val="tx2"/>
              </a:solidFill>
              <a:latin typeface="+mn-lt"/>
            </a:endParaRPr>
          </a:p>
          <a:p>
            <a:pPr marL="285750" indent="-285750">
              <a:lnSpc>
                <a:spcPct val="150000"/>
              </a:lnSpc>
              <a:buFont typeface="Arial" panose="020B0604020202020204" pitchFamily="34" charset="0"/>
              <a:buChar char="•"/>
            </a:pPr>
            <a:r>
              <a:rPr lang="en-US" altLang="ja-JP" sz="1800" b="1" dirty="0">
                <a:solidFill>
                  <a:schemeClr val="tx2"/>
                </a:solidFill>
                <a:latin typeface="+mn-lt"/>
              </a:rPr>
              <a:t>The technical documents after preserved for 30 years will be disposed or registered to the national diet library if those are judged as a historically significant documents. </a:t>
            </a:r>
            <a:endParaRPr lang="ja-JP" altLang="en-US" sz="1800" b="1" dirty="0">
              <a:solidFill>
                <a:schemeClr val="tx2"/>
              </a:solidFill>
              <a:latin typeface="+mn-lt"/>
            </a:endParaRPr>
          </a:p>
        </p:txBody>
      </p:sp>
    </p:spTree>
    <p:extLst>
      <p:ext uri="{BB962C8B-B14F-4D97-AF65-F5344CB8AC3E}">
        <p14:creationId xmlns:p14="http://schemas.microsoft.com/office/powerpoint/2010/main" val="261634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タイトル 11"/>
          <p:cNvSpPr>
            <a:spLocks noGrp="1"/>
          </p:cNvSpPr>
          <p:nvPr>
            <p:ph type="ctrTitle"/>
          </p:nvPr>
        </p:nvSpPr>
        <p:spPr>
          <a:xfrm>
            <a:off x="2087724" y="130324"/>
            <a:ext cx="4968552" cy="1124744"/>
          </a:xfrm>
        </p:spPr>
        <p:txBody>
          <a:bodyPr>
            <a:noAutofit/>
          </a:bodyPr>
          <a:lstStyle/>
          <a:p>
            <a:pPr algn="ctr"/>
            <a:r>
              <a:rPr lang="en-US" altLang="ja-JP" sz="3600" b="1" dirty="0">
                <a:solidFill>
                  <a:schemeClr val="tx2"/>
                </a:solidFill>
              </a:rPr>
              <a:t>EO Technical Contents and Information</a:t>
            </a:r>
            <a:r>
              <a:rPr kumimoji="1" lang="en-US" altLang="ja-JP" sz="3600" b="1" dirty="0">
                <a:solidFill>
                  <a:schemeClr val="tx2"/>
                </a:solidFill>
                <a:effectLst/>
              </a:rPr>
              <a:t> </a:t>
            </a:r>
            <a:endParaRPr kumimoji="1" lang="ja-JP" altLang="en-US" sz="3600" b="1" dirty="0">
              <a:solidFill>
                <a:schemeClr val="tx2"/>
              </a:solidFill>
              <a:effectLst/>
            </a:endParaRPr>
          </a:p>
        </p:txBody>
      </p:sp>
      <p:sp>
        <p:nvSpPr>
          <p:cNvPr id="38" name="タイトル 1">
            <a:extLst>
              <a:ext uri="{FF2B5EF4-FFF2-40B4-BE49-F238E27FC236}">
                <a16:creationId xmlns:a16="http://schemas.microsoft.com/office/drawing/2014/main" id="{C0A49A2F-1443-47E4-BAF3-65A9192C3E2A}"/>
              </a:ext>
            </a:extLst>
          </p:cNvPr>
          <p:cNvSpPr txBox="1">
            <a:spLocks/>
          </p:cNvSpPr>
          <p:nvPr/>
        </p:nvSpPr>
        <p:spPr>
          <a:xfrm>
            <a:off x="453215" y="1628800"/>
            <a:ext cx="8237569" cy="4896544"/>
          </a:xfrm>
          <a:prstGeom prst="rect">
            <a:avLst/>
          </a:prstGeom>
        </p:spPr>
        <p:txBody>
          <a:bodyPr vert="horz" lIns="91440" tIns="45720" rIns="91440" bIns="45720" rtlCol="0" anchor="t">
            <a:noAutofit/>
          </a:bodyPr>
          <a:lstStyle>
            <a:lvl1pPr algn="l" defTabSz="914400" rtl="0" eaLnBrk="1" latinLnBrk="0" hangingPunct="1">
              <a:spcBef>
                <a:spcPct val="0"/>
              </a:spcBef>
              <a:buNone/>
              <a:defRPr kumimoji="1"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en-US" altLang="ja-JP" sz="1800" b="1" dirty="0">
                <a:solidFill>
                  <a:schemeClr val="tx2"/>
                </a:solidFill>
                <a:latin typeface="+mn-lt"/>
              </a:rPr>
              <a:t>Most of EO technical contents and information will be preserved at least for 30 years based on the JAXA document management rules. </a:t>
            </a:r>
          </a:p>
          <a:p>
            <a:pPr marL="285750" indent="-285750">
              <a:lnSpc>
                <a:spcPct val="150000"/>
              </a:lnSpc>
              <a:buFont typeface="Arial" panose="020B0604020202020204" pitchFamily="34" charset="0"/>
              <a:buChar char="•"/>
            </a:pPr>
            <a:r>
              <a:rPr lang="en-US" altLang="ja-JP" sz="1800" b="1" dirty="0">
                <a:solidFill>
                  <a:schemeClr val="tx2"/>
                </a:solidFill>
                <a:latin typeface="+mn-lt"/>
              </a:rPr>
              <a:t>Master data, reprocessing facilities, processing codes, etc., are preserved.</a:t>
            </a:r>
          </a:p>
          <a:p>
            <a:pPr marL="285750" indent="-285750">
              <a:lnSpc>
                <a:spcPct val="150000"/>
              </a:lnSpc>
              <a:buFont typeface="Arial" panose="020B0604020202020204" pitchFamily="34" charset="0"/>
              <a:buChar char="•"/>
            </a:pPr>
            <a:r>
              <a:rPr lang="en-US" altLang="ja-JP" sz="1800" b="1" dirty="0">
                <a:solidFill>
                  <a:schemeClr val="tx2"/>
                </a:solidFill>
                <a:latin typeface="+mn-lt"/>
              </a:rPr>
              <a:t>On the other hand, older version of products after the latest version released and associated technical contents and information are deleted and might be disposed.</a:t>
            </a:r>
          </a:p>
          <a:p>
            <a:pPr marL="285750" indent="-285750">
              <a:lnSpc>
                <a:spcPct val="150000"/>
              </a:lnSpc>
              <a:buFont typeface="Arial" panose="020B0604020202020204" pitchFamily="34" charset="0"/>
              <a:buChar char="•"/>
            </a:pPr>
            <a:r>
              <a:rPr lang="en-US" altLang="ja-JP" sz="1800" b="1" dirty="0">
                <a:solidFill>
                  <a:schemeClr val="tx2"/>
                </a:solidFill>
                <a:latin typeface="+mn-lt"/>
              </a:rPr>
              <a:t>JAXA doesn’t have clear definition on what and how to be preserved and the best practice is hence expected to contribute to develop such protocol in JAXA.</a:t>
            </a:r>
          </a:p>
          <a:p>
            <a:pPr marL="285750" indent="-285750">
              <a:lnSpc>
                <a:spcPct val="150000"/>
              </a:lnSpc>
              <a:buFont typeface="Arial" panose="020B0604020202020204" pitchFamily="34" charset="0"/>
              <a:buChar char="•"/>
            </a:pPr>
            <a:endParaRPr lang="en-US" altLang="ja-JP" sz="1800" b="1" dirty="0">
              <a:solidFill>
                <a:schemeClr val="tx2"/>
              </a:solidFill>
              <a:latin typeface="+mn-lt"/>
            </a:endParaRPr>
          </a:p>
        </p:txBody>
      </p:sp>
    </p:spTree>
    <p:extLst>
      <p:ext uri="{BB962C8B-B14F-4D97-AF65-F5344CB8AC3E}">
        <p14:creationId xmlns:p14="http://schemas.microsoft.com/office/powerpoint/2010/main" val="10929299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tfuji2">
  <a:themeElements>
    <a:clrScheme name="mtfuji2 3">
      <a:dk1>
        <a:srgbClr val="000000"/>
      </a:dk1>
      <a:lt1>
        <a:srgbClr val="FFFFFF"/>
      </a:lt1>
      <a:dk2>
        <a:srgbClr val="000000"/>
      </a:dk2>
      <a:lt2>
        <a:srgbClr val="DDDDDD"/>
      </a:lt2>
      <a:accent1>
        <a:srgbClr val="EAEAEA"/>
      </a:accent1>
      <a:accent2>
        <a:srgbClr val="F8F8F8"/>
      </a:accent2>
      <a:accent3>
        <a:srgbClr val="FFFFFF"/>
      </a:accent3>
      <a:accent4>
        <a:srgbClr val="000000"/>
      </a:accent4>
      <a:accent5>
        <a:srgbClr val="F3F3F3"/>
      </a:accent5>
      <a:accent6>
        <a:srgbClr val="E1E1E1"/>
      </a:accent6>
      <a:hlink>
        <a:srgbClr val="808080"/>
      </a:hlink>
      <a:folHlink>
        <a:srgbClr val="F8F8F8"/>
      </a:folHlink>
    </a:clrScheme>
    <a:fontScheme name="mtfuji2">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488" tIns="44450" rIns="90488" bIns="4445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charset="0"/>
            <a:ea typeface="ＭＳ Ｐゴシック" pitchFamily="50"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488" tIns="44450" rIns="90488" bIns="4445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2"/>
            </a:solidFill>
            <a:effectLst/>
            <a:latin typeface="Arial" charset="0"/>
            <a:ea typeface="ＭＳ Ｐゴシック" pitchFamily="50" charset="-128"/>
            <a:cs typeface="Arial" charset="0"/>
          </a:defRPr>
        </a:defPPr>
      </a:lstStyle>
    </a:lnDef>
  </a:objectDefaults>
  <a:extraClrSchemeLst>
    <a:extraClrScheme>
      <a:clrScheme name="mtfuji2 1">
        <a:dk1>
          <a:srgbClr val="1C357C"/>
        </a:dk1>
        <a:lt1>
          <a:srgbClr val="FFFFFF"/>
        </a:lt1>
        <a:dk2>
          <a:srgbClr val="224094"/>
        </a:dk2>
        <a:lt2>
          <a:srgbClr val="FFFFCC"/>
        </a:lt2>
        <a:accent1>
          <a:srgbClr val="86864C"/>
        </a:accent1>
        <a:accent2>
          <a:srgbClr val="809AE2"/>
        </a:accent2>
        <a:accent3>
          <a:srgbClr val="ABAFC8"/>
        </a:accent3>
        <a:accent4>
          <a:srgbClr val="DADADA"/>
        </a:accent4>
        <a:accent5>
          <a:srgbClr val="C3C3B2"/>
        </a:accent5>
        <a:accent6>
          <a:srgbClr val="738BCD"/>
        </a:accent6>
        <a:hlink>
          <a:srgbClr val="000000"/>
        </a:hlink>
        <a:folHlink>
          <a:srgbClr val="2E57CA"/>
        </a:folHlink>
      </a:clrScheme>
      <a:clrMap bg1="dk2" tx1="lt1" bg2="dk1" tx2="lt2" accent1="accent1" accent2="accent2" accent3="accent3" accent4="accent4" accent5="accent5" accent6="accent6" hlink="hlink" folHlink="folHlink"/>
    </a:extraClrScheme>
    <a:extraClrScheme>
      <a:clrScheme name="mtfuji2 2">
        <a:dk1>
          <a:srgbClr val="2E2E48"/>
        </a:dk1>
        <a:lt1>
          <a:srgbClr val="B9CCE9"/>
        </a:lt1>
        <a:dk2>
          <a:srgbClr val="1451AA"/>
        </a:dk2>
        <a:lt2>
          <a:srgbClr val="C0D7D8"/>
        </a:lt2>
        <a:accent1>
          <a:srgbClr val="D6D5B2"/>
        </a:accent1>
        <a:accent2>
          <a:srgbClr val="FFFFE9"/>
        </a:accent2>
        <a:accent3>
          <a:srgbClr val="D9E2F2"/>
        </a:accent3>
        <a:accent4>
          <a:srgbClr val="26263C"/>
        </a:accent4>
        <a:accent5>
          <a:srgbClr val="E8E7D5"/>
        </a:accent5>
        <a:accent6>
          <a:srgbClr val="E7E7D3"/>
        </a:accent6>
        <a:hlink>
          <a:srgbClr val="6B94D1"/>
        </a:hlink>
        <a:folHlink>
          <a:srgbClr val="FFFFFF"/>
        </a:folHlink>
      </a:clrScheme>
      <a:clrMap bg1="lt1" tx1="dk1" bg2="lt2" tx2="dk2" accent1="accent1" accent2="accent2" accent3="accent3" accent4="accent4" accent5="accent5" accent6="accent6" hlink="hlink" folHlink="folHlink"/>
    </a:extraClrScheme>
    <a:extraClrScheme>
      <a:clrScheme name="mtfuji2 3">
        <a:dk1>
          <a:srgbClr val="000000"/>
        </a:dk1>
        <a:lt1>
          <a:srgbClr val="FFFFFF"/>
        </a:lt1>
        <a:dk2>
          <a:srgbClr val="000000"/>
        </a:dk2>
        <a:lt2>
          <a:srgbClr val="DDDDDD"/>
        </a:lt2>
        <a:accent1>
          <a:srgbClr val="EAEAEA"/>
        </a:accent1>
        <a:accent2>
          <a:srgbClr val="F8F8F8"/>
        </a:accent2>
        <a:accent3>
          <a:srgbClr val="FFFFFF"/>
        </a:accent3>
        <a:accent4>
          <a:srgbClr val="000000"/>
        </a:accent4>
        <a:accent5>
          <a:srgbClr val="F3F3F3"/>
        </a:accent5>
        <a:accent6>
          <a:srgbClr val="E1E1E1"/>
        </a:accent6>
        <a:hlink>
          <a:srgbClr val="808080"/>
        </a:hlink>
        <a:folHlink>
          <a:srgbClr val="F8F8F8"/>
        </a:folHlink>
      </a:clrScheme>
      <a:clrMap bg1="lt1" tx1="dk1" bg2="lt2" tx2="dk2" accent1="accent1" accent2="accent2" accent3="accent3" accent4="accent4" accent5="accent5" accent6="accent6" hlink="hlink" folHlink="folHlink"/>
    </a:extraClrScheme>
    <a:extraClrScheme>
      <a:clrScheme name="mtfuji2 4">
        <a:dk1>
          <a:srgbClr val="000000"/>
        </a:dk1>
        <a:lt1>
          <a:srgbClr val="9CB8E0"/>
        </a:lt1>
        <a:dk2>
          <a:srgbClr val="000000"/>
        </a:dk2>
        <a:lt2>
          <a:srgbClr val="AAC9CA"/>
        </a:lt2>
        <a:accent1>
          <a:srgbClr val="D6D5B2"/>
        </a:accent1>
        <a:accent2>
          <a:srgbClr val="E8E7CE"/>
        </a:accent2>
        <a:accent3>
          <a:srgbClr val="CBD8ED"/>
        </a:accent3>
        <a:accent4>
          <a:srgbClr val="000000"/>
        </a:accent4>
        <a:accent5>
          <a:srgbClr val="E8E7D5"/>
        </a:accent5>
        <a:accent6>
          <a:srgbClr val="D2D1BA"/>
        </a:accent6>
        <a:hlink>
          <a:srgbClr val="4579C5"/>
        </a:hlink>
        <a:folHlink>
          <a:srgbClr val="C4F2F6"/>
        </a:folHlink>
      </a:clrScheme>
      <a:clrMap bg1="lt1" tx1="dk1" bg2="lt2" tx2="dk2" accent1="accent1" accent2="accent2" accent3="accent3" accent4="accent4" accent5="accent5" accent6="accent6" hlink="hlink" folHlink="folHlink"/>
    </a:extraClrScheme>
    <a:extraClrScheme>
      <a:clrScheme name="mtfuji2 5">
        <a:dk1>
          <a:srgbClr val="000000"/>
        </a:dk1>
        <a:lt1>
          <a:srgbClr val="6892D0"/>
        </a:lt1>
        <a:dk2>
          <a:srgbClr val="000000"/>
        </a:dk2>
        <a:lt2>
          <a:srgbClr val="7590B3"/>
        </a:lt2>
        <a:accent1>
          <a:srgbClr val="BEBB94"/>
        </a:accent1>
        <a:accent2>
          <a:srgbClr val="DDDDDD"/>
        </a:accent2>
        <a:accent3>
          <a:srgbClr val="B9C7E4"/>
        </a:accent3>
        <a:accent4>
          <a:srgbClr val="000000"/>
        </a:accent4>
        <a:accent5>
          <a:srgbClr val="DBDAC8"/>
        </a:accent5>
        <a:accent6>
          <a:srgbClr val="C8C8C8"/>
        </a:accent6>
        <a:hlink>
          <a:srgbClr val="363199"/>
        </a:hlink>
        <a:folHlink>
          <a:srgbClr val="91D6DD"/>
        </a:folHlink>
      </a:clrScheme>
      <a:clrMap bg1="lt1" tx1="dk1" bg2="lt2" tx2="dk2" accent1="accent1" accent2="accent2" accent3="accent3" accent4="accent4" accent5="accent5" accent6="accent6" hlink="hlink" folHlink="folHlink"/>
    </a:extraClrScheme>
    <a:extraClrScheme>
      <a:clrScheme name="mtfuji2 6">
        <a:dk1>
          <a:srgbClr val="456697"/>
        </a:dk1>
        <a:lt1>
          <a:srgbClr val="FFFFFF"/>
        </a:lt1>
        <a:dk2>
          <a:srgbClr val="386AB4"/>
        </a:dk2>
        <a:lt2>
          <a:srgbClr val="FFFFCC"/>
        </a:lt2>
        <a:accent1>
          <a:srgbClr val="8A8F5D"/>
        </a:accent1>
        <a:accent2>
          <a:srgbClr val="97ACBF"/>
        </a:accent2>
        <a:accent3>
          <a:srgbClr val="AEB9D6"/>
        </a:accent3>
        <a:accent4>
          <a:srgbClr val="DADADA"/>
        </a:accent4>
        <a:accent5>
          <a:srgbClr val="C4C6B6"/>
        </a:accent5>
        <a:accent6>
          <a:srgbClr val="889BAD"/>
        </a:accent6>
        <a:hlink>
          <a:srgbClr val="1B265F"/>
        </a:hlink>
        <a:folHlink>
          <a:srgbClr val="24A9DE"/>
        </a:folHlink>
      </a:clrScheme>
      <a:clrMap bg1="dk2" tx1="lt1" bg2="dk1" tx2="lt2" accent1="accent1" accent2="accent2" accent3="accent3" accent4="accent4" accent5="accent5" accent6="accent6" hlink="hlink" folHlink="folHlink"/>
    </a:extraClrScheme>
    <a:extraClrScheme>
      <a:clrScheme name="mtfuji2 7">
        <a:dk1>
          <a:srgbClr val="2545A1"/>
        </a:dk1>
        <a:lt1>
          <a:srgbClr val="FFFFFF"/>
        </a:lt1>
        <a:dk2>
          <a:srgbClr val="2C53C0"/>
        </a:dk2>
        <a:lt2>
          <a:srgbClr val="FFCC00"/>
        </a:lt2>
        <a:accent1>
          <a:srgbClr val="D28E34"/>
        </a:accent1>
        <a:accent2>
          <a:srgbClr val="AF96C0"/>
        </a:accent2>
        <a:accent3>
          <a:srgbClr val="ACB3DC"/>
        </a:accent3>
        <a:accent4>
          <a:srgbClr val="DADADA"/>
        </a:accent4>
        <a:accent5>
          <a:srgbClr val="E5C6AE"/>
        </a:accent5>
        <a:accent6>
          <a:srgbClr val="9E87AE"/>
        </a:accent6>
        <a:hlink>
          <a:srgbClr val="14265A"/>
        </a:hlink>
        <a:folHlink>
          <a:srgbClr val="C141AC"/>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1000619</TotalTime>
  <Words>234</Words>
  <Application>Microsoft Office PowerPoint</Application>
  <PresentationFormat>画面に合わせる (4:3)</PresentationFormat>
  <Paragraphs>23</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3</vt:i4>
      </vt:variant>
    </vt:vector>
  </HeadingPairs>
  <TitlesOfParts>
    <vt:vector size="12" baseType="lpstr">
      <vt:lpstr>游ゴシック</vt:lpstr>
      <vt:lpstr>游ゴシック Light</vt:lpstr>
      <vt:lpstr>Arial</vt:lpstr>
      <vt:lpstr>Calibri</vt:lpstr>
      <vt:lpstr>Times New Roman</vt:lpstr>
      <vt:lpstr>Wingdings</vt:lpstr>
      <vt:lpstr>Office テーマ</vt:lpstr>
      <vt:lpstr>デザインの設定</vt:lpstr>
      <vt:lpstr>mtfuji2</vt:lpstr>
      <vt:lpstr>Technical Content and Information Preservation JAXA Experience</vt:lpstr>
      <vt:lpstr>Guidelines </vt:lpstr>
      <vt:lpstr>EO Technical Contents and Information </vt:lpstr>
    </vt:vector>
  </TitlesOfParts>
  <Company>宇宙航空研究開発機構</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YAHATA</dc:creator>
  <cp:lastModifiedBy>夏井坂　誠</cp:lastModifiedBy>
  <cp:revision>680</cp:revision>
  <cp:lastPrinted>2015-06-19T10:23:26Z</cp:lastPrinted>
  <dcterms:created xsi:type="dcterms:W3CDTF">2013-05-09T08:34:50Z</dcterms:created>
  <dcterms:modified xsi:type="dcterms:W3CDTF">2020-09-15T07:17:28Z</dcterms:modified>
</cp:coreProperties>
</file>