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3" r:id="rId5"/>
    <p:sldMasterId id="2147483684" r:id="rId6"/>
    <p:sldMasterId id="2147483685"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Lst>
  <p:sldSz cy="5143500" cx="9144000"/>
  <p:notesSz cx="6858000" cy="9144000"/>
  <p:embeddedFontLst>
    <p:embeddedFont>
      <p:font typeface="Arial Narrow"/>
      <p:regular r:id="rId27"/>
      <p:bold r:id="rId28"/>
      <p:italic r:id="rId29"/>
      <p:boldItalic r:id="rId30"/>
    </p:embeddedFont>
    <p:embeddedFont>
      <p:font typeface="Open Sans"/>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F6A2715-7AA1-4D4D-9572-00627D61E77E}">
  <a:tblStyle styleId="{4F6A2715-7AA1-4D4D-9572-00627D61E77E}"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9A31C204-9C1C-4B2D-A12C-B02BA9BB0760}" styleName="Table_1">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font" Target="fonts/ArialNarrow-bold.fntdata"/><Relationship Id="rId27" Type="http://schemas.openxmlformats.org/officeDocument/2006/relationships/font" Target="fonts/ArialNarrow-regular.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ArialNarrow-italic.fntdata"/><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font" Target="fonts/OpenSans-regular.fntdata"/><Relationship Id="rId30" Type="http://schemas.openxmlformats.org/officeDocument/2006/relationships/font" Target="fonts/ArialNarrow-boldItalic.fntdata"/><Relationship Id="rId11" Type="http://schemas.openxmlformats.org/officeDocument/2006/relationships/slide" Target="slides/slide3.xml"/><Relationship Id="rId33" Type="http://schemas.openxmlformats.org/officeDocument/2006/relationships/font" Target="fonts/OpenSans-italic.fntdata"/><Relationship Id="rId10" Type="http://schemas.openxmlformats.org/officeDocument/2006/relationships/slide" Target="slides/slide2.xml"/><Relationship Id="rId32" Type="http://schemas.openxmlformats.org/officeDocument/2006/relationships/font" Target="fonts/OpenSans-bold.fntdata"/><Relationship Id="rId13" Type="http://schemas.openxmlformats.org/officeDocument/2006/relationships/slide" Target="slides/slide5.xml"/><Relationship Id="rId12" Type="http://schemas.openxmlformats.org/officeDocument/2006/relationships/slide" Target="slides/slide4.xml"/><Relationship Id="rId34" Type="http://schemas.openxmlformats.org/officeDocument/2006/relationships/font" Target="fonts/OpenSans-boldItalic.fntdata"/><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61e317ddf7_0_0:notes"/>
          <p:cNvSpPr txBox="1"/>
          <p:nvPr>
            <p:ph idx="1" type="body"/>
          </p:nvPr>
        </p:nvSpPr>
        <p:spPr>
          <a:xfrm>
            <a:off x="685799" y="4343399"/>
            <a:ext cx="5486400" cy="4114800"/>
          </a:xfrm>
          <a:prstGeom prst="rect">
            <a:avLst/>
          </a:prstGeom>
          <a:noFill/>
          <a:ln>
            <a:noFill/>
          </a:ln>
        </p:spPr>
        <p:txBody>
          <a:bodyPr anchorCtr="0" anchor="t" bIns="89575" lIns="89575" spcFirstLastPara="1" rIns="89575" wrap="square" tIns="8957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214" name="Google Shape;214;g61e317ddf7_0_0:notes"/>
          <p:cNvSpPr/>
          <p:nvPr>
            <p:ph idx="2" type="sldImg"/>
          </p:nvPr>
        </p:nvSpPr>
        <p:spPr>
          <a:xfrm>
            <a:off x="398913" y="686112"/>
            <a:ext cx="60603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61e317ddf7_0_161:notes"/>
          <p:cNvSpPr/>
          <p:nvPr>
            <p:ph idx="2" type="sldImg"/>
          </p:nvPr>
        </p:nvSpPr>
        <p:spPr>
          <a:xfrm>
            <a:off x="398913" y="686112"/>
            <a:ext cx="6060300" cy="3429000"/>
          </a:xfrm>
          <a:custGeom>
            <a:rect b="b" l="l" r="r" t="t"/>
            <a:pathLst>
              <a:path extrusionOk="0" h="120000" w="120000">
                <a:moveTo>
                  <a:pt x="0" y="0"/>
                </a:moveTo>
                <a:lnTo>
                  <a:pt x="120000" y="0"/>
                </a:lnTo>
                <a:lnTo>
                  <a:pt x="120000" y="120000"/>
                </a:lnTo>
                <a:lnTo>
                  <a:pt x="0" y="120000"/>
                </a:lnTo>
                <a:close/>
              </a:path>
            </a:pathLst>
          </a:custGeom>
        </p:spPr>
      </p:sp>
      <p:sp>
        <p:nvSpPr>
          <p:cNvPr id="384" name="Google Shape;384;g61e317ddf7_0_161:notes"/>
          <p:cNvSpPr txBox="1"/>
          <p:nvPr>
            <p:ph idx="1" type="body"/>
          </p:nvPr>
        </p:nvSpPr>
        <p:spPr>
          <a:xfrm>
            <a:off x="685799" y="4343399"/>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Phase 2 pilot is ongoing and will enable and mature the NCCF, empower staff with knowledge and will develop </a:t>
            </a:r>
            <a:r>
              <a:rPr lang="en"/>
              <a:t>cloud</a:t>
            </a:r>
            <a:r>
              <a:rPr lang="en"/>
              <a:t> governance. </a:t>
            </a:r>
            <a:endParaRPr/>
          </a:p>
        </p:txBody>
      </p:sp>
      <p:sp>
        <p:nvSpPr>
          <p:cNvPr id="385" name="Google Shape;385;g61e317ddf7_0_161:notes"/>
          <p:cNvSpPr txBox="1"/>
          <p:nvPr>
            <p:ph idx="12" type="sldNum"/>
          </p:nvPr>
        </p:nvSpPr>
        <p:spPr>
          <a:xfrm>
            <a:off x="3884612" y="8685213"/>
            <a:ext cx="2971800" cy="457200"/>
          </a:xfrm>
          <a:prstGeom prst="rect">
            <a:avLst/>
          </a:prstGeom>
          <a:noFill/>
          <a:ln>
            <a:noFill/>
          </a:ln>
        </p:spPr>
        <p:txBody>
          <a:bodyPr anchorCtr="0" anchor="ctr" bIns="89450" lIns="89450" spcFirstLastPara="1" rIns="89450" wrap="square" tIns="89450">
            <a:noAutofit/>
          </a:bodyPr>
          <a:lstStyle/>
          <a:p>
            <a:pPr indent="0" lvl="0" marL="0" rtl="0" algn="l">
              <a:spcBef>
                <a:spcPts val="0"/>
              </a:spcBef>
              <a:spcAft>
                <a:spcPts val="0"/>
              </a:spcAft>
              <a:buClr>
                <a:schemeClr val="dk1"/>
              </a:buClr>
              <a:buSzPts val="300"/>
              <a:buFont typeface="Calibri"/>
              <a:buNone/>
            </a:pPr>
            <a:fld id="{00000000-1234-1234-1234-123412341234}" type="slidenum">
              <a:rPr lang="en" sz="1400"/>
              <a:t>‹#›</a:t>
            </a:fld>
            <a:endParaRPr sz="14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61e317ddf7_0_261:notes"/>
          <p:cNvSpPr/>
          <p:nvPr>
            <p:ph idx="2" type="sldImg"/>
          </p:nvPr>
        </p:nvSpPr>
        <p:spPr>
          <a:xfrm>
            <a:off x="398913" y="686112"/>
            <a:ext cx="6060300" cy="3429000"/>
          </a:xfrm>
          <a:custGeom>
            <a:rect b="b" l="l" r="r" t="t"/>
            <a:pathLst>
              <a:path extrusionOk="0" h="120000" w="120000">
                <a:moveTo>
                  <a:pt x="0" y="0"/>
                </a:moveTo>
                <a:lnTo>
                  <a:pt x="120000" y="0"/>
                </a:lnTo>
                <a:lnTo>
                  <a:pt x="120000" y="120000"/>
                </a:lnTo>
                <a:lnTo>
                  <a:pt x="0" y="120000"/>
                </a:lnTo>
                <a:close/>
              </a:path>
            </a:pathLst>
          </a:custGeom>
        </p:spPr>
      </p:sp>
      <p:sp>
        <p:nvSpPr>
          <p:cNvPr id="392" name="Google Shape;392;g61e317ddf7_0_261:notes"/>
          <p:cNvSpPr txBox="1"/>
          <p:nvPr>
            <p:ph idx="1" type="body"/>
          </p:nvPr>
        </p:nvSpPr>
        <p:spPr>
          <a:xfrm>
            <a:off x="685799" y="4343399"/>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Let’s focus on OneStop for NOAA data discovery and access</a:t>
            </a:r>
            <a:endParaRPr/>
          </a:p>
        </p:txBody>
      </p:sp>
      <p:sp>
        <p:nvSpPr>
          <p:cNvPr id="393" name="Google Shape;393;g61e317ddf7_0_261:notes"/>
          <p:cNvSpPr txBox="1"/>
          <p:nvPr>
            <p:ph idx="12" type="sldNum"/>
          </p:nvPr>
        </p:nvSpPr>
        <p:spPr>
          <a:xfrm>
            <a:off x="3884612" y="8685213"/>
            <a:ext cx="2971800" cy="457200"/>
          </a:xfrm>
          <a:prstGeom prst="rect">
            <a:avLst/>
          </a:prstGeom>
          <a:noFill/>
          <a:ln>
            <a:noFill/>
          </a:ln>
        </p:spPr>
        <p:txBody>
          <a:bodyPr anchorCtr="0" anchor="ctr" bIns="89450" lIns="89450" spcFirstLastPara="1" rIns="89450" wrap="square" tIns="89450">
            <a:noAutofit/>
          </a:bodyPr>
          <a:lstStyle/>
          <a:p>
            <a:pPr indent="0" lvl="0" marL="0" rtl="0" algn="l">
              <a:spcBef>
                <a:spcPts val="0"/>
              </a:spcBef>
              <a:spcAft>
                <a:spcPts val="0"/>
              </a:spcAft>
              <a:buClr>
                <a:schemeClr val="dk1"/>
              </a:buClr>
              <a:buSzPts val="300"/>
              <a:buFont typeface="Calibri"/>
              <a:buNone/>
            </a:pPr>
            <a:fld id="{00000000-1234-1234-1234-123412341234}" type="slidenum">
              <a:rPr lang="en" sz="1400"/>
              <a:t>‹#›</a:t>
            </a:fld>
            <a:endParaRPr sz="14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61c7d8b67c_0_358:notes"/>
          <p:cNvSpPr/>
          <p:nvPr>
            <p:ph idx="2" type="sldImg"/>
          </p:nvPr>
        </p:nvSpPr>
        <p:spPr>
          <a:xfrm>
            <a:off x="398913" y="686112"/>
            <a:ext cx="6060300" cy="3429000"/>
          </a:xfrm>
          <a:custGeom>
            <a:rect b="b" l="l" r="r" t="t"/>
            <a:pathLst>
              <a:path extrusionOk="0" h="120000" w="120000">
                <a:moveTo>
                  <a:pt x="0" y="0"/>
                </a:moveTo>
                <a:lnTo>
                  <a:pt x="120000" y="0"/>
                </a:lnTo>
                <a:lnTo>
                  <a:pt x="120000" y="120000"/>
                </a:lnTo>
                <a:lnTo>
                  <a:pt x="0" y="120000"/>
                </a:lnTo>
                <a:close/>
              </a:path>
            </a:pathLst>
          </a:custGeom>
        </p:spPr>
      </p:sp>
      <p:sp>
        <p:nvSpPr>
          <p:cNvPr id="399" name="Google Shape;399;g61c7d8b67c_0_358:notes"/>
          <p:cNvSpPr txBox="1"/>
          <p:nvPr>
            <p:ph idx="1" type="body"/>
          </p:nvPr>
        </p:nvSpPr>
        <p:spPr>
          <a:xfrm>
            <a:off x="685799" y="4343399"/>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OneStop not only improves discovery of and access to NOAA data, but it also provides standards, and best practices to enable the discovery as well as inventory services and collection metadata tool suite</a:t>
            </a:r>
            <a:endParaRPr/>
          </a:p>
        </p:txBody>
      </p:sp>
      <p:sp>
        <p:nvSpPr>
          <p:cNvPr id="400" name="Google Shape;400;g61c7d8b67c_0_358:notes"/>
          <p:cNvSpPr txBox="1"/>
          <p:nvPr>
            <p:ph idx="12" type="sldNum"/>
          </p:nvPr>
        </p:nvSpPr>
        <p:spPr>
          <a:xfrm>
            <a:off x="3884612" y="8685213"/>
            <a:ext cx="2971800" cy="457200"/>
          </a:xfrm>
          <a:prstGeom prst="rect">
            <a:avLst/>
          </a:prstGeom>
          <a:noFill/>
          <a:ln>
            <a:noFill/>
          </a:ln>
        </p:spPr>
        <p:txBody>
          <a:bodyPr anchorCtr="0" anchor="ctr" bIns="89450" lIns="89450" spcFirstLastPara="1" rIns="89450" wrap="square" tIns="89450">
            <a:noAutofit/>
          </a:bodyPr>
          <a:lstStyle/>
          <a:p>
            <a:pPr indent="0" lvl="0" marL="0" rtl="0" algn="l">
              <a:spcBef>
                <a:spcPts val="0"/>
              </a:spcBef>
              <a:spcAft>
                <a:spcPts val="0"/>
              </a:spcAft>
              <a:buClr>
                <a:schemeClr val="dk1"/>
              </a:buClr>
              <a:buSzPts val="300"/>
              <a:buFont typeface="Calibri"/>
              <a:buNone/>
            </a:pPr>
            <a:fld id="{00000000-1234-1234-1234-123412341234}" type="slidenum">
              <a:rPr lang="en" sz="1400"/>
              <a:t>‹#›</a:t>
            </a:fld>
            <a:endParaRPr sz="140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61c7d8b67c_0_0: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8" name="Google Shape;408;g61c7d8b67c_0_0:notes"/>
          <p:cNvSpPr txBox="1"/>
          <p:nvPr>
            <p:ph idx="1" type="body"/>
          </p:nvPr>
        </p:nvSpPr>
        <p:spPr>
          <a:xfrm>
            <a:off x="685800" y="4400550"/>
            <a:ext cx="5486400" cy="3600600"/>
          </a:xfrm>
          <a:prstGeom prst="rect">
            <a:avLst/>
          </a:prstGeom>
          <a:noFill/>
          <a:ln>
            <a:noFill/>
          </a:ln>
        </p:spPr>
        <p:txBody>
          <a:bodyPr anchorCtr="0" anchor="t" bIns="89600" lIns="89600" spcFirstLastPara="1" rIns="89600" wrap="square" tIns="89600">
            <a:noAutofit/>
          </a:bodyPr>
          <a:lstStyle/>
          <a:p>
            <a:pPr indent="0" lvl="0" marL="0" marR="0" rtl="0" algn="l">
              <a:lnSpc>
                <a:spcPct val="100000"/>
              </a:lnSpc>
              <a:spcBef>
                <a:spcPts val="0"/>
              </a:spcBef>
              <a:spcAft>
                <a:spcPts val="0"/>
              </a:spcAft>
              <a:buClr>
                <a:schemeClr val="dk1"/>
              </a:buClr>
              <a:buSzPts val="1400"/>
              <a:buFont typeface="Calibri"/>
              <a:buNone/>
            </a:pPr>
            <a:r>
              <a:rPr lang="en" sz="1200">
                <a:solidFill>
                  <a:schemeClr val="dk1"/>
                </a:solidFill>
                <a:latin typeface="Calibri"/>
                <a:ea typeface="Calibri"/>
                <a:cs typeface="Calibri"/>
                <a:sym typeface="Calibri"/>
              </a:rPr>
              <a:t>Great achievements of OneStop that are now being leveraged in the NESDIS cloud pilots</a:t>
            </a:r>
            <a:endParaRPr b="0" i="0" sz="1200" u="none" cap="none" strike="noStrike">
              <a:solidFill>
                <a:schemeClr val="dk1"/>
              </a:solidFill>
              <a:latin typeface="Calibri"/>
              <a:ea typeface="Calibri"/>
              <a:cs typeface="Calibri"/>
              <a:sym typeface="Calibri"/>
            </a:endParaRPr>
          </a:p>
        </p:txBody>
      </p:sp>
      <p:sp>
        <p:nvSpPr>
          <p:cNvPr id="409" name="Google Shape;409;g61c7d8b67c_0_0:notes"/>
          <p:cNvSpPr txBox="1"/>
          <p:nvPr>
            <p:ph idx="12" type="sldNum"/>
          </p:nvPr>
        </p:nvSpPr>
        <p:spPr>
          <a:xfrm>
            <a:off x="3884613" y="8685214"/>
            <a:ext cx="2971800" cy="459000"/>
          </a:xfrm>
          <a:prstGeom prst="rect">
            <a:avLst/>
          </a:prstGeom>
          <a:noFill/>
          <a:ln>
            <a:noFill/>
          </a:ln>
        </p:spPr>
        <p:txBody>
          <a:bodyPr anchorCtr="0" anchor="b" bIns="45625" lIns="91300" spcFirstLastPara="1" rIns="91300" wrap="square" tIns="45625">
            <a:noAutofit/>
          </a:bodyPr>
          <a:lstStyle/>
          <a:p>
            <a:pPr indent="0" lvl="0" marL="0" marR="0" rtl="0" algn="l">
              <a:lnSpc>
                <a:spcPct val="100000"/>
              </a:lnSpc>
              <a:spcBef>
                <a:spcPts val="0"/>
              </a:spcBef>
              <a:spcAft>
                <a:spcPts val="0"/>
              </a:spcAft>
              <a:buClr>
                <a:schemeClr val="dk1"/>
              </a:buClr>
              <a:buSzPts val="1200"/>
              <a:buFont typeface="Calibri"/>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61c7d8b67c_0_36: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5" name="Google Shape;415;g61c7d8b67c_0_36:notes"/>
          <p:cNvSpPr txBox="1"/>
          <p:nvPr>
            <p:ph idx="1" type="body"/>
          </p:nvPr>
        </p:nvSpPr>
        <p:spPr>
          <a:xfrm>
            <a:off x="685800" y="4400550"/>
            <a:ext cx="5486400" cy="3600600"/>
          </a:xfrm>
          <a:prstGeom prst="rect">
            <a:avLst/>
          </a:prstGeom>
          <a:noFill/>
          <a:ln>
            <a:noFill/>
          </a:ln>
        </p:spPr>
        <p:txBody>
          <a:bodyPr anchorCtr="0" anchor="t" bIns="89600" lIns="89600" spcFirstLastPara="1" rIns="89600" wrap="square" tIns="89600">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200" u="none" cap="none" strike="noStrike">
              <a:solidFill>
                <a:schemeClr val="dk1"/>
              </a:solidFill>
              <a:latin typeface="Calibri"/>
              <a:ea typeface="Calibri"/>
              <a:cs typeface="Calibri"/>
              <a:sym typeface="Calibri"/>
            </a:endParaRPr>
          </a:p>
        </p:txBody>
      </p:sp>
      <p:sp>
        <p:nvSpPr>
          <p:cNvPr id="416" name="Google Shape;416;g61c7d8b67c_0_36:notes"/>
          <p:cNvSpPr txBox="1"/>
          <p:nvPr>
            <p:ph idx="12" type="sldNum"/>
          </p:nvPr>
        </p:nvSpPr>
        <p:spPr>
          <a:xfrm>
            <a:off x="3884613" y="8685214"/>
            <a:ext cx="2971800" cy="459000"/>
          </a:xfrm>
          <a:prstGeom prst="rect">
            <a:avLst/>
          </a:prstGeom>
          <a:noFill/>
          <a:ln>
            <a:noFill/>
          </a:ln>
        </p:spPr>
        <p:txBody>
          <a:bodyPr anchorCtr="0" anchor="b" bIns="45625" lIns="91300" spcFirstLastPara="1" rIns="91300" wrap="square" tIns="45625">
            <a:noAutofit/>
          </a:bodyPr>
          <a:lstStyle/>
          <a:p>
            <a:pPr indent="0" lvl="0" marL="0" marR="0" rtl="0" algn="l">
              <a:lnSpc>
                <a:spcPct val="100000"/>
              </a:lnSpc>
              <a:spcBef>
                <a:spcPts val="0"/>
              </a:spcBef>
              <a:spcAft>
                <a:spcPts val="0"/>
              </a:spcAft>
              <a:buClr>
                <a:schemeClr val="dk1"/>
              </a:buClr>
              <a:buSzPts val="1200"/>
              <a:buFont typeface="Calibri"/>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61c7d8b67c_0_42: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2" name="Google Shape;422;g61c7d8b67c_0_42:notes"/>
          <p:cNvSpPr txBox="1"/>
          <p:nvPr>
            <p:ph idx="1" type="body"/>
          </p:nvPr>
        </p:nvSpPr>
        <p:spPr>
          <a:xfrm>
            <a:off x="685800" y="4400550"/>
            <a:ext cx="5486400" cy="3600600"/>
          </a:xfrm>
          <a:prstGeom prst="rect">
            <a:avLst/>
          </a:prstGeom>
          <a:noFill/>
          <a:ln>
            <a:noFill/>
          </a:ln>
        </p:spPr>
        <p:txBody>
          <a:bodyPr anchorCtr="0" anchor="t" bIns="89600" lIns="89600" spcFirstLastPara="1" rIns="89600" wrap="square" tIns="89600">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200" u="none" cap="none" strike="noStrike">
              <a:solidFill>
                <a:schemeClr val="dk1"/>
              </a:solidFill>
              <a:latin typeface="Calibri"/>
              <a:ea typeface="Calibri"/>
              <a:cs typeface="Calibri"/>
              <a:sym typeface="Calibri"/>
            </a:endParaRPr>
          </a:p>
        </p:txBody>
      </p:sp>
      <p:sp>
        <p:nvSpPr>
          <p:cNvPr id="423" name="Google Shape;423;g61c7d8b67c_0_42:notes"/>
          <p:cNvSpPr txBox="1"/>
          <p:nvPr>
            <p:ph idx="12" type="sldNum"/>
          </p:nvPr>
        </p:nvSpPr>
        <p:spPr>
          <a:xfrm>
            <a:off x="3884613" y="8685214"/>
            <a:ext cx="2971800" cy="459000"/>
          </a:xfrm>
          <a:prstGeom prst="rect">
            <a:avLst/>
          </a:prstGeom>
          <a:noFill/>
          <a:ln>
            <a:noFill/>
          </a:ln>
        </p:spPr>
        <p:txBody>
          <a:bodyPr anchorCtr="0" anchor="b" bIns="45625" lIns="91300" spcFirstLastPara="1" rIns="91300" wrap="square" tIns="45625">
            <a:noAutofit/>
          </a:bodyPr>
          <a:lstStyle/>
          <a:p>
            <a:pPr indent="0" lvl="0" marL="0" marR="0" rtl="0" algn="l">
              <a:lnSpc>
                <a:spcPct val="100000"/>
              </a:lnSpc>
              <a:spcBef>
                <a:spcPts val="0"/>
              </a:spcBef>
              <a:spcAft>
                <a:spcPts val="0"/>
              </a:spcAft>
              <a:buClr>
                <a:schemeClr val="dk1"/>
              </a:buClr>
              <a:buSzPts val="1200"/>
              <a:buFont typeface="Calibri"/>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61c7d8b67c_0_108: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9" name="Google Shape;429;g61c7d8b67c_0_108:notes"/>
          <p:cNvSpPr txBox="1"/>
          <p:nvPr>
            <p:ph idx="1" type="body"/>
          </p:nvPr>
        </p:nvSpPr>
        <p:spPr>
          <a:xfrm>
            <a:off x="685800" y="4400550"/>
            <a:ext cx="5486400" cy="3600600"/>
          </a:xfrm>
          <a:prstGeom prst="rect">
            <a:avLst/>
          </a:prstGeom>
          <a:noFill/>
          <a:ln>
            <a:noFill/>
          </a:ln>
        </p:spPr>
        <p:txBody>
          <a:bodyPr anchorCtr="0" anchor="t" bIns="89600" lIns="89600" spcFirstLastPara="1" rIns="89600" wrap="square" tIns="89600">
            <a:noAutofit/>
          </a:bodyPr>
          <a:lstStyle/>
          <a:p>
            <a:pPr indent="0" lvl="0" marL="0" marR="0" rtl="0" algn="l">
              <a:lnSpc>
                <a:spcPct val="100000"/>
              </a:lnSpc>
              <a:spcBef>
                <a:spcPts val="0"/>
              </a:spcBef>
              <a:spcAft>
                <a:spcPts val="0"/>
              </a:spcAft>
              <a:buClr>
                <a:schemeClr val="dk1"/>
              </a:buClr>
              <a:buSzPts val="1400"/>
              <a:buFont typeface="Calibri"/>
              <a:buNone/>
            </a:pPr>
            <a:r>
              <a:rPr lang="en" sz="1200">
                <a:latin typeface="Calibri"/>
                <a:ea typeface="Calibri"/>
                <a:cs typeface="Calibri"/>
                <a:sym typeface="Calibri"/>
              </a:rPr>
              <a:t>C is for Collections, G is for Granules. Thickness of lines surrounding components indicates maturity - thicker lines are more mature.</a:t>
            </a:r>
            <a:endParaRPr sz="1200">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Calibri"/>
              <a:buNone/>
            </a:pPr>
            <a:r>
              <a:rPr lang="en" sz="1200">
                <a:latin typeface="Calibri"/>
                <a:ea typeface="Calibri"/>
                <a:cs typeface="Calibri"/>
                <a:sym typeface="Calibri"/>
              </a:rPr>
              <a:t>OneStop API is most mature </a:t>
            </a:r>
            <a:r>
              <a:rPr lang="en" sz="1200">
                <a:latin typeface="Calibri"/>
                <a:ea typeface="Calibri"/>
                <a:cs typeface="Calibri"/>
                <a:sym typeface="Calibri"/>
              </a:rPr>
              <a:t>followed</a:t>
            </a:r>
            <a:r>
              <a:rPr lang="en" sz="1200">
                <a:latin typeface="Calibri"/>
                <a:ea typeface="Calibri"/>
                <a:cs typeface="Calibri"/>
                <a:sym typeface="Calibri"/>
              </a:rPr>
              <a:t> by </a:t>
            </a:r>
            <a:r>
              <a:rPr lang="en" sz="1200">
                <a:latin typeface="Calibri"/>
                <a:ea typeface="Calibri"/>
                <a:cs typeface="Calibri"/>
                <a:sym typeface="Calibri"/>
              </a:rPr>
              <a:t>Inventory</a:t>
            </a:r>
            <a:r>
              <a:rPr lang="en" sz="1200">
                <a:latin typeface="Calibri"/>
                <a:ea typeface="Calibri"/>
                <a:cs typeface="Calibri"/>
                <a:sym typeface="Calibri"/>
              </a:rPr>
              <a:t> Manager and Collection Manager is</a:t>
            </a:r>
            <a:endParaRPr sz="1200">
              <a:latin typeface="Calibri"/>
              <a:ea typeface="Calibri"/>
              <a:cs typeface="Calibri"/>
              <a:sym typeface="Calibri"/>
            </a:endParaRPr>
          </a:p>
        </p:txBody>
      </p:sp>
      <p:sp>
        <p:nvSpPr>
          <p:cNvPr id="430" name="Google Shape;430;g61c7d8b67c_0_108:notes"/>
          <p:cNvSpPr txBox="1"/>
          <p:nvPr>
            <p:ph idx="12" type="sldNum"/>
          </p:nvPr>
        </p:nvSpPr>
        <p:spPr>
          <a:xfrm>
            <a:off x="3884613" y="8685214"/>
            <a:ext cx="2971800" cy="459000"/>
          </a:xfrm>
          <a:prstGeom prst="rect">
            <a:avLst/>
          </a:prstGeom>
          <a:noFill/>
          <a:ln>
            <a:noFill/>
          </a:ln>
        </p:spPr>
        <p:txBody>
          <a:bodyPr anchorCtr="0" anchor="b" bIns="45625" lIns="91300" spcFirstLastPara="1" rIns="91300" wrap="square" tIns="45625">
            <a:noAutofit/>
          </a:bodyPr>
          <a:lstStyle/>
          <a:p>
            <a:pPr indent="0" lvl="0" marL="0" marR="0" rtl="0" algn="l">
              <a:lnSpc>
                <a:spcPct val="100000"/>
              </a:lnSpc>
              <a:spcBef>
                <a:spcPts val="0"/>
              </a:spcBef>
              <a:spcAft>
                <a:spcPts val="0"/>
              </a:spcAft>
              <a:buClr>
                <a:schemeClr val="dk1"/>
              </a:buClr>
              <a:buSzPts val="1200"/>
              <a:buFont typeface="Calibri"/>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g61c7d8b67c_0_233: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3" name="Google Shape;493;g61c7d8b67c_0_233:notes"/>
          <p:cNvSpPr txBox="1"/>
          <p:nvPr>
            <p:ph idx="1" type="body"/>
          </p:nvPr>
        </p:nvSpPr>
        <p:spPr>
          <a:xfrm>
            <a:off x="685800" y="4400550"/>
            <a:ext cx="5486400" cy="3600600"/>
          </a:xfrm>
          <a:prstGeom prst="rect">
            <a:avLst/>
          </a:prstGeom>
          <a:noFill/>
          <a:ln>
            <a:noFill/>
          </a:ln>
        </p:spPr>
        <p:txBody>
          <a:bodyPr anchorCtr="0" anchor="t" bIns="89600" lIns="89600" spcFirstLastPara="1" rIns="89600" wrap="square" tIns="89600">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200" u="none" cap="none" strike="noStrike">
              <a:solidFill>
                <a:schemeClr val="dk1"/>
              </a:solidFill>
              <a:latin typeface="Calibri"/>
              <a:ea typeface="Calibri"/>
              <a:cs typeface="Calibri"/>
              <a:sym typeface="Calibri"/>
            </a:endParaRPr>
          </a:p>
        </p:txBody>
      </p:sp>
      <p:sp>
        <p:nvSpPr>
          <p:cNvPr id="494" name="Google Shape;494;g61c7d8b67c_0_233:notes"/>
          <p:cNvSpPr txBox="1"/>
          <p:nvPr>
            <p:ph idx="12" type="sldNum"/>
          </p:nvPr>
        </p:nvSpPr>
        <p:spPr>
          <a:xfrm>
            <a:off x="3884613" y="8685214"/>
            <a:ext cx="2971800" cy="459000"/>
          </a:xfrm>
          <a:prstGeom prst="rect">
            <a:avLst/>
          </a:prstGeom>
          <a:noFill/>
          <a:ln>
            <a:noFill/>
          </a:ln>
        </p:spPr>
        <p:txBody>
          <a:bodyPr anchorCtr="0" anchor="b" bIns="45625" lIns="91300" spcFirstLastPara="1" rIns="91300" wrap="square" tIns="45625">
            <a:noAutofit/>
          </a:bodyPr>
          <a:lstStyle/>
          <a:p>
            <a:pPr indent="0" lvl="0" marL="0" marR="0" rtl="0" algn="l">
              <a:lnSpc>
                <a:spcPct val="100000"/>
              </a:lnSpc>
              <a:spcBef>
                <a:spcPts val="0"/>
              </a:spcBef>
              <a:spcAft>
                <a:spcPts val="0"/>
              </a:spcAft>
              <a:buClr>
                <a:schemeClr val="dk1"/>
              </a:buClr>
              <a:buSzPts val="1200"/>
              <a:buFont typeface="Calibri"/>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g61e317ddf7_0_179:notes"/>
          <p:cNvSpPr/>
          <p:nvPr>
            <p:ph idx="2" type="sldImg"/>
          </p:nvPr>
        </p:nvSpPr>
        <p:spPr>
          <a:xfrm>
            <a:off x="398913" y="686112"/>
            <a:ext cx="6060300" cy="3429000"/>
          </a:xfrm>
          <a:custGeom>
            <a:rect b="b" l="l" r="r" t="t"/>
            <a:pathLst>
              <a:path extrusionOk="0" h="120000" w="120000">
                <a:moveTo>
                  <a:pt x="0" y="0"/>
                </a:moveTo>
                <a:lnTo>
                  <a:pt x="120000" y="0"/>
                </a:lnTo>
                <a:lnTo>
                  <a:pt x="120000" y="120000"/>
                </a:lnTo>
                <a:lnTo>
                  <a:pt x="0" y="120000"/>
                </a:lnTo>
                <a:close/>
              </a:path>
            </a:pathLst>
          </a:custGeom>
        </p:spPr>
      </p:sp>
      <p:sp>
        <p:nvSpPr>
          <p:cNvPr id="500" name="Google Shape;500;g61e317ddf7_0_179:notes"/>
          <p:cNvSpPr txBox="1"/>
          <p:nvPr>
            <p:ph idx="1" type="body"/>
          </p:nvPr>
        </p:nvSpPr>
        <p:spPr>
          <a:xfrm>
            <a:off x="685799" y="4343399"/>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g61e317ddf7_0_179:notes"/>
          <p:cNvSpPr txBox="1"/>
          <p:nvPr>
            <p:ph idx="12" type="sldNum"/>
          </p:nvPr>
        </p:nvSpPr>
        <p:spPr>
          <a:xfrm>
            <a:off x="3884612" y="8685213"/>
            <a:ext cx="2971800" cy="457200"/>
          </a:xfrm>
          <a:prstGeom prst="rect">
            <a:avLst/>
          </a:prstGeom>
          <a:noFill/>
          <a:ln>
            <a:noFill/>
          </a:ln>
        </p:spPr>
        <p:txBody>
          <a:bodyPr anchorCtr="0" anchor="ctr" bIns="89450" lIns="89450" spcFirstLastPara="1" rIns="89450" wrap="square" tIns="89450">
            <a:noAutofit/>
          </a:bodyPr>
          <a:lstStyle/>
          <a:p>
            <a:pPr indent="0" lvl="0" marL="0" rtl="0" algn="l">
              <a:spcBef>
                <a:spcPts val="0"/>
              </a:spcBef>
              <a:spcAft>
                <a:spcPts val="0"/>
              </a:spcAft>
              <a:buClr>
                <a:schemeClr val="dk1"/>
              </a:buClr>
              <a:buSzPts val="300"/>
              <a:buFont typeface="Calibri"/>
              <a:buNone/>
            </a:pPr>
            <a:fld id="{00000000-1234-1234-1234-123412341234}" type="slidenum">
              <a:rPr lang="en" sz="1400"/>
              <a:t>‹#›</a:t>
            </a:fld>
            <a:endParaRPr sz="14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61e317ddf7_0_6:notes"/>
          <p:cNvSpPr/>
          <p:nvPr>
            <p:ph idx="2" type="sldImg"/>
          </p:nvPr>
        </p:nvSpPr>
        <p:spPr>
          <a:xfrm>
            <a:off x="398913" y="686112"/>
            <a:ext cx="60603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61e317ddf7_0_6:notes"/>
          <p:cNvSpPr txBox="1"/>
          <p:nvPr>
            <p:ph idx="1" type="body"/>
          </p:nvPr>
        </p:nvSpPr>
        <p:spPr>
          <a:xfrm>
            <a:off x="685799" y="4343399"/>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Bold text links to documentation</a:t>
            </a:r>
            <a:endParaRPr/>
          </a:p>
          <a:p>
            <a:pPr indent="0" lvl="0" marL="0" rtl="0" algn="l">
              <a:spcBef>
                <a:spcPts val="0"/>
              </a:spcBef>
              <a:spcAft>
                <a:spcPts val="0"/>
              </a:spcAft>
              <a:buNone/>
            </a:pPr>
            <a:r>
              <a:rPr lang="en"/>
              <a:t>There are multiple drivers for NOAA to move to the cloud</a:t>
            </a:r>
            <a:endParaRPr/>
          </a:p>
        </p:txBody>
      </p:sp>
      <p:sp>
        <p:nvSpPr>
          <p:cNvPr id="222" name="Google Shape;222;g61e317ddf7_0_6:notes"/>
          <p:cNvSpPr txBox="1"/>
          <p:nvPr>
            <p:ph idx="12" type="sldNum"/>
          </p:nvPr>
        </p:nvSpPr>
        <p:spPr>
          <a:xfrm>
            <a:off x="3884612" y="8685213"/>
            <a:ext cx="2971800" cy="457200"/>
          </a:xfrm>
          <a:prstGeom prst="rect">
            <a:avLst/>
          </a:prstGeom>
          <a:noFill/>
          <a:ln>
            <a:noFill/>
          </a:ln>
        </p:spPr>
        <p:txBody>
          <a:bodyPr anchorCtr="0" anchor="ctr" bIns="89450" lIns="89450" spcFirstLastPara="1" rIns="89450" wrap="square" tIns="89450">
            <a:noAutofit/>
          </a:bodyPr>
          <a:lstStyle/>
          <a:p>
            <a:pPr indent="0" lvl="0" marL="0" rtl="0" algn="l">
              <a:spcBef>
                <a:spcPts val="0"/>
              </a:spcBef>
              <a:spcAft>
                <a:spcPts val="0"/>
              </a:spcAft>
              <a:buClr>
                <a:schemeClr val="dk1"/>
              </a:buClr>
              <a:buSzPts val="300"/>
              <a:buFont typeface="Calibri"/>
              <a:buNone/>
            </a:pPr>
            <a:fld id="{00000000-1234-1234-1234-123412341234}" type="slidenum">
              <a:rPr lang="en" sz="1400"/>
              <a:t>‹#›</a:t>
            </a:fld>
            <a:endParaRPr sz="14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95d4688ded_0_0:notes"/>
          <p:cNvSpPr/>
          <p:nvPr>
            <p:ph idx="2" type="sldImg"/>
          </p:nvPr>
        </p:nvSpPr>
        <p:spPr>
          <a:xfrm>
            <a:off x="398913" y="686112"/>
            <a:ext cx="60603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95d4688ded_0_0:notes"/>
          <p:cNvSpPr txBox="1"/>
          <p:nvPr>
            <p:ph idx="1" type="body"/>
          </p:nvPr>
        </p:nvSpPr>
        <p:spPr>
          <a:xfrm>
            <a:off x="685799" y="4343399"/>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Bold text links to documentation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NESDIS has developed a cloud strategy to support NOAA’s</a:t>
            </a:r>
            <a:r>
              <a:rPr lang="en">
                <a:solidFill>
                  <a:schemeClr val="dk1"/>
                </a:solidFill>
              </a:rPr>
              <a:t> move to the cloud. A phased approach to the cloud pilots is underway - ultimately enabling NESDIS to migrate data preservation, stewardship and production to the cloud. OneStop capabilities are being leveraged. In particular the inventory manager and the user interface for search and discovery</a:t>
            </a:r>
            <a:endParaRPr/>
          </a:p>
        </p:txBody>
      </p:sp>
      <p:sp>
        <p:nvSpPr>
          <p:cNvPr id="230" name="Google Shape;230;g95d4688ded_0_0:notes"/>
          <p:cNvSpPr txBox="1"/>
          <p:nvPr>
            <p:ph idx="12" type="sldNum"/>
          </p:nvPr>
        </p:nvSpPr>
        <p:spPr>
          <a:xfrm>
            <a:off x="3884612" y="8685213"/>
            <a:ext cx="2971800" cy="457200"/>
          </a:xfrm>
          <a:prstGeom prst="rect">
            <a:avLst/>
          </a:prstGeom>
          <a:noFill/>
          <a:ln>
            <a:noFill/>
          </a:ln>
        </p:spPr>
        <p:txBody>
          <a:bodyPr anchorCtr="0" anchor="ctr" bIns="89450" lIns="89450" spcFirstLastPara="1" rIns="89450" wrap="square" tIns="89450">
            <a:noAutofit/>
          </a:bodyPr>
          <a:lstStyle/>
          <a:p>
            <a:pPr indent="0" lvl="0" marL="0" rtl="0" algn="l">
              <a:spcBef>
                <a:spcPts val="0"/>
              </a:spcBef>
              <a:spcAft>
                <a:spcPts val="0"/>
              </a:spcAft>
              <a:buClr>
                <a:schemeClr val="dk1"/>
              </a:buClr>
              <a:buSzPts val="300"/>
              <a:buFont typeface="Calibri"/>
              <a:buNone/>
            </a:pPr>
            <a:fld id="{00000000-1234-1234-1234-123412341234}" type="slidenum">
              <a:rPr lang="en" sz="1400"/>
              <a:t>‹#›</a:t>
            </a:fld>
            <a:endParaRPr sz="14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61e317ddf7_0_16:notes"/>
          <p:cNvSpPr/>
          <p:nvPr>
            <p:ph idx="2" type="sldImg"/>
          </p:nvPr>
        </p:nvSpPr>
        <p:spPr>
          <a:xfrm>
            <a:off x="398913" y="686112"/>
            <a:ext cx="60603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61e317ddf7_0_16:notes"/>
          <p:cNvSpPr txBox="1"/>
          <p:nvPr>
            <p:ph idx="1" type="body"/>
          </p:nvPr>
        </p:nvSpPr>
        <p:spPr>
          <a:xfrm>
            <a:off x="685799" y="4343399"/>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Readiness to migrate to new technology requires technology, process and people.</a:t>
            </a:r>
            <a:endParaRPr/>
          </a:p>
        </p:txBody>
      </p:sp>
      <p:sp>
        <p:nvSpPr>
          <p:cNvPr id="241" name="Google Shape;241;g61e317ddf7_0_16:notes"/>
          <p:cNvSpPr txBox="1"/>
          <p:nvPr>
            <p:ph idx="12" type="sldNum"/>
          </p:nvPr>
        </p:nvSpPr>
        <p:spPr>
          <a:xfrm>
            <a:off x="3884612" y="8685213"/>
            <a:ext cx="2971800" cy="457200"/>
          </a:xfrm>
          <a:prstGeom prst="rect">
            <a:avLst/>
          </a:prstGeom>
          <a:noFill/>
          <a:ln>
            <a:noFill/>
          </a:ln>
        </p:spPr>
        <p:txBody>
          <a:bodyPr anchorCtr="0" anchor="ctr" bIns="89450" lIns="89450" spcFirstLastPara="1" rIns="89450" wrap="square" tIns="89450">
            <a:noAutofit/>
          </a:bodyPr>
          <a:lstStyle/>
          <a:p>
            <a:pPr indent="0" lvl="0" marL="0" rtl="0" algn="l">
              <a:spcBef>
                <a:spcPts val="0"/>
              </a:spcBef>
              <a:spcAft>
                <a:spcPts val="0"/>
              </a:spcAft>
              <a:buClr>
                <a:schemeClr val="dk1"/>
              </a:buClr>
              <a:buSzPts val="300"/>
              <a:buFont typeface="Calibri"/>
              <a:buNone/>
            </a:pPr>
            <a:fld id="{00000000-1234-1234-1234-123412341234}" type="slidenum">
              <a:rPr lang="en" sz="1400"/>
              <a:t>‹#›</a:t>
            </a:fld>
            <a:endParaRPr sz="14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61e317ddf7_0_23:notes"/>
          <p:cNvSpPr/>
          <p:nvPr>
            <p:ph idx="2" type="sldImg"/>
          </p:nvPr>
        </p:nvSpPr>
        <p:spPr>
          <a:xfrm>
            <a:off x="398921" y="686112"/>
            <a:ext cx="60603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61e317ddf7_0_23:notes"/>
          <p:cNvSpPr txBox="1"/>
          <p:nvPr>
            <p:ph idx="1" type="body"/>
          </p:nvPr>
        </p:nvSpPr>
        <p:spPr>
          <a:xfrm>
            <a:off x="685799" y="4343399"/>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are piloting activities in the cloud, but also now performing operations in the cloud in the form of our first deployment of the NESDIS Common Cloud Framework (NCCF), which handles secure ingest of data from non-NOAA sources.</a:t>
            </a:r>
            <a:endParaRPr/>
          </a:p>
        </p:txBody>
      </p:sp>
      <p:sp>
        <p:nvSpPr>
          <p:cNvPr id="249" name="Google Shape;249;g61e317ddf7_0_23:notes"/>
          <p:cNvSpPr txBox="1"/>
          <p:nvPr>
            <p:ph idx="12" type="sldNum"/>
          </p:nvPr>
        </p:nvSpPr>
        <p:spPr>
          <a:xfrm>
            <a:off x="3884612" y="8685213"/>
            <a:ext cx="2971800" cy="457200"/>
          </a:xfrm>
          <a:prstGeom prst="rect">
            <a:avLst/>
          </a:prstGeom>
          <a:noFill/>
          <a:ln>
            <a:noFill/>
          </a:ln>
        </p:spPr>
        <p:txBody>
          <a:bodyPr anchorCtr="0" anchor="ctr" bIns="89450" lIns="89450" spcFirstLastPara="1" rIns="89450" wrap="square" tIns="89450">
            <a:noAutofit/>
          </a:bodyPr>
          <a:lstStyle/>
          <a:p>
            <a:pPr indent="0" lvl="0" marL="0" rtl="0" algn="l">
              <a:spcBef>
                <a:spcPts val="0"/>
              </a:spcBef>
              <a:spcAft>
                <a:spcPts val="0"/>
              </a:spcAft>
              <a:buClr>
                <a:schemeClr val="dk1"/>
              </a:buClr>
              <a:buSzPts val="300"/>
              <a:buFont typeface="Calibri"/>
              <a:buNone/>
            </a:pPr>
            <a:fld id="{00000000-1234-1234-1234-123412341234}" type="slidenum">
              <a:rPr lang="en" sz="1400"/>
              <a:t>‹#›</a:t>
            </a:fld>
            <a:endParaRPr sz="14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61e317ddf7_0_68:notes"/>
          <p:cNvSpPr/>
          <p:nvPr>
            <p:ph idx="2" type="sldImg"/>
          </p:nvPr>
        </p:nvSpPr>
        <p:spPr>
          <a:xfrm>
            <a:off x="398913" y="686112"/>
            <a:ext cx="60603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61e317ddf7_0_68:notes"/>
          <p:cNvSpPr txBox="1"/>
          <p:nvPr>
            <p:ph idx="1" type="body"/>
          </p:nvPr>
        </p:nvSpPr>
        <p:spPr>
          <a:xfrm>
            <a:off x="685799" y="4343399"/>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Conceptual diagram of the enterprise cloud functionality and connections</a:t>
            </a:r>
            <a:endParaRPr/>
          </a:p>
        </p:txBody>
      </p:sp>
      <p:sp>
        <p:nvSpPr>
          <p:cNvPr id="288" name="Google Shape;288;g61e317ddf7_0_68:notes"/>
          <p:cNvSpPr txBox="1"/>
          <p:nvPr>
            <p:ph idx="12" type="sldNum"/>
          </p:nvPr>
        </p:nvSpPr>
        <p:spPr>
          <a:xfrm>
            <a:off x="3884612" y="8685213"/>
            <a:ext cx="2971800" cy="457200"/>
          </a:xfrm>
          <a:prstGeom prst="rect">
            <a:avLst/>
          </a:prstGeom>
          <a:noFill/>
          <a:ln>
            <a:noFill/>
          </a:ln>
        </p:spPr>
        <p:txBody>
          <a:bodyPr anchorCtr="0" anchor="ctr" bIns="89450" lIns="89450" spcFirstLastPara="1" rIns="89450" wrap="square" tIns="89450">
            <a:noAutofit/>
          </a:bodyPr>
          <a:lstStyle/>
          <a:p>
            <a:pPr indent="0" lvl="0" marL="0" rtl="0" algn="l">
              <a:spcBef>
                <a:spcPts val="0"/>
              </a:spcBef>
              <a:spcAft>
                <a:spcPts val="0"/>
              </a:spcAft>
              <a:buClr>
                <a:schemeClr val="dk1"/>
              </a:buClr>
              <a:buSzPts val="300"/>
              <a:buFont typeface="Calibri"/>
              <a:buNone/>
            </a:pPr>
            <a:fld id="{00000000-1234-1234-1234-123412341234}" type="slidenum">
              <a:rPr lang="en" sz="1400"/>
              <a:t>‹#›</a:t>
            </a:fld>
            <a:endParaRPr sz="14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61e317ddf7_0_110:notes"/>
          <p:cNvSpPr/>
          <p:nvPr>
            <p:ph idx="2" type="sldImg"/>
          </p:nvPr>
        </p:nvSpPr>
        <p:spPr>
          <a:xfrm>
            <a:off x="398913" y="686112"/>
            <a:ext cx="60603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61e317ddf7_0_110:notes"/>
          <p:cNvSpPr txBox="1"/>
          <p:nvPr>
            <p:ph idx="1" type="body"/>
          </p:nvPr>
        </p:nvSpPr>
        <p:spPr>
          <a:xfrm>
            <a:off x="685799" y="4343399"/>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scope of the functional focus areas supported by Phase 1 of the NESDIS cloud pilot</a:t>
            </a:r>
            <a:endParaRPr/>
          </a:p>
        </p:txBody>
      </p:sp>
      <p:sp>
        <p:nvSpPr>
          <p:cNvPr id="331" name="Google Shape;331;g61e317ddf7_0_110:notes"/>
          <p:cNvSpPr txBox="1"/>
          <p:nvPr>
            <p:ph idx="12" type="sldNum"/>
          </p:nvPr>
        </p:nvSpPr>
        <p:spPr>
          <a:xfrm>
            <a:off x="3884612" y="8685213"/>
            <a:ext cx="2971800" cy="457200"/>
          </a:xfrm>
          <a:prstGeom prst="rect">
            <a:avLst/>
          </a:prstGeom>
          <a:noFill/>
          <a:ln>
            <a:noFill/>
          </a:ln>
        </p:spPr>
        <p:txBody>
          <a:bodyPr anchorCtr="0" anchor="ctr" bIns="89450" lIns="89450" spcFirstLastPara="1" rIns="89450" wrap="square" tIns="89450">
            <a:noAutofit/>
          </a:bodyPr>
          <a:lstStyle/>
          <a:p>
            <a:pPr indent="0" lvl="0" marL="0" rtl="0" algn="l">
              <a:spcBef>
                <a:spcPts val="0"/>
              </a:spcBef>
              <a:spcAft>
                <a:spcPts val="0"/>
              </a:spcAft>
              <a:buClr>
                <a:schemeClr val="dk1"/>
              </a:buClr>
              <a:buSzPts val="300"/>
              <a:buFont typeface="Calibri"/>
              <a:buNone/>
            </a:pPr>
            <a:fld id="{00000000-1234-1234-1234-123412341234}" type="slidenum">
              <a:rPr lang="en" sz="1400"/>
              <a:t>‹#›</a:t>
            </a:fld>
            <a:endParaRPr sz="14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61e317ddf7_0_117:notes"/>
          <p:cNvSpPr/>
          <p:nvPr>
            <p:ph idx="2" type="sldImg"/>
          </p:nvPr>
        </p:nvSpPr>
        <p:spPr>
          <a:xfrm>
            <a:off x="398913" y="686112"/>
            <a:ext cx="60603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61e317ddf7_0_117:notes"/>
          <p:cNvSpPr txBox="1"/>
          <p:nvPr>
            <p:ph idx="1" type="body"/>
          </p:nvPr>
        </p:nvSpPr>
        <p:spPr>
          <a:xfrm>
            <a:off x="685799" y="4343399"/>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Example results for each </a:t>
            </a:r>
            <a:r>
              <a:rPr lang="en">
                <a:solidFill>
                  <a:schemeClr val="dk1"/>
                </a:solidFill>
              </a:rPr>
              <a:t>functional focus areas supported by cloud pilot phase 1</a:t>
            </a:r>
            <a:endParaRPr/>
          </a:p>
        </p:txBody>
      </p:sp>
      <p:sp>
        <p:nvSpPr>
          <p:cNvPr id="339" name="Google Shape;339;g61e317ddf7_0_117:notes"/>
          <p:cNvSpPr txBox="1"/>
          <p:nvPr>
            <p:ph idx="12" type="sldNum"/>
          </p:nvPr>
        </p:nvSpPr>
        <p:spPr>
          <a:xfrm>
            <a:off x="3884612" y="8685213"/>
            <a:ext cx="2971800" cy="457200"/>
          </a:xfrm>
          <a:prstGeom prst="rect">
            <a:avLst/>
          </a:prstGeom>
          <a:noFill/>
          <a:ln>
            <a:noFill/>
          </a:ln>
        </p:spPr>
        <p:txBody>
          <a:bodyPr anchorCtr="0" anchor="ctr" bIns="89450" lIns="89450" spcFirstLastPara="1" rIns="89450" wrap="square" tIns="89450">
            <a:noAutofit/>
          </a:bodyPr>
          <a:lstStyle/>
          <a:p>
            <a:pPr indent="0" lvl="0" marL="0" rtl="0" algn="l">
              <a:spcBef>
                <a:spcPts val="0"/>
              </a:spcBef>
              <a:spcAft>
                <a:spcPts val="0"/>
              </a:spcAft>
              <a:buClr>
                <a:schemeClr val="dk1"/>
              </a:buClr>
              <a:buSzPts val="300"/>
              <a:buFont typeface="Calibri"/>
              <a:buNone/>
            </a:pPr>
            <a:fld id="{00000000-1234-1234-1234-123412341234}" type="slidenum">
              <a:rPr lang="en" sz="1400"/>
              <a:t>‹#›</a:t>
            </a:fld>
            <a:endParaRPr sz="140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61e317ddf7_0_124:notes"/>
          <p:cNvSpPr/>
          <p:nvPr>
            <p:ph idx="2" type="sldImg"/>
          </p:nvPr>
        </p:nvSpPr>
        <p:spPr>
          <a:xfrm>
            <a:off x="398913" y="686112"/>
            <a:ext cx="60603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61e317ddf7_0_124:notes"/>
          <p:cNvSpPr txBox="1"/>
          <p:nvPr>
            <p:ph idx="1" type="body"/>
          </p:nvPr>
        </p:nvSpPr>
        <p:spPr>
          <a:xfrm>
            <a:off x="685799" y="4343399"/>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Phase 1 cloud pilot was a proof of concept and completed in March 2020 - this slide summarizes graphically some of its achievements.</a:t>
            </a:r>
            <a:endParaRPr/>
          </a:p>
        </p:txBody>
      </p:sp>
      <p:sp>
        <p:nvSpPr>
          <p:cNvPr id="347" name="Google Shape;347;g61e317ddf7_0_124:notes"/>
          <p:cNvSpPr txBox="1"/>
          <p:nvPr>
            <p:ph idx="12" type="sldNum"/>
          </p:nvPr>
        </p:nvSpPr>
        <p:spPr>
          <a:xfrm>
            <a:off x="3884612" y="8685213"/>
            <a:ext cx="2971800" cy="457200"/>
          </a:xfrm>
          <a:prstGeom prst="rect">
            <a:avLst/>
          </a:prstGeom>
          <a:noFill/>
          <a:ln>
            <a:noFill/>
          </a:ln>
        </p:spPr>
        <p:txBody>
          <a:bodyPr anchorCtr="0" anchor="ctr" bIns="89450" lIns="89450" spcFirstLastPara="1" rIns="89450" wrap="square" tIns="89450">
            <a:noAutofit/>
          </a:bodyPr>
          <a:lstStyle/>
          <a:p>
            <a:pPr indent="0" lvl="0" marL="0" rtl="0" algn="l">
              <a:spcBef>
                <a:spcPts val="0"/>
              </a:spcBef>
              <a:spcAft>
                <a:spcPts val="0"/>
              </a:spcAft>
              <a:buClr>
                <a:schemeClr val="dk1"/>
              </a:buClr>
              <a:buSzPts val="300"/>
              <a:buFont typeface="Calibri"/>
              <a:buNone/>
            </a:pPr>
            <a:fld id="{00000000-1234-1234-1234-123412341234}" type="slidenum">
              <a:rPr lang="en" sz="1400"/>
              <a:t>‹#›</a:t>
            </a:fld>
            <a:endParaRPr sz="14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 Id="rId3"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 Id="rId3"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6" name="Shape 56"/>
        <p:cNvGrpSpPr/>
        <p:nvPr/>
      </p:nvGrpSpPr>
      <p:grpSpPr>
        <a:xfrm>
          <a:off x="0" y="0"/>
          <a:ext cx="0" cy="0"/>
          <a:chOff x="0" y="0"/>
          <a:chExt cx="0" cy="0"/>
        </a:xfrm>
      </p:grpSpPr>
      <p:sp>
        <p:nvSpPr>
          <p:cNvPr id="57" name="Google Shape;57;p14"/>
          <p:cNvSpPr txBox="1"/>
          <p:nvPr>
            <p:ph idx="1" type="body"/>
          </p:nvPr>
        </p:nvSpPr>
        <p:spPr>
          <a:xfrm>
            <a:off x="309300" y="1122850"/>
            <a:ext cx="8525400" cy="35214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58" name="Google Shape;58;p14"/>
          <p:cNvSpPr txBox="1"/>
          <p:nvPr>
            <p:ph idx="12" type="sldNum"/>
          </p:nvPr>
        </p:nvSpPr>
        <p:spPr>
          <a:xfrm>
            <a:off x="8666200" y="4842281"/>
            <a:ext cx="405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pic>
        <p:nvPicPr>
          <p:cNvPr id="59" name="Google Shape;59;p14"/>
          <p:cNvPicPr preferRelativeResize="0"/>
          <p:nvPr/>
        </p:nvPicPr>
        <p:blipFill rotWithShape="1">
          <a:blip r:embed="rId2">
            <a:alphaModFix/>
          </a:blip>
          <a:srcRect b="24485" l="0" r="0" t="53159"/>
          <a:stretch/>
        </p:blipFill>
        <p:spPr>
          <a:xfrm>
            <a:off x="0" y="-11073"/>
            <a:ext cx="9143999" cy="437325"/>
          </a:xfrm>
          <a:prstGeom prst="rect">
            <a:avLst/>
          </a:prstGeom>
          <a:noFill/>
          <a:ln>
            <a:noFill/>
          </a:ln>
        </p:spPr>
      </p:pic>
      <p:pic>
        <p:nvPicPr>
          <p:cNvPr id="60" name="Google Shape;60;p14"/>
          <p:cNvPicPr preferRelativeResize="0"/>
          <p:nvPr/>
        </p:nvPicPr>
        <p:blipFill rotWithShape="1">
          <a:blip r:embed="rId3">
            <a:alphaModFix/>
          </a:blip>
          <a:srcRect b="0" l="0" r="0" t="0"/>
          <a:stretch/>
        </p:blipFill>
        <p:spPr>
          <a:xfrm>
            <a:off x="63500" y="4725590"/>
            <a:ext cx="390525" cy="390524"/>
          </a:xfrm>
          <a:prstGeom prst="rect">
            <a:avLst/>
          </a:prstGeom>
          <a:noFill/>
          <a:ln>
            <a:noFill/>
          </a:ln>
        </p:spPr>
      </p:pic>
      <p:sp>
        <p:nvSpPr>
          <p:cNvPr id="61" name="Google Shape;61;p14"/>
          <p:cNvSpPr txBox="1"/>
          <p:nvPr>
            <p:ph type="title"/>
          </p:nvPr>
        </p:nvSpPr>
        <p:spPr>
          <a:xfrm>
            <a:off x="0" y="426244"/>
            <a:ext cx="9144000" cy="696600"/>
          </a:xfrm>
          <a:prstGeom prst="rect">
            <a:avLst/>
          </a:prstGeom>
          <a:solidFill>
            <a:schemeClr val="lt2"/>
          </a:solidFill>
          <a:ln>
            <a:noFill/>
          </a:ln>
        </p:spPr>
        <p:txBody>
          <a:bodyPr anchorCtr="0" anchor="ctr" bIns="45700" lIns="91425" spcFirstLastPara="1" rIns="91425" wrap="square" tIns="45700">
            <a:noAutofit/>
          </a:bodyPr>
          <a:lstStyle>
            <a:lvl1pPr lvl="0" rtl="0" algn="ctr">
              <a:lnSpc>
                <a:spcPct val="90000"/>
              </a:lnSpc>
              <a:spcBef>
                <a:spcPts val="0"/>
              </a:spcBef>
              <a:spcAft>
                <a:spcPts val="0"/>
              </a:spcAft>
              <a:buClr>
                <a:schemeClr val="dk1"/>
              </a:buClr>
              <a:buSzPts val="3600"/>
              <a:buNone/>
              <a:defRPr b="1" sz="3600"/>
            </a:lvl1pPr>
            <a:lvl2pPr lvl="1" rtl="0" algn="ctr">
              <a:lnSpc>
                <a:spcPct val="100000"/>
              </a:lnSpc>
              <a:spcBef>
                <a:spcPts val="0"/>
              </a:spcBef>
              <a:spcAft>
                <a:spcPts val="0"/>
              </a:spcAft>
              <a:buSzPts val="3600"/>
              <a:buFont typeface="Calibri"/>
              <a:buNone/>
              <a:defRPr b="1" sz="3600">
                <a:latin typeface="Calibri"/>
                <a:ea typeface="Calibri"/>
                <a:cs typeface="Calibri"/>
                <a:sym typeface="Calibri"/>
              </a:defRPr>
            </a:lvl2pPr>
            <a:lvl3pPr lvl="2" rtl="0" algn="ctr">
              <a:lnSpc>
                <a:spcPct val="100000"/>
              </a:lnSpc>
              <a:spcBef>
                <a:spcPts val="0"/>
              </a:spcBef>
              <a:spcAft>
                <a:spcPts val="0"/>
              </a:spcAft>
              <a:buSzPts val="3600"/>
              <a:buFont typeface="Calibri"/>
              <a:buNone/>
              <a:defRPr b="1" sz="3600">
                <a:latin typeface="Calibri"/>
                <a:ea typeface="Calibri"/>
                <a:cs typeface="Calibri"/>
                <a:sym typeface="Calibri"/>
              </a:defRPr>
            </a:lvl3pPr>
            <a:lvl4pPr lvl="3" rtl="0" algn="ctr">
              <a:lnSpc>
                <a:spcPct val="100000"/>
              </a:lnSpc>
              <a:spcBef>
                <a:spcPts val="0"/>
              </a:spcBef>
              <a:spcAft>
                <a:spcPts val="0"/>
              </a:spcAft>
              <a:buSzPts val="3600"/>
              <a:buFont typeface="Calibri"/>
              <a:buNone/>
              <a:defRPr b="1" sz="3600">
                <a:latin typeface="Calibri"/>
                <a:ea typeface="Calibri"/>
                <a:cs typeface="Calibri"/>
                <a:sym typeface="Calibri"/>
              </a:defRPr>
            </a:lvl4pPr>
            <a:lvl5pPr lvl="4" rtl="0" algn="ctr">
              <a:lnSpc>
                <a:spcPct val="100000"/>
              </a:lnSpc>
              <a:spcBef>
                <a:spcPts val="0"/>
              </a:spcBef>
              <a:spcAft>
                <a:spcPts val="0"/>
              </a:spcAft>
              <a:buSzPts val="3600"/>
              <a:buFont typeface="Calibri"/>
              <a:buNone/>
              <a:defRPr b="1" sz="3600">
                <a:latin typeface="Calibri"/>
                <a:ea typeface="Calibri"/>
                <a:cs typeface="Calibri"/>
                <a:sym typeface="Calibri"/>
              </a:defRPr>
            </a:lvl5pPr>
            <a:lvl6pPr lvl="5" rtl="0" algn="ctr">
              <a:lnSpc>
                <a:spcPct val="100000"/>
              </a:lnSpc>
              <a:spcBef>
                <a:spcPts val="0"/>
              </a:spcBef>
              <a:spcAft>
                <a:spcPts val="0"/>
              </a:spcAft>
              <a:buSzPts val="3600"/>
              <a:buFont typeface="Calibri"/>
              <a:buNone/>
              <a:defRPr b="1" sz="3600">
                <a:latin typeface="Calibri"/>
                <a:ea typeface="Calibri"/>
                <a:cs typeface="Calibri"/>
                <a:sym typeface="Calibri"/>
              </a:defRPr>
            </a:lvl6pPr>
            <a:lvl7pPr lvl="6" rtl="0" algn="ctr">
              <a:lnSpc>
                <a:spcPct val="100000"/>
              </a:lnSpc>
              <a:spcBef>
                <a:spcPts val="0"/>
              </a:spcBef>
              <a:spcAft>
                <a:spcPts val="0"/>
              </a:spcAft>
              <a:buSzPts val="3600"/>
              <a:buFont typeface="Calibri"/>
              <a:buNone/>
              <a:defRPr b="1" sz="3600">
                <a:latin typeface="Calibri"/>
                <a:ea typeface="Calibri"/>
                <a:cs typeface="Calibri"/>
                <a:sym typeface="Calibri"/>
              </a:defRPr>
            </a:lvl7pPr>
            <a:lvl8pPr lvl="7" rtl="0" algn="ctr">
              <a:lnSpc>
                <a:spcPct val="100000"/>
              </a:lnSpc>
              <a:spcBef>
                <a:spcPts val="0"/>
              </a:spcBef>
              <a:spcAft>
                <a:spcPts val="0"/>
              </a:spcAft>
              <a:buSzPts val="3600"/>
              <a:buFont typeface="Calibri"/>
              <a:buNone/>
              <a:defRPr b="1" sz="3600">
                <a:latin typeface="Calibri"/>
                <a:ea typeface="Calibri"/>
                <a:cs typeface="Calibri"/>
                <a:sym typeface="Calibri"/>
              </a:defRPr>
            </a:lvl8pPr>
            <a:lvl9pPr lvl="8" rtl="0" algn="ctr">
              <a:lnSpc>
                <a:spcPct val="100000"/>
              </a:lnSpc>
              <a:spcBef>
                <a:spcPts val="0"/>
              </a:spcBef>
              <a:spcAft>
                <a:spcPts val="0"/>
              </a:spcAft>
              <a:buSzPts val="3600"/>
              <a:buFont typeface="Calibri"/>
              <a:buNone/>
              <a:defRPr b="1" sz="3600">
                <a:latin typeface="Calibri"/>
                <a:ea typeface="Calibri"/>
                <a:cs typeface="Calibri"/>
                <a:sym typeface="Calibri"/>
              </a:defRPr>
            </a:lvl9pPr>
          </a:lstStyle>
          <a:p/>
        </p:txBody>
      </p:sp>
      <p:sp>
        <p:nvSpPr>
          <p:cNvPr id="62" name="Google Shape;62;p14"/>
          <p:cNvSpPr txBox="1"/>
          <p:nvPr/>
        </p:nvSpPr>
        <p:spPr>
          <a:xfrm>
            <a:off x="301200" y="4796981"/>
            <a:ext cx="2642700" cy="2739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 sz="1100" u="none" cap="none" strike="noStrike">
                <a:solidFill>
                  <a:srgbClr val="80AECC"/>
                </a:solidFill>
                <a:latin typeface="Arial Narrow"/>
                <a:ea typeface="Arial Narrow"/>
                <a:cs typeface="Arial Narrow"/>
                <a:sym typeface="Arial Narrow"/>
              </a:rPr>
              <a:t>NOAA Satellite and Information Service</a:t>
            </a:r>
            <a:endParaRPr b="0" i="0" sz="1100" u="none" cap="none" strike="noStrike">
              <a:solidFill>
                <a:srgbClr val="80AECC"/>
              </a:solidFill>
              <a:latin typeface="Arial Narrow"/>
              <a:ea typeface="Arial Narrow"/>
              <a:cs typeface="Arial Narrow"/>
              <a:sym typeface="Arial Narrow"/>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3" name="Shape 63"/>
        <p:cNvGrpSpPr/>
        <p:nvPr/>
      </p:nvGrpSpPr>
      <p:grpSpPr>
        <a:xfrm>
          <a:off x="0" y="0"/>
          <a:ext cx="0" cy="0"/>
          <a:chOff x="0" y="0"/>
          <a:chExt cx="0" cy="0"/>
        </a:xfrm>
      </p:grpSpPr>
      <p:sp>
        <p:nvSpPr>
          <p:cNvPr id="64" name="Google Shape;64;p15"/>
          <p:cNvSpPr txBox="1"/>
          <p:nvPr>
            <p:ph idx="1" type="subTitle"/>
          </p:nvPr>
        </p:nvSpPr>
        <p:spPr>
          <a:xfrm>
            <a:off x="1143000" y="2799988"/>
            <a:ext cx="6858000" cy="1776300"/>
          </a:xfrm>
          <a:prstGeom prst="rect">
            <a:avLst/>
          </a:prstGeom>
          <a:noFill/>
          <a:ln>
            <a:noFill/>
          </a:ln>
        </p:spPr>
        <p:txBody>
          <a:bodyPr anchorCtr="0" anchor="t" bIns="45700" lIns="91425" spcFirstLastPara="1" rIns="91425" wrap="square" tIns="45700">
            <a:noAutofit/>
          </a:bodyPr>
          <a:lstStyle>
            <a:lvl1pPr lvl="0" rtl="0" algn="ctr">
              <a:lnSpc>
                <a:spcPct val="90000"/>
              </a:lnSpc>
              <a:spcBef>
                <a:spcPts val="1000"/>
              </a:spcBef>
              <a:spcAft>
                <a:spcPts val="0"/>
              </a:spcAft>
              <a:buClr>
                <a:schemeClr val="dk1"/>
              </a:buClr>
              <a:buSzPts val="2400"/>
              <a:buNone/>
              <a:defRPr sz="2400"/>
            </a:lvl1pPr>
            <a:lvl2pPr lvl="1" rtl="0" algn="ctr">
              <a:lnSpc>
                <a:spcPct val="90000"/>
              </a:lnSpc>
              <a:spcBef>
                <a:spcPts val="500"/>
              </a:spcBef>
              <a:spcAft>
                <a:spcPts val="0"/>
              </a:spcAft>
              <a:buClr>
                <a:schemeClr val="dk1"/>
              </a:buClr>
              <a:buSzPts val="2000"/>
              <a:buNone/>
              <a:defRPr sz="2000"/>
            </a:lvl2pPr>
            <a:lvl3pPr lvl="2" rtl="0" algn="ctr">
              <a:lnSpc>
                <a:spcPct val="90000"/>
              </a:lnSpc>
              <a:spcBef>
                <a:spcPts val="500"/>
              </a:spcBef>
              <a:spcAft>
                <a:spcPts val="0"/>
              </a:spcAft>
              <a:buClr>
                <a:schemeClr val="dk1"/>
              </a:buClr>
              <a:buSzPts val="1800"/>
              <a:buNone/>
              <a:defRPr sz="1800"/>
            </a:lvl3pPr>
            <a:lvl4pPr lvl="3" rtl="0" algn="ctr">
              <a:lnSpc>
                <a:spcPct val="90000"/>
              </a:lnSpc>
              <a:spcBef>
                <a:spcPts val="500"/>
              </a:spcBef>
              <a:spcAft>
                <a:spcPts val="0"/>
              </a:spcAft>
              <a:buClr>
                <a:schemeClr val="dk1"/>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65" name="Google Shape;65;p15"/>
          <p:cNvSpPr txBox="1"/>
          <p:nvPr/>
        </p:nvSpPr>
        <p:spPr>
          <a:xfrm>
            <a:off x="0" y="4854125"/>
            <a:ext cx="9144000" cy="2739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 sz="1100" u="none" cap="none" strike="noStrike">
                <a:solidFill>
                  <a:srgbClr val="80AECC"/>
                </a:solidFill>
                <a:latin typeface="Arial Narrow"/>
                <a:ea typeface="Arial Narrow"/>
                <a:cs typeface="Arial Narrow"/>
                <a:sym typeface="Arial Narrow"/>
              </a:rPr>
              <a:t>National Oceanic</a:t>
            </a:r>
            <a:r>
              <a:rPr b="0" i="0" lang="en" sz="1100" u="none" cap="none" strike="noStrike">
                <a:solidFill>
                  <a:srgbClr val="80AECC"/>
                </a:solidFill>
                <a:latin typeface="Arial Narrow"/>
                <a:ea typeface="Arial Narrow"/>
                <a:cs typeface="Arial Narrow"/>
                <a:sym typeface="Arial Narrow"/>
              </a:rPr>
              <a:t> and Atmospheric Administration   </a:t>
            </a:r>
            <a:r>
              <a:rPr b="0" i="0" lang="en" sz="1100" u="none" cap="none" strike="noStrike">
                <a:solidFill>
                  <a:srgbClr val="80AECC"/>
                </a:solidFill>
                <a:latin typeface="Arial Narrow"/>
                <a:ea typeface="Arial Narrow"/>
                <a:cs typeface="Arial Narrow"/>
                <a:sym typeface="Arial Narrow"/>
              </a:rPr>
              <a:t>|   NOAA Satellite and Information Service</a:t>
            </a:r>
            <a:endParaRPr b="0" i="0" sz="1100" u="none" cap="none" strike="noStrike">
              <a:solidFill>
                <a:srgbClr val="80AECC"/>
              </a:solidFill>
              <a:latin typeface="Arial Narrow"/>
              <a:ea typeface="Arial Narrow"/>
              <a:cs typeface="Arial Narrow"/>
              <a:sym typeface="Arial Narrow"/>
            </a:endParaRPr>
          </a:p>
        </p:txBody>
      </p:sp>
      <p:pic>
        <p:nvPicPr>
          <p:cNvPr id="66" name="Google Shape;66;p15"/>
          <p:cNvPicPr preferRelativeResize="0"/>
          <p:nvPr/>
        </p:nvPicPr>
        <p:blipFill rotWithShape="1">
          <a:blip r:embed="rId2">
            <a:alphaModFix/>
          </a:blip>
          <a:srcRect b="0" l="0" r="0" t="23088"/>
          <a:stretch/>
        </p:blipFill>
        <p:spPr>
          <a:xfrm>
            <a:off x="0" y="-8175"/>
            <a:ext cx="9143999" cy="1161900"/>
          </a:xfrm>
          <a:prstGeom prst="rect">
            <a:avLst/>
          </a:prstGeom>
          <a:noFill/>
          <a:ln>
            <a:noFill/>
          </a:ln>
        </p:spPr>
      </p:pic>
      <p:sp>
        <p:nvSpPr>
          <p:cNvPr id="67" name="Google Shape;67;p15"/>
          <p:cNvSpPr/>
          <p:nvPr/>
        </p:nvSpPr>
        <p:spPr>
          <a:xfrm>
            <a:off x="139175" y="84375"/>
            <a:ext cx="876900" cy="838200"/>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15"/>
          <p:cNvSpPr/>
          <p:nvPr/>
        </p:nvSpPr>
        <p:spPr>
          <a:xfrm>
            <a:off x="0" y="1112825"/>
            <a:ext cx="9144000" cy="17763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9" name="Google Shape;69;p15"/>
          <p:cNvSpPr txBox="1"/>
          <p:nvPr>
            <p:ph type="ctrTitle"/>
          </p:nvPr>
        </p:nvSpPr>
        <p:spPr>
          <a:xfrm>
            <a:off x="1143000" y="1222774"/>
            <a:ext cx="6858000" cy="1241700"/>
          </a:xfrm>
          <a:prstGeom prst="rect">
            <a:avLst/>
          </a:prstGeom>
          <a:noFill/>
          <a:ln>
            <a:noFill/>
          </a:ln>
        </p:spPr>
        <p:txBody>
          <a:bodyPr anchorCtr="0" anchor="ctr" bIns="45700" lIns="91425" spcFirstLastPara="1" rIns="91425" wrap="square" tIns="45700">
            <a:noAutofit/>
          </a:bodyPr>
          <a:lstStyle>
            <a:lvl1pPr lvl="0" rtl="0" algn="ctr">
              <a:lnSpc>
                <a:spcPct val="90000"/>
              </a:lnSpc>
              <a:spcBef>
                <a:spcPts val="0"/>
              </a:spcBef>
              <a:spcAft>
                <a:spcPts val="0"/>
              </a:spcAft>
              <a:buClr>
                <a:schemeClr val="dk1"/>
              </a:buClr>
              <a:buSzPts val="4800"/>
              <a:buFont typeface="Calibri"/>
              <a:buNone/>
              <a:defRPr sz="48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0" name="Shape 70"/>
        <p:cNvGrpSpPr/>
        <p:nvPr/>
      </p:nvGrpSpPr>
      <p:grpSpPr>
        <a:xfrm>
          <a:off x="0" y="0"/>
          <a:ext cx="0" cy="0"/>
          <a:chOff x="0" y="0"/>
          <a:chExt cx="0" cy="0"/>
        </a:xfrm>
      </p:grpSpPr>
      <p:sp>
        <p:nvSpPr>
          <p:cNvPr id="71" name="Google Shape;71;p16"/>
          <p:cNvSpPr txBox="1"/>
          <p:nvPr>
            <p:ph type="title"/>
          </p:nvPr>
        </p:nvSpPr>
        <p:spPr>
          <a:xfrm>
            <a:off x="623888" y="1282304"/>
            <a:ext cx="7886700" cy="21396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6000"/>
              <a:buFont typeface="Calibri"/>
              <a:buNone/>
              <a:defRPr sz="6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2" name="Google Shape;72;p16"/>
          <p:cNvSpPr txBox="1"/>
          <p:nvPr>
            <p:ph idx="1" type="body"/>
          </p:nvPr>
        </p:nvSpPr>
        <p:spPr>
          <a:xfrm>
            <a:off x="623888" y="3442097"/>
            <a:ext cx="7886700" cy="11253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rgbClr val="888888"/>
              </a:buClr>
              <a:buSzPts val="2400"/>
              <a:buNone/>
              <a:defRPr sz="2400">
                <a:solidFill>
                  <a:srgbClr val="888888"/>
                </a:solidFill>
              </a:defRPr>
            </a:lvl1pPr>
            <a:lvl2pPr indent="-228600" lvl="1" marL="914400" rtl="0" algn="l">
              <a:lnSpc>
                <a:spcPct val="90000"/>
              </a:lnSpc>
              <a:spcBef>
                <a:spcPts val="500"/>
              </a:spcBef>
              <a:spcAft>
                <a:spcPts val="0"/>
              </a:spcAft>
              <a:buClr>
                <a:srgbClr val="888888"/>
              </a:buClr>
              <a:buSzPts val="2000"/>
              <a:buNone/>
              <a:defRPr sz="2000">
                <a:solidFill>
                  <a:srgbClr val="888888"/>
                </a:solidFill>
              </a:defRPr>
            </a:lvl2pPr>
            <a:lvl3pPr indent="-228600" lvl="2" marL="1371600" rtl="0" algn="l">
              <a:lnSpc>
                <a:spcPct val="90000"/>
              </a:lnSpc>
              <a:spcBef>
                <a:spcPts val="500"/>
              </a:spcBef>
              <a:spcAft>
                <a:spcPts val="0"/>
              </a:spcAft>
              <a:buClr>
                <a:srgbClr val="888888"/>
              </a:buClr>
              <a:buSzPts val="1800"/>
              <a:buNone/>
              <a:defRPr sz="1800">
                <a:solidFill>
                  <a:srgbClr val="888888"/>
                </a:solidFill>
              </a:defRPr>
            </a:lvl3pPr>
            <a:lvl4pPr indent="-228600" lvl="3" marL="1828800" rtl="0" algn="l">
              <a:lnSpc>
                <a:spcPct val="90000"/>
              </a:lnSpc>
              <a:spcBef>
                <a:spcPts val="500"/>
              </a:spcBef>
              <a:spcAft>
                <a:spcPts val="0"/>
              </a:spcAft>
              <a:buClr>
                <a:srgbClr val="888888"/>
              </a:buClr>
              <a:buSzPts val="1600"/>
              <a:buNone/>
              <a:defRPr sz="1600">
                <a:solidFill>
                  <a:srgbClr val="888888"/>
                </a:solidFill>
              </a:defRPr>
            </a:lvl4pPr>
            <a:lvl5pPr indent="-228600" lvl="4" marL="2286000" rtl="0" algn="l">
              <a:lnSpc>
                <a:spcPct val="90000"/>
              </a:lnSpc>
              <a:spcBef>
                <a:spcPts val="500"/>
              </a:spcBef>
              <a:spcAft>
                <a:spcPts val="0"/>
              </a:spcAft>
              <a:buClr>
                <a:srgbClr val="888888"/>
              </a:buClr>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73" name="Google Shape;73;p16"/>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4" name="Google Shape;74;p16"/>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5" name="Google Shape;75;p16"/>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6" name="Shape 76"/>
        <p:cNvGrpSpPr/>
        <p:nvPr/>
      </p:nvGrpSpPr>
      <p:grpSpPr>
        <a:xfrm>
          <a:off x="0" y="0"/>
          <a:ext cx="0" cy="0"/>
          <a:chOff x="0" y="0"/>
          <a:chExt cx="0" cy="0"/>
        </a:xfrm>
      </p:grpSpPr>
      <p:sp>
        <p:nvSpPr>
          <p:cNvPr id="77" name="Google Shape;77;p17"/>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8" name="Google Shape;78;p17"/>
          <p:cNvSpPr txBox="1"/>
          <p:nvPr>
            <p:ph idx="1" type="body"/>
          </p:nvPr>
        </p:nvSpPr>
        <p:spPr>
          <a:xfrm>
            <a:off x="628650" y="1369219"/>
            <a:ext cx="3886200" cy="32634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79" name="Google Shape;79;p17"/>
          <p:cNvSpPr txBox="1"/>
          <p:nvPr>
            <p:ph idx="2" type="body"/>
          </p:nvPr>
        </p:nvSpPr>
        <p:spPr>
          <a:xfrm>
            <a:off x="4629150" y="1369219"/>
            <a:ext cx="3886200" cy="32634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80" name="Google Shape;80;p17"/>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1" name="Google Shape;81;p17"/>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2" name="Google Shape;82;p17"/>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3" name="Shape 83"/>
        <p:cNvGrpSpPr/>
        <p:nvPr/>
      </p:nvGrpSpPr>
      <p:grpSpPr>
        <a:xfrm>
          <a:off x="0" y="0"/>
          <a:ext cx="0" cy="0"/>
          <a:chOff x="0" y="0"/>
          <a:chExt cx="0" cy="0"/>
        </a:xfrm>
      </p:grpSpPr>
      <p:sp>
        <p:nvSpPr>
          <p:cNvPr id="84" name="Google Shape;84;p18"/>
          <p:cNvSpPr txBox="1"/>
          <p:nvPr>
            <p:ph type="title"/>
          </p:nvPr>
        </p:nvSpPr>
        <p:spPr>
          <a:xfrm>
            <a:off x="629841" y="273844"/>
            <a:ext cx="7886700" cy="9942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5" name="Google Shape;85;p18"/>
          <p:cNvSpPr txBox="1"/>
          <p:nvPr>
            <p:ph idx="1" type="body"/>
          </p:nvPr>
        </p:nvSpPr>
        <p:spPr>
          <a:xfrm>
            <a:off x="629841" y="1260872"/>
            <a:ext cx="3868500" cy="6177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86" name="Google Shape;86;p18"/>
          <p:cNvSpPr txBox="1"/>
          <p:nvPr>
            <p:ph idx="2" type="body"/>
          </p:nvPr>
        </p:nvSpPr>
        <p:spPr>
          <a:xfrm>
            <a:off x="629841" y="1878806"/>
            <a:ext cx="3868500" cy="27633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87" name="Google Shape;87;p18"/>
          <p:cNvSpPr txBox="1"/>
          <p:nvPr>
            <p:ph idx="3" type="body"/>
          </p:nvPr>
        </p:nvSpPr>
        <p:spPr>
          <a:xfrm>
            <a:off x="4629150" y="1260872"/>
            <a:ext cx="3887400" cy="6177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88" name="Google Shape;88;p18"/>
          <p:cNvSpPr txBox="1"/>
          <p:nvPr>
            <p:ph idx="4" type="body"/>
          </p:nvPr>
        </p:nvSpPr>
        <p:spPr>
          <a:xfrm>
            <a:off x="4629150" y="1878806"/>
            <a:ext cx="3887400" cy="27633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89" name="Google Shape;89;p18"/>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0" name="Google Shape;90;p18"/>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1" name="Google Shape;91;p18"/>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2" name="Shape 92"/>
        <p:cNvGrpSpPr/>
        <p:nvPr/>
      </p:nvGrpSpPr>
      <p:grpSpPr>
        <a:xfrm>
          <a:off x="0" y="0"/>
          <a:ext cx="0" cy="0"/>
          <a:chOff x="0" y="0"/>
          <a:chExt cx="0" cy="0"/>
        </a:xfrm>
      </p:grpSpPr>
      <p:sp>
        <p:nvSpPr>
          <p:cNvPr id="93" name="Google Shape;93;p19"/>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4" name="Google Shape;94;p19"/>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5" name="Google Shape;95;p19"/>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6" name="Google Shape;96;p19"/>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7" name="Shape 97"/>
        <p:cNvGrpSpPr/>
        <p:nvPr/>
      </p:nvGrpSpPr>
      <p:grpSpPr>
        <a:xfrm>
          <a:off x="0" y="0"/>
          <a:ext cx="0" cy="0"/>
          <a:chOff x="0" y="0"/>
          <a:chExt cx="0" cy="0"/>
        </a:xfrm>
      </p:grpSpPr>
      <p:sp>
        <p:nvSpPr>
          <p:cNvPr id="98" name="Google Shape;98;p20"/>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9" name="Google Shape;99;p20"/>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0" name="Google Shape;100;p20"/>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01" name="Shape 101"/>
        <p:cNvGrpSpPr/>
        <p:nvPr/>
      </p:nvGrpSpPr>
      <p:grpSpPr>
        <a:xfrm>
          <a:off x="0" y="0"/>
          <a:ext cx="0" cy="0"/>
          <a:chOff x="0" y="0"/>
          <a:chExt cx="0" cy="0"/>
        </a:xfrm>
      </p:grpSpPr>
      <p:sp>
        <p:nvSpPr>
          <p:cNvPr id="102" name="Google Shape;102;p21"/>
          <p:cNvSpPr txBox="1"/>
          <p:nvPr>
            <p:ph type="title"/>
          </p:nvPr>
        </p:nvSpPr>
        <p:spPr>
          <a:xfrm>
            <a:off x="629841" y="342900"/>
            <a:ext cx="2949000" cy="12000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3200"/>
              <a:buFont typeface="Calibri"/>
              <a:buNone/>
              <a:defRPr sz="32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3" name="Google Shape;103;p21"/>
          <p:cNvSpPr txBox="1"/>
          <p:nvPr>
            <p:ph idx="1" type="body"/>
          </p:nvPr>
        </p:nvSpPr>
        <p:spPr>
          <a:xfrm>
            <a:off x="3887391" y="740569"/>
            <a:ext cx="4629300" cy="3655200"/>
          </a:xfrm>
          <a:prstGeom prst="rect">
            <a:avLst/>
          </a:prstGeom>
          <a:noFill/>
          <a:ln>
            <a:noFill/>
          </a:ln>
        </p:spPr>
        <p:txBody>
          <a:bodyPr anchorCtr="0" anchor="t" bIns="45700" lIns="91425" spcFirstLastPara="1" rIns="91425" wrap="square" tIns="45700">
            <a:noAutofit/>
          </a:bodyPr>
          <a:lstStyle>
            <a:lvl1pPr indent="-431800" lvl="0" marL="457200" rtl="0" algn="l">
              <a:lnSpc>
                <a:spcPct val="90000"/>
              </a:lnSpc>
              <a:spcBef>
                <a:spcPts val="1000"/>
              </a:spcBef>
              <a:spcAft>
                <a:spcPts val="0"/>
              </a:spcAft>
              <a:buClr>
                <a:schemeClr val="dk1"/>
              </a:buClr>
              <a:buSzPts val="3200"/>
              <a:buChar char="•"/>
              <a:defRPr sz="3200"/>
            </a:lvl1pPr>
            <a:lvl2pPr indent="-406400" lvl="1" marL="914400" rtl="0" algn="l">
              <a:lnSpc>
                <a:spcPct val="90000"/>
              </a:lnSpc>
              <a:spcBef>
                <a:spcPts val="500"/>
              </a:spcBef>
              <a:spcAft>
                <a:spcPts val="0"/>
              </a:spcAft>
              <a:buClr>
                <a:schemeClr val="dk1"/>
              </a:buClr>
              <a:buSzPts val="2800"/>
              <a:buChar char="•"/>
              <a:defRPr sz="2800"/>
            </a:lvl2pPr>
            <a:lvl3pPr indent="-381000" lvl="2" marL="1371600" rtl="0" algn="l">
              <a:lnSpc>
                <a:spcPct val="90000"/>
              </a:lnSpc>
              <a:spcBef>
                <a:spcPts val="500"/>
              </a:spcBef>
              <a:spcAft>
                <a:spcPts val="0"/>
              </a:spcAft>
              <a:buClr>
                <a:schemeClr val="dk1"/>
              </a:buClr>
              <a:buSzPts val="2400"/>
              <a:buChar char="•"/>
              <a:defRPr sz="2400"/>
            </a:lvl3pPr>
            <a:lvl4pPr indent="-355600" lvl="3" marL="1828800" rtl="0" algn="l">
              <a:lnSpc>
                <a:spcPct val="90000"/>
              </a:lnSpc>
              <a:spcBef>
                <a:spcPts val="500"/>
              </a:spcBef>
              <a:spcAft>
                <a:spcPts val="0"/>
              </a:spcAft>
              <a:buClr>
                <a:schemeClr val="dk1"/>
              </a:buClr>
              <a:buSzPts val="2000"/>
              <a:buChar char="•"/>
              <a:defRPr sz="2000"/>
            </a:lvl4pPr>
            <a:lvl5pPr indent="-355600" lvl="4" marL="2286000" rtl="0" algn="l">
              <a:lnSpc>
                <a:spcPct val="90000"/>
              </a:lnSpc>
              <a:spcBef>
                <a:spcPts val="500"/>
              </a:spcBef>
              <a:spcAft>
                <a:spcPts val="0"/>
              </a:spcAft>
              <a:buClr>
                <a:schemeClr val="dk1"/>
              </a:buClr>
              <a:buSzPts val="2000"/>
              <a:buChar char="•"/>
              <a:defRPr sz="2000"/>
            </a:lvl5pPr>
            <a:lvl6pPr indent="-355600" lvl="5" marL="2743200" rtl="0" algn="l">
              <a:lnSpc>
                <a:spcPct val="90000"/>
              </a:lnSpc>
              <a:spcBef>
                <a:spcPts val="500"/>
              </a:spcBef>
              <a:spcAft>
                <a:spcPts val="0"/>
              </a:spcAft>
              <a:buClr>
                <a:schemeClr val="dk1"/>
              </a:buClr>
              <a:buSzPts val="2000"/>
              <a:buChar char="•"/>
              <a:defRPr sz="2000"/>
            </a:lvl6pPr>
            <a:lvl7pPr indent="-355600" lvl="6" marL="3200400" rtl="0" algn="l">
              <a:lnSpc>
                <a:spcPct val="90000"/>
              </a:lnSpc>
              <a:spcBef>
                <a:spcPts val="500"/>
              </a:spcBef>
              <a:spcAft>
                <a:spcPts val="0"/>
              </a:spcAft>
              <a:buClr>
                <a:schemeClr val="dk1"/>
              </a:buClr>
              <a:buSzPts val="2000"/>
              <a:buChar char="•"/>
              <a:defRPr sz="2000"/>
            </a:lvl7pPr>
            <a:lvl8pPr indent="-355600" lvl="7" marL="3657600" rtl="0" algn="l">
              <a:lnSpc>
                <a:spcPct val="90000"/>
              </a:lnSpc>
              <a:spcBef>
                <a:spcPts val="500"/>
              </a:spcBef>
              <a:spcAft>
                <a:spcPts val="0"/>
              </a:spcAft>
              <a:buClr>
                <a:schemeClr val="dk1"/>
              </a:buClr>
              <a:buSzPts val="2000"/>
              <a:buChar char="•"/>
              <a:defRPr sz="2000"/>
            </a:lvl8pPr>
            <a:lvl9pPr indent="-355600" lvl="8" marL="4114800" rtl="0" algn="l">
              <a:lnSpc>
                <a:spcPct val="90000"/>
              </a:lnSpc>
              <a:spcBef>
                <a:spcPts val="500"/>
              </a:spcBef>
              <a:spcAft>
                <a:spcPts val="0"/>
              </a:spcAft>
              <a:buClr>
                <a:schemeClr val="dk1"/>
              </a:buClr>
              <a:buSzPts val="2000"/>
              <a:buChar char="•"/>
              <a:defRPr sz="2000"/>
            </a:lvl9pPr>
          </a:lstStyle>
          <a:p/>
        </p:txBody>
      </p:sp>
      <p:sp>
        <p:nvSpPr>
          <p:cNvPr id="104" name="Google Shape;104;p21"/>
          <p:cNvSpPr txBox="1"/>
          <p:nvPr>
            <p:ph idx="2" type="body"/>
          </p:nvPr>
        </p:nvSpPr>
        <p:spPr>
          <a:xfrm>
            <a:off x="629841" y="1543050"/>
            <a:ext cx="2949000" cy="28587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105" name="Google Shape;105;p21"/>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6" name="Google Shape;106;p21"/>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7" name="Google Shape;107;p21"/>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8" name="Shape 108"/>
        <p:cNvGrpSpPr/>
        <p:nvPr/>
      </p:nvGrpSpPr>
      <p:grpSpPr>
        <a:xfrm>
          <a:off x="0" y="0"/>
          <a:ext cx="0" cy="0"/>
          <a:chOff x="0" y="0"/>
          <a:chExt cx="0" cy="0"/>
        </a:xfrm>
      </p:grpSpPr>
      <p:sp>
        <p:nvSpPr>
          <p:cNvPr id="109" name="Google Shape;109;p22"/>
          <p:cNvSpPr txBox="1"/>
          <p:nvPr>
            <p:ph type="title"/>
          </p:nvPr>
        </p:nvSpPr>
        <p:spPr>
          <a:xfrm>
            <a:off x="629841" y="342900"/>
            <a:ext cx="2949000" cy="12000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3200"/>
              <a:buFont typeface="Calibri"/>
              <a:buNone/>
              <a:defRPr sz="32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0" name="Google Shape;110;p22"/>
          <p:cNvSpPr/>
          <p:nvPr>
            <p:ph idx="2" type="pic"/>
          </p:nvPr>
        </p:nvSpPr>
        <p:spPr>
          <a:xfrm>
            <a:off x="3887391" y="740569"/>
            <a:ext cx="4629300" cy="36552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11" name="Google Shape;111;p22"/>
          <p:cNvSpPr txBox="1"/>
          <p:nvPr>
            <p:ph idx="1" type="body"/>
          </p:nvPr>
        </p:nvSpPr>
        <p:spPr>
          <a:xfrm>
            <a:off x="629841" y="1543050"/>
            <a:ext cx="2949000" cy="28587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112" name="Google Shape;112;p22"/>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3" name="Google Shape;113;p22"/>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4" name="Google Shape;114;p22"/>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5" name="Shape 115"/>
        <p:cNvGrpSpPr/>
        <p:nvPr/>
      </p:nvGrpSpPr>
      <p:grpSpPr>
        <a:xfrm>
          <a:off x="0" y="0"/>
          <a:ext cx="0" cy="0"/>
          <a:chOff x="0" y="0"/>
          <a:chExt cx="0" cy="0"/>
        </a:xfrm>
      </p:grpSpPr>
      <p:sp>
        <p:nvSpPr>
          <p:cNvPr id="116" name="Google Shape;116;p23"/>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7" name="Google Shape;117;p23"/>
          <p:cNvSpPr txBox="1"/>
          <p:nvPr>
            <p:ph idx="1" type="body"/>
          </p:nvPr>
        </p:nvSpPr>
        <p:spPr>
          <a:xfrm rot="5400000">
            <a:off x="2940300" y="-942431"/>
            <a:ext cx="3263400" cy="78867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18" name="Google Shape;118;p23"/>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9" name="Google Shape;119;p23"/>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0" name="Google Shape;120;p23"/>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21" name="Shape 121"/>
        <p:cNvGrpSpPr/>
        <p:nvPr/>
      </p:nvGrpSpPr>
      <p:grpSpPr>
        <a:xfrm>
          <a:off x="0" y="0"/>
          <a:ext cx="0" cy="0"/>
          <a:chOff x="0" y="0"/>
          <a:chExt cx="0" cy="0"/>
        </a:xfrm>
      </p:grpSpPr>
      <p:sp>
        <p:nvSpPr>
          <p:cNvPr id="122" name="Google Shape;122;p24"/>
          <p:cNvSpPr txBox="1"/>
          <p:nvPr>
            <p:ph type="title"/>
          </p:nvPr>
        </p:nvSpPr>
        <p:spPr>
          <a:xfrm rot="5400000">
            <a:off x="5350050" y="1467544"/>
            <a:ext cx="4359000" cy="19716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3" name="Google Shape;123;p24"/>
          <p:cNvSpPr txBox="1"/>
          <p:nvPr>
            <p:ph idx="1" type="body"/>
          </p:nvPr>
        </p:nvSpPr>
        <p:spPr>
          <a:xfrm rot="5400000">
            <a:off x="1349475" y="-447056"/>
            <a:ext cx="4359000" cy="58008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24" name="Google Shape;124;p24"/>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5" name="Google Shape;125;p24"/>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6" name="Google Shape;126;p24"/>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5" name="Shape 135"/>
        <p:cNvGrpSpPr/>
        <p:nvPr/>
      </p:nvGrpSpPr>
      <p:grpSpPr>
        <a:xfrm>
          <a:off x="0" y="0"/>
          <a:ext cx="0" cy="0"/>
          <a:chOff x="0" y="0"/>
          <a:chExt cx="0" cy="0"/>
        </a:xfrm>
      </p:grpSpPr>
      <p:sp>
        <p:nvSpPr>
          <p:cNvPr id="136" name="Google Shape;136;p26"/>
          <p:cNvSpPr txBox="1"/>
          <p:nvPr>
            <p:ph idx="11" type="ftr"/>
          </p:nvPr>
        </p:nvSpPr>
        <p:spPr>
          <a:xfrm>
            <a:off x="3028950" y="4767263"/>
            <a:ext cx="3086100" cy="273900"/>
          </a:xfrm>
          <a:prstGeom prst="rect">
            <a:avLst/>
          </a:prstGeom>
          <a:noFill/>
          <a:ln>
            <a:noFill/>
          </a:ln>
        </p:spPr>
        <p:txBody>
          <a:bodyPr anchorCtr="0" anchor="t" bIns="68575" lIns="68575" spcFirstLastPara="1" rIns="68575" wrap="square" tIns="68575">
            <a:noAutofit/>
          </a:bodyPr>
          <a:lstStyle>
            <a:lvl1pPr lvl="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37" name="Google Shape;137;p26"/>
          <p:cNvSpPr txBox="1"/>
          <p:nvPr>
            <p:ph idx="12" type="sldNum"/>
          </p:nvPr>
        </p:nvSpPr>
        <p:spPr>
          <a:xfrm>
            <a:off x="6457950" y="4767263"/>
            <a:ext cx="2057400" cy="273900"/>
          </a:xfrm>
          <a:prstGeom prst="rect">
            <a:avLst/>
          </a:prstGeom>
          <a:noFill/>
          <a:ln>
            <a:noFill/>
          </a:ln>
        </p:spPr>
        <p:txBody>
          <a:bodyPr anchorCtr="0" anchor="t" bIns="34275" lIns="68575" spcFirstLastPara="1" rIns="68575" wrap="square" tIns="34275">
            <a:noAutofit/>
          </a:bodyPr>
          <a:lstStyle>
            <a:lvl1pPr indent="0" lvl="0" marL="0" marR="0" rtl="0" algn="l">
              <a:spcBef>
                <a:spcPts val="0"/>
              </a:spcBef>
              <a:buNone/>
              <a:defRPr b="0" i="0" sz="1400" u="none" cap="none" strike="noStrike">
                <a:solidFill>
                  <a:schemeClr val="dk1"/>
                </a:solidFill>
                <a:latin typeface="Calibri"/>
                <a:ea typeface="Calibri"/>
                <a:cs typeface="Calibri"/>
                <a:sym typeface="Calibri"/>
              </a:defRPr>
            </a:lvl1pPr>
            <a:lvl2pPr indent="0" lvl="1" marL="0" marR="0" rtl="0" algn="l">
              <a:spcBef>
                <a:spcPts val="0"/>
              </a:spcBef>
              <a:buNone/>
              <a:defRPr b="0" i="0" sz="1400" u="none" cap="none" strike="noStrike">
                <a:solidFill>
                  <a:schemeClr val="dk1"/>
                </a:solidFill>
                <a:latin typeface="Calibri"/>
                <a:ea typeface="Calibri"/>
                <a:cs typeface="Calibri"/>
                <a:sym typeface="Calibri"/>
              </a:defRPr>
            </a:lvl2pPr>
            <a:lvl3pPr indent="0" lvl="2" marL="0" marR="0" rtl="0" algn="l">
              <a:spcBef>
                <a:spcPts val="0"/>
              </a:spcBef>
              <a:buNone/>
              <a:defRPr b="0" i="0" sz="1400" u="none" cap="none" strike="noStrike">
                <a:solidFill>
                  <a:schemeClr val="dk1"/>
                </a:solidFill>
                <a:latin typeface="Calibri"/>
                <a:ea typeface="Calibri"/>
                <a:cs typeface="Calibri"/>
                <a:sym typeface="Calibri"/>
              </a:defRPr>
            </a:lvl3pPr>
            <a:lvl4pPr indent="0" lvl="3" marL="0" marR="0" rtl="0" algn="l">
              <a:spcBef>
                <a:spcPts val="0"/>
              </a:spcBef>
              <a:buNone/>
              <a:defRPr b="0" i="0" sz="1400" u="none" cap="none" strike="noStrike">
                <a:solidFill>
                  <a:schemeClr val="dk1"/>
                </a:solidFill>
                <a:latin typeface="Calibri"/>
                <a:ea typeface="Calibri"/>
                <a:cs typeface="Calibri"/>
                <a:sym typeface="Calibri"/>
              </a:defRPr>
            </a:lvl4pPr>
            <a:lvl5pPr indent="0" lvl="4" marL="0" marR="0" rtl="0" algn="l">
              <a:spcBef>
                <a:spcPts val="0"/>
              </a:spcBef>
              <a:buNone/>
              <a:defRPr b="0" i="0" sz="1400" u="none" cap="none" strike="noStrike">
                <a:solidFill>
                  <a:schemeClr val="dk1"/>
                </a:solidFill>
                <a:latin typeface="Calibri"/>
                <a:ea typeface="Calibri"/>
                <a:cs typeface="Calibri"/>
                <a:sym typeface="Calibri"/>
              </a:defRPr>
            </a:lvl5pPr>
            <a:lvl6pPr indent="0" lvl="5" marL="0" marR="0" rtl="0" algn="l">
              <a:spcBef>
                <a:spcPts val="0"/>
              </a:spcBef>
              <a:buNone/>
              <a:defRPr b="0" i="0" sz="1400" u="none" cap="none" strike="noStrike">
                <a:solidFill>
                  <a:schemeClr val="dk1"/>
                </a:solidFill>
                <a:latin typeface="Calibri"/>
                <a:ea typeface="Calibri"/>
                <a:cs typeface="Calibri"/>
                <a:sym typeface="Calibri"/>
              </a:defRPr>
            </a:lvl6pPr>
            <a:lvl7pPr indent="0" lvl="6" marL="0" marR="0" rtl="0" algn="l">
              <a:spcBef>
                <a:spcPts val="0"/>
              </a:spcBef>
              <a:buNone/>
              <a:defRPr b="0" i="0" sz="1400" u="none" cap="none" strike="noStrike">
                <a:solidFill>
                  <a:schemeClr val="dk1"/>
                </a:solidFill>
                <a:latin typeface="Calibri"/>
                <a:ea typeface="Calibri"/>
                <a:cs typeface="Calibri"/>
                <a:sym typeface="Calibri"/>
              </a:defRPr>
            </a:lvl7pPr>
            <a:lvl8pPr indent="0" lvl="7" marL="0" marR="0" rtl="0" algn="l">
              <a:spcBef>
                <a:spcPts val="0"/>
              </a:spcBef>
              <a:buNone/>
              <a:defRPr b="0" i="0" sz="1400" u="none" cap="none" strike="noStrike">
                <a:solidFill>
                  <a:schemeClr val="dk1"/>
                </a:solidFill>
                <a:latin typeface="Calibri"/>
                <a:ea typeface="Calibri"/>
                <a:cs typeface="Calibri"/>
                <a:sym typeface="Calibri"/>
              </a:defRPr>
            </a:lvl8pPr>
            <a:lvl9pPr indent="0" lvl="8" marL="0" marR="0" rtl="0" algn="l">
              <a:spcBef>
                <a:spcPts val="0"/>
              </a:spcBef>
              <a:buNone/>
              <a:defRPr b="0" i="0" sz="14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8" name="Shape 138"/>
        <p:cNvGrpSpPr/>
        <p:nvPr/>
      </p:nvGrpSpPr>
      <p:grpSpPr>
        <a:xfrm>
          <a:off x="0" y="0"/>
          <a:ext cx="0" cy="0"/>
          <a:chOff x="0" y="0"/>
          <a:chExt cx="0" cy="0"/>
        </a:xfrm>
      </p:grpSpPr>
      <p:sp>
        <p:nvSpPr>
          <p:cNvPr id="139" name="Google Shape;139;p27"/>
          <p:cNvSpPr/>
          <p:nvPr/>
        </p:nvSpPr>
        <p:spPr>
          <a:xfrm>
            <a:off x="0" y="1303020"/>
            <a:ext cx="9144000" cy="3561300"/>
          </a:xfrm>
          <a:prstGeom prst="rect">
            <a:avLst/>
          </a:prstGeom>
          <a:solidFill>
            <a:srgbClr val="D8D8D8">
              <a:alpha val="69410"/>
            </a:srgbClr>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Calibri"/>
              <a:buNone/>
            </a:pPr>
            <a:r>
              <a:t/>
            </a:r>
            <a:endParaRPr b="0" i="0" sz="1400" u="none" cap="none" strike="noStrike">
              <a:solidFill>
                <a:schemeClr val="lt1"/>
              </a:solidFill>
              <a:latin typeface="Calibri"/>
              <a:ea typeface="Calibri"/>
              <a:cs typeface="Calibri"/>
              <a:sym typeface="Calibri"/>
            </a:endParaRPr>
          </a:p>
        </p:txBody>
      </p:sp>
      <p:sp>
        <p:nvSpPr>
          <p:cNvPr id="140" name="Google Shape;140;p27"/>
          <p:cNvSpPr txBox="1"/>
          <p:nvPr>
            <p:ph type="title"/>
          </p:nvPr>
        </p:nvSpPr>
        <p:spPr>
          <a:xfrm>
            <a:off x="209550" y="273844"/>
            <a:ext cx="8658300" cy="994200"/>
          </a:xfrm>
          <a:prstGeom prst="rect">
            <a:avLst/>
          </a:prstGeom>
          <a:noFill/>
          <a:ln>
            <a:noFill/>
          </a:ln>
        </p:spPr>
        <p:txBody>
          <a:bodyPr anchorCtr="0" anchor="ctr" bIns="68575" lIns="68575" spcFirstLastPara="1" rIns="68575" wrap="square" tIns="68575">
            <a:noAutofit/>
          </a:bodyPr>
          <a:lstStyle>
            <a:lvl1pPr lvl="0" marR="0" rtl="0" algn="ctr">
              <a:lnSpc>
                <a:spcPct val="90000"/>
              </a:lnSpc>
              <a:spcBef>
                <a:spcPts val="0"/>
              </a:spcBef>
              <a:spcAft>
                <a:spcPts val="0"/>
              </a:spcAft>
              <a:buClr>
                <a:srgbClr val="002060"/>
              </a:buClr>
              <a:buSzPts val="4100"/>
              <a:buFont typeface="Arial Narrow"/>
              <a:buNone/>
              <a:defRPr b="1" i="0" sz="4100" u="none" cap="none" strike="noStrike">
                <a:solidFill>
                  <a:srgbClr val="002060"/>
                </a:solidFill>
                <a:latin typeface="Arial Narrow"/>
                <a:ea typeface="Arial Narrow"/>
                <a:cs typeface="Arial Narrow"/>
                <a:sym typeface="Arial Narrow"/>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41" name="Google Shape;141;p27"/>
          <p:cNvSpPr txBox="1"/>
          <p:nvPr>
            <p:ph idx="1" type="body"/>
          </p:nvPr>
        </p:nvSpPr>
        <p:spPr>
          <a:xfrm>
            <a:off x="628650" y="1369219"/>
            <a:ext cx="7886700" cy="3263400"/>
          </a:xfrm>
          <a:prstGeom prst="rect">
            <a:avLst/>
          </a:prstGeom>
          <a:noFill/>
          <a:ln>
            <a:noFill/>
          </a:ln>
        </p:spPr>
        <p:txBody>
          <a:bodyPr anchorCtr="0" anchor="t" bIns="68575" lIns="68575" spcFirstLastPara="1" rIns="68575" wrap="square" tIns="68575">
            <a:noAutofit/>
          </a:bodyPr>
          <a:lstStyle>
            <a:lvl1pPr indent="-400050" lvl="0" marL="457200" marR="0" rtl="0" algn="l">
              <a:lnSpc>
                <a:spcPct val="90000"/>
              </a:lnSpc>
              <a:spcBef>
                <a:spcPts val="800"/>
              </a:spcBef>
              <a:spcAft>
                <a:spcPts val="0"/>
              </a:spcAft>
              <a:buClr>
                <a:srgbClr val="1F3864"/>
              </a:buClr>
              <a:buSzPts val="2700"/>
              <a:buFont typeface="Arial"/>
              <a:buChar char="•"/>
              <a:defRPr b="0" i="0" sz="2700" u="none" cap="none" strike="noStrike">
                <a:solidFill>
                  <a:srgbClr val="1F3864"/>
                </a:solidFill>
                <a:latin typeface="Calibri"/>
                <a:ea typeface="Calibri"/>
                <a:cs typeface="Calibri"/>
                <a:sym typeface="Calibri"/>
              </a:defRPr>
            </a:lvl1pPr>
            <a:lvl2pPr indent="-361950" lvl="1" marL="914400" marR="0" rtl="0" algn="l">
              <a:lnSpc>
                <a:spcPct val="90000"/>
              </a:lnSpc>
              <a:spcBef>
                <a:spcPts val="400"/>
              </a:spcBef>
              <a:spcAft>
                <a:spcPts val="0"/>
              </a:spcAft>
              <a:buClr>
                <a:srgbClr val="1E4E79"/>
              </a:buClr>
              <a:buSzPts val="2100"/>
              <a:buFont typeface="Merriweather Sans"/>
              <a:buChar char="-"/>
              <a:defRPr b="0" i="0" sz="2100" u="none" cap="none" strike="noStrike">
                <a:solidFill>
                  <a:srgbClr val="1E4E79"/>
                </a:solidFill>
                <a:latin typeface="Calibri"/>
                <a:ea typeface="Calibri"/>
                <a:cs typeface="Calibri"/>
                <a:sym typeface="Calibri"/>
              </a:defRPr>
            </a:lvl2pPr>
            <a:lvl3pPr indent="-336550" lvl="2" marL="1371600" marR="0" rtl="0" algn="l">
              <a:lnSpc>
                <a:spcPct val="90000"/>
              </a:lnSpc>
              <a:spcBef>
                <a:spcPts val="400"/>
              </a:spcBef>
              <a:spcAft>
                <a:spcPts val="0"/>
              </a:spcAft>
              <a:buClr>
                <a:srgbClr val="385623"/>
              </a:buClr>
              <a:buSzPts val="1700"/>
              <a:buFont typeface="Merriweather Sans"/>
              <a:buChar char="‣"/>
              <a:defRPr b="0" i="0" sz="1700" u="none" cap="none" strike="noStrike">
                <a:solidFill>
                  <a:srgbClr val="385623"/>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pic>
        <p:nvPicPr>
          <p:cNvPr id="142" name="Google Shape;142;p27"/>
          <p:cNvPicPr preferRelativeResize="0"/>
          <p:nvPr/>
        </p:nvPicPr>
        <p:blipFill rotWithShape="1">
          <a:blip r:embed="rId2">
            <a:alphaModFix/>
          </a:blip>
          <a:srcRect b="0" l="0" r="0" t="0"/>
          <a:stretch/>
        </p:blipFill>
        <p:spPr>
          <a:xfrm>
            <a:off x="47625" y="4725590"/>
            <a:ext cx="390525" cy="390524"/>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143" name="Shape 143"/>
        <p:cNvGrpSpPr/>
        <p:nvPr/>
      </p:nvGrpSpPr>
      <p:grpSpPr>
        <a:xfrm>
          <a:off x="0" y="0"/>
          <a:ext cx="0" cy="0"/>
          <a:chOff x="0" y="0"/>
          <a:chExt cx="0" cy="0"/>
        </a:xfrm>
      </p:grpSpPr>
      <p:sp>
        <p:nvSpPr>
          <p:cNvPr id="144" name="Google Shape;144;p28"/>
          <p:cNvSpPr/>
          <p:nvPr/>
        </p:nvSpPr>
        <p:spPr>
          <a:xfrm>
            <a:off x="0" y="1303020"/>
            <a:ext cx="9144000" cy="3561300"/>
          </a:xfrm>
          <a:prstGeom prst="rect">
            <a:avLst/>
          </a:prstGeom>
          <a:solidFill>
            <a:srgbClr val="D8D8D8">
              <a:alpha val="69410"/>
            </a:srgbClr>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Calibri"/>
              <a:buNone/>
            </a:pPr>
            <a:r>
              <a:t/>
            </a:r>
            <a:endParaRPr b="0" i="0" sz="1400" u="none" cap="none" strike="noStrike">
              <a:solidFill>
                <a:schemeClr val="lt1"/>
              </a:solidFill>
              <a:latin typeface="Calibri"/>
              <a:ea typeface="Calibri"/>
              <a:cs typeface="Calibri"/>
              <a:sym typeface="Calibri"/>
            </a:endParaRPr>
          </a:p>
        </p:txBody>
      </p:sp>
      <p:sp>
        <p:nvSpPr>
          <p:cNvPr id="145" name="Google Shape;145;p28"/>
          <p:cNvSpPr txBox="1"/>
          <p:nvPr>
            <p:ph type="title"/>
          </p:nvPr>
        </p:nvSpPr>
        <p:spPr>
          <a:xfrm>
            <a:off x="209550" y="273844"/>
            <a:ext cx="8658300" cy="994200"/>
          </a:xfrm>
          <a:prstGeom prst="rect">
            <a:avLst/>
          </a:prstGeom>
          <a:noFill/>
          <a:ln>
            <a:noFill/>
          </a:ln>
        </p:spPr>
        <p:txBody>
          <a:bodyPr anchorCtr="0" anchor="ctr" bIns="68575" lIns="68575" spcFirstLastPara="1" rIns="68575" wrap="square" tIns="68575">
            <a:noAutofit/>
          </a:bodyPr>
          <a:lstStyle>
            <a:lvl1pPr lvl="0" marR="0" rtl="0" algn="ctr">
              <a:lnSpc>
                <a:spcPct val="90000"/>
              </a:lnSpc>
              <a:spcBef>
                <a:spcPts val="0"/>
              </a:spcBef>
              <a:spcAft>
                <a:spcPts val="0"/>
              </a:spcAft>
              <a:buClr>
                <a:srgbClr val="002060"/>
              </a:buClr>
              <a:buSzPts val="4100"/>
              <a:buFont typeface="Arial Narrow"/>
              <a:buNone/>
              <a:defRPr b="1" i="0" sz="4100" u="none" cap="none" strike="noStrike">
                <a:solidFill>
                  <a:srgbClr val="002060"/>
                </a:solidFill>
                <a:latin typeface="Arial Narrow"/>
                <a:ea typeface="Arial Narrow"/>
                <a:cs typeface="Arial Narrow"/>
                <a:sym typeface="Arial Narrow"/>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46" name="Google Shape;146;p28"/>
          <p:cNvSpPr txBox="1"/>
          <p:nvPr>
            <p:ph idx="1" type="body"/>
          </p:nvPr>
        </p:nvSpPr>
        <p:spPr>
          <a:xfrm>
            <a:off x="628650" y="1369219"/>
            <a:ext cx="7886700" cy="3263400"/>
          </a:xfrm>
          <a:prstGeom prst="rect">
            <a:avLst/>
          </a:prstGeom>
          <a:noFill/>
          <a:ln>
            <a:noFill/>
          </a:ln>
        </p:spPr>
        <p:txBody>
          <a:bodyPr anchorCtr="0" anchor="t" bIns="68575" lIns="68575" spcFirstLastPara="1" rIns="68575" wrap="square" tIns="68575">
            <a:noAutofit/>
          </a:bodyPr>
          <a:lstStyle>
            <a:lvl1pPr indent="-400050" lvl="0" marL="457200" marR="0" rtl="0" algn="l">
              <a:lnSpc>
                <a:spcPct val="90000"/>
              </a:lnSpc>
              <a:spcBef>
                <a:spcPts val="800"/>
              </a:spcBef>
              <a:spcAft>
                <a:spcPts val="0"/>
              </a:spcAft>
              <a:buClr>
                <a:srgbClr val="1F3864"/>
              </a:buClr>
              <a:buSzPts val="2700"/>
              <a:buFont typeface="Arial"/>
              <a:buChar char="•"/>
              <a:defRPr b="0" i="0" sz="2700" u="none" cap="none" strike="noStrike">
                <a:solidFill>
                  <a:srgbClr val="1F3864"/>
                </a:solidFill>
                <a:latin typeface="Calibri"/>
                <a:ea typeface="Calibri"/>
                <a:cs typeface="Calibri"/>
                <a:sym typeface="Calibri"/>
              </a:defRPr>
            </a:lvl1pPr>
            <a:lvl2pPr indent="-361950" lvl="1" marL="914400" marR="0" rtl="0" algn="l">
              <a:lnSpc>
                <a:spcPct val="90000"/>
              </a:lnSpc>
              <a:spcBef>
                <a:spcPts val="400"/>
              </a:spcBef>
              <a:spcAft>
                <a:spcPts val="0"/>
              </a:spcAft>
              <a:buClr>
                <a:srgbClr val="1E4E79"/>
              </a:buClr>
              <a:buSzPts val="2100"/>
              <a:buFont typeface="Arial"/>
              <a:buChar char="•"/>
              <a:defRPr b="0" i="0" sz="2100" u="none" cap="none" strike="noStrike">
                <a:solidFill>
                  <a:srgbClr val="1E4E79"/>
                </a:solidFill>
                <a:latin typeface="Calibri"/>
                <a:ea typeface="Calibri"/>
                <a:cs typeface="Calibri"/>
                <a:sym typeface="Calibri"/>
              </a:defRPr>
            </a:lvl2pPr>
            <a:lvl3pPr indent="-336550" lvl="2" marL="1371600" marR="0" rtl="0" algn="l">
              <a:lnSpc>
                <a:spcPct val="90000"/>
              </a:lnSpc>
              <a:spcBef>
                <a:spcPts val="400"/>
              </a:spcBef>
              <a:spcAft>
                <a:spcPts val="0"/>
              </a:spcAft>
              <a:buClr>
                <a:srgbClr val="385623"/>
              </a:buClr>
              <a:buSzPts val="1700"/>
              <a:buFont typeface="Arial"/>
              <a:buChar char="•"/>
              <a:defRPr b="0" i="0" sz="1700" u="none" cap="none" strike="noStrike">
                <a:solidFill>
                  <a:srgbClr val="385623"/>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pic>
        <p:nvPicPr>
          <p:cNvPr id="147" name="Google Shape;147;p28"/>
          <p:cNvPicPr preferRelativeResize="0"/>
          <p:nvPr/>
        </p:nvPicPr>
        <p:blipFill rotWithShape="1">
          <a:blip r:embed="rId2">
            <a:alphaModFix/>
          </a:blip>
          <a:srcRect b="0" l="0" r="0" t="0"/>
          <a:stretch/>
        </p:blipFill>
        <p:spPr>
          <a:xfrm>
            <a:off x="47625" y="4725590"/>
            <a:ext cx="390525" cy="390524"/>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48" name="Shape 148"/>
        <p:cNvGrpSpPr/>
        <p:nvPr/>
      </p:nvGrpSpPr>
      <p:grpSpPr>
        <a:xfrm>
          <a:off x="0" y="0"/>
          <a:ext cx="0" cy="0"/>
          <a:chOff x="0" y="0"/>
          <a:chExt cx="0" cy="0"/>
        </a:xfrm>
      </p:grpSpPr>
      <p:sp>
        <p:nvSpPr>
          <p:cNvPr id="149" name="Google Shape;149;p29"/>
          <p:cNvSpPr txBox="1"/>
          <p:nvPr>
            <p:ph type="ctrTitle"/>
          </p:nvPr>
        </p:nvSpPr>
        <p:spPr>
          <a:xfrm>
            <a:off x="1143000" y="841772"/>
            <a:ext cx="6858000" cy="1790700"/>
          </a:xfrm>
          <a:prstGeom prst="rect">
            <a:avLst/>
          </a:prstGeom>
          <a:noFill/>
          <a:ln>
            <a:noFill/>
          </a:ln>
        </p:spPr>
        <p:txBody>
          <a:bodyPr anchorCtr="0" anchor="b" bIns="68575" lIns="68575" spcFirstLastPara="1" rIns="68575" wrap="square" tIns="68575">
            <a:noAutofit/>
          </a:bodyPr>
          <a:lstStyle>
            <a:lvl1pPr lvl="0" marR="0" rtl="0" algn="ctr">
              <a:lnSpc>
                <a:spcPct val="90000"/>
              </a:lnSpc>
              <a:spcBef>
                <a:spcPts val="0"/>
              </a:spcBef>
              <a:spcAft>
                <a:spcPts val="0"/>
              </a:spcAft>
              <a:buClr>
                <a:schemeClr val="dk1"/>
              </a:buClr>
              <a:buSzPts val="4500"/>
              <a:buFont typeface="Calibri"/>
              <a:buNone/>
              <a:defRPr b="0" i="0" sz="45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50" name="Google Shape;150;p29"/>
          <p:cNvSpPr txBox="1"/>
          <p:nvPr>
            <p:ph idx="1" type="subTitle"/>
          </p:nvPr>
        </p:nvSpPr>
        <p:spPr>
          <a:xfrm>
            <a:off x="1143000" y="2701528"/>
            <a:ext cx="6858000" cy="1241700"/>
          </a:xfrm>
          <a:prstGeom prst="rect">
            <a:avLst/>
          </a:prstGeom>
          <a:noFill/>
          <a:ln>
            <a:noFill/>
          </a:ln>
        </p:spPr>
        <p:txBody>
          <a:bodyPr anchorCtr="0" anchor="t" bIns="68575" lIns="68575" spcFirstLastPara="1" rIns="68575" wrap="square" tIns="68575">
            <a:noAutofit/>
          </a:bodyPr>
          <a:lstStyle>
            <a:lvl1pPr lvl="0" marR="0" rtl="0" algn="ctr">
              <a:lnSpc>
                <a:spcPct val="90000"/>
              </a:lnSpc>
              <a:spcBef>
                <a:spcPts val="8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lvl="1" marR="0" rtl="0" algn="ctr">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2pPr>
            <a:lvl3pPr lvl="2" marR="0" rtl="0" algn="ctr">
              <a:lnSpc>
                <a:spcPct val="90000"/>
              </a:lnSpc>
              <a:spcBef>
                <a:spcPts val="4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3pPr>
            <a:lvl4pPr lvl="3"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4pPr>
            <a:lvl5pPr lvl="4"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5pPr>
            <a:lvl6pPr lvl="5"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
        <p:nvSpPr>
          <p:cNvPr id="151" name="Google Shape;151;p29"/>
          <p:cNvSpPr txBox="1"/>
          <p:nvPr>
            <p:ph idx="10" type="dt"/>
          </p:nvPr>
        </p:nvSpPr>
        <p:spPr>
          <a:xfrm>
            <a:off x="628650" y="4767263"/>
            <a:ext cx="2057400" cy="273900"/>
          </a:xfrm>
          <a:prstGeom prst="rect">
            <a:avLst/>
          </a:prstGeom>
          <a:noFill/>
          <a:ln>
            <a:noFill/>
          </a:ln>
        </p:spPr>
        <p:txBody>
          <a:bodyPr anchorCtr="0" anchor="t" bIns="68575" lIns="68575" spcFirstLastPara="1" rIns="68575" wrap="square" tIns="68575">
            <a:noAutofit/>
          </a:bodyPr>
          <a:lstStyle>
            <a:lvl1pPr lvl="0" marR="0" rtl="0" algn="l">
              <a:spcBef>
                <a:spcPts val="0"/>
              </a:spcBef>
              <a:spcAft>
                <a:spcPts val="0"/>
              </a:spcAft>
              <a:buSzPts val="1100"/>
              <a:buNone/>
              <a:defRPr sz="1400">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52" name="Google Shape;152;p29"/>
          <p:cNvSpPr txBox="1"/>
          <p:nvPr>
            <p:ph idx="11" type="ftr"/>
          </p:nvPr>
        </p:nvSpPr>
        <p:spPr>
          <a:xfrm>
            <a:off x="3028950" y="4767263"/>
            <a:ext cx="3086100" cy="273900"/>
          </a:xfrm>
          <a:prstGeom prst="rect">
            <a:avLst/>
          </a:prstGeom>
          <a:noFill/>
          <a:ln>
            <a:noFill/>
          </a:ln>
        </p:spPr>
        <p:txBody>
          <a:bodyPr anchorCtr="0" anchor="t" bIns="68575" lIns="68575" spcFirstLastPara="1" rIns="68575" wrap="square" tIns="68575">
            <a:noAutofit/>
          </a:bodyPr>
          <a:lstStyle>
            <a:lvl1pPr lvl="0" marR="0" rtl="0" algn="l">
              <a:spcBef>
                <a:spcPts val="0"/>
              </a:spcBef>
              <a:spcAft>
                <a:spcPts val="0"/>
              </a:spcAft>
              <a:buSzPts val="1100"/>
              <a:buNone/>
              <a:defRPr sz="1400">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53" name="Google Shape;153;p29"/>
          <p:cNvSpPr txBox="1"/>
          <p:nvPr>
            <p:ph idx="12" type="sldNum"/>
          </p:nvPr>
        </p:nvSpPr>
        <p:spPr>
          <a:xfrm>
            <a:off x="6457950" y="4767263"/>
            <a:ext cx="2057400" cy="273900"/>
          </a:xfrm>
          <a:prstGeom prst="rect">
            <a:avLst/>
          </a:prstGeom>
          <a:noFill/>
          <a:ln>
            <a:noFill/>
          </a:ln>
        </p:spPr>
        <p:txBody>
          <a:bodyPr anchorCtr="0" anchor="t" bIns="34275" lIns="68575" spcFirstLastPara="1" rIns="68575" wrap="square" tIns="34275">
            <a:noAutofit/>
          </a:bodyPr>
          <a:lstStyle>
            <a:lvl1pPr indent="0" lvl="0" marL="0" marR="0" rtl="0" algn="l">
              <a:spcBef>
                <a:spcPts val="0"/>
              </a:spcBef>
              <a:buNone/>
              <a:defRPr sz="1400">
                <a:solidFill>
                  <a:schemeClr val="dk1"/>
                </a:solidFill>
                <a:latin typeface="Calibri"/>
                <a:ea typeface="Calibri"/>
                <a:cs typeface="Calibri"/>
                <a:sym typeface="Calibri"/>
              </a:defRPr>
            </a:lvl1pPr>
            <a:lvl2pPr indent="0" lvl="1" marL="0" marR="0" rtl="0" algn="l">
              <a:spcBef>
                <a:spcPts val="0"/>
              </a:spcBef>
              <a:buNone/>
              <a:defRPr sz="1400">
                <a:solidFill>
                  <a:schemeClr val="dk1"/>
                </a:solidFill>
                <a:latin typeface="Calibri"/>
                <a:ea typeface="Calibri"/>
                <a:cs typeface="Calibri"/>
                <a:sym typeface="Calibri"/>
              </a:defRPr>
            </a:lvl2pPr>
            <a:lvl3pPr indent="0" lvl="2" marL="0" marR="0" rtl="0" algn="l">
              <a:spcBef>
                <a:spcPts val="0"/>
              </a:spcBef>
              <a:buNone/>
              <a:defRPr sz="1400">
                <a:solidFill>
                  <a:schemeClr val="dk1"/>
                </a:solidFill>
                <a:latin typeface="Calibri"/>
                <a:ea typeface="Calibri"/>
                <a:cs typeface="Calibri"/>
                <a:sym typeface="Calibri"/>
              </a:defRPr>
            </a:lvl3pPr>
            <a:lvl4pPr indent="0" lvl="3" marL="0" marR="0" rtl="0" algn="l">
              <a:spcBef>
                <a:spcPts val="0"/>
              </a:spcBef>
              <a:buNone/>
              <a:defRPr sz="1400">
                <a:solidFill>
                  <a:schemeClr val="dk1"/>
                </a:solidFill>
                <a:latin typeface="Calibri"/>
                <a:ea typeface="Calibri"/>
                <a:cs typeface="Calibri"/>
                <a:sym typeface="Calibri"/>
              </a:defRPr>
            </a:lvl4pPr>
            <a:lvl5pPr indent="0" lvl="4" marL="0" marR="0" rtl="0" algn="l">
              <a:spcBef>
                <a:spcPts val="0"/>
              </a:spcBef>
              <a:buNone/>
              <a:defRPr sz="1400">
                <a:solidFill>
                  <a:schemeClr val="dk1"/>
                </a:solidFill>
                <a:latin typeface="Calibri"/>
                <a:ea typeface="Calibri"/>
                <a:cs typeface="Calibri"/>
                <a:sym typeface="Calibri"/>
              </a:defRPr>
            </a:lvl5pPr>
            <a:lvl6pPr indent="0" lvl="5" marL="0" marR="0" rtl="0" algn="l">
              <a:spcBef>
                <a:spcPts val="0"/>
              </a:spcBef>
              <a:buNone/>
              <a:defRPr sz="1400">
                <a:solidFill>
                  <a:schemeClr val="dk1"/>
                </a:solidFill>
                <a:latin typeface="Calibri"/>
                <a:ea typeface="Calibri"/>
                <a:cs typeface="Calibri"/>
                <a:sym typeface="Calibri"/>
              </a:defRPr>
            </a:lvl6pPr>
            <a:lvl7pPr indent="0" lvl="6" marL="0" marR="0" rtl="0" algn="l">
              <a:spcBef>
                <a:spcPts val="0"/>
              </a:spcBef>
              <a:buNone/>
              <a:defRPr sz="1400">
                <a:solidFill>
                  <a:schemeClr val="dk1"/>
                </a:solidFill>
                <a:latin typeface="Calibri"/>
                <a:ea typeface="Calibri"/>
                <a:cs typeface="Calibri"/>
                <a:sym typeface="Calibri"/>
              </a:defRPr>
            </a:lvl7pPr>
            <a:lvl8pPr indent="0" lvl="7" marL="0" marR="0" rtl="0" algn="l">
              <a:spcBef>
                <a:spcPts val="0"/>
              </a:spcBef>
              <a:buNone/>
              <a:defRPr sz="1400">
                <a:solidFill>
                  <a:schemeClr val="dk1"/>
                </a:solidFill>
                <a:latin typeface="Calibri"/>
                <a:ea typeface="Calibri"/>
                <a:cs typeface="Calibri"/>
                <a:sym typeface="Calibri"/>
              </a:defRPr>
            </a:lvl8pPr>
            <a:lvl9pPr indent="0" lvl="8" marL="0" marR="0" rtl="0" algn="l">
              <a:spcBef>
                <a:spcPts val="0"/>
              </a:spcBef>
              <a:buNone/>
              <a:defRPr sz="14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4" name="Shape 154"/>
        <p:cNvGrpSpPr/>
        <p:nvPr/>
      </p:nvGrpSpPr>
      <p:grpSpPr>
        <a:xfrm>
          <a:off x="0" y="0"/>
          <a:ext cx="0" cy="0"/>
          <a:chOff x="0" y="0"/>
          <a:chExt cx="0" cy="0"/>
        </a:xfrm>
      </p:grpSpPr>
      <p:sp>
        <p:nvSpPr>
          <p:cNvPr id="155" name="Google Shape;155;p30"/>
          <p:cNvSpPr txBox="1"/>
          <p:nvPr>
            <p:ph type="title"/>
          </p:nvPr>
        </p:nvSpPr>
        <p:spPr>
          <a:xfrm>
            <a:off x="623888" y="1282304"/>
            <a:ext cx="7886700" cy="2139600"/>
          </a:xfrm>
          <a:prstGeom prst="rect">
            <a:avLst/>
          </a:prstGeom>
          <a:noFill/>
          <a:ln>
            <a:noFill/>
          </a:ln>
        </p:spPr>
        <p:txBody>
          <a:bodyPr anchorCtr="0" anchor="b" bIns="68575" lIns="68575" spcFirstLastPara="1" rIns="68575" wrap="square" tIns="68575">
            <a:noAutofit/>
          </a:bodyPr>
          <a:lstStyle>
            <a:lvl1pPr lvl="0" marR="0" rtl="0" algn="l">
              <a:lnSpc>
                <a:spcPct val="90000"/>
              </a:lnSpc>
              <a:spcBef>
                <a:spcPts val="0"/>
              </a:spcBef>
              <a:spcAft>
                <a:spcPts val="0"/>
              </a:spcAft>
              <a:buClr>
                <a:schemeClr val="dk1"/>
              </a:buClr>
              <a:buSzPts val="4500"/>
              <a:buFont typeface="Calibri"/>
              <a:buNone/>
              <a:defRPr b="0" i="0" sz="45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56" name="Google Shape;156;p30"/>
          <p:cNvSpPr txBox="1"/>
          <p:nvPr>
            <p:ph idx="1" type="body"/>
          </p:nvPr>
        </p:nvSpPr>
        <p:spPr>
          <a:xfrm>
            <a:off x="623888" y="3442097"/>
            <a:ext cx="7886700" cy="1125300"/>
          </a:xfrm>
          <a:prstGeom prst="rect">
            <a:avLst/>
          </a:prstGeom>
          <a:noFill/>
          <a:ln>
            <a:noFill/>
          </a:ln>
        </p:spPr>
        <p:txBody>
          <a:bodyPr anchorCtr="0" anchor="t" bIns="68575" lIns="68575" spcFirstLastPara="1" rIns="68575" wrap="square" tIns="68575">
            <a:noAutofit/>
          </a:bodyPr>
          <a:lstStyle>
            <a:lvl1pPr indent="-228600" lvl="0" marL="457200" marR="0" rtl="0" algn="l">
              <a:lnSpc>
                <a:spcPct val="90000"/>
              </a:lnSpc>
              <a:spcBef>
                <a:spcPts val="8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1pPr>
            <a:lvl2pPr indent="-228600" lvl="1" marL="914400" marR="0" rtl="0" algn="l">
              <a:lnSpc>
                <a:spcPct val="90000"/>
              </a:lnSpc>
              <a:spcBef>
                <a:spcPts val="400"/>
              </a:spcBef>
              <a:spcAft>
                <a:spcPts val="0"/>
              </a:spcAft>
              <a:buClr>
                <a:srgbClr val="888888"/>
              </a:buClr>
              <a:buSzPts val="1500"/>
              <a:buFont typeface="Arial"/>
              <a:buNone/>
              <a:defRPr b="0" i="0" sz="15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40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9pPr>
          </a:lstStyle>
          <a:p/>
        </p:txBody>
      </p:sp>
      <p:sp>
        <p:nvSpPr>
          <p:cNvPr id="157" name="Google Shape;157;p30"/>
          <p:cNvSpPr txBox="1"/>
          <p:nvPr>
            <p:ph idx="10" type="dt"/>
          </p:nvPr>
        </p:nvSpPr>
        <p:spPr>
          <a:xfrm>
            <a:off x="628650" y="4767263"/>
            <a:ext cx="2057400" cy="273900"/>
          </a:xfrm>
          <a:prstGeom prst="rect">
            <a:avLst/>
          </a:prstGeom>
          <a:noFill/>
          <a:ln>
            <a:noFill/>
          </a:ln>
        </p:spPr>
        <p:txBody>
          <a:bodyPr anchorCtr="0" anchor="t" bIns="68575" lIns="68575" spcFirstLastPara="1" rIns="68575" wrap="square" tIns="68575">
            <a:noAutofit/>
          </a:bodyPr>
          <a:lstStyle>
            <a:lvl1pPr lvl="0" marR="0" rtl="0" algn="l">
              <a:spcBef>
                <a:spcPts val="0"/>
              </a:spcBef>
              <a:spcAft>
                <a:spcPts val="0"/>
              </a:spcAft>
              <a:buSzPts val="1100"/>
              <a:buNone/>
              <a:defRPr sz="1400">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58" name="Google Shape;158;p30"/>
          <p:cNvSpPr txBox="1"/>
          <p:nvPr>
            <p:ph idx="11" type="ftr"/>
          </p:nvPr>
        </p:nvSpPr>
        <p:spPr>
          <a:xfrm>
            <a:off x="3028950" y="4767263"/>
            <a:ext cx="3086100" cy="273900"/>
          </a:xfrm>
          <a:prstGeom prst="rect">
            <a:avLst/>
          </a:prstGeom>
          <a:noFill/>
          <a:ln>
            <a:noFill/>
          </a:ln>
        </p:spPr>
        <p:txBody>
          <a:bodyPr anchorCtr="0" anchor="t" bIns="68575" lIns="68575" spcFirstLastPara="1" rIns="68575" wrap="square" tIns="68575">
            <a:noAutofit/>
          </a:bodyPr>
          <a:lstStyle>
            <a:lvl1pPr lvl="0" marR="0" rtl="0" algn="l">
              <a:spcBef>
                <a:spcPts val="0"/>
              </a:spcBef>
              <a:spcAft>
                <a:spcPts val="0"/>
              </a:spcAft>
              <a:buSzPts val="1100"/>
              <a:buNone/>
              <a:defRPr sz="1400">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59" name="Google Shape;159;p30"/>
          <p:cNvSpPr txBox="1"/>
          <p:nvPr>
            <p:ph idx="12" type="sldNum"/>
          </p:nvPr>
        </p:nvSpPr>
        <p:spPr>
          <a:xfrm>
            <a:off x="6457950" y="4767263"/>
            <a:ext cx="2057400" cy="273900"/>
          </a:xfrm>
          <a:prstGeom prst="rect">
            <a:avLst/>
          </a:prstGeom>
          <a:noFill/>
          <a:ln>
            <a:noFill/>
          </a:ln>
        </p:spPr>
        <p:txBody>
          <a:bodyPr anchorCtr="0" anchor="t" bIns="34275" lIns="68575" spcFirstLastPara="1" rIns="68575" wrap="square" tIns="34275">
            <a:noAutofit/>
          </a:bodyPr>
          <a:lstStyle>
            <a:lvl1pPr indent="0" lvl="0" marL="0" marR="0" rtl="0" algn="l">
              <a:spcBef>
                <a:spcPts val="0"/>
              </a:spcBef>
              <a:buNone/>
              <a:defRPr sz="1400">
                <a:solidFill>
                  <a:schemeClr val="dk1"/>
                </a:solidFill>
                <a:latin typeface="Calibri"/>
                <a:ea typeface="Calibri"/>
                <a:cs typeface="Calibri"/>
                <a:sym typeface="Calibri"/>
              </a:defRPr>
            </a:lvl1pPr>
            <a:lvl2pPr indent="0" lvl="1" marL="0" marR="0" rtl="0" algn="l">
              <a:spcBef>
                <a:spcPts val="0"/>
              </a:spcBef>
              <a:buNone/>
              <a:defRPr sz="1400">
                <a:solidFill>
                  <a:schemeClr val="dk1"/>
                </a:solidFill>
                <a:latin typeface="Calibri"/>
                <a:ea typeface="Calibri"/>
                <a:cs typeface="Calibri"/>
                <a:sym typeface="Calibri"/>
              </a:defRPr>
            </a:lvl2pPr>
            <a:lvl3pPr indent="0" lvl="2" marL="0" marR="0" rtl="0" algn="l">
              <a:spcBef>
                <a:spcPts val="0"/>
              </a:spcBef>
              <a:buNone/>
              <a:defRPr sz="1400">
                <a:solidFill>
                  <a:schemeClr val="dk1"/>
                </a:solidFill>
                <a:latin typeface="Calibri"/>
                <a:ea typeface="Calibri"/>
                <a:cs typeface="Calibri"/>
                <a:sym typeface="Calibri"/>
              </a:defRPr>
            </a:lvl3pPr>
            <a:lvl4pPr indent="0" lvl="3" marL="0" marR="0" rtl="0" algn="l">
              <a:spcBef>
                <a:spcPts val="0"/>
              </a:spcBef>
              <a:buNone/>
              <a:defRPr sz="1400">
                <a:solidFill>
                  <a:schemeClr val="dk1"/>
                </a:solidFill>
                <a:latin typeface="Calibri"/>
                <a:ea typeface="Calibri"/>
                <a:cs typeface="Calibri"/>
                <a:sym typeface="Calibri"/>
              </a:defRPr>
            </a:lvl4pPr>
            <a:lvl5pPr indent="0" lvl="4" marL="0" marR="0" rtl="0" algn="l">
              <a:spcBef>
                <a:spcPts val="0"/>
              </a:spcBef>
              <a:buNone/>
              <a:defRPr sz="1400">
                <a:solidFill>
                  <a:schemeClr val="dk1"/>
                </a:solidFill>
                <a:latin typeface="Calibri"/>
                <a:ea typeface="Calibri"/>
                <a:cs typeface="Calibri"/>
                <a:sym typeface="Calibri"/>
              </a:defRPr>
            </a:lvl5pPr>
            <a:lvl6pPr indent="0" lvl="5" marL="0" marR="0" rtl="0" algn="l">
              <a:spcBef>
                <a:spcPts val="0"/>
              </a:spcBef>
              <a:buNone/>
              <a:defRPr sz="1400">
                <a:solidFill>
                  <a:schemeClr val="dk1"/>
                </a:solidFill>
                <a:latin typeface="Calibri"/>
                <a:ea typeface="Calibri"/>
                <a:cs typeface="Calibri"/>
                <a:sym typeface="Calibri"/>
              </a:defRPr>
            </a:lvl6pPr>
            <a:lvl7pPr indent="0" lvl="6" marL="0" marR="0" rtl="0" algn="l">
              <a:spcBef>
                <a:spcPts val="0"/>
              </a:spcBef>
              <a:buNone/>
              <a:defRPr sz="1400">
                <a:solidFill>
                  <a:schemeClr val="dk1"/>
                </a:solidFill>
                <a:latin typeface="Calibri"/>
                <a:ea typeface="Calibri"/>
                <a:cs typeface="Calibri"/>
                <a:sym typeface="Calibri"/>
              </a:defRPr>
            </a:lvl7pPr>
            <a:lvl8pPr indent="0" lvl="7" marL="0" marR="0" rtl="0" algn="l">
              <a:spcBef>
                <a:spcPts val="0"/>
              </a:spcBef>
              <a:buNone/>
              <a:defRPr sz="1400">
                <a:solidFill>
                  <a:schemeClr val="dk1"/>
                </a:solidFill>
                <a:latin typeface="Calibri"/>
                <a:ea typeface="Calibri"/>
                <a:cs typeface="Calibri"/>
                <a:sym typeface="Calibri"/>
              </a:defRPr>
            </a:lvl8pPr>
            <a:lvl9pPr indent="0" lvl="8" marL="0" marR="0" rtl="0" algn="l">
              <a:spcBef>
                <a:spcPts val="0"/>
              </a:spcBef>
              <a:buNone/>
              <a:defRPr sz="14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60" name="Shape 160"/>
        <p:cNvGrpSpPr/>
        <p:nvPr/>
      </p:nvGrpSpPr>
      <p:grpSpPr>
        <a:xfrm>
          <a:off x="0" y="0"/>
          <a:ext cx="0" cy="0"/>
          <a:chOff x="0" y="0"/>
          <a:chExt cx="0" cy="0"/>
        </a:xfrm>
      </p:grpSpPr>
      <p:sp>
        <p:nvSpPr>
          <p:cNvPr id="161" name="Google Shape;161;p31"/>
          <p:cNvSpPr txBox="1"/>
          <p:nvPr>
            <p:ph type="title"/>
          </p:nvPr>
        </p:nvSpPr>
        <p:spPr>
          <a:xfrm>
            <a:off x="628650" y="426249"/>
            <a:ext cx="7886700" cy="841800"/>
          </a:xfrm>
          <a:prstGeom prst="rect">
            <a:avLst/>
          </a:prstGeom>
          <a:noFill/>
          <a:ln>
            <a:noFill/>
          </a:ln>
        </p:spPr>
        <p:txBody>
          <a:bodyPr anchorCtr="0" anchor="ctr" bIns="68575" lIns="68575" spcFirstLastPara="1" rIns="68575" wrap="square" tIns="685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62" name="Google Shape;162;p31"/>
          <p:cNvSpPr txBox="1"/>
          <p:nvPr>
            <p:ph idx="1" type="body"/>
          </p:nvPr>
        </p:nvSpPr>
        <p:spPr>
          <a:xfrm>
            <a:off x="628650" y="1369219"/>
            <a:ext cx="3886200" cy="3263400"/>
          </a:xfrm>
          <a:prstGeom prst="rect">
            <a:avLst/>
          </a:prstGeom>
          <a:noFill/>
          <a:ln>
            <a:noFill/>
          </a:ln>
        </p:spPr>
        <p:txBody>
          <a:bodyPr anchorCtr="0" anchor="t" bIns="68575" lIns="68575" spcFirstLastPara="1" rIns="68575" wrap="square" tIns="685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63" name="Google Shape;163;p31"/>
          <p:cNvSpPr txBox="1"/>
          <p:nvPr>
            <p:ph idx="2" type="body"/>
          </p:nvPr>
        </p:nvSpPr>
        <p:spPr>
          <a:xfrm>
            <a:off x="4629150" y="1369219"/>
            <a:ext cx="3886200" cy="3263400"/>
          </a:xfrm>
          <a:prstGeom prst="rect">
            <a:avLst/>
          </a:prstGeom>
          <a:noFill/>
          <a:ln>
            <a:noFill/>
          </a:ln>
        </p:spPr>
        <p:txBody>
          <a:bodyPr anchorCtr="0" anchor="t" bIns="68575" lIns="68575" spcFirstLastPara="1" rIns="68575" wrap="square" tIns="685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64" name="Google Shape;164;p31"/>
          <p:cNvSpPr txBox="1"/>
          <p:nvPr>
            <p:ph idx="10" type="dt"/>
          </p:nvPr>
        </p:nvSpPr>
        <p:spPr>
          <a:xfrm>
            <a:off x="628650" y="4767263"/>
            <a:ext cx="2057400" cy="273900"/>
          </a:xfrm>
          <a:prstGeom prst="rect">
            <a:avLst/>
          </a:prstGeom>
          <a:noFill/>
          <a:ln>
            <a:noFill/>
          </a:ln>
        </p:spPr>
        <p:txBody>
          <a:bodyPr anchorCtr="0" anchor="t" bIns="68575" lIns="68575" spcFirstLastPara="1" rIns="68575" wrap="square" tIns="68575">
            <a:noAutofit/>
          </a:bodyPr>
          <a:lstStyle>
            <a:lvl1pPr lvl="0" marR="0" rtl="0" algn="l">
              <a:spcBef>
                <a:spcPts val="0"/>
              </a:spcBef>
              <a:spcAft>
                <a:spcPts val="0"/>
              </a:spcAft>
              <a:buSzPts val="1100"/>
              <a:buNone/>
              <a:defRPr sz="1400">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65" name="Google Shape;165;p31"/>
          <p:cNvSpPr txBox="1"/>
          <p:nvPr>
            <p:ph idx="11" type="ftr"/>
          </p:nvPr>
        </p:nvSpPr>
        <p:spPr>
          <a:xfrm>
            <a:off x="3028950" y="4767263"/>
            <a:ext cx="3086100" cy="273900"/>
          </a:xfrm>
          <a:prstGeom prst="rect">
            <a:avLst/>
          </a:prstGeom>
          <a:noFill/>
          <a:ln>
            <a:noFill/>
          </a:ln>
        </p:spPr>
        <p:txBody>
          <a:bodyPr anchorCtr="0" anchor="t" bIns="68575" lIns="68575" spcFirstLastPara="1" rIns="68575" wrap="square" tIns="68575">
            <a:noAutofit/>
          </a:bodyPr>
          <a:lstStyle>
            <a:lvl1pPr lvl="0" marR="0" rtl="0" algn="l">
              <a:spcBef>
                <a:spcPts val="0"/>
              </a:spcBef>
              <a:spcAft>
                <a:spcPts val="0"/>
              </a:spcAft>
              <a:buSzPts val="1100"/>
              <a:buNone/>
              <a:defRPr sz="1400">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66" name="Google Shape;166;p31"/>
          <p:cNvSpPr txBox="1"/>
          <p:nvPr>
            <p:ph idx="12" type="sldNum"/>
          </p:nvPr>
        </p:nvSpPr>
        <p:spPr>
          <a:xfrm>
            <a:off x="6457950" y="4767263"/>
            <a:ext cx="2057400" cy="273900"/>
          </a:xfrm>
          <a:prstGeom prst="rect">
            <a:avLst/>
          </a:prstGeom>
          <a:noFill/>
          <a:ln>
            <a:noFill/>
          </a:ln>
        </p:spPr>
        <p:txBody>
          <a:bodyPr anchorCtr="0" anchor="t" bIns="34275" lIns="68575" spcFirstLastPara="1" rIns="68575" wrap="square" tIns="34275">
            <a:noAutofit/>
          </a:bodyPr>
          <a:lstStyle>
            <a:lvl1pPr indent="0" lvl="0" marL="0" marR="0" rtl="0" algn="l">
              <a:spcBef>
                <a:spcPts val="0"/>
              </a:spcBef>
              <a:buNone/>
              <a:defRPr sz="1400">
                <a:solidFill>
                  <a:schemeClr val="dk1"/>
                </a:solidFill>
                <a:latin typeface="Calibri"/>
                <a:ea typeface="Calibri"/>
                <a:cs typeface="Calibri"/>
                <a:sym typeface="Calibri"/>
              </a:defRPr>
            </a:lvl1pPr>
            <a:lvl2pPr indent="0" lvl="1" marL="0" marR="0" rtl="0" algn="l">
              <a:spcBef>
                <a:spcPts val="0"/>
              </a:spcBef>
              <a:buNone/>
              <a:defRPr sz="1400">
                <a:solidFill>
                  <a:schemeClr val="dk1"/>
                </a:solidFill>
                <a:latin typeface="Calibri"/>
                <a:ea typeface="Calibri"/>
                <a:cs typeface="Calibri"/>
                <a:sym typeface="Calibri"/>
              </a:defRPr>
            </a:lvl2pPr>
            <a:lvl3pPr indent="0" lvl="2" marL="0" marR="0" rtl="0" algn="l">
              <a:spcBef>
                <a:spcPts val="0"/>
              </a:spcBef>
              <a:buNone/>
              <a:defRPr sz="1400">
                <a:solidFill>
                  <a:schemeClr val="dk1"/>
                </a:solidFill>
                <a:latin typeface="Calibri"/>
                <a:ea typeface="Calibri"/>
                <a:cs typeface="Calibri"/>
                <a:sym typeface="Calibri"/>
              </a:defRPr>
            </a:lvl3pPr>
            <a:lvl4pPr indent="0" lvl="3" marL="0" marR="0" rtl="0" algn="l">
              <a:spcBef>
                <a:spcPts val="0"/>
              </a:spcBef>
              <a:buNone/>
              <a:defRPr sz="1400">
                <a:solidFill>
                  <a:schemeClr val="dk1"/>
                </a:solidFill>
                <a:latin typeface="Calibri"/>
                <a:ea typeface="Calibri"/>
                <a:cs typeface="Calibri"/>
                <a:sym typeface="Calibri"/>
              </a:defRPr>
            </a:lvl4pPr>
            <a:lvl5pPr indent="0" lvl="4" marL="0" marR="0" rtl="0" algn="l">
              <a:spcBef>
                <a:spcPts val="0"/>
              </a:spcBef>
              <a:buNone/>
              <a:defRPr sz="1400">
                <a:solidFill>
                  <a:schemeClr val="dk1"/>
                </a:solidFill>
                <a:latin typeface="Calibri"/>
                <a:ea typeface="Calibri"/>
                <a:cs typeface="Calibri"/>
                <a:sym typeface="Calibri"/>
              </a:defRPr>
            </a:lvl5pPr>
            <a:lvl6pPr indent="0" lvl="5" marL="0" marR="0" rtl="0" algn="l">
              <a:spcBef>
                <a:spcPts val="0"/>
              </a:spcBef>
              <a:buNone/>
              <a:defRPr sz="1400">
                <a:solidFill>
                  <a:schemeClr val="dk1"/>
                </a:solidFill>
                <a:latin typeface="Calibri"/>
                <a:ea typeface="Calibri"/>
                <a:cs typeface="Calibri"/>
                <a:sym typeface="Calibri"/>
              </a:defRPr>
            </a:lvl6pPr>
            <a:lvl7pPr indent="0" lvl="6" marL="0" marR="0" rtl="0" algn="l">
              <a:spcBef>
                <a:spcPts val="0"/>
              </a:spcBef>
              <a:buNone/>
              <a:defRPr sz="1400">
                <a:solidFill>
                  <a:schemeClr val="dk1"/>
                </a:solidFill>
                <a:latin typeface="Calibri"/>
                <a:ea typeface="Calibri"/>
                <a:cs typeface="Calibri"/>
                <a:sym typeface="Calibri"/>
              </a:defRPr>
            </a:lvl7pPr>
            <a:lvl8pPr indent="0" lvl="7" marL="0" marR="0" rtl="0" algn="l">
              <a:spcBef>
                <a:spcPts val="0"/>
              </a:spcBef>
              <a:buNone/>
              <a:defRPr sz="1400">
                <a:solidFill>
                  <a:schemeClr val="dk1"/>
                </a:solidFill>
                <a:latin typeface="Calibri"/>
                <a:ea typeface="Calibri"/>
                <a:cs typeface="Calibri"/>
                <a:sym typeface="Calibri"/>
              </a:defRPr>
            </a:lvl8pPr>
            <a:lvl9pPr indent="0" lvl="8" marL="0" marR="0" rtl="0" algn="l">
              <a:spcBef>
                <a:spcPts val="0"/>
              </a:spcBef>
              <a:buNone/>
              <a:defRPr sz="14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67" name="Shape 167"/>
        <p:cNvGrpSpPr/>
        <p:nvPr/>
      </p:nvGrpSpPr>
      <p:grpSpPr>
        <a:xfrm>
          <a:off x="0" y="0"/>
          <a:ext cx="0" cy="0"/>
          <a:chOff x="0" y="0"/>
          <a:chExt cx="0" cy="0"/>
        </a:xfrm>
      </p:grpSpPr>
      <p:sp>
        <p:nvSpPr>
          <p:cNvPr id="168" name="Google Shape;168;p32"/>
          <p:cNvSpPr txBox="1"/>
          <p:nvPr>
            <p:ph type="title"/>
          </p:nvPr>
        </p:nvSpPr>
        <p:spPr>
          <a:xfrm>
            <a:off x="629841" y="273844"/>
            <a:ext cx="7886700" cy="994200"/>
          </a:xfrm>
          <a:prstGeom prst="rect">
            <a:avLst/>
          </a:prstGeom>
          <a:noFill/>
          <a:ln>
            <a:noFill/>
          </a:ln>
        </p:spPr>
        <p:txBody>
          <a:bodyPr anchorCtr="0" anchor="ctr" bIns="68575" lIns="68575" spcFirstLastPara="1" rIns="68575" wrap="square" tIns="685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69" name="Google Shape;169;p32"/>
          <p:cNvSpPr txBox="1"/>
          <p:nvPr>
            <p:ph idx="1" type="body"/>
          </p:nvPr>
        </p:nvSpPr>
        <p:spPr>
          <a:xfrm>
            <a:off x="629841" y="1260872"/>
            <a:ext cx="3868500" cy="618000"/>
          </a:xfrm>
          <a:prstGeom prst="rect">
            <a:avLst/>
          </a:prstGeom>
          <a:noFill/>
          <a:ln>
            <a:noFill/>
          </a:ln>
        </p:spPr>
        <p:txBody>
          <a:bodyPr anchorCtr="0" anchor="b" bIns="68575" lIns="68575" spcFirstLastPara="1" rIns="68575" wrap="square" tIns="68575">
            <a:noAutofit/>
          </a:bodyPr>
          <a:lstStyle>
            <a:lvl1pPr indent="-228600" lvl="0" marL="457200" marR="0" rtl="0" algn="l">
              <a:lnSpc>
                <a:spcPct val="90000"/>
              </a:lnSpc>
              <a:spcBef>
                <a:spcPts val="8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1pPr>
            <a:lvl2pPr indent="-228600" lvl="1" marL="914400" marR="0" rtl="0" algn="l">
              <a:lnSpc>
                <a:spcPct val="90000"/>
              </a:lnSpc>
              <a:spcBef>
                <a:spcPts val="400"/>
              </a:spcBef>
              <a:spcAft>
                <a:spcPts val="0"/>
              </a:spcAft>
              <a:buClr>
                <a:schemeClr val="dk1"/>
              </a:buClr>
              <a:buSzPts val="1500"/>
              <a:buFont typeface="Arial"/>
              <a:buNone/>
              <a:defRPr b="1" i="0" sz="1500" u="none" cap="none" strike="noStrike">
                <a:solidFill>
                  <a:schemeClr val="dk1"/>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dk1"/>
              </a:buClr>
              <a:buSzPts val="1400"/>
              <a:buFont typeface="Arial"/>
              <a:buNone/>
              <a:defRPr b="1" i="0" sz="1400" u="none" cap="none" strike="noStrike">
                <a:solidFill>
                  <a:schemeClr val="dk1"/>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5pPr>
            <a:lvl6pPr indent="-228600" lvl="5" marL="27432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8pPr>
            <a:lvl9pPr indent="-228600" lvl="8" marL="41148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9pPr>
          </a:lstStyle>
          <a:p/>
        </p:txBody>
      </p:sp>
      <p:sp>
        <p:nvSpPr>
          <p:cNvPr id="170" name="Google Shape;170;p32"/>
          <p:cNvSpPr txBox="1"/>
          <p:nvPr>
            <p:ph idx="2" type="body"/>
          </p:nvPr>
        </p:nvSpPr>
        <p:spPr>
          <a:xfrm>
            <a:off x="629841" y="1878806"/>
            <a:ext cx="3868500" cy="2763300"/>
          </a:xfrm>
          <a:prstGeom prst="rect">
            <a:avLst/>
          </a:prstGeom>
          <a:noFill/>
          <a:ln>
            <a:noFill/>
          </a:ln>
        </p:spPr>
        <p:txBody>
          <a:bodyPr anchorCtr="0" anchor="t" bIns="68575" lIns="68575" spcFirstLastPara="1" rIns="68575" wrap="square" tIns="685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71" name="Google Shape;171;p32"/>
          <p:cNvSpPr txBox="1"/>
          <p:nvPr>
            <p:ph idx="3" type="body"/>
          </p:nvPr>
        </p:nvSpPr>
        <p:spPr>
          <a:xfrm>
            <a:off x="4629150" y="1260872"/>
            <a:ext cx="3887400" cy="618000"/>
          </a:xfrm>
          <a:prstGeom prst="rect">
            <a:avLst/>
          </a:prstGeom>
          <a:noFill/>
          <a:ln>
            <a:noFill/>
          </a:ln>
        </p:spPr>
        <p:txBody>
          <a:bodyPr anchorCtr="0" anchor="b" bIns="68575" lIns="68575" spcFirstLastPara="1" rIns="68575" wrap="square" tIns="68575">
            <a:noAutofit/>
          </a:bodyPr>
          <a:lstStyle>
            <a:lvl1pPr indent="-228600" lvl="0" marL="457200" marR="0" rtl="0" algn="l">
              <a:lnSpc>
                <a:spcPct val="90000"/>
              </a:lnSpc>
              <a:spcBef>
                <a:spcPts val="8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1pPr>
            <a:lvl2pPr indent="-228600" lvl="1" marL="914400" marR="0" rtl="0" algn="l">
              <a:lnSpc>
                <a:spcPct val="90000"/>
              </a:lnSpc>
              <a:spcBef>
                <a:spcPts val="400"/>
              </a:spcBef>
              <a:spcAft>
                <a:spcPts val="0"/>
              </a:spcAft>
              <a:buClr>
                <a:schemeClr val="dk1"/>
              </a:buClr>
              <a:buSzPts val="1500"/>
              <a:buFont typeface="Arial"/>
              <a:buNone/>
              <a:defRPr b="1" i="0" sz="1500" u="none" cap="none" strike="noStrike">
                <a:solidFill>
                  <a:schemeClr val="dk1"/>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dk1"/>
              </a:buClr>
              <a:buSzPts val="1400"/>
              <a:buFont typeface="Arial"/>
              <a:buNone/>
              <a:defRPr b="1" i="0" sz="1400" u="none" cap="none" strike="noStrike">
                <a:solidFill>
                  <a:schemeClr val="dk1"/>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5pPr>
            <a:lvl6pPr indent="-228600" lvl="5" marL="27432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8pPr>
            <a:lvl9pPr indent="-228600" lvl="8" marL="41148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9pPr>
          </a:lstStyle>
          <a:p/>
        </p:txBody>
      </p:sp>
      <p:sp>
        <p:nvSpPr>
          <p:cNvPr id="172" name="Google Shape;172;p32"/>
          <p:cNvSpPr txBox="1"/>
          <p:nvPr>
            <p:ph idx="4" type="body"/>
          </p:nvPr>
        </p:nvSpPr>
        <p:spPr>
          <a:xfrm>
            <a:off x="4629150" y="1878806"/>
            <a:ext cx="3887400" cy="2763300"/>
          </a:xfrm>
          <a:prstGeom prst="rect">
            <a:avLst/>
          </a:prstGeom>
          <a:noFill/>
          <a:ln>
            <a:noFill/>
          </a:ln>
        </p:spPr>
        <p:txBody>
          <a:bodyPr anchorCtr="0" anchor="t" bIns="68575" lIns="68575" spcFirstLastPara="1" rIns="68575" wrap="square" tIns="685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73" name="Google Shape;173;p32"/>
          <p:cNvSpPr txBox="1"/>
          <p:nvPr>
            <p:ph idx="10" type="dt"/>
          </p:nvPr>
        </p:nvSpPr>
        <p:spPr>
          <a:xfrm>
            <a:off x="628650" y="4767263"/>
            <a:ext cx="2057400" cy="273900"/>
          </a:xfrm>
          <a:prstGeom prst="rect">
            <a:avLst/>
          </a:prstGeom>
          <a:noFill/>
          <a:ln>
            <a:noFill/>
          </a:ln>
        </p:spPr>
        <p:txBody>
          <a:bodyPr anchorCtr="0" anchor="t" bIns="68575" lIns="68575" spcFirstLastPara="1" rIns="68575" wrap="square" tIns="68575">
            <a:noAutofit/>
          </a:bodyPr>
          <a:lstStyle>
            <a:lvl1pPr lvl="0" marR="0" rtl="0" algn="l">
              <a:spcBef>
                <a:spcPts val="0"/>
              </a:spcBef>
              <a:spcAft>
                <a:spcPts val="0"/>
              </a:spcAft>
              <a:buSzPts val="1100"/>
              <a:buNone/>
              <a:defRPr sz="1400">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74" name="Google Shape;174;p32"/>
          <p:cNvSpPr txBox="1"/>
          <p:nvPr>
            <p:ph idx="11" type="ftr"/>
          </p:nvPr>
        </p:nvSpPr>
        <p:spPr>
          <a:xfrm>
            <a:off x="3028950" y="4767263"/>
            <a:ext cx="3086100" cy="273900"/>
          </a:xfrm>
          <a:prstGeom prst="rect">
            <a:avLst/>
          </a:prstGeom>
          <a:noFill/>
          <a:ln>
            <a:noFill/>
          </a:ln>
        </p:spPr>
        <p:txBody>
          <a:bodyPr anchorCtr="0" anchor="t" bIns="68575" lIns="68575" spcFirstLastPara="1" rIns="68575" wrap="square" tIns="68575">
            <a:noAutofit/>
          </a:bodyPr>
          <a:lstStyle>
            <a:lvl1pPr lvl="0" marR="0" rtl="0" algn="l">
              <a:spcBef>
                <a:spcPts val="0"/>
              </a:spcBef>
              <a:spcAft>
                <a:spcPts val="0"/>
              </a:spcAft>
              <a:buSzPts val="1100"/>
              <a:buNone/>
              <a:defRPr sz="1400">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75" name="Google Shape;175;p32"/>
          <p:cNvSpPr txBox="1"/>
          <p:nvPr>
            <p:ph idx="12" type="sldNum"/>
          </p:nvPr>
        </p:nvSpPr>
        <p:spPr>
          <a:xfrm>
            <a:off x="6457950" y="4767263"/>
            <a:ext cx="2057400" cy="273900"/>
          </a:xfrm>
          <a:prstGeom prst="rect">
            <a:avLst/>
          </a:prstGeom>
          <a:noFill/>
          <a:ln>
            <a:noFill/>
          </a:ln>
        </p:spPr>
        <p:txBody>
          <a:bodyPr anchorCtr="0" anchor="t" bIns="34275" lIns="68575" spcFirstLastPara="1" rIns="68575" wrap="square" tIns="34275">
            <a:noAutofit/>
          </a:bodyPr>
          <a:lstStyle>
            <a:lvl1pPr indent="0" lvl="0" marL="0" marR="0" rtl="0" algn="l">
              <a:spcBef>
                <a:spcPts val="0"/>
              </a:spcBef>
              <a:buNone/>
              <a:defRPr sz="1400">
                <a:solidFill>
                  <a:schemeClr val="dk1"/>
                </a:solidFill>
                <a:latin typeface="Calibri"/>
                <a:ea typeface="Calibri"/>
                <a:cs typeface="Calibri"/>
                <a:sym typeface="Calibri"/>
              </a:defRPr>
            </a:lvl1pPr>
            <a:lvl2pPr indent="0" lvl="1" marL="0" marR="0" rtl="0" algn="l">
              <a:spcBef>
                <a:spcPts val="0"/>
              </a:spcBef>
              <a:buNone/>
              <a:defRPr sz="1400">
                <a:solidFill>
                  <a:schemeClr val="dk1"/>
                </a:solidFill>
                <a:latin typeface="Calibri"/>
                <a:ea typeface="Calibri"/>
                <a:cs typeface="Calibri"/>
                <a:sym typeface="Calibri"/>
              </a:defRPr>
            </a:lvl2pPr>
            <a:lvl3pPr indent="0" lvl="2" marL="0" marR="0" rtl="0" algn="l">
              <a:spcBef>
                <a:spcPts val="0"/>
              </a:spcBef>
              <a:buNone/>
              <a:defRPr sz="1400">
                <a:solidFill>
                  <a:schemeClr val="dk1"/>
                </a:solidFill>
                <a:latin typeface="Calibri"/>
                <a:ea typeface="Calibri"/>
                <a:cs typeface="Calibri"/>
                <a:sym typeface="Calibri"/>
              </a:defRPr>
            </a:lvl3pPr>
            <a:lvl4pPr indent="0" lvl="3" marL="0" marR="0" rtl="0" algn="l">
              <a:spcBef>
                <a:spcPts val="0"/>
              </a:spcBef>
              <a:buNone/>
              <a:defRPr sz="1400">
                <a:solidFill>
                  <a:schemeClr val="dk1"/>
                </a:solidFill>
                <a:latin typeface="Calibri"/>
                <a:ea typeface="Calibri"/>
                <a:cs typeface="Calibri"/>
                <a:sym typeface="Calibri"/>
              </a:defRPr>
            </a:lvl4pPr>
            <a:lvl5pPr indent="0" lvl="4" marL="0" marR="0" rtl="0" algn="l">
              <a:spcBef>
                <a:spcPts val="0"/>
              </a:spcBef>
              <a:buNone/>
              <a:defRPr sz="1400">
                <a:solidFill>
                  <a:schemeClr val="dk1"/>
                </a:solidFill>
                <a:latin typeface="Calibri"/>
                <a:ea typeface="Calibri"/>
                <a:cs typeface="Calibri"/>
                <a:sym typeface="Calibri"/>
              </a:defRPr>
            </a:lvl5pPr>
            <a:lvl6pPr indent="0" lvl="5" marL="0" marR="0" rtl="0" algn="l">
              <a:spcBef>
                <a:spcPts val="0"/>
              </a:spcBef>
              <a:buNone/>
              <a:defRPr sz="1400">
                <a:solidFill>
                  <a:schemeClr val="dk1"/>
                </a:solidFill>
                <a:latin typeface="Calibri"/>
                <a:ea typeface="Calibri"/>
                <a:cs typeface="Calibri"/>
                <a:sym typeface="Calibri"/>
              </a:defRPr>
            </a:lvl6pPr>
            <a:lvl7pPr indent="0" lvl="6" marL="0" marR="0" rtl="0" algn="l">
              <a:spcBef>
                <a:spcPts val="0"/>
              </a:spcBef>
              <a:buNone/>
              <a:defRPr sz="1400">
                <a:solidFill>
                  <a:schemeClr val="dk1"/>
                </a:solidFill>
                <a:latin typeface="Calibri"/>
                <a:ea typeface="Calibri"/>
                <a:cs typeface="Calibri"/>
                <a:sym typeface="Calibri"/>
              </a:defRPr>
            </a:lvl7pPr>
            <a:lvl8pPr indent="0" lvl="7" marL="0" marR="0" rtl="0" algn="l">
              <a:spcBef>
                <a:spcPts val="0"/>
              </a:spcBef>
              <a:buNone/>
              <a:defRPr sz="1400">
                <a:solidFill>
                  <a:schemeClr val="dk1"/>
                </a:solidFill>
                <a:latin typeface="Calibri"/>
                <a:ea typeface="Calibri"/>
                <a:cs typeface="Calibri"/>
                <a:sym typeface="Calibri"/>
              </a:defRPr>
            </a:lvl8pPr>
            <a:lvl9pPr indent="0" lvl="8" marL="0" marR="0" rtl="0" algn="l">
              <a:spcBef>
                <a:spcPts val="0"/>
              </a:spcBef>
              <a:buNone/>
              <a:defRPr sz="14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76" name="Shape 176"/>
        <p:cNvGrpSpPr/>
        <p:nvPr/>
      </p:nvGrpSpPr>
      <p:grpSpPr>
        <a:xfrm>
          <a:off x="0" y="0"/>
          <a:ext cx="0" cy="0"/>
          <a:chOff x="0" y="0"/>
          <a:chExt cx="0" cy="0"/>
        </a:xfrm>
      </p:grpSpPr>
      <p:sp>
        <p:nvSpPr>
          <p:cNvPr id="177" name="Google Shape;177;p33"/>
          <p:cNvSpPr txBox="1"/>
          <p:nvPr>
            <p:ph type="title"/>
          </p:nvPr>
        </p:nvSpPr>
        <p:spPr>
          <a:xfrm>
            <a:off x="628650" y="426249"/>
            <a:ext cx="7886700" cy="841800"/>
          </a:xfrm>
          <a:prstGeom prst="rect">
            <a:avLst/>
          </a:prstGeom>
          <a:noFill/>
          <a:ln>
            <a:noFill/>
          </a:ln>
        </p:spPr>
        <p:txBody>
          <a:bodyPr anchorCtr="0" anchor="ctr" bIns="68575" lIns="68575" spcFirstLastPara="1" rIns="68575" wrap="square" tIns="685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78" name="Google Shape;178;p33"/>
          <p:cNvSpPr txBox="1"/>
          <p:nvPr>
            <p:ph idx="10" type="dt"/>
          </p:nvPr>
        </p:nvSpPr>
        <p:spPr>
          <a:xfrm>
            <a:off x="628650" y="4767263"/>
            <a:ext cx="2057400" cy="273900"/>
          </a:xfrm>
          <a:prstGeom prst="rect">
            <a:avLst/>
          </a:prstGeom>
          <a:noFill/>
          <a:ln>
            <a:noFill/>
          </a:ln>
        </p:spPr>
        <p:txBody>
          <a:bodyPr anchorCtr="0" anchor="t" bIns="68575" lIns="68575" spcFirstLastPara="1" rIns="68575" wrap="square" tIns="68575">
            <a:noAutofit/>
          </a:bodyPr>
          <a:lstStyle>
            <a:lvl1pPr lvl="0" marR="0" rtl="0" algn="l">
              <a:spcBef>
                <a:spcPts val="0"/>
              </a:spcBef>
              <a:spcAft>
                <a:spcPts val="0"/>
              </a:spcAft>
              <a:buSzPts val="1100"/>
              <a:buNone/>
              <a:defRPr sz="1400">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79" name="Google Shape;179;p33"/>
          <p:cNvSpPr txBox="1"/>
          <p:nvPr>
            <p:ph idx="11" type="ftr"/>
          </p:nvPr>
        </p:nvSpPr>
        <p:spPr>
          <a:xfrm>
            <a:off x="3028950" y="4767263"/>
            <a:ext cx="3086100" cy="273900"/>
          </a:xfrm>
          <a:prstGeom prst="rect">
            <a:avLst/>
          </a:prstGeom>
          <a:noFill/>
          <a:ln>
            <a:noFill/>
          </a:ln>
        </p:spPr>
        <p:txBody>
          <a:bodyPr anchorCtr="0" anchor="t" bIns="68575" lIns="68575" spcFirstLastPara="1" rIns="68575" wrap="square" tIns="68575">
            <a:noAutofit/>
          </a:bodyPr>
          <a:lstStyle>
            <a:lvl1pPr lvl="0" marR="0" rtl="0" algn="l">
              <a:spcBef>
                <a:spcPts val="0"/>
              </a:spcBef>
              <a:spcAft>
                <a:spcPts val="0"/>
              </a:spcAft>
              <a:buSzPts val="1100"/>
              <a:buNone/>
              <a:defRPr sz="1400">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80" name="Google Shape;180;p33"/>
          <p:cNvSpPr txBox="1"/>
          <p:nvPr>
            <p:ph idx="12" type="sldNum"/>
          </p:nvPr>
        </p:nvSpPr>
        <p:spPr>
          <a:xfrm>
            <a:off x="6457950" y="4767263"/>
            <a:ext cx="2057400" cy="273900"/>
          </a:xfrm>
          <a:prstGeom prst="rect">
            <a:avLst/>
          </a:prstGeom>
          <a:noFill/>
          <a:ln>
            <a:noFill/>
          </a:ln>
        </p:spPr>
        <p:txBody>
          <a:bodyPr anchorCtr="0" anchor="t" bIns="34275" lIns="68575" spcFirstLastPara="1" rIns="68575" wrap="square" tIns="34275">
            <a:noAutofit/>
          </a:bodyPr>
          <a:lstStyle>
            <a:lvl1pPr indent="0" lvl="0" marL="0" marR="0" rtl="0" algn="l">
              <a:spcBef>
                <a:spcPts val="0"/>
              </a:spcBef>
              <a:buNone/>
              <a:defRPr sz="1400">
                <a:solidFill>
                  <a:schemeClr val="dk1"/>
                </a:solidFill>
                <a:latin typeface="Calibri"/>
                <a:ea typeface="Calibri"/>
                <a:cs typeface="Calibri"/>
                <a:sym typeface="Calibri"/>
              </a:defRPr>
            </a:lvl1pPr>
            <a:lvl2pPr indent="0" lvl="1" marL="0" marR="0" rtl="0" algn="l">
              <a:spcBef>
                <a:spcPts val="0"/>
              </a:spcBef>
              <a:buNone/>
              <a:defRPr sz="1400">
                <a:solidFill>
                  <a:schemeClr val="dk1"/>
                </a:solidFill>
                <a:latin typeface="Calibri"/>
                <a:ea typeface="Calibri"/>
                <a:cs typeface="Calibri"/>
                <a:sym typeface="Calibri"/>
              </a:defRPr>
            </a:lvl2pPr>
            <a:lvl3pPr indent="0" lvl="2" marL="0" marR="0" rtl="0" algn="l">
              <a:spcBef>
                <a:spcPts val="0"/>
              </a:spcBef>
              <a:buNone/>
              <a:defRPr sz="1400">
                <a:solidFill>
                  <a:schemeClr val="dk1"/>
                </a:solidFill>
                <a:latin typeface="Calibri"/>
                <a:ea typeface="Calibri"/>
                <a:cs typeface="Calibri"/>
                <a:sym typeface="Calibri"/>
              </a:defRPr>
            </a:lvl3pPr>
            <a:lvl4pPr indent="0" lvl="3" marL="0" marR="0" rtl="0" algn="l">
              <a:spcBef>
                <a:spcPts val="0"/>
              </a:spcBef>
              <a:buNone/>
              <a:defRPr sz="1400">
                <a:solidFill>
                  <a:schemeClr val="dk1"/>
                </a:solidFill>
                <a:latin typeface="Calibri"/>
                <a:ea typeface="Calibri"/>
                <a:cs typeface="Calibri"/>
                <a:sym typeface="Calibri"/>
              </a:defRPr>
            </a:lvl4pPr>
            <a:lvl5pPr indent="0" lvl="4" marL="0" marR="0" rtl="0" algn="l">
              <a:spcBef>
                <a:spcPts val="0"/>
              </a:spcBef>
              <a:buNone/>
              <a:defRPr sz="1400">
                <a:solidFill>
                  <a:schemeClr val="dk1"/>
                </a:solidFill>
                <a:latin typeface="Calibri"/>
                <a:ea typeface="Calibri"/>
                <a:cs typeface="Calibri"/>
                <a:sym typeface="Calibri"/>
              </a:defRPr>
            </a:lvl5pPr>
            <a:lvl6pPr indent="0" lvl="5" marL="0" marR="0" rtl="0" algn="l">
              <a:spcBef>
                <a:spcPts val="0"/>
              </a:spcBef>
              <a:buNone/>
              <a:defRPr sz="1400">
                <a:solidFill>
                  <a:schemeClr val="dk1"/>
                </a:solidFill>
                <a:latin typeface="Calibri"/>
                <a:ea typeface="Calibri"/>
                <a:cs typeface="Calibri"/>
                <a:sym typeface="Calibri"/>
              </a:defRPr>
            </a:lvl6pPr>
            <a:lvl7pPr indent="0" lvl="6" marL="0" marR="0" rtl="0" algn="l">
              <a:spcBef>
                <a:spcPts val="0"/>
              </a:spcBef>
              <a:buNone/>
              <a:defRPr sz="1400">
                <a:solidFill>
                  <a:schemeClr val="dk1"/>
                </a:solidFill>
                <a:latin typeface="Calibri"/>
                <a:ea typeface="Calibri"/>
                <a:cs typeface="Calibri"/>
                <a:sym typeface="Calibri"/>
              </a:defRPr>
            </a:lvl7pPr>
            <a:lvl8pPr indent="0" lvl="7" marL="0" marR="0" rtl="0" algn="l">
              <a:spcBef>
                <a:spcPts val="0"/>
              </a:spcBef>
              <a:buNone/>
              <a:defRPr sz="1400">
                <a:solidFill>
                  <a:schemeClr val="dk1"/>
                </a:solidFill>
                <a:latin typeface="Calibri"/>
                <a:ea typeface="Calibri"/>
                <a:cs typeface="Calibri"/>
                <a:sym typeface="Calibri"/>
              </a:defRPr>
            </a:lvl8pPr>
            <a:lvl9pPr indent="0" lvl="8" marL="0" marR="0" rtl="0" algn="l">
              <a:spcBef>
                <a:spcPts val="0"/>
              </a:spcBef>
              <a:buNone/>
              <a:defRPr sz="14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81" name="Shape 181"/>
        <p:cNvGrpSpPr/>
        <p:nvPr/>
      </p:nvGrpSpPr>
      <p:grpSpPr>
        <a:xfrm>
          <a:off x="0" y="0"/>
          <a:ext cx="0" cy="0"/>
          <a:chOff x="0" y="0"/>
          <a:chExt cx="0" cy="0"/>
        </a:xfrm>
      </p:grpSpPr>
      <p:sp>
        <p:nvSpPr>
          <p:cNvPr id="182" name="Google Shape;182;p34"/>
          <p:cNvSpPr txBox="1"/>
          <p:nvPr>
            <p:ph type="title"/>
          </p:nvPr>
        </p:nvSpPr>
        <p:spPr>
          <a:xfrm>
            <a:off x="629841" y="342900"/>
            <a:ext cx="2949000" cy="1200300"/>
          </a:xfrm>
          <a:prstGeom prst="rect">
            <a:avLst/>
          </a:prstGeom>
          <a:noFill/>
          <a:ln>
            <a:noFill/>
          </a:ln>
        </p:spPr>
        <p:txBody>
          <a:bodyPr anchorCtr="0" anchor="b" bIns="68575" lIns="68575" spcFirstLastPara="1" rIns="68575" wrap="square" tIns="68575">
            <a:noAutofit/>
          </a:bodyPr>
          <a:lstStyle>
            <a:lvl1pPr lvl="0" marR="0" rtl="0" algn="l">
              <a:lnSpc>
                <a:spcPct val="90000"/>
              </a:lnSpc>
              <a:spcBef>
                <a:spcPts val="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83" name="Google Shape;183;p34"/>
          <p:cNvSpPr txBox="1"/>
          <p:nvPr>
            <p:ph idx="1" type="body"/>
          </p:nvPr>
        </p:nvSpPr>
        <p:spPr>
          <a:xfrm>
            <a:off x="3887391" y="740569"/>
            <a:ext cx="4629300" cy="3655200"/>
          </a:xfrm>
          <a:prstGeom prst="rect">
            <a:avLst/>
          </a:prstGeom>
          <a:noFill/>
          <a:ln>
            <a:noFill/>
          </a:ln>
        </p:spPr>
        <p:txBody>
          <a:bodyPr anchorCtr="0" anchor="t" bIns="68575" lIns="68575" spcFirstLastPara="1" rIns="68575" wrap="square" tIns="68575">
            <a:noAutofit/>
          </a:bodyPr>
          <a:lstStyle>
            <a:lvl1pPr indent="-381000" lvl="0" marL="457200" marR="0" rtl="0" algn="l">
              <a:lnSpc>
                <a:spcPct val="90000"/>
              </a:lnSpc>
              <a:spcBef>
                <a:spcPts val="8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61950" lvl="1" marL="914400" marR="0" rtl="0" algn="l">
              <a:lnSpc>
                <a:spcPct val="90000"/>
              </a:lnSpc>
              <a:spcBef>
                <a:spcPts val="4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2pPr>
            <a:lvl3pPr indent="-342900" lvl="2" marL="13716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23850" lvl="3" marL="18288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3850" lvl="5" marL="27432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184" name="Google Shape;184;p34"/>
          <p:cNvSpPr txBox="1"/>
          <p:nvPr>
            <p:ph idx="2" type="body"/>
          </p:nvPr>
        </p:nvSpPr>
        <p:spPr>
          <a:xfrm>
            <a:off x="629841" y="1543050"/>
            <a:ext cx="2949000" cy="2858700"/>
          </a:xfrm>
          <a:prstGeom prst="rect">
            <a:avLst/>
          </a:prstGeom>
          <a:noFill/>
          <a:ln>
            <a:noFill/>
          </a:ln>
        </p:spPr>
        <p:txBody>
          <a:bodyPr anchorCtr="0" anchor="t" bIns="68575" lIns="68575" spcFirstLastPara="1" rIns="68575" wrap="square" tIns="68575">
            <a:noAutofit/>
          </a:bodyPr>
          <a:lstStyle>
            <a:lvl1pPr indent="-228600" lvl="0" marL="457200" marR="0" rtl="0" algn="l">
              <a:lnSpc>
                <a:spcPct val="90000"/>
              </a:lnSpc>
              <a:spcBef>
                <a:spcPts val="8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90000"/>
              </a:lnSpc>
              <a:spcBef>
                <a:spcPts val="400"/>
              </a:spcBef>
              <a:spcAft>
                <a:spcPts val="0"/>
              </a:spcAft>
              <a:buClr>
                <a:schemeClr val="dk1"/>
              </a:buClr>
              <a:buSzPts val="1100"/>
              <a:buFont typeface="Arial"/>
              <a:buNone/>
              <a:defRPr b="0" i="0" sz="1100" u="none" cap="none" strike="noStrike">
                <a:solidFill>
                  <a:schemeClr val="dk1"/>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5pPr>
            <a:lvl6pPr indent="-228600" lvl="5" marL="27432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8pPr>
            <a:lvl9pPr indent="-228600" lvl="8" marL="41148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9pPr>
          </a:lstStyle>
          <a:p/>
        </p:txBody>
      </p:sp>
      <p:sp>
        <p:nvSpPr>
          <p:cNvPr id="185" name="Google Shape;185;p34"/>
          <p:cNvSpPr txBox="1"/>
          <p:nvPr>
            <p:ph idx="10" type="dt"/>
          </p:nvPr>
        </p:nvSpPr>
        <p:spPr>
          <a:xfrm>
            <a:off x="628650" y="4767263"/>
            <a:ext cx="2057400" cy="273900"/>
          </a:xfrm>
          <a:prstGeom prst="rect">
            <a:avLst/>
          </a:prstGeom>
          <a:noFill/>
          <a:ln>
            <a:noFill/>
          </a:ln>
        </p:spPr>
        <p:txBody>
          <a:bodyPr anchorCtr="0" anchor="t" bIns="68575" lIns="68575" spcFirstLastPara="1" rIns="68575" wrap="square" tIns="68575">
            <a:noAutofit/>
          </a:bodyPr>
          <a:lstStyle>
            <a:lvl1pPr lvl="0" marR="0" rtl="0" algn="l">
              <a:spcBef>
                <a:spcPts val="0"/>
              </a:spcBef>
              <a:spcAft>
                <a:spcPts val="0"/>
              </a:spcAft>
              <a:buSzPts val="1100"/>
              <a:buNone/>
              <a:defRPr sz="1400">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86" name="Google Shape;186;p34"/>
          <p:cNvSpPr txBox="1"/>
          <p:nvPr>
            <p:ph idx="11" type="ftr"/>
          </p:nvPr>
        </p:nvSpPr>
        <p:spPr>
          <a:xfrm>
            <a:off x="3028950" y="4767263"/>
            <a:ext cx="3086100" cy="273900"/>
          </a:xfrm>
          <a:prstGeom prst="rect">
            <a:avLst/>
          </a:prstGeom>
          <a:noFill/>
          <a:ln>
            <a:noFill/>
          </a:ln>
        </p:spPr>
        <p:txBody>
          <a:bodyPr anchorCtr="0" anchor="t" bIns="68575" lIns="68575" spcFirstLastPara="1" rIns="68575" wrap="square" tIns="68575">
            <a:noAutofit/>
          </a:bodyPr>
          <a:lstStyle>
            <a:lvl1pPr lvl="0" marR="0" rtl="0" algn="l">
              <a:spcBef>
                <a:spcPts val="0"/>
              </a:spcBef>
              <a:spcAft>
                <a:spcPts val="0"/>
              </a:spcAft>
              <a:buSzPts val="1100"/>
              <a:buNone/>
              <a:defRPr sz="1400">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87" name="Google Shape;187;p34"/>
          <p:cNvSpPr txBox="1"/>
          <p:nvPr>
            <p:ph idx="12" type="sldNum"/>
          </p:nvPr>
        </p:nvSpPr>
        <p:spPr>
          <a:xfrm>
            <a:off x="6457950" y="4767263"/>
            <a:ext cx="2057400" cy="273900"/>
          </a:xfrm>
          <a:prstGeom prst="rect">
            <a:avLst/>
          </a:prstGeom>
          <a:noFill/>
          <a:ln>
            <a:noFill/>
          </a:ln>
        </p:spPr>
        <p:txBody>
          <a:bodyPr anchorCtr="0" anchor="t" bIns="34275" lIns="68575" spcFirstLastPara="1" rIns="68575" wrap="square" tIns="34275">
            <a:noAutofit/>
          </a:bodyPr>
          <a:lstStyle>
            <a:lvl1pPr indent="0" lvl="0" marL="0" marR="0" rtl="0" algn="l">
              <a:spcBef>
                <a:spcPts val="0"/>
              </a:spcBef>
              <a:buNone/>
              <a:defRPr sz="1400">
                <a:solidFill>
                  <a:schemeClr val="dk1"/>
                </a:solidFill>
                <a:latin typeface="Calibri"/>
                <a:ea typeface="Calibri"/>
                <a:cs typeface="Calibri"/>
                <a:sym typeface="Calibri"/>
              </a:defRPr>
            </a:lvl1pPr>
            <a:lvl2pPr indent="0" lvl="1" marL="0" marR="0" rtl="0" algn="l">
              <a:spcBef>
                <a:spcPts val="0"/>
              </a:spcBef>
              <a:buNone/>
              <a:defRPr sz="1400">
                <a:solidFill>
                  <a:schemeClr val="dk1"/>
                </a:solidFill>
                <a:latin typeface="Calibri"/>
                <a:ea typeface="Calibri"/>
                <a:cs typeface="Calibri"/>
                <a:sym typeface="Calibri"/>
              </a:defRPr>
            </a:lvl2pPr>
            <a:lvl3pPr indent="0" lvl="2" marL="0" marR="0" rtl="0" algn="l">
              <a:spcBef>
                <a:spcPts val="0"/>
              </a:spcBef>
              <a:buNone/>
              <a:defRPr sz="1400">
                <a:solidFill>
                  <a:schemeClr val="dk1"/>
                </a:solidFill>
                <a:latin typeface="Calibri"/>
                <a:ea typeface="Calibri"/>
                <a:cs typeface="Calibri"/>
                <a:sym typeface="Calibri"/>
              </a:defRPr>
            </a:lvl3pPr>
            <a:lvl4pPr indent="0" lvl="3" marL="0" marR="0" rtl="0" algn="l">
              <a:spcBef>
                <a:spcPts val="0"/>
              </a:spcBef>
              <a:buNone/>
              <a:defRPr sz="1400">
                <a:solidFill>
                  <a:schemeClr val="dk1"/>
                </a:solidFill>
                <a:latin typeface="Calibri"/>
                <a:ea typeface="Calibri"/>
                <a:cs typeface="Calibri"/>
                <a:sym typeface="Calibri"/>
              </a:defRPr>
            </a:lvl4pPr>
            <a:lvl5pPr indent="0" lvl="4" marL="0" marR="0" rtl="0" algn="l">
              <a:spcBef>
                <a:spcPts val="0"/>
              </a:spcBef>
              <a:buNone/>
              <a:defRPr sz="1400">
                <a:solidFill>
                  <a:schemeClr val="dk1"/>
                </a:solidFill>
                <a:latin typeface="Calibri"/>
                <a:ea typeface="Calibri"/>
                <a:cs typeface="Calibri"/>
                <a:sym typeface="Calibri"/>
              </a:defRPr>
            </a:lvl5pPr>
            <a:lvl6pPr indent="0" lvl="5" marL="0" marR="0" rtl="0" algn="l">
              <a:spcBef>
                <a:spcPts val="0"/>
              </a:spcBef>
              <a:buNone/>
              <a:defRPr sz="1400">
                <a:solidFill>
                  <a:schemeClr val="dk1"/>
                </a:solidFill>
                <a:latin typeface="Calibri"/>
                <a:ea typeface="Calibri"/>
                <a:cs typeface="Calibri"/>
                <a:sym typeface="Calibri"/>
              </a:defRPr>
            </a:lvl6pPr>
            <a:lvl7pPr indent="0" lvl="6" marL="0" marR="0" rtl="0" algn="l">
              <a:spcBef>
                <a:spcPts val="0"/>
              </a:spcBef>
              <a:buNone/>
              <a:defRPr sz="1400">
                <a:solidFill>
                  <a:schemeClr val="dk1"/>
                </a:solidFill>
                <a:latin typeface="Calibri"/>
                <a:ea typeface="Calibri"/>
                <a:cs typeface="Calibri"/>
                <a:sym typeface="Calibri"/>
              </a:defRPr>
            </a:lvl7pPr>
            <a:lvl8pPr indent="0" lvl="7" marL="0" marR="0" rtl="0" algn="l">
              <a:spcBef>
                <a:spcPts val="0"/>
              </a:spcBef>
              <a:buNone/>
              <a:defRPr sz="1400">
                <a:solidFill>
                  <a:schemeClr val="dk1"/>
                </a:solidFill>
                <a:latin typeface="Calibri"/>
                <a:ea typeface="Calibri"/>
                <a:cs typeface="Calibri"/>
                <a:sym typeface="Calibri"/>
              </a:defRPr>
            </a:lvl8pPr>
            <a:lvl9pPr indent="0" lvl="8" marL="0" marR="0" rtl="0" algn="l">
              <a:spcBef>
                <a:spcPts val="0"/>
              </a:spcBef>
              <a:buNone/>
              <a:defRPr sz="14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88" name="Shape 188"/>
        <p:cNvGrpSpPr/>
        <p:nvPr/>
      </p:nvGrpSpPr>
      <p:grpSpPr>
        <a:xfrm>
          <a:off x="0" y="0"/>
          <a:ext cx="0" cy="0"/>
          <a:chOff x="0" y="0"/>
          <a:chExt cx="0" cy="0"/>
        </a:xfrm>
      </p:grpSpPr>
      <p:sp>
        <p:nvSpPr>
          <p:cNvPr id="189" name="Google Shape;189;p35"/>
          <p:cNvSpPr txBox="1"/>
          <p:nvPr>
            <p:ph type="title"/>
          </p:nvPr>
        </p:nvSpPr>
        <p:spPr>
          <a:xfrm>
            <a:off x="629841" y="342900"/>
            <a:ext cx="2949000" cy="1200300"/>
          </a:xfrm>
          <a:prstGeom prst="rect">
            <a:avLst/>
          </a:prstGeom>
          <a:noFill/>
          <a:ln>
            <a:noFill/>
          </a:ln>
        </p:spPr>
        <p:txBody>
          <a:bodyPr anchorCtr="0" anchor="b" bIns="68575" lIns="68575" spcFirstLastPara="1" rIns="68575" wrap="square" tIns="68575">
            <a:noAutofit/>
          </a:bodyPr>
          <a:lstStyle>
            <a:lvl1pPr lvl="0" marR="0" rtl="0" algn="l">
              <a:lnSpc>
                <a:spcPct val="90000"/>
              </a:lnSpc>
              <a:spcBef>
                <a:spcPts val="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90" name="Google Shape;190;p35"/>
          <p:cNvSpPr/>
          <p:nvPr>
            <p:ph idx="2" type="pic"/>
          </p:nvPr>
        </p:nvSpPr>
        <p:spPr>
          <a:xfrm>
            <a:off x="3887391" y="740569"/>
            <a:ext cx="4629300" cy="3655200"/>
          </a:xfrm>
          <a:prstGeom prst="rect">
            <a:avLst/>
          </a:prstGeom>
          <a:noFill/>
          <a:ln>
            <a:noFill/>
          </a:ln>
        </p:spPr>
        <p:txBody>
          <a:bodyPr anchorCtr="0" anchor="t" bIns="68575" lIns="68575" spcFirstLastPara="1" rIns="68575" wrap="square" tIns="68575">
            <a:noAutofit/>
          </a:bodyPr>
          <a:lstStyle>
            <a:lvl1pPr lvl="0" marR="0" rtl="0" algn="l">
              <a:lnSpc>
                <a:spcPct val="90000"/>
              </a:lnSpc>
              <a:spcBef>
                <a:spcPts val="8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191" name="Google Shape;191;p35"/>
          <p:cNvSpPr txBox="1"/>
          <p:nvPr>
            <p:ph idx="1" type="body"/>
          </p:nvPr>
        </p:nvSpPr>
        <p:spPr>
          <a:xfrm>
            <a:off x="629841" y="1543050"/>
            <a:ext cx="2949000" cy="2858700"/>
          </a:xfrm>
          <a:prstGeom prst="rect">
            <a:avLst/>
          </a:prstGeom>
          <a:noFill/>
          <a:ln>
            <a:noFill/>
          </a:ln>
        </p:spPr>
        <p:txBody>
          <a:bodyPr anchorCtr="0" anchor="t" bIns="68575" lIns="68575" spcFirstLastPara="1" rIns="68575" wrap="square" tIns="68575">
            <a:noAutofit/>
          </a:bodyPr>
          <a:lstStyle>
            <a:lvl1pPr indent="-228600" lvl="0" marL="457200" marR="0" rtl="0" algn="l">
              <a:lnSpc>
                <a:spcPct val="90000"/>
              </a:lnSpc>
              <a:spcBef>
                <a:spcPts val="8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90000"/>
              </a:lnSpc>
              <a:spcBef>
                <a:spcPts val="400"/>
              </a:spcBef>
              <a:spcAft>
                <a:spcPts val="0"/>
              </a:spcAft>
              <a:buClr>
                <a:schemeClr val="dk1"/>
              </a:buClr>
              <a:buSzPts val="1100"/>
              <a:buFont typeface="Arial"/>
              <a:buNone/>
              <a:defRPr b="0" i="0" sz="1100" u="none" cap="none" strike="noStrike">
                <a:solidFill>
                  <a:schemeClr val="dk1"/>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5pPr>
            <a:lvl6pPr indent="-228600" lvl="5" marL="27432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8pPr>
            <a:lvl9pPr indent="-228600" lvl="8" marL="41148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9pPr>
          </a:lstStyle>
          <a:p/>
        </p:txBody>
      </p:sp>
      <p:sp>
        <p:nvSpPr>
          <p:cNvPr id="192" name="Google Shape;192;p35"/>
          <p:cNvSpPr txBox="1"/>
          <p:nvPr>
            <p:ph idx="10" type="dt"/>
          </p:nvPr>
        </p:nvSpPr>
        <p:spPr>
          <a:xfrm>
            <a:off x="628650" y="4767263"/>
            <a:ext cx="2057400" cy="273900"/>
          </a:xfrm>
          <a:prstGeom prst="rect">
            <a:avLst/>
          </a:prstGeom>
          <a:noFill/>
          <a:ln>
            <a:noFill/>
          </a:ln>
        </p:spPr>
        <p:txBody>
          <a:bodyPr anchorCtr="0" anchor="t" bIns="68575" lIns="68575" spcFirstLastPara="1" rIns="68575" wrap="square" tIns="68575">
            <a:noAutofit/>
          </a:bodyPr>
          <a:lstStyle>
            <a:lvl1pPr lvl="0" marR="0" rtl="0" algn="l">
              <a:spcBef>
                <a:spcPts val="0"/>
              </a:spcBef>
              <a:spcAft>
                <a:spcPts val="0"/>
              </a:spcAft>
              <a:buSzPts val="1100"/>
              <a:buNone/>
              <a:defRPr sz="1400">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93" name="Google Shape;193;p35"/>
          <p:cNvSpPr txBox="1"/>
          <p:nvPr>
            <p:ph idx="11" type="ftr"/>
          </p:nvPr>
        </p:nvSpPr>
        <p:spPr>
          <a:xfrm>
            <a:off x="3028950" y="4767263"/>
            <a:ext cx="3086100" cy="273900"/>
          </a:xfrm>
          <a:prstGeom prst="rect">
            <a:avLst/>
          </a:prstGeom>
          <a:noFill/>
          <a:ln>
            <a:noFill/>
          </a:ln>
        </p:spPr>
        <p:txBody>
          <a:bodyPr anchorCtr="0" anchor="t" bIns="68575" lIns="68575" spcFirstLastPara="1" rIns="68575" wrap="square" tIns="68575">
            <a:noAutofit/>
          </a:bodyPr>
          <a:lstStyle>
            <a:lvl1pPr lvl="0" marR="0" rtl="0" algn="l">
              <a:spcBef>
                <a:spcPts val="0"/>
              </a:spcBef>
              <a:spcAft>
                <a:spcPts val="0"/>
              </a:spcAft>
              <a:buSzPts val="1100"/>
              <a:buNone/>
              <a:defRPr sz="1400">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94" name="Google Shape;194;p35"/>
          <p:cNvSpPr txBox="1"/>
          <p:nvPr>
            <p:ph idx="12" type="sldNum"/>
          </p:nvPr>
        </p:nvSpPr>
        <p:spPr>
          <a:xfrm>
            <a:off x="6457950" y="4767263"/>
            <a:ext cx="2057400" cy="273900"/>
          </a:xfrm>
          <a:prstGeom prst="rect">
            <a:avLst/>
          </a:prstGeom>
          <a:noFill/>
          <a:ln>
            <a:noFill/>
          </a:ln>
        </p:spPr>
        <p:txBody>
          <a:bodyPr anchorCtr="0" anchor="t" bIns="34275" lIns="68575" spcFirstLastPara="1" rIns="68575" wrap="square" tIns="34275">
            <a:noAutofit/>
          </a:bodyPr>
          <a:lstStyle>
            <a:lvl1pPr indent="0" lvl="0" marL="0" marR="0" rtl="0" algn="l">
              <a:spcBef>
                <a:spcPts val="0"/>
              </a:spcBef>
              <a:buNone/>
              <a:defRPr sz="1400">
                <a:solidFill>
                  <a:schemeClr val="dk1"/>
                </a:solidFill>
                <a:latin typeface="Calibri"/>
                <a:ea typeface="Calibri"/>
                <a:cs typeface="Calibri"/>
                <a:sym typeface="Calibri"/>
              </a:defRPr>
            </a:lvl1pPr>
            <a:lvl2pPr indent="0" lvl="1" marL="0" marR="0" rtl="0" algn="l">
              <a:spcBef>
                <a:spcPts val="0"/>
              </a:spcBef>
              <a:buNone/>
              <a:defRPr sz="1400">
                <a:solidFill>
                  <a:schemeClr val="dk1"/>
                </a:solidFill>
                <a:latin typeface="Calibri"/>
                <a:ea typeface="Calibri"/>
                <a:cs typeface="Calibri"/>
                <a:sym typeface="Calibri"/>
              </a:defRPr>
            </a:lvl2pPr>
            <a:lvl3pPr indent="0" lvl="2" marL="0" marR="0" rtl="0" algn="l">
              <a:spcBef>
                <a:spcPts val="0"/>
              </a:spcBef>
              <a:buNone/>
              <a:defRPr sz="1400">
                <a:solidFill>
                  <a:schemeClr val="dk1"/>
                </a:solidFill>
                <a:latin typeface="Calibri"/>
                <a:ea typeface="Calibri"/>
                <a:cs typeface="Calibri"/>
                <a:sym typeface="Calibri"/>
              </a:defRPr>
            </a:lvl3pPr>
            <a:lvl4pPr indent="0" lvl="3" marL="0" marR="0" rtl="0" algn="l">
              <a:spcBef>
                <a:spcPts val="0"/>
              </a:spcBef>
              <a:buNone/>
              <a:defRPr sz="1400">
                <a:solidFill>
                  <a:schemeClr val="dk1"/>
                </a:solidFill>
                <a:latin typeface="Calibri"/>
                <a:ea typeface="Calibri"/>
                <a:cs typeface="Calibri"/>
                <a:sym typeface="Calibri"/>
              </a:defRPr>
            </a:lvl4pPr>
            <a:lvl5pPr indent="0" lvl="4" marL="0" marR="0" rtl="0" algn="l">
              <a:spcBef>
                <a:spcPts val="0"/>
              </a:spcBef>
              <a:buNone/>
              <a:defRPr sz="1400">
                <a:solidFill>
                  <a:schemeClr val="dk1"/>
                </a:solidFill>
                <a:latin typeface="Calibri"/>
                <a:ea typeface="Calibri"/>
                <a:cs typeface="Calibri"/>
                <a:sym typeface="Calibri"/>
              </a:defRPr>
            </a:lvl5pPr>
            <a:lvl6pPr indent="0" lvl="5" marL="0" marR="0" rtl="0" algn="l">
              <a:spcBef>
                <a:spcPts val="0"/>
              </a:spcBef>
              <a:buNone/>
              <a:defRPr sz="1400">
                <a:solidFill>
                  <a:schemeClr val="dk1"/>
                </a:solidFill>
                <a:latin typeface="Calibri"/>
                <a:ea typeface="Calibri"/>
                <a:cs typeface="Calibri"/>
                <a:sym typeface="Calibri"/>
              </a:defRPr>
            </a:lvl6pPr>
            <a:lvl7pPr indent="0" lvl="6" marL="0" marR="0" rtl="0" algn="l">
              <a:spcBef>
                <a:spcPts val="0"/>
              </a:spcBef>
              <a:buNone/>
              <a:defRPr sz="1400">
                <a:solidFill>
                  <a:schemeClr val="dk1"/>
                </a:solidFill>
                <a:latin typeface="Calibri"/>
                <a:ea typeface="Calibri"/>
                <a:cs typeface="Calibri"/>
                <a:sym typeface="Calibri"/>
              </a:defRPr>
            </a:lvl7pPr>
            <a:lvl8pPr indent="0" lvl="7" marL="0" marR="0" rtl="0" algn="l">
              <a:spcBef>
                <a:spcPts val="0"/>
              </a:spcBef>
              <a:buNone/>
              <a:defRPr sz="1400">
                <a:solidFill>
                  <a:schemeClr val="dk1"/>
                </a:solidFill>
                <a:latin typeface="Calibri"/>
                <a:ea typeface="Calibri"/>
                <a:cs typeface="Calibri"/>
                <a:sym typeface="Calibri"/>
              </a:defRPr>
            </a:lvl8pPr>
            <a:lvl9pPr indent="0" lvl="8" marL="0" marR="0" rtl="0" algn="l">
              <a:spcBef>
                <a:spcPts val="0"/>
              </a:spcBef>
              <a:buNone/>
              <a:defRPr sz="14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95" name="Shape 195"/>
        <p:cNvGrpSpPr/>
        <p:nvPr/>
      </p:nvGrpSpPr>
      <p:grpSpPr>
        <a:xfrm>
          <a:off x="0" y="0"/>
          <a:ext cx="0" cy="0"/>
          <a:chOff x="0" y="0"/>
          <a:chExt cx="0" cy="0"/>
        </a:xfrm>
      </p:grpSpPr>
      <p:sp>
        <p:nvSpPr>
          <p:cNvPr id="196" name="Google Shape;196;p36"/>
          <p:cNvSpPr txBox="1"/>
          <p:nvPr>
            <p:ph type="title"/>
          </p:nvPr>
        </p:nvSpPr>
        <p:spPr>
          <a:xfrm>
            <a:off x="628650" y="426249"/>
            <a:ext cx="7886700" cy="841800"/>
          </a:xfrm>
          <a:prstGeom prst="rect">
            <a:avLst/>
          </a:prstGeom>
          <a:noFill/>
          <a:ln>
            <a:noFill/>
          </a:ln>
        </p:spPr>
        <p:txBody>
          <a:bodyPr anchorCtr="0" anchor="ctr" bIns="68575" lIns="68575" spcFirstLastPara="1" rIns="68575" wrap="square" tIns="685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97" name="Google Shape;197;p36"/>
          <p:cNvSpPr txBox="1"/>
          <p:nvPr>
            <p:ph idx="1" type="body"/>
          </p:nvPr>
        </p:nvSpPr>
        <p:spPr>
          <a:xfrm rot="5400000">
            <a:off x="2940300" y="-942431"/>
            <a:ext cx="3263400" cy="7886700"/>
          </a:xfrm>
          <a:prstGeom prst="rect">
            <a:avLst/>
          </a:prstGeom>
          <a:noFill/>
          <a:ln>
            <a:noFill/>
          </a:ln>
        </p:spPr>
        <p:txBody>
          <a:bodyPr anchorCtr="0" anchor="t" bIns="68575" lIns="68575" spcFirstLastPara="1" rIns="68575" wrap="square" tIns="685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98" name="Google Shape;198;p36"/>
          <p:cNvSpPr txBox="1"/>
          <p:nvPr>
            <p:ph idx="10" type="dt"/>
          </p:nvPr>
        </p:nvSpPr>
        <p:spPr>
          <a:xfrm>
            <a:off x="628650" y="4767263"/>
            <a:ext cx="2057400" cy="273900"/>
          </a:xfrm>
          <a:prstGeom prst="rect">
            <a:avLst/>
          </a:prstGeom>
          <a:noFill/>
          <a:ln>
            <a:noFill/>
          </a:ln>
        </p:spPr>
        <p:txBody>
          <a:bodyPr anchorCtr="0" anchor="t" bIns="68575" lIns="68575" spcFirstLastPara="1" rIns="68575" wrap="square" tIns="68575">
            <a:noAutofit/>
          </a:bodyPr>
          <a:lstStyle>
            <a:lvl1pPr lvl="0" marR="0" rtl="0" algn="l">
              <a:spcBef>
                <a:spcPts val="0"/>
              </a:spcBef>
              <a:spcAft>
                <a:spcPts val="0"/>
              </a:spcAft>
              <a:buSzPts val="1100"/>
              <a:buNone/>
              <a:defRPr sz="1400">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99" name="Google Shape;199;p36"/>
          <p:cNvSpPr txBox="1"/>
          <p:nvPr>
            <p:ph idx="11" type="ftr"/>
          </p:nvPr>
        </p:nvSpPr>
        <p:spPr>
          <a:xfrm>
            <a:off x="3028950" y="4767263"/>
            <a:ext cx="3086100" cy="273900"/>
          </a:xfrm>
          <a:prstGeom prst="rect">
            <a:avLst/>
          </a:prstGeom>
          <a:noFill/>
          <a:ln>
            <a:noFill/>
          </a:ln>
        </p:spPr>
        <p:txBody>
          <a:bodyPr anchorCtr="0" anchor="t" bIns="68575" lIns="68575" spcFirstLastPara="1" rIns="68575" wrap="square" tIns="68575">
            <a:noAutofit/>
          </a:bodyPr>
          <a:lstStyle>
            <a:lvl1pPr lvl="0" marR="0" rtl="0" algn="l">
              <a:spcBef>
                <a:spcPts val="0"/>
              </a:spcBef>
              <a:spcAft>
                <a:spcPts val="0"/>
              </a:spcAft>
              <a:buSzPts val="1100"/>
              <a:buNone/>
              <a:defRPr sz="1400">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200" name="Google Shape;200;p36"/>
          <p:cNvSpPr txBox="1"/>
          <p:nvPr>
            <p:ph idx="12" type="sldNum"/>
          </p:nvPr>
        </p:nvSpPr>
        <p:spPr>
          <a:xfrm>
            <a:off x="6457950" y="4767263"/>
            <a:ext cx="2057400" cy="273900"/>
          </a:xfrm>
          <a:prstGeom prst="rect">
            <a:avLst/>
          </a:prstGeom>
          <a:noFill/>
          <a:ln>
            <a:noFill/>
          </a:ln>
        </p:spPr>
        <p:txBody>
          <a:bodyPr anchorCtr="0" anchor="t" bIns="34275" lIns="68575" spcFirstLastPara="1" rIns="68575" wrap="square" tIns="34275">
            <a:noAutofit/>
          </a:bodyPr>
          <a:lstStyle>
            <a:lvl1pPr indent="0" lvl="0" marL="0" marR="0" rtl="0" algn="l">
              <a:spcBef>
                <a:spcPts val="0"/>
              </a:spcBef>
              <a:buNone/>
              <a:defRPr sz="1400">
                <a:solidFill>
                  <a:schemeClr val="dk1"/>
                </a:solidFill>
                <a:latin typeface="Calibri"/>
                <a:ea typeface="Calibri"/>
                <a:cs typeface="Calibri"/>
                <a:sym typeface="Calibri"/>
              </a:defRPr>
            </a:lvl1pPr>
            <a:lvl2pPr indent="0" lvl="1" marL="0" marR="0" rtl="0" algn="l">
              <a:spcBef>
                <a:spcPts val="0"/>
              </a:spcBef>
              <a:buNone/>
              <a:defRPr sz="1400">
                <a:solidFill>
                  <a:schemeClr val="dk1"/>
                </a:solidFill>
                <a:latin typeface="Calibri"/>
                <a:ea typeface="Calibri"/>
                <a:cs typeface="Calibri"/>
                <a:sym typeface="Calibri"/>
              </a:defRPr>
            </a:lvl2pPr>
            <a:lvl3pPr indent="0" lvl="2" marL="0" marR="0" rtl="0" algn="l">
              <a:spcBef>
                <a:spcPts val="0"/>
              </a:spcBef>
              <a:buNone/>
              <a:defRPr sz="1400">
                <a:solidFill>
                  <a:schemeClr val="dk1"/>
                </a:solidFill>
                <a:latin typeface="Calibri"/>
                <a:ea typeface="Calibri"/>
                <a:cs typeface="Calibri"/>
                <a:sym typeface="Calibri"/>
              </a:defRPr>
            </a:lvl3pPr>
            <a:lvl4pPr indent="0" lvl="3" marL="0" marR="0" rtl="0" algn="l">
              <a:spcBef>
                <a:spcPts val="0"/>
              </a:spcBef>
              <a:buNone/>
              <a:defRPr sz="1400">
                <a:solidFill>
                  <a:schemeClr val="dk1"/>
                </a:solidFill>
                <a:latin typeface="Calibri"/>
                <a:ea typeface="Calibri"/>
                <a:cs typeface="Calibri"/>
                <a:sym typeface="Calibri"/>
              </a:defRPr>
            </a:lvl4pPr>
            <a:lvl5pPr indent="0" lvl="4" marL="0" marR="0" rtl="0" algn="l">
              <a:spcBef>
                <a:spcPts val="0"/>
              </a:spcBef>
              <a:buNone/>
              <a:defRPr sz="1400">
                <a:solidFill>
                  <a:schemeClr val="dk1"/>
                </a:solidFill>
                <a:latin typeface="Calibri"/>
                <a:ea typeface="Calibri"/>
                <a:cs typeface="Calibri"/>
                <a:sym typeface="Calibri"/>
              </a:defRPr>
            </a:lvl5pPr>
            <a:lvl6pPr indent="0" lvl="5" marL="0" marR="0" rtl="0" algn="l">
              <a:spcBef>
                <a:spcPts val="0"/>
              </a:spcBef>
              <a:buNone/>
              <a:defRPr sz="1400">
                <a:solidFill>
                  <a:schemeClr val="dk1"/>
                </a:solidFill>
                <a:latin typeface="Calibri"/>
                <a:ea typeface="Calibri"/>
                <a:cs typeface="Calibri"/>
                <a:sym typeface="Calibri"/>
              </a:defRPr>
            </a:lvl6pPr>
            <a:lvl7pPr indent="0" lvl="6" marL="0" marR="0" rtl="0" algn="l">
              <a:spcBef>
                <a:spcPts val="0"/>
              </a:spcBef>
              <a:buNone/>
              <a:defRPr sz="1400">
                <a:solidFill>
                  <a:schemeClr val="dk1"/>
                </a:solidFill>
                <a:latin typeface="Calibri"/>
                <a:ea typeface="Calibri"/>
                <a:cs typeface="Calibri"/>
                <a:sym typeface="Calibri"/>
              </a:defRPr>
            </a:lvl7pPr>
            <a:lvl8pPr indent="0" lvl="7" marL="0" marR="0" rtl="0" algn="l">
              <a:spcBef>
                <a:spcPts val="0"/>
              </a:spcBef>
              <a:buNone/>
              <a:defRPr sz="1400">
                <a:solidFill>
                  <a:schemeClr val="dk1"/>
                </a:solidFill>
                <a:latin typeface="Calibri"/>
                <a:ea typeface="Calibri"/>
                <a:cs typeface="Calibri"/>
                <a:sym typeface="Calibri"/>
              </a:defRPr>
            </a:lvl8pPr>
            <a:lvl9pPr indent="0" lvl="8" marL="0" marR="0" rtl="0" algn="l">
              <a:spcBef>
                <a:spcPts val="0"/>
              </a:spcBef>
              <a:buNone/>
              <a:defRPr sz="14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01" name="Shape 201"/>
        <p:cNvGrpSpPr/>
        <p:nvPr/>
      </p:nvGrpSpPr>
      <p:grpSpPr>
        <a:xfrm>
          <a:off x="0" y="0"/>
          <a:ext cx="0" cy="0"/>
          <a:chOff x="0" y="0"/>
          <a:chExt cx="0" cy="0"/>
        </a:xfrm>
      </p:grpSpPr>
      <p:sp>
        <p:nvSpPr>
          <p:cNvPr id="202" name="Google Shape;202;p37"/>
          <p:cNvSpPr txBox="1"/>
          <p:nvPr>
            <p:ph type="title"/>
          </p:nvPr>
        </p:nvSpPr>
        <p:spPr>
          <a:xfrm rot="5400000">
            <a:off x="5350050" y="1467544"/>
            <a:ext cx="4359000" cy="1971600"/>
          </a:xfrm>
          <a:prstGeom prst="rect">
            <a:avLst/>
          </a:prstGeom>
          <a:noFill/>
          <a:ln>
            <a:noFill/>
          </a:ln>
        </p:spPr>
        <p:txBody>
          <a:bodyPr anchorCtr="0" anchor="ctr" bIns="68575" lIns="68575" spcFirstLastPara="1" rIns="68575" wrap="square" tIns="685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203" name="Google Shape;203;p37"/>
          <p:cNvSpPr txBox="1"/>
          <p:nvPr>
            <p:ph idx="1" type="body"/>
          </p:nvPr>
        </p:nvSpPr>
        <p:spPr>
          <a:xfrm rot="5400000">
            <a:off x="1349475" y="-447056"/>
            <a:ext cx="4359000" cy="5800800"/>
          </a:xfrm>
          <a:prstGeom prst="rect">
            <a:avLst/>
          </a:prstGeom>
          <a:noFill/>
          <a:ln>
            <a:noFill/>
          </a:ln>
        </p:spPr>
        <p:txBody>
          <a:bodyPr anchorCtr="0" anchor="t" bIns="68575" lIns="68575" spcFirstLastPara="1" rIns="68575" wrap="square" tIns="685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204" name="Google Shape;204;p37"/>
          <p:cNvSpPr txBox="1"/>
          <p:nvPr>
            <p:ph idx="10" type="dt"/>
          </p:nvPr>
        </p:nvSpPr>
        <p:spPr>
          <a:xfrm>
            <a:off x="628650" y="4767263"/>
            <a:ext cx="2057400" cy="273900"/>
          </a:xfrm>
          <a:prstGeom prst="rect">
            <a:avLst/>
          </a:prstGeom>
          <a:noFill/>
          <a:ln>
            <a:noFill/>
          </a:ln>
        </p:spPr>
        <p:txBody>
          <a:bodyPr anchorCtr="0" anchor="t" bIns="68575" lIns="68575" spcFirstLastPara="1" rIns="68575" wrap="square" tIns="68575">
            <a:noAutofit/>
          </a:bodyPr>
          <a:lstStyle>
            <a:lvl1pPr lvl="0" marR="0" rtl="0" algn="l">
              <a:spcBef>
                <a:spcPts val="0"/>
              </a:spcBef>
              <a:spcAft>
                <a:spcPts val="0"/>
              </a:spcAft>
              <a:buSzPts val="1100"/>
              <a:buNone/>
              <a:defRPr sz="1400">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205" name="Google Shape;205;p37"/>
          <p:cNvSpPr txBox="1"/>
          <p:nvPr>
            <p:ph idx="11" type="ftr"/>
          </p:nvPr>
        </p:nvSpPr>
        <p:spPr>
          <a:xfrm>
            <a:off x="3028950" y="4767263"/>
            <a:ext cx="3086100" cy="273900"/>
          </a:xfrm>
          <a:prstGeom prst="rect">
            <a:avLst/>
          </a:prstGeom>
          <a:noFill/>
          <a:ln>
            <a:noFill/>
          </a:ln>
        </p:spPr>
        <p:txBody>
          <a:bodyPr anchorCtr="0" anchor="t" bIns="68575" lIns="68575" spcFirstLastPara="1" rIns="68575" wrap="square" tIns="68575">
            <a:noAutofit/>
          </a:bodyPr>
          <a:lstStyle>
            <a:lvl1pPr lvl="0" marR="0" rtl="0" algn="l">
              <a:spcBef>
                <a:spcPts val="0"/>
              </a:spcBef>
              <a:spcAft>
                <a:spcPts val="0"/>
              </a:spcAft>
              <a:buSzPts val="1100"/>
              <a:buNone/>
              <a:defRPr sz="1400">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206" name="Google Shape;206;p37"/>
          <p:cNvSpPr txBox="1"/>
          <p:nvPr>
            <p:ph idx="12" type="sldNum"/>
          </p:nvPr>
        </p:nvSpPr>
        <p:spPr>
          <a:xfrm>
            <a:off x="6457950" y="4767263"/>
            <a:ext cx="2057400" cy="273900"/>
          </a:xfrm>
          <a:prstGeom prst="rect">
            <a:avLst/>
          </a:prstGeom>
          <a:noFill/>
          <a:ln>
            <a:noFill/>
          </a:ln>
        </p:spPr>
        <p:txBody>
          <a:bodyPr anchorCtr="0" anchor="t" bIns="34275" lIns="68575" spcFirstLastPara="1" rIns="68575" wrap="square" tIns="34275">
            <a:noAutofit/>
          </a:bodyPr>
          <a:lstStyle>
            <a:lvl1pPr indent="0" lvl="0" marL="0" marR="0" rtl="0" algn="l">
              <a:spcBef>
                <a:spcPts val="0"/>
              </a:spcBef>
              <a:buNone/>
              <a:defRPr sz="1400">
                <a:solidFill>
                  <a:schemeClr val="dk1"/>
                </a:solidFill>
                <a:latin typeface="Calibri"/>
                <a:ea typeface="Calibri"/>
                <a:cs typeface="Calibri"/>
                <a:sym typeface="Calibri"/>
              </a:defRPr>
            </a:lvl1pPr>
            <a:lvl2pPr indent="0" lvl="1" marL="0" marR="0" rtl="0" algn="l">
              <a:spcBef>
                <a:spcPts val="0"/>
              </a:spcBef>
              <a:buNone/>
              <a:defRPr sz="1400">
                <a:solidFill>
                  <a:schemeClr val="dk1"/>
                </a:solidFill>
                <a:latin typeface="Calibri"/>
                <a:ea typeface="Calibri"/>
                <a:cs typeface="Calibri"/>
                <a:sym typeface="Calibri"/>
              </a:defRPr>
            </a:lvl2pPr>
            <a:lvl3pPr indent="0" lvl="2" marL="0" marR="0" rtl="0" algn="l">
              <a:spcBef>
                <a:spcPts val="0"/>
              </a:spcBef>
              <a:buNone/>
              <a:defRPr sz="1400">
                <a:solidFill>
                  <a:schemeClr val="dk1"/>
                </a:solidFill>
                <a:latin typeface="Calibri"/>
                <a:ea typeface="Calibri"/>
                <a:cs typeface="Calibri"/>
                <a:sym typeface="Calibri"/>
              </a:defRPr>
            </a:lvl3pPr>
            <a:lvl4pPr indent="0" lvl="3" marL="0" marR="0" rtl="0" algn="l">
              <a:spcBef>
                <a:spcPts val="0"/>
              </a:spcBef>
              <a:buNone/>
              <a:defRPr sz="1400">
                <a:solidFill>
                  <a:schemeClr val="dk1"/>
                </a:solidFill>
                <a:latin typeface="Calibri"/>
                <a:ea typeface="Calibri"/>
                <a:cs typeface="Calibri"/>
                <a:sym typeface="Calibri"/>
              </a:defRPr>
            </a:lvl4pPr>
            <a:lvl5pPr indent="0" lvl="4" marL="0" marR="0" rtl="0" algn="l">
              <a:spcBef>
                <a:spcPts val="0"/>
              </a:spcBef>
              <a:buNone/>
              <a:defRPr sz="1400">
                <a:solidFill>
                  <a:schemeClr val="dk1"/>
                </a:solidFill>
                <a:latin typeface="Calibri"/>
                <a:ea typeface="Calibri"/>
                <a:cs typeface="Calibri"/>
                <a:sym typeface="Calibri"/>
              </a:defRPr>
            </a:lvl5pPr>
            <a:lvl6pPr indent="0" lvl="5" marL="0" marR="0" rtl="0" algn="l">
              <a:spcBef>
                <a:spcPts val="0"/>
              </a:spcBef>
              <a:buNone/>
              <a:defRPr sz="1400">
                <a:solidFill>
                  <a:schemeClr val="dk1"/>
                </a:solidFill>
                <a:latin typeface="Calibri"/>
                <a:ea typeface="Calibri"/>
                <a:cs typeface="Calibri"/>
                <a:sym typeface="Calibri"/>
              </a:defRPr>
            </a:lvl6pPr>
            <a:lvl7pPr indent="0" lvl="6" marL="0" marR="0" rtl="0" algn="l">
              <a:spcBef>
                <a:spcPts val="0"/>
              </a:spcBef>
              <a:buNone/>
              <a:defRPr sz="1400">
                <a:solidFill>
                  <a:schemeClr val="dk1"/>
                </a:solidFill>
                <a:latin typeface="Calibri"/>
                <a:ea typeface="Calibri"/>
                <a:cs typeface="Calibri"/>
                <a:sym typeface="Calibri"/>
              </a:defRPr>
            </a:lvl7pPr>
            <a:lvl8pPr indent="0" lvl="7" marL="0" marR="0" rtl="0" algn="l">
              <a:spcBef>
                <a:spcPts val="0"/>
              </a:spcBef>
              <a:buNone/>
              <a:defRPr sz="1400">
                <a:solidFill>
                  <a:schemeClr val="dk1"/>
                </a:solidFill>
                <a:latin typeface="Calibri"/>
                <a:ea typeface="Calibri"/>
                <a:cs typeface="Calibri"/>
                <a:sym typeface="Calibri"/>
              </a:defRPr>
            </a:lvl8pPr>
            <a:lvl9pPr indent="0" lvl="8" marL="0" marR="0" rtl="0" algn="l">
              <a:spcBef>
                <a:spcPts val="0"/>
              </a:spcBef>
              <a:buNone/>
              <a:defRPr sz="14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Bullet Slide">
  <p:cSld name="TITLE_1_1">
    <p:spTree>
      <p:nvGrpSpPr>
        <p:cNvPr id="207" name="Shape 207"/>
        <p:cNvGrpSpPr/>
        <p:nvPr/>
      </p:nvGrpSpPr>
      <p:grpSpPr>
        <a:xfrm>
          <a:off x="0" y="0"/>
          <a:ext cx="0" cy="0"/>
          <a:chOff x="0" y="0"/>
          <a:chExt cx="0" cy="0"/>
        </a:xfrm>
      </p:grpSpPr>
      <p:sp>
        <p:nvSpPr>
          <p:cNvPr id="208" name="Google Shape;208;p38"/>
          <p:cNvSpPr txBox="1"/>
          <p:nvPr>
            <p:ph type="title"/>
          </p:nvPr>
        </p:nvSpPr>
        <p:spPr>
          <a:xfrm>
            <a:off x="805475" y="78563"/>
            <a:ext cx="7537200" cy="492300"/>
          </a:xfrm>
          <a:prstGeom prst="rect">
            <a:avLst/>
          </a:prstGeom>
          <a:noFill/>
          <a:ln>
            <a:noFill/>
          </a:ln>
        </p:spPr>
        <p:txBody>
          <a:bodyPr anchorCtr="0" anchor="ctr" bIns="68575" lIns="68575" spcFirstLastPara="1" rIns="68575" wrap="square" tIns="68575">
            <a:noAutofit/>
          </a:bodyPr>
          <a:lstStyle>
            <a:lvl1pPr indent="0" lvl="0" marL="0" marR="0" rtl="0" algn="ctr">
              <a:lnSpc>
                <a:spcPct val="100000"/>
              </a:lnSpc>
              <a:spcBef>
                <a:spcPts val="0"/>
              </a:spcBef>
              <a:spcAft>
                <a:spcPts val="0"/>
              </a:spcAft>
              <a:buSzPts val="3600"/>
              <a:buFont typeface="Open Sans"/>
              <a:buNone/>
              <a:defRPr b="1">
                <a:latin typeface="Open Sans"/>
                <a:ea typeface="Open Sans"/>
                <a:cs typeface="Open Sans"/>
                <a:sym typeface="Open Sans"/>
              </a:defRPr>
            </a:lvl1pPr>
            <a:lvl2pPr indent="0" lvl="1" marL="0" marR="0" rtl="0" algn="l">
              <a:lnSpc>
                <a:spcPct val="100000"/>
              </a:lnSpc>
              <a:spcBef>
                <a:spcPts val="0"/>
              </a:spcBef>
              <a:spcAft>
                <a:spcPts val="0"/>
              </a:spcAft>
              <a:buSzPts val="1700"/>
              <a:buFont typeface="Open Sans"/>
              <a:buNone/>
              <a:defRPr b="1" sz="1700">
                <a:latin typeface="Open Sans"/>
                <a:ea typeface="Open Sans"/>
                <a:cs typeface="Open Sans"/>
                <a:sym typeface="Open Sans"/>
              </a:defRPr>
            </a:lvl2pPr>
            <a:lvl3pPr indent="0" lvl="2" marL="0" marR="0" rtl="0" algn="l">
              <a:spcBef>
                <a:spcPts val="0"/>
              </a:spcBef>
              <a:spcAft>
                <a:spcPts val="0"/>
              </a:spcAft>
              <a:buSzPts val="1700"/>
              <a:buFont typeface="Open Sans"/>
              <a:buNone/>
              <a:defRPr b="1" sz="1700">
                <a:latin typeface="Open Sans"/>
                <a:ea typeface="Open Sans"/>
                <a:cs typeface="Open Sans"/>
                <a:sym typeface="Open Sans"/>
              </a:defRPr>
            </a:lvl3pPr>
            <a:lvl4pPr indent="0" lvl="3" marL="0" marR="0" rtl="0" algn="l">
              <a:spcBef>
                <a:spcPts val="0"/>
              </a:spcBef>
              <a:spcAft>
                <a:spcPts val="0"/>
              </a:spcAft>
              <a:buSzPts val="1700"/>
              <a:buFont typeface="Open Sans"/>
              <a:buNone/>
              <a:defRPr b="1" sz="1700">
                <a:latin typeface="Open Sans"/>
                <a:ea typeface="Open Sans"/>
                <a:cs typeface="Open Sans"/>
                <a:sym typeface="Open Sans"/>
              </a:defRPr>
            </a:lvl4pPr>
            <a:lvl5pPr indent="0" lvl="4" marL="0" marR="0" rtl="0" algn="l">
              <a:spcBef>
                <a:spcPts val="0"/>
              </a:spcBef>
              <a:spcAft>
                <a:spcPts val="0"/>
              </a:spcAft>
              <a:buSzPts val="1700"/>
              <a:buFont typeface="Open Sans"/>
              <a:buNone/>
              <a:defRPr b="1" sz="1700">
                <a:latin typeface="Open Sans"/>
                <a:ea typeface="Open Sans"/>
                <a:cs typeface="Open Sans"/>
                <a:sym typeface="Open Sans"/>
              </a:defRPr>
            </a:lvl5pPr>
            <a:lvl6pPr indent="0" lvl="5" marL="444500" marR="0" rtl="0" algn="l">
              <a:spcBef>
                <a:spcPts val="0"/>
              </a:spcBef>
              <a:spcAft>
                <a:spcPts val="0"/>
              </a:spcAft>
              <a:buSzPts val="1700"/>
              <a:buFont typeface="Open Sans"/>
              <a:buNone/>
              <a:defRPr b="1" sz="1700">
                <a:latin typeface="Open Sans"/>
                <a:ea typeface="Open Sans"/>
                <a:cs typeface="Open Sans"/>
                <a:sym typeface="Open Sans"/>
              </a:defRPr>
            </a:lvl6pPr>
            <a:lvl7pPr indent="0" lvl="6" marL="889000" marR="0" rtl="0" algn="l">
              <a:spcBef>
                <a:spcPts val="0"/>
              </a:spcBef>
              <a:spcAft>
                <a:spcPts val="0"/>
              </a:spcAft>
              <a:buSzPts val="1700"/>
              <a:buFont typeface="Open Sans"/>
              <a:buNone/>
              <a:defRPr b="1" sz="1700">
                <a:latin typeface="Open Sans"/>
                <a:ea typeface="Open Sans"/>
                <a:cs typeface="Open Sans"/>
                <a:sym typeface="Open Sans"/>
              </a:defRPr>
            </a:lvl7pPr>
            <a:lvl8pPr indent="0" lvl="7" marL="1320800" marR="0" rtl="0" algn="l">
              <a:spcBef>
                <a:spcPts val="0"/>
              </a:spcBef>
              <a:spcAft>
                <a:spcPts val="0"/>
              </a:spcAft>
              <a:buSzPts val="1700"/>
              <a:buFont typeface="Open Sans"/>
              <a:buNone/>
              <a:defRPr b="1" sz="1700">
                <a:latin typeface="Open Sans"/>
                <a:ea typeface="Open Sans"/>
                <a:cs typeface="Open Sans"/>
                <a:sym typeface="Open Sans"/>
              </a:defRPr>
            </a:lvl8pPr>
            <a:lvl9pPr indent="0" lvl="8" marL="1778000" marR="0" rtl="0" algn="l">
              <a:spcBef>
                <a:spcPts val="0"/>
              </a:spcBef>
              <a:spcAft>
                <a:spcPts val="0"/>
              </a:spcAft>
              <a:buSzPts val="1700"/>
              <a:buFont typeface="Open Sans"/>
              <a:buNone/>
              <a:defRPr b="1" sz="1700">
                <a:latin typeface="Open Sans"/>
                <a:ea typeface="Open Sans"/>
                <a:cs typeface="Open Sans"/>
                <a:sym typeface="Open Sans"/>
              </a:defRPr>
            </a:lvl9pPr>
          </a:lstStyle>
          <a:p/>
        </p:txBody>
      </p:sp>
      <p:sp>
        <p:nvSpPr>
          <p:cNvPr id="209" name="Google Shape;209;p38"/>
          <p:cNvSpPr txBox="1"/>
          <p:nvPr>
            <p:ph idx="1" type="body"/>
          </p:nvPr>
        </p:nvSpPr>
        <p:spPr>
          <a:xfrm>
            <a:off x="0" y="1108331"/>
            <a:ext cx="9144000" cy="3802500"/>
          </a:xfrm>
          <a:prstGeom prst="rect">
            <a:avLst/>
          </a:prstGeom>
          <a:noFill/>
          <a:ln>
            <a:noFill/>
          </a:ln>
        </p:spPr>
        <p:txBody>
          <a:bodyPr anchorCtr="0" anchor="t" bIns="68575" lIns="68575" spcFirstLastPara="1" rIns="68575" wrap="square" tIns="68575">
            <a:noAutofit/>
          </a:bodyPr>
          <a:lstStyle>
            <a:lvl1pPr indent="-361950" lvl="0" marL="457200" marR="0" rtl="0" algn="l">
              <a:lnSpc>
                <a:spcPct val="100000"/>
              </a:lnSpc>
              <a:spcBef>
                <a:spcPts val="500"/>
              </a:spcBef>
              <a:spcAft>
                <a:spcPts val="0"/>
              </a:spcAft>
              <a:buClr>
                <a:srgbClr val="1C4587"/>
              </a:buClr>
              <a:buSzPts val="2100"/>
              <a:buFont typeface="Arial"/>
              <a:buChar char="•"/>
              <a:defRPr>
                <a:solidFill>
                  <a:srgbClr val="1C4587"/>
                </a:solidFill>
                <a:latin typeface="Arial"/>
                <a:ea typeface="Arial"/>
                <a:cs typeface="Arial"/>
                <a:sym typeface="Arial"/>
              </a:defRPr>
            </a:lvl1pPr>
            <a:lvl2pPr indent="-342900" lvl="1" marL="914400" marR="0" rtl="0" algn="l">
              <a:lnSpc>
                <a:spcPct val="100000"/>
              </a:lnSpc>
              <a:spcBef>
                <a:spcPts val="500"/>
              </a:spcBef>
              <a:spcAft>
                <a:spcPts val="0"/>
              </a:spcAft>
              <a:buClr>
                <a:srgbClr val="1C4587"/>
              </a:buClr>
              <a:buSzPts val="1800"/>
              <a:buFont typeface="Arial"/>
              <a:buChar char="–"/>
              <a:defRPr>
                <a:solidFill>
                  <a:srgbClr val="1C4587"/>
                </a:solidFill>
                <a:latin typeface="Arial"/>
                <a:ea typeface="Arial"/>
                <a:cs typeface="Arial"/>
                <a:sym typeface="Arial"/>
              </a:defRPr>
            </a:lvl2pPr>
            <a:lvl3pPr indent="-323850" lvl="2" marL="1371600" marR="0" rtl="0" algn="l">
              <a:lnSpc>
                <a:spcPct val="100000"/>
              </a:lnSpc>
              <a:spcBef>
                <a:spcPts val="400"/>
              </a:spcBef>
              <a:spcAft>
                <a:spcPts val="0"/>
              </a:spcAft>
              <a:buClr>
                <a:srgbClr val="1C4587"/>
              </a:buClr>
              <a:buSzPts val="1500"/>
              <a:buFont typeface="Arial"/>
              <a:buChar char="•"/>
              <a:defRPr>
                <a:solidFill>
                  <a:srgbClr val="1C4587"/>
                </a:solidFill>
                <a:latin typeface="Arial"/>
                <a:ea typeface="Arial"/>
                <a:cs typeface="Arial"/>
                <a:sym typeface="Arial"/>
              </a:defRPr>
            </a:lvl3pPr>
            <a:lvl4pPr indent="-317500" lvl="3" marL="1828800" marR="0" rtl="0" algn="l">
              <a:lnSpc>
                <a:spcPct val="100000"/>
              </a:lnSpc>
              <a:spcBef>
                <a:spcPts val="400"/>
              </a:spcBef>
              <a:spcAft>
                <a:spcPts val="0"/>
              </a:spcAft>
              <a:buClr>
                <a:srgbClr val="1C4587"/>
              </a:buClr>
              <a:buSzPts val="1400"/>
              <a:buFont typeface="Arial"/>
              <a:buChar char="–"/>
              <a:defRPr>
                <a:solidFill>
                  <a:srgbClr val="1C4587"/>
                </a:solidFill>
                <a:latin typeface="Arial"/>
                <a:ea typeface="Arial"/>
                <a:cs typeface="Arial"/>
                <a:sym typeface="Arial"/>
              </a:defRPr>
            </a:lvl4pPr>
            <a:lvl5pPr indent="-317500" lvl="4" marL="2286000" marR="0" rtl="0" algn="l">
              <a:lnSpc>
                <a:spcPct val="100000"/>
              </a:lnSpc>
              <a:spcBef>
                <a:spcPts val="400"/>
              </a:spcBef>
              <a:spcAft>
                <a:spcPts val="0"/>
              </a:spcAft>
              <a:buClr>
                <a:srgbClr val="1C4587"/>
              </a:buClr>
              <a:buSzPts val="1400"/>
              <a:buFont typeface="Arial"/>
              <a:buChar char="»"/>
              <a:defRPr>
                <a:solidFill>
                  <a:srgbClr val="1C4587"/>
                </a:solidFill>
                <a:latin typeface="Arial"/>
                <a:ea typeface="Arial"/>
                <a:cs typeface="Arial"/>
                <a:sym typeface="Arial"/>
              </a:defRPr>
            </a:lvl5pPr>
            <a:lvl6pPr indent="-317500" lvl="5" marL="2743200" marR="0" rtl="0" algn="l">
              <a:lnSpc>
                <a:spcPct val="100000"/>
              </a:lnSpc>
              <a:spcBef>
                <a:spcPts val="400"/>
              </a:spcBef>
              <a:spcAft>
                <a:spcPts val="0"/>
              </a:spcAft>
              <a:buClr>
                <a:srgbClr val="1C4587"/>
              </a:buClr>
              <a:buSzPts val="1400"/>
              <a:buFont typeface="Arial"/>
              <a:buChar char="»"/>
              <a:defRPr>
                <a:solidFill>
                  <a:srgbClr val="1C4587"/>
                </a:solidFill>
                <a:latin typeface="Arial"/>
                <a:ea typeface="Arial"/>
                <a:cs typeface="Arial"/>
                <a:sym typeface="Arial"/>
              </a:defRPr>
            </a:lvl6pPr>
            <a:lvl7pPr indent="-317500" lvl="6" marL="3200400" marR="0" rtl="0" algn="l">
              <a:lnSpc>
                <a:spcPct val="100000"/>
              </a:lnSpc>
              <a:spcBef>
                <a:spcPts val="400"/>
              </a:spcBef>
              <a:spcAft>
                <a:spcPts val="0"/>
              </a:spcAft>
              <a:buClr>
                <a:srgbClr val="1C4587"/>
              </a:buClr>
              <a:buSzPts val="1400"/>
              <a:buFont typeface="Arial"/>
              <a:buChar char="»"/>
              <a:defRPr>
                <a:solidFill>
                  <a:srgbClr val="1C4587"/>
                </a:solidFill>
                <a:latin typeface="Arial"/>
                <a:ea typeface="Arial"/>
                <a:cs typeface="Arial"/>
                <a:sym typeface="Arial"/>
              </a:defRPr>
            </a:lvl7pPr>
            <a:lvl8pPr indent="-317500" lvl="7" marL="3657600" marR="0" rtl="0" algn="l">
              <a:lnSpc>
                <a:spcPct val="100000"/>
              </a:lnSpc>
              <a:spcBef>
                <a:spcPts val="400"/>
              </a:spcBef>
              <a:spcAft>
                <a:spcPts val="0"/>
              </a:spcAft>
              <a:buClr>
                <a:srgbClr val="1C4587"/>
              </a:buClr>
              <a:buSzPts val="1400"/>
              <a:buFont typeface="Arial"/>
              <a:buChar char="»"/>
              <a:defRPr>
                <a:solidFill>
                  <a:srgbClr val="1C4587"/>
                </a:solidFill>
                <a:latin typeface="Arial"/>
                <a:ea typeface="Arial"/>
                <a:cs typeface="Arial"/>
                <a:sym typeface="Arial"/>
              </a:defRPr>
            </a:lvl8pPr>
            <a:lvl9pPr indent="-317500" lvl="8" marL="4114800" marR="0" rtl="0" algn="l">
              <a:lnSpc>
                <a:spcPct val="100000"/>
              </a:lnSpc>
              <a:spcBef>
                <a:spcPts val="400"/>
              </a:spcBef>
              <a:spcAft>
                <a:spcPts val="0"/>
              </a:spcAft>
              <a:buClr>
                <a:srgbClr val="1C4587"/>
              </a:buClr>
              <a:buSzPts val="1400"/>
              <a:buFont typeface="Arial"/>
              <a:buChar char="»"/>
              <a:defRPr>
                <a:solidFill>
                  <a:srgbClr val="1C4587"/>
                </a:solidFill>
                <a:latin typeface="Arial"/>
                <a:ea typeface="Arial"/>
                <a:cs typeface="Arial"/>
                <a:sym typeface="Arial"/>
              </a:defRPr>
            </a:lvl9pPr>
          </a:lstStyle>
          <a:p/>
        </p:txBody>
      </p:sp>
      <p:sp>
        <p:nvSpPr>
          <p:cNvPr id="210" name="Google Shape;210;p38"/>
          <p:cNvSpPr txBox="1"/>
          <p:nvPr>
            <p:ph idx="2" type="subTitle"/>
          </p:nvPr>
        </p:nvSpPr>
        <p:spPr>
          <a:xfrm>
            <a:off x="162300" y="593447"/>
            <a:ext cx="8819400" cy="492300"/>
          </a:xfrm>
          <a:prstGeom prst="rect">
            <a:avLst/>
          </a:prstGeom>
        </p:spPr>
        <p:txBody>
          <a:bodyPr anchorCtr="0" anchor="ctr" bIns="68575" lIns="68575" spcFirstLastPara="1" rIns="68575" wrap="square" tIns="68575">
            <a:noAutofit/>
          </a:bodyPr>
          <a:lstStyle>
            <a:lvl1pPr lvl="0" rtl="0" algn="ctr">
              <a:spcBef>
                <a:spcPts val="800"/>
              </a:spcBef>
              <a:spcAft>
                <a:spcPts val="0"/>
              </a:spcAft>
              <a:buNone/>
              <a:defRPr b="1" sz="2900">
                <a:latin typeface="Arial"/>
                <a:ea typeface="Arial"/>
                <a:cs typeface="Arial"/>
                <a:sym typeface="Arial"/>
              </a:defRPr>
            </a:lvl1pPr>
            <a:lvl2pPr lvl="1" rtl="0">
              <a:spcBef>
                <a:spcPts val="800"/>
              </a:spcBef>
              <a:spcAft>
                <a:spcPts val="0"/>
              </a:spcAft>
              <a:buNone/>
              <a:defRPr b="1" sz="2900"/>
            </a:lvl2pPr>
            <a:lvl3pPr lvl="2" rtl="0">
              <a:spcBef>
                <a:spcPts val="800"/>
              </a:spcBef>
              <a:spcAft>
                <a:spcPts val="0"/>
              </a:spcAft>
              <a:buNone/>
              <a:defRPr b="1" sz="2900"/>
            </a:lvl3pPr>
            <a:lvl4pPr lvl="3" rtl="0">
              <a:spcBef>
                <a:spcPts val="800"/>
              </a:spcBef>
              <a:spcAft>
                <a:spcPts val="0"/>
              </a:spcAft>
              <a:buNone/>
              <a:defRPr b="1" sz="2900"/>
            </a:lvl4pPr>
            <a:lvl5pPr lvl="4" rtl="0">
              <a:spcBef>
                <a:spcPts val="800"/>
              </a:spcBef>
              <a:spcAft>
                <a:spcPts val="0"/>
              </a:spcAft>
              <a:buNone/>
              <a:defRPr b="1" sz="2900"/>
            </a:lvl5pPr>
            <a:lvl6pPr lvl="5" rtl="0">
              <a:spcBef>
                <a:spcPts val="800"/>
              </a:spcBef>
              <a:spcAft>
                <a:spcPts val="0"/>
              </a:spcAft>
              <a:buNone/>
              <a:defRPr b="1" sz="2900"/>
            </a:lvl6pPr>
            <a:lvl7pPr lvl="6" rtl="0">
              <a:spcBef>
                <a:spcPts val="800"/>
              </a:spcBef>
              <a:spcAft>
                <a:spcPts val="0"/>
              </a:spcAft>
              <a:buNone/>
              <a:defRPr b="1" sz="2900"/>
            </a:lvl7pPr>
            <a:lvl8pPr lvl="7" rtl="0">
              <a:spcBef>
                <a:spcPts val="800"/>
              </a:spcBef>
              <a:spcAft>
                <a:spcPts val="0"/>
              </a:spcAft>
              <a:buNone/>
              <a:defRPr b="1" sz="2900"/>
            </a:lvl8pPr>
            <a:lvl9pPr lvl="8" rtl="0">
              <a:spcBef>
                <a:spcPts val="800"/>
              </a:spcBef>
              <a:spcAft>
                <a:spcPts val="0"/>
              </a:spcAft>
              <a:buNone/>
              <a:defRPr b="1" sz="2900"/>
            </a:lvl9pPr>
          </a:lstStyle>
          <a:p/>
        </p:txBody>
      </p:sp>
      <p:sp>
        <p:nvSpPr>
          <p:cNvPr id="211" name="Google Shape;211;p38"/>
          <p:cNvSpPr txBox="1"/>
          <p:nvPr>
            <p:ph idx="12" type="sldNum"/>
          </p:nvPr>
        </p:nvSpPr>
        <p:spPr>
          <a:xfrm>
            <a:off x="8404375" y="4886505"/>
            <a:ext cx="548700" cy="233100"/>
          </a:xfrm>
          <a:prstGeom prst="rect">
            <a:avLst/>
          </a:prstGeom>
          <a:noFill/>
          <a:ln>
            <a:noFill/>
          </a:ln>
        </p:spPr>
        <p:txBody>
          <a:bodyPr anchorCtr="0" anchor="ctr" bIns="88375" lIns="88375" spcFirstLastPara="1" rIns="88375" wrap="square" tIns="88375">
            <a:noAutofit/>
          </a:bodyPr>
          <a:lstStyle>
            <a:lvl1pPr lvl="0" rtl="0">
              <a:buNone/>
              <a:defRPr sz="1400"/>
            </a:lvl1pPr>
            <a:lvl2pPr lvl="1" rtl="0">
              <a:buNone/>
              <a:defRPr sz="1400"/>
            </a:lvl2pPr>
            <a:lvl3pPr lvl="2" rtl="0">
              <a:buNone/>
              <a:defRPr sz="1400"/>
            </a:lvl3pPr>
            <a:lvl4pPr lvl="3" rtl="0">
              <a:buNone/>
              <a:defRPr sz="1400"/>
            </a:lvl4pPr>
            <a:lvl5pPr lvl="4" rtl="0">
              <a:buNone/>
              <a:defRPr sz="1400"/>
            </a:lvl5pPr>
            <a:lvl6pPr lvl="5" rtl="0">
              <a:buNone/>
              <a:defRPr sz="1400"/>
            </a:lvl6pPr>
            <a:lvl7pPr lvl="6" rtl="0">
              <a:buNone/>
              <a:defRPr sz="1400"/>
            </a:lvl7pPr>
            <a:lvl8pPr lvl="7" rtl="0">
              <a:buNone/>
              <a:defRPr sz="1400"/>
            </a:lvl8pPr>
            <a:lvl9pPr lvl="8" rtl="0">
              <a:buNone/>
              <a:defRPr sz="1400"/>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1.xml"/><Relationship Id="rId10" Type="http://schemas.openxmlformats.org/officeDocument/2006/relationships/slideLayout" Target="../slideLayouts/slideLayout30.xml"/><Relationship Id="rId13" Type="http://schemas.openxmlformats.org/officeDocument/2006/relationships/slideLayout" Target="../slideLayouts/slideLayout33.xml"/><Relationship Id="rId12" Type="http://schemas.openxmlformats.org/officeDocument/2006/relationships/slideLayout" Target="../slideLayouts/slideLayout32.xml"/><Relationship Id="rId1" Type="http://schemas.openxmlformats.org/officeDocument/2006/relationships/image" Target="../media/image4.png"/><Relationship Id="rId2" Type="http://schemas.openxmlformats.org/officeDocument/2006/relationships/image" Target="../media/image1.jpg"/><Relationship Id="rId3" Type="http://schemas.openxmlformats.org/officeDocument/2006/relationships/slideLayout" Target="../slideLayouts/slideLayout23.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5" Type="http://schemas.openxmlformats.org/officeDocument/2006/relationships/slideLayout" Target="../slideLayouts/slideLayout35.xml"/><Relationship Id="rId14" Type="http://schemas.openxmlformats.org/officeDocument/2006/relationships/slideLayout" Target="../slideLayouts/slideLayout34.xml"/><Relationship Id="rId16" Type="http://schemas.openxmlformats.org/officeDocument/2006/relationships/theme" Target="../theme/theme2.xml"/><Relationship Id="rId5" Type="http://schemas.openxmlformats.org/officeDocument/2006/relationships/slideLayout" Target="../slideLayouts/slideLayout25.xml"/><Relationship Id="rId6" Type="http://schemas.openxmlformats.org/officeDocument/2006/relationships/slideLayout" Target="../slideLayouts/slideLayout26.xml"/><Relationship Id="rId7" Type="http://schemas.openxmlformats.org/officeDocument/2006/relationships/slideLayout" Target="../slideLayouts/slideLayout27.xml"/><Relationship Id="rId8"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2" name="Google Shape;52;p13"/>
          <p:cNvSpPr txBox="1"/>
          <p:nvPr>
            <p:ph idx="1" type="body"/>
          </p:nvPr>
        </p:nvSpPr>
        <p:spPr>
          <a:xfrm>
            <a:off x="628650" y="1369219"/>
            <a:ext cx="7886700" cy="3263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7" name="Shape 127"/>
        <p:cNvGrpSpPr/>
        <p:nvPr/>
      </p:nvGrpSpPr>
      <p:grpSpPr>
        <a:xfrm>
          <a:off x="0" y="0"/>
          <a:ext cx="0" cy="0"/>
          <a:chOff x="0" y="0"/>
          <a:chExt cx="0" cy="0"/>
        </a:xfrm>
      </p:grpSpPr>
      <p:sp>
        <p:nvSpPr>
          <p:cNvPr id="128" name="Google Shape;128;p25"/>
          <p:cNvSpPr/>
          <p:nvPr/>
        </p:nvSpPr>
        <p:spPr>
          <a:xfrm>
            <a:off x="-1" y="205978"/>
            <a:ext cx="9139500" cy="1062000"/>
          </a:xfrm>
          <a:prstGeom prst="rect">
            <a:avLst/>
          </a:prstGeom>
          <a:solidFill>
            <a:srgbClr val="D8D8D8">
              <a:alpha val="69410"/>
            </a:srgbClr>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Calibri"/>
              <a:buNone/>
            </a:pPr>
            <a:r>
              <a:t/>
            </a:r>
            <a:endParaRPr b="0" i="0" sz="1400" u="none" cap="none" strike="noStrike">
              <a:solidFill>
                <a:schemeClr val="lt1"/>
              </a:solidFill>
              <a:latin typeface="Calibri"/>
              <a:ea typeface="Calibri"/>
              <a:cs typeface="Calibri"/>
              <a:sym typeface="Calibri"/>
            </a:endParaRPr>
          </a:p>
        </p:txBody>
      </p:sp>
      <p:sp>
        <p:nvSpPr>
          <p:cNvPr id="129" name="Google Shape;129;p25"/>
          <p:cNvSpPr txBox="1"/>
          <p:nvPr>
            <p:ph type="title"/>
          </p:nvPr>
        </p:nvSpPr>
        <p:spPr>
          <a:xfrm>
            <a:off x="628650" y="426249"/>
            <a:ext cx="7886700" cy="841800"/>
          </a:xfrm>
          <a:prstGeom prst="rect">
            <a:avLst/>
          </a:prstGeom>
          <a:noFill/>
          <a:ln>
            <a:noFill/>
          </a:ln>
        </p:spPr>
        <p:txBody>
          <a:bodyPr anchorCtr="0" anchor="ctr" bIns="68575" lIns="68575" spcFirstLastPara="1" rIns="68575" wrap="square" tIns="68575">
            <a:noAutofit/>
          </a:bodyPr>
          <a:lstStyle>
            <a:lvl1pPr lvl="0" marR="0" rtl="0" algn="ctr">
              <a:lnSpc>
                <a:spcPct val="90000"/>
              </a:lnSpc>
              <a:spcBef>
                <a:spcPts val="0"/>
              </a:spcBef>
              <a:spcAft>
                <a:spcPts val="0"/>
              </a:spcAft>
              <a:buClr>
                <a:schemeClr val="dk1"/>
              </a:buClr>
              <a:buSzPts val="3600"/>
              <a:buFont typeface="Calibri"/>
              <a:buNone/>
              <a:defRPr b="1" i="0" sz="36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30" name="Google Shape;130;p25"/>
          <p:cNvSpPr txBox="1"/>
          <p:nvPr>
            <p:ph idx="1" type="body"/>
          </p:nvPr>
        </p:nvSpPr>
        <p:spPr>
          <a:xfrm>
            <a:off x="628650" y="1369219"/>
            <a:ext cx="7886700" cy="3263400"/>
          </a:xfrm>
          <a:prstGeom prst="rect">
            <a:avLst/>
          </a:prstGeom>
          <a:noFill/>
          <a:ln>
            <a:noFill/>
          </a:ln>
        </p:spPr>
        <p:txBody>
          <a:bodyPr anchorCtr="0" anchor="t" bIns="68575" lIns="68575" spcFirstLastPara="1" rIns="68575" wrap="square" tIns="685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31" name="Google Shape;131;p25"/>
          <p:cNvSpPr txBox="1"/>
          <p:nvPr/>
        </p:nvSpPr>
        <p:spPr>
          <a:xfrm>
            <a:off x="8213248" y="4867276"/>
            <a:ext cx="812100" cy="183300"/>
          </a:xfrm>
          <a:prstGeom prst="rect">
            <a:avLst/>
          </a:prstGeom>
          <a:noFill/>
          <a:ln>
            <a:noFill/>
          </a:ln>
        </p:spPr>
        <p:txBody>
          <a:bodyPr anchorCtr="0" anchor="t"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1100" u="none" cap="none" strike="noStrike">
                <a:solidFill>
                  <a:srgbClr val="7F7F7F"/>
                </a:solidFill>
                <a:latin typeface="Calibri"/>
                <a:ea typeface="Calibri"/>
                <a:cs typeface="Calibri"/>
                <a:sym typeface="Calibri"/>
              </a:rPr>
              <a:t>‹#›</a:t>
            </a:fld>
            <a:endParaRPr b="0" i="0" sz="1100" u="none" cap="none" strike="noStrike">
              <a:solidFill>
                <a:srgbClr val="7F7F7F"/>
              </a:solidFill>
              <a:latin typeface="Calibri"/>
              <a:ea typeface="Calibri"/>
              <a:cs typeface="Calibri"/>
              <a:sym typeface="Calibri"/>
            </a:endParaRPr>
          </a:p>
        </p:txBody>
      </p:sp>
      <p:pic>
        <p:nvPicPr>
          <p:cNvPr id="132" name="Google Shape;132;p25"/>
          <p:cNvPicPr preferRelativeResize="0"/>
          <p:nvPr/>
        </p:nvPicPr>
        <p:blipFill rotWithShape="1">
          <a:blip r:embed="rId1">
            <a:alphaModFix/>
          </a:blip>
          <a:srcRect b="0" l="0" r="0" t="0"/>
          <a:stretch/>
        </p:blipFill>
        <p:spPr>
          <a:xfrm>
            <a:off x="47625" y="4725590"/>
            <a:ext cx="390525" cy="390524"/>
          </a:xfrm>
          <a:prstGeom prst="rect">
            <a:avLst/>
          </a:prstGeom>
          <a:noFill/>
          <a:ln>
            <a:noFill/>
          </a:ln>
        </p:spPr>
      </p:pic>
      <p:pic>
        <p:nvPicPr>
          <p:cNvPr id="133" name="Google Shape;133;p25"/>
          <p:cNvPicPr preferRelativeResize="0"/>
          <p:nvPr/>
        </p:nvPicPr>
        <p:blipFill rotWithShape="1">
          <a:blip r:embed="rId2">
            <a:alphaModFix/>
          </a:blip>
          <a:srcRect b="24485" l="0" r="0" t="53159"/>
          <a:stretch/>
        </p:blipFill>
        <p:spPr>
          <a:xfrm>
            <a:off x="0" y="-11073"/>
            <a:ext cx="9143999" cy="437325"/>
          </a:xfrm>
          <a:prstGeom prst="rect">
            <a:avLst/>
          </a:prstGeom>
          <a:noFill/>
          <a:ln>
            <a:noFill/>
          </a:ln>
        </p:spPr>
      </p:pic>
      <p:sp>
        <p:nvSpPr>
          <p:cNvPr id="134" name="Google Shape;134;p25"/>
          <p:cNvSpPr txBox="1"/>
          <p:nvPr/>
        </p:nvSpPr>
        <p:spPr>
          <a:xfrm>
            <a:off x="301200" y="4796981"/>
            <a:ext cx="2642700" cy="2739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 sz="1100" u="none" cap="none" strike="noStrike">
                <a:solidFill>
                  <a:srgbClr val="80AECC"/>
                </a:solidFill>
                <a:latin typeface="Arial Narrow"/>
                <a:ea typeface="Arial Narrow"/>
                <a:cs typeface="Arial Narrow"/>
                <a:sym typeface="Arial Narrow"/>
              </a:rPr>
              <a:t>NOAA Satellite and Information Service</a:t>
            </a:r>
            <a:endParaRPr b="0" i="0" sz="1100" u="none" cap="none" strike="noStrike">
              <a:solidFill>
                <a:srgbClr val="80AECC"/>
              </a:solidFill>
              <a:latin typeface="Arial Narrow"/>
              <a:ea typeface="Arial Narrow"/>
              <a:cs typeface="Arial Narrow"/>
              <a:sym typeface="Arial Narrow"/>
            </a:endParaRPr>
          </a:p>
        </p:txBody>
      </p:sp>
    </p:spTree>
  </p:cSld>
  <p:clrMap accent1="accent1" accent2="accent2" accent3="accent3" accent4="accent4" accent5="accent5" accent6="accent6" bg1="lt1" bg2="dk2" tx1="dk1" tx2="lt2" folHlink="folHlink" hlink="hlink"/>
  <p:sldLayoutIdLst>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5.xml"/><Relationship Id="rId3" Type="http://schemas.openxmlformats.org/officeDocument/2006/relationships/hyperlink" Target="https://www.ncei.noaa.gov/sites/default/files/2020-04/CoMET_DMSQ%20User%20Manual%20CPFF-DSD-25%20.pdf" TargetMode="External"/><Relationship Id="rId4" Type="http://schemas.openxmlformats.org/officeDocument/2006/relationships/hyperlink" Target="https://www.ncei.noaa.gov/resources/metadata"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hyperlink" Target="https://cloud.cio.gov/" TargetMode="External"/><Relationship Id="rId4" Type="http://schemas.openxmlformats.org/officeDocument/2006/relationships/hyperlink" Target="https://cloud.cio.gov/" TargetMode="External"/><Relationship Id="rId5" Type="http://schemas.openxmlformats.org/officeDocument/2006/relationships/hyperlink" Target="https://strategy.data.gov/" TargetMode="External"/><Relationship Id="rId6" Type="http://schemas.openxmlformats.org/officeDocument/2006/relationships/hyperlink" Target="https://www.congress.gov/bill/115th-congress/house-bill/4174" TargetMode="External"/><Relationship Id="rId7" Type="http://schemas.openxmlformats.org/officeDocument/2006/relationships/hyperlink" Target="https://nrc.noaa.gov/Portals/0/Draft%20NOAA%20Cloud%20Strategy_11.13.2019.pdf?ver=2019-11-14-004732-88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2.png"/><Relationship Id="rId4" Type="http://schemas.openxmlformats.org/officeDocument/2006/relationships/hyperlink" Target="https://drive.google.com/file/d/14v1D0WPt0QJDhtmHr1YkjJlOsAWIkYsB/view" TargetMode="External"/><Relationship Id="rId5" Type="http://schemas.openxmlformats.org/officeDocument/2006/relationships/hyperlink" Target="https://www.nesdis.noaa.gov/pilot-roadmap"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14.png"/><Relationship Id="rId5" Type="http://schemas.openxmlformats.org/officeDocument/2006/relationships/image" Target="../media/image7.png"/><Relationship Id="rId6" Type="http://schemas.openxmlformats.org/officeDocument/2006/relationships/image" Target="../media/image10.jpg"/><Relationship Id="rId7" Type="http://schemas.openxmlformats.org/officeDocument/2006/relationships/image" Target="../media/image13.jpg"/><Relationship Id="rId8"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descr="Auto Text Box for Title" id="216" name="Google Shape;216;p39"/>
          <p:cNvSpPr txBox="1"/>
          <p:nvPr>
            <p:ph type="ctrTitle"/>
          </p:nvPr>
        </p:nvSpPr>
        <p:spPr>
          <a:xfrm>
            <a:off x="314700" y="1222775"/>
            <a:ext cx="8740200" cy="1596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000"/>
              <a:buFont typeface="Calibri"/>
              <a:buNone/>
            </a:pPr>
            <a:r>
              <a:rPr b="1" lang="en"/>
              <a:t>NOAA Update</a:t>
            </a:r>
            <a:endParaRPr b="1"/>
          </a:p>
          <a:p>
            <a:pPr indent="0" lvl="0" marL="0" marR="0" rtl="0" algn="ctr">
              <a:lnSpc>
                <a:spcPct val="100000"/>
              </a:lnSpc>
              <a:spcBef>
                <a:spcPts val="0"/>
              </a:spcBef>
              <a:spcAft>
                <a:spcPts val="0"/>
              </a:spcAft>
              <a:buClr>
                <a:schemeClr val="dk1"/>
              </a:buClr>
              <a:buSzPts val="1000"/>
              <a:buFont typeface="Calibri"/>
              <a:buNone/>
            </a:pPr>
            <a:r>
              <a:rPr b="1" lang="en" sz="4600"/>
              <a:t>Data Preservation and Stewardship</a:t>
            </a:r>
            <a:endParaRPr b="1" sz="4600"/>
          </a:p>
        </p:txBody>
      </p:sp>
      <p:pic>
        <p:nvPicPr>
          <p:cNvPr descr="Department of Veterans Affairs, Veterans Health Administration, Office of Health Information" id="217" name="Google Shape;217;p39"/>
          <p:cNvPicPr preferRelativeResize="0"/>
          <p:nvPr/>
        </p:nvPicPr>
        <p:blipFill rotWithShape="1">
          <a:blip r:embed="rId3">
            <a:alphaModFix/>
          </a:blip>
          <a:srcRect b="0" l="0" r="0" t="0"/>
          <a:stretch/>
        </p:blipFill>
        <p:spPr>
          <a:xfrm>
            <a:off x="993775" y="371475"/>
            <a:ext cx="123825" cy="123825"/>
          </a:xfrm>
          <a:prstGeom prst="rect">
            <a:avLst/>
          </a:prstGeom>
          <a:noFill/>
          <a:ln>
            <a:noFill/>
          </a:ln>
        </p:spPr>
      </p:pic>
      <p:sp>
        <p:nvSpPr>
          <p:cNvPr descr="Auto Text Box for Title" id="218" name="Google Shape;218;p39"/>
          <p:cNvSpPr txBox="1"/>
          <p:nvPr/>
        </p:nvSpPr>
        <p:spPr>
          <a:xfrm>
            <a:off x="314700" y="3009175"/>
            <a:ext cx="8514600" cy="1718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700"/>
              <a:buFont typeface="Calibri"/>
              <a:buNone/>
            </a:pPr>
            <a:r>
              <a:rPr b="1" lang="en" sz="1800">
                <a:solidFill>
                  <a:schemeClr val="dk1"/>
                </a:solidFill>
                <a:latin typeface="Calibri"/>
                <a:ea typeface="Calibri"/>
                <a:cs typeface="Calibri"/>
                <a:sym typeface="Calibri"/>
              </a:rPr>
              <a:t>Nancy Ritchey</a:t>
            </a:r>
            <a:endParaRPr b="1" sz="18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700"/>
              <a:buFont typeface="Calibri"/>
              <a:buNone/>
            </a:pPr>
            <a:r>
              <a:rPr b="1" lang="en" sz="1800">
                <a:solidFill>
                  <a:schemeClr val="dk1"/>
                </a:solidFill>
                <a:latin typeface="Calibri"/>
                <a:ea typeface="Calibri"/>
                <a:cs typeface="Calibri"/>
                <a:sym typeface="Calibri"/>
              </a:rPr>
              <a:t>Archive Branch Chief</a:t>
            </a:r>
            <a:endParaRPr b="1" sz="18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700"/>
              <a:buFont typeface="Calibri"/>
              <a:buNone/>
            </a:pPr>
            <a:r>
              <a:rPr b="1" lang="en" sz="1800">
                <a:solidFill>
                  <a:schemeClr val="dk1"/>
                </a:solidFill>
                <a:latin typeface="Calibri"/>
                <a:ea typeface="Calibri"/>
                <a:cs typeface="Calibri"/>
                <a:sym typeface="Calibri"/>
              </a:rPr>
              <a:t>NOAA/NESDIS National Centers for Environmental Information (NCEI)</a:t>
            </a:r>
            <a:endParaRPr sz="18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700"/>
              <a:buFont typeface="Calibri"/>
              <a:buNone/>
            </a:pPr>
            <a:r>
              <a:t/>
            </a:r>
            <a:endParaRPr>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700"/>
              <a:buFont typeface="Calibri"/>
              <a:buNone/>
            </a:pPr>
            <a:r>
              <a:rPr lang="en" sz="1200">
                <a:solidFill>
                  <a:schemeClr val="dk1"/>
                </a:solidFill>
                <a:latin typeface="Calibri"/>
                <a:ea typeface="Calibri"/>
                <a:cs typeface="Calibri"/>
                <a:sym typeface="Calibri"/>
              </a:rPr>
              <a:t>Thursday, 24 Sep 2020</a:t>
            </a:r>
            <a:endParaRPr sz="12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700"/>
              <a:buFont typeface="Calibri"/>
              <a:buNone/>
            </a:pPr>
            <a:r>
              <a:rPr lang="en" sz="1200">
                <a:solidFill>
                  <a:schemeClr val="dk1"/>
                </a:solidFill>
                <a:latin typeface="Calibri"/>
                <a:ea typeface="Calibri"/>
                <a:cs typeface="Calibri"/>
                <a:sym typeface="Calibri"/>
              </a:rPr>
              <a:t>WGISS-50</a:t>
            </a:r>
            <a:endParaRPr sz="12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700"/>
              <a:buFont typeface="Calibri"/>
              <a:buNone/>
            </a:pPr>
            <a:r>
              <a:rPr lang="en" sz="1200">
                <a:solidFill>
                  <a:schemeClr val="dk1"/>
                </a:solidFill>
                <a:latin typeface="Calibri"/>
                <a:ea typeface="Calibri"/>
                <a:cs typeface="Calibri"/>
                <a:sym typeface="Calibri"/>
              </a:rPr>
              <a:t>Virtual</a:t>
            </a:r>
            <a:endParaRPr sz="12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48"/>
          <p:cNvSpPr txBox="1"/>
          <p:nvPr>
            <p:ph idx="12" type="sldNum"/>
          </p:nvPr>
        </p:nvSpPr>
        <p:spPr>
          <a:xfrm>
            <a:off x="8666200" y="4842281"/>
            <a:ext cx="4056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
              <a:t>‹#›</a:t>
            </a:fld>
            <a:endParaRPr/>
          </a:p>
        </p:txBody>
      </p:sp>
      <p:sp>
        <p:nvSpPr>
          <p:cNvPr id="388" name="Google Shape;388;p48"/>
          <p:cNvSpPr txBox="1"/>
          <p:nvPr>
            <p:ph type="title"/>
          </p:nvPr>
        </p:nvSpPr>
        <p:spPr>
          <a:xfrm>
            <a:off x="0" y="426244"/>
            <a:ext cx="9144000" cy="696600"/>
          </a:xfrm>
          <a:prstGeom prst="rect">
            <a:avLst/>
          </a:prstGeom>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3600"/>
              <a:buFont typeface="Arial"/>
              <a:buNone/>
            </a:pPr>
            <a:r>
              <a:rPr lang="en"/>
              <a:t>Ongoing Work in Phase 2</a:t>
            </a:r>
            <a:endParaRPr/>
          </a:p>
        </p:txBody>
      </p:sp>
      <p:sp>
        <p:nvSpPr>
          <p:cNvPr id="389" name="Google Shape;389;p48"/>
          <p:cNvSpPr txBox="1"/>
          <p:nvPr/>
        </p:nvSpPr>
        <p:spPr>
          <a:xfrm>
            <a:off x="649100" y="1094344"/>
            <a:ext cx="8398200" cy="3885300"/>
          </a:xfrm>
          <a:prstGeom prst="rect">
            <a:avLst/>
          </a:prstGeom>
          <a:noFill/>
          <a:ln>
            <a:noFill/>
          </a:ln>
        </p:spPr>
        <p:txBody>
          <a:bodyPr anchorCtr="0" anchor="t" bIns="45700" lIns="91425" spcFirstLastPara="1" rIns="91425" wrap="square" tIns="45700">
            <a:noAutofit/>
          </a:bodyPr>
          <a:lstStyle/>
          <a:p>
            <a:pPr indent="-336550" lvl="0" marL="457200" marR="0" rtl="0" algn="l">
              <a:lnSpc>
                <a:spcPct val="100000"/>
              </a:lnSpc>
              <a:spcBef>
                <a:spcPts val="0"/>
              </a:spcBef>
              <a:spcAft>
                <a:spcPts val="0"/>
              </a:spcAft>
              <a:buSzPts val="1700"/>
              <a:buFont typeface="Calibri"/>
              <a:buChar char="●"/>
            </a:pPr>
            <a:r>
              <a:rPr lang="en" sz="1700">
                <a:latin typeface="Calibri"/>
                <a:ea typeface="Calibri"/>
                <a:cs typeface="Calibri"/>
                <a:sym typeface="Calibri"/>
              </a:rPr>
              <a:t>Expand upon the NCCF functionality</a:t>
            </a:r>
            <a:endParaRPr sz="1700">
              <a:latin typeface="Calibri"/>
              <a:ea typeface="Calibri"/>
              <a:cs typeface="Calibri"/>
              <a:sym typeface="Calibri"/>
            </a:endParaRPr>
          </a:p>
          <a:p>
            <a:pPr indent="-323850" lvl="1" marL="914400" marR="0" rtl="0" algn="l">
              <a:lnSpc>
                <a:spcPct val="100000"/>
              </a:lnSpc>
              <a:spcBef>
                <a:spcPts val="0"/>
              </a:spcBef>
              <a:spcAft>
                <a:spcPts val="0"/>
              </a:spcAft>
              <a:buClr>
                <a:srgbClr val="000000"/>
              </a:buClr>
              <a:buSzPts val="1500"/>
              <a:buChar char="○"/>
            </a:pPr>
            <a:r>
              <a:rPr lang="en" sz="1500">
                <a:latin typeface="Calibri"/>
                <a:ea typeface="Calibri"/>
                <a:cs typeface="Calibri"/>
                <a:sym typeface="Calibri"/>
              </a:rPr>
              <a:t>Demonstrate Product Distribution and Access </a:t>
            </a:r>
            <a:r>
              <a:rPr b="1" lang="en" sz="1500">
                <a:latin typeface="Calibri"/>
                <a:ea typeface="Calibri"/>
                <a:cs typeface="Calibri"/>
                <a:sym typeface="Calibri"/>
              </a:rPr>
              <a:t>(PDA) interface to operational user</a:t>
            </a:r>
            <a:r>
              <a:rPr lang="en" sz="1500">
                <a:latin typeface="Calibri"/>
                <a:ea typeface="Calibri"/>
                <a:cs typeface="Calibri"/>
                <a:sym typeface="Calibri"/>
              </a:rPr>
              <a:t> functionality</a:t>
            </a:r>
            <a:endParaRPr sz="1500">
              <a:latin typeface="Calibri"/>
              <a:ea typeface="Calibri"/>
              <a:cs typeface="Calibri"/>
              <a:sym typeface="Calibri"/>
            </a:endParaRPr>
          </a:p>
          <a:p>
            <a:pPr indent="-323850" lvl="1" marL="914400" marR="0" rtl="0" algn="l">
              <a:lnSpc>
                <a:spcPct val="100000"/>
              </a:lnSpc>
              <a:spcBef>
                <a:spcPts val="0"/>
              </a:spcBef>
              <a:spcAft>
                <a:spcPts val="0"/>
              </a:spcAft>
              <a:buClr>
                <a:srgbClr val="000000"/>
              </a:buClr>
              <a:buSzPts val="1500"/>
              <a:buChar char="○"/>
            </a:pPr>
            <a:r>
              <a:rPr lang="en" sz="1500">
                <a:latin typeface="Calibri"/>
                <a:ea typeface="Calibri"/>
                <a:cs typeface="Calibri"/>
                <a:sym typeface="Calibri"/>
              </a:rPr>
              <a:t>Demonstrate feasibility of OSPO Satellite Analysis Branch </a:t>
            </a:r>
            <a:r>
              <a:rPr b="1" lang="en" sz="1500">
                <a:latin typeface="Calibri"/>
                <a:ea typeface="Calibri"/>
                <a:cs typeface="Calibri"/>
                <a:sym typeface="Calibri"/>
              </a:rPr>
              <a:t>(SAB) visualization workflows</a:t>
            </a:r>
            <a:endParaRPr b="1" sz="1500">
              <a:latin typeface="Calibri"/>
              <a:ea typeface="Calibri"/>
              <a:cs typeface="Calibri"/>
              <a:sym typeface="Calibri"/>
            </a:endParaRPr>
          </a:p>
          <a:p>
            <a:pPr indent="-323850" lvl="1" marL="914400" marR="0" rtl="0" algn="l">
              <a:lnSpc>
                <a:spcPct val="100000"/>
              </a:lnSpc>
              <a:spcBef>
                <a:spcPts val="0"/>
              </a:spcBef>
              <a:spcAft>
                <a:spcPts val="0"/>
              </a:spcAft>
              <a:buClr>
                <a:srgbClr val="000000"/>
              </a:buClr>
              <a:buSzPts val="1500"/>
              <a:buFont typeface="Calibri"/>
              <a:buChar char="○"/>
            </a:pPr>
            <a:r>
              <a:rPr lang="en" sz="1500">
                <a:latin typeface="Calibri"/>
                <a:ea typeface="Calibri"/>
                <a:cs typeface="Calibri"/>
                <a:sym typeface="Calibri"/>
              </a:rPr>
              <a:t>Expand the science development environment to additional science teams</a:t>
            </a:r>
            <a:endParaRPr sz="1500">
              <a:latin typeface="Calibri"/>
              <a:ea typeface="Calibri"/>
              <a:cs typeface="Calibri"/>
              <a:sym typeface="Calibri"/>
            </a:endParaRPr>
          </a:p>
          <a:p>
            <a:pPr indent="-323850" lvl="1" marL="914400" marR="0" rtl="0" algn="l">
              <a:lnSpc>
                <a:spcPct val="100000"/>
              </a:lnSpc>
              <a:spcBef>
                <a:spcPts val="0"/>
              </a:spcBef>
              <a:spcAft>
                <a:spcPts val="0"/>
              </a:spcAft>
              <a:buClr>
                <a:srgbClr val="000000"/>
              </a:buClr>
              <a:buSzPts val="1500"/>
              <a:buFont typeface="Calibri"/>
              <a:buChar char="○"/>
            </a:pPr>
            <a:r>
              <a:rPr lang="en" sz="1500">
                <a:latin typeface="Calibri"/>
                <a:ea typeface="Calibri"/>
                <a:cs typeface="Calibri"/>
                <a:sym typeface="Calibri"/>
              </a:rPr>
              <a:t>Demonstrate the archive and metadata stewardship process</a:t>
            </a:r>
            <a:endParaRPr sz="1500">
              <a:latin typeface="Calibri"/>
              <a:ea typeface="Calibri"/>
              <a:cs typeface="Calibri"/>
              <a:sym typeface="Calibri"/>
            </a:endParaRPr>
          </a:p>
          <a:p>
            <a:pPr indent="-301625" lvl="0" marL="457200" marR="0" rtl="0" algn="l">
              <a:lnSpc>
                <a:spcPct val="100000"/>
              </a:lnSpc>
              <a:spcBef>
                <a:spcPts val="0"/>
              </a:spcBef>
              <a:spcAft>
                <a:spcPts val="0"/>
              </a:spcAft>
              <a:buClr>
                <a:srgbClr val="000000"/>
              </a:buClr>
              <a:buSzPts val="1900"/>
              <a:buChar char="●"/>
            </a:pPr>
            <a:r>
              <a:rPr lang="en" sz="1700">
                <a:latin typeface="Calibri"/>
                <a:ea typeface="Calibri"/>
                <a:cs typeface="Calibri"/>
                <a:sym typeface="Calibri"/>
              </a:rPr>
              <a:t>Determine the </a:t>
            </a:r>
            <a:r>
              <a:rPr b="1" lang="en" sz="1700">
                <a:latin typeface="Calibri"/>
                <a:ea typeface="Calibri"/>
                <a:cs typeface="Calibri"/>
                <a:sym typeface="Calibri"/>
              </a:rPr>
              <a:t>value of cloud-native optimization </a:t>
            </a:r>
            <a:r>
              <a:rPr lang="en" sz="1700">
                <a:latin typeface="Calibri"/>
                <a:ea typeface="Calibri"/>
                <a:cs typeface="Calibri"/>
                <a:sym typeface="Calibri"/>
              </a:rPr>
              <a:t>for NESDIS</a:t>
            </a:r>
            <a:endParaRPr sz="1700">
              <a:latin typeface="Calibri"/>
              <a:ea typeface="Calibri"/>
              <a:cs typeface="Calibri"/>
              <a:sym typeface="Calibri"/>
            </a:endParaRPr>
          </a:p>
          <a:p>
            <a:pPr indent="-323850" lvl="1" marL="914400" marR="0" rtl="0" algn="l">
              <a:lnSpc>
                <a:spcPct val="100000"/>
              </a:lnSpc>
              <a:spcBef>
                <a:spcPts val="0"/>
              </a:spcBef>
              <a:spcAft>
                <a:spcPts val="0"/>
              </a:spcAft>
              <a:buClr>
                <a:srgbClr val="000000"/>
              </a:buClr>
              <a:buSzPts val="1500"/>
              <a:buFont typeface="Calibri"/>
              <a:buChar char="○"/>
            </a:pPr>
            <a:r>
              <a:rPr lang="en" sz="1500">
                <a:latin typeface="Calibri"/>
                <a:ea typeface="Calibri"/>
                <a:cs typeface="Calibri"/>
                <a:sym typeface="Calibri"/>
              </a:rPr>
              <a:t>Select a sample set of algorithms to optimize in order to quantify the return on investment for increased cloud efficiency</a:t>
            </a:r>
            <a:endParaRPr sz="1500">
              <a:latin typeface="Calibri"/>
              <a:ea typeface="Calibri"/>
              <a:cs typeface="Calibri"/>
              <a:sym typeface="Calibri"/>
            </a:endParaRPr>
          </a:p>
          <a:p>
            <a:pPr indent="-323850" lvl="1" marL="914400" marR="0" rtl="0" algn="l">
              <a:lnSpc>
                <a:spcPct val="100000"/>
              </a:lnSpc>
              <a:spcBef>
                <a:spcPts val="0"/>
              </a:spcBef>
              <a:spcAft>
                <a:spcPts val="0"/>
              </a:spcAft>
              <a:buClr>
                <a:srgbClr val="000000"/>
              </a:buClr>
              <a:buSzPts val="1500"/>
              <a:buFont typeface="Calibri"/>
              <a:buChar char="○"/>
            </a:pPr>
            <a:r>
              <a:rPr lang="en" sz="1500">
                <a:latin typeface="Calibri"/>
                <a:ea typeface="Calibri"/>
                <a:cs typeface="Calibri"/>
                <a:sym typeface="Calibri"/>
              </a:rPr>
              <a:t>Investigate cloud-optimized file formats such as Zarr</a:t>
            </a:r>
            <a:endParaRPr sz="1500">
              <a:latin typeface="Calibri"/>
              <a:ea typeface="Calibri"/>
              <a:cs typeface="Calibri"/>
              <a:sym typeface="Calibri"/>
            </a:endParaRPr>
          </a:p>
          <a:p>
            <a:pPr indent="-301625" lvl="0" marL="457200" marR="0" rtl="0" algn="l">
              <a:lnSpc>
                <a:spcPct val="100000"/>
              </a:lnSpc>
              <a:spcBef>
                <a:spcPts val="0"/>
              </a:spcBef>
              <a:spcAft>
                <a:spcPts val="0"/>
              </a:spcAft>
              <a:buClr>
                <a:srgbClr val="000000"/>
              </a:buClr>
              <a:buSzPts val="1900"/>
              <a:buChar char="●"/>
            </a:pPr>
            <a:r>
              <a:rPr b="1" lang="en" sz="1700">
                <a:latin typeface="Calibri"/>
                <a:ea typeface="Calibri"/>
                <a:cs typeface="Calibri"/>
                <a:sym typeface="Calibri"/>
              </a:rPr>
              <a:t>Explore partnership collaboration opportunities,</a:t>
            </a:r>
            <a:r>
              <a:rPr lang="en" sz="1700">
                <a:latin typeface="Calibri"/>
                <a:ea typeface="Calibri"/>
                <a:cs typeface="Calibri"/>
                <a:sym typeface="Calibri"/>
              </a:rPr>
              <a:t> including: access to mission data by anomaly analysts, science instrument teams, and other potential weather science communities</a:t>
            </a:r>
            <a:endParaRPr sz="1700">
              <a:latin typeface="Calibri"/>
              <a:ea typeface="Calibri"/>
              <a:cs typeface="Calibri"/>
              <a:sym typeface="Calibri"/>
            </a:endParaRPr>
          </a:p>
          <a:p>
            <a:pPr indent="-301625" lvl="0" marL="457200" marR="0" rtl="0" algn="l">
              <a:lnSpc>
                <a:spcPct val="100000"/>
              </a:lnSpc>
              <a:spcBef>
                <a:spcPts val="0"/>
              </a:spcBef>
              <a:spcAft>
                <a:spcPts val="0"/>
              </a:spcAft>
              <a:buClr>
                <a:srgbClr val="000000"/>
              </a:buClr>
              <a:buSzPts val="1900"/>
              <a:buChar char="●"/>
            </a:pPr>
            <a:r>
              <a:rPr i="0" lang="en" sz="1700" u="none" cap="none" strike="noStrike">
                <a:solidFill>
                  <a:srgbClr val="000000"/>
                </a:solidFill>
                <a:latin typeface="Calibri"/>
                <a:ea typeface="Calibri"/>
                <a:cs typeface="Calibri"/>
                <a:sym typeface="Calibri"/>
              </a:rPr>
              <a:t>Evaluate end-to-end ground architecture </a:t>
            </a:r>
            <a:r>
              <a:rPr lang="en" sz="1700">
                <a:latin typeface="Calibri"/>
                <a:ea typeface="Calibri"/>
                <a:cs typeface="Calibri"/>
                <a:sym typeface="Calibri"/>
              </a:rPr>
              <a:t>c</a:t>
            </a:r>
            <a:r>
              <a:rPr i="0" lang="en" sz="1700" u="none" cap="none" strike="noStrike">
                <a:solidFill>
                  <a:srgbClr val="000000"/>
                </a:solidFill>
                <a:latin typeface="Calibri"/>
                <a:ea typeface="Calibri"/>
                <a:cs typeface="Calibri"/>
                <a:sym typeface="Calibri"/>
              </a:rPr>
              <a:t>l</a:t>
            </a:r>
            <a:r>
              <a:rPr lang="en" sz="1700">
                <a:latin typeface="Calibri"/>
                <a:ea typeface="Calibri"/>
                <a:cs typeface="Calibri"/>
                <a:sym typeface="Calibri"/>
              </a:rPr>
              <a:t>oud migration benefits </a:t>
            </a:r>
            <a:r>
              <a:rPr i="0" lang="en" sz="1700" u="none" cap="none" strike="noStrike">
                <a:solidFill>
                  <a:srgbClr val="000000"/>
                </a:solidFill>
                <a:latin typeface="Calibri"/>
                <a:ea typeface="Calibri"/>
                <a:cs typeface="Calibri"/>
                <a:sym typeface="Calibri"/>
              </a:rPr>
              <a:t>based on trade studies, cost-benefit analysis, </a:t>
            </a:r>
            <a:r>
              <a:rPr b="1" i="0" lang="en" sz="1700" u="none" cap="none" strike="noStrike">
                <a:solidFill>
                  <a:srgbClr val="000000"/>
                </a:solidFill>
                <a:latin typeface="Calibri"/>
                <a:ea typeface="Calibri"/>
                <a:cs typeface="Calibri"/>
                <a:sym typeface="Calibri"/>
              </a:rPr>
              <a:t>transformation efforts</a:t>
            </a:r>
            <a:r>
              <a:rPr i="0" lang="en" sz="1700" u="none" cap="none" strike="noStrike">
                <a:solidFill>
                  <a:srgbClr val="000000"/>
                </a:solidFill>
                <a:latin typeface="Calibri"/>
                <a:ea typeface="Calibri"/>
                <a:cs typeface="Calibri"/>
                <a:sym typeface="Calibri"/>
              </a:rPr>
              <a:t>, and enterprise risk assessment(s)</a:t>
            </a:r>
            <a:endParaRPr i="0" sz="1500" u="none" cap="none" strike="noStrike">
              <a:solidFill>
                <a:srgbClr val="000000"/>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49"/>
          <p:cNvSpPr txBox="1"/>
          <p:nvPr>
            <p:ph type="title"/>
          </p:nvPr>
        </p:nvSpPr>
        <p:spPr>
          <a:xfrm>
            <a:off x="0" y="426244"/>
            <a:ext cx="9144000" cy="696600"/>
          </a:xfrm>
          <a:prstGeom prst="rect">
            <a:avLst/>
          </a:prstGeom>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3600"/>
              <a:buFont typeface="Arial"/>
              <a:buNone/>
            </a:pPr>
            <a:r>
              <a:rPr lang="en"/>
              <a:t>Focus in on OneStop</a:t>
            </a:r>
            <a:endParaRPr/>
          </a:p>
        </p:txBody>
      </p:sp>
      <p:pic>
        <p:nvPicPr>
          <p:cNvPr id="396" name="Google Shape;396;p49"/>
          <p:cNvPicPr preferRelativeResize="0"/>
          <p:nvPr/>
        </p:nvPicPr>
        <p:blipFill>
          <a:blip r:embed="rId3">
            <a:alphaModFix/>
          </a:blip>
          <a:stretch>
            <a:fillRect/>
          </a:stretch>
        </p:blipFill>
        <p:spPr>
          <a:xfrm>
            <a:off x="2037413" y="1179246"/>
            <a:ext cx="5069175" cy="3170199"/>
          </a:xfrm>
          <a:prstGeom prst="rect">
            <a:avLst/>
          </a:prstGeom>
          <a:noFill/>
          <a:ln>
            <a:noFill/>
          </a:ln>
          <a:effectLst>
            <a:outerShdw blurRad="57150" rotWithShape="0" algn="bl" dir="5400000" dist="19050">
              <a:srgbClr val="000000">
                <a:alpha val="50000"/>
              </a:srgbClr>
            </a:outerShdw>
            <a:reflection blurRad="0" dir="5400000" dist="38100" endA="0" endPos="30000" fadeDir="5400012" kx="0" rotWithShape="0" algn="bl" stPos="0" sy="-100000" ky="0"/>
          </a:effectLst>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50"/>
          <p:cNvSpPr txBox="1"/>
          <p:nvPr>
            <p:ph type="title"/>
          </p:nvPr>
        </p:nvSpPr>
        <p:spPr>
          <a:xfrm>
            <a:off x="0" y="426244"/>
            <a:ext cx="9144000" cy="696600"/>
          </a:xfrm>
          <a:prstGeom prst="rect">
            <a:avLst/>
          </a:prstGeom>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3600"/>
              <a:buFont typeface="Arial"/>
              <a:buNone/>
            </a:pPr>
            <a:r>
              <a:rPr lang="en"/>
              <a:t>OneStop in a Nutshell</a:t>
            </a:r>
            <a:endParaRPr/>
          </a:p>
        </p:txBody>
      </p:sp>
      <p:sp>
        <p:nvSpPr>
          <p:cNvPr id="403" name="Google Shape;403;p50"/>
          <p:cNvSpPr txBox="1"/>
          <p:nvPr/>
        </p:nvSpPr>
        <p:spPr>
          <a:xfrm>
            <a:off x="324900" y="1172100"/>
            <a:ext cx="8494200" cy="3897900"/>
          </a:xfrm>
          <a:prstGeom prst="rect">
            <a:avLst/>
          </a:prstGeom>
          <a:noFill/>
          <a:ln>
            <a:noFill/>
          </a:ln>
        </p:spPr>
        <p:txBody>
          <a:bodyPr anchorCtr="0" anchor="t" bIns="117825" lIns="117825" spcFirstLastPara="1" rIns="117825" wrap="square" tIns="117825">
            <a:noAutofit/>
          </a:bodyPr>
          <a:lstStyle/>
          <a:p>
            <a:pPr indent="0" lvl="0" marL="0" marR="0" rtl="0" algn="ctr">
              <a:lnSpc>
                <a:spcPct val="100000"/>
              </a:lnSpc>
              <a:spcBef>
                <a:spcPts val="0"/>
              </a:spcBef>
              <a:spcAft>
                <a:spcPts val="0"/>
              </a:spcAft>
              <a:buClr>
                <a:srgbClr val="1C4587"/>
              </a:buClr>
              <a:buSzPts val="4600"/>
              <a:buFont typeface="Arial"/>
              <a:buNone/>
            </a:pPr>
            <a:r>
              <a:rPr b="1" i="0" lang="en" sz="3600" u="none" cap="none" strike="noStrike">
                <a:solidFill>
                  <a:srgbClr val="1C4587"/>
                </a:solidFill>
                <a:latin typeface="Calibri"/>
                <a:ea typeface="Calibri"/>
                <a:cs typeface="Calibri"/>
                <a:sym typeface="Calibri"/>
              </a:rPr>
              <a:t>To improve the discovery of, access to, and usability of NOAA’s vast and diverse collection of big data</a:t>
            </a:r>
            <a:endParaRPr b="1" i="0" sz="3600" u="none" cap="none" strike="noStrike">
              <a:solidFill>
                <a:srgbClr val="1C4587"/>
              </a:solidFill>
              <a:latin typeface="Calibri"/>
              <a:ea typeface="Calibri"/>
              <a:cs typeface="Calibri"/>
              <a:sym typeface="Calibri"/>
            </a:endParaRPr>
          </a:p>
        </p:txBody>
      </p:sp>
      <p:graphicFrame>
        <p:nvGraphicFramePr>
          <p:cNvPr id="404" name="Google Shape;404;p50"/>
          <p:cNvGraphicFramePr/>
          <p:nvPr/>
        </p:nvGraphicFramePr>
        <p:xfrm>
          <a:off x="128275" y="3075033"/>
          <a:ext cx="3000000" cy="3000000"/>
        </p:xfrm>
        <a:graphic>
          <a:graphicData uri="http://schemas.openxmlformats.org/drawingml/2006/table">
            <a:tbl>
              <a:tblPr>
                <a:noFill/>
                <a:tableStyleId>{9A31C204-9C1C-4B2D-A12C-B02BA9BB0760}</a:tableStyleId>
              </a:tblPr>
              <a:tblGrid>
                <a:gridCol w="4443725"/>
                <a:gridCol w="4443725"/>
              </a:tblGrid>
              <a:tr h="1412150">
                <a:tc>
                  <a:txBody>
                    <a:bodyPr/>
                    <a:lstStyle/>
                    <a:p>
                      <a:pPr indent="0" lvl="0" marL="0" marR="0" rtl="0" algn="ctr">
                        <a:lnSpc>
                          <a:spcPct val="100000"/>
                        </a:lnSpc>
                        <a:spcBef>
                          <a:spcPts val="0"/>
                        </a:spcBef>
                        <a:spcAft>
                          <a:spcPts val="0"/>
                        </a:spcAft>
                        <a:buClr>
                          <a:srgbClr val="0B0080"/>
                        </a:buClr>
                        <a:buSzPts val="4000"/>
                        <a:buFont typeface="Arial"/>
                        <a:buNone/>
                      </a:pPr>
                      <a:r>
                        <a:rPr b="1" i="1" lang="en" sz="3000" u="none" cap="none" strike="noStrike">
                          <a:latin typeface="Calibri"/>
                          <a:ea typeface="Calibri"/>
                          <a:cs typeface="Calibri"/>
                          <a:sym typeface="Calibri"/>
                        </a:rPr>
                        <a:t>Modern, user-friendly discovery interface</a:t>
                      </a:r>
                      <a:endParaRPr b="1" sz="3000">
                        <a:latin typeface="Calibri"/>
                        <a:ea typeface="Calibri"/>
                        <a:cs typeface="Calibri"/>
                        <a:sym typeface="Calibri"/>
                      </a:endParaRPr>
                    </a:p>
                  </a:txBody>
                  <a:tcPr marT="121900" marB="121900" marR="121900" marL="1219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B0080"/>
                        </a:buClr>
                        <a:buSzPts val="4000"/>
                        <a:buFont typeface="Arial"/>
                        <a:buNone/>
                      </a:pPr>
                      <a:r>
                        <a:rPr b="1" i="1" lang="en" sz="3000" u="none" cap="none" strike="noStrike">
                          <a:latin typeface="Calibri"/>
                          <a:ea typeface="Calibri"/>
                          <a:cs typeface="Calibri"/>
                          <a:sym typeface="Calibri"/>
                        </a:rPr>
                        <a:t>Open infrastructure, standards, and best practices</a:t>
                      </a:r>
                      <a:endParaRPr b="1" sz="3000">
                        <a:latin typeface="Calibri"/>
                        <a:ea typeface="Calibri"/>
                        <a:cs typeface="Calibri"/>
                        <a:sym typeface="Calibri"/>
                      </a:endParaRPr>
                    </a:p>
                  </a:txBody>
                  <a:tcPr marT="121900" marB="121900" marR="121900" marL="1219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cxnSp>
        <p:nvCxnSpPr>
          <p:cNvPr id="405" name="Google Shape;405;p50"/>
          <p:cNvCxnSpPr/>
          <p:nvPr/>
        </p:nvCxnSpPr>
        <p:spPr>
          <a:xfrm flipH="1" rot="10800000">
            <a:off x="1111350" y="3035367"/>
            <a:ext cx="6921300" cy="21300"/>
          </a:xfrm>
          <a:prstGeom prst="straightConnector1">
            <a:avLst/>
          </a:prstGeom>
          <a:noFill/>
          <a:ln cap="flat" cmpd="sng" w="9525">
            <a:solidFill>
              <a:srgbClr val="44546A"/>
            </a:solidFill>
            <a:prstDash val="solid"/>
            <a:round/>
            <a:headEnd len="sm" w="sm" type="none"/>
            <a:tailEnd len="sm" w="sm" type="non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51"/>
          <p:cNvSpPr txBox="1"/>
          <p:nvPr/>
        </p:nvSpPr>
        <p:spPr>
          <a:xfrm>
            <a:off x="0" y="432956"/>
            <a:ext cx="9144000" cy="862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3800"/>
              <a:buFont typeface="Arial"/>
              <a:buNone/>
            </a:pPr>
            <a:r>
              <a:rPr b="1" lang="en" sz="3600">
                <a:latin typeface="Calibri"/>
                <a:ea typeface="Calibri"/>
                <a:cs typeface="Calibri"/>
                <a:sym typeface="Calibri"/>
              </a:rPr>
              <a:t>What Have We Achieved?</a:t>
            </a:r>
            <a:endParaRPr b="1" i="0" sz="3600" u="none" cap="none" strike="noStrike">
              <a:latin typeface="Calibri"/>
              <a:ea typeface="Calibri"/>
              <a:cs typeface="Calibri"/>
              <a:sym typeface="Calibri"/>
            </a:endParaRPr>
          </a:p>
        </p:txBody>
      </p:sp>
      <p:sp>
        <p:nvSpPr>
          <p:cNvPr id="412" name="Google Shape;412;p51"/>
          <p:cNvSpPr txBox="1"/>
          <p:nvPr/>
        </p:nvSpPr>
        <p:spPr>
          <a:xfrm>
            <a:off x="354200" y="1242575"/>
            <a:ext cx="8531400" cy="363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t/>
            </a:r>
            <a:endParaRPr sz="2300">
              <a:solidFill>
                <a:schemeClr val="dk1"/>
              </a:solidFill>
              <a:latin typeface="Calibri"/>
              <a:ea typeface="Calibri"/>
              <a:cs typeface="Calibri"/>
              <a:sym typeface="Calibri"/>
            </a:endParaRPr>
          </a:p>
          <a:p>
            <a:pPr indent="-374650" lvl="0" marL="457200" marR="0" rtl="0" algn="l">
              <a:lnSpc>
                <a:spcPct val="100000"/>
              </a:lnSpc>
              <a:spcBef>
                <a:spcPts val="0"/>
              </a:spcBef>
              <a:spcAft>
                <a:spcPts val="0"/>
              </a:spcAft>
              <a:buClr>
                <a:schemeClr val="dk1"/>
              </a:buClr>
              <a:buSzPts val="2300"/>
              <a:buFont typeface="Calibri"/>
              <a:buChar char="●"/>
            </a:pPr>
            <a:r>
              <a:rPr lang="en" sz="2300">
                <a:solidFill>
                  <a:schemeClr val="dk1"/>
                </a:solidFill>
                <a:latin typeface="Calibri"/>
                <a:ea typeface="Calibri"/>
                <a:cs typeface="Calibri"/>
                <a:sym typeface="Calibri"/>
              </a:rPr>
              <a:t>&gt; 378 collections made OneStop-ready in 15 groups</a:t>
            </a:r>
            <a:endParaRPr sz="2300">
              <a:solidFill>
                <a:schemeClr val="dk1"/>
              </a:solidFill>
              <a:latin typeface="Calibri"/>
              <a:ea typeface="Calibri"/>
              <a:cs typeface="Calibri"/>
              <a:sym typeface="Calibri"/>
            </a:endParaRPr>
          </a:p>
          <a:p>
            <a:pPr indent="-374650" lvl="0" marL="457200" marR="0" rtl="0" algn="l">
              <a:lnSpc>
                <a:spcPct val="100000"/>
              </a:lnSpc>
              <a:spcBef>
                <a:spcPts val="0"/>
              </a:spcBef>
              <a:spcAft>
                <a:spcPts val="0"/>
              </a:spcAft>
              <a:buClr>
                <a:schemeClr val="dk1"/>
              </a:buClr>
              <a:buSzPts val="2300"/>
              <a:buFont typeface="Calibri"/>
              <a:buChar char="●"/>
            </a:pPr>
            <a:r>
              <a:rPr lang="en" sz="2300">
                <a:solidFill>
                  <a:schemeClr val="dk1"/>
                </a:solidFill>
                <a:latin typeface="Calibri"/>
                <a:ea typeface="Calibri"/>
                <a:cs typeface="Calibri"/>
                <a:sym typeface="Calibri"/>
              </a:rPr>
              <a:t>Tiers of OneStop readiness (Bronze-Silver-Gold) established</a:t>
            </a:r>
            <a:endParaRPr sz="2300">
              <a:solidFill>
                <a:schemeClr val="dk1"/>
              </a:solidFill>
              <a:latin typeface="Calibri"/>
              <a:ea typeface="Calibri"/>
              <a:cs typeface="Calibri"/>
              <a:sym typeface="Calibri"/>
            </a:endParaRPr>
          </a:p>
          <a:p>
            <a:pPr indent="-374650" lvl="0" marL="457200" marR="0" rtl="0" algn="l">
              <a:lnSpc>
                <a:spcPct val="100000"/>
              </a:lnSpc>
              <a:spcBef>
                <a:spcPts val="0"/>
              </a:spcBef>
              <a:spcAft>
                <a:spcPts val="0"/>
              </a:spcAft>
              <a:buClr>
                <a:schemeClr val="dk1"/>
              </a:buClr>
              <a:buSzPts val="2300"/>
              <a:buFont typeface="Calibri"/>
              <a:buChar char="●"/>
            </a:pPr>
            <a:r>
              <a:rPr lang="en" sz="2300">
                <a:solidFill>
                  <a:schemeClr val="dk1"/>
                </a:solidFill>
                <a:latin typeface="Calibri"/>
                <a:ea typeface="Calibri"/>
                <a:cs typeface="Calibri"/>
                <a:sym typeface="Calibri"/>
              </a:rPr>
              <a:t>OneStop metadata and data format best practices documented</a:t>
            </a:r>
            <a:endParaRPr sz="2300">
              <a:solidFill>
                <a:schemeClr val="dk1"/>
              </a:solidFill>
              <a:latin typeface="Calibri"/>
              <a:ea typeface="Calibri"/>
              <a:cs typeface="Calibri"/>
              <a:sym typeface="Calibri"/>
            </a:endParaRPr>
          </a:p>
          <a:p>
            <a:pPr indent="-374650" lvl="0" marL="457200" marR="0" rtl="0" algn="l">
              <a:lnSpc>
                <a:spcPct val="100000"/>
              </a:lnSpc>
              <a:spcBef>
                <a:spcPts val="0"/>
              </a:spcBef>
              <a:spcAft>
                <a:spcPts val="0"/>
              </a:spcAft>
              <a:buClr>
                <a:schemeClr val="dk1"/>
              </a:buClr>
              <a:buSzPts val="2300"/>
              <a:buFont typeface="Calibri"/>
              <a:buChar char="●"/>
            </a:pPr>
            <a:r>
              <a:rPr lang="en" sz="2300">
                <a:solidFill>
                  <a:schemeClr val="dk1"/>
                </a:solidFill>
                <a:latin typeface="Calibri"/>
                <a:ea typeface="Calibri"/>
                <a:cs typeface="Calibri"/>
                <a:sym typeface="Calibri"/>
              </a:rPr>
              <a:t>Data Stewardship Maturity Model assessments conducted at scale, incorporated into ISO metadata, and used as basis for streamlined Data Stewardship Maturity Questionnaire (DSMQ)</a:t>
            </a:r>
            <a:endParaRPr sz="2300">
              <a:solidFill>
                <a:schemeClr val="dk1"/>
              </a:solidFill>
              <a:latin typeface="Calibri"/>
              <a:ea typeface="Calibri"/>
              <a:cs typeface="Calibri"/>
              <a:sym typeface="Calibri"/>
            </a:endParaRPr>
          </a:p>
          <a:p>
            <a:pPr indent="-374650" lvl="0" marL="457200" marR="0" rtl="0" algn="l">
              <a:lnSpc>
                <a:spcPct val="100000"/>
              </a:lnSpc>
              <a:spcBef>
                <a:spcPts val="0"/>
              </a:spcBef>
              <a:spcAft>
                <a:spcPts val="0"/>
              </a:spcAft>
              <a:buClr>
                <a:schemeClr val="dk1"/>
              </a:buClr>
              <a:buSzPts val="2300"/>
              <a:buFont typeface="Calibri"/>
              <a:buChar char="●"/>
            </a:pPr>
            <a:r>
              <a:rPr lang="en" sz="2300">
                <a:solidFill>
                  <a:schemeClr val="dk1"/>
                </a:solidFill>
                <a:latin typeface="Calibri"/>
                <a:ea typeface="Calibri"/>
                <a:cs typeface="Calibri"/>
                <a:sym typeface="Calibri"/>
              </a:rPr>
              <a:t>ISO-lite granule metadata spec with millions generated</a:t>
            </a:r>
            <a:endParaRPr sz="2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sz="23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52"/>
          <p:cNvSpPr txBox="1"/>
          <p:nvPr/>
        </p:nvSpPr>
        <p:spPr>
          <a:xfrm>
            <a:off x="0" y="432956"/>
            <a:ext cx="9144000" cy="862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3800"/>
              <a:buFont typeface="Arial"/>
              <a:buNone/>
            </a:pPr>
            <a:r>
              <a:rPr b="1" lang="en" sz="3600">
                <a:latin typeface="Calibri"/>
                <a:ea typeface="Calibri"/>
                <a:cs typeface="Calibri"/>
                <a:sym typeface="Calibri"/>
              </a:rPr>
              <a:t>What Have We Achieved?</a:t>
            </a:r>
            <a:endParaRPr b="1" i="0" sz="3600" u="none" cap="none" strike="noStrike">
              <a:latin typeface="Calibri"/>
              <a:ea typeface="Calibri"/>
              <a:cs typeface="Calibri"/>
              <a:sym typeface="Calibri"/>
            </a:endParaRPr>
          </a:p>
        </p:txBody>
      </p:sp>
      <p:sp>
        <p:nvSpPr>
          <p:cNvPr id="419" name="Google Shape;419;p52"/>
          <p:cNvSpPr txBox="1"/>
          <p:nvPr/>
        </p:nvSpPr>
        <p:spPr>
          <a:xfrm>
            <a:off x="277200" y="1242575"/>
            <a:ext cx="8670000" cy="3516000"/>
          </a:xfrm>
          <a:prstGeom prst="rect">
            <a:avLst/>
          </a:prstGeom>
          <a:noFill/>
          <a:ln>
            <a:noFill/>
          </a:ln>
        </p:spPr>
        <p:txBody>
          <a:bodyPr anchorCtr="0" anchor="t" bIns="91425" lIns="91425" spcFirstLastPara="1" rIns="91425" wrap="square" tIns="91425">
            <a:noAutofit/>
          </a:bodyPr>
          <a:lstStyle/>
          <a:p>
            <a:pPr indent="-374650" lvl="0" marL="457200" marR="0" rtl="0" algn="l">
              <a:lnSpc>
                <a:spcPct val="100000"/>
              </a:lnSpc>
              <a:spcBef>
                <a:spcPts val="0"/>
              </a:spcBef>
              <a:spcAft>
                <a:spcPts val="0"/>
              </a:spcAft>
              <a:buClr>
                <a:schemeClr val="dk1"/>
              </a:buClr>
              <a:buSzPts val="2300"/>
              <a:buFont typeface="Calibri"/>
              <a:buChar char="●"/>
            </a:pPr>
            <a:r>
              <a:rPr lang="en" sz="2300">
                <a:solidFill>
                  <a:schemeClr val="dk1"/>
                </a:solidFill>
                <a:latin typeface="Calibri"/>
                <a:ea typeface="Calibri"/>
                <a:cs typeface="Calibri"/>
                <a:sym typeface="Calibri"/>
              </a:rPr>
              <a:t>Initial Common Metadata Editor Tool (CoMET) deployed and available for stakeholder testing</a:t>
            </a:r>
            <a:endParaRPr sz="2300">
              <a:solidFill>
                <a:schemeClr val="dk1"/>
              </a:solidFill>
              <a:latin typeface="Calibri"/>
              <a:ea typeface="Calibri"/>
              <a:cs typeface="Calibri"/>
              <a:sym typeface="Calibri"/>
            </a:endParaRPr>
          </a:p>
          <a:p>
            <a:pPr indent="-374650" lvl="0" marL="457200" marR="0" rtl="0" algn="l">
              <a:lnSpc>
                <a:spcPct val="100000"/>
              </a:lnSpc>
              <a:spcBef>
                <a:spcPts val="0"/>
              </a:spcBef>
              <a:spcAft>
                <a:spcPts val="0"/>
              </a:spcAft>
              <a:buClr>
                <a:schemeClr val="dk1"/>
              </a:buClr>
              <a:buSzPts val="2300"/>
              <a:buFont typeface="Calibri"/>
              <a:buChar char="●"/>
            </a:pPr>
            <a:r>
              <a:rPr lang="en" sz="2300">
                <a:solidFill>
                  <a:schemeClr val="dk1"/>
                </a:solidFill>
                <a:latin typeface="Calibri"/>
                <a:ea typeface="Calibri"/>
                <a:cs typeface="Calibri"/>
                <a:sym typeface="Calibri"/>
              </a:rPr>
              <a:t>Incorporated DSMQ into CoMET</a:t>
            </a:r>
            <a:endParaRPr sz="2300">
              <a:solidFill>
                <a:schemeClr val="dk1"/>
              </a:solidFill>
              <a:latin typeface="Calibri"/>
              <a:ea typeface="Calibri"/>
              <a:cs typeface="Calibri"/>
              <a:sym typeface="Calibri"/>
            </a:endParaRPr>
          </a:p>
          <a:p>
            <a:pPr indent="-374650" lvl="0" marL="457200" marR="0" rtl="0" algn="l">
              <a:lnSpc>
                <a:spcPct val="100000"/>
              </a:lnSpc>
              <a:spcBef>
                <a:spcPts val="0"/>
              </a:spcBef>
              <a:spcAft>
                <a:spcPts val="0"/>
              </a:spcAft>
              <a:buClr>
                <a:schemeClr val="dk1"/>
              </a:buClr>
              <a:buSzPts val="2300"/>
              <a:buFont typeface="Calibri"/>
              <a:buChar char="●"/>
            </a:pPr>
            <a:r>
              <a:rPr lang="en" sz="2300">
                <a:solidFill>
                  <a:schemeClr val="dk1"/>
                </a:solidFill>
                <a:latin typeface="Calibri"/>
                <a:ea typeface="Calibri"/>
                <a:cs typeface="Calibri"/>
                <a:sym typeface="Calibri"/>
              </a:rPr>
              <a:t>Collection Manager supporting tools (Docucomp, CEdit, Metaview, Metaserver, Pipelines, WAFs) operationalized</a:t>
            </a:r>
            <a:endParaRPr sz="2300">
              <a:solidFill>
                <a:schemeClr val="dk1"/>
              </a:solidFill>
              <a:latin typeface="Calibri"/>
              <a:ea typeface="Calibri"/>
              <a:cs typeface="Calibri"/>
              <a:sym typeface="Calibri"/>
            </a:endParaRPr>
          </a:p>
          <a:p>
            <a:pPr indent="-374650" lvl="0" marL="457200" marR="0" rtl="0" algn="l">
              <a:lnSpc>
                <a:spcPct val="100000"/>
              </a:lnSpc>
              <a:spcBef>
                <a:spcPts val="0"/>
              </a:spcBef>
              <a:spcAft>
                <a:spcPts val="0"/>
              </a:spcAft>
              <a:buClr>
                <a:schemeClr val="dk1"/>
              </a:buClr>
              <a:buSzPts val="2300"/>
              <a:buFont typeface="Calibri"/>
              <a:buChar char="●"/>
            </a:pPr>
            <a:r>
              <a:rPr lang="en" sz="2300">
                <a:solidFill>
                  <a:schemeClr val="dk1"/>
                </a:solidFill>
                <a:latin typeface="Calibri"/>
                <a:ea typeface="Calibri"/>
                <a:cs typeface="Calibri"/>
                <a:sym typeface="Calibri"/>
              </a:rPr>
              <a:t>Training sessions Sep 2020 (</a:t>
            </a:r>
            <a:r>
              <a:rPr lang="en" sz="2300">
                <a:solidFill>
                  <a:schemeClr val="dk1"/>
                </a:solidFill>
                <a:latin typeface="Calibri"/>
                <a:ea typeface="Calibri"/>
                <a:cs typeface="Calibri"/>
                <a:sym typeface="Calibri"/>
              </a:rPr>
              <a:t>completed</a:t>
            </a:r>
            <a:r>
              <a:rPr lang="en" sz="2300">
                <a:solidFill>
                  <a:schemeClr val="dk1"/>
                </a:solidFill>
                <a:latin typeface="Calibri"/>
                <a:ea typeface="Calibri"/>
                <a:cs typeface="Calibri"/>
                <a:sym typeface="Calibri"/>
              </a:rPr>
              <a:t>) and Jan 2021 (planned)</a:t>
            </a:r>
            <a:endParaRPr sz="23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53"/>
          <p:cNvSpPr txBox="1"/>
          <p:nvPr/>
        </p:nvSpPr>
        <p:spPr>
          <a:xfrm>
            <a:off x="0" y="432956"/>
            <a:ext cx="9144000" cy="862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3800"/>
              <a:buFont typeface="Arial"/>
              <a:buNone/>
            </a:pPr>
            <a:r>
              <a:rPr b="1" lang="en" sz="3600">
                <a:latin typeface="Calibri"/>
                <a:ea typeface="Calibri"/>
                <a:cs typeface="Calibri"/>
                <a:sym typeface="Calibri"/>
              </a:rPr>
              <a:t>What Have We Achieved?</a:t>
            </a:r>
            <a:endParaRPr b="1" i="0" sz="3600" u="none" cap="none" strike="noStrike">
              <a:latin typeface="Calibri"/>
              <a:ea typeface="Calibri"/>
              <a:cs typeface="Calibri"/>
              <a:sym typeface="Calibri"/>
            </a:endParaRPr>
          </a:p>
        </p:txBody>
      </p:sp>
      <p:sp>
        <p:nvSpPr>
          <p:cNvPr id="426" name="Google Shape;426;p53"/>
          <p:cNvSpPr txBox="1"/>
          <p:nvPr/>
        </p:nvSpPr>
        <p:spPr>
          <a:xfrm>
            <a:off x="454200" y="1242581"/>
            <a:ext cx="8235600" cy="3316800"/>
          </a:xfrm>
          <a:prstGeom prst="rect">
            <a:avLst/>
          </a:prstGeom>
          <a:noFill/>
          <a:ln>
            <a:noFill/>
          </a:ln>
        </p:spPr>
        <p:txBody>
          <a:bodyPr anchorCtr="0" anchor="t" bIns="91425" lIns="91425" spcFirstLastPara="1" rIns="91425" wrap="square" tIns="91425">
            <a:noAutofit/>
          </a:bodyPr>
          <a:lstStyle/>
          <a:p>
            <a:pPr indent="-374650" lvl="0" marL="457200" marR="0" rtl="0" algn="l">
              <a:lnSpc>
                <a:spcPct val="100000"/>
              </a:lnSpc>
              <a:spcBef>
                <a:spcPts val="0"/>
              </a:spcBef>
              <a:spcAft>
                <a:spcPts val="0"/>
              </a:spcAft>
              <a:buClr>
                <a:schemeClr val="dk1"/>
              </a:buClr>
              <a:buSzPts val="2300"/>
              <a:buFont typeface="Calibri"/>
              <a:buChar char="●"/>
            </a:pPr>
            <a:r>
              <a:rPr lang="en" sz="2300" u="sng">
                <a:solidFill>
                  <a:schemeClr val="hlink"/>
                </a:solidFill>
                <a:latin typeface="Calibri"/>
                <a:ea typeface="Calibri"/>
                <a:cs typeface="Calibri"/>
                <a:sym typeface="Calibri"/>
                <a:hlinkClick r:id="rId3"/>
              </a:rPr>
              <a:t>CoMET and DSMQ User’s Guide</a:t>
            </a:r>
            <a:r>
              <a:rPr lang="en" sz="2300">
                <a:solidFill>
                  <a:schemeClr val="dk1"/>
                </a:solidFill>
                <a:latin typeface="Calibri"/>
                <a:ea typeface="Calibri"/>
                <a:cs typeface="Calibri"/>
                <a:sym typeface="Calibri"/>
              </a:rPr>
              <a:t> published to </a:t>
            </a:r>
            <a:r>
              <a:rPr lang="en" sz="2300" u="sng">
                <a:solidFill>
                  <a:schemeClr val="hlink"/>
                </a:solidFill>
                <a:latin typeface="Calibri"/>
                <a:ea typeface="Calibri"/>
                <a:cs typeface="Calibri"/>
                <a:sym typeface="Calibri"/>
                <a:hlinkClick r:id="rId4"/>
              </a:rPr>
              <a:t>NCEI Website</a:t>
            </a:r>
            <a:endParaRPr sz="2300">
              <a:solidFill>
                <a:schemeClr val="dk1"/>
              </a:solidFill>
              <a:latin typeface="Calibri"/>
              <a:ea typeface="Calibri"/>
              <a:cs typeface="Calibri"/>
              <a:sym typeface="Calibri"/>
            </a:endParaRPr>
          </a:p>
          <a:p>
            <a:pPr indent="-374650" lvl="0" marL="457200" marR="0" rtl="0" algn="l">
              <a:lnSpc>
                <a:spcPct val="100000"/>
              </a:lnSpc>
              <a:spcBef>
                <a:spcPts val="0"/>
              </a:spcBef>
              <a:spcAft>
                <a:spcPts val="0"/>
              </a:spcAft>
              <a:buClr>
                <a:schemeClr val="dk1"/>
              </a:buClr>
              <a:buSzPts val="2300"/>
              <a:buFont typeface="Calibri"/>
              <a:buChar char="●"/>
            </a:pPr>
            <a:r>
              <a:rPr lang="en" sz="2300">
                <a:solidFill>
                  <a:schemeClr val="dk1"/>
                </a:solidFill>
                <a:latin typeface="Calibri"/>
                <a:ea typeface="Calibri"/>
                <a:cs typeface="Calibri"/>
                <a:sym typeface="Calibri"/>
              </a:rPr>
              <a:t>MediaCurrent Third-Party Usability Testing </a:t>
            </a:r>
            <a:endParaRPr sz="2300">
              <a:solidFill>
                <a:schemeClr val="dk1"/>
              </a:solidFill>
              <a:latin typeface="Calibri"/>
              <a:ea typeface="Calibri"/>
              <a:cs typeface="Calibri"/>
              <a:sym typeface="Calibri"/>
            </a:endParaRPr>
          </a:p>
          <a:p>
            <a:pPr indent="-374650" lvl="1" marL="914400" marR="0" rtl="0" algn="l">
              <a:lnSpc>
                <a:spcPct val="100000"/>
              </a:lnSpc>
              <a:spcBef>
                <a:spcPts val="0"/>
              </a:spcBef>
              <a:spcAft>
                <a:spcPts val="0"/>
              </a:spcAft>
              <a:buClr>
                <a:schemeClr val="dk1"/>
              </a:buClr>
              <a:buSzPts val="2300"/>
              <a:buFont typeface="Calibri"/>
              <a:buChar char="○"/>
            </a:pPr>
            <a:r>
              <a:rPr lang="en" sz="2300">
                <a:solidFill>
                  <a:schemeClr val="dk1"/>
                </a:solidFill>
                <a:latin typeface="Calibri"/>
                <a:ea typeface="Calibri"/>
                <a:cs typeface="Calibri"/>
                <a:sym typeface="Calibri"/>
              </a:rPr>
              <a:t>Completed a second round of UI testing in late 2018 </a:t>
            </a:r>
            <a:endParaRPr sz="2300">
              <a:solidFill>
                <a:schemeClr val="dk1"/>
              </a:solidFill>
              <a:latin typeface="Calibri"/>
              <a:ea typeface="Calibri"/>
              <a:cs typeface="Calibri"/>
              <a:sym typeface="Calibri"/>
            </a:endParaRPr>
          </a:p>
          <a:p>
            <a:pPr indent="-374650" lvl="1" marL="914400" marR="0" rtl="0" algn="l">
              <a:lnSpc>
                <a:spcPct val="100000"/>
              </a:lnSpc>
              <a:spcBef>
                <a:spcPts val="0"/>
              </a:spcBef>
              <a:spcAft>
                <a:spcPts val="0"/>
              </a:spcAft>
              <a:buClr>
                <a:schemeClr val="dk1"/>
              </a:buClr>
              <a:buSzPts val="2300"/>
              <a:buFont typeface="Calibri"/>
              <a:buChar char="○"/>
            </a:pPr>
            <a:r>
              <a:rPr lang="en" sz="2300">
                <a:solidFill>
                  <a:schemeClr val="dk1"/>
                </a:solidFill>
                <a:latin typeface="Calibri"/>
                <a:ea typeface="Calibri"/>
                <a:cs typeface="Calibri"/>
                <a:sym typeface="Calibri"/>
              </a:rPr>
              <a:t>OneStop 3.0 user interface incorporates feedback and should be released by 30 Sep 2020 with over 20M granules</a:t>
            </a:r>
            <a:endParaRPr sz="2300">
              <a:solidFill>
                <a:schemeClr val="dk1"/>
              </a:solidFill>
              <a:latin typeface="Calibri"/>
              <a:ea typeface="Calibri"/>
              <a:cs typeface="Calibri"/>
              <a:sym typeface="Calibri"/>
            </a:endParaRPr>
          </a:p>
          <a:p>
            <a:pPr indent="-374650" lvl="1" marL="914400" marR="0" rtl="0" algn="l">
              <a:lnSpc>
                <a:spcPct val="100000"/>
              </a:lnSpc>
              <a:spcBef>
                <a:spcPts val="0"/>
              </a:spcBef>
              <a:spcAft>
                <a:spcPts val="0"/>
              </a:spcAft>
              <a:buClr>
                <a:schemeClr val="dk1"/>
              </a:buClr>
              <a:buSzPts val="2300"/>
              <a:buFont typeface="Calibri"/>
              <a:buChar char="○"/>
            </a:pPr>
            <a:r>
              <a:rPr lang="en" sz="2300">
                <a:solidFill>
                  <a:schemeClr val="dk1"/>
                </a:solidFill>
                <a:latin typeface="Calibri"/>
                <a:ea typeface="Calibri"/>
                <a:cs typeface="Calibri"/>
                <a:sym typeface="Calibri"/>
              </a:rPr>
              <a:t>CoMET testing completed, feedback being incorporated into 2.0 release anticipated soon</a:t>
            </a:r>
            <a:endParaRPr sz="2300">
              <a:solidFill>
                <a:schemeClr val="dk1"/>
              </a:solidFill>
              <a:latin typeface="Calibri"/>
              <a:ea typeface="Calibri"/>
              <a:cs typeface="Calibri"/>
              <a:sym typeface="Calibri"/>
            </a:endParaRPr>
          </a:p>
          <a:p>
            <a:pPr indent="0" lvl="0" marL="914400" marR="0" rtl="0" algn="l">
              <a:lnSpc>
                <a:spcPct val="100000"/>
              </a:lnSpc>
              <a:spcBef>
                <a:spcPts val="0"/>
              </a:spcBef>
              <a:spcAft>
                <a:spcPts val="0"/>
              </a:spcAft>
              <a:buNone/>
            </a:pPr>
            <a:r>
              <a:t/>
            </a:r>
            <a:endParaRPr sz="600">
              <a:solidFill>
                <a:schemeClr val="dk1"/>
              </a:solidFill>
              <a:latin typeface="Calibri"/>
              <a:ea typeface="Calibri"/>
              <a:cs typeface="Calibri"/>
              <a:sym typeface="Calibri"/>
            </a:endParaRPr>
          </a:p>
          <a:p>
            <a:pPr indent="-374650" lvl="0" marL="457200" marR="0" rtl="0" algn="l">
              <a:lnSpc>
                <a:spcPct val="100000"/>
              </a:lnSpc>
              <a:spcBef>
                <a:spcPts val="0"/>
              </a:spcBef>
              <a:spcAft>
                <a:spcPts val="0"/>
              </a:spcAft>
              <a:buClr>
                <a:schemeClr val="dk1"/>
              </a:buClr>
              <a:buSzPts val="2300"/>
              <a:buFont typeface="Calibri"/>
              <a:buChar char="●"/>
            </a:pPr>
            <a:r>
              <a:rPr lang="en" sz="2300">
                <a:solidFill>
                  <a:schemeClr val="dk1"/>
                </a:solidFill>
                <a:latin typeface="Calibri"/>
                <a:ea typeface="Calibri"/>
                <a:cs typeface="Calibri"/>
                <a:sym typeface="Calibri"/>
              </a:rPr>
              <a:t>Established initial framework for the Open Data Framework being leveraged by the NESDIS Common Cloud Framework</a:t>
            </a:r>
            <a:endParaRPr sz="23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54"/>
          <p:cNvSpPr txBox="1"/>
          <p:nvPr/>
        </p:nvSpPr>
        <p:spPr>
          <a:xfrm>
            <a:off x="0" y="432956"/>
            <a:ext cx="9144000" cy="862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3800"/>
              <a:buFont typeface="Arial"/>
              <a:buNone/>
            </a:pPr>
            <a:r>
              <a:rPr b="1" i="0" lang="en" sz="3600" u="none" cap="none" strike="noStrike">
                <a:latin typeface="Calibri"/>
                <a:ea typeface="Calibri"/>
                <a:cs typeface="Calibri"/>
                <a:sym typeface="Calibri"/>
              </a:rPr>
              <a:t>NCEI’s Open Data Framework</a:t>
            </a:r>
            <a:r>
              <a:rPr b="1" baseline="30000" lang="en" sz="3600">
                <a:latin typeface="Calibri"/>
                <a:ea typeface="Calibri"/>
                <a:cs typeface="Calibri"/>
                <a:sym typeface="Calibri"/>
              </a:rPr>
              <a:t>2</a:t>
            </a:r>
            <a:r>
              <a:rPr b="1" baseline="30000" i="0" lang="en" sz="3600" u="none" cap="none" strike="noStrike">
                <a:latin typeface="Calibri"/>
                <a:ea typeface="Calibri"/>
                <a:cs typeface="Calibri"/>
                <a:sym typeface="Calibri"/>
              </a:rPr>
              <a:t>,000 ft</a:t>
            </a:r>
            <a:endParaRPr b="1" baseline="30000" i="0" sz="3600" u="none" cap="none" strike="noStrike">
              <a:latin typeface="Calibri"/>
              <a:ea typeface="Calibri"/>
              <a:cs typeface="Calibri"/>
              <a:sym typeface="Calibri"/>
            </a:endParaRPr>
          </a:p>
        </p:txBody>
      </p:sp>
      <p:sp>
        <p:nvSpPr>
          <p:cNvPr id="433" name="Google Shape;433;p54"/>
          <p:cNvSpPr/>
          <p:nvPr/>
        </p:nvSpPr>
        <p:spPr>
          <a:xfrm>
            <a:off x="5007600" y="3193725"/>
            <a:ext cx="2912100" cy="1099800"/>
          </a:xfrm>
          <a:prstGeom prst="roundRect">
            <a:avLst>
              <a:gd fmla="val 16667" name="adj"/>
            </a:avLst>
          </a:prstGeom>
          <a:solidFill>
            <a:srgbClr val="B4A7D6"/>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Storage </a:t>
            </a:r>
            <a:r>
              <a:rPr lang="en" sz="1400"/>
              <a:t>Services</a:t>
            </a:r>
            <a:endParaRPr sz="1400"/>
          </a:p>
        </p:txBody>
      </p:sp>
      <p:sp>
        <p:nvSpPr>
          <p:cNvPr id="434" name="Google Shape;434;p54"/>
          <p:cNvSpPr/>
          <p:nvPr/>
        </p:nvSpPr>
        <p:spPr>
          <a:xfrm>
            <a:off x="8158313" y="1812250"/>
            <a:ext cx="443400" cy="224700"/>
          </a:xfrm>
          <a:prstGeom prst="lef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 name="Google Shape;435;p54"/>
          <p:cNvSpPr/>
          <p:nvPr/>
        </p:nvSpPr>
        <p:spPr>
          <a:xfrm>
            <a:off x="6824475" y="993600"/>
            <a:ext cx="1487400" cy="1784700"/>
          </a:xfrm>
          <a:prstGeom prst="roundRect">
            <a:avLst>
              <a:gd fmla="val 16667" name="adj"/>
            </a:avLst>
          </a:prstGeom>
          <a:solidFill>
            <a:srgbClr val="FFF2CC"/>
          </a:solidFill>
          <a:ln cap="flat" cmpd="sng" w="38100">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 name="Google Shape;436;p54"/>
          <p:cNvSpPr/>
          <p:nvPr/>
        </p:nvSpPr>
        <p:spPr>
          <a:xfrm>
            <a:off x="1839850" y="2891575"/>
            <a:ext cx="2560200" cy="1379400"/>
          </a:xfrm>
          <a:prstGeom prst="roundRect">
            <a:avLst>
              <a:gd fmla="val 16667" name="adj"/>
            </a:avLst>
          </a:prstGeom>
          <a:solidFill>
            <a:srgbClr val="D9EAD3"/>
          </a:solidFill>
          <a:ln cap="flat" cmpd="sng" w="19050">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Inventory  </a:t>
            </a:r>
            <a:r>
              <a:rPr lang="en" sz="1400"/>
              <a:t>Manager</a:t>
            </a:r>
            <a:endParaRPr sz="1400"/>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workflows</a:t>
            </a:r>
            <a:endParaRPr sz="1400"/>
          </a:p>
        </p:txBody>
      </p:sp>
      <p:sp>
        <p:nvSpPr>
          <p:cNvPr id="437" name="Google Shape;437;p54"/>
          <p:cNvSpPr/>
          <p:nvPr/>
        </p:nvSpPr>
        <p:spPr>
          <a:xfrm>
            <a:off x="1955575" y="3273113"/>
            <a:ext cx="835200" cy="761100"/>
          </a:xfrm>
          <a:prstGeom prst="flowChartInternalStorage">
            <a:avLst/>
          </a:prstGeom>
          <a:solidFill>
            <a:srgbClr val="B6D7A8"/>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M/D Event Log</a:t>
            </a:r>
            <a:endParaRPr sz="1400"/>
          </a:p>
        </p:txBody>
      </p:sp>
      <p:sp>
        <p:nvSpPr>
          <p:cNvPr id="438" name="Google Shape;438;p54"/>
          <p:cNvSpPr/>
          <p:nvPr/>
        </p:nvSpPr>
        <p:spPr>
          <a:xfrm>
            <a:off x="2904114" y="3288647"/>
            <a:ext cx="1313100" cy="403200"/>
          </a:xfrm>
          <a:prstGeom prst="roundRect">
            <a:avLst>
              <a:gd fmla="val 16667" name="adj"/>
            </a:avLst>
          </a:prstGeom>
          <a:solidFill>
            <a:srgbClr val="B6D7A8"/>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9" name="Google Shape;439;p54"/>
          <p:cNvSpPr/>
          <p:nvPr/>
        </p:nvSpPr>
        <p:spPr>
          <a:xfrm>
            <a:off x="2967292" y="3360809"/>
            <a:ext cx="255000" cy="258900"/>
          </a:xfrm>
          <a:prstGeom prst="roundRect">
            <a:avLst>
              <a:gd fmla="val 16667" name="adj"/>
            </a:avLst>
          </a:prstGeom>
          <a:solidFill>
            <a:srgbClr val="93C47D"/>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0" name="Google Shape;440;p54"/>
          <p:cNvSpPr/>
          <p:nvPr/>
        </p:nvSpPr>
        <p:spPr>
          <a:xfrm>
            <a:off x="3272092" y="3360809"/>
            <a:ext cx="255000" cy="258900"/>
          </a:xfrm>
          <a:prstGeom prst="roundRect">
            <a:avLst>
              <a:gd fmla="val 16667" name="adj"/>
            </a:avLst>
          </a:prstGeom>
          <a:solidFill>
            <a:srgbClr val="93C47D"/>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 name="Google Shape;441;p54"/>
          <p:cNvSpPr/>
          <p:nvPr/>
        </p:nvSpPr>
        <p:spPr>
          <a:xfrm>
            <a:off x="3576892" y="3360809"/>
            <a:ext cx="255000" cy="258900"/>
          </a:xfrm>
          <a:prstGeom prst="roundRect">
            <a:avLst>
              <a:gd fmla="val 16667" name="adj"/>
            </a:avLst>
          </a:prstGeom>
          <a:solidFill>
            <a:srgbClr val="93C47D"/>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2" name="Google Shape;442;p54"/>
          <p:cNvSpPr/>
          <p:nvPr/>
        </p:nvSpPr>
        <p:spPr>
          <a:xfrm>
            <a:off x="3881692" y="3360809"/>
            <a:ext cx="255000" cy="258900"/>
          </a:xfrm>
          <a:prstGeom prst="roundRect">
            <a:avLst>
              <a:gd fmla="val 16667" name="adj"/>
            </a:avLst>
          </a:prstGeom>
          <a:solidFill>
            <a:srgbClr val="93C47D"/>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3" name="Google Shape;443;p54"/>
          <p:cNvSpPr/>
          <p:nvPr/>
        </p:nvSpPr>
        <p:spPr>
          <a:xfrm>
            <a:off x="2980314" y="3517247"/>
            <a:ext cx="1313100" cy="403200"/>
          </a:xfrm>
          <a:prstGeom prst="roundRect">
            <a:avLst>
              <a:gd fmla="val 16667" name="adj"/>
            </a:avLst>
          </a:prstGeom>
          <a:solidFill>
            <a:srgbClr val="B6D7A8"/>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4" name="Google Shape;444;p54"/>
          <p:cNvSpPr/>
          <p:nvPr/>
        </p:nvSpPr>
        <p:spPr>
          <a:xfrm>
            <a:off x="3043492" y="3589409"/>
            <a:ext cx="255000" cy="258900"/>
          </a:xfrm>
          <a:prstGeom prst="roundRect">
            <a:avLst>
              <a:gd fmla="val 16667" name="adj"/>
            </a:avLst>
          </a:prstGeom>
          <a:solidFill>
            <a:srgbClr val="93C47D"/>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5" name="Google Shape;445;p54"/>
          <p:cNvSpPr/>
          <p:nvPr/>
        </p:nvSpPr>
        <p:spPr>
          <a:xfrm>
            <a:off x="3348292" y="3589409"/>
            <a:ext cx="255000" cy="258900"/>
          </a:xfrm>
          <a:prstGeom prst="roundRect">
            <a:avLst>
              <a:gd fmla="val 16667" name="adj"/>
            </a:avLst>
          </a:prstGeom>
          <a:solidFill>
            <a:srgbClr val="93C47D"/>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6" name="Google Shape;446;p54"/>
          <p:cNvSpPr/>
          <p:nvPr/>
        </p:nvSpPr>
        <p:spPr>
          <a:xfrm>
            <a:off x="3653092" y="3589409"/>
            <a:ext cx="255000" cy="258900"/>
          </a:xfrm>
          <a:prstGeom prst="roundRect">
            <a:avLst>
              <a:gd fmla="val 16667" name="adj"/>
            </a:avLst>
          </a:prstGeom>
          <a:solidFill>
            <a:srgbClr val="93C47D"/>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7" name="Google Shape;447;p54"/>
          <p:cNvSpPr/>
          <p:nvPr/>
        </p:nvSpPr>
        <p:spPr>
          <a:xfrm>
            <a:off x="3957892" y="3589409"/>
            <a:ext cx="255000" cy="258900"/>
          </a:xfrm>
          <a:prstGeom prst="roundRect">
            <a:avLst>
              <a:gd fmla="val 16667" name="adj"/>
            </a:avLst>
          </a:prstGeom>
          <a:solidFill>
            <a:srgbClr val="93C47D"/>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8" name="Google Shape;448;p54"/>
          <p:cNvSpPr/>
          <p:nvPr/>
        </p:nvSpPr>
        <p:spPr>
          <a:xfrm>
            <a:off x="7010950" y="1598563"/>
            <a:ext cx="1137900" cy="403200"/>
          </a:xfrm>
          <a:prstGeom prst="roundRect">
            <a:avLst>
              <a:gd fmla="val 16667" name="adj"/>
            </a:avLst>
          </a:prstGeom>
          <a:solidFill>
            <a:srgbClr val="FFF2CC"/>
          </a:solidFill>
          <a:ln cap="flat" cmpd="sng" w="38100">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OneStop UI</a:t>
            </a:r>
            <a:endParaRPr sz="1400"/>
          </a:p>
        </p:txBody>
      </p:sp>
      <p:sp>
        <p:nvSpPr>
          <p:cNvPr id="449" name="Google Shape;449;p54"/>
          <p:cNvSpPr txBox="1"/>
          <p:nvPr/>
        </p:nvSpPr>
        <p:spPr>
          <a:xfrm>
            <a:off x="35650" y="1651075"/>
            <a:ext cx="1031400" cy="55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Data Managers</a:t>
            </a:r>
            <a:endParaRPr sz="1400"/>
          </a:p>
        </p:txBody>
      </p:sp>
      <p:sp>
        <p:nvSpPr>
          <p:cNvPr id="450" name="Google Shape;450;p54"/>
          <p:cNvSpPr txBox="1"/>
          <p:nvPr/>
        </p:nvSpPr>
        <p:spPr>
          <a:xfrm>
            <a:off x="8376470" y="2084310"/>
            <a:ext cx="756900" cy="290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Public</a:t>
            </a:r>
            <a:endParaRPr sz="1400"/>
          </a:p>
        </p:txBody>
      </p:sp>
      <p:pic>
        <p:nvPicPr>
          <p:cNvPr descr="Free vector graphic: Contact, Friend, Icon, Pawn, Person - Free ..." id="451" name="Google Shape;451;p54"/>
          <p:cNvPicPr preferRelativeResize="0"/>
          <p:nvPr/>
        </p:nvPicPr>
        <p:blipFill rotWithShape="1">
          <a:blip r:embed="rId3">
            <a:alphaModFix/>
          </a:blip>
          <a:srcRect b="0" l="0" r="0" t="0"/>
          <a:stretch/>
        </p:blipFill>
        <p:spPr>
          <a:xfrm>
            <a:off x="319404" y="1233639"/>
            <a:ext cx="371401" cy="479225"/>
          </a:xfrm>
          <a:prstGeom prst="rect">
            <a:avLst/>
          </a:prstGeom>
          <a:noFill/>
          <a:ln>
            <a:noFill/>
          </a:ln>
        </p:spPr>
      </p:pic>
      <p:pic>
        <p:nvPicPr>
          <p:cNvPr descr="Free vector graphic: Contact, Friend, Icon, Pawn, Person - Free ..." id="452" name="Google Shape;452;p54"/>
          <p:cNvPicPr preferRelativeResize="0"/>
          <p:nvPr/>
        </p:nvPicPr>
        <p:blipFill rotWithShape="1">
          <a:blip r:embed="rId3">
            <a:alphaModFix/>
          </a:blip>
          <a:srcRect b="0" l="0" r="0" t="0"/>
          <a:stretch/>
        </p:blipFill>
        <p:spPr>
          <a:xfrm>
            <a:off x="8611190" y="1675252"/>
            <a:ext cx="371401" cy="479225"/>
          </a:xfrm>
          <a:prstGeom prst="rect">
            <a:avLst/>
          </a:prstGeom>
          <a:noFill/>
          <a:ln>
            <a:noFill/>
          </a:ln>
        </p:spPr>
      </p:pic>
      <p:sp>
        <p:nvSpPr>
          <p:cNvPr id="453" name="Google Shape;453;p54"/>
          <p:cNvSpPr/>
          <p:nvPr/>
        </p:nvSpPr>
        <p:spPr>
          <a:xfrm>
            <a:off x="7087150" y="2256350"/>
            <a:ext cx="1137900" cy="403200"/>
          </a:xfrm>
          <a:prstGeom prst="roundRect">
            <a:avLst>
              <a:gd fmla="val 16667" name="adj"/>
            </a:avLst>
          </a:prstGeom>
          <a:solidFill>
            <a:srgbClr val="FFF2CC"/>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454" name="Google Shape;454;p54"/>
          <p:cNvSpPr/>
          <p:nvPr/>
        </p:nvSpPr>
        <p:spPr>
          <a:xfrm>
            <a:off x="7010950" y="2180150"/>
            <a:ext cx="1137900" cy="403200"/>
          </a:xfrm>
          <a:prstGeom prst="roundRect">
            <a:avLst>
              <a:gd fmla="val 16667" name="adj"/>
            </a:avLst>
          </a:prstGeom>
          <a:solidFill>
            <a:srgbClr val="FFF2CC"/>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455" name="Google Shape;455;p54"/>
          <p:cNvSpPr/>
          <p:nvPr/>
        </p:nvSpPr>
        <p:spPr>
          <a:xfrm>
            <a:off x="6934750" y="2103950"/>
            <a:ext cx="1137900" cy="403200"/>
          </a:xfrm>
          <a:prstGeom prst="roundRect">
            <a:avLst>
              <a:gd fmla="val 16667" name="adj"/>
            </a:avLst>
          </a:prstGeom>
          <a:solidFill>
            <a:srgbClr val="FFF2CC"/>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Thin Portals</a:t>
            </a:r>
            <a:endParaRPr sz="1400"/>
          </a:p>
        </p:txBody>
      </p:sp>
      <p:grpSp>
        <p:nvGrpSpPr>
          <p:cNvPr id="456" name="Google Shape;456;p54"/>
          <p:cNvGrpSpPr/>
          <p:nvPr/>
        </p:nvGrpSpPr>
        <p:grpSpPr>
          <a:xfrm>
            <a:off x="4821900" y="1129738"/>
            <a:ext cx="1580700" cy="1445711"/>
            <a:chOff x="4900900" y="814175"/>
            <a:chExt cx="1580700" cy="1025400"/>
          </a:xfrm>
        </p:grpSpPr>
        <p:sp>
          <p:nvSpPr>
            <p:cNvPr id="457" name="Google Shape;457;p54"/>
            <p:cNvSpPr/>
            <p:nvPr/>
          </p:nvSpPr>
          <p:spPr>
            <a:xfrm>
              <a:off x="4900900" y="814175"/>
              <a:ext cx="1580700" cy="1025400"/>
            </a:xfrm>
            <a:prstGeom prst="roundRect">
              <a:avLst>
                <a:gd fmla="val 16667" name="adj"/>
              </a:avLst>
            </a:prstGeom>
            <a:solidFill>
              <a:srgbClr val="FFF2CC"/>
            </a:solidFill>
            <a:ln cap="flat" cmpd="sng" w="38100">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OneStop API/ Search Engine</a:t>
              </a:r>
              <a:endParaRPr sz="1400"/>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8" name="Google Shape;458;p54"/>
            <p:cNvSpPr/>
            <p:nvPr/>
          </p:nvSpPr>
          <p:spPr>
            <a:xfrm>
              <a:off x="5193025" y="1404420"/>
              <a:ext cx="996450" cy="396837"/>
            </a:xfrm>
            <a:prstGeom prst="flowChartPredefinedProcess">
              <a:avLst/>
            </a:prstGeom>
            <a:solidFill>
              <a:srgbClr val="FFE599"/>
            </a:solidFill>
            <a:ln cap="flat" cmpd="sng" w="38100">
              <a:solidFill>
                <a:srgbClr val="59595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Index</a:t>
              </a:r>
              <a:endParaRPr sz="1400"/>
            </a:p>
          </p:txBody>
        </p:sp>
      </p:grpSp>
      <p:sp>
        <p:nvSpPr>
          <p:cNvPr id="459" name="Google Shape;459;p54"/>
          <p:cNvSpPr/>
          <p:nvPr/>
        </p:nvSpPr>
        <p:spPr>
          <a:xfrm>
            <a:off x="7010950" y="1078675"/>
            <a:ext cx="1137900" cy="403200"/>
          </a:xfrm>
          <a:prstGeom prst="roundRect">
            <a:avLst>
              <a:gd fmla="val 16667" name="adj"/>
            </a:avLst>
          </a:prstGeom>
          <a:solidFill>
            <a:srgbClr val="FFF2CC"/>
          </a:solidFill>
          <a:ln cap="flat" cmpd="sng" w="38100">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External Systems</a:t>
            </a:r>
            <a:endParaRPr sz="1400"/>
          </a:p>
        </p:txBody>
      </p:sp>
      <p:sp>
        <p:nvSpPr>
          <p:cNvPr id="460" name="Google Shape;460;p54"/>
          <p:cNvSpPr/>
          <p:nvPr/>
        </p:nvSpPr>
        <p:spPr>
          <a:xfrm>
            <a:off x="2877275" y="1752550"/>
            <a:ext cx="443400" cy="344100"/>
          </a:xfrm>
          <a:prstGeom prst="roundRect">
            <a:avLst>
              <a:gd fmla="val 16667" name="adj"/>
            </a:avLst>
          </a:prstGeom>
          <a:solidFill>
            <a:srgbClr val="D9EAD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rgbClr val="000000"/>
                </a:solidFill>
                <a:latin typeface="Arial"/>
                <a:ea typeface="Arial"/>
                <a:cs typeface="Arial"/>
                <a:sym typeface="Arial"/>
              </a:rPr>
              <a:t>CoMET</a:t>
            </a:r>
            <a:endParaRPr sz="1400"/>
          </a:p>
        </p:txBody>
      </p:sp>
      <p:sp>
        <p:nvSpPr>
          <p:cNvPr id="461" name="Google Shape;461;p54"/>
          <p:cNvSpPr/>
          <p:nvPr/>
        </p:nvSpPr>
        <p:spPr>
          <a:xfrm>
            <a:off x="2115275" y="1752550"/>
            <a:ext cx="443400" cy="344100"/>
          </a:xfrm>
          <a:prstGeom prst="roundRect">
            <a:avLst>
              <a:gd fmla="val 16667" name="adj"/>
            </a:avLst>
          </a:prstGeom>
          <a:solidFill>
            <a:srgbClr val="D9EAD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rgbClr val="000000"/>
                </a:solidFill>
                <a:latin typeface="Arial"/>
                <a:ea typeface="Arial"/>
                <a:cs typeface="Arial"/>
                <a:sym typeface="Arial"/>
              </a:rPr>
              <a:t>EMMA</a:t>
            </a:r>
            <a:endParaRPr sz="1400"/>
          </a:p>
        </p:txBody>
      </p:sp>
      <p:sp>
        <p:nvSpPr>
          <p:cNvPr id="462" name="Google Shape;462;p54"/>
          <p:cNvSpPr/>
          <p:nvPr/>
        </p:nvSpPr>
        <p:spPr>
          <a:xfrm>
            <a:off x="1003000" y="1156425"/>
            <a:ext cx="3473400" cy="1379400"/>
          </a:xfrm>
          <a:prstGeom prst="roundRect">
            <a:avLst>
              <a:gd fmla="val 16667" name="adj"/>
            </a:avLst>
          </a:prstGeom>
          <a:solidFill>
            <a:srgbClr val="D9EAD3"/>
          </a:solidFill>
          <a:ln cap="flat" cmpd="sng" w="9525">
            <a:solidFill>
              <a:srgbClr val="59595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Collection </a:t>
            </a:r>
            <a:r>
              <a:rPr lang="en" sz="1400"/>
              <a:t>Manager</a:t>
            </a:r>
            <a:endParaRPr sz="1400"/>
          </a:p>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sp>
        <p:nvSpPr>
          <p:cNvPr id="463" name="Google Shape;463;p54"/>
          <p:cNvSpPr/>
          <p:nvPr/>
        </p:nvSpPr>
        <p:spPr>
          <a:xfrm>
            <a:off x="1903002" y="1895654"/>
            <a:ext cx="1247999" cy="559591"/>
          </a:xfrm>
          <a:prstGeom prst="flowChartMagneticDisk">
            <a:avLst/>
          </a:prstGeom>
          <a:solidFill>
            <a:srgbClr val="B6D7A8"/>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Collection M/D</a:t>
            </a:r>
            <a:endParaRPr sz="1400"/>
          </a:p>
        </p:txBody>
      </p:sp>
      <p:sp>
        <p:nvSpPr>
          <p:cNvPr id="464" name="Google Shape;464;p54"/>
          <p:cNvSpPr/>
          <p:nvPr/>
        </p:nvSpPr>
        <p:spPr>
          <a:xfrm>
            <a:off x="1882050" y="1582025"/>
            <a:ext cx="1243800" cy="256800"/>
          </a:xfrm>
          <a:prstGeom prst="roundRect">
            <a:avLst>
              <a:gd fmla="val 16667" name="adj"/>
            </a:avLst>
          </a:prstGeom>
          <a:solidFill>
            <a:srgbClr val="B6D7A8"/>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CoMET</a:t>
            </a:r>
            <a:endParaRPr sz="1400"/>
          </a:p>
        </p:txBody>
      </p:sp>
      <p:sp>
        <p:nvSpPr>
          <p:cNvPr id="465" name="Google Shape;465;p54"/>
          <p:cNvSpPr/>
          <p:nvPr/>
        </p:nvSpPr>
        <p:spPr>
          <a:xfrm>
            <a:off x="3320263" y="1582025"/>
            <a:ext cx="1031400" cy="256800"/>
          </a:xfrm>
          <a:prstGeom prst="roundRect">
            <a:avLst>
              <a:gd fmla="val 16667" name="adj"/>
            </a:avLst>
          </a:prstGeom>
          <a:solidFill>
            <a:srgbClr val="B6D7A8"/>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Metaserver</a:t>
            </a:r>
            <a:endParaRPr sz="1400"/>
          </a:p>
        </p:txBody>
      </p:sp>
      <p:grpSp>
        <p:nvGrpSpPr>
          <p:cNvPr id="466" name="Google Shape;466;p54"/>
          <p:cNvGrpSpPr/>
          <p:nvPr/>
        </p:nvGrpSpPr>
        <p:grpSpPr>
          <a:xfrm>
            <a:off x="1079200" y="1573925"/>
            <a:ext cx="746100" cy="591625"/>
            <a:chOff x="622000" y="1573925"/>
            <a:chExt cx="746100" cy="591625"/>
          </a:xfrm>
        </p:grpSpPr>
        <p:sp>
          <p:nvSpPr>
            <p:cNvPr id="467" name="Google Shape;467;p54"/>
            <p:cNvSpPr/>
            <p:nvPr/>
          </p:nvSpPr>
          <p:spPr>
            <a:xfrm>
              <a:off x="627075" y="1573925"/>
              <a:ext cx="667500" cy="256800"/>
            </a:xfrm>
            <a:prstGeom prst="roundRect">
              <a:avLst>
                <a:gd fmla="val 16667" name="adj"/>
              </a:avLst>
            </a:prstGeom>
            <a:solidFill>
              <a:srgbClr val="B6D7A8"/>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CEdit</a:t>
              </a:r>
              <a:endParaRPr sz="1400"/>
            </a:p>
          </p:txBody>
        </p:sp>
        <p:sp>
          <p:nvSpPr>
            <p:cNvPr id="468" name="Google Shape;468;p54"/>
            <p:cNvSpPr/>
            <p:nvPr/>
          </p:nvSpPr>
          <p:spPr>
            <a:xfrm>
              <a:off x="622000" y="1908750"/>
              <a:ext cx="746100" cy="256800"/>
            </a:xfrm>
            <a:prstGeom prst="roundRect">
              <a:avLst>
                <a:gd fmla="val 16667" name="adj"/>
              </a:avLst>
            </a:prstGeom>
            <a:solidFill>
              <a:srgbClr val="B6D7A8"/>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Rubrics</a:t>
              </a:r>
              <a:endParaRPr sz="1400"/>
            </a:p>
          </p:txBody>
        </p:sp>
      </p:grpSp>
      <p:sp>
        <p:nvSpPr>
          <p:cNvPr id="469" name="Google Shape;469;p54"/>
          <p:cNvSpPr/>
          <p:nvPr/>
        </p:nvSpPr>
        <p:spPr>
          <a:xfrm>
            <a:off x="3320275" y="1908750"/>
            <a:ext cx="1031400" cy="256800"/>
          </a:xfrm>
          <a:prstGeom prst="roundRect">
            <a:avLst>
              <a:gd fmla="val 16667" name="adj"/>
            </a:avLst>
          </a:prstGeom>
          <a:solidFill>
            <a:srgbClr val="B6D7A8"/>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DocuComp</a:t>
            </a:r>
            <a:endParaRPr sz="1400"/>
          </a:p>
        </p:txBody>
      </p:sp>
      <p:sp>
        <p:nvSpPr>
          <p:cNvPr id="470" name="Google Shape;470;p54"/>
          <p:cNvSpPr/>
          <p:nvPr/>
        </p:nvSpPr>
        <p:spPr>
          <a:xfrm>
            <a:off x="6402600" y="1812250"/>
            <a:ext cx="443400" cy="224700"/>
          </a:xfrm>
          <a:prstGeom prst="lef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 name="Google Shape;471;p54"/>
          <p:cNvSpPr/>
          <p:nvPr/>
        </p:nvSpPr>
        <p:spPr>
          <a:xfrm>
            <a:off x="1368100" y="3318925"/>
            <a:ext cx="443400" cy="224700"/>
          </a:xfrm>
          <a:prstGeom prst="lef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2" name="Google Shape;472;p54"/>
          <p:cNvSpPr/>
          <p:nvPr/>
        </p:nvSpPr>
        <p:spPr>
          <a:xfrm>
            <a:off x="426725" y="2886975"/>
            <a:ext cx="1096200" cy="1099800"/>
          </a:xfrm>
          <a:prstGeom prst="roundRect">
            <a:avLst>
              <a:gd fmla="val 16667" name="adj"/>
            </a:avLst>
          </a:prstGeom>
          <a:solidFill>
            <a:srgbClr val="A4C2F4"/>
          </a:solidFill>
          <a:ln cap="flat" cmpd="sng" w="38100">
            <a:solidFill>
              <a:srgbClr val="59595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Common Ingest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t/>
            </a:r>
            <a:endParaRPr sz="1000"/>
          </a:p>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Data Streams</a:t>
            </a:r>
            <a:endParaRPr sz="1400"/>
          </a:p>
        </p:txBody>
      </p:sp>
      <p:pic>
        <p:nvPicPr>
          <p:cNvPr descr="Free vector graphic: Contact, Friend, Icon, Pawn, Person - Free ..." id="473" name="Google Shape;473;p54"/>
          <p:cNvPicPr preferRelativeResize="0"/>
          <p:nvPr/>
        </p:nvPicPr>
        <p:blipFill rotWithShape="1">
          <a:blip r:embed="rId3">
            <a:alphaModFix/>
          </a:blip>
          <a:srcRect b="0" l="0" r="0" t="0"/>
          <a:stretch/>
        </p:blipFill>
        <p:spPr>
          <a:xfrm>
            <a:off x="707804" y="4347164"/>
            <a:ext cx="371401" cy="479225"/>
          </a:xfrm>
          <a:prstGeom prst="rect">
            <a:avLst/>
          </a:prstGeom>
          <a:noFill/>
          <a:ln>
            <a:noFill/>
          </a:ln>
        </p:spPr>
      </p:pic>
      <p:sp>
        <p:nvSpPr>
          <p:cNvPr id="474" name="Google Shape;474;p54"/>
          <p:cNvSpPr txBox="1"/>
          <p:nvPr/>
        </p:nvSpPr>
        <p:spPr>
          <a:xfrm>
            <a:off x="1079200" y="4441738"/>
            <a:ext cx="1487400" cy="290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Data Producers and Operators</a:t>
            </a:r>
            <a:endParaRPr sz="1400"/>
          </a:p>
        </p:txBody>
      </p:sp>
      <p:sp>
        <p:nvSpPr>
          <p:cNvPr id="475" name="Google Shape;475;p54"/>
          <p:cNvSpPr/>
          <p:nvPr/>
        </p:nvSpPr>
        <p:spPr>
          <a:xfrm>
            <a:off x="6065650" y="3598773"/>
            <a:ext cx="671825" cy="559500"/>
          </a:xfrm>
          <a:prstGeom prst="flowChartMagneticDisk">
            <a:avLst/>
          </a:prstGeom>
          <a:solidFill>
            <a:srgbClr val="8E7CC3"/>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Disk</a:t>
            </a:r>
            <a:endParaRPr sz="1400"/>
          </a:p>
        </p:txBody>
      </p:sp>
      <p:sp>
        <p:nvSpPr>
          <p:cNvPr id="476" name="Google Shape;476;p54"/>
          <p:cNvSpPr/>
          <p:nvPr/>
        </p:nvSpPr>
        <p:spPr>
          <a:xfrm>
            <a:off x="6868350" y="3573325"/>
            <a:ext cx="927180" cy="591624"/>
          </a:xfrm>
          <a:prstGeom prst="cloud">
            <a:avLst/>
          </a:prstGeom>
          <a:solidFill>
            <a:srgbClr val="8E7CC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Cloud</a:t>
            </a:r>
            <a:endParaRPr sz="1400"/>
          </a:p>
        </p:txBody>
      </p:sp>
      <p:sp>
        <p:nvSpPr>
          <p:cNvPr id="477" name="Google Shape;477;p54"/>
          <p:cNvSpPr/>
          <p:nvPr/>
        </p:nvSpPr>
        <p:spPr>
          <a:xfrm>
            <a:off x="5153925" y="3620374"/>
            <a:ext cx="746100" cy="479100"/>
          </a:xfrm>
          <a:prstGeom prst="flowChartMagneticTape">
            <a:avLst/>
          </a:prstGeom>
          <a:solidFill>
            <a:srgbClr val="8E7CC3"/>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Tape</a:t>
            </a:r>
            <a:endParaRPr sz="1400"/>
          </a:p>
        </p:txBody>
      </p:sp>
      <p:sp>
        <p:nvSpPr>
          <p:cNvPr id="478" name="Google Shape;478;p54"/>
          <p:cNvSpPr/>
          <p:nvPr/>
        </p:nvSpPr>
        <p:spPr>
          <a:xfrm rot="5402326">
            <a:off x="2340802" y="2594237"/>
            <a:ext cx="443400" cy="224700"/>
          </a:xfrm>
          <a:prstGeom prst="lef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9" name="Google Shape;479;p54"/>
          <p:cNvSpPr/>
          <p:nvPr/>
        </p:nvSpPr>
        <p:spPr>
          <a:xfrm>
            <a:off x="-49225" y="3311925"/>
            <a:ext cx="443400" cy="224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0" name="Google Shape;480;p54"/>
          <p:cNvSpPr/>
          <p:nvPr/>
        </p:nvSpPr>
        <p:spPr>
          <a:xfrm rot="-1987866">
            <a:off x="4393598" y="2686324"/>
            <a:ext cx="443504" cy="224582"/>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1" name="Google Shape;481;p54"/>
          <p:cNvSpPr/>
          <p:nvPr/>
        </p:nvSpPr>
        <p:spPr>
          <a:xfrm>
            <a:off x="4482130" y="3471323"/>
            <a:ext cx="443400" cy="224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2" name="Google Shape;482;p54"/>
          <p:cNvSpPr/>
          <p:nvPr/>
        </p:nvSpPr>
        <p:spPr>
          <a:xfrm>
            <a:off x="7926425" y="2778300"/>
            <a:ext cx="371400" cy="650700"/>
          </a:xfrm>
          <a:prstGeom prst="leftUpArrow">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3" name="Google Shape;483;p54"/>
          <p:cNvSpPr/>
          <p:nvPr/>
        </p:nvSpPr>
        <p:spPr>
          <a:xfrm>
            <a:off x="5317625" y="2224800"/>
            <a:ext cx="300600" cy="224700"/>
          </a:xfrm>
          <a:prstGeom prst="rect">
            <a:avLst/>
          </a:prstGeom>
          <a:solidFill>
            <a:srgbClr val="93C4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 sz="1400"/>
              <a:t>C</a:t>
            </a:r>
            <a:endParaRPr b="0" i="0" sz="1400" u="none" cap="none" strike="noStrike">
              <a:latin typeface="Arial"/>
              <a:ea typeface="Arial"/>
              <a:cs typeface="Arial"/>
              <a:sym typeface="Arial"/>
            </a:endParaRPr>
          </a:p>
        </p:txBody>
      </p:sp>
      <p:sp>
        <p:nvSpPr>
          <p:cNvPr id="484" name="Google Shape;484;p54"/>
          <p:cNvSpPr/>
          <p:nvPr/>
        </p:nvSpPr>
        <p:spPr>
          <a:xfrm>
            <a:off x="5622425" y="2224800"/>
            <a:ext cx="300600" cy="224700"/>
          </a:xfrm>
          <a:prstGeom prst="rect">
            <a:avLst/>
          </a:prstGeom>
          <a:solidFill>
            <a:srgbClr val="93C4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 sz="1400"/>
              <a:t>G</a:t>
            </a:r>
            <a:endParaRPr b="0" i="0" sz="1400" u="none" cap="none" strike="noStrike">
              <a:latin typeface="Arial"/>
              <a:ea typeface="Arial"/>
              <a:cs typeface="Arial"/>
              <a:sym typeface="Arial"/>
            </a:endParaRPr>
          </a:p>
        </p:txBody>
      </p:sp>
      <p:sp>
        <p:nvSpPr>
          <p:cNvPr id="485" name="Google Shape;485;p54"/>
          <p:cNvSpPr/>
          <p:nvPr/>
        </p:nvSpPr>
        <p:spPr>
          <a:xfrm>
            <a:off x="3211975" y="4429350"/>
            <a:ext cx="1248000" cy="4032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lang="en" sz="1200"/>
              <a:t>Ingest Services</a:t>
            </a:r>
            <a:endParaRPr sz="1400"/>
          </a:p>
        </p:txBody>
      </p:sp>
      <p:sp>
        <p:nvSpPr>
          <p:cNvPr id="486" name="Google Shape;486;p54"/>
          <p:cNvSpPr/>
          <p:nvPr/>
        </p:nvSpPr>
        <p:spPr>
          <a:xfrm>
            <a:off x="426725" y="3862425"/>
            <a:ext cx="1096200" cy="443700"/>
          </a:xfrm>
          <a:prstGeom prst="roundRect">
            <a:avLst>
              <a:gd fmla="val 16667" name="adj"/>
            </a:avLst>
          </a:prstGeom>
          <a:solidFill>
            <a:srgbClr val="6D9EEB"/>
          </a:solidFill>
          <a:ln cap="flat" cmpd="sng" w="38100">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 sz="1200"/>
              <a:t>S2N + ATRAC</a:t>
            </a:r>
            <a:endParaRPr sz="1200"/>
          </a:p>
        </p:txBody>
      </p:sp>
      <p:sp>
        <p:nvSpPr>
          <p:cNvPr id="487" name="Google Shape;487;p54"/>
          <p:cNvSpPr/>
          <p:nvPr/>
        </p:nvSpPr>
        <p:spPr>
          <a:xfrm>
            <a:off x="4552450" y="4429350"/>
            <a:ext cx="1248000" cy="4032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lang="en" sz="1200"/>
              <a:t>MD Services</a:t>
            </a:r>
            <a:endParaRPr sz="1400"/>
          </a:p>
        </p:txBody>
      </p:sp>
      <p:sp>
        <p:nvSpPr>
          <p:cNvPr id="488" name="Google Shape;488;p54"/>
          <p:cNvSpPr/>
          <p:nvPr/>
        </p:nvSpPr>
        <p:spPr>
          <a:xfrm>
            <a:off x="5892925" y="4429350"/>
            <a:ext cx="1248000" cy="403200"/>
          </a:xfrm>
          <a:prstGeom prst="rect">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lang="en" sz="1200"/>
              <a:t>Search Services</a:t>
            </a:r>
            <a:endParaRPr sz="1400"/>
          </a:p>
        </p:txBody>
      </p:sp>
      <p:sp>
        <p:nvSpPr>
          <p:cNvPr id="489" name="Google Shape;489;p54"/>
          <p:cNvSpPr/>
          <p:nvPr/>
        </p:nvSpPr>
        <p:spPr>
          <a:xfrm>
            <a:off x="4913275" y="2935675"/>
            <a:ext cx="3111300" cy="344100"/>
          </a:xfrm>
          <a:prstGeom prst="roundRect">
            <a:avLst>
              <a:gd fmla="val 16667" name="adj"/>
            </a:avLst>
          </a:prstGeom>
          <a:solidFill>
            <a:srgbClr val="8E7CC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400"/>
              <a:buFont typeface="Arial"/>
              <a:buNone/>
            </a:pPr>
            <a:r>
              <a:rPr lang="en" sz="1400">
                <a:solidFill>
                  <a:schemeClr val="dk1"/>
                </a:solidFill>
              </a:rPr>
              <a:t>Order Fulfillment + Access Services</a:t>
            </a:r>
            <a:endParaRPr sz="1400"/>
          </a:p>
        </p:txBody>
      </p:sp>
      <p:sp>
        <p:nvSpPr>
          <p:cNvPr id="490" name="Google Shape;490;p54"/>
          <p:cNvSpPr/>
          <p:nvPr/>
        </p:nvSpPr>
        <p:spPr>
          <a:xfrm>
            <a:off x="7233400" y="4423200"/>
            <a:ext cx="1313100" cy="403200"/>
          </a:xfrm>
          <a:prstGeom prst="rect">
            <a:avLst/>
          </a:prstGeom>
          <a:solidFill>
            <a:srgbClr val="B4A7D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lang="en" sz="1200"/>
              <a:t>Storage/Access Services</a:t>
            </a:r>
            <a:endParaRPr sz="14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p55"/>
          <p:cNvSpPr txBox="1"/>
          <p:nvPr/>
        </p:nvSpPr>
        <p:spPr>
          <a:xfrm>
            <a:off x="0" y="432956"/>
            <a:ext cx="9144000" cy="862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3800"/>
              <a:buFont typeface="Arial"/>
              <a:buNone/>
            </a:pPr>
            <a:r>
              <a:rPr b="1" lang="en" sz="4100">
                <a:latin typeface="Calibri"/>
                <a:ea typeface="Calibri"/>
                <a:cs typeface="Calibri"/>
                <a:sym typeface="Calibri"/>
              </a:rPr>
              <a:t>Summary and Next Steps</a:t>
            </a:r>
            <a:endParaRPr b="1" i="0" sz="4100" u="none" cap="none" strike="noStrike">
              <a:latin typeface="Calibri"/>
              <a:ea typeface="Calibri"/>
              <a:cs typeface="Calibri"/>
              <a:sym typeface="Calibri"/>
            </a:endParaRPr>
          </a:p>
        </p:txBody>
      </p:sp>
      <p:sp>
        <p:nvSpPr>
          <p:cNvPr id="497" name="Google Shape;497;p55"/>
          <p:cNvSpPr txBox="1"/>
          <p:nvPr/>
        </p:nvSpPr>
        <p:spPr>
          <a:xfrm>
            <a:off x="454200" y="1356875"/>
            <a:ext cx="8235600" cy="3432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sz="2400">
                <a:solidFill>
                  <a:schemeClr val="dk1"/>
                </a:solidFill>
                <a:latin typeface="Calibri"/>
                <a:ea typeface="Calibri"/>
                <a:cs typeface="Calibri"/>
                <a:sym typeface="Calibri"/>
              </a:rPr>
              <a:t>OneStop’s </a:t>
            </a:r>
            <a:r>
              <a:rPr lang="en" sz="2400">
                <a:solidFill>
                  <a:schemeClr val="dk1"/>
                </a:solidFill>
                <a:latin typeface="Calibri"/>
                <a:ea typeface="Calibri"/>
                <a:cs typeface="Calibri"/>
                <a:sym typeface="Calibri"/>
              </a:rPr>
              <a:t>Open Data Framework components at different stages of maturity, some fully operational other just getting started…</a:t>
            </a:r>
            <a:endParaRPr sz="2400">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sz="900">
              <a:solidFill>
                <a:schemeClr val="dk1"/>
              </a:solidFill>
              <a:latin typeface="Calibri"/>
              <a:ea typeface="Calibri"/>
              <a:cs typeface="Calibri"/>
              <a:sym typeface="Calibri"/>
            </a:endParaRPr>
          </a:p>
          <a:p>
            <a:pPr indent="-368300" lvl="0" marL="457200" marR="0" rtl="0" algn="l">
              <a:lnSpc>
                <a:spcPct val="100000"/>
              </a:lnSpc>
              <a:spcBef>
                <a:spcPts val="0"/>
              </a:spcBef>
              <a:spcAft>
                <a:spcPts val="0"/>
              </a:spcAft>
              <a:buClr>
                <a:schemeClr val="dk1"/>
              </a:buClr>
              <a:buSzPts val="2200"/>
              <a:buFont typeface="Calibri"/>
              <a:buChar char="●"/>
            </a:pPr>
            <a:r>
              <a:rPr lang="en" sz="2200">
                <a:solidFill>
                  <a:schemeClr val="dk1"/>
                </a:solidFill>
                <a:latin typeface="Calibri"/>
                <a:ea typeface="Calibri"/>
                <a:cs typeface="Calibri"/>
                <a:sym typeface="Calibri"/>
              </a:rPr>
              <a:t>Continue to i</a:t>
            </a:r>
            <a:r>
              <a:rPr lang="en" sz="2200">
                <a:solidFill>
                  <a:schemeClr val="dk1"/>
                </a:solidFill>
                <a:latin typeface="Calibri"/>
                <a:ea typeface="Calibri"/>
                <a:cs typeface="Calibri"/>
                <a:sym typeface="Calibri"/>
              </a:rPr>
              <a:t>ntegrate the components to improve operational robustness </a:t>
            </a:r>
            <a:endParaRPr sz="2200">
              <a:solidFill>
                <a:schemeClr val="dk1"/>
              </a:solidFill>
              <a:latin typeface="Calibri"/>
              <a:ea typeface="Calibri"/>
              <a:cs typeface="Calibri"/>
              <a:sym typeface="Calibri"/>
            </a:endParaRPr>
          </a:p>
          <a:p>
            <a:pPr indent="-368300" lvl="0" marL="457200" rtl="0" algn="l">
              <a:spcBef>
                <a:spcPts val="0"/>
              </a:spcBef>
              <a:spcAft>
                <a:spcPts val="0"/>
              </a:spcAft>
              <a:buClr>
                <a:schemeClr val="dk1"/>
              </a:buClr>
              <a:buSzPts val="2200"/>
              <a:buFont typeface="Calibri"/>
              <a:buChar char="●"/>
            </a:pPr>
            <a:r>
              <a:rPr lang="en" sz="2200">
                <a:solidFill>
                  <a:schemeClr val="dk1"/>
                </a:solidFill>
                <a:latin typeface="Calibri"/>
                <a:ea typeface="Calibri"/>
                <a:cs typeface="Calibri"/>
                <a:sym typeface="Calibri"/>
              </a:rPr>
              <a:t>Next UI release will include login.gov capability</a:t>
            </a:r>
            <a:endParaRPr sz="2200">
              <a:solidFill>
                <a:schemeClr val="dk1"/>
              </a:solidFill>
              <a:latin typeface="Calibri"/>
              <a:ea typeface="Calibri"/>
              <a:cs typeface="Calibri"/>
              <a:sym typeface="Calibri"/>
            </a:endParaRPr>
          </a:p>
          <a:p>
            <a:pPr indent="-368300" lvl="0" marL="457200" marR="0" rtl="0" algn="l">
              <a:lnSpc>
                <a:spcPct val="100000"/>
              </a:lnSpc>
              <a:spcBef>
                <a:spcPts val="0"/>
              </a:spcBef>
              <a:spcAft>
                <a:spcPts val="0"/>
              </a:spcAft>
              <a:buClr>
                <a:schemeClr val="dk1"/>
              </a:buClr>
              <a:buSzPts val="2200"/>
              <a:buFont typeface="Calibri"/>
              <a:buChar char="●"/>
            </a:pPr>
            <a:r>
              <a:rPr lang="en" sz="2200">
                <a:solidFill>
                  <a:schemeClr val="dk1"/>
                </a:solidFill>
                <a:latin typeface="Calibri"/>
                <a:ea typeface="Calibri"/>
                <a:cs typeface="Calibri"/>
                <a:sym typeface="Calibri"/>
              </a:rPr>
              <a:t>Improve CoMET tools through user testing and iterative feedback</a:t>
            </a:r>
            <a:endParaRPr sz="2200">
              <a:solidFill>
                <a:schemeClr val="dk1"/>
              </a:solidFill>
              <a:latin typeface="Calibri"/>
              <a:ea typeface="Calibri"/>
              <a:cs typeface="Calibri"/>
              <a:sym typeface="Calibri"/>
            </a:endParaRPr>
          </a:p>
          <a:p>
            <a:pPr indent="-368300" lvl="0" marL="457200" marR="0" rtl="0" algn="l">
              <a:lnSpc>
                <a:spcPct val="100000"/>
              </a:lnSpc>
              <a:spcBef>
                <a:spcPts val="0"/>
              </a:spcBef>
              <a:spcAft>
                <a:spcPts val="0"/>
              </a:spcAft>
              <a:buClr>
                <a:schemeClr val="dk1"/>
              </a:buClr>
              <a:buSzPts val="2200"/>
              <a:buFont typeface="Calibri"/>
              <a:buChar char="●"/>
            </a:pPr>
            <a:r>
              <a:rPr lang="en" sz="2200">
                <a:solidFill>
                  <a:schemeClr val="dk1"/>
                </a:solidFill>
                <a:latin typeface="Calibri"/>
                <a:ea typeface="Calibri"/>
                <a:cs typeface="Calibri"/>
                <a:sym typeface="Calibri"/>
              </a:rPr>
              <a:t>Continue Inventory Manager implementation in the cloud</a:t>
            </a:r>
            <a:endParaRPr sz="2200">
              <a:solidFill>
                <a:schemeClr val="dk1"/>
              </a:solidFill>
              <a:latin typeface="Calibri"/>
              <a:ea typeface="Calibri"/>
              <a:cs typeface="Calibri"/>
              <a:sym typeface="Calibri"/>
            </a:endParaRPr>
          </a:p>
          <a:p>
            <a:pPr indent="-368300" lvl="0" marL="457200" marR="0" rtl="0" algn="l">
              <a:lnSpc>
                <a:spcPct val="100000"/>
              </a:lnSpc>
              <a:spcBef>
                <a:spcPts val="0"/>
              </a:spcBef>
              <a:spcAft>
                <a:spcPts val="0"/>
              </a:spcAft>
              <a:buClr>
                <a:schemeClr val="dk1"/>
              </a:buClr>
              <a:buSzPts val="2200"/>
              <a:buFont typeface="Calibri"/>
              <a:buChar char="●"/>
            </a:pPr>
            <a:r>
              <a:rPr lang="en" sz="2200">
                <a:solidFill>
                  <a:schemeClr val="dk1"/>
                </a:solidFill>
                <a:latin typeface="Calibri"/>
                <a:ea typeface="Calibri"/>
                <a:cs typeface="Calibri"/>
                <a:sym typeface="Calibri"/>
              </a:rPr>
              <a:t>Iteratively improve the OneStop discovery UI </a:t>
            </a:r>
            <a:endParaRPr sz="2200">
              <a:solidFill>
                <a:schemeClr val="dk1"/>
              </a:solidFill>
              <a:latin typeface="Calibri"/>
              <a:ea typeface="Calibri"/>
              <a:cs typeface="Calibri"/>
              <a:sym typeface="Calibri"/>
            </a:endParaRPr>
          </a:p>
          <a:p>
            <a:pPr indent="-368300" lvl="0" marL="457200" rtl="0" algn="l">
              <a:spcBef>
                <a:spcPts val="0"/>
              </a:spcBef>
              <a:spcAft>
                <a:spcPts val="0"/>
              </a:spcAft>
              <a:buClr>
                <a:schemeClr val="dk1"/>
              </a:buClr>
              <a:buSzPts val="2200"/>
              <a:buFont typeface="Calibri"/>
              <a:buChar char="●"/>
            </a:pPr>
            <a:r>
              <a:rPr b="1" lang="en" sz="2200">
                <a:solidFill>
                  <a:schemeClr val="dk1"/>
                </a:solidFill>
                <a:latin typeface="Calibri"/>
                <a:ea typeface="Calibri"/>
                <a:cs typeface="Calibri"/>
                <a:sym typeface="Calibri"/>
              </a:rPr>
              <a:t>Continue working with the NESDIS Cloud IPT to stay in sync where possible and prepare for eventual cloud migration</a:t>
            </a:r>
            <a:endParaRPr b="1" sz="22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p56"/>
          <p:cNvSpPr txBox="1"/>
          <p:nvPr>
            <p:ph type="ctrTitle"/>
          </p:nvPr>
        </p:nvSpPr>
        <p:spPr>
          <a:xfrm>
            <a:off x="1143000" y="1454524"/>
            <a:ext cx="6858000" cy="12417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
              <a:t>Thank You!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40"/>
          <p:cNvSpPr txBox="1"/>
          <p:nvPr>
            <p:ph idx="12" type="sldNum"/>
          </p:nvPr>
        </p:nvSpPr>
        <p:spPr>
          <a:xfrm>
            <a:off x="8666200" y="4842281"/>
            <a:ext cx="4056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
              <a:t>‹#›</a:t>
            </a:fld>
            <a:endParaRPr/>
          </a:p>
        </p:txBody>
      </p:sp>
      <p:sp>
        <p:nvSpPr>
          <p:cNvPr id="225" name="Google Shape;225;p40"/>
          <p:cNvSpPr txBox="1"/>
          <p:nvPr>
            <p:ph type="title"/>
          </p:nvPr>
        </p:nvSpPr>
        <p:spPr>
          <a:xfrm>
            <a:off x="0" y="426244"/>
            <a:ext cx="9144000" cy="6966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 sz="3000"/>
              <a:t>Cloud is a Key NOAA Strategic Objective</a:t>
            </a:r>
            <a:endParaRPr sz="3000"/>
          </a:p>
        </p:txBody>
      </p:sp>
      <p:sp>
        <p:nvSpPr>
          <p:cNvPr id="226" name="Google Shape;226;p40"/>
          <p:cNvSpPr txBox="1"/>
          <p:nvPr/>
        </p:nvSpPr>
        <p:spPr>
          <a:xfrm>
            <a:off x="277200" y="1216575"/>
            <a:ext cx="8731500" cy="3711300"/>
          </a:xfrm>
          <a:prstGeom prst="rect">
            <a:avLst/>
          </a:prstGeom>
          <a:noFill/>
          <a:ln>
            <a:noFill/>
          </a:ln>
        </p:spPr>
        <p:txBody>
          <a:bodyPr anchorCtr="0" anchor="t" bIns="91425" lIns="91425" spcFirstLastPara="1" rIns="91425" wrap="square" tIns="91425">
            <a:noAutofit/>
          </a:bodyPr>
          <a:lstStyle/>
          <a:p>
            <a:pPr indent="-336550" lvl="0" marL="228600" rtl="0" algn="l">
              <a:lnSpc>
                <a:spcPct val="115000"/>
              </a:lnSpc>
              <a:spcBef>
                <a:spcPts val="0"/>
              </a:spcBef>
              <a:spcAft>
                <a:spcPts val="0"/>
              </a:spcAft>
              <a:buClr>
                <a:schemeClr val="dk1"/>
              </a:buClr>
              <a:buSzPts val="1700"/>
              <a:buChar char="●"/>
            </a:pPr>
            <a:r>
              <a:rPr b="1" lang="en" sz="1700">
                <a:solidFill>
                  <a:schemeClr val="dk1"/>
                </a:solidFill>
                <a:uFill>
                  <a:noFill/>
                </a:uFill>
                <a:latin typeface="Calibri"/>
                <a:ea typeface="Calibri"/>
                <a:cs typeface="Calibri"/>
                <a:sym typeface="Calibri"/>
                <a:hlinkClick r:id="rId3">
                  <a:extLst>
                    <a:ext uri="{A12FA001-AC4F-418D-AE19-62706E023703}">
                      <ahyp:hlinkClr val="tx"/>
                    </a:ext>
                  </a:extLst>
                </a:hlinkClick>
              </a:rPr>
              <a:t>Cloud First</a:t>
            </a:r>
            <a:r>
              <a:rPr lang="en" sz="1700">
                <a:solidFill>
                  <a:schemeClr val="dk1"/>
                </a:solidFill>
                <a:latin typeface="Calibri"/>
                <a:ea typeface="Calibri"/>
                <a:cs typeface="Calibri"/>
                <a:sym typeface="Calibri"/>
              </a:rPr>
              <a:t> and </a:t>
            </a:r>
            <a:r>
              <a:rPr b="1" lang="en" sz="1700">
                <a:solidFill>
                  <a:schemeClr val="dk1"/>
                </a:solidFill>
                <a:uFill>
                  <a:noFill/>
                </a:uFill>
                <a:latin typeface="Calibri"/>
                <a:ea typeface="Calibri"/>
                <a:cs typeface="Calibri"/>
                <a:sym typeface="Calibri"/>
                <a:hlinkClick r:id="rId4">
                  <a:extLst>
                    <a:ext uri="{A12FA001-AC4F-418D-AE19-62706E023703}">
                      <ahyp:hlinkClr val="tx"/>
                    </a:ext>
                  </a:extLst>
                </a:hlinkClick>
              </a:rPr>
              <a:t>Cloud Smart</a:t>
            </a:r>
            <a:r>
              <a:rPr lang="en" sz="1700">
                <a:solidFill>
                  <a:schemeClr val="dk1"/>
                </a:solidFill>
                <a:latin typeface="Calibri"/>
                <a:ea typeface="Calibri"/>
                <a:cs typeface="Calibri"/>
                <a:sym typeface="Calibri"/>
              </a:rPr>
              <a:t> grant US Federal Agencies broad authority to adopt cloud-based solutions</a:t>
            </a:r>
            <a:endParaRPr sz="1700">
              <a:solidFill>
                <a:schemeClr val="dk1"/>
              </a:solidFill>
              <a:latin typeface="Calibri"/>
              <a:ea typeface="Calibri"/>
              <a:cs typeface="Calibri"/>
              <a:sym typeface="Calibri"/>
            </a:endParaRPr>
          </a:p>
          <a:p>
            <a:pPr indent="-336550" lvl="0" marL="228600" rtl="0" algn="l">
              <a:lnSpc>
                <a:spcPct val="115000"/>
              </a:lnSpc>
              <a:spcBef>
                <a:spcPts val="0"/>
              </a:spcBef>
              <a:spcAft>
                <a:spcPts val="0"/>
              </a:spcAft>
              <a:buClr>
                <a:schemeClr val="dk1"/>
              </a:buClr>
              <a:buSzPts val="1700"/>
              <a:buChar char="●"/>
            </a:pPr>
            <a:r>
              <a:rPr b="1" lang="en" sz="1700">
                <a:solidFill>
                  <a:schemeClr val="dk1"/>
                </a:solidFill>
                <a:uFill>
                  <a:noFill/>
                </a:uFill>
                <a:latin typeface="Calibri"/>
                <a:ea typeface="Calibri"/>
                <a:cs typeface="Calibri"/>
                <a:sym typeface="Calibri"/>
                <a:hlinkClick r:id="rId5">
                  <a:extLst>
                    <a:ext uri="{A12FA001-AC4F-418D-AE19-62706E023703}">
                      <ahyp:hlinkClr val="tx"/>
                    </a:ext>
                  </a:extLst>
                </a:hlinkClick>
              </a:rPr>
              <a:t>Federal Data Strategy</a:t>
            </a:r>
            <a:r>
              <a:rPr lang="en" sz="1700">
                <a:solidFill>
                  <a:schemeClr val="dk1"/>
                </a:solidFill>
                <a:latin typeface="Calibri"/>
                <a:ea typeface="Calibri"/>
                <a:cs typeface="Calibri"/>
                <a:sym typeface="Calibri"/>
              </a:rPr>
              <a:t> seeks to leverage the full value of Federal data for mission, service, and the public good</a:t>
            </a:r>
            <a:endParaRPr sz="1700">
              <a:solidFill>
                <a:schemeClr val="dk1"/>
              </a:solidFill>
              <a:latin typeface="Calibri"/>
              <a:ea typeface="Calibri"/>
              <a:cs typeface="Calibri"/>
              <a:sym typeface="Calibri"/>
            </a:endParaRPr>
          </a:p>
          <a:p>
            <a:pPr indent="-336550" lvl="0" marL="228600" rtl="0" algn="l">
              <a:lnSpc>
                <a:spcPct val="115000"/>
              </a:lnSpc>
              <a:spcBef>
                <a:spcPts val="0"/>
              </a:spcBef>
              <a:spcAft>
                <a:spcPts val="0"/>
              </a:spcAft>
              <a:buClr>
                <a:schemeClr val="dk1"/>
              </a:buClr>
              <a:buSzPts val="1700"/>
              <a:buChar char="●"/>
            </a:pPr>
            <a:r>
              <a:rPr b="1" lang="en" sz="1700">
                <a:solidFill>
                  <a:schemeClr val="dk1"/>
                </a:solidFill>
                <a:uFill>
                  <a:noFill/>
                </a:uFill>
                <a:latin typeface="Calibri"/>
                <a:ea typeface="Calibri"/>
                <a:cs typeface="Calibri"/>
                <a:sym typeface="Calibri"/>
                <a:hlinkClick r:id="rId6">
                  <a:extLst>
                    <a:ext uri="{A12FA001-AC4F-418D-AE19-62706E023703}">
                      <ahyp:hlinkClr val="tx"/>
                    </a:ext>
                  </a:extLst>
                </a:hlinkClick>
              </a:rPr>
              <a:t>Evidence Act/OPEN Government Data Act</a:t>
            </a:r>
            <a:r>
              <a:rPr b="1" lang="en" sz="1700">
                <a:solidFill>
                  <a:schemeClr val="dk1"/>
                </a:solidFill>
                <a:latin typeface="Calibri"/>
                <a:ea typeface="Calibri"/>
                <a:cs typeface="Calibri"/>
                <a:sym typeface="Calibri"/>
              </a:rPr>
              <a:t> </a:t>
            </a:r>
            <a:r>
              <a:rPr lang="en" sz="1700">
                <a:solidFill>
                  <a:schemeClr val="dk1"/>
                </a:solidFill>
                <a:latin typeface="Calibri"/>
                <a:ea typeface="Calibri"/>
                <a:cs typeface="Calibri"/>
                <a:sym typeface="Calibri"/>
              </a:rPr>
              <a:t>requires data catalogs and machine-readable data</a:t>
            </a:r>
            <a:endParaRPr sz="1700">
              <a:solidFill>
                <a:schemeClr val="dk1"/>
              </a:solidFill>
              <a:latin typeface="Calibri"/>
              <a:ea typeface="Calibri"/>
              <a:cs typeface="Calibri"/>
              <a:sym typeface="Calibri"/>
            </a:endParaRPr>
          </a:p>
          <a:p>
            <a:pPr indent="-336550" lvl="0" marL="228600" rtl="0" algn="l">
              <a:lnSpc>
                <a:spcPct val="115000"/>
              </a:lnSpc>
              <a:spcBef>
                <a:spcPts val="0"/>
              </a:spcBef>
              <a:spcAft>
                <a:spcPts val="0"/>
              </a:spcAft>
              <a:buClr>
                <a:schemeClr val="dk1"/>
              </a:buClr>
              <a:buSzPts val="1700"/>
              <a:buChar char="●"/>
            </a:pPr>
            <a:r>
              <a:rPr b="1" lang="en" sz="1700">
                <a:solidFill>
                  <a:schemeClr val="dk1"/>
                </a:solidFill>
                <a:uFill>
                  <a:noFill/>
                </a:uFill>
                <a:latin typeface="Calibri"/>
                <a:ea typeface="Calibri"/>
                <a:cs typeface="Calibri"/>
                <a:sym typeface="Calibri"/>
                <a:hlinkClick r:id="rId7">
                  <a:extLst>
                    <a:ext uri="{A12FA001-AC4F-418D-AE19-62706E023703}">
                      <ahyp:hlinkClr val="tx"/>
                    </a:ext>
                  </a:extLst>
                </a:hlinkClick>
              </a:rPr>
              <a:t>NOAA’s Cloud Strategy</a:t>
            </a:r>
            <a:r>
              <a:rPr lang="en" sz="1700">
                <a:solidFill>
                  <a:schemeClr val="dk1"/>
                </a:solidFill>
                <a:latin typeface="Calibri"/>
                <a:ea typeface="Calibri"/>
                <a:cs typeface="Calibri"/>
                <a:sym typeface="Calibri"/>
              </a:rPr>
              <a:t> presumes a multi-vendor/tenant commercial cloud environment architecture</a:t>
            </a:r>
            <a:endParaRPr sz="1700">
              <a:solidFill>
                <a:schemeClr val="dk1"/>
              </a:solidFill>
              <a:latin typeface="Calibri"/>
              <a:ea typeface="Calibri"/>
              <a:cs typeface="Calibri"/>
              <a:sym typeface="Calibri"/>
            </a:endParaRPr>
          </a:p>
          <a:p>
            <a:pPr indent="-336550" lvl="1" marL="800100" rtl="0" algn="l">
              <a:lnSpc>
                <a:spcPct val="115000"/>
              </a:lnSpc>
              <a:spcBef>
                <a:spcPts val="0"/>
              </a:spcBef>
              <a:spcAft>
                <a:spcPts val="0"/>
              </a:spcAft>
              <a:buClr>
                <a:schemeClr val="dk1"/>
              </a:buClr>
              <a:buSzPts val="1700"/>
              <a:buFont typeface="Calibri"/>
              <a:buChar char="○"/>
            </a:pPr>
            <a:r>
              <a:rPr lang="en" sz="1700">
                <a:solidFill>
                  <a:schemeClr val="dk1"/>
                </a:solidFill>
                <a:latin typeface="Calibri"/>
                <a:ea typeface="Calibri"/>
                <a:cs typeface="Calibri"/>
                <a:sym typeface="Calibri"/>
              </a:rPr>
              <a:t>Leverage requirements and business case analysis to determine suitability of cloud solutions</a:t>
            </a:r>
            <a:endParaRPr sz="1700">
              <a:solidFill>
                <a:schemeClr val="dk1"/>
              </a:solidFill>
              <a:latin typeface="Calibri"/>
              <a:ea typeface="Calibri"/>
              <a:cs typeface="Calibri"/>
              <a:sym typeface="Calibri"/>
            </a:endParaRPr>
          </a:p>
          <a:p>
            <a:pPr indent="-336550" lvl="1" marL="800100" rtl="0" algn="l">
              <a:lnSpc>
                <a:spcPct val="115000"/>
              </a:lnSpc>
              <a:spcBef>
                <a:spcPts val="0"/>
              </a:spcBef>
              <a:spcAft>
                <a:spcPts val="0"/>
              </a:spcAft>
              <a:buClr>
                <a:schemeClr val="dk1"/>
              </a:buClr>
              <a:buSzPts val="1700"/>
              <a:buFont typeface="Calibri"/>
              <a:buChar char="○"/>
            </a:pPr>
            <a:r>
              <a:rPr lang="en" sz="1700">
                <a:solidFill>
                  <a:schemeClr val="dk1"/>
                </a:solidFill>
                <a:latin typeface="Calibri"/>
                <a:ea typeface="Calibri"/>
                <a:cs typeface="Calibri"/>
                <a:sym typeface="Calibri"/>
              </a:rPr>
              <a:t>Recognizes the inherent risks, and calls for smart migration</a:t>
            </a:r>
            <a:endParaRPr sz="1700">
              <a:solidFill>
                <a:schemeClr val="dk1"/>
              </a:solidFill>
              <a:latin typeface="Calibri"/>
              <a:ea typeface="Calibri"/>
              <a:cs typeface="Calibri"/>
              <a:sym typeface="Calibri"/>
            </a:endParaRPr>
          </a:p>
          <a:p>
            <a:pPr indent="-336550" lvl="1" marL="800100" rtl="0" algn="l">
              <a:lnSpc>
                <a:spcPct val="115000"/>
              </a:lnSpc>
              <a:spcBef>
                <a:spcPts val="0"/>
              </a:spcBef>
              <a:spcAft>
                <a:spcPts val="0"/>
              </a:spcAft>
              <a:buClr>
                <a:schemeClr val="dk1"/>
              </a:buClr>
              <a:buSzPts val="1700"/>
              <a:buFont typeface="Calibri"/>
              <a:buChar char="○"/>
            </a:pPr>
            <a:r>
              <a:rPr lang="en" sz="1700">
                <a:solidFill>
                  <a:schemeClr val="dk1"/>
                </a:solidFill>
                <a:latin typeface="Calibri"/>
                <a:ea typeface="Calibri"/>
                <a:cs typeface="Calibri"/>
                <a:sym typeface="Calibri"/>
              </a:rPr>
              <a:t>Thorough and objective evaluation of viable architectural alternatives from a cost, schedule, and performance perspective</a:t>
            </a:r>
            <a:endParaRPr sz="17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sz="1600">
              <a:solidFill>
                <a:schemeClr val="dk1"/>
              </a:solidFill>
              <a:latin typeface="Calibri"/>
              <a:ea typeface="Calibri"/>
              <a:cs typeface="Calibri"/>
              <a:sym typeface="Calibri"/>
            </a:endParaRPr>
          </a:p>
          <a:p>
            <a:pPr indent="0" lvl="0" marL="457200" rtl="0" algn="l">
              <a:spcBef>
                <a:spcPts val="0"/>
              </a:spcBef>
              <a:spcAft>
                <a:spcPts val="0"/>
              </a:spcAft>
              <a:buNone/>
            </a:pPr>
            <a:r>
              <a:t/>
            </a:r>
            <a:endParaRPr sz="16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pic>
        <p:nvPicPr>
          <p:cNvPr id="232" name="Google Shape;232;p41"/>
          <p:cNvPicPr preferRelativeResize="0"/>
          <p:nvPr/>
        </p:nvPicPr>
        <p:blipFill rotWithShape="1">
          <a:blip r:embed="rId3">
            <a:alphaModFix/>
          </a:blip>
          <a:srcRect b="3864" l="0" r="0" t="0"/>
          <a:stretch/>
        </p:blipFill>
        <p:spPr>
          <a:xfrm>
            <a:off x="169375" y="1434350"/>
            <a:ext cx="6163168" cy="2847600"/>
          </a:xfrm>
          <a:prstGeom prst="rect">
            <a:avLst/>
          </a:prstGeom>
          <a:noFill/>
          <a:ln>
            <a:noFill/>
          </a:ln>
        </p:spPr>
      </p:pic>
      <p:sp>
        <p:nvSpPr>
          <p:cNvPr id="233" name="Google Shape;233;p41"/>
          <p:cNvSpPr txBox="1"/>
          <p:nvPr>
            <p:ph idx="12" type="sldNum"/>
          </p:nvPr>
        </p:nvSpPr>
        <p:spPr>
          <a:xfrm>
            <a:off x="8666200" y="4842281"/>
            <a:ext cx="4056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
              <a:t>‹#›</a:t>
            </a:fld>
            <a:endParaRPr/>
          </a:p>
        </p:txBody>
      </p:sp>
      <p:sp>
        <p:nvSpPr>
          <p:cNvPr id="234" name="Google Shape;234;p41"/>
          <p:cNvSpPr/>
          <p:nvPr/>
        </p:nvSpPr>
        <p:spPr>
          <a:xfrm>
            <a:off x="2675261" y="1434350"/>
            <a:ext cx="1151400" cy="2847600"/>
          </a:xfrm>
          <a:prstGeom prst="rect">
            <a:avLst/>
          </a:prstGeom>
          <a:noFill/>
          <a:ln cap="flat" cmpd="sng" w="38100">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41"/>
          <p:cNvSpPr txBox="1"/>
          <p:nvPr>
            <p:ph type="title"/>
          </p:nvPr>
        </p:nvSpPr>
        <p:spPr>
          <a:xfrm>
            <a:off x="0" y="426244"/>
            <a:ext cx="9144000" cy="6966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 sz="3000"/>
              <a:t>Cloud is a Key NESDIS Strategic Objective</a:t>
            </a:r>
            <a:endParaRPr sz="3000"/>
          </a:p>
        </p:txBody>
      </p:sp>
      <p:sp>
        <p:nvSpPr>
          <p:cNvPr id="236" name="Google Shape;236;p41"/>
          <p:cNvSpPr txBox="1"/>
          <p:nvPr/>
        </p:nvSpPr>
        <p:spPr>
          <a:xfrm>
            <a:off x="6406275" y="1403675"/>
            <a:ext cx="2507700" cy="3438600"/>
          </a:xfrm>
          <a:prstGeom prst="rect">
            <a:avLst/>
          </a:prstGeom>
          <a:noFill/>
          <a:ln cap="flat" cmpd="sng" w="28575">
            <a:solidFill>
              <a:srgbClr val="385623"/>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700">
                <a:solidFill>
                  <a:schemeClr val="dk1"/>
                </a:solidFill>
                <a:latin typeface="Calibri"/>
                <a:ea typeface="Calibri"/>
                <a:cs typeface="Calibri"/>
                <a:sym typeface="Calibri"/>
              </a:rPr>
              <a:t>NESDIS has developed a</a:t>
            </a:r>
            <a:r>
              <a:rPr b="1" lang="en" sz="1700">
                <a:solidFill>
                  <a:schemeClr val="dk1"/>
                </a:solidFill>
                <a:latin typeface="Calibri"/>
                <a:ea typeface="Calibri"/>
                <a:cs typeface="Calibri"/>
                <a:sym typeface="Calibri"/>
              </a:rPr>
              <a:t> </a:t>
            </a:r>
            <a:r>
              <a:rPr b="1" lang="en" sz="1700">
                <a:solidFill>
                  <a:schemeClr val="dk1"/>
                </a:solidFill>
                <a:uFill>
                  <a:noFill/>
                </a:uFill>
                <a:latin typeface="Calibri"/>
                <a:ea typeface="Calibri"/>
                <a:cs typeface="Calibri"/>
                <a:sym typeface="Calibri"/>
                <a:hlinkClick r:id="rId4">
                  <a:extLst>
                    <a:ext uri="{A12FA001-AC4F-418D-AE19-62706E023703}">
                      <ahyp:hlinkClr val="tx"/>
                    </a:ext>
                  </a:extLst>
                </a:hlinkClick>
              </a:rPr>
              <a:t>Cloud Strategy</a:t>
            </a:r>
            <a:r>
              <a:rPr lang="en" sz="1700">
                <a:solidFill>
                  <a:schemeClr val="dk1"/>
                </a:solidFill>
                <a:latin typeface="Calibri"/>
                <a:ea typeface="Calibri"/>
                <a:cs typeface="Calibri"/>
                <a:sym typeface="Calibri"/>
              </a:rPr>
              <a:t>, completed </a:t>
            </a:r>
            <a:r>
              <a:rPr b="1" lang="en" sz="1700">
                <a:solidFill>
                  <a:schemeClr val="dk1"/>
                </a:solidFill>
                <a:uFill>
                  <a:noFill/>
                </a:uFill>
                <a:latin typeface="Calibri"/>
                <a:ea typeface="Calibri"/>
                <a:cs typeface="Calibri"/>
                <a:sym typeface="Calibri"/>
                <a:hlinkClick r:id="rId5">
                  <a:extLst>
                    <a:ext uri="{A12FA001-AC4F-418D-AE19-62706E023703}">
                      <ahyp:hlinkClr val="tx"/>
                    </a:ext>
                  </a:extLst>
                </a:hlinkClick>
              </a:rPr>
              <a:t>Cloud Pilots</a:t>
            </a:r>
            <a:r>
              <a:rPr lang="en" sz="1700">
                <a:solidFill>
                  <a:schemeClr val="dk1"/>
                </a:solidFill>
                <a:latin typeface="Calibri"/>
                <a:ea typeface="Calibri"/>
                <a:cs typeface="Calibri"/>
                <a:sym typeface="Calibri"/>
              </a:rPr>
              <a:t>, and continues to develop the NESDIS Common Cloud Framework (NCCF) to demonstrate the feasibility of an enterprise cloud solution to meet mission needs</a:t>
            </a:r>
            <a:endParaRPr sz="1700">
              <a:solidFill>
                <a:schemeClr val="dk1"/>
              </a:solidFill>
              <a:latin typeface="Calibri"/>
              <a:ea typeface="Calibri"/>
              <a:cs typeface="Calibri"/>
              <a:sym typeface="Calibri"/>
            </a:endParaRPr>
          </a:p>
        </p:txBody>
      </p:sp>
      <p:cxnSp>
        <p:nvCxnSpPr>
          <p:cNvPr id="237" name="Google Shape;237;p41"/>
          <p:cNvCxnSpPr>
            <a:stCxn id="236" idx="0"/>
            <a:endCxn id="234" idx="0"/>
          </p:cNvCxnSpPr>
          <p:nvPr/>
        </p:nvCxnSpPr>
        <p:spPr>
          <a:xfrm rot="5400000">
            <a:off x="5440275" y="-785575"/>
            <a:ext cx="30600" cy="4409100"/>
          </a:xfrm>
          <a:prstGeom prst="bentConnector3">
            <a:avLst>
              <a:gd fmla="val -778186" name="adj1"/>
            </a:avLst>
          </a:prstGeom>
          <a:noFill/>
          <a:ln cap="flat" cmpd="sng" w="38100">
            <a:solidFill>
              <a:srgbClr val="385623"/>
            </a:solidFill>
            <a:prstDash val="solid"/>
            <a:round/>
            <a:headEnd len="med" w="med" type="none"/>
            <a:tailEnd len="med" w="med" type="triangl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pic>
        <p:nvPicPr>
          <p:cNvPr id="243" name="Google Shape;243;p42"/>
          <p:cNvPicPr preferRelativeResize="0"/>
          <p:nvPr/>
        </p:nvPicPr>
        <p:blipFill>
          <a:blip r:embed="rId3">
            <a:alphaModFix/>
          </a:blip>
          <a:stretch>
            <a:fillRect/>
          </a:stretch>
        </p:blipFill>
        <p:spPr>
          <a:xfrm>
            <a:off x="1603338" y="1122850"/>
            <a:ext cx="5937324" cy="3787901"/>
          </a:xfrm>
          <a:prstGeom prst="rect">
            <a:avLst/>
          </a:prstGeom>
          <a:noFill/>
          <a:ln>
            <a:noFill/>
          </a:ln>
        </p:spPr>
      </p:pic>
      <p:sp>
        <p:nvSpPr>
          <p:cNvPr id="244" name="Google Shape;244;p42"/>
          <p:cNvSpPr txBox="1"/>
          <p:nvPr>
            <p:ph idx="12" type="sldNum"/>
          </p:nvPr>
        </p:nvSpPr>
        <p:spPr>
          <a:xfrm>
            <a:off x="8666200" y="4842281"/>
            <a:ext cx="4056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
              <a:t>‹#›</a:t>
            </a:fld>
            <a:endParaRPr/>
          </a:p>
        </p:txBody>
      </p:sp>
      <p:sp>
        <p:nvSpPr>
          <p:cNvPr id="245" name="Google Shape;245;p42"/>
          <p:cNvSpPr txBox="1"/>
          <p:nvPr>
            <p:ph type="title"/>
          </p:nvPr>
        </p:nvSpPr>
        <p:spPr>
          <a:xfrm>
            <a:off x="0" y="426244"/>
            <a:ext cx="9144000" cy="6966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 sz="3000"/>
              <a:t>Business Readiness: People, Process, and Technology</a:t>
            </a:r>
            <a:endParaRPr sz="30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43"/>
          <p:cNvSpPr txBox="1"/>
          <p:nvPr>
            <p:ph type="title"/>
          </p:nvPr>
        </p:nvSpPr>
        <p:spPr>
          <a:xfrm>
            <a:off x="0" y="426244"/>
            <a:ext cx="9144000" cy="6966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 sz="3200"/>
              <a:t>NESDIS Cloud Roadmap</a:t>
            </a:r>
            <a:endParaRPr/>
          </a:p>
        </p:txBody>
      </p:sp>
      <p:sp>
        <p:nvSpPr>
          <p:cNvPr id="252" name="Google Shape;252;p43"/>
          <p:cNvSpPr txBox="1"/>
          <p:nvPr>
            <p:ph idx="12" type="sldNum"/>
          </p:nvPr>
        </p:nvSpPr>
        <p:spPr>
          <a:xfrm>
            <a:off x="8666200" y="4842281"/>
            <a:ext cx="4056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
              <a:t>‹#›</a:t>
            </a:fld>
            <a:endParaRPr/>
          </a:p>
        </p:txBody>
      </p:sp>
      <p:grpSp>
        <p:nvGrpSpPr>
          <p:cNvPr id="253" name="Google Shape;253;p43"/>
          <p:cNvGrpSpPr/>
          <p:nvPr/>
        </p:nvGrpSpPr>
        <p:grpSpPr>
          <a:xfrm>
            <a:off x="348076" y="862359"/>
            <a:ext cx="8388479" cy="3314064"/>
            <a:chOff x="424275" y="2224381"/>
            <a:chExt cx="8388479" cy="3269597"/>
          </a:xfrm>
        </p:grpSpPr>
        <p:grpSp>
          <p:nvGrpSpPr>
            <p:cNvPr id="254" name="Google Shape;254;p43"/>
            <p:cNvGrpSpPr/>
            <p:nvPr/>
          </p:nvGrpSpPr>
          <p:grpSpPr>
            <a:xfrm>
              <a:off x="424275" y="2573701"/>
              <a:ext cx="2897310" cy="2500249"/>
              <a:chOff x="378198" y="1200666"/>
              <a:chExt cx="4175400" cy="3560086"/>
            </a:xfrm>
          </p:grpSpPr>
          <p:sp>
            <p:nvSpPr>
              <p:cNvPr id="255" name="Google Shape;255;p43"/>
              <p:cNvSpPr/>
              <p:nvPr/>
            </p:nvSpPr>
            <p:spPr>
              <a:xfrm>
                <a:off x="1695463" y="1200666"/>
                <a:ext cx="1364400" cy="1268700"/>
              </a:xfrm>
              <a:prstGeom prst="trapezoid">
                <a:avLst>
                  <a:gd fmla="val 54851" name="adj"/>
                </a:avLst>
              </a:prstGeom>
              <a:solidFill>
                <a:srgbClr val="279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256" name="Google Shape;256;p43"/>
              <p:cNvSpPr/>
              <p:nvPr/>
            </p:nvSpPr>
            <p:spPr>
              <a:xfrm>
                <a:off x="972021" y="2469367"/>
                <a:ext cx="2783700" cy="1268700"/>
              </a:xfrm>
              <a:prstGeom prst="trapezoid">
                <a:avLst>
                  <a:gd fmla="val 56345" name="adj"/>
                </a:avLst>
              </a:pr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257" name="Google Shape;257;p43"/>
              <p:cNvSpPr/>
              <p:nvPr/>
            </p:nvSpPr>
            <p:spPr>
              <a:xfrm>
                <a:off x="378198" y="3738052"/>
                <a:ext cx="4175400" cy="1022700"/>
              </a:xfrm>
              <a:prstGeom prst="trapezoid">
                <a:avLst>
                  <a:gd fmla="val 54851" name="adj"/>
                </a:avLst>
              </a:prstGeom>
              <a:solidFill>
                <a:srgbClr val="0733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Calibri"/>
                  <a:ea typeface="Calibri"/>
                  <a:cs typeface="Calibri"/>
                  <a:sym typeface="Calibri"/>
                </a:endParaRPr>
              </a:p>
            </p:txBody>
          </p:sp>
        </p:grpSp>
        <p:grpSp>
          <p:nvGrpSpPr>
            <p:cNvPr id="258" name="Google Shape;258;p43"/>
            <p:cNvGrpSpPr/>
            <p:nvPr/>
          </p:nvGrpSpPr>
          <p:grpSpPr>
            <a:xfrm>
              <a:off x="1845304" y="2224381"/>
              <a:ext cx="6967450" cy="2859300"/>
              <a:chOff x="1769448" y="715128"/>
              <a:chExt cx="6967450" cy="2739318"/>
            </a:xfrm>
          </p:grpSpPr>
          <p:grpSp>
            <p:nvGrpSpPr>
              <p:cNvPr id="259" name="Google Shape;259;p43"/>
              <p:cNvGrpSpPr/>
              <p:nvPr/>
            </p:nvGrpSpPr>
            <p:grpSpPr>
              <a:xfrm>
                <a:off x="1769448" y="1451389"/>
                <a:ext cx="6967450" cy="2003057"/>
                <a:chOff x="1800175" y="1407313"/>
                <a:chExt cx="6967450" cy="2003057"/>
              </a:xfrm>
            </p:grpSpPr>
            <p:grpSp>
              <p:nvGrpSpPr>
                <p:cNvPr id="260" name="Google Shape;260;p43"/>
                <p:cNvGrpSpPr/>
                <p:nvPr/>
              </p:nvGrpSpPr>
              <p:grpSpPr>
                <a:xfrm>
                  <a:off x="1800175" y="1407313"/>
                  <a:ext cx="6967450" cy="458641"/>
                  <a:chOff x="1464170" y="2387161"/>
                  <a:chExt cx="6197696" cy="479700"/>
                </a:xfrm>
              </p:grpSpPr>
              <p:sp>
                <p:nvSpPr>
                  <p:cNvPr id="261" name="Google Shape;261;p43"/>
                  <p:cNvSpPr/>
                  <p:nvPr/>
                </p:nvSpPr>
                <p:spPr>
                  <a:xfrm>
                    <a:off x="1464170" y="2387161"/>
                    <a:ext cx="2135700" cy="479700"/>
                  </a:xfrm>
                  <a:prstGeom prst="homePlate">
                    <a:avLst>
                      <a:gd fmla="val 50000" name="adj"/>
                    </a:avLst>
                  </a:prstGeom>
                  <a:solidFill>
                    <a:srgbClr val="07336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1800">
                        <a:solidFill>
                          <a:srgbClr val="FFFFFF"/>
                        </a:solidFill>
                        <a:latin typeface="Calibri"/>
                        <a:ea typeface="Calibri"/>
                        <a:cs typeface="Calibri"/>
                        <a:sym typeface="Calibri"/>
                      </a:rPr>
                      <a:t>Experimentation</a:t>
                    </a:r>
                    <a:endParaRPr>
                      <a:latin typeface="Calibri"/>
                      <a:ea typeface="Calibri"/>
                      <a:cs typeface="Calibri"/>
                      <a:sym typeface="Calibri"/>
                    </a:endParaRPr>
                  </a:p>
                </p:txBody>
              </p:sp>
              <p:sp>
                <p:nvSpPr>
                  <p:cNvPr id="262" name="Google Shape;262;p43"/>
                  <p:cNvSpPr/>
                  <p:nvPr/>
                </p:nvSpPr>
                <p:spPr>
                  <a:xfrm>
                    <a:off x="3458070" y="2387161"/>
                    <a:ext cx="2163000" cy="479700"/>
                  </a:xfrm>
                  <a:prstGeom prst="chevron">
                    <a:avLst>
                      <a:gd fmla="val 50000" name="adj"/>
                    </a:avLst>
                  </a:prstGeom>
                  <a:solidFill>
                    <a:srgbClr val="F1C23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1800">
                        <a:solidFill>
                          <a:srgbClr val="FFFFFF"/>
                        </a:solidFill>
                        <a:latin typeface="Calibri"/>
                        <a:ea typeface="Calibri"/>
                        <a:cs typeface="Calibri"/>
                        <a:sym typeface="Calibri"/>
                      </a:rPr>
                      <a:t>Migration</a:t>
                    </a:r>
                    <a:endParaRPr>
                      <a:latin typeface="Calibri"/>
                      <a:ea typeface="Calibri"/>
                      <a:cs typeface="Calibri"/>
                      <a:sym typeface="Calibri"/>
                    </a:endParaRPr>
                  </a:p>
                </p:txBody>
              </p:sp>
              <p:sp>
                <p:nvSpPr>
                  <p:cNvPr id="263" name="Google Shape;263;p43"/>
                  <p:cNvSpPr/>
                  <p:nvPr/>
                </p:nvSpPr>
                <p:spPr>
                  <a:xfrm>
                    <a:off x="5498866" y="2387161"/>
                    <a:ext cx="2163000" cy="479700"/>
                  </a:xfrm>
                  <a:prstGeom prst="chevron">
                    <a:avLst>
                      <a:gd fmla="val 50000" name="adj"/>
                    </a:avLst>
                  </a:prstGeom>
                  <a:solidFill>
                    <a:srgbClr val="27969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1800">
                        <a:solidFill>
                          <a:srgbClr val="FFFFFF"/>
                        </a:solidFill>
                        <a:latin typeface="Calibri"/>
                        <a:ea typeface="Calibri"/>
                        <a:cs typeface="Calibri"/>
                        <a:sym typeface="Calibri"/>
                      </a:rPr>
                      <a:t>Transformation</a:t>
                    </a:r>
                    <a:endParaRPr>
                      <a:latin typeface="Calibri"/>
                      <a:ea typeface="Calibri"/>
                      <a:cs typeface="Calibri"/>
                      <a:sym typeface="Calibri"/>
                    </a:endParaRPr>
                  </a:p>
                </p:txBody>
              </p:sp>
            </p:grpSp>
            <p:grpSp>
              <p:nvGrpSpPr>
                <p:cNvPr id="264" name="Google Shape;264;p43"/>
                <p:cNvGrpSpPr/>
                <p:nvPr/>
              </p:nvGrpSpPr>
              <p:grpSpPr>
                <a:xfrm>
                  <a:off x="1818070" y="1924293"/>
                  <a:ext cx="6868827" cy="1424277"/>
                  <a:chOff x="715045" y="2250639"/>
                  <a:chExt cx="8143245" cy="1853320"/>
                </a:xfrm>
              </p:grpSpPr>
              <p:sp>
                <p:nvSpPr>
                  <p:cNvPr id="265" name="Google Shape;265;p43"/>
                  <p:cNvSpPr/>
                  <p:nvPr/>
                </p:nvSpPr>
                <p:spPr>
                  <a:xfrm>
                    <a:off x="4766280" y="2261043"/>
                    <a:ext cx="1280100" cy="1828800"/>
                  </a:xfrm>
                  <a:prstGeom prst="roundRect">
                    <a:avLst>
                      <a:gd fmla="val 16667" name="adj"/>
                    </a:avLst>
                  </a:prstGeom>
                  <a:solidFill>
                    <a:srgbClr val="F6B26B"/>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1200">
                        <a:solidFill>
                          <a:srgbClr val="FFFFFF"/>
                        </a:solidFill>
                        <a:latin typeface="Calibri"/>
                        <a:ea typeface="Calibri"/>
                        <a:cs typeface="Calibri"/>
                        <a:sym typeface="Calibri"/>
                      </a:rPr>
                      <a:t>Cloud Migration</a:t>
                    </a:r>
                    <a:endParaRPr>
                      <a:latin typeface="Calibri"/>
                      <a:ea typeface="Calibri"/>
                      <a:cs typeface="Calibri"/>
                      <a:sym typeface="Calibri"/>
                    </a:endParaRPr>
                  </a:p>
                </p:txBody>
              </p:sp>
              <p:sp>
                <p:nvSpPr>
                  <p:cNvPr id="266" name="Google Shape;266;p43"/>
                  <p:cNvSpPr/>
                  <p:nvPr/>
                </p:nvSpPr>
                <p:spPr>
                  <a:xfrm>
                    <a:off x="6169579" y="2261048"/>
                    <a:ext cx="1257000" cy="1828800"/>
                  </a:xfrm>
                  <a:prstGeom prst="roundRect">
                    <a:avLst>
                      <a:gd fmla="val 16667" name="adj"/>
                    </a:avLst>
                  </a:prstGeom>
                  <a:solidFill>
                    <a:srgbClr val="93C47D"/>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1200">
                        <a:solidFill>
                          <a:srgbClr val="FFFFFF"/>
                        </a:solidFill>
                        <a:latin typeface="Calibri"/>
                        <a:ea typeface="Calibri"/>
                        <a:cs typeface="Calibri"/>
                        <a:sym typeface="Calibri"/>
                      </a:rPr>
                      <a:t>Leverage Cloud</a:t>
                    </a:r>
                    <a:endParaRPr>
                      <a:latin typeface="Calibri"/>
                      <a:ea typeface="Calibri"/>
                      <a:cs typeface="Calibri"/>
                      <a:sym typeface="Calibri"/>
                    </a:endParaRPr>
                  </a:p>
                </p:txBody>
              </p:sp>
              <p:sp>
                <p:nvSpPr>
                  <p:cNvPr id="267" name="Google Shape;267;p43"/>
                  <p:cNvSpPr/>
                  <p:nvPr/>
                </p:nvSpPr>
                <p:spPr>
                  <a:xfrm>
                    <a:off x="7530190" y="2261048"/>
                    <a:ext cx="1328100" cy="1828800"/>
                  </a:xfrm>
                  <a:prstGeom prst="roundRect">
                    <a:avLst>
                      <a:gd fmla="val 16667" name="adj"/>
                    </a:avLst>
                  </a:prstGeom>
                  <a:solidFill>
                    <a:srgbClr val="76A5AF"/>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1200">
                        <a:solidFill>
                          <a:srgbClr val="FFFFFF"/>
                        </a:solidFill>
                        <a:latin typeface="Calibri"/>
                        <a:ea typeface="Calibri"/>
                        <a:cs typeface="Calibri"/>
                        <a:sym typeface="Calibri"/>
                      </a:rPr>
                      <a:t>Cloud</a:t>
                    </a:r>
                    <a:endParaRPr b="1" sz="1200">
                      <a:solidFill>
                        <a:srgbClr val="FFFFFF"/>
                      </a:solidFill>
                      <a:latin typeface="Calibri"/>
                      <a:ea typeface="Calibri"/>
                      <a:cs typeface="Calibri"/>
                      <a:sym typeface="Calibri"/>
                    </a:endParaRPr>
                  </a:p>
                  <a:p>
                    <a:pPr indent="0" lvl="0" marL="0" marR="0" rtl="0" algn="ctr">
                      <a:spcBef>
                        <a:spcPts val="0"/>
                      </a:spcBef>
                      <a:spcAft>
                        <a:spcPts val="0"/>
                      </a:spcAft>
                      <a:buNone/>
                    </a:pPr>
                    <a:r>
                      <a:rPr b="1" lang="en" sz="1200">
                        <a:solidFill>
                          <a:srgbClr val="FFFFFF"/>
                        </a:solidFill>
                        <a:latin typeface="Calibri"/>
                        <a:ea typeface="Calibri"/>
                        <a:cs typeface="Calibri"/>
                        <a:sym typeface="Calibri"/>
                      </a:rPr>
                      <a:t>Optimization</a:t>
                    </a:r>
                    <a:endParaRPr>
                      <a:latin typeface="Calibri"/>
                      <a:ea typeface="Calibri"/>
                      <a:cs typeface="Calibri"/>
                      <a:sym typeface="Calibri"/>
                    </a:endParaRPr>
                  </a:p>
                </p:txBody>
              </p:sp>
              <p:sp>
                <p:nvSpPr>
                  <p:cNvPr id="268" name="Google Shape;268;p43"/>
                  <p:cNvSpPr/>
                  <p:nvPr/>
                </p:nvSpPr>
                <p:spPr>
                  <a:xfrm>
                    <a:off x="715045" y="2250639"/>
                    <a:ext cx="1280100" cy="1663200"/>
                  </a:xfrm>
                  <a:prstGeom prst="roundRect">
                    <a:avLst>
                      <a:gd fmla="val 16667" name="adj"/>
                    </a:avLst>
                  </a:prstGeom>
                  <a:solidFill>
                    <a:srgbClr val="1155CC"/>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1200">
                        <a:solidFill>
                          <a:srgbClr val="FFFFFF"/>
                        </a:solidFill>
                        <a:latin typeface="Calibri"/>
                        <a:ea typeface="Calibri"/>
                        <a:cs typeface="Calibri"/>
                        <a:sym typeface="Calibri"/>
                      </a:rPr>
                      <a:t>Initiation</a:t>
                    </a:r>
                    <a:r>
                      <a:rPr b="1" lang="en" sz="1100">
                        <a:solidFill>
                          <a:srgbClr val="FFFFFF"/>
                        </a:solidFill>
                        <a:latin typeface="Calibri"/>
                        <a:ea typeface="Calibri"/>
                        <a:cs typeface="Calibri"/>
                        <a:sym typeface="Calibri"/>
                      </a:rPr>
                      <a:t> &amp; </a:t>
                    </a:r>
                    <a:r>
                      <a:rPr b="1" lang="en" sz="1200">
                        <a:solidFill>
                          <a:srgbClr val="FFFFFF"/>
                        </a:solidFill>
                        <a:latin typeface="Calibri"/>
                        <a:ea typeface="Calibri"/>
                        <a:cs typeface="Calibri"/>
                        <a:sym typeface="Calibri"/>
                      </a:rPr>
                      <a:t>Assessment</a:t>
                    </a:r>
                    <a:endParaRPr b="1" sz="1100">
                      <a:solidFill>
                        <a:srgbClr val="FFFFFF"/>
                      </a:solidFill>
                      <a:latin typeface="Calibri"/>
                      <a:ea typeface="Calibri"/>
                      <a:cs typeface="Calibri"/>
                      <a:sym typeface="Calibri"/>
                    </a:endParaRPr>
                  </a:p>
                </p:txBody>
              </p:sp>
              <p:sp>
                <p:nvSpPr>
                  <p:cNvPr id="269" name="Google Shape;269;p43"/>
                  <p:cNvSpPr/>
                  <p:nvPr/>
                </p:nvSpPr>
                <p:spPr>
                  <a:xfrm>
                    <a:off x="2086681" y="2280559"/>
                    <a:ext cx="1195800" cy="1823400"/>
                  </a:xfrm>
                  <a:prstGeom prst="roundRect">
                    <a:avLst>
                      <a:gd fmla="val 16667" name="adj"/>
                    </a:avLst>
                  </a:prstGeom>
                  <a:solidFill>
                    <a:srgbClr val="6D9EEB"/>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1200">
                        <a:solidFill>
                          <a:srgbClr val="FFFFFF"/>
                        </a:solidFill>
                        <a:latin typeface="Calibri"/>
                        <a:ea typeface="Calibri"/>
                        <a:cs typeface="Calibri"/>
                        <a:sym typeface="Calibri"/>
                      </a:rPr>
                      <a:t>Proof of Concept</a:t>
                    </a:r>
                    <a:endParaRPr>
                      <a:latin typeface="Calibri"/>
                      <a:ea typeface="Calibri"/>
                      <a:cs typeface="Calibri"/>
                      <a:sym typeface="Calibri"/>
                    </a:endParaRPr>
                  </a:p>
                </p:txBody>
              </p:sp>
              <p:sp>
                <p:nvSpPr>
                  <p:cNvPr id="270" name="Google Shape;270;p43"/>
                  <p:cNvSpPr/>
                  <p:nvPr/>
                </p:nvSpPr>
                <p:spPr>
                  <a:xfrm>
                    <a:off x="3374588" y="2280560"/>
                    <a:ext cx="1299600" cy="1823400"/>
                  </a:xfrm>
                  <a:prstGeom prst="roundRect">
                    <a:avLst>
                      <a:gd fmla="val 16667" name="adj"/>
                    </a:avLst>
                  </a:prstGeom>
                  <a:solidFill>
                    <a:srgbClr val="E69138"/>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1200">
                        <a:solidFill>
                          <a:srgbClr val="FFFFFF"/>
                        </a:solidFill>
                        <a:latin typeface="Calibri"/>
                        <a:ea typeface="Calibri"/>
                        <a:cs typeface="Calibri"/>
                        <a:sym typeface="Calibri"/>
                      </a:rPr>
                      <a:t>Staging &amp;</a:t>
                    </a:r>
                    <a:endParaRPr b="1" sz="1200">
                      <a:solidFill>
                        <a:srgbClr val="FFFFFF"/>
                      </a:solidFill>
                      <a:latin typeface="Calibri"/>
                      <a:ea typeface="Calibri"/>
                      <a:cs typeface="Calibri"/>
                      <a:sym typeface="Calibri"/>
                    </a:endParaRPr>
                  </a:p>
                  <a:p>
                    <a:pPr indent="0" lvl="0" marL="0" marR="0" rtl="0" algn="ctr">
                      <a:spcBef>
                        <a:spcPts val="0"/>
                      </a:spcBef>
                      <a:spcAft>
                        <a:spcPts val="0"/>
                      </a:spcAft>
                      <a:buNone/>
                    </a:pPr>
                    <a:r>
                      <a:rPr b="1" lang="en" sz="1200">
                        <a:solidFill>
                          <a:srgbClr val="FFFFFF"/>
                        </a:solidFill>
                        <a:latin typeface="Calibri"/>
                        <a:ea typeface="Calibri"/>
                        <a:cs typeface="Calibri"/>
                        <a:sym typeface="Calibri"/>
                      </a:rPr>
                      <a:t>Implementation</a:t>
                    </a:r>
                    <a:endParaRPr sz="1200">
                      <a:latin typeface="Calibri"/>
                      <a:ea typeface="Calibri"/>
                      <a:cs typeface="Calibri"/>
                      <a:sym typeface="Calibri"/>
                    </a:endParaRPr>
                  </a:p>
                </p:txBody>
              </p:sp>
            </p:grpSp>
            <p:sp>
              <p:nvSpPr>
                <p:cNvPr id="271" name="Google Shape;271;p43"/>
                <p:cNvSpPr/>
                <p:nvPr/>
              </p:nvSpPr>
              <p:spPr>
                <a:xfrm>
                  <a:off x="4069670" y="2427254"/>
                  <a:ext cx="1079700" cy="975900"/>
                </a:xfrm>
                <a:prstGeom prst="roundRect">
                  <a:avLst>
                    <a:gd fmla="val 16667" name="adj"/>
                  </a:avLst>
                </a:prstGeom>
                <a:solidFill>
                  <a:srgbClr val="FFFFFF"/>
                </a:solidFill>
                <a:ln cap="flat" cmpd="sng" w="25400">
                  <a:solidFill>
                    <a:srgbClr val="CCCCCC"/>
                  </a:solidFill>
                  <a:prstDash val="solid"/>
                  <a:round/>
                  <a:headEnd len="sm" w="sm" type="none"/>
                  <a:tailEnd len="sm" w="sm" type="none"/>
                </a:ln>
              </p:spPr>
              <p:txBody>
                <a:bodyPr anchorCtr="0" anchor="ctr" bIns="45700" lIns="91425" spcFirstLastPara="1" rIns="0" wrap="square" tIns="45700">
                  <a:noAutofit/>
                </a:bodyPr>
                <a:lstStyle/>
                <a:p>
                  <a:pPr indent="-85725" lvl="0" marL="0" marR="0" rtl="0" algn="l">
                    <a:spcBef>
                      <a:spcPts val="0"/>
                    </a:spcBef>
                    <a:spcAft>
                      <a:spcPts val="0"/>
                    </a:spcAft>
                    <a:buClr>
                      <a:srgbClr val="04224A"/>
                    </a:buClr>
                    <a:buSzPts val="900"/>
                    <a:buFont typeface="Calibri"/>
                    <a:buChar char="•"/>
                  </a:pPr>
                  <a:r>
                    <a:rPr lang="en" sz="900">
                      <a:solidFill>
                        <a:srgbClr val="04224A"/>
                      </a:solidFill>
                      <a:latin typeface="Calibri"/>
                      <a:ea typeface="Calibri"/>
                      <a:cs typeface="Calibri"/>
                      <a:sym typeface="Calibri"/>
                    </a:rPr>
                    <a:t>Develop phasing management p</a:t>
                  </a:r>
                  <a:r>
                    <a:rPr lang="en" sz="900">
                      <a:solidFill>
                        <a:srgbClr val="04224A"/>
                      </a:solidFill>
                      <a:latin typeface="Calibri"/>
                      <a:ea typeface="Calibri"/>
                      <a:cs typeface="Calibri"/>
                      <a:sym typeface="Calibri"/>
                    </a:rPr>
                    <a:t>lan</a:t>
                  </a:r>
                  <a:endParaRPr sz="900">
                    <a:latin typeface="Calibri"/>
                    <a:ea typeface="Calibri"/>
                    <a:cs typeface="Calibri"/>
                    <a:sym typeface="Calibri"/>
                  </a:endParaRPr>
                </a:p>
                <a:p>
                  <a:pPr indent="-85725" lvl="0" marL="0" marR="0" rtl="0" algn="l">
                    <a:spcBef>
                      <a:spcPts val="0"/>
                    </a:spcBef>
                    <a:spcAft>
                      <a:spcPts val="0"/>
                    </a:spcAft>
                    <a:buClr>
                      <a:srgbClr val="04224A"/>
                    </a:buClr>
                    <a:buSzPts val="900"/>
                    <a:buFont typeface="Calibri"/>
                    <a:buChar char="•"/>
                  </a:pPr>
                  <a:r>
                    <a:rPr lang="en" sz="900">
                      <a:solidFill>
                        <a:srgbClr val="04224A"/>
                      </a:solidFill>
                      <a:latin typeface="Calibri"/>
                      <a:ea typeface="Calibri"/>
                      <a:cs typeface="Calibri"/>
                      <a:sym typeface="Calibri"/>
                    </a:rPr>
                    <a:t>Prepare cloud environment</a:t>
                  </a:r>
                  <a:endParaRPr sz="900">
                    <a:latin typeface="Calibri"/>
                    <a:ea typeface="Calibri"/>
                    <a:cs typeface="Calibri"/>
                    <a:sym typeface="Calibri"/>
                  </a:endParaRPr>
                </a:p>
                <a:p>
                  <a:pPr indent="-85725" lvl="0" marL="0" marR="0" rtl="0" algn="l">
                    <a:spcBef>
                      <a:spcPts val="0"/>
                    </a:spcBef>
                    <a:spcAft>
                      <a:spcPts val="0"/>
                    </a:spcAft>
                    <a:buClr>
                      <a:srgbClr val="04224A"/>
                    </a:buClr>
                    <a:buSzPts val="900"/>
                    <a:buFont typeface="Calibri"/>
                    <a:buChar char="•"/>
                  </a:pPr>
                  <a:r>
                    <a:rPr lang="en" sz="900">
                      <a:solidFill>
                        <a:srgbClr val="04224A"/>
                      </a:solidFill>
                      <a:latin typeface="Calibri"/>
                      <a:ea typeface="Calibri"/>
                      <a:cs typeface="Calibri"/>
                      <a:sym typeface="Calibri"/>
                    </a:rPr>
                    <a:t>Orchestrate cloud implementation</a:t>
                  </a:r>
                  <a:endParaRPr sz="900">
                    <a:latin typeface="Calibri"/>
                    <a:ea typeface="Calibri"/>
                    <a:cs typeface="Calibri"/>
                    <a:sym typeface="Calibri"/>
                  </a:endParaRPr>
                </a:p>
              </p:txBody>
            </p:sp>
            <p:sp>
              <p:nvSpPr>
                <p:cNvPr id="272" name="Google Shape;272;p43"/>
                <p:cNvSpPr/>
                <p:nvPr/>
              </p:nvSpPr>
              <p:spPr>
                <a:xfrm>
                  <a:off x="5245233" y="2425170"/>
                  <a:ext cx="1069800" cy="985200"/>
                </a:xfrm>
                <a:prstGeom prst="roundRect">
                  <a:avLst>
                    <a:gd fmla="val 16667" name="adj"/>
                  </a:avLst>
                </a:prstGeom>
                <a:solidFill>
                  <a:srgbClr val="FFFFFF"/>
                </a:solidFill>
                <a:ln cap="flat" cmpd="sng" w="25400">
                  <a:solidFill>
                    <a:srgbClr val="CCCCCC"/>
                  </a:solidFill>
                  <a:prstDash val="solid"/>
                  <a:round/>
                  <a:headEnd len="sm" w="sm" type="none"/>
                  <a:tailEnd len="sm" w="sm" type="none"/>
                </a:ln>
              </p:spPr>
              <p:txBody>
                <a:bodyPr anchorCtr="0" anchor="ctr" bIns="45700" lIns="91425" spcFirstLastPara="1" rIns="0" wrap="square" tIns="45700">
                  <a:noAutofit/>
                </a:bodyPr>
                <a:lstStyle/>
                <a:p>
                  <a:pPr indent="-85725" lvl="0" marL="0" marR="0" rtl="0" algn="l">
                    <a:spcBef>
                      <a:spcPts val="0"/>
                    </a:spcBef>
                    <a:spcAft>
                      <a:spcPts val="0"/>
                    </a:spcAft>
                    <a:buClr>
                      <a:srgbClr val="04224A"/>
                    </a:buClr>
                    <a:buSzPts val="900"/>
                    <a:buFont typeface="Calibri"/>
                    <a:buChar char="•"/>
                  </a:pPr>
                  <a:r>
                    <a:rPr lang="en" sz="900">
                      <a:solidFill>
                        <a:srgbClr val="04224A"/>
                      </a:solidFill>
                      <a:latin typeface="Calibri"/>
                      <a:ea typeface="Calibri"/>
                      <a:cs typeface="Calibri"/>
                      <a:sym typeface="Calibri"/>
                    </a:rPr>
                    <a:t>Organize and consolidate </a:t>
                  </a:r>
                  <a:endParaRPr sz="900">
                    <a:solidFill>
                      <a:srgbClr val="04224A"/>
                    </a:solidFill>
                    <a:latin typeface="Calibri"/>
                    <a:ea typeface="Calibri"/>
                    <a:cs typeface="Calibri"/>
                    <a:sym typeface="Calibri"/>
                  </a:endParaRPr>
                </a:p>
                <a:p>
                  <a:pPr indent="-85725" lvl="0" marL="0" marR="0" rtl="0" algn="l">
                    <a:spcBef>
                      <a:spcPts val="0"/>
                    </a:spcBef>
                    <a:spcAft>
                      <a:spcPts val="0"/>
                    </a:spcAft>
                    <a:buClr>
                      <a:srgbClr val="04224A"/>
                    </a:buClr>
                    <a:buSzPts val="900"/>
                    <a:buFont typeface="Calibri"/>
                    <a:buChar char="•"/>
                  </a:pPr>
                  <a:r>
                    <a:rPr lang="en" sz="900">
                      <a:solidFill>
                        <a:srgbClr val="04224A"/>
                      </a:solidFill>
                      <a:latin typeface="Calibri"/>
                      <a:ea typeface="Calibri"/>
                      <a:cs typeface="Calibri"/>
                      <a:sym typeface="Calibri"/>
                    </a:rPr>
                    <a:t>Migrate data to the cloud</a:t>
                  </a:r>
                  <a:endParaRPr sz="900">
                    <a:solidFill>
                      <a:srgbClr val="04224A"/>
                    </a:solidFill>
                    <a:latin typeface="Calibri"/>
                    <a:ea typeface="Calibri"/>
                    <a:cs typeface="Calibri"/>
                    <a:sym typeface="Calibri"/>
                  </a:endParaRPr>
                </a:p>
                <a:p>
                  <a:pPr indent="-85725" lvl="0" marL="0" marR="0" rtl="0" algn="l">
                    <a:spcBef>
                      <a:spcPts val="0"/>
                    </a:spcBef>
                    <a:spcAft>
                      <a:spcPts val="0"/>
                    </a:spcAft>
                    <a:buClr>
                      <a:srgbClr val="04224A"/>
                    </a:buClr>
                    <a:buSzPts val="900"/>
                    <a:buFont typeface="Calibri"/>
                    <a:buChar char="•"/>
                  </a:pPr>
                  <a:r>
                    <a:rPr lang="en" sz="900">
                      <a:solidFill>
                        <a:srgbClr val="04224A"/>
                      </a:solidFill>
                      <a:latin typeface="Calibri"/>
                      <a:ea typeface="Calibri"/>
                      <a:cs typeface="Calibri"/>
                      <a:sym typeface="Calibri"/>
                    </a:rPr>
                    <a:t>Migrate services to the cloud</a:t>
                  </a:r>
                  <a:endParaRPr sz="900">
                    <a:latin typeface="Calibri"/>
                    <a:ea typeface="Calibri"/>
                    <a:cs typeface="Calibri"/>
                    <a:sym typeface="Calibri"/>
                  </a:endParaRPr>
                </a:p>
              </p:txBody>
            </p:sp>
            <p:sp>
              <p:nvSpPr>
                <p:cNvPr id="273" name="Google Shape;273;p43"/>
                <p:cNvSpPr/>
                <p:nvPr/>
              </p:nvSpPr>
              <p:spPr>
                <a:xfrm>
                  <a:off x="6423808" y="2429817"/>
                  <a:ext cx="1060200" cy="975900"/>
                </a:xfrm>
                <a:prstGeom prst="roundRect">
                  <a:avLst>
                    <a:gd fmla="val 16667" name="adj"/>
                  </a:avLst>
                </a:prstGeom>
                <a:solidFill>
                  <a:srgbClr val="FFFFFF"/>
                </a:solidFill>
                <a:ln cap="flat" cmpd="sng" w="25400">
                  <a:solidFill>
                    <a:srgbClr val="CCCCCC"/>
                  </a:solidFill>
                  <a:prstDash val="solid"/>
                  <a:round/>
                  <a:headEnd len="sm" w="sm" type="none"/>
                  <a:tailEnd len="sm" w="sm" type="none"/>
                </a:ln>
              </p:spPr>
              <p:txBody>
                <a:bodyPr anchorCtr="0" anchor="t" bIns="45700" lIns="91425" spcFirstLastPara="1" rIns="91425" wrap="square" tIns="45700">
                  <a:noAutofit/>
                </a:bodyPr>
                <a:lstStyle/>
                <a:p>
                  <a:pPr indent="-85725" lvl="0" marL="0" marR="0" rtl="0" algn="l">
                    <a:spcBef>
                      <a:spcPts val="0"/>
                    </a:spcBef>
                    <a:spcAft>
                      <a:spcPts val="0"/>
                    </a:spcAft>
                    <a:buClr>
                      <a:srgbClr val="04224A"/>
                    </a:buClr>
                    <a:buSzPts val="900"/>
                    <a:buFont typeface="Calibri"/>
                    <a:buChar char="•"/>
                  </a:pPr>
                  <a:r>
                    <a:rPr lang="en" sz="900">
                      <a:solidFill>
                        <a:srgbClr val="04224A"/>
                      </a:solidFill>
                      <a:latin typeface="Calibri"/>
                      <a:ea typeface="Calibri"/>
                      <a:cs typeface="Calibri"/>
                      <a:sym typeface="Calibri"/>
                    </a:rPr>
                    <a:t>Automate cloud services</a:t>
                  </a:r>
                  <a:endParaRPr sz="900">
                    <a:solidFill>
                      <a:srgbClr val="04224A"/>
                    </a:solidFill>
                    <a:latin typeface="Calibri"/>
                    <a:ea typeface="Calibri"/>
                    <a:cs typeface="Calibri"/>
                    <a:sym typeface="Calibri"/>
                  </a:endParaRPr>
                </a:p>
                <a:p>
                  <a:pPr indent="-85725" lvl="0" marL="0" marR="0" rtl="0" algn="l">
                    <a:spcBef>
                      <a:spcPts val="0"/>
                    </a:spcBef>
                    <a:spcAft>
                      <a:spcPts val="0"/>
                    </a:spcAft>
                    <a:buClr>
                      <a:srgbClr val="04224A"/>
                    </a:buClr>
                    <a:buSzPts val="900"/>
                    <a:buFont typeface="Calibri"/>
                    <a:buChar char="•"/>
                  </a:pPr>
                  <a:r>
                    <a:rPr lang="en" sz="900">
                      <a:solidFill>
                        <a:srgbClr val="04224A"/>
                      </a:solidFill>
                      <a:latin typeface="Calibri"/>
                      <a:ea typeface="Calibri"/>
                      <a:cs typeface="Calibri"/>
                      <a:sym typeface="Calibri"/>
                    </a:rPr>
                    <a:t>Monitor and manage cloud environment</a:t>
                  </a:r>
                  <a:endParaRPr sz="900">
                    <a:latin typeface="Calibri"/>
                    <a:ea typeface="Calibri"/>
                    <a:cs typeface="Calibri"/>
                    <a:sym typeface="Calibri"/>
                  </a:endParaRPr>
                </a:p>
              </p:txBody>
            </p:sp>
            <p:sp>
              <p:nvSpPr>
                <p:cNvPr id="274" name="Google Shape;274;p43"/>
                <p:cNvSpPr/>
                <p:nvPr/>
              </p:nvSpPr>
              <p:spPr>
                <a:xfrm>
                  <a:off x="7566645" y="2429817"/>
                  <a:ext cx="1120200" cy="971100"/>
                </a:xfrm>
                <a:prstGeom prst="roundRect">
                  <a:avLst>
                    <a:gd fmla="val 16667" name="adj"/>
                  </a:avLst>
                </a:prstGeom>
                <a:solidFill>
                  <a:srgbClr val="FFFFFF"/>
                </a:solidFill>
                <a:ln cap="flat" cmpd="sng" w="25400">
                  <a:solidFill>
                    <a:srgbClr val="CCCCCC"/>
                  </a:solidFill>
                  <a:prstDash val="solid"/>
                  <a:round/>
                  <a:headEnd len="sm" w="sm" type="none"/>
                  <a:tailEnd len="sm" w="sm" type="none"/>
                </a:ln>
              </p:spPr>
              <p:txBody>
                <a:bodyPr anchorCtr="0" anchor="ctr" bIns="45700" lIns="91425" spcFirstLastPara="1" rIns="0" wrap="square" tIns="45700">
                  <a:noAutofit/>
                </a:bodyPr>
                <a:lstStyle/>
                <a:p>
                  <a:pPr indent="-85725" lvl="0" marL="0" marR="0" rtl="0" algn="l">
                    <a:spcBef>
                      <a:spcPts val="0"/>
                    </a:spcBef>
                    <a:spcAft>
                      <a:spcPts val="0"/>
                    </a:spcAft>
                    <a:buClr>
                      <a:srgbClr val="04224A"/>
                    </a:buClr>
                    <a:buSzPts val="900"/>
                    <a:buFont typeface="Calibri"/>
                    <a:buChar char="•"/>
                  </a:pPr>
                  <a:r>
                    <a:rPr lang="en" sz="900">
                      <a:solidFill>
                        <a:srgbClr val="04224A"/>
                      </a:solidFill>
                      <a:latin typeface="Calibri"/>
                      <a:ea typeface="Calibri"/>
                      <a:cs typeface="Calibri"/>
                      <a:sym typeface="Calibri"/>
                    </a:rPr>
                    <a:t>Optimize services, architecture, and cost components</a:t>
                  </a:r>
                  <a:endParaRPr sz="900">
                    <a:latin typeface="Calibri"/>
                    <a:ea typeface="Calibri"/>
                    <a:cs typeface="Calibri"/>
                    <a:sym typeface="Calibri"/>
                  </a:endParaRPr>
                </a:p>
                <a:p>
                  <a:pPr indent="-85725" lvl="0" marL="0" marR="0" rtl="0" algn="l">
                    <a:spcBef>
                      <a:spcPts val="0"/>
                    </a:spcBef>
                    <a:spcAft>
                      <a:spcPts val="0"/>
                    </a:spcAft>
                    <a:buClr>
                      <a:srgbClr val="04224A"/>
                    </a:buClr>
                    <a:buSzPts val="900"/>
                    <a:buFont typeface="Calibri"/>
                    <a:buChar char="•"/>
                  </a:pPr>
                  <a:r>
                    <a:rPr lang="en" sz="900">
                      <a:solidFill>
                        <a:srgbClr val="04224A"/>
                      </a:solidFill>
                      <a:latin typeface="Calibri"/>
                      <a:ea typeface="Calibri"/>
                      <a:cs typeface="Calibri"/>
                      <a:sym typeface="Calibri"/>
                    </a:rPr>
                    <a:t>Evolve architecture based on new cloud service offerings</a:t>
                  </a:r>
                  <a:endParaRPr sz="900">
                    <a:latin typeface="Calibri"/>
                    <a:ea typeface="Calibri"/>
                    <a:cs typeface="Calibri"/>
                    <a:sym typeface="Calibri"/>
                  </a:endParaRPr>
                </a:p>
              </p:txBody>
            </p:sp>
            <p:sp>
              <p:nvSpPr>
                <p:cNvPr id="275" name="Google Shape;275;p43"/>
                <p:cNvSpPr/>
                <p:nvPr/>
              </p:nvSpPr>
              <p:spPr>
                <a:xfrm>
                  <a:off x="1826045" y="2415805"/>
                  <a:ext cx="1071900" cy="985200"/>
                </a:xfrm>
                <a:prstGeom prst="roundRect">
                  <a:avLst>
                    <a:gd fmla="val 16667" name="adj"/>
                  </a:avLst>
                </a:prstGeom>
                <a:solidFill>
                  <a:srgbClr val="FFFFFF"/>
                </a:solidFill>
                <a:ln cap="flat" cmpd="sng" w="25400">
                  <a:solidFill>
                    <a:srgbClr val="CCCCCC"/>
                  </a:solidFill>
                  <a:prstDash val="solid"/>
                  <a:round/>
                  <a:headEnd len="sm" w="sm" type="none"/>
                  <a:tailEnd len="sm" w="sm" type="none"/>
                </a:ln>
              </p:spPr>
              <p:txBody>
                <a:bodyPr anchorCtr="0" anchor="ctr" bIns="45700" lIns="91425" spcFirstLastPara="1" rIns="0" wrap="square" tIns="45700">
                  <a:noAutofit/>
                </a:bodyPr>
                <a:lstStyle/>
                <a:p>
                  <a:pPr indent="-85725" lvl="0" marL="0" marR="0" rtl="0" algn="l">
                    <a:spcBef>
                      <a:spcPts val="0"/>
                    </a:spcBef>
                    <a:spcAft>
                      <a:spcPts val="0"/>
                    </a:spcAft>
                    <a:buClr>
                      <a:srgbClr val="04224A"/>
                    </a:buClr>
                    <a:buSzPts val="900"/>
                    <a:buFont typeface="Calibri"/>
                    <a:buChar char="•"/>
                  </a:pPr>
                  <a:r>
                    <a:rPr lang="en" sz="900">
                      <a:solidFill>
                        <a:srgbClr val="04224A"/>
                      </a:solidFill>
                      <a:latin typeface="Calibri"/>
                      <a:ea typeface="Calibri"/>
                      <a:cs typeface="Calibri"/>
                      <a:sym typeface="Calibri"/>
                    </a:rPr>
                    <a:t>Develop NESDIS Cloud Strategy</a:t>
                  </a:r>
                  <a:endParaRPr sz="900">
                    <a:latin typeface="Calibri"/>
                    <a:ea typeface="Calibri"/>
                    <a:cs typeface="Calibri"/>
                    <a:sym typeface="Calibri"/>
                  </a:endParaRPr>
                </a:p>
                <a:p>
                  <a:pPr indent="-85725" lvl="0" marL="0" marR="0" rtl="0" algn="l">
                    <a:spcBef>
                      <a:spcPts val="0"/>
                    </a:spcBef>
                    <a:spcAft>
                      <a:spcPts val="0"/>
                    </a:spcAft>
                    <a:buClr>
                      <a:srgbClr val="04224A"/>
                    </a:buClr>
                    <a:buSzPts val="900"/>
                    <a:buFont typeface="Calibri"/>
                    <a:buChar char="•"/>
                  </a:pPr>
                  <a:r>
                    <a:rPr lang="en" sz="900">
                      <a:solidFill>
                        <a:srgbClr val="04224A"/>
                      </a:solidFill>
                      <a:latin typeface="Calibri"/>
                      <a:ea typeface="Calibri"/>
                      <a:cs typeface="Calibri"/>
                      <a:sym typeface="Calibri"/>
                    </a:rPr>
                    <a:t>Organize IPT(s)</a:t>
                  </a:r>
                  <a:endParaRPr sz="900">
                    <a:latin typeface="Calibri"/>
                    <a:ea typeface="Calibri"/>
                    <a:cs typeface="Calibri"/>
                    <a:sym typeface="Calibri"/>
                  </a:endParaRPr>
                </a:p>
                <a:p>
                  <a:pPr indent="-85725" lvl="0" marL="0" marR="0" rtl="0" algn="l">
                    <a:spcBef>
                      <a:spcPts val="0"/>
                    </a:spcBef>
                    <a:spcAft>
                      <a:spcPts val="0"/>
                    </a:spcAft>
                    <a:buClr>
                      <a:srgbClr val="04224A"/>
                    </a:buClr>
                    <a:buSzPts val="900"/>
                    <a:buFont typeface="Calibri"/>
                    <a:buChar char="•"/>
                  </a:pPr>
                  <a:r>
                    <a:rPr lang="en" sz="900">
                      <a:solidFill>
                        <a:srgbClr val="04224A"/>
                      </a:solidFill>
                      <a:latin typeface="Calibri"/>
                      <a:ea typeface="Calibri"/>
                      <a:cs typeface="Calibri"/>
                      <a:sym typeface="Calibri"/>
                    </a:rPr>
                    <a:t>Kick-off Business Readiness Assessment</a:t>
                  </a:r>
                  <a:endParaRPr sz="1000">
                    <a:solidFill>
                      <a:srgbClr val="04224A"/>
                    </a:solidFill>
                    <a:latin typeface="Calibri"/>
                    <a:ea typeface="Calibri"/>
                    <a:cs typeface="Calibri"/>
                    <a:sym typeface="Calibri"/>
                  </a:endParaRPr>
                </a:p>
              </p:txBody>
            </p:sp>
            <p:sp>
              <p:nvSpPr>
                <p:cNvPr id="276" name="Google Shape;276;p43"/>
                <p:cNvSpPr/>
                <p:nvPr/>
              </p:nvSpPr>
              <p:spPr>
                <a:xfrm>
                  <a:off x="2986395" y="2415805"/>
                  <a:ext cx="983700" cy="985200"/>
                </a:xfrm>
                <a:prstGeom prst="roundRect">
                  <a:avLst>
                    <a:gd fmla="val 16667" name="adj"/>
                  </a:avLst>
                </a:prstGeom>
                <a:solidFill>
                  <a:srgbClr val="FFFFFF"/>
                </a:solidFill>
                <a:ln cap="flat" cmpd="sng" w="25400">
                  <a:solidFill>
                    <a:srgbClr val="CCCCCC"/>
                  </a:solidFill>
                  <a:prstDash val="solid"/>
                  <a:round/>
                  <a:headEnd len="sm" w="sm" type="none"/>
                  <a:tailEnd len="sm" w="sm" type="none"/>
                </a:ln>
              </p:spPr>
              <p:txBody>
                <a:bodyPr anchorCtr="0" anchor="ctr" bIns="45700" lIns="91425" spcFirstLastPara="1" rIns="0" wrap="square" tIns="45700">
                  <a:noAutofit/>
                </a:bodyPr>
                <a:lstStyle/>
                <a:p>
                  <a:pPr indent="-85725" lvl="0" marL="0" marR="0" rtl="0" algn="l">
                    <a:spcBef>
                      <a:spcPts val="0"/>
                    </a:spcBef>
                    <a:spcAft>
                      <a:spcPts val="0"/>
                    </a:spcAft>
                    <a:buClr>
                      <a:srgbClr val="04224A"/>
                    </a:buClr>
                    <a:buSzPts val="900"/>
                    <a:buFont typeface="Calibri"/>
                    <a:buChar char="•"/>
                  </a:pPr>
                  <a:r>
                    <a:rPr lang="en" sz="900">
                      <a:solidFill>
                        <a:srgbClr val="04224A"/>
                      </a:solidFill>
                      <a:latin typeface="Calibri"/>
                      <a:ea typeface="Calibri"/>
                      <a:cs typeface="Calibri"/>
                      <a:sym typeface="Calibri"/>
                    </a:rPr>
                    <a:t>Develop ConOps</a:t>
                  </a:r>
                  <a:endParaRPr sz="900">
                    <a:solidFill>
                      <a:srgbClr val="04224A"/>
                    </a:solidFill>
                    <a:latin typeface="Calibri"/>
                    <a:ea typeface="Calibri"/>
                    <a:cs typeface="Calibri"/>
                    <a:sym typeface="Calibri"/>
                  </a:endParaRPr>
                </a:p>
                <a:p>
                  <a:pPr indent="-85725" lvl="0" marL="0" marR="0" rtl="0" algn="l">
                    <a:spcBef>
                      <a:spcPts val="0"/>
                    </a:spcBef>
                    <a:spcAft>
                      <a:spcPts val="0"/>
                    </a:spcAft>
                    <a:buClr>
                      <a:srgbClr val="04224A"/>
                    </a:buClr>
                    <a:buSzPts val="900"/>
                    <a:buFont typeface="Calibri"/>
                    <a:buChar char="•"/>
                  </a:pPr>
                  <a:r>
                    <a:rPr lang="en" sz="900">
                      <a:solidFill>
                        <a:srgbClr val="04224A"/>
                      </a:solidFill>
                      <a:latin typeface="Calibri"/>
                      <a:ea typeface="Calibri"/>
                      <a:cs typeface="Calibri"/>
                      <a:sym typeface="Calibri"/>
                    </a:rPr>
                    <a:t>Design and build Pilot Projects</a:t>
                  </a:r>
                  <a:endParaRPr sz="900">
                    <a:solidFill>
                      <a:srgbClr val="04224A"/>
                    </a:solidFill>
                    <a:latin typeface="Calibri"/>
                    <a:ea typeface="Calibri"/>
                    <a:cs typeface="Calibri"/>
                    <a:sym typeface="Calibri"/>
                  </a:endParaRPr>
                </a:p>
                <a:p>
                  <a:pPr indent="-85725" lvl="0" marL="0" marR="0" rtl="0" algn="l">
                    <a:spcBef>
                      <a:spcPts val="0"/>
                    </a:spcBef>
                    <a:spcAft>
                      <a:spcPts val="0"/>
                    </a:spcAft>
                    <a:buClr>
                      <a:srgbClr val="04224A"/>
                    </a:buClr>
                    <a:buSzPts val="900"/>
                    <a:buFont typeface="Calibri"/>
                    <a:buChar char="•"/>
                  </a:pPr>
                  <a:r>
                    <a:rPr lang="en" sz="900">
                      <a:solidFill>
                        <a:srgbClr val="04224A"/>
                      </a:solidFill>
                      <a:latin typeface="Calibri"/>
                      <a:ea typeface="Calibri"/>
                      <a:cs typeface="Calibri"/>
                      <a:sym typeface="Calibri"/>
                    </a:rPr>
                    <a:t>Update the organization</a:t>
                  </a:r>
                  <a:endParaRPr sz="900">
                    <a:solidFill>
                      <a:srgbClr val="04224A"/>
                    </a:solidFill>
                    <a:latin typeface="Calibri"/>
                    <a:ea typeface="Calibri"/>
                    <a:cs typeface="Calibri"/>
                    <a:sym typeface="Calibri"/>
                  </a:endParaRPr>
                </a:p>
                <a:p>
                  <a:pPr indent="0" lvl="0" marL="457200" marR="0" rtl="0" algn="l">
                    <a:spcBef>
                      <a:spcPts val="0"/>
                    </a:spcBef>
                    <a:spcAft>
                      <a:spcPts val="0"/>
                    </a:spcAft>
                    <a:buNone/>
                  </a:pPr>
                  <a:r>
                    <a:t/>
                  </a:r>
                  <a:endParaRPr sz="900">
                    <a:solidFill>
                      <a:srgbClr val="04224A"/>
                    </a:solidFill>
                    <a:latin typeface="Calibri"/>
                    <a:ea typeface="Calibri"/>
                    <a:cs typeface="Calibri"/>
                    <a:sym typeface="Calibri"/>
                  </a:endParaRPr>
                </a:p>
              </p:txBody>
            </p:sp>
          </p:grpSp>
          <p:grpSp>
            <p:nvGrpSpPr>
              <p:cNvPr id="277" name="Google Shape;277;p43"/>
              <p:cNvGrpSpPr/>
              <p:nvPr/>
            </p:nvGrpSpPr>
            <p:grpSpPr>
              <a:xfrm>
                <a:off x="5778068" y="715128"/>
                <a:ext cx="1122525" cy="1827132"/>
                <a:chOff x="5207971" y="514119"/>
                <a:chExt cx="1513449" cy="2489620"/>
              </a:xfrm>
            </p:grpSpPr>
            <p:sp>
              <p:nvSpPr>
                <p:cNvPr id="278" name="Google Shape;278;p43"/>
                <p:cNvSpPr/>
                <p:nvPr/>
              </p:nvSpPr>
              <p:spPr>
                <a:xfrm>
                  <a:off x="5207971" y="1088538"/>
                  <a:ext cx="1500000" cy="1915200"/>
                </a:xfrm>
                <a:custGeom>
                  <a:rect b="b" l="l" r="r" t="t"/>
                  <a:pathLst>
                    <a:path extrusionOk="0" h="120000" w="120000">
                      <a:moveTo>
                        <a:pt x="13686" y="36188"/>
                      </a:moveTo>
                      <a:lnTo>
                        <a:pt x="13686" y="36188"/>
                      </a:lnTo>
                      <a:cubicBezTo>
                        <a:pt x="22236" y="18177"/>
                        <a:pt x="39723" y="6630"/>
                        <a:pt x="59023" y="6250"/>
                      </a:cubicBezTo>
                      <a:cubicBezTo>
                        <a:pt x="78323" y="5871"/>
                        <a:pt x="96217" y="16721"/>
                        <a:pt x="105416" y="34382"/>
                      </a:cubicBezTo>
                      <a:lnTo>
                        <a:pt x="112957" y="31671"/>
                      </a:lnTo>
                      <a:lnTo>
                        <a:pt x="104574" y="43978"/>
                      </a:lnTo>
                      <a:lnTo>
                        <a:pt x="89565" y="40079"/>
                      </a:lnTo>
                      <a:lnTo>
                        <a:pt x="97110" y="37367"/>
                      </a:lnTo>
                      <a:lnTo>
                        <a:pt x="97110" y="37367"/>
                      </a:lnTo>
                      <a:cubicBezTo>
                        <a:pt x="89397" y="21935"/>
                        <a:pt x="74491" y="12595"/>
                        <a:pt x="58541" y="13202"/>
                      </a:cubicBezTo>
                      <a:cubicBezTo>
                        <a:pt x="42592" y="13809"/>
                        <a:pt x="28303" y="24259"/>
                        <a:pt x="21568" y="40241"/>
                      </a:cubicBezTo>
                      <a:close/>
                    </a:path>
                  </a:pathLst>
                </a:custGeom>
                <a:solidFill>
                  <a:srgbClr val="674EA7"/>
                </a:solidFill>
                <a:ln>
                  <a:noFill/>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279" name="Google Shape;279;p43"/>
                <p:cNvSpPr/>
                <p:nvPr/>
              </p:nvSpPr>
              <p:spPr>
                <a:xfrm rot="10800000">
                  <a:off x="5221420" y="514119"/>
                  <a:ext cx="1500000" cy="1909500"/>
                </a:xfrm>
                <a:custGeom>
                  <a:rect b="b" l="l" r="r" t="t"/>
                  <a:pathLst>
                    <a:path extrusionOk="0" h="120000" w="120000">
                      <a:moveTo>
                        <a:pt x="13716" y="36132"/>
                      </a:moveTo>
                      <a:lnTo>
                        <a:pt x="13716" y="36132"/>
                      </a:lnTo>
                      <a:cubicBezTo>
                        <a:pt x="22286" y="18146"/>
                        <a:pt x="39778" y="6629"/>
                        <a:pt x="59071" y="6268"/>
                      </a:cubicBezTo>
                      <a:cubicBezTo>
                        <a:pt x="78365" y="5907"/>
                        <a:pt x="96243" y="16763"/>
                        <a:pt x="105429" y="34417"/>
                      </a:cubicBezTo>
                      <a:lnTo>
                        <a:pt x="113078" y="31858"/>
                      </a:lnTo>
                      <a:lnTo>
                        <a:pt x="104877" y="44983"/>
                      </a:lnTo>
                      <a:lnTo>
                        <a:pt x="89377" y="39789"/>
                      </a:lnTo>
                      <a:lnTo>
                        <a:pt x="97030" y="37228"/>
                      </a:lnTo>
                      <a:lnTo>
                        <a:pt x="97030" y="37228"/>
                      </a:lnTo>
                      <a:cubicBezTo>
                        <a:pt x="89283" y="21881"/>
                        <a:pt x="74398" y="12618"/>
                        <a:pt x="58490" y="13243"/>
                      </a:cubicBezTo>
                      <a:cubicBezTo>
                        <a:pt x="42582" y="13869"/>
                        <a:pt x="28333" y="24278"/>
                        <a:pt x="21595" y="40195"/>
                      </a:cubicBezTo>
                      <a:close/>
                    </a:path>
                  </a:pathLst>
                </a:custGeom>
                <a:solidFill>
                  <a:srgbClr val="674EA7"/>
                </a:solidFill>
                <a:ln>
                  <a:noFill/>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Calibri"/>
                    <a:ea typeface="Calibri"/>
                    <a:cs typeface="Calibri"/>
                    <a:sym typeface="Calibri"/>
                  </a:endParaRPr>
                </a:p>
              </p:txBody>
            </p:sp>
          </p:grpSp>
        </p:grpSp>
        <p:sp>
          <p:nvSpPr>
            <p:cNvPr id="280" name="Google Shape;280;p43"/>
            <p:cNvSpPr/>
            <p:nvPr/>
          </p:nvSpPr>
          <p:spPr>
            <a:xfrm>
              <a:off x="610928" y="3170832"/>
              <a:ext cx="799402" cy="947052"/>
            </a:xfrm>
            <a:custGeom>
              <a:rect b="b" l="l" r="r" t="t"/>
              <a:pathLst>
                <a:path extrusionOk="0" h="181" w="184">
                  <a:moveTo>
                    <a:pt x="62" y="129"/>
                  </a:moveTo>
                  <a:cubicBezTo>
                    <a:pt x="26" y="93"/>
                    <a:pt x="26" y="93"/>
                    <a:pt x="26" y="93"/>
                  </a:cubicBezTo>
                  <a:cubicBezTo>
                    <a:pt x="0" y="120"/>
                    <a:pt x="0" y="120"/>
                    <a:pt x="0" y="120"/>
                  </a:cubicBezTo>
                  <a:cubicBezTo>
                    <a:pt x="62" y="181"/>
                    <a:pt x="62" y="181"/>
                    <a:pt x="62" y="181"/>
                  </a:cubicBezTo>
                  <a:cubicBezTo>
                    <a:pt x="88" y="155"/>
                    <a:pt x="88" y="155"/>
                    <a:pt x="88" y="155"/>
                  </a:cubicBezTo>
                  <a:cubicBezTo>
                    <a:pt x="88" y="155"/>
                    <a:pt x="134" y="37"/>
                    <a:pt x="178" y="5"/>
                  </a:cubicBezTo>
                  <a:cubicBezTo>
                    <a:pt x="184" y="0"/>
                    <a:pt x="111" y="47"/>
                    <a:pt x="62" y="129"/>
                  </a:cubicBezTo>
                  <a:close/>
                </a:path>
              </a:pathLst>
            </a:custGeom>
            <a:solidFill>
              <a:srgbClr val="00B050"/>
            </a:solidFill>
            <a:ln cap="flat" cmpd="sng" w="9525">
              <a:solidFill>
                <a:srgbClr val="92D05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A4595"/>
                </a:solidFill>
                <a:latin typeface="Calibri"/>
                <a:ea typeface="Calibri"/>
                <a:cs typeface="Calibri"/>
                <a:sym typeface="Calibri"/>
              </a:endParaRPr>
            </a:p>
          </p:txBody>
        </p:sp>
        <p:sp>
          <p:nvSpPr>
            <p:cNvPr id="281" name="Google Shape;281;p43"/>
            <p:cNvSpPr/>
            <p:nvPr/>
          </p:nvSpPr>
          <p:spPr>
            <a:xfrm>
              <a:off x="3390470" y="5103978"/>
              <a:ext cx="265800" cy="390000"/>
            </a:xfrm>
            <a:prstGeom prst="upArrow">
              <a:avLst>
                <a:gd fmla="val 33999" name="adj1"/>
                <a:gd fmla="val 50000" name="adj2"/>
              </a:avLst>
            </a:prstGeom>
            <a:solidFill>
              <a:srgbClr val="D2D5DC"/>
            </a:solidFill>
            <a:ln cap="flat" cmpd="sng" w="254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sp>
        <p:nvSpPr>
          <p:cNvPr id="282" name="Google Shape;282;p43"/>
          <p:cNvSpPr txBox="1"/>
          <p:nvPr/>
        </p:nvSpPr>
        <p:spPr>
          <a:xfrm>
            <a:off x="2870956" y="4204294"/>
            <a:ext cx="1154700" cy="478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A4595"/>
              </a:buClr>
              <a:buSzPts val="1000"/>
              <a:buFont typeface="Arial"/>
              <a:buNone/>
            </a:pPr>
            <a:r>
              <a:rPr b="1" lang="en" sz="800">
                <a:latin typeface="Calibri"/>
                <a:ea typeface="Calibri"/>
                <a:cs typeface="Calibri"/>
                <a:sym typeface="Calibri"/>
              </a:rPr>
              <a:t>CLOUD PILOTS </a:t>
            </a:r>
            <a:endParaRPr b="1" sz="800">
              <a:latin typeface="Calibri"/>
              <a:ea typeface="Calibri"/>
              <a:cs typeface="Calibri"/>
              <a:sym typeface="Calibri"/>
            </a:endParaRPr>
          </a:p>
          <a:p>
            <a:pPr indent="0" lvl="0" marL="0" marR="0" rtl="0" algn="ctr">
              <a:spcBef>
                <a:spcPts val="0"/>
              </a:spcBef>
              <a:spcAft>
                <a:spcPts val="0"/>
              </a:spcAft>
              <a:buClr>
                <a:srgbClr val="0A4595"/>
              </a:buClr>
              <a:buSzPts val="1000"/>
              <a:buFont typeface="Arial"/>
              <a:buNone/>
            </a:pPr>
            <a:r>
              <a:rPr b="1" lang="en" sz="800">
                <a:latin typeface="Calibri"/>
                <a:ea typeface="Calibri"/>
                <a:cs typeface="Calibri"/>
                <a:sym typeface="Calibri"/>
              </a:rPr>
              <a:t>(IPT &amp; GOES-R LZSS)</a:t>
            </a:r>
            <a:endParaRPr b="1" sz="800">
              <a:latin typeface="Calibri"/>
              <a:ea typeface="Calibri"/>
              <a:cs typeface="Calibri"/>
              <a:sym typeface="Calibri"/>
            </a:endParaRPr>
          </a:p>
          <a:p>
            <a:pPr indent="0" lvl="0" marL="0" marR="0" rtl="0" algn="ctr">
              <a:spcBef>
                <a:spcPts val="0"/>
              </a:spcBef>
              <a:spcAft>
                <a:spcPts val="0"/>
              </a:spcAft>
              <a:buClr>
                <a:srgbClr val="0A4595"/>
              </a:buClr>
              <a:buSzPts val="1000"/>
              <a:buFont typeface="Arial"/>
              <a:buNone/>
            </a:pPr>
            <a:r>
              <a:rPr b="1" lang="en" sz="800">
                <a:latin typeface="Calibri"/>
                <a:ea typeface="Calibri"/>
                <a:cs typeface="Calibri"/>
                <a:sym typeface="Calibri"/>
              </a:rPr>
              <a:t>ARE HERE TODAY</a:t>
            </a:r>
            <a:endParaRPr sz="1200">
              <a:latin typeface="Calibri"/>
              <a:ea typeface="Calibri"/>
              <a:cs typeface="Calibri"/>
              <a:sym typeface="Calibri"/>
            </a:endParaRPr>
          </a:p>
        </p:txBody>
      </p:sp>
      <p:sp>
        <p:nvSpPr>
          <p:cNvPr id="283" name="Google Shape;283;p43"/>
          <p:cNvSpPr/>
          <p:nvPr/>
        </p:nvSpPr>
        <p:spPr>
          <a:xfrm>
            <a:off x="6827420" y="3814306"/>
            <a:ext cx="265800" cy="390000"/>
          </a:xfrm>
          <a:prstGeom prst="upArrow">
            <a:avLst>
              <a:gd fmla="val 33999" name="adj1"/>
              <a:gd fmla="val 50000" name="adj2"/>
            </a:avLst>
          </a:prstGeom>
          <a:solidFill>
            <a:srgbClr val="D2D5DC"/>
          </a:solidFill>
          <a:ln cap="flat" cmpd="sng" w="254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84" name="Google Shape;284;p43"/>
          <p:cNvSpPr txBox="1"/>
          <p:nvPr/>
        </p:nvSpPr>
        <p:spPr>
          <a:xfrm>
            <a:off x="6360175" y="4293260"/>
            <a:ext cx="1200300" cy="148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A4595"/>
              </a:buClr>
              <a:buSzPts val="1000"/>
              <a:buFont typeface="Arial"/>
              <a:buNone/>
            </a:pPr>
            <a:r>
              <a:rPr b="1" lang="en" sz="800">
                <a:latin typeface="Calibri"/>
                <a:ea typeface="Calibri"/>
                <a:cs typeface="Calibri"/>
                <a:sym typeface="Calibri"/>
              </a:rPr>
              <a:t>NCCF 1.0 (OSIS)</a:t>
            </a:r>
            <a:endParaRPr b="1" sz="800">
              <a:latin typeface="Calibri"/>
              <a:ea typeface="Calibri"/>
              <a:cs typeface="Calibri"/>
              <a:sym typeface="Calibri"/>
            </a:endParaRPr>
          </a:p>
          <a:p>
            <a:pPr indent="0" lvl="0" marL="0" marR="0" rtl="0" algn="ctr">
              <a:spcBef>
                <a:spcPts val="0"/>
              </a:spcBef>
              <a:spcAft>
                <a:spcPts val="0"/>
              </a:spcAft>
              <a:buClr>
                <a:srgbClr val="0A4595"/>
              </a:buClr>
              <a:buSzPts val="1000"/>
              <a:buFont typeface="Arial"/>
              <a:buNone/>
            </a:pPr>
            <a:r>
              <a:rPr b="1" lang="en" sz="800">
                <a:latin typeface="Calibri"/>
                <a:ea typeface="Calibri"/>
                <a:cs typeface="Calibri"/>
                <a:sym typeface="Calibri"/>
              </a:rPr>
              <a:t> IS HERE TODAY</a:t>
            </a:r>
            <a:endParaRPr sz="1200">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44"/>
          <p:cNvSpPr txBox="1"/>
          <p:nvPr>
            <p:ph idx="12" type="sldNum"/>
          </p:nvPr>
        </p:nvSpPr>
        <p:spPr>
          <a:xfrm>
            <a:off x="8666200" y="4842281"/>
            <a:ext cx="4056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
              <a:t>‹#›</a:t>
            </a:fld>
            <a:endParaRPr/>
          </a:p>
        </p:txBody>
      </p:sp>
      <p:sp>
        <p:nvSpPr>
          <p:cNvPr id="291" name="Google Shape;291;p44"/>
          <p:cNvSpPr txBox="1"/>
          <p:nvPr>
            <p:ph type="title"/>
          </p:nvPr>
        </p:nvSpPr>
        <p:spPr>
          <a:xfrm>
            <a:off x="0" y="426244"/>
            <a:ext cx="9144000" cy="6966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lang="en"/>
              <a:t>NESDIS Enterprise Cloud Vision</a:t>
            </a:r>
            <a:endParaRPr/>
          </a:p>
        </p:txBody>
      </p:sp>
      <p:grpSp>
        <p:nvGrpSpPr>
          <p:cNvPr id="292" name="Google Shape;292;p44"/>
          <p:cNvGrpSpPr/>
          <p:nvPr/>
        </p:nvGrpSpPr>
        <p:grpSpPr>
          <a:xfrm>
            <a:off x="397975" y="1122851"/>
            <a:ext cx="8058200" cy="3726741"/>
            <a:chOff x="397975" y="2019465"/>
            <a:chExt cx="8058200" cy="4404610"/>
          </a:xfrm>
        </p:grpSpPr>
        <p:sp>
          <p:nvSpPr>
            <p:cNvPr id="293" name="Google Shape;293;p44"/>
            <p:cNvSpPr/>
            <p:nvPr/>
          </p:nvSpPr>
          <p:spPr>
            <a:xfrm>
              <a:off x="4316400" y="2778750"/>
              <a:ext cx="1167300" cy="1458900"/>
            </a:xfrm>
            <a:prstGeom prst="roundRect">
              <a:avLst>
                <a:gd fmla="val 16667" name="adj"/>
              </a:avLst>
            </a:prstGeom>
            <a:solidFill>
              <a:srgbClr val="EA9999"/>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latin typeface="Calibri"/>
                  <a:ea typeface="Calibri"/>
                  <a:cs typeface="Calibri"/>
                  <a:sym typeface="Calibri"/>
                </a:rPr>
                <a:t>Science and Development Sandbox</a:t>
              </a:r>
              <a:endParaRPr b="1" sz="1200">
                <a:latin typeface="Calibri"/>
                <a:ea typeface="Calibri"/>
                <a:cs typeface="Calibri"/>
                <a:sym typeface="Calibri"/>
              </a:endParaRPr>
            </a:p>
          </p:txBody>
        </p:sp>
        <p:sp>
          <p:nvSpPr>
            <p:cNvPr id="294" name="Google Shape;294;p44"/>
            <p:cNvSpPr/>
            <p:nvPr/>
          </p:nvSpPr>
          <p:spPr>
            <a:xfrm>
              <a:off x="1399375" y="4844050"/>
              <a:ext cx="4074900" cy="961200"/>
            </a:xfrm>
            <a:prstGeom prst="roundRect">
              <a:avLst>
                <a:gd fmla="val 16667" name="adj"/>
              </a:avLst>
            </a:prstGeom>
            <a:solidFill>
              <a:srgbClr val="9FC5E8"/>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200">
                <a:latin typeface="Calibri"/>
                <a:ea typeface="Calibri"/>
                <a:cs typeface="Calibri"/>
                <a:sym typeface="Calibri"/>
              </a:endParaRPr>
            </a:p>
            <a:p>
              <a:pPr indent="0" lvl="0" marL="0" rtl="0" algn="ctr">
                <a:spcBef>
                  <a:spcPts val="0"/>
                </a:spcBef>
                <a:spcAft>
                  <a:spcPts val="0"/>
                </a:spcAft>
                <a:buNone/>
              </a:pPr>
              <a:r>
                <a:t/>
              </a:r>
              <a:endParaRPr b="1" sz="1200">
                <a:latin typeface="Calibri"/>
                <a:ea typeface="Calibri"/>
                <a:cs typeface="Calibri"/>
                <a:sym typeface="Calibri"/>
              </a:endParaRPr>
            </a:p>
            <a:p>
              <a:pPr indent="0" lvl="0" marL="0" rtl="0" algn="ctr">
                <a:spcBef>
                  <a:spcPts val="0"/>
                </a:spcBef>
                <a:spcAft>
                  <a:spcPts val="0"/>
                </a:spcAft>
                <a:buNone/>
              </a:pPr>
              <a:r>
                <a:rPr b="1" lang="en" sz="1200">
                  <a:latin typeface="Calibri"/>
                  <a:ea typeface="Calibri"/>
                  <a:cs typeface="Calibri"/>
                  <a:sym typeface="Calibri"/>
                </a:rPr>
                <a:t>Storage</a:t>
              </a:r>
              <a:endParaRPr b="1" sz="1200">
                <a:latin typeface="Calibri"/>
                <a:ea typeface="Calibri"/>
                <a:cs typeface="Calibri"/>
                <a:sym typeface="Calibri"/>
              </a:endParaRPr>
            </a:p>
          </p:txBody>
        </p:sp>
        <p:sp>
          <p:nvSpPr>
            <p:cNvPr id="295" name="Google Shape;295;p44"/>
            <p:cNvSpPr/>
            <p:nvPr/>
          </p:nvSpPr>
          <p:spPr>
            <a:xfrm>
              <a:off x="2853175" y="2778100"/>
              <a:ext cx="1167300" cy="1458900"/>
            </a:xfrm>
            <a:prstGeom prst="roundRect">
              <a:avLst>
                <a:gd fmla="val 16667" name="adj"/>
              </a:avLst>
            </a:prstGeom>
            <a:solidFill>
              <a:srgbClr val="FFE599"/>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latin typeface="Calibri"/>
                  <a:ea typeface="Calibri"/>
                  <a:cs typeface="Calibri"/>
                  <a:sym typeface="Calibri"/>
                </a:rPr>
                <a:t>Product Generation </a:t>
              </a:r>
              <a:endParaRPr b="1" sz="1200">
                <a:latin typeface="Calibri"/>
                <a:ea typeface="Calibri"/>
                <a:cs typeface="Calibri"/>
                <a:sym typeface="Calibri"/>
              </a:endParaRPr>
            </a:p>
          </p:txBody>
        </p:sp>
        <p:sp>
          <p:nvSpPr>
            <p:cNvPr id="296" name="Google Shape;296;p44"/>
            <p:cNvSpPr/>
            <p:nvPr/>
          </p:nvSpPr>
          <p:spPr>
            <a:xfrm>
              <a:off x="1425175" y="2776950"/>
              <a:ext cx="1167300" cy="1458900"/>
            </a:xfrm>
            <a:prstGeom prst="roundRect">
              <a:avLst>
                <a:gd fmla="val 16667" name="adj"/>
              </a:avLst>
            </a:prstGeom>
            <a:solidFill>
              <a:srgbClr val="B6D7A8"/>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latin typeface="Calibri"/>
                  <a:ea typeface="Calibri"/>
                  <a:cs typeface="Calibri"/>
                  <a:sym typeface="Calibri"/>
                </a:rPr>
                <a:t>Consolidated Ingest</a:t>
              </a:r>
              <a:endParaRPr b="1" sz="1200">
                <a:latin typeface="Calibri"/>
                <a:ea typeface="Calibri"/>
                <a:cs typeface="Calibri"/>
                <a:sym typeface="Calibri"/>
              </a:endParaRPr>
            </a:p>
          </p:txBody>
        </p:sp>
        <p:sp>
          <p:nvSpPr>
            <p:cNvPr id="297" name="Google Shape;297;p44"/>
            <p:cNvSpPr/>
            <p:nvPr/>
          </p:nvSpPr>
          <p:spPr>
            <a:xfrm>
              <a:off x="6093575" y="4502700"/>
              <a:ext cx="1051200" cy="1360500"/>
            </a:xfrm>
            <a:prstGeom prst="roundRect">
              <a:avLst>
                <a:gd fmla="val 16667" name="adj"/>
              </a:avLst>
            </a:prstGeom>
            <a:solidFill>
              <a:srgbClr val="999999"/>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latin typeface="Calibri"/>
                  <a:ea typeface="Calibri"/>
                  <a:cs typeface="Calibri"/>
                  <a:sym typeface="Calibri"/>
                </a:rPr>
                <a:t>Distribution and Access</a:t>
              </a:r>
              <a:endParaRPr b="1" sz="1200">
                <a:latin typeface="Calibri"/>
                <a:ea typeface="Calibri"/>
                <a:cs typeface="Calibri"/>
                <a:sym typeface="Calibri"/>
              </a:endParaRPr>
            </a:p>
          </p:txBody>
        </p:sp>
        <p:sp>
          <p:nvSpPr>
            <p:cNvPr id="298" name="Google Shape;298;p44"/>
            <p:cNvSpPr/>
            <p:nvPr/>
          </p:nvSpPr>
          <p:spPr>
            <a:xfrm>
              <a:off x="7727475" y="4657350"/>
              <a:ext cx="728700" cy="1051200"/>
            </a:xfrm>
            <a:prstGeom prst="roundRect">
              <a:avLst>
                <a:gd fmla="val 16667" name="adj"/>
              </a:avLst>
            </a:prstGeom>
            <a:solidFill>
              <a:srgbClr val="D0E0E3"/>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latin typeface="Calibri"/>
                  <a:ea typeface="Calibri"/>
                  <a:cs typeface="Calibri"/>
                  <a:sym typeface="Calibri"/>
                </a:rPr>
                <a:t>Users</a:t>
              </a:r>
              <a:endParaRPr b="1" sz="1200">
                <a:latin typeface="Calibri"/>
                <a:ea typeface="Calibri"/>
                <a:cs typeface="Calibri"/>
                <a:sym typeface="Calibri"/>
              </a:endParaRPr>
            </a:p>
          </p:txBody>
        </p:sp>
        <p:sp>
          <p:nvSpPr>
            <p:cNvPr id="299" name="Google Shape;299;p44"/>
            <p:cNvSpPr/>
            <p:nvPr/>
          </p:nvSpPr>
          <p:spPr>
            <a:xfrm>
              <a:off x="1399375" y="6058975"/>
              <a:ext cx="7056600" cy="365100"/>
            </a:xfrm>
            <a:prstGeom prst="roundRect">
              <a:avLst>
                <a:gd fmla="val 16667" name="adj"/>
              </a:avLst>
            </a:prstGeom>
            <a:solidFill>
              <a:srgbClr val="E7E6E6"/>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latin typeface="Calibri"/>
                  <a:ea typeface="Calibri"/>
                  <a:cs typeface="Calibri"/>
                  <a:sym typeface="Calibri"/>
                </a:rPr>
                <a:t>Configuration and Program Office</a:t>
              </a:r>
              <a:endParaRPr b="1" sz="1200">
                <a:latin typeface="Calibri"/>
                <a:ea typeface="Calibri"/>
                <a:cs typeface="Calibri"/>
                <a:sym typeface="Calibri"/>
              </a:endParaRPr>
            </a:p>
          </p:txBody>
        </p:sp>
        <p:sp>
          <p:nvSpPr>
            <p:cNvPr id="300" name="Google Shape;300;p44"/>
            <p:cNvSpPr/>
            <p:nvPr/>
          </p:nvSpPr>
          <p:spPr>
            <a:xfrm>
              <a:off x="4349700" y="2019465"/>
              <a:ext cx="1100700" cy="524100"/>
            </a:xfrm>
            <a:prstGeom prst="roundRect">
              <a:avLst>
                <a:gd fmla="val 16667" name="adj"/>
              </a:avLst>
            </a:prstGeom>
            <a:solidFill>
              <a:srgbClr val="B4A7D6"/>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latin typeface="Calibri"/>
                  <a:ea typeface="Calibri"/>
                  <a:cs typeface="Calibri"/>
                  <a:sym typeface="Calibri"/>
                </a:rPr>
                <a:t>Software and Release Management</a:t>
              </a:r>
              <a:endParaRPr b="1" sz="1000">
                <a:latin typeface="Calibri"/>
                <a:ea typeface="Calibri"/>
                <a:cs typeface="Calibri"/>
                <a:sym typeface="Calibri"/>
              </a:endParaRPr>
            </a:p>
          </p:txBody>
        </p:sp>
        <p:sp>
          <p:nvSpPr>
            <p:cNvPr id="301" name="Google Shape;301;p44"/>
            <p:cNvSpPr/>
            <p:nvPr/>
          </p:nvSpPr>
          <p:spPr>
            <a:xfrm>
              <a:off x="6205800" y="3270900"/>
              <a:ext cx="864900" cy="468900"/>
            </a:xfrm>
            <a:prstGeom prst="roundRect">
              <a:avLst>
                <a:gd fmla="val 16667" name="adj"/>
              </a:avLst>
            </a:prstGeom>
            <a:solidFill>
              <a:srgbClr val="76A5AF"/>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latin typeface="Calibri"/>
                  <a:ea typeface="Calibri"/>
                  <a:cs typeface="Calibri"/>
                  <a:sym typeface="Calibri"/>
                </a:rPr>
                <a:t>Developers</a:t>
              </a:r>
              <a:endParaRPr b="1" sz="1000">
                <a:latin typeface="Calibri"/>
                <a:ea typeface="Calibri"/>
                <a:cs typeface="Calibri"/>
                <a:sym typeface="Calibri"/>
              </a:endParaRPr>
            </a:p>
          </p:txBody>
        </p:sp>
        <p:cxnSp>
          <p:nvCxnSpPr>
            <p:cNvPr id="302" name="Google Shape;302;p44"/>
            <p:cNvCxnSpPr/>
            <p:nvPr/>
          </p:nvCxnSpPr>
          <p:spPr>
            <a:xfrm flipH="1">
              <a:off x="1658500" y="4243975"/>
              <a:ext cx="4800" cy="604800"/>
            </a:xfrm>
            <a:prstGeom prst="straightConnector1">
              <a:avLst/>
            </a:prstGeom>
            <a:noFill/>
            <a:ln cap="flat" cmpd="sng" w="19050">
              <a:solidFill>
                <a:srgbClr val="000000"/>
              </a:solidFill>
              <a:prstDash val="dash"/>
              <a:round/>
              <a:headEnd len="med" w="med" type="none"/>
              <a:tailEnd len="med" w="med" type="triangle"/>
            </a:ln>
          </p:spPr>
        </p:cxnSp>
        <p:sp>
          <p:nvSpPr>
            <p:cNvPr id="303" name="Google Shape;303;p44"/>
            <p:cNvSpPr/>
            <p:nvPr/>
          </p:nvSpPr>
          <p:spPr>
            <a:xfrm>
              <a:off x="2779675" y="5000406"/>
              <a:ext cx="1314300" cy="427200"/>
            </a:xfrm>
            <a:prstGeom prst="roundRect">
              <a:avLst>
                <a:gd fmla="val 16667" name="adj"/>
              </a:avLst>
            </a:prstGeom>
            <a:solidFill>
              <a:srgbClr val="BF9000"/>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latin typeface="Calibri"/>
                  <a:ea typeface="Calibri"/>
                  <a:cs typeface="Calibri"/>
                  <a:sym typeface="Calibri"/>
                </a:rPr>
                <a:t>Metadata Catalog</a:t>
              </a:r>
              <a:endParaRPr b="1" sz="1200">
                <a:latin typeface="Calibri"/>
                <a:ea typeface="Calibri"/>
                <a:cs typeface="Calibri"/>
                <a:sym typeface="Calibri"/>
              </a:endParaRPr>
            </a:p>
          </p:txBody>
        </p:sp>
        <p:cxnSp>
          <p:nvCxnSpPr>
            <p:cNvPr id="304" name="Google Shape;304;p44"/>
            <p:cNvCxnSpPr/>
            <p:nvPr/>
          </p:nvCxnSpPr>
          <p:spPr>
            <a:xfrm flipH="1" rot="10800000">
              <a:off x="5286500" y="4241750"/>
              <a:ext cx="900" cy="598200"/>
            </a:xfrm>
            <a:prstGeom prst="straightConnector1">
              <a:avLst/>
            </a:prstGeom>
            <a:noFill/>
            <a:ln cap="flat" cmpd="sng" w="19050">
              <a:solidFill>
                <a:srgbClr val="000000"/>
              </a:solidFill>
              <a:prstDash val="dash"/>
              <a:round/>
              <a:headEnd len="med" w="med" type="none"/>
              <a:tailEnd len="med" w="med" type="triangle"/>
            </a:ln>
          </p:spPr>
        </p:cxnSp>
        <p:cxnSp>
          <p:nvCxnSpPr>
            <p:cNvPr id="305" name="Google Shape;305;p44"/>
            <p:cNvCxnSpPr>
              <a:endCxn id="303" idx="1"/>
            </p:cNvCxnSpPr>
            <p:nvPr/>
          </p:nvCxnSpPr>
          <p:spPr>
            <a:xfrm flipH="1" rot="-5400000">
              <a:off x="2100625" y="4534956"/>
              <a:ext cx="944700" cy="413400"/>
            </a:xfrm>
            <a:prstGeom prst="bentConnector2">
              <a:avLst/>
            </a:prstGeom>
            <a:noFill/>
            <a:ln cap="flat" cmpd="sng" w="19050">
              <a:solidFill>
                <a:srgbClr val="9900FF"/>
              </a:solidFill>
              <a:prstDash val="dot"/>
              <a:round/>
              <a:headEnd len="med" w="med" type="none"/>
              <a:tailEnd len="med" w="med" type="triangle"/>
            </a:ln>
          </p:spPr>
        </p:cxnSp>
        <p:cxnSp>
          <p:nvCxnSpPr>
            <p:cNvPr id="306" name="Google Shape;306;p44"/>
            <p:cNvCxnSpPr/>
            <p:nvPr/>
          </p:nvCxnSpPr>
          <p:spPr>
            <a:xfrm flipH="1">
              <a:off x="3095800" y="4235850"/>
              <a:ext cx="1200" cy="764400"/>
            </a:xfrm>
            <a:prstGeom prst="straightConnector1">
              <a:avLst/>
            </a:prstGeom>
            <a:noFill/>
            <a:ln cap="flat" cmpd="sng" w="19050">
              <a:solidFill>
                <a:srgbClr val="9900FF"/>
              </a:solidFill>
              <a:prstDash val="dot"/>
              <a:round/>
              <a:headEnd len="med" w="med" type="triangle"/>
              <a:tailEnd len="med" w="med" type="triangle"/>
            </a:ln>
          </p:spPr>
        </p:cxnSp>
        <p:cxnSp>
          <p:nvCxnSpPr>
            <p:cNvPr id="307" name="Google Shape;307;p44"/>
            <p:cNvCxnSpPr/>
            <p:nvPr/>
          </p:nvCxnSpPr>
          <p:spPr>
            <a:xfrm>
              <a:off x="3834000" y="4243975"/>
              <a:ext cx="2400" cy="593100"/>
            </a:xfrm>
            <a:prstGeom prst="straightConnector1">
              <a:avLst/>
            </a:prstGeom>
            <a:noFill/>
            <a:ln cap="flat" cmpd="sng" w="19050">
              <a:solidFill>
                <a:srgbClr val="000000"/>
              </a:solidFill>
              <a:prstDash val="dash"/>
              <a:round/>
              <a:headEnd len="med" w="med" type="triangle"/>
              <a:tailEnd len="med" w="med" type="triangle"/>
            </a:ln>
          </p:spPr>
        </p:cxnSp>
        <p:cxnSp>
          <p:nvCxnSpPr>
            <p:cNvPr id="308" name="Google Shape;308;p44"/>
            <p:cNvCxnSpPr>
              <a:endCxn id="303" idx="3"/>
            </p:cNvCxnSpPr>
            <p:nvPr/>
          </p:nvCxnSpPr>
          <p:spPr>
            <a:xfrm rot="5400000">
              <a:off x="3864775" y="4509306"/>
              <a:ext cx="933900" cy="475500"/>
            </a:xfrm>
            <a:prstGeom prst="bentConnector2">
              <a:avLst/>
            </a:prstGeom>
            <a:noFill/>
            <a:ln cap="flat" cmpd="sng" w="19050">
              <a:solidFill>
                <a:srgbClr val="9900FF"/>
              </a:solidFill>
              <a:prstDash val="dot"/>
              <a:round/>
              <a:headEnd len="med" w="med" type="none"/>
              <a:tailEnd len="med" w="med" type="triangle"/>
            </a:ln>
          </p:spPr>
        </p:cxnSp>
        <p:cxnSp>
          <p:nvCxnSpPr>
            <p:cNvPr id="309" name="Google Shape;309;p44"/>
            <p:cNvCxnSpPr>
              <a:stCxn id="297" idx="1"/>
              <a:endCxn id="303" idx="3"/>
            </p:cNvCxnSpPr>
            <p:nvPr/>
          </p:nvCxnSpPr>
          <p:spPr>
            <a:xfrm flipH="1">
              <a:off x="4094075" y="5182950"/>
              <a:ext cx="1999500" cy="31200"/>
            </a:xfrm>
            <a:prstGeom prst="straightConnector1">
              <a:avLst/>
            </a:prstGeom>
            <a:noFill/>
            <a:ln cap="flat" cmpd="sng" w="19050">
              <a:solidFill>
                <a:srgbClr val="9900FF"/>
              </a:solidFill>
              <a:prstDash val="dot"/>
              <a:round/>
              <a:headEnd len="med" w="med" type="none"/>
              <a:tailEnd len="med" w="med" type="triangle"/>
            </a:ln>
          </p:spPr>
        </p:cxnSp>
        <p:cxnSp>
          <p:nvCxnSpPr>
            <p:cNvPr id="310" name="Google Shape;310;p44"/>
            <p:cNvCxnSpPr/>
            <p:nvPr/>
          </p:nvCxnSpPr>
          <p:spPr>
            <a:xfrm>
              <a:off x="5493400" y="5477400"/>
              <a:ext cx="579000" cy="4800"/>
            </a:xfrm>
            <a:prstGeom prst="straightConnector1">
              <a:avLst/>
            </a:prstGeom>
            <a:noFill/>
            <a:ln cap="flat" cmpd="sng" w="19050">
              <a:solidFill>
                <a:srgbClr val="000000"/>
              </a:solidFill>
              <a:prstDash val="dash"/>
              <a:round/>
              <a:headEnd len="med" w="med" type="none"/>
              <a:tailEnd len="med" w="med" type="triangle"/>
            </a:ln>
          </p:spPr>
        </p:cxnSp>
        <p:cxnSp>
          <p:nvCxnSpPr>
            <p:cNvPr id="311" name="Google Shape;311;p44"/>
            <p:cNvCxnSpPr>
              <a:stCxn id="300" idx="1"/>
              <a:endCxn id="295" idx="0"/>
            </p:cNvCxnSpPr>
            <p:nvPr/>
          </p:nvCxnSpPr>
          <p:spPr>
            <a:xfrm flipH="1">
              <a:off x="3436800" y="2281515"/>
              <a:ext cx="912900" cy="496800"/>
            </a:xfrm>
            <a:prstGeom prst="bentConnector2">
              <a:avLst/>
            </a:prstGeom>
            <a:noFill/>
            <a:ln cap="flat" cmpd="sng" w="19050">
              <a:solidFill>
                <a:srgbClr val="FF0000"/>
              </a:solidFill>
              <a:prstDash val="dashDot"/>
              <a:round/>
              <a:headEnd len="med" w="med" type="none"/>
              <a:tailEnd len="med" w="med" type="triangle"/>
            </a:ln>
          </p:spPr>
        </p:cxnSp>
        <p:cxnSp>
          <p:nvCxnSpPr>
            <p:cNvPr id="312" name="Google Shape;312;p44"/>
            <p:cNvCxnSpPr>
              <a:endCxn id="300" idx="2"/>
            </p:cNvCxnSpPr>
            <p:nvPr/>
          </p:nvCxnSpPr>
          <p:spPr>
            <a:xfrm rot="10800000">
              <a:off x="4900050" y="2543565"/>
              <a:ext cx="0" cy="235200"/>
            </a:xfrm>
            <a:prstGeom prst="straightConnector1">
              <a:avLst/>
            </a:prstGeom>
            <a:noFill/>
            <a:ln cap="flat" cmpd="sng" w="19050">
              <a:solidFill>
                <a:srgbClr val="FF0000"/>
              </a:solidFill>
              <a:prstDash val="dashDot"/>
              <a:round/>
              <a:headEnd len="med" w="med" type="none"/>
              <a:tailEnd len="med" w="med" type="triangle"/>
            </a:ln>
          </p:spPr>
        </p:cxnSp>
        <p:cxnSp>
          <p:nvCxnSpPr>
            <p:cNvPr id="313" name="Google Shape;313;p44"/>
            <p:cNvCxnSpPr>
              <a:stCxn id="301" idx="0"/>
              <a:endCxn id="300" idx="3"/>
            </p:cNvCxnSpPr>
            <p:nvPr/>
          </p:nvCxnSpPr>
          <p:spPr>
            <a:xfrm flipH="1" rot="5400000">
              <a:off x="5549700" y="2182350"/>
              <a:ext cx="989100" cy="1188000"/>
            </a:xfrm>
            <a:prstGeom prst="bentConnector2">
              <a:avLst/>
            </a:prstGeom>
            <a:noFill/>
            <a:ln cap="flat" cmpd="sng" w="19050">
              <a:solidFill>
                <a:srgbClr val="FF0000"/>
              </a:solidFill>
              <a:prstDash val="dashDot"/>
              <a:round/>
              <a:headEnd len="med" w="med" type="none"/>
              <a:tailEnd len="med" w="med" type="triangle"/>
            </a:ln>
          </p:spPr>
        </p:cxnSp>
        <p:cxnSp>
          <p:nvCxnSpPr>
            <p:cNvPr id="314" name="Google Shape;314;p44"/>
            <p:cNvCxnSpPr>
              <a:stCxn id="293" idx="3"/>
              <a:endCxn id="301" idx="1"/>
            </p:cNvCxnSpPr>
            <p:nvPr/>
          </p:nvCxnSpPr>
          <p:spPr>
            <a:xfrm flipH="1" rot="10800000">
              <a:off x="5483700" y="3505500"/>
              <a:ext cx="722100" cy="2700"/>
            </a:xfrm>
            <a:prstGeom prst="straightConnector1">
              <a:avLst/>
            </a:prstGeom>
            <a:noFill/>
            <a:ln cap="flat" cmpd="sng" w="19050">
              <a:solidFill>
                <a:srgbClr val="FF0000"/>
              </a:solidFill>
              <a:prstDash val="dashDot"/>
              <a:round/>
              <a:headEnd len="med" w="med" type="stealth"/>
              <a:tailEnd len="med" w="med" type="triangle"/>
            </a:ln>
          </p:spPr>
        </p:cxnSp>
        <p:cxnSp>
          <p:nvCxnSpPr>
            <p:cNvPr id="315" name="Google Shape;315;p44"/>
            <p:cNvCxnSpPr>
              <a:stCxn id="297" idx="3"/>
              <a:endCxn id="298" idx="1"/>
            </p:cNvCxnSpPr>
            <p:nvPr/>
          </p:nvCxnSpPr>
          <p:spPr>
            <a:xfrm>
              <a:off x="7144775" y="5182950"/>
              <a:ext cx="582600" cy="0"/>
            </a:xfrm>
            <a:prstGeom prst="straightConnector1">
              <a:avLst/>
            </a:prstGeom>
            <a:noFill/>
            <a:ln cap="flat" cmpd="sng" w="19050">
              <a:solidFill>
                <a:srgbClr val="000000"/>
              </a:solidFill>
              <a:prstDash val="dash"/>
              <a:round/>
              <a:headEnd len="med" w="med" type="triangle"/>
              <a:tailEnd len="med" w="med" type="triangle"/>
            </a:ln>
          </p:spPr>
        </p:cxnSp>
        <p:cxnSp>
          <p:nvCxnSpPr>
            <p:cNvPr id="316" name="Google Shape;316;p44"/>
            <p:cNvCxnSpPr>
              <a:endCxn id="296" idx="1"/>
            </p:cNvCxnSpPr>
            <p:nvPr/>
          </p:nvCxnSpPr>
          <p:spPr>
            <a:xfrm flipH="1" rot="10800000">
              <a:off x="397975" y="3506400"/>
              <a:ext cx="1027200" cy="2700"/>
            </a:xfrm>
            <a:prstGeom prst="straightConnector1">
              <a:avLst/>
            </a:prstGeom>
            <a:noFill/>
            <a:ln cap="flat" cmpd="sng" w="19050">
              <a:solidFill>
                <a:srgbClr val="000000"/>
              </a:solidFill>
              <a:prstDash val="dash"/>
              <a:round/>
              <a:headEnd len="med" w="med" type="none"/>
              <a:tailEnd len="med" w="med" type="triangle"/>
            </a:ln>
          </p:spPr>
        </p:cxnSp>
        <p:sp>
          <p:nvSpPr>
            <p:cNvPr id="317" name="Google Shape;317;p44"/>
            <p:cNvSpPr txBox="1"/>
            <p:nvPr/>
          </p:nvSpPr>
          <p:spPr>
            <a:xfrm>
              <a:off x="3265200" y="2133339"/>
              <a:ext cx="1051200" cy="31200"/>
            </a:xfrm>
            <a:prstGeom prst="rect">
              <a:avLst/>
            </a:prstGeom>
            <a:solidFill>
              <a:srgbClr val="FFFFFF"/>
            </a:solidFill>
            <a:ln>
              <a:noFill/>
            </a:ln>
          </p:spPr>
          <p:txBody>
            <a:bodyPr anchorCtr="0" anchor="t" bIns="0" lIns="0" spcFirstLastPara="1" rIns="0" wrap="square" tIns="0">
              <a:noAutofit/>
            </a:bodyPr>
            <a:lstStyle/>
            <a:p>
              <a:pPr indent="0" lvl="0" marL="0" rtl="0" algn="ctr">
                <a:spcBef>
                  <a:spcPts val="0"/>
                </a:spcBef>
                <a:spcAft>
                  <a:spcPts val="0"/>
                </a:spcAft>
                <a:buNone/>
              </a:pPr>
              <a:r>
                <a:rPr b="1" lang="en" sz="800">
                  <a:latin typeface="Calibri"/>
                  <a:ea typeface="Calibri"/>
                  <a:cs typeface="Calibri"/>
                  <a:sym typeface="Calibri"/>
                </a:rPr>
                <a:t>Continuous Integration</a:t>
              </a:r>
              <a:endParaRPr b="1" sz="800">
                <a:latin typeface="Calibri"/>
                <a:ea typeface="Calibri"/>
                <a:cs typeface="Calibri"/>
                <a:sym typeface="Calibri"/>
              </a:endParaRPr>
            </a:p>
            <a:p>
              <a:pPr indent="0" lvl="0" marL="0" rtl="0" algn="ctr">
                <a:spcBef>
                  <a:spcPts val="0"/>
                </a:spcBef>
                <a:spcAft>
                  <a:spcPts val="0"/>
                </a:spcAft>
                <a:buNone/>
              </a:pPr>
              <a:r>
                <a:rPr b="1" lang="en" sz="800">
                  <a:latin typeface="Calibri"/>
                  <a:ea typeface="Calibri"/>
                  <a:cs typeface="Calibri"/>
                  <a:sym typeface="Calibri"/>
                </a:rPr>
                <a:t>Continuous Deployment </a:t>
              </a:r>
              <a:endParaRPr b="1" sz="800">
                <a:latin typeface="Calibri"/>
                <a:ea typeface="Calibri"/>
                <a:cs typeface="Calibri"/>
                <a:sym typeface="Calibri"/>
              </a:endParaRPr>
            </a:p>
          </p:txBody>
        </p:sp>
        <p:sp>
          <p:nvSpPr>
            <p:cNvPr id="318" name="Google Shape;318;p44"/>
            <p:cNvSpPr txBox="1"/>
            <p:nvPr/>
          </p:nvSpPr>
          <p:spPr>
            <a:xfrm>
              <a:off x="1541950" y="4490150"/>
              <a:ext cx="237900" cy="99600"/>
            </a:xfrm>
            <a:prstGeom prst="rect">
              <a:avLst/>
            </a:prstGeom>
            <a:solidFill>
              <a:srgbClr val="FFFFFF"/>
            </a:solidFill>
            <a:ln>
              <a:noFill/>
            </a:ln>
          </p:spPr>
          <p:txBody>
            <a:bodyPr anchorCtr="0" anchor="b" bIns="0" lIns="0" spcFirstLastPara="1" rIns="0" wrap="square" tIns="0">
              <a:noAutofit/>
            </a:bodyPr>
            <a:lstStyle/>
            <a:p>
              <a:pPr indent="0" lvl="0" marL="0" rtl="0" algn="ctr">
                <a:spcBef>
                  <a:spcPts val="0"/>
                </a:spcBef>
                <a:spcAft>
                  <a:spcPts val="0"/>
                </a:spcAft>
                <a:buNone/>
              </a:pPr>
              <a:r>
                <a:rPr b="1" lang="en" sz="800">
                  <a:latin typeface="Calibri"/>
                  <a:ea typeface="Calibri"/>
                  <a:cs typeface="Calibri"/>
                  <a:sym typeface="Calibri"/>
                </a:rPr>
                <a:t>Data </a:t>
              </a:r>
              <a:endParaRPr b="1" sz="800">
                <a:latin typeface="Calibri"/>
                <a:ea typeface="Calibri"/>
                <a:cs typeface="Calibri"/>
                <a:sym typeface="Calibri"/>
              </a:endParaRPr>
            </a:p>
          </p:txBody>
        </p:sp>
        <p:sp>
          <p:nvSpPr>
            <p:cNvPr id="319" name="Google Shape;319;p44"/>
            <p:cNvSpPr txBox="1"/>
            <p:nvPr/>
          </p:nvSpPr>
          <p:spPr>
            <a:xfrm>
              <a:off x="677550" y="3458400"/>
              <a:ext cx="313200" cy="99600"/>
            </a:xfrm>
            <a:prstGeom prst="rect">
              <a:avLst/>
            </a:prstGeom>
            <a:solidFill>
              <a:srgbClr val="FFFFFF"/>
            </a:solidFill>
            <a:ln>
              <a:noFill/>
            </a:ln>
          </p:spPr>
          <p:txBody>
            <a:bodyPr anchorCtr="0" anchor="b" bIns="0" lIns="0" spcFirstLastPara="1" rIns="0" wrap="square" tIns="0">
              <a:noAutofit/>
            </a:bodyPr>
            <a:lstStyle/>
            <a:p>
              <a:pPr indent="0" lvl="0" marL="0" rtl="0" algn="ctr">
                <a:spcBef>
                  <a:spcPts val="0"/>
                </a:spcBef>
                <a:spcAft>
                  <a:spcPts val="0"/>
                </a:spcAft>
                <a:buNone/>
              </a:pPr>
              <a:r>
                <a:rPr b="1" lang="en" sz="1000">
                  <a:latin typeface="Calibri"/>
                  <a:ea typeface="Calibri"/>
                  <a:cs typeface="Calibri"/>
                  <a:sym typeface="Calibri"/>
                </a:rPr>
                <a:t>Data </a:t>
              </a:r>
              <a:endParaRPr b="1" sz="1000">
                <a:latin typeface="Calibri"/>
                <a:ea typeface="Calibri"/>
                <a:cs typeface="Calibri"/>
                <a:sym typeface="Calibri"/>
              </a:endParaRPr>
            </a:p>
          </p:txBody>
        </p:sp>
        <p:sp>
          <p:nvSpPr>
            <p:cNvPr id="320" name="Google Shape;320;p44"/>
            <p:cNvSpPr txBox="1"/>
            <p:nvPr/>
          </p:nvSpPr>
          <p:spPr>
            <a:xfrm>
              <a:off x="3716250" y="4490725"/>
              <a:ext cx="237900" cy="99600"/>
            </a:xfrm>
            <a:prstGeom prst="rect">
              <a:avLst/>
            </a:prstGeom>
            <a:solidFill>
              <a:srgbClr val="FFFFFF"/>
            </a:solidFill>
            <a:ln>
              <a:noFill/>
            </a:ln>
          </p:spPr>
          <p:txBody>
            <a:bodyPr anchorCtr="0" anchor="b" bIns="0" lIns="0" spcFirstLastPara="1" rIns="0" wrap="square" tIns="0">
              <a:noAutofit/>
            </a:bodyPr>
            <a:lstStyle/>
            <a:p>
              <a:pPr indent="0" lvl="0" marL="0" rtl="0" algn="ctr">
                <a:spcBef>
                  <a:spcPts val="0"/>
                </a:spcBef>
                <a:spcAft>
                  <a:spcPts val="0"/>
                </a:spcAft>
                <a:buNone/>
              </a:pPr>
              <a:r>
                <a:rPr b="1" lang="en" sz="800">
                  <a:latin typeface="Calibri"/>
                  <a:ea typeface="Calibri"/>
                  <a:cs typeface="Calibri"/>
                  <a:sym typeface="Calibri"/>
                </a:rPr>
                <a:t>Data </a:t>
              </a:r>
              <a:endParaRPr b="1" sz="800">
                <a:latin typeface="Calibri"/>
                <a:ea typeface="Calibri"/>
                <a:cs typeface="Calibri"/>
                <a:sym typeface="Calibri"/>
              </a:endParaRPr>
            </a:p>
          </p:txBody>
        </p:sp>
        <p:sp>
          <p:nvSpPr>
            <p:cNvPr id="321" name="Google Shape;321;p44"/>
            <p:cNvSpPr txBox="1"/>
            <p:nvPr/>
          </p:nvSpPr>
          <p:spPr>
            <a:xfrm>
              <a:off x="5168000" y="4496575"/>
              <a:ext cx="237900" cy="99600"/>
            </a:xfrm>
            <a:prstGeom prst="rect">
              <a:avLst/>
            </a:prstGeom>
            <a:solidFill>
              <a:srgbClr val="FFFFFF"/>
            </a:solidFill>
            <a:ln>
              <a:noFill/>
            </a:ln>
          </p:spPr>
          <p:txBody>
            <a:bodyPr anchorCtr="0" anchor="b" bIns="0" lIns="0" spcFirstLastPara="1" rIns="0" wrap="square" tIns="0">
              <a:noAutofit/>
            </a:bodyPr>
            <a:lstStyle/>
            <a:p>
              <a:pPr indent="0" lvl="0" marL="0" rtl="0" algn="ctr">
                <a:spcBef>
                  <a:spcPts val="0"/>
                </a:spcBef>
                <a:spcAft>
                  <a:spcPts val="0"/>
                </a:spcAft>
                <a:buNone/>
              </a:pPr>
              <a:r>
                <a:rPr b="1" lang="en" sz="800">
                  <a:latin typeface="Calibri"/>
                  <a:ea typeface="Calibri"/>
                  <a:cs typeface="Calibri"/>
                  <a:sym typeface="Calibri"/>
                </a:rPr>
                <a:t>Data </a:t>
              </a:r>
              <a:endParaRPr b="1" sz="800">
                <a:latin typeface="Calibri"/>
                <a:ea typeface="Calibri"/>
                <a:cs typeface="Calibri"/>
                <a:sym typeface="Calibri"/>
              </a:endParaRPr>
            </a:p>
          </p:txBody>
        </p:sp>
        <p:sp>
          <p:nvSpPr>
            <p:cNvPr id="322" name="Google Shape;322;p44"/>
            <p:cNvSpPr txBox="1"/>
            <p:nvPr/>
          </p:nvSpPr>
          <p:spPr>
            <a:xfrm>
              <a:off x="5620450" y="5427600"/>
              <a:ext cx="237900" cy="99600"/>
            </a:xfrm>
            <a:prstGeom prst="rect">
              <a:avLst/>
            </a:prstGeom>
            <a:solidFill>
              <a:srgbClr val="FFFFFF"/>
            </a:solidFill>
            <a:ln>
              <a:noFill/>
            </a:ln>
          </p:spPr>
          <p:txBody>
            <a:bodyPr anchorCtr="0" anchor="b" bIns="0" lIns="0" spcFirstLastPara="1" rIns="0" wrap="square" tIns="0">
              <a:noAutofit/>
            </a:bodyPr>
            <a:lstStyle/>
            <a:p>
              <a:pPr indent="0" lvl="0" marL="0" rtl="0" algn="ctr">
                <a:spcBef>
                  <a:spcPts val="0"/>
                </a:spcBef>
                <a:spcAft>
                  <a:spcPts val="0"/>
                </a:spcAft>
                <a:buNone/>
              </a:pPr>
              <a:r>
                <a:rPr b="1" lang="en" sz="800">
                  <a:latin typeface="Calibri"/>
                  <a:ea typeface="Calibri"/>
                  <a:cs typeface="Calibri"/>
                  <a:sym typeface="Calibri"/>
                </a:rPr>
                <a:t>Data </a:t>
              </a:r>
              <a:endParaRPr b="1" sz="800">
                <a:latin typeface="Calibri"/>
                <a:ea typeface="Calibri"/>
                <a:cs typeface="Calibri"/>
                <a:sym typeface="Calibri"/>
              </a:endParaRPr>
            </a:p>
          </p:txBody>
        </p:sp>
        <p:sp>
          <p:nvSpPr>
            <p:cNvPr id="323" name="Google Shape;323;p44"/>
            <p:cNvSpPr txBox="1"/>
            <p:nvPr/>
          </p:nvSpPr>
          <p:spPr>
            <a:xfrm>
              <a:off x="7317175" y="5133150"/>
              <a:ext cx="237900" cy="99600"/>
            </a:xfrm>
            <a:prstGeom prst="rect">
              <a:avLst/>
            </a:prstGeom>
            <a:solidFill>
              <a:srgbClr val="FFFFFF"/>
            </a:solidFill>
            <a:ln>
              <a:noFill/>
            </a:ln>
          </p:spPr>
          <p:txBody>
            <a:bodyPr anchorCtr="0" anchor="b" bIns="0" lIns="0" spcFirstLastPara="1" rIns="0" wrap="square" tIns="0">
              <a:noAutofit/>
            </a:bodyPr>
            <a:lstStyle/>
            <a:p>
              <a:pPr indent="0" lvl="0" marL="0" rtl="0" algn="ctr">
                <a:spcBef>
                  <a:spcPts val="0"/>
                </a:spcBef>
                <a:spcAft>
                  <a:spcPts val="0"/>
                </a:spcAft>
                <a:buNone/>
              </a:pPr>
              <a:r>
                <a:rPr b="1" lang="en" sz="800">
                  <a:latin typeface="Calibri"/>
                  <a:ea typeface="Calibri"/>
                  <a:cs typeface="Calibri"/>
                  <a:sym typeface="Calibri"/>
                </a:rPr>
                <a:t>Data </a:t>
              </a:r>
              <a:endParaRPr b="1" sz="800">
                <a:latin typeface="Calibri"/>
                <a:ea typeface="Calibri"/>
                <a:cs typeface="Calibri"/>
                <a:sym typeface="Calibri"/>
              </a:endParaRPr>
            </a:p>
          </p:txBody>
        </p:sp>
        <p:sp>
          <p:nvSpPr>
            <p:cNvPr id="324" name="Google Shape;324;p44"/>
            <p:cNvSpPr txBox="1"/>
            <p:nvPr/>
          </p:nvSpPr>
          <p:spPr>
            <a:xfrm>
              <a:off x="2156475" y="4490150"/>
              <a:ext cx="413400" cy="99600"/>
            </a:xfrm>
            <a:prstGeom prst="rect">
              <a:avLst/>
            </a:prstGeom>
            <a:solidFill>
              <a:srgbClr val="FFFFFF"/>
            </a:solidFill>
            <a:ln>
              <a:noFill/>
            </a:ln>
          </p:spPr>
          <p:txBody>
            <a:bodyPr anchorCtr="0" anchor="b" bIns="0" lIns="0" spcFirstLastPara="1" rIns="0" wrap="square" tIns="0">
              <a:noAutofit/>
            </a:bodyPr>
            <a:lstStyle/>
            <a:p>
              <a:pPr indent="0" lvl="0" marL="0" rtl="0" algn="ctr">
                <a:spcBef>
                  <a:spcPts val="0"/>
                </a:spcBef>
                <a:spcAft>
                  <a:spcPts val="0"/>
                </a:spcAft>
                <a:buNone/>
              </a:pPr>
              <a:r>
                <a:rPr b="1" lang="en" sz="800">
                  <a:latin typeface="Calibri"/>
                  <a:ea typeface="Calibri"/>
                  <a:cs typeface="Calibri"/>
                  <a:sym typeface="Calibri"/>
                </a:rPr>
                <a:t>Metadata </a:t>
              </a:r>
              <a:endParaRPr b="1" sz="800">
                <a:latin typeface="Calibri"/>
                <a:ea typeface="Calibri"/>
                <a:cs typeface="Calibri"/>
                <a:sym typeface="Calibri"/>
              </a:endParaRPr>
            </a:p>
          </p:txBody>
        </p:sp>
        <p:sp>
          <p:nvSpPr>
            <p:cNvPr id="325" name="Google Shape;325;p44"/>
            <p:cNvSpPr txBox="1"/>
            <p:nvPr/>
          </p:nvSpPr>
          <p:spPr>
            <a:xfrm>
              <a:off x="2899475" y="4490725"/>
              <a:ext cx="413400" cy="99600"/>
            </a:xfrm>
            <a:prstGeom prst="rect">
              <a:avLst/>
            </a:prstGeom>
            <a:solidFill>
              <a:srgbClr val="FFFFFF"/>
            </a:solidFill>
            <a:ln>
              <a:noFill/>
            </a:ln>
          </p:spPr>
          <p:txBody>
            <a:bodyPr anchorCtr="0" anchor="b" bIns="0" lIns="0" spcFirstLastPara="1" rIns="0" wrap="square" tIns="0">
              <a:noAutofit/>
            </a:bodyPr>
            <a:lstStyle/>
            <a:p>
              <a:pPr indent="0" lvl="0" marL="0" rtl="0" algn="ctr">
                <a:spcBef>
                  <a:spcPts val="0"/>
                </a:spcBef>
                <a:spcAft>
                  <a:spcPts val="0"/>
                </a:spcAft>
                <a:buNone/>
              </a:pPr>
              <a:r>
                <a:rPr b="1" lang="en" sz="800">
                  <a:latin typeface="Calibri"/>
                  <a:ea typeface="Calibri"/>
                  <a:cs typeface="Calibri"/>
                  <a:sym typeface="Calibri"/>
                </a:rPr>
                <a:t>Metadata </a:t>
              </a:r>
              <a:endParaRPr b="1" sz="800">
                <a:latin typeface="Calibri"/>
                <a:ea typeface="Calibri"/>
                <a:cs typeface="Calibri"/>
                <a:sym typeface="Calibri"/>
              </a:endParaRPr>
            </a:p>
          </p:txBody>
        </p:sp>
        <p:sp>
          <p:nvSpPr>
            <p:cNvPr id="326" name="Google Shape;326;p44"/>
            <p:cNvSpPr txBox="1"/>
            <p:nvPr/>
          </p:nvSpPr>
          <p:spPr>
            <a:xfrm>
              <a:off x="4280100" y="4421713"/>
              <a:ext cx="583800" cy="251400"/>
            </a:xfrm>
            <a:prstGeom prst="rect">
              <a:avLst/>
            </a:prstGeom>
            <a:solidFill>
              <a:srgbClr val="FFFFFF"/>
            </a:solidFill>
            <a:ln>
              <a:noFill/>
            </a:ln>
          </p:spPr>
          <p:txBody>
            <a:bodyPr anchorCtr="0" anchor="b" bIns="0" lIns="0" spcFirstLastPara="1" rIns="0" wrap="square" tIns="0">
              <a:noAutofit/>
            </a:bodyPr>
            <a:lstStyle/>
            <a:p>
              <a:pPr indent="0" lvl="0" marL="0" rtl="0" algn="ctr">
                <a:spcBef>
                  <a:spcPts val="0"/>
                </a:spcBef>
                <a:spcAft>
                  <a:spcPts val="0"/>
                </a:spcAft>
                <a:buNone/>
              </a:pPr>
              <a:r>
                <a:rPr b="1" lang="en" sz="800">
                  <a:latin typeface="Calibri"/>
                  <a:ea typeface="Calibri"/>
                  <a:cs typeface="Calibri"/>
                  <a:sym typeface="Calibri"/>
                </a:rPr>
                <a:t>Metadata Query </a:t>
              </a:r>
              <a:endParaRPr b="1" sz="800">
                <a:latin typeface="Calibri"/>
                <a:ea typeface="Calibri"/>
                <a:cs typeface="Calibri"/>
                <a:sym typeface="Calibri"/>
              </a:endParaRPr>
            </a:p>
          </p:txBody>
        </p:sp>
        <p:sp>
          <p:nvSpPr>
            <p:cNvPr id="327" name="Google Shape;327;p44"/>
            <p:cNvSpPr txBox="1"/>
            <p:nvPr/>
          </p:nvSpPr>
          <p:spPr>
            <a:xfrm>
              <a:off x="5492025" y="5204175"/>
              <a:ext cx="583800" cy="99600"/>
            </a:xfrm>
            <a:prstGeom prst="rect">
              <a:avLst/>
            </a:prstGeom>
            <a:solidFill>
              <a:srgbClr val="FFFFFF"/>
            </a:solidFill>
            <a:ln>
              <a:noFill/>
            </a:ln>
          </p:spPr>
          <p:txBody>
            <a:bodyPr anchorCtr="0" anchor="b" bIns="0" lIns="0" spcFirstLastPara="1" rIns="0" wrap="square" tIns="0">
              <a:noAutofit/>
            </a:bodyPr>
            <a:lstStyle/>
            <a:p>
              <a:pPr indent="0" lvl="0" marL="0" rtl="0" algn="ctr">
                <a:spcBef>
                  <a:spcPts val="0"/>
                </a:spcBef>
                <a:spcAft>
                  <a:spcPts val="0"/>
                </a:spcAft>
                <a:buNone/>
              </a:pPr>
              <a:r>
                <a:rPr b="1" lang="en" sz="800">
                  <a:latin typeface="Calibri"/>
                  <a:ea typeface="Calibri"/>
                  <a:cs typeface="Calibri"/>
                  <a:sym typeface="Calibri"/>
                </a:rPr>
                <a:t>Metadata Query </a:t>
              </a:r>
              <a:endParaRPr b="1" sz="800">
                <a:latin typeface="Calibri"/>
                <a:ea typeface="Calibri"/>
                <a:cs typeface="Calibri"/>
                <a:sym typeface="Calibri"/>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45"/>
          <p:cNvSpPr txBox="1"/>
          <p:nvPr>
            <p:ph idx="12" type="sldNum"/>
          </p:nvPr>
        </p:nvSpPr>
        <p:spPr>
          <a:xfrm>
            <a:off x="8666200" y="4842281"/>
            <a:ext cx="4056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
              <a:t>‹#›</a:t>
            </a:fld>
            <a:endParaRPr/>
          </a:p>
        </p:txBody>
      </p:sp>
      <p:sp>
        <p:nvSpPr>
          <p:cNvPr id="334" name="Google Shape;334;p45"/>
          <p:cNvSpPr txBox="1"/>
          <p:nvPr>
            <p:ph type="title"/>
          </p:nvPr>
        </p:nvSpPr>
        <p:spPr>
          <a:xfrm>
            <a:off x="0" y="426244"/>
            <a:ext cx="9144000" cy="696600"/>
          </a:xfrm>
          <a:prstGeom prst="rect">
            <a:avLst/>
          </a:prstGeom>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3600"/>
              <a:buFont typeface="Arial"/>
              <a:buNone/>
            </a:pPr>
            <a:r>
              <a:rPr lang="en"/>
              <a:t>Phase 1 </a:t>
            </a:r>
            <a:r>
              <a:rPr lang="en"/>
              <a:t>Functional Focus Areas</a:t>
            </a:r>
            <a:endParaRPr/>
          </a:p>
        </p:txBody>
      </p:sp>
      <p:graphicFrame>
        <p:nvGraphicFramePr>
          <p:cNvPr id="335" name="Google Shape;335;p45"/>
          <p:cNvGraphicFramePr/>
          <p:nvPr/>
        </p:nvGraphicFramePr>
        <p:xfrm>
          <a:off x="693647" y="1177887"/>
          <a:ext cx="3000000" cy="3000000"/>
        </p:xfrm>
        <a:graphic>
          <a:graphicData uri="http://schemas.openxmlformats.org/drawingml/2006/table">
            <a:tbl>
              <a:tblPr>
                <a:noFill/>
                <a:tableStyleId>{4F6A2715-7AA1-4D4D-9572-00627D61E77E}</a:tableStyleId>
              </a:tblPr>
              <a:tblGrid>
                <a:gridCol w="2505425"/>
                <a:gridCol w="5306525"/>
              </a:tblGrid>
              <a:tr h="234950">
                <a:tc>
                  <a:txBody>
                    <a:bodyPr/>
                    <a:lstStyle/>
                    <a:p>
                      <a:pPr indent="0" lvl="0" marL="0" marR="0" rtl="0" algn="ctr">
                        <a:lnSpc>
                          <a:spcPct val="100000"/>
                        </a:lnSpc>
                        <a:spcBef>
                          <a:spcPts val="0"/>
                        </a:spcBef>
                        <a:spcAft>
                          <a:spcPts val="0"/>
                        </a:spcAft>
                        <a:buClr>
                          <a:srgbClr val="000000"/>
                        </a:buClr>
                        <a:buSzPts val="1300"/>
                        <a:buFont typeface="Arial"/>
                        <a:buNone/>
                      </a:pPr>
                      <a:r>
                        <a:rPr b="1" lang="en" sz="1800" u="none" cap="none" strike="noStrike">
                          <a:latin typeface="Calibri"/>
                          <a:ea typeface="Calibri"/>
                          <a:cs typeface="Calibri"/>
                          <a:sym typeface="Calibri"/>
                        </a:rPr>
                        <a:t>Function</a:t>
                      </a:r>
                      <a:r>
                        <a:rPr b="1" lang="en" sz="1800">
                          <a:latin typeface="Calibri"/>
                          <a:ea typeface="Calibri"/>
                          <a:cs typeface="Calibri"/>
                          <a:sym typeface="Calibri"/>
                        </a:rPr>
                        <a:t>al Areas</a:t>
                      </a:r>
                      <a:endParaRPr b="1" sz="1800" u="none" cap="none" strike="noStrike">
                        <a:latin typeface="Calibri"/>
                        <a:ea typeface="Calibri"/>
                        <a:cs typeface="Calibri"/>
                        <a:sym typeface="Calibri"/>
                      </a:endParaRPr>
                    </a:p>
                  </a:txBody>
                  <a:tcPr marT="0" marB="0" marR="0" marL="91425" anchor="ctr">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rgbClr val="9FC5E8"/>
                    </a:solidFill>
                  </a:tcPr>
                </a:tc>
                <a:tc>
                  <a:txBody>
                    <a:bodyPr/>
                    <a:lstStyle/>
                    <a:p>
                      <a:pPr indent="0" lvl="0" marL="0" marR="0" rtl="0" algn="ctr">
                        <a:lnSpc>
                          <a:spcPct val="100000"/>
                        </a:lnSpc>
                        <a:spcBef>
                          <a:spcPts val="0"/>
                        </a:spcBef>
                        <a:spcAft>
                          <a:spcPts val="0"/>
                        </a:spcAft>
                        <a:buClr>
                          <a:srgbClr val="000000"/>
                        </a:buClr>
                        <a:buSzPts val="1300"/>
                        <a:buFont typeface="Arial"/>
                        <a:buNone/>
                      </a:pPr>
                      <a:r>
                        <a:rPr b="1" lang="en" sz="1800">
                          <a:latin typeface="Calibri"/>
                          <a:ea typeface="Calibri"/>
                          <a:cs typeface="Calibri"/>
                          <a:sym typeface="Calibri"/>
                        </a:rPr>
                        <a:t>Scope</a:t>
                      </a:r>
                      <a:endParaRPr b="1" sz="1800" u="none" cap="none" strike="noStrike">
                        <a:latin typeface="Calibri"/>
                        <a:ea typeface="Calibri"/>
                        <a:cs typeface="Calibri"/>
                        <a:sym typeface="Calibri"/>
                      </a:endParaRPr>
                    </a:p>
                  </a:txBody>
                  <a:tcPr marT="0" marB="0" marR="0" marL="91425" anchor="ctr">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rgbClr val="9FC5E8"/>
                    </a:solidFill>
                  </a:tcPr>
                </a:tc>
              </a:tr>
              <a:tr h="793950">
                <a:tc>
                  <a:txBody>
                    <a:bodyPr/>
                    <a:lstStyle/>
                    <a:p>
                      <a:pPr indent="0" lvl="0" marL="0" marR="0" rtl="0" algn="ctr">
                        <a:lnSpc>
                          <a:spcPct val="100000"/>
                        </a:lnSpc>
                        <a:spcBef>
                          <a:spcPts val="0"/>
                        </a:spcBef>
                        <a:spcAft>
                          <a:spcPts val="0"/>
                        </a:spcAft>
                        <a:buClr>
                          <a:srgbClr val="000000"/>
                        </a:buClr>
                        <a:buSzPts val="1000"/>
                        <a:buFont typeface="Arial"/>
                        <a:buNone/>
                      </a:pPr>
                      <a:r>
                        <a:rPr b="1" lang="en" u="none" cap="none" strike="noStrike">
                          <a:solidFill>
                            <a:srgbClr val="07336F"/>
                          </a:solidFill>
                          <a:latin typeface="Calibri"/>
                          <a:ea typeface="Calibri"/>
                          <a:cs typeface="Calibri"/>
                          <a:sym typeface="Calibri"/>
                        </a:rPr>
                        <a:t>Security in the Commercial Cloud</a:t>
                      </a:r>
                      <a:endParaRPr b="1" u="none" cap="none" strike="noStrike">
                        <a:solidFill>
                          <a:srgbClr val="07336F"/>
                        </a:solidFill>
                        <a:latin typeface="Calibri"/>
                        <a:ea typeface="Calibri"/>
                        <a:cs typeface="Calibri"/>
                        <a:sym typeface="Calibri"/>
                      </a:endParaRPr>
                    </a:p>
                  </a:txBody>
                  <a:tcPr marT="0" marB="0" marR="0" marL="0" anchor="ctr">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solidFill>
                          <a:srgbClr val="07336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Arial"/>
                        <a:buNone/>
                      </a:pPr>
                      <a:r>
                        <a:rPr lang="en" u="none" cap="none" strike="noStrike">
                          <a:solidFill>
                            <a:srgbClr val="07336F"/>
                          </a:solidFill>
                          <a:latin typeface="Calibri"/>
                          <a:ea typeface="Calibri"/>
                          <a:cs typeface="Calibri"/>
                          <a:sym typeface="Calibri"/>
                        </a:rPr>
                        <a:t>Develop NESDIS </a:t>
                      </a:r>
                      <a:r>
                        <a:rPr b="1" lang="en" u="none" cap="none" strike="noStrike">
                          <a:solidFill>
                            <a:srgbClr val="07336F"/>
                          </a:solidFill>
                          <a:latin typeface="Calibri"/>
                          <a:ea typeface="Calibri"/>
                          <a:cs typeface="Calibri"/>
                          <a:sym typeface="Calibri"/>
                        </a:rPr>
                        <a:t>Authority to Operate (ATO) </a:t>
                      </a:r>
                      <a:r>
                        <a:rPr lang="en" u="none" cap="none" strike="noStrike">
                          <a:solidFill>
                            <a:srgbClr val="07336F"/>
                          </a:solidFill>
                          <a:latin typeface="Calibri"/>
                          <a:ea typeface="Calibri"/>
                          <a:cs typeface="Calibri"/>
                          <a:sym typeface="Calibri"/>
                        </a:rPr>
                        <a:t>methodology to meet security standards in the commercial FedRAMP Moderate cloud by tailoring up security controls</a:t>
                      </a:r>
                      <a:endParaRPr u="none" cap="none" strike="noStrike">
                        <a:solidFill>
                          <a:srgbClr val="07336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Arial"/>
                        <a:buNone/>
                      </a:pPr>
                      <a:r>
                        <a:t/>
                      </a:r>
                      <a:endParaRPr sz="1000">
                        <a:solidFill>
                          <a:srgbClr val="07336F"/>
                        </a:solidFill>
                        <a:latin typeface="Calibri"/>
                        <a:ea typeface="Calibri"/>
                        <a:cs typeface="Calibri"/>
                        <a:sym typeface="Calibri"/>
                      </a:endParaRPr>
                    </a:p>
                  </a:txBody>
                  <a:tcPr marT="0" marB="0" marR="91425" marL="91425" anchor="ctr">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rgbClr val="F3F3F3"/>
                    </a:solidFill>
                  </a:tcPr>
                </a:tc>
              </a:tr>
              <a:tr h="642775">
                <a:tc>
                  <a:txBody>
                    <a:bodyPr/>
                    <a:lstStyle/>
                    <a:p>
                      <a:pPr indent="0" lvl="0" marL="0" marR="0" rtl="0" algn="ctr">
                        <a:lnSpc>
                          <a:spcPct val="100000"/>
                        </a:lnSpc>
                        <a:spcBef>
                          <a:spcPts val="0"/>
                        </a:spcBef>
                        <a:spcAft>
                          <a:spcPts val="0"/>
                        </a:spcAft>
                        <a:buClr>
                          <a:srgbClr val="000000"/>
                        </a:buClr>
                        <a:buSzPts val="1000"/>
                        <a:buFont typeface="Arial"/>
                        <a:buNone/>
                      </a:pPr>
                      <a:r>
                        <a:rPr b="1" lang="en">
                          <a:solidFill>
                            <a:srgbClr val="07336F"/>
                          </a:solidFill>
                          <a:latin typeface="Calibri"/>
                          <a:ea typeface="Calibri"/>
                          <a:cs typeface="Calibri"/>
                          <a:sym typeface="Calibri"/>
                        </a:rPr>
                        <a:t>Ingest, Cataloging, and Storage</a:t>
                      </a:r>
                      <a:endParaRPr b="1" u="none" cap="none" strike="noStrike">
                        <a:solidFill>
                          <a:srgbClr val="07336F"/>
                        </a:solidFill>
                        <a:latin typeface="Calibri"/>
                        <a:ea typeface="Calibri"/>
                        <a:cs typeface="Calibri"/>
                        <a:sym typeface="Calibri"/>
                      </a:endParaRPr>
                    </a:p>
                  </a:txBody>
                  <a:tcPr marT="0" marB="0" marR="0" marL="0" anchor="ctr">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sz="1000">
                        <a:solidFill>
                          <a:srgbClr val="07336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Arial"/>
                        <a:buNone/>
                      </a:pPr>
                      <a:r>
                        <a:rPr lang="en" u="none" cap="none" strike="noStrike">
                          <a:solidFill>
                            <a:srgbClr val="07336F"/>
                          </a:solidFill>
                          <a:latin typeface="Calibri"/>
                          <a:ea typeface="Calibri"/>
                          <a:cs typeface="Calibri"/>
                          <a:sym typeface="Calibri"/>
                        </a:rPr>
                        <a:t>Extend </a:t>
                      </a:r>
                      <a:r>
                        <a:rPr b="1" lang="en" u="none" cap="none" strike="noStrike">
                          <a:solidFill>
                            <a:srgbClr val="07336F"/>
                          </a:solidFill>
                          <a:latin typeface="Calibri"/>
                          <a:ea typeface="Calibri"/>
                          <a:cs typeface="Calibri"/>
                          <a:sym typeface="Calibri"/>
                        </a:rPr>
                        <a:t>NESDIS common data ingest</a:t>
                      </a:r>
                      <a:r>
                        <a:rPr lang="en" u="none" cap="none" strike="noStrike">
                          <a:solidFill>
                            <a:srgbClr val="07336F"/>
                          </a:solidFill>
                          <a:latin typeface="Calibri"/>
                          <a:ea typeface="Calibri"/>
                          <a:cs typeface="Calibri"/>
                          <a:sym typeface="Calibri"/>
                        </a:rPr>
                        <a:t>, </a:t>
                      </a:r>
                      <a:r>
                        <a:rPr b="1" lang="en" u="none" cap="none" strike="noStrike">
                          <a:solidFill>
                            <a:srgbClr val="07336F"/>
                          </a:solidFill>
                          <a:latin typeface="Calibri"/>
                          <a:ea typeface="Calibri"/>
                          <a:cs typeface="Calibri"/>
                          <a:sym typeface="Calibri"/>
                        </a:rPr>
                        <a:t>cataloging</a:t>
                      </a:r>
                      <a:r>
                        <a:rPr lang="en" u="none" cap="none" strike="noStrike">
                          <a:solidFill>
                            <a:srgbClr val="07336F"/>
                          </a:solidFill>
                          <a:latin typeface="Calibri"/>
                          <a:ea typeface="Calibri"/>
                          <a:cs typeface="Calibri"/>
                          <a:sym typeface="Calibri"/>
                        </a:rPr>
                        <a:t>, and </a:t>
                      </a:r>
                      <a:r>
                        <a:rPr b="1" lang="en">
                          <a:solidFill>
                            <a:srgbClr val="07336F"/>
                          </a:solidFill>
                          <a:latin typeface="Calibri"/>
                          <a:ea typeface="Calibri"/>
                          <a:cs typeface="Calibri"/>
                          <a:sym typeface="Calibri"/>
                        </a:rPr>
                        <a:t>storage</a:t>
                      </a:r>
                      <a:r>
                        <a:rPr lang="en">
                          <a:solidFill>
                            <a:srgbClr val="07336F"/>
                          </a:solidFill>
                          <a:latin typeface="Calibri"/>
                          <a:ea typeface="Calibri"/>
                          <a:cs typeface="Calibri"/>
                          <a:sym typeface="Calibri"/>
                        </a:rPr>
                        <a:t> services</a:t>
                      </a:r>
                      <a:r>
                        <a:rPr lang="en" u="none" cap="none" strike="noStrike">
                          <a:solidFill>
                            <a:srgbClr val="07336F"/>
                          </a:solidFill>
                          <a:latin typeface="Calibri"/>
                          <a:ea typeface="Calibri"/>
                          <a:cs typeface="Calibri"/>
                          <a:sym typeface="Calibri"/>
                        </a:rPr>
                        <a:t> and demonstrate this capability in the </a:t>
                      </a:r>
                      <a:r>
                        <a:rPr lang="en">
                          <a:solidFill>
                            <a:srgbClr val="07336F"/>
                          </a:solidFill>
                          <a:latin typeface="Calibri"/>
                          <a:ea typeface="Calibri"/>
                          <a:cs typeface="Calibri"/>
                          <a:sym typeface="Calibri"/>
                        </a:rPr>
                        <a:t>commercial</a:t>
                      </a:r>
                      <a:r>
                        <a:rPr lang="en" u="none" cap="none" strike="noStrike">
                          <a:solidFill>
                            <a:srgbClr val="07336F"/>
                          </a:solidFill>
                          <a:latin typeface="Calibri"/>
                          <a:ea typeface="Calibri"/>
                          <a:cs typeface="Calibri"/>
                          <a:sym typeface="Calibri"/>
                        </a:rPr>
                        <a:t> cloud</a:t>
                      </a:r>
                      <a:endParaRPr u="none" cap="none" strike="noStrike">
                        <a:solidFill>
                          <a:srgbClr val="07336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Arial"/>
                        <a:buNone/>
                      </a:pPr>
                      <a:r>
                        <a:t/>
                      </a:r>
                      <a:endParaRPr sz="1000">
                        <a:solidFill>
                          <a:srgbClr val="07336F"/>
                        </a:solidFill>
                        <a:latin typeface="Calibri"/>
                        <a:ea typeface="Calibri"/>
                        <a:cs typeface="Calibri"/>
                        <a:sym typeface="Calibri"/>
                      </a:endParaRPr>
                    </a:p>
                  </a:txBody>
                  <a:tcPr marT="15900" marB="15900" marR="91425" marL="91425" anchor="ctr">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rgbClr val="F3F3F3"/>
                    </a:solidFill>
                  </a:tcPr>
                </a:tc>
              </a:tr>
              <a:tr h="793950">
                <a:tc>
                  <a:txBody>
                    <a:bodyPr/>
                    <a:lstStyle/>
                    <a:p>
                      <a:pPr indent="0" lvl="0" marL="0" marR="0" rtl="0" algn="ctr">
                        <a:lnSpc>
                          <a:spcPct val="100000"/>
                        </a:lnSpc>
                        <a:spcBef>
                          <a:spcPts val="0"/>
                        </a:spcBef>
                        <a:spcAft>
                          <a:spcPts val="0"/>
                        </a:spcAft>
                        <a:buClr>
                          <a:srgbClr val="000000"/>
                        </a:buClr>
                        <a:buSzPts val="1000"/>
                        <a:buFont typeface="Arial"/>
                        <a:buNone/>
                      </a:pPr>
                      <a:r>
                        <a:rPr b="1" lang="en">
                          <a:solidFill>
                            <a:srgbClr val="07336F"/>
                          </a:solidFill>
                          <a:latin typeface="Calibri"/>
                          <a:ea typeface="Calibri"/>
                          <a:cs typeface="Calibri"/>
                          <a:sym typeface="Calibri"/>
                        </a:rPr>
                        <a:t>Product Generation and Science Development</a:t>
                      </a:r>
                      <a:endParaRPr b="1" u="none" cap="none" strike="noStrike">
                        <a:solidFill>
                          <a:srgbClr val="07336F"/>
                        </a:solidFill>
                        <a:latin typeface="Calibri"/>
                        <a:ea typeface="Calibri"/>
                        <a:cs typeface="Calibri"/>
                        <a:sym typeface="Calibri"/>
                      </a:endParaRPr>
                    </a:p>
                  </a:txBody>
                  <a:tcPr marT="0" marB="0" marR="0" marL="0" anchor="ctr">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solidFill>
                          <a:srgbClr val="07336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Arial"/>
                        <a:buNone/>
                      </a:pPr>
                      <a:r>
                        <a:rPr lang="en" u="none" cap="none" strike="noStrike">
                          <a:solidFill>
                            <a:srgbClr val="07336F"/>
                          </a:solidFill>
                          <a:latin typeface="Calibri"/>
                          <a:ea typeface="Calibri"/>
                          <a:cs typeface="Calibri"/>
                          <a:sym typeface="Calibri"/>
                        </a:rPr>
                        <a:t>Demonstrate that </a:t>
                      </a:r>
                      <a:r>
                        <a:rPr b="1" lang="en" u="none" cap="none" strike="noStrike">
                          <a:solidFill>
                            <a:srgbClr val="07336F"/>
                          </a:solidFill>
                          <a:latin typeface="Calibri"/>
                          <a:ea typeface="Calibri"/>
                          <a:cs typeface="Calibri"/>
                          <a:sym typeface="Calibri"/>
                        </a:rPr>
                        <a:t>industry approaches for </a:t>
                      </a:r>
                      <a:r>
                        <a:rPr b="1" lang="en">
                          <a:solidFill>
                            <a:srgbClr val="07336F"/>
                          </a:solidFill>
                          <a:latin typeface="Calibri"/>
                          <a:ea typeface="Calibri"/>
                          <a:cs typeface="Calibri"/>
                          <a:sym typeface="Calibri"/>
                        </a:rPr>
                        <a:t>compute and science development</a:t>
                      </a:r>
                      <a:r>
                        <a:rPr b="1" lang="en" u="none" cap="none" strike="noStrike">
                          <a:solidFill>
                            <a:srgbClr val="07336F"/>
                          </a:solidFill>
                          <a:latin typeface="Calibri"/>
                          <a:ea typeface="Calibri"/>
                          <a:cs typeface="Calibri"/>
                          <a:sym typeface="Calibri"/>
                        </a:rPr>
                        <a:t> </a:t>
                      </a:r>
                      <a:r>
                        <a:rPr lang="en" u="none" cap="none" strike="noStrike">
                          <a:solidFill>
                            <a:srgbClr val="07336F"/>
                          </a:solidFill>
                          <a:latin typeface="Calibri"/>
                          <a:ea typeface="Calibri"/>
                          <a:cs typeface="Calibri"/>
                          <a:sym typeface="Calibri"/>
                        </a:rPr>
                        <a:t>can be </a:t>
                      </a:r>
                      <a:r>
                        <a:rPr lang="en">
                          <a:solidFill>
                            <a:srgbClr val="07336F"/>
                          </a:solidFill>
                          <a:latin typeface="Calibri"/>
                          <a:ea typeface="Calibri"/>
                          <a:cs typeface="Calibri"/>
                          <a:sym typeface="Calibri"/>
                        </a:rPr>
                        <a:t>used</a:t>
                      </a:r>
                      <a:r>
                        <a:rPr lang="en" u="none" cap="none" strike="noStrike">
                          <a:solidFill>
                            <a:srgbClr val="07336F"/>
                          </a:solidFill>
                          <a:latin typeface="Calibri"/>
                          <a:ea typeface="Calibri"/>
                          <a:cs typeface="Calibri"/>
                          <a:sym typeface="Calibri"/>
                        </a:rPr>
                        <a:t> in a common architecture to meet all current NESDIS system needs in the commercial cloud</a:t>
                      </a:r>
                      <a:endParaRPr u="none" cap="none" strike="noStrike">
                        <a:solidFill>
                          <a:srgbClr val="07336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Arial"/>
                        <a:buNone/>
                      </a:pPr>
                      <a:r>
                        <a:t/>
                      </a:r>
                      <a:endParaRPr sz="1000">
                        <a:solidFill>
                          <a:srgbClr val="07336F"/>
                        </a:solidFill>
                        <a:latin typeface="Calibri"/>
                        <a:ea typeface="Calibri"/>
                        <a:cs typeface="Calibri"/>
                        <a:sym typeface="Calibri"/>
                      </a:endParaRPr>
                    </a:p>
                  </a:txBody>
                  <a:tcPr marT="0" marB="0" marR="91425" marL="91425" anchor="ctr">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rgbClr val="F3F3F3"/>
                    </a:solidFill>
                  </a:tcPr>
                </a:tc>
              </a:tr>
              <a:tr h="615725">
                <a:tc>
                  <a:txBody>
                    <a:bodyPr/>
                    <a:lstStyle/>
                    <a:p>
                      <a:pPr indent="0" lvl="0" marL="0" marR="0" rtl="0" algn="ctr">
                        <a:lnSpc>
                          <a:spcPct val="100000"/>
                        </a:lnSpc>
                        <a:spcBef>
                          <a:spcPts val="0"/>
                        </a:spcBef>
                        <a:spcAft>
                          <a:spcPts val="0"/>
                        </a:spcAft>
                        <a:buClr>
                          <a:srgbClr val="000000"/>
                        </a:buClr>
                        <a:buSzPts val="1000"/>
                        <a:buFont typeface="Arial"/>
                        <a:buNone/>
                      </a:pPr>
                      <a:r>
                        <a:rPr b="1" lang="en">
                          <a:solidFill>
                            <a:srgbClr val="07336F"/>
                          </a:solidFill>
                          <a:latin typeface="Calibri"/>
                          <a:ea typeface="Calibri"/>
                          <a:cs typeface="Calibri"/>
                          <a:sym typeface="Calibri"/>
                        </a:rPr>
                        <a:t>Dissemination and Access</a:t>
                      </a:r>
                      <a:endParaRPr b="1" u="none" cap="none" strike="noStrike">
                        <a:solidFill>
                          <a:srgbClr val="07336F"/>
                        </a:solidFill>
                        <a:latin typeface="Calibri"/>
                        <a:ea typeface="Calibri"/>
                        <a:cs typeface="Calibri"/>
                        <a:sym typeface="Calibri"/>
                      </a:endParaRPr>
                    </a:p>
                  </a:txBody>
                  <a:tcPr marT="0" marB="0" marR="0" marL="0" anchor="ctr">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solidFill>
                          <a:srgbClr val="07336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Arial"/>
                        <a:buNone/>
                      </a:pPr>
                      <a:r>
                        <a:rPr lang="en">
                          <a:solidFill>
                            <a:srgbClr val="07336F"/>
                          </a:solidFill>
                          <a:latin typeface="Calibri"/>
                          <a:ea typeface="Calibri"/>
                          <a:cs typeface="Calibri"/>
                          <a:sym typeface="Calibri"/>
                        </a:rPr>
                        <a:t>Prototype a</a:t>
                      </a:r>
                      <a:r>
                        <a:rPr lang="en" u="none" cap="none" strike="noStrike">
                          <a:solidFill>
                            <a:srgbClr val="07336F"/>
                          </a:solidFill>
                          <a:latin typeface="Calibri"/>
                          <a:ea typeface="Calibri"/>
                          <a:cs typeface="Calibri"/>
                          <a:sym typeface="Calibri"/>
                        </a:rPr>
                        <a:t> NESDIS </a:t>
                      </a:r>
                      <a:r>
                        <a:rPr b="1" lang="en" u="none" cap="none" strike="noStrike">
                          <a:solidFill>
                            <a:srgbClr val="07336F"/>
                          </a:solidFill>
                          <a:latin typeface="Calibri"/>
                          <a:ea typeface="Calibri"/>
                          <a:cs typeface="Calibri"/>
                          <a:sym typeface="Calibri"/>
                        </a:rPr>
                        <a:t>common architecture for cloud-based data distribution </a:t>
                      </a:r>
                      <a:r>
                        <a:rPr lang="en">
                          <a:solidFill>
                            <a:srgbClr val="07336F"/>
                          </a:solidFill>
                          <a:latin typeface="Calibri"/>
                          <a:ea typeface="Calibri"/>
                          <a:cs typeface="Calibri"/>
                          <a:sym typeface="Calibri"/>
                        </a:rPr>
                        <a:t>that meets NESDIS requirements </a:t>
                      </a:r>
                      <a:endParaRPr>
                        <a:solidFill>
                          <a:srgbClr val="07336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Arial"/>
                        <a:buNone/>
                      </a:pPr>
                      <a:r>
                        <a:t/>
                      </a:r>
                      <a:endParaRPr sz="1000">
                        <a:solidFill>
                          <a:srgbClr val="07336F"/>
                        </a:solidFill>
                        <a:latin typeface="Calibri"/>
                        <a:ea typeface="Calibri"/>
                        <a:cs typeface="Calibri"/>
                        <a:sym typeface="Calibri"/>
                      </a:endParaRPr>
                    </a:p>
                  </a:txBody>
                  <a:tcPr marT="0" marB="0" marR="91425" marL="91425" anchor="ctr">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rgbClr val="F3F3F3"/>
                    </a:solidFill>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46"/>
          <p:cNvSpPr txBox="1"/>
          <p:nvPr>
            <p:ph idx="12" type="sldNum"/>
          </p:nvPr>
        </p:nvSpPr>
        <p:spPr>
          <a:xfrm>
            <a:off x="8666200" y="4842281"/>
            <a:ext cx="4056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
              <a:t>‹#›</a:t>
            </a:fld>
            <a:endParaRPr/>
          </a:p>
        </p:txBody>
      </p:sp>
      <p:sp>
        <p:nvSpPr>
          <p:cNvPr id="342" name="Google Shape;342;p46"/>
          <p:cNvSpPr txBox="1"/>
          <p:nvPr>
            <p:ph type="title"/>
          </p:nvPr>
        </p:nvSpPr>
        <p:spPr>
          <a:xfrm>
            <a:off x="0" y="426244"/>
            <a:ext cx="9144000" cy="696600"/>
          </a:xfrm>
          <a:prstGeom prst="rect">
            <a:avLst/>
          </a:prstGeom>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3600"/>
              <a:buFont typeface="Arial"/>
              <a:buNone/>
            </a:pPr>
            <a:r>
              <a:rPr lang="en"/>
              <a:t>Cloud Pilot Phase 1 Results</a:t>
            </a:r>
            <a:endParaRPr/>
          </a:p>
        </p:txBody>
      </p:sp>
      <p:graphicFrame>
        <p:nvGraphicFramePr>
          <p:cNvPr id="343" name="Google Shape;343;p46"/>
          <p:cNvGraphicFramePr/>
          <p:nvPr/>
        </p:nvGraphicFramePr>
        <p:xfrm>
          <a:off x="190997" y="1016262"/>
          <a:ext cx="3000000" cy="3000000"/>
        </p:xfrm>
        <a:graphic>
          <a:graphicData uri="http://schemas.openxmlformats.org/drawingml/2006/table">
            <a:tbl>
              <a:tblPr>
                <a:noFill/>
                <a:tableStyleId>{4F6A2715-7AA1-4D4D-9572-00627D61E77E}</a:tableStyleId>
              </a:tblPr>
              <a:tblGrid>
                <a:gridCol w="2871375"/>
                <a:gridCol w="6081625"/>
              </a:tblGrid>
              <a:tr h="314700">
                <a:tc>
                  <a:txBody>
                    <a:bodyPr/>
                    <a:lstStyle/>
                    <a:p>
                      <a:pPr indent="0" lvl="0" marL="0" marR="0" rtl="0" algn="ctr">
                        <a:lnSpc>
                          <a:spcPct val="100000"/>
                        </a:lnSpc>
                        <a:spcBef>
                          <a:spcPts val="0"/>
                        </a:spcBef>
                        <a:spcAft>
                          <a:spcPts val="0"/>
                        </a:spcAft>
                        <a:buClr>
                          <a:srgbClr val="000000"/>
                        </a:buClr>
                        <a:buSzPts val="1300"/>
                        <a:buFont typeface="Arial"/>
                        <a:buNone/>
                      </a:pPr>
                      <a:r>
                        <a:rPr b="1" lang="en" sz="1800" u="none" cap="none" strike="noStrike">
                          <a:latin typeface="Calibri"/>
                          <a:ea typeface="Calibri"/>
                          <a:cs typeface="Calibri"/>
                          <a:sym typeface="Calibri"/>
                        </a:rPr>
                        <a:t>Function</a:t>
                      </a:r>
                      <a:r>
                        <a:rPr b="1" lang="en" sz="1800">
                          <a:latin typeface="Calibri"/>
                          <a:ea typeface="Calibri"/>
                          <a:cs typeface="Calibri"/>
                          <a:sym typeface="Calibri"/>
                        </a:rPr>
                        <a:t>al Areas</a:t>
                      </a:r>
                      <a:endParaRPr b="1" sz="1800" u="none" cap="none" strike="noStrike">
                        <a:latin typeface="Calibri"/>
                        <a:ea typeface="Calibri"/>
                        <a:cs typeface="Calibri"/>
                        <a:sym typeface="Calibri"/>
                      </a:endParaRPr>
                    </a:p>
                  </a:txBody>
                  <a:tcPr marT="0" marB="0" marR="0" marL="91425" anchor="ctr">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rgbClr val="9FC5E8"/>
                    </a:solidFill>
                  </a:tcPr>
                </a:tc>
                <a:tc>
                  <a:txBody>
                    <a:bodyPr/>
                    <a:lstStyle/>
                    <a:p>
                      <a:pPr indent="0" lvl="0" marL="0" marR="0" rtl="0" algn="ctr">
                        <a:lnSpc>
                          <a:spcPct val="100000"/>
                        </a:lnSpc>
                        <a:spcBef>
                          <a:spcPts val="0"/>
                        </a:spcBef>
                        <a:spcAft>
                          <a:spcPts val="0"/>
                        </a:spcAft>
                        <a:buClr>
                          <a:srgbClr val="000000"/>
                        </a:buClr>
                        <a:buSzPts val="1300"/>
                        <a:buFont typeface="Arial"/>
                        <a:buNone/>
                      </a:pPr>
                      <a:r>
                        <a:rPr b="1" lang="en" sz="1800">
                          <a:latin typeface="Calibri"/>
                          <a:ea typeface="Calibri"/>
                          <a:cs typeface="Calibri"/>
                          <a:sym typeface="Calibri"/>
                        </a:rPr>
                        <a:t>Example </a:t>
                      </a:r>
                      <a:r>
                        <a:rPr b="1" lang="en" sz="1800">
                          <a:latin typeface="Calibri"/>
                          <a:ea typeface="Calibri"/>
                          <a:cs typeface="Calibri"/>
                          <a:sym typeface="Calibri"/>
                        </a:rPr>
                        <a:t>Successes</a:t>
                      </a:r>
                      <a:endParaRPr b="1" sz="1800" u="none" cap="none" strike="noStrike">
                        <a:latin typeface="Calibri"/>
                        <a:ea typeface="Calibri"/>
                        <a:cs typeface="Calibri"/>
                        <a:sym typeface="Calibri"/>
                      </a:endParaRPr>
                    </a:p>
                  </a:txBody>
                  <a:tcPr marT="0" marB="0" marR="0" marL="91425" anchor="ctr">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rgbClr val="9FC5E8"/>
                    </a:solidFill>
                  </a:tcPr>
                </a:tc>
              </a:tr>
              <a:tr h="642700">
                <a:tc>
                  <a:txBody>
                    <a:bodyPr/>
                    <a:lstStyle/>
                    <a:p>
                      <a:pPr indent="0" lvl="0" marL="0" marR="0" rtl="0" algn="ctr">
                        <a:lnSpc>
                          <a:spcPct val="100000"/>
                        </a:lnSpc>
                        <a:spcBef>
                          <a:spcPts val="0"/>
                        </a:spcBef>
                        <a:spcAft>
                          <a:spcPts val="0"/>
                        </a:spcAft>
                        <a:buClr>
                          <a:srgbClr val="000000"/>
                        </a:buClr>
                        <a:buSzPts val="1000"/>
                        <a:buFont typeface="Arial"/>
                        <a:buNone/>
                      </a:pPr>
                      <a:r>
                        <a:rPr b="1" lang="en" u="none" cap="none" strike="noStrike">
                          <a:solidFill>
                            <a:srgbClr val="07336F"/>
                          </a:solidFill>
                          <a:latin typeface="Calibri"/>
                          <a:ea typeface="Calibri"/>
                          <a:cs typeface="Calibri"/>
                          <a:sym typeface="Calibri"/>
                        </a:rPr>
                        <a:t>Security in the Commercial Cloud</a:t>
                      </a:r>
                      <a:endParaRPr b="1" u="none" cap="none" strike="noStrike">
                        <a:solidFill>
                          <a:srgbClr val="07336F"/>
                        </a:solidFill>
                        <a:latin typeface="Calibri"/>
                        <a:ea typeface="Calibri"/>
                        <a:cs typeface="Calibri"/>
                        <a:sym typeface="Calibri"/>
                      </a:endParaRPr>
                    </a:p>
                  </a:txBody>
                  <a:tcPr marT="0" marB="0" marR="0" marL="0" anchor="ctr">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rgbClr val="F3F3F3"/>
                    </a:solidFill>
                  </a:tcPr>
                </a:tc>
                <a:tc>
                  <a:txBody>
                    <a:bodyPr/>
                    <a:lstStyle/>
                    <a:p>
                      <a:pPr indent="-317500" lvl="0" marL="457200" rtl="0" algn="l">
                        <a:spcBef>
                          <a:spcPts val="0"/>
                        </a:spcBef>
                        <a:spcAft>
                          <a:spcPts val="0"/>
                        </a:spcAft>
                        <a:buClr>
                          <a:srgbClr val="07336F"/>
                        </a:buClr>
                        <a:buSzPts val="1400"/>
                        <a:buFont typeface="Calibri"/>
                        <a:buChar char="●"/>
                      </a:pPr>
                      <a:r>
                        <a:rPr lang="en">
                          <a:solidFill>
                            <a:srgbClr val="07336F"/>
                          </a:solidFill>
                          <a:latin typeface="Calibri"/>
                          <a:ea typeface="Calibri"/>
                          <a:cs typeface="Calibri"/>
                          <a:sym typeface="Calibri"/>
                        </a:rPr>
                        <a:t>Created the NESDIS Cloud Authority To Operate  process and checklist</a:t>
                      </a:r>
                      <a:endParaRPr>
                        <a:solidFill>
                          <a:srgbClr val="07336F"/>
                        </a:solidFill>
                        <a:latin typeface="Calibri"/>
                        <a:ea typeface="Calibri"/>
                        <a:cs typeface="Calibri"/>
                        <a:sym typeface="Calibri"/>
                      </a:endParaRPr>
                    </a:p>
                    <a:p>
                      <a:pPr indent="-317500" lvl="0" marL="457200" rtl="0" algn="l">
                        <a:spcBef>
                          <a:spcPts val="0"/>
                        </a:spcBef>
                        <a:spcAft>
                          <a:spcPts val="0"/>
                        </a:spcAft>
                        <a:buClr>
                          <a:srgbClr val="07336F"/>
                        </a:buClr>
                        <a:buSzPts val="1400"/>
                        <a:buFont typeface="Calibri"/>
                        <a:buChar char="●"/>
                      </a:pPr>
                      <a:r>
                        <a:rPr lang="en">
                          <a:solidFill>
                            <a:srgbClr val="07336F"/>
                          </a:solidFill>
                          <a:latin typeface="Calibri"/>
                          <a:ea typeface="Calibri"/>
                          <a:cs typeface="Calibri"/>
                          <a:sym typeface="Calibri"/>
                        </a:rPr>
                        <a:t>Documented cloud security guidance</a:t>
                      </a:r>
                      <a:endParaRPr>
                        <a:solidFill>
                          <a:srgbClr val="07336F"/>
                        </a:solidFill>
                        <a:latin typeface="Calibri"/>
                        <a:ea typeface="Calibri"/>
                        <a:cs typeface="Calibri"/>
                        <a:sym typeface="Calibri"/>
                      </a:endParaRPr>
                    </a:p>
                  </a:txBody>
                  <a:tcPr marT="0" marB="0" marR="91425" marL="91425" anchor="ctr">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rgbClr val="F3F3F3"/>
                    </a:solidFill>
                  </a:tcPr>
                </a:tc>
              </a:tr>
              <a:tr h="1123175">
                <a:tc>
                  <a:txBody>
                    <a:bodyPr/>
                    <a:lstStyle/>
                    <a:p>
                      <a:pPr indent="0" lvl="0" marL="0" marR="0" rtl="0" algn="ctr">
                        <a:lnSpc>
                          <a:spcPct val="100000"/>
                        </a:lnSpc>
                        <a:spcBef>
                          <a:spcPts val="0"/>
                        </a:spcBef>
                        <a:spcAft>
                          <a:spcPts val="0"/>
                        </a:spcAft>
                        <a:buClr>
                          <a:srgbClr val="000000"/>
                        </a:buClr>
                        <a:buSzPts val="1000"/>
                        <a:buFont typeface="Arial"/>
                        <a:buNone/>
                      </a:pPr>
                      <a:r>
                        <a:rPr b="1" lang="en">
                          <a:solidFill>
                            <a:srgbClr val="07336F"/>
                          </a:solidFill>
                          <a:latin typeface="Calibri"/>
                          <a:ea typeface="Calibri"/>
                          <a:cs typeface="Calibri"/>
                          <a:sym typeface="Calibri"/>
                        </a:rPr>
                        <a:t>Ingest, Cataloging, and Storage</a:t>
                      </a:r>
                      <a:endParaRPr b="1" u="none" cap="none" strike="noStrike">
                        <a:solidFill>
                          <a:srgbClr val="07336F"/>
                        </a:solidFill>
                        <a:latin typeface="Calibri"/>
                        <a:ea typeface="Calibri"/>
                        <a:cs typeface="Calibri"/>
                        <a:sym typeface="Calibri"/>
                      </a:endParaRPr>
                    </a:p>
                  </a:txBody>
                  <a:tcPr marT="0" marB="0" marR="0" marL="0" anchor="ctr">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rgbClr val="F3F3F3"/>
                    </a:solidFill>
                  </a:tcPr>
                </a:tc>
                <a:tc>
                  <a:txBody>
                    <a:bodyPr/>
                    <a:lstStyle/>
                    <a:p>
                      <a:pPr indent="-317500" lvl="0" marL="457200" rtl="0" algn="l">
                        <a:spcBef>
                          <a:spcPts val="0"/>
                        </a:spcBef>
                        <a:spcAft>
                          <a:spcPts val="0"/>
                        </a:spcAft>
                        <a:buClr>
                          <a:srgbClr val="07336F"/>
                        </a:buClr>
                        <a:buSzPts val="1400"/>
                        <a:buFont typeface="Calibri"/>
                        <a:buChar char="●"/>
                      </a:pPr>
                      <a:r>
                        <a:rPr lang="en">
                          <a:solidFill>
                            <a:srgbClr val="07336F"/>
                          </a:solidFill>
                          <a:latin typeface="Calibri"/>
                          <a:ea typeface="Calibri"/>
                          <a:cs typeface="Calibri"/>
                          <a:sym typeface="Calibri"/>
                        </a:rPr>
                        <a:t>Implemented an Ingest function that builds on the Secure Ingest Gateway Pilot (SIGP) and is source agnostic</a:t>
                      </a:r>
                      <a:endParaRPr>
                        <a:solidFill>
                          <a:srgbClr val="07336F"/>
                        </a:solidFill>
                        <a:latin typeface="Calibri"/>
                        <a:ea typeface="Calibri"/>
                        <a:cs typeface="Calibri"/>
                        <a:sym typeface="Calibri"/>
                      </a:endParaRPr>
                    </a:p>
                    <a:p>
                      <a:pPr indent="-317500" lvl="0" marL="457200" rtl="0" algn="l">
                        <a:spcBef>
                          <a:spcPts val="0"/>
                        </a:spcBef>
                        <a:spcAft>
                          <a:spcPts val="0"/>
                        </a:spcAft>
                        <a:buClr>
                          <a:srgbClr val="07336F"/>
                        </a:buClr>
                        <a:buSzPts val="1400"/>
                        <a:buFont typeface="Calibri"/>
                        <a:buChar char="●"/>
                      </a:pPr>
                      <a:r>
                        <a:rPr lang="en">
                          <a:solidFill>
                            <a:srgbClr val="07336F"/>
                          </a:solidFill>
                          <a:latin typeface="Calibri"/>
                          <a:ea typeface="Calibri"/>
                          <a:cs typeface="Calibri"/>
                          <a:sym typeface="Calibri"/>
                        </a:rPr>
                        <a:t>Demonstrated full data lifecycle Catalog and Storage services</a:t>
                      </a:r>
                      <a:endParaRPr>
                        <a:solidFill>
                          <a:srgbClr val="07336F"/>
                        </a:solidFill>
                        <a:latin typeface="Calibri"/>
                        <a:ea typeface="Calibri"/>
                        <a:cs typeface="Calibri"/>
                        <a:sym typeface="Calibri"/>
                      </a:endParaRPr>
                    </a:p>
                    <a:p>
                      <a:pPr indent="-317500" lvl="0" marL="457200" rtl="0" algn="l">
                        <a:spcBef>
                          <a:spcPts val="0"/>
                        </a:spcBef>
                        <a:spcAft>
                          <a:spcPts val="0"/>
                        </a:spcAft>
                        <a:buClr>
                          <a:srgbClr val="07336F"/>
                        </a:buClr>
                        <a:buSzPts val="1400"/>
                        <a:buFont typeface="Calibri"/>
                        <a:buChar char="●"/>
                      </a:pPr>
                      <a:r>
                        <a:rPr lang="en">
                          <a:solidFill>
                            <a:srgbClr val="07336F"/>
                          </a:solidFill>
                          <a:latin typeface="Calibri"/>
                          <a:ea typeface="Calibri"/>
                          <a:cs typeface="Calibri"/>
                          <a:sym typeface="Calibri"/>
                        </a:rPr>
                        <a:t>Scalability tests showed OneStop-Inventory Manager can easily and affordably scale to handling 100M’s of granules a day</a:t>
                      </a:r>
                      <a:endParaRPr>
                        <a:solidFill>
                          <a:srgbClr val="07336F"/>
                        </a:solidFill>
                        <a:latin typeface="Calibri"/>
                        <a:ea typeface="Calibri"/>
                        <a:cs typeface="Calibri"/>
                        <a:sym typeface="Calibri"/>
                      </a:endParaRPr>
                    </a:p>
                  </a:txBody>
                  <a:tcPr marT="15900" marB="15900" marR="91425" marL="91425" anchor="ctr">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rgbClr val="F3F3F3"/>
                    </a:solidFill>
                  </a:tcPr>
                </a:tc>
              </a:tr>
              <a:tr h="1081975">
                <a:tc>
                  <a:txBody>
                    <a:bodyPr/>
                    <a:lstStyle/>
                    <a:p>
                      <a:pPr indent="0" lvl="0" marL="0" marR="0" rtl="0" algn="ctr">
                        <a:lnSpc>
                          <a:spcPct val="100000"/>
                        </a:lnSpc>
                        <a:spcBef>
                          <a:spcPts val="0"/>
                        </a:spcBef>
                        <a:spcAft>
                          <a:spcPts val="0"/>
                        </a:spcAft>
                        <a:buClr>
                          <a:srgbClr val="000000"/>
                        </a:buClr>
                        <a:buSzPts val="1000"/>
                        <a:buFont typeface="Arial"/>
                        <a:buNone/>
                      </a:pPr>
                      <a:r>
                        <a:rPr b="1" lang="en">
                          <a:solidFill>
                            <a:srgbClr val="07336F"/>
                          </a:solidFill>
                          <a:latin typeface="Calibri"/>
                          <a:ea typeface="Calibri"/>
                          <a:cs typeface="Calibri"/>
                          <a:sym typeface="Calibri"/>
                        </a:rPr>
                        <a:t>Product Generation and Science Development</a:t>
                      </a:r>
                      <a:endParaRPr b="1" u="none" cap="none" strike="noStrike">
                        <a:solidFill>
                          <a:srgbClr val="07336F"/>
                        </a:solidFill>
                        <a:latin typeface="Calibri"/>
                        <a:ea typeface="Calibri"/>
                        <a:cs typeface="Calibri"/>
                        <a:sym typeface="Calibri"/>
                      </a:endParaRPr>
                    </a:p>
                  </a:txBody>
                  <a:tcPr marT="0" marB="0" marR="0" marL="0" anchor="ctr">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rgbClr val="F3F3F3"/>
                    </a:solidFill>
                  </a:tcPr>
                </a:tc>
                <a:tc>
                  <a:txBody>
                    <a:bodyPr/>
                    <a:lstStyle/>
                    <a:p>
                      <a:pPr indent="-317500" lvl="0" marL="457200" rtl="0" algn="l">
                        <a:spcBef>
                          <a:spcPts val="0"/>
                        </a:spcBef>
                        <a:spcAft>
                          <a:spcPts val="0"/>
                        </a:spcAft>
                        <a:buClr>
                          <a:srgbClr val="07336F"/>
                        </a:buClr>
                        <a:buSzPts val="1400"/>
                        <a:buFont typeface="Calibri"/>
                        <a:buChar char="●"/>
                      </a:pPr>
                      <a:r>
                        <a:rPr lang="en">
                          <a:solidFill>
                            <a:srgbClr val="07336F"/>
                          </a:solidFill>
                          <a:latin typeface="Calibri"/>
                          <a:ea typeface="Calibri"/>
                          <a:cs typeface="Calibri"/>
                          <a:sym typeface="Calibri"/>
                        </a:rPr>
                        <a:t>Demonstrated 10 science algorithms can be run as containers in the Product Generation environment</a:t>
                      </a:r>
                      <a:endParaRPr>
                        <a:solidFill>
                          <a:srgbClr val="07336F"/>
                        </a:solidFill>
                        <a:latin typeface="Calibri"/>
                        <a:ea typeface="Calibri"/>
                        <a:cs typeface="Calibri"/>
                        <a:sym typeface="Calibri"/>
                      </a:endParaRPr>
                    </a:p>
                    <a:p>
                      <a:pPr indent="-317500" lvl="0" marL="457200" rtl="0" algn="l">
                        <a:spcBef>
                          <a:spcPts val="0"/>
                        </a:spcBef>
                        <a:spcAft>
                          <a:spcPts val="0"/>
                        </a:spcAft>
                        <a:buClr>
                          <a:srgbClr val="07336F"/>
                        </a:buClr>
                        <a:buSzPts val="1400"/>
                        <a:buFont typeface="Calibri"/>
                        <a:buChar char="●"/>
                      </a:pPr>
                      <a:r>
                        <a:rPr lang="en">
                          <a:solidFill>
                            <a:srgbClr val="07336F"/>
                          </a:solidFill>
                          <a:latin typeface="Calibri"/>
                          <a:ea typeface="Calibri"/>
                          <a:cs typeface="Calibri"/>
                          <a:sym typeface="Calibri"/>
                        </a:rPr>
                        <a:t>For those 10, showed that the science teams can work with the algorithms in the Science Development Sandbox</a:t>
                      </a:r>
                      <a:endParaRPr>
                        <a:solidFill>
                          <a:srgbClr val="07336F"/>
                        </a:solidFill>
                        <a:latin typeface="Calibri"/>
                        <a:ea typeface="Calibri"/>
                        <a:cs typeface="Calibri"/>
                        <a:sym typeface="Calibri"/>
                      </a:endParaRPr>
                    </a:p>
                  </a:txBody>
                  <a:tcPr marT="0" marB="0" marR="91425" marL="91425" anchor="ctr">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rgbClr val="F3F3F3"/>
                    </a:solidFill>
                  </a:tcPr>
                </a:tc>
              </a:tr>
              <a:tr h="872075">
                <a:tc>
                  <a:txBody>
                    <a:bodyPr/>
                    <a:lstStyle/>
                    <a:p>
                      <a:pPr indent="0" lvl="0" marL="0" marR="0" rtl="0" algn="ctr">
                        <a:lnSpc>
                          <a:spcPct val="100000"/>
                        </a:lnSpc>
                        <a:spcBef>
                          <a:spcPts val="0"/>
                        </a:spcBef>
                        <a:spcAft>
                          <a:spcPts val="0"/>
                        </a:spcAft>
                        <a:buClr>
                          <a:srgbClr val="000000"/>
                        </a:buClr>
                        <a:buSzPts val="1000"/>
                        <a:buFont typeface="Arial"/>
                        <a:buNone/>
                      </a:pPr>
                      <a:r>
                        <a:rPr b="1" lang="en">
                          <a:solidFill>
                            <a:srgbClr val="07336F"/>
                          </a:solidFill>
                          <a:latin typeface="Calibri"/>
                          <a:ea typeface="Calibri"/>
                          <a:cs typeface="Calibri"/>
                          <a:sym typeface="Calibri"/>
                        </a:rPr>
                        <a:t>Dissemination and Access</a:t>
                      </a:r>
                      <a:endParaRPr b="1" u="none" cap="none" strike="noStrike">
                        <a:solidFill>
                          <a:srgbClr val="07336F"/>
                        </a:solidFill>
                        <a:latin typeface="Calibri"/>
                        <a:ea typeface="Calibri"/>
                        <a:cs typeface="Calibri"/>
                        <a:sym typeface="Calibri"/>
                      </a:endParaRPr>
                    </a:p>
                  </a:txBody>
                  <a:tcPr marT="0" marB="0" marR="0" marL="0" anchor="ctr">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rgbClr val="F3F3F3"/>
                    </a:solidFill>
                  </a:tcPr>
                </a:tc>
                <a:tc>
                  <a:txBody>
                    <a:bodyPr/>
                    <a:lstStyle/>
                    <a:p>
                      <a:pPr indent="-317500" lvl="0" marL="457200" rtl="0" algn="l">
                        <a:spcBef>
                          <a:spcPts val="0"/>
                        </a:spcBef>
                        <a:spcAft>
                          <a:spcPts val="0"/>
                        </a:spcAft>
                        <a:buClr>
                          <a:srgbClr val="07336F"/>
                        </a:buClr>
                        <a:buSzPts val="1400"/>
                        <a:buFont typeface="Calibri"/>
                        <a:buChar char="●"/>
                      </a:pPr>
                      <a:r>
                        <a:rPr lang="en">
                          <a:solidFill>
                            <a:srgbClr val="07336F"/>
                          </a:solidFill>
                          <a:latin typeface="Calibri"/>
                          <a:ea typeface="Calibri"/>
                          <a:cs typeface="Calibri"/>
                          <a:sym typeface="Calibri"/>
                        </a:rPr>
                        <a:t>Demonstrated ability to serve data to existing on-prem systems and commercial cloud via the Big Data Program</a:t>
                      </a:r>
                      <a:endParaRPr>
                        <a:solidFill>
                          <a:srgbClr val="07336F"/>
                        </a:solidFill>
                        <a:latin typeface="Calibri"/>
                        <a:ea typeface="Calibri"/>
                        <a:cs typeface="Calibri"/>
                        <a:sym typeface="Calibri"/>
                      </a:endParaRPr>
                    </a:p>
                    <a:p>
                      <a:pPr indent="-317500" lvl="0" marL="457200" rtl="0" algn="l">
                        <a:spcBef>
                          <a:spcPts val="0"/>
                        </a:spcBef>
                        <a:spcAft>
                          <a:spcPts val="0"/>
                        </a:spcAft>
                        <a:buClr>
                          <a:srgbClr val="07336F"/>
                        </a:buClr>
                        <a:buSzPts val="1400"/>
                        <a:buFont typeface="Calibri"/>
                        <a:buChar char="●"/>
                      </a:pPr>
                      <a:r>
                        <a:rPr lang="en">
                          <a:solidFill>
                            <a:srgbClr val="07336F"/>
                          </a:solidFill>
                          <a:latin typeface="Calibri"/>
                          <a:ea typeface="Calibri"/>
                          <a:cs typeface="Calibri"/>
                          <a:sym typeface="Calibri"/>
                        </a:rPr>
                        <a:t>Demonstrate OneStop interface for data discovery/access, along with a tailored interface for internal science users </a:t>
                      </a:r>
                      <a:endParaRPr>
                        <a:solidFill>
                          <a:srgbClr val="07336F"/>
                        </a:solidFill>
                        <a:latin typeface="Calibri"/>
                        <a:ea typeface="Calibri"/>
                        <a:cs typeface="Calibri"/>
                        <a:sym typeface="Calibri"/>
                      </a:endParaRPr>
                    </a:p>
                  </a:txBody>
                  <a:tcPr marT="0" marB="0" marR="91425" marL="91425" anchor="ctr">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rgbClr val="F3F3F3"/>
                    </a:solid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47"/>
          <p:cNvSpPr txBox="1"/>
          <p:nvPr>
            <p:ph idx="12" type="sldNum"/>
          </p:nvPr>
        </p:nvSpPr>
        <p:spPr>
          <a:xfrm>
            <a:off x="8666200" y="4842281"/>
            <a:ext cx="4056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
              <a:t>‹#›</a:t>
            </a:fld>
            <a:endParaRPr/>
          </a:p>
        </p:txBody>
      </p:sp>
      <p:sp>
        <p:nvSpPr>
          <p:cNvPr id="350" name="Google Shape;350;p47"/>
          <p:cNvSpPr txBox="1"/>
          <p:nvPr>
            <p:ph type="title"/>
          </p:nvPr>
        </p:nvSpPr>
        <p:spPr>
          <a:xfrm>
            <a:off x="0" y="426244"/>
            <a:ext cx="9144000" cy="696600"/>
          </a:xfrm>
          <a:prstGeom prst="rect">
            <a:avLst/>
          </a:prstGeom>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3600"/>
              <a:buFont typeface="Arial"/>
              <a:buNone/>
            </a:pPr>
            <a:r>
              <a:rPr lang="en"/>
              <a:t>Cloud Pilot Phase 1 Successes</a:t>
            </a:r>
            <a:endParaRPr/>
          </a:p>
        </p:txBody>
      </p:sp>
      <p:pic>
        <p:nvPicPr>
          <p:cNvPr id="351" name="Google Shape;351;p47"/>
          <p:cNvPicPr preferRelativeResize="0"/>
          <p:nvPr/>
        </p:nvPicPr>
        <p:blipFill rotWithShape="1">
          <a:blip r:embed="rId3">
            <a:alphaModFix/>
          </a:blip>
          <a:srcRect b="17404" l="13570" r="13078" t="7801"/>
          <a:stretch/>
        </p:blipFill>
        <p:spPr>
          <a:xfrm>
            <a:off x="2334238" y="1299374"/>
            <a:ext cx="3827725" cy="2195474"/>
          </a:xfrm>
          <a:prstGeom prst="rect">
            <a:avLst/>
          </a:prstGeom>
          <a:noFill/>
          <a:ln>
            <a:noFill/>
          </a:ln>
        </p:spPr>
      </p:pic>
      <p:grpSp>
        <p:nvGrpSpPr>
          <p:cNvPr id="352" name="Google Shape;352;p47"/>
          <p:cNvGrpSpPr/>
          <p:nvPr/>
        </p:nvGrpSpPr>
        <p:grpSpPr>
          <a:xfrm>
            <a:off x="286900" y="1708175"/>
            <a:ext cx="2052825" cy="1949100"/>
            <a:chOff x="134500" y="1479575"/>
            <a:chExt cx="2052825" cy="1949100"/>
          </a:xfrm>
        </p:grpSpPr>
        <p:grpSp>
          <p:nvGrpSpPr>
            <p:cNvPr id="353" name="Google Shape;353;p47"/>
            <p:cNvGrpSpPr/>
            <p:nvPr/>
          </p:nvGrpSpPr>
          <p:grpSpPr>
            <a:xfrm>
              <a:off x="904225" y="1479575"/>
              <a:ext cx="1283100" cy="1949100"/>
              <a:chOff x="523225" y="1250975"/>
              <a:chExt cx="1283100" cy="1949100"/>
            </a:xfrm>
          </p:grpSpPr>
          <p:grpSp>
            <p:nvGrpSpPr>
              <p:cNvPr id="354" name="Google Shape;354;p47"/>
              <p:cNvGrpSpPr/>
              <p:nvPr/>
            </p:nvGrpSpPr>
            <p:grpSpPr>
              <a:xfrm>
                <a:off x="523225" y="1250975"/>
                <a:ext cx="1283100" cy="958500"/>
                <a:chOff x="523225" y="1631975"/>
                <a:chExt cx="1283100" cy="958500"/>
              </a:xfrm>
            </p:grpSpPr>
            <p:sp>
              <p:nvSpPr>
                <p:cNvPr id="355" name="Google Shape;355;p47"/>
                <p:cNvSpPr/>
                <p:nvPr/>
              </p:nvSpPr>
              <p:spPr>
                <a:xfrm>
                  <a:off x="523225" y="1631975"/>
                  <a:ext cx="1283100" cy="348900"/>
                </a:xfrm>
                <a:prstGeom prst="rightArrow">
                  <a:avLst>
                    <a:gd fmla="val 50000" name="adj1"/>
                    <a:gd fmla="val 50000" name="adj2"/>
                  </a:avLst>
                </a:prstGeom>
                <a:solidFill>
                  <a:srgbClr val="38761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47"/>
                <p:cNvSpPr/>
                <p:nvPr/>
              </p:nvSpPr>
              <p:spPr>
                <a:xfrm>
                  <a:off x="523225" y="1936775"/>
                  <a:ext cx="1283100" cy="348900"/>
                </a:xfrm>
                <a:prstGeom prst="rightArrow">
                  <a:avLst>
                    <a:gd fmla="val 50000" name="adj1"/>
                    <a:gd fmla="val 50000" name="adj2"/>
                  </a:avLst>
                </a:prstGeom>
                <a:solidFill>
                  <a:srgbClr val="38761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47"/>
                <p:cNvSpPr/>
                <p:nvPr/>
              </p:nvSpPr>
              <p:spPr>
                <a:xfrm>
                  <a:off x="523225" y="2241575"/>
                  <a:ext cx="1283100" cy="348900"/>
                </a:xfrm>
                <a:prstGeom prst="rightArrow">
                  <a:avLst>
                    <a:gd fmla="val 50000" name="adj1"/>
                    <a:gd fmla="val 50000" name="adj2"/>
                  </a:avLst>
                </a:prstGeom>
                <a:solidFill>
                  <a:srgbClr val="38761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8" name="Google Shape;358;p47"/>
              <p:cNvGrpSpPr/>
              <p:nvPr/>
            </p:nvGrpSpPr>
            <p:grpSpPr>
              <a:xfrm>
                <a:off x="523225" y="2241575"/>
                <a:ext cx="1283100" cy="958500"/>
                <a:chOff x="523225" y="1631975"/>
                <a:chExt cx="1283100" cy="958500"/>
              </a:xfrm>
            </p:grpSpPr>
            <p:sp>
              <p:nvSpPr>
                <p:cNvPr id="359" name="Google Shape;359;p47"/>
                <p:cNvSpPr/>
                <p:nvPr/>
              </p:nvSpPr>
              <p:spPr>
                <a:xfrm>
                  <a:off x="523225" y="1631975"/>
                  <a:ext cx="1283100" cy="348900"/>
                </a:xfrm>
                <a:prstGeom prst="rightArrow">
                  <a:avLst>
                    <a:gd fmla="val 50000" name="adj1"/>
                    <a:gd fmla="val 50000" name="adj2"/>
                  </a:avLst>
                </a:prstGeom>
                <a:solidFill>
                  <a:srgbClr val="38761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47"/>
                <p:cNvSpPr/>
                <p:nvPr/>
              </p:nvSpPr>
              <p:spPr>
                <a:xfrm>
                  <a:off x="523225" y="1936775"/>
                  <a:ext cx="1283100" cy="348900"/>
                </a:xfrm>
                <a:prstGeom prst="rightArrow">
                  <a:avLst>
                    <a:gd fmla="val 50000" name="adj1"/>
                    <a:gd fmla="val 50000" name="adj2"/>
                  </a:avLst>
                </a:prstGeom>
                <a:solidFill>
                  <a:srgbClr val="38761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47"/>
                <p:cNvSpPr/>
                <p:nvPr/>
              </p:nvSpPr>
              <p:spPr>
                <a:xfrm>
                  <a:off x="523225" y="2241575"/>
                  <a:ext cx="1283100" cy="348900"/>
                </a:xfrm>
                <a:prstGeom prst="rightArrow">
                  <a:avLst>
                    <a:gd fmla="val 50000" name="adj1"/>
                    <a:gd fmla="val 50000" name="adj2"/>
                  </a:avLst>
                </a:prstGeom>
                <a:solidFill>
                  <a:srgbClr val="38761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62" name="Google Shape;362;p47"/>
            <p:cNvSpPr txBox="1"/>
            <p:nvPr/>
          </p:nvSpPr>
          <p:spPr>
            <a:xfrm rot="-5400000">
              <a:off x="-550550" y="2333425"/>
              <a:ext cx="1752600" cy="38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07336F"/>
                  </a:solidFill>
                  <a:latin typeface="Calibri"/>
                  <a:ea typeface="Calibri"/>
                  <a:cs typeface="Calibri"/>
                  <a:sym typeface="Calibri"/>
                </a:rPr>
                <a:t>Multiple  Data Streams being Ingested</a:t>
              </a:r>
              <a:endParaRPr b="1">
                <a:solidFill>
                  <a:srgbClr val="07336F"/>
                </a:solidFill>
                <a:latin typeface="Calibri"/>
                <a:ea typeface="Calibri"/>
                <a:cs typeface="Calibri"/>
                <a:sym typeface="Calibri"/>
              </a:endParaRPr>
            </a:p>
          </p:txBody>
        </p:sp>
      </p:grpSp>
      <p:grpSp>
        <p:nvGrpSpPr>
          <p:cNvPr id="363" name="Google Shape;363;p47"/>
          <p:cNvGrpSpPr/>
          <p:nvPr/>
        </p:nvGrpSpPr>
        <p:grpSpPr>
          <a:xfrm>
            <a:off x="5121600" y="2866302"/>
            <a:ext cx="3935300" cy="1415348"/>
            <a:chOff x="5045400" y="3018702"/>
            <a:chExt cx="3935300" cy="1415348"/>
          </a:xfrm>
        </p:grpSpPr>
        <p:grpSp>
          <p:nvGrpSpPr>
            <p:cNvPr id="364" name="Google Shape;364;p47"/>
            <p:cNvGrpSpPr/>
            <p:nvPr/>
          </p:nvGrpSpPr>
          <p:grpSpPr>
            <a:xfrm>
              <a:off x="6825500" y="3093050"/>
              <a:ext cx="2155200" cy="1341000"/>
              <a:chOff x="4691900" y="3245450"/>
              <a:chExt cx="2155200" cy="1341000"/>
            </a:xfrm>
          </p:grpSpPr>
          <p:sp>
            <p:nvSpPr>
              <p:cNvPr id="365" name="Google Shape;365;p47"/>
              <p:cNvSpPr txBox="1"/>
              <p:nvPr/>
            </p:nvSpPr>
            <p:spPr>
              <a:xfrm>
                <a:off x="4691900" y="4203950"/>
                <a:ext cx="2155200" cy="38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07336F"/>
                    </a:solidFill>
                    <a:latin typeface="Calibri"/>
                    <a:ea typeface="Calibri"/>
                    <a:cs typeface="Calibri"/>
                    <a:sym typeface="Calibri"/>
                  </a:rPr>
                  <a:t>All Available for </a:t>
                </a:r>
                <a:endParaRPr b="1">
                  <a:solidFill>
                    <a:srgbClr val="07336F"/>
                  </a:solidFill>
                  <a:latin typeface="Calibri"/>
                  <a:ea typeface="Calibri"/>
                  <a:cs typeface="Calibri"/>
                  <a:sym typeface="Calibri"/>
                </a:endParaRPr>
              </a:p>
              <a:p>
                <a:pPr indent="0" lvl="0" marL="0" rtl="0" algn="ctr">
                  <a:spcBef>
                    <a:spcPts val="0"/>
                  </a:spcBef>
                  <a:spcAft>
                    <a:spcPts val="0"/>
                  </a:spcAft>
                  <a:buNone/>
                </a:pPr>
                <a:r>
                  <a:rPr b="1" lang="en">
                    <a:solidFill>
                      <a:srgbClr val="07336F"/>
                    </a:solidFill>
                    <a:latin typeface="Calibri"/>
                    <a:ea typeface="Calibri"/>
                    <a:cs typeface="Calibri"/>
                    <a:sym typeface="Calibri"/>
                  </a:rPr>
                  <a:t>Discovery and Access</a:t>
                </a:r>
                <a:endParaRPr b="1">
                  <a:solidFill>
                    <a:srgbClr val="07336F"/>
                  </a:solidFill>
                  <a:latin typeface="Calibri"/>
                  <a:ea typeface="Calibri"/>
                  <a:cs typeface="Calibri"/>
                  <a:sym typeface="Calibri"/>
                </a:endParaRPr>
              </a:p>
            </p:txBody>
          </p:sp>
          <p:grpSp>
            <p:nvGrpSpPr>
              <p:cNvPr id="366" name="Google Shape;366;p47"/>
              <p:cNvGrpSpPr/>
              <p:nvPr/>
            </p:nvGrpSpPr>
            <p:grpSpPr>
              <a:xfrm>
                <a:off x="5127950" y="3245450"/>
                <a:ext cx="1283100" cy="958500"/>
                <a:chOff x="523225" y="1631975"/>
                <a:chExt cx="1283100" cy="958500"/>
              </a:xfrm>
            </p:grpSpPr>
            <p:sp>
              <p:nvSpPr>
                <p:cNvPr id="367" name="Google Shape;367;p47"/>
                <p:cNvSpPr/>
                <p:nvPr/>
              </p:nvSpPr>
              <p:spPr>
                <a:xfrm>
                  <a:off x="523225" y="1631975"/>
                  <a:ext cx="1283100" cy="348900"/>
                </a:xfrm>
                <a:prstGeom prst="rightArrow">
                  <a:avLst>
                    <a:gd fmla="val 50000" name="adj1"/>
                    <a:gd fmla="val 50000" name="adj2"/>
                  </a:avLst>
                </a:prstGeom>
                <a:solidFill>
                  <a:srgbClr val="38761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47"/>
                <p:cNvSpPr/>
                <p:nvPr/>
              </p:nvSpPr>
              <p:spPr>
                <a:xfrm>
                  <a:off x="523225" y="1936775"/>
                  <a:ext cx="1283100" cy="348900"/>
                </a:xfrm>
                <a:prstGeom prst="rightArrow">
                  <a:avLst>
                    <a:gd fmla="val 50000" name="adj1"/>
                    <a:gd fmla="val 50000" name="adj2"/>
                  </a:avLst>
                </a:prstGeom>
                <a:solidFill>
                  <a:srgbClr val="38761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47"/>
                <p:cNvSpPr/>
                <p:nvPr/>
              </p:nvSpPr>
              <p:spPr>
                <a:xfrm>
                  <a:off x="523225" y="2241575"/>
                  <a:ext cx="1283100" cy="348900"/>
                </a:xfrm>
                <a:prstGeom prst="rightArrow">
                  <a:avLst>
                    <a:gd fmla="val 50000" name="adj1"/>
                    <a:gd fmla="val 50000" name="adj2"/>
                  </a:avLst>
                </a:prstGeom>
                <a:solidFill>
                  <a:srgbClr val="38761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pic>
          <p:nvPicPr>
            <p:cNvPr id="370" name="Google Shape;370;p47"/>
            <p:cNvPicPr preferRelativeResize="0"/>
            <p:nvPr/>
          </p:nvPicPr>
          <p:blipFill>
            <a:blip r:embed="rId4">
              <a:alphaModFix/>
            </a:blip>
            <a:stretch>
              <a:fillRect/>
            </a:stretch>
          </p:blipFill>
          <p:spPr>
            <a:xfrm>
              <a:off x="5045400" y="3018702"/>
              <a:ext cx="1824228" cy="1140847"/>
            </a:xfrm>
            <a:prstGeom prst="rect">
              <a:avLst/>
            </a:prstGeom>
            <a:noFill/>
            <a:ln>
              <a:noFill/>
            </a:ln>
            <a:effectLst>
              <a:outerShdw blurRad="57150" rotWithShape="0" algn="bl" dir="5400000" dist="19050">
                <a:srgbClr val="000000">
                  <a:alpha val="50000"/>
                </a:srgbClr>
              </a:outerShdw>
              <a:reflection blurRad="0" dir="5400000" dist="38100" endA="0" endPos="30000" fadeDir="5400012" kx="0" rotWithShape="0" algn="bl" stPos="0" sy="-100000" ky="0"/>
            </a:effectLst>
          </p:spPr>
        </p:pic>
      </p:grpSp>
      <p:grpSp>
        <p:nvGrpSpPr>
          <p:cNvPr id="371" name="Google Shape;371;p47"/>
          <p:cNvGrpSpPr/>
          <p:nvPr/>
        </p:nvGrpSpPr>
        <p:grpSpPr>
          <a:xfrm>
            <a:off x="5353476" y="1071376"/>
            <a:ext cx="3143623" cy="1669500"/>
            <a:chOff x="5353476" y="1071376"/>
            <a:chExt cx="3143623" cy="1669500"/>
          </a:xfrm>
        </p:grpSpPr>
        <p:grpSp>
          <p:nvGrpSpPr>
            <p:cNvPr id="372" name="Google Shape;372;p47"/>
            <p:cNvGrpSpPr/>
            <p:nvPr/>
          </p:nvGrpSpPr>
          <p:grpSpPr>
            <a:xfrm>
              <a:off x="5353476" y="1071376"/>
              <a:ext cx="2979277" cy="1669500"/>
              <a:chOff x="5353476" y="1071376"/>
              <a:chExt cx="2979277" cy="1669500"/>
            </a:xfrm>
          </p:grpSpPr>
          <p:grpSp>
            <p:nvGrpSpPr>
              <p:cNvPr id="373" name="Google Shape;373;p47"/>
              <p:cNvGrpSpPr/>
              <p:nvPr/>
            </p:nvGrpSpPr>
            <p:grpSpPr>
              <a:xfrm>
                <a:off x="5353476" y="1071376"/>
                <a:ext cx="2480049" cy="1669500"/>
                <a:chOff x="4820076" y="1071376"/>
                <a:chExt cx="2480049" cy="1669500"/>
              </a:xfrm>
            </p:grpSpPr>
            <p:sp>
              <p:nvSpPr>
                <p:cNvPr id="374" name="Google Shape;374;p47"/>
                <p:cNvSpPr/>
                <p:nvPr/>
              </p:nvSpPr>
              <p:spPr>
                <a:xfrm rot="3272217">
                  <a:off x="5029231" y="1331902"/>
                  <a:ext cx="1231691" cy="1148446"/>
                </a:xfrm>
                <a:prstGeom prst="curvedDownArrow">
                  <a:avLst>
                    <a:gd fmla="val 25000" name="adj1"/>
                    <a:gd fmla="val 50000" name="adj2"/>
                    <a:gd fmla="val 25000" name="adj3"/>
                  </a:avLst>
                </a:prstGeom>
                <a:solidFill>
                  <a:srgbClr val="38761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47"/>
                <p:cNvSpPr txBox="1"/>
                <p:nvPr/>
              </p:nvSpPr>
              <p:spPr>
                <a:xfrm>
                  <a:off x="6002025" y="1604175"/>
                  <a:ext cx="1298100" cy="38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07336F"/>
                      </a:solidFill>
                      <a:latin typeface="Calibri"/>
                      <a:ea typeface="Calibri"/>
                      <a:cs typeface="Calibri"/>
                      <a:sym typeface="Calibri"/>
                    </a:rPr>
                    <a:t>Multiple Products Generated</a:t>
                  </a:r>
                  <a:endParaRPr b="1">
                    <a:solidFill>
                      <a:srgbClr val="07336F"/>
                    </a:solidFill>
                    <a:latin typeface="Calibri"/>
                    <a:ea typeface="Calibri"/>
                    <a:cs typeface="Calibri"/>
                    <a:sym typeface="Calibri"/>
                  </a:endParaRPr>
                </a:p>
              </p:txBody>
            </p:sp>
          </p:grpSp>
          <p:pic>
            <p:nvPicPr>
              <p:cNvPr id="376" name="Google Shape;376;p47"/>
              <p:cNvPicPr preferRelativeResize="0"/>
              <p:nvPr/>
            </p:nvPicPr>
            <p:blipFill rotWithShape="1">
              <a:blip r:embed="rId5">
                <a:alphaModFix/>
              </a:blip>
              <a:srcRect b="21522" l="44767" r="23318" t="36052"/>
              <a:stretch/>
            </p:blipFill>
            <p:spPr>
              <a:xfrm>
                <a:off x="7646650" y="1376136"/>
                <a:ext cx="555025" cy="332038"/>
              </a:xfrm>
              <a:prstGeom prst="rect">
                <a:avLst/>
              </a:prstGeom>
              <a:noFill/>
              <a:ln>
                <a:noFill/>
              </a:ln>
              <a:effectLst>
                <a:outerShdw blurRad="57150" rotWithShape="0" algn="bl" dir="5400000" dist="19050">
                  <a:srgbClr val="000000">
                    <a:alpha val="50000"/>
                  </a:srgbClr>
                </a:outerShdw>
              </a:effectLst>
            </p:spPr>
          </p:pic>
          <p:pic>
            <p:nvPicPr>
              <p:cNvPr id="377" name="Google Shape;377;p47"/>
              <p:cNvPicPr preferRelativeResize="0"/>
              <p:nvPr/>
            </p:nvPicPr>
            <p:blipFill>
              <a:blip r:embed="rId6">
                <a:alphaModFix/>
              </a:blip>
              <a:stretch>
                <a:fillRect/>
              </a:stretch>
            </p:blipFill>
            <p:spPr>
              <a:xfrm flipH="1">
                <a:off x="7833525" y="1797427"/>
                <a:ext cx="499229" cy="332049"/>
              </a:xfrm>
              <a:prstGeom prst="rect">
                <a:avLst/>
              </a:prstGeom>
              <a:noFill/>
              <a:ln>
                <a:noFill/>
              </a:ln>
              <a:effectLst>
                <a:outerShdw blurRad="57150" rotWithShape="0" algn="bl" dir="5400000" dist="19050">
                  <a:srgbClr val="000000">
                    <a:alpha val="50000"/>
                  </a:srgbClr>
                </a:outerShdw>
              </a:effectLst>
            </p:spPr>
          </p:pic>
        </p:grpSp>
        <p:pic>
          <p:nvPicPr>
            <p:cNvPr id="378" name="Google Shape;378;p47"/>
            <p:cNvPicPr preferRelativeResize="0"/>
            <p:nvPr/>
          </p:nvPicPr>
          <p:blipFill>
            <a:blip r:embed="rId7">
              <a:alphaModFix/>
            </a:blip>
            <a:stretch>
              <a:fillRect/>
            </a:stretch>
          </p:blipFill>
          <p:spPr>
            <a:xfrm>
              <a:off x="7997875" y="2218736"/>
              <a:ext cx="499224" cy="374415"/>
            </a:xfrm>
            <a:prstGeom prst="rect">
              <a:avLst/>
            </a:prstGeom>
            <a:noFill/>
            <a:ln>
              <a:noFill/>
            </a:ln>
            <a:effectLst>
              <a:outerShdw blurRad="57150" rotWithShape="0" algn="bl" dir="5400000" dist="19050">
                <a:srgbClr val="000000">
                  <a:alpha val="50000"/>
                </a:srgbClr>
              </a:outerShdw>
            </a:effectLst>
          </p:spPr>
        </p:pic>
      </p:grpSp>
      <p:grpSp>
        <p:nvGrpSpPr>
          <p:cNvPr id="379" name="Google Shape;379;p47"/>
          <p:cNvGrpSpPr/>
          <p:nvPr/>
        </p:nvGrpSpPr>
        <p:grpSpPr>
          <a:xfrm>
            <a:off x="1434125" y="3565322"/>
            <a:ext cx="3232720" cy="1026130"/>
            <a:chOff x="1434125" y="3565322"/>
            <a:chExt cx="3232720" cy="1026130"/>
          </a:xfrm>
        </p:grpSpPr>
        <p:pic>
          <p:nvPicPr>
            <p:cNvPr id="380" name="Google Shape;380;p47"/>
            <p:cNvPicPr preferRelativeResize="0"/>
            <p:nvPr/>
          </p:nvPicPr>
          <p:blipFill>
            <a:blip r:embed="rId8">
              <a:alphaModFix/>
            </a:blip>
            <a:stretch>
              <a:fillRect/>
            </a:stretch>
          </p:blipFill>
          <p:spPr>
            <a:xfrm>
              <a:off x="2842619" y="3565322"/>
              <a:ext cx="1824226" cy="1026130"/>
            </a:xfrm>
            <a:prstGeom prst="rect">
              <a:avLst/>
            </a:prstGeom>
            <a:noFill/>
            <a:ln>
              <a:noFill/>
            </a:ln>
            <a:effectLst>
              <a:outerShdw blurRad="57150" rotWithShape="0" algn="bl" dir="5400000" dist="19050">
                <a:srgbClr val="000000">
                  <a:alpha val="50000"/>
                </a:srgbClr>
              </a:outerShdw>
              <a:reflection blurRad="0" dir="5400000" dist="38100" endA="0" endPos="30000" fadeDir="5400012" kx="0" rotWithShape="0" algn="bl" stPos="0" sy="-100000" ky="0"/>
            </a:effectLst>
          </p:spPr>
        </p:pic>
        <p:sp>
          <p:nvSpPr>
            <p:cNvPr id="381" name="Google Shape;381;p47"/>
            <p:cNvSpPr txBox="1"/>
            <p:nvPr/>
          </p:nvSpPr>
          <p:spPr>
            <a:xfrm>
              <a:off x="1434125" y="3958525"/>
              <a:ext cx="1408500" cy="38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07336F"/>
                  </a:solidFill>
                  <a:latin typeface="Calibri"/>
                  <a:ea typeface="Calibri"/>
                  <a:cs typeface="Calibri"/>
                  <a:sym typeface="Calibri"/>
                </a:rPr>
                <a:t>Monitoring </a:t>
              </a:r>
              <a:endParaRPr b="1">
                <a:solidFill>
                  <a:srgbClr val="07336F"/>
                </a:solidFill>
                <a:latin typeface="Calibri"/>
                <a:ea typeface="Calibri"/>
                <a:cs typeface="Calibri"/>
                <a:sym typeface="Calibri"/>
              </a:endParaRPr>
            </a:p>
            <a:p>
              <a:pPr indent="0" lvl="0" marL="0" rtl="0" algn="ctr">
                <a:spcBef>
                  <a:spcPts val="0"/>
                </a:spcBef>
                <a:spcAft>
                  <a:spcPts val="0"/>
                </a:spcAft>
                <a:buNone/>
              </a:pPr>
              <a:r>
                <a:rPr b="1" lang="en">
                  <a:solidFill>
                    <a:srgbClr val="07336F"/>
                  </a:solidFill>
                  <a:latin typeface="Calibri"/>
                  <a:ea typeface="Calibri"/>
                  <a:cs typeface="Calibri"/>
                  <a:sym typeface="Calibri"/>
                </a:rPr>
                <a:t>Dashboards</a:t>
              </a:r>
              <a:endParaRPr b="1">
                <a:solidFill>
                  <a:srgbClr val="07336F"/>
                </a:solidFill>
                <a:latin typeface="Calibri"/>
                <a:ea typeface="Calibri"/>
                <a:cs typeface="Calibri"/>
                <a:sym typeface="Calibri"/>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52"/>
                                        </p:tgtEl>
                                        <p:attrNameLst>
                                          <p:attrName>style.visibility</p:attrName>
                                        </p:attrNameLst>
                                      </p:cBhvr>
                                      <p:to>
                                        <p:strVal val="visible"/>
                                      </p:to>
                                    </p:set>
                                    <p:anim calcmode="lin" valueType="num">
                                      <p:cBhvr additive="base">
                                        <p:cTn dur="1000"/>
                                        <p:tgtEl>
                                          <p:spTgt spid="352"/>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371"/>
                                        </p:tgtEl>
                                        <p:attrNameLst>
                                          <p:attrName>style.visibility</p:attrName>
                                        </p:attrNameLst>
                                      </p:cBhvr>
                                      <p:to>
                                        <p:strVal val="visible"/>
                                      </p:to>
                                    </p:set>
                                    <p:anim calcmode="lin" valueType="num">
                                      <p:cBhvr additive="base">
                                        <p:cTn dur="1000"/>
                                        <p:tgtEl>
                                          <p:spTgt spid="371"/>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63"/>
                                        </p:tgtEl>
                                        <p:attrNameLst>
                                          <p:attrName>style.visibility</p:attrName>
                                        </p:attrNameLst>
                                      </p:cBhvr>
                                      <p:to>
                                        <p:strVal val="visible"/>
                                      </p:to>
                                    </p:set>
                                    <p:anim calcmode="lin" valueType="num">
                                      <p:cBhvr additive="base">
                                        <p:cTn dur="1000"/>
                                        <p:tgtEl>
                                          <p:spTgt spid="36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79"/>
                                        </p:tgtEl>
                                        <p:attrNameLst>
                                          <p:attrName>style.visibility</p:attrName>
                                        </p:attrNameLst>
                                      </p:cBhvr>
                                      <p:to>
                                        <p:strVal val="visible"/>
                                      </p:to>
                                    </p:set>
                                    <p:anim calcmode="lin" valueType="num">
                                      <p:cBhvr additive="base">
                                        <p:cTn dur="1000"/>
                                        <p:tgtEl>
                                          <p:spTgt spid="379"/>
                                        </p:tgtEl>
                                        <p:attrNameLst>
                                          <p:attrName>ppt_w</p:attrName>
                                        </p:attrNameLst>
                                      </p:cBhvr>
                                      <p:tavLst>
                                        <p:tav fmla="" tm="0">
                                          <p:val>
                                            <p:strVal val="0"/>
                                          </p:val>
                                        </p:tav>
                                        <p:tav fmla="" tm="100000">
                                          <p:val>
                                            <p:strVal val="#ppt_w"/>
                                          </p:val>
                                        </p:tav>
                                      </p:tavLst>
                                    </p:anim>
                                    <p:anim calcmode="lin" valueType="num">
                                      <p:cBhvr additive="base">
                                        <p:cTn dur="1000"/>
                                        <p:tgtEl>
                                          <p:spTgt spid="37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