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8" r:id="rId4"/>
    <p:sldMasterId id="2147483699" r:id="rId5"/>
    <p:sldMasterId id="2147483700" r:id="rId6"/>
    <p:sldMasterId id="2147483701" r:id="rId7"/>
    <p:sldMasterId id="2147483702"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Lst>
  <p:sldSz cy="6858000" cx="12192000"/>
  <p:notesSz cx="6858000" cy="9144000"/>
  <p:embeddedFontLst>
    <p:embeddedFont>
      <p:font typeface="Corbel"/>
      <p:regular r:id="rId45"/>
      <p:bold r:id="rId46"/>
      <p:italic r:id="rId47"/>
      <p:boldItalic r:id="rId48"/>
    </p:embeddedFont>
    <p:embeddedFont>
      <p:font typeface="Tahoma"/>
      <p:regular r:id="rId49"/>
      <p:bold r:id="rId50"/>
    </p:embeddedFont>
    <p:embeddedFont>
      <p:font typeface="Helvetica Neue"/>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2">
          <p15:clr>
            <a:srgbClr val="9AA0A6"/>
          </p15:clr>
        </p15:guide>
        <p15:guide id="2" pos="384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2"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font" Target="fonts/Corbel-bold.fntdata"/><Relationship Id="rId45" Type="http://schemas.openxmlformats.org/officeDocument/2006/relationships/font" Target="fonts/Corbel-regular.fntdata"/><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48" Type="http://schemas.openxmlformats.org/officeDocument/2006/relationships/font" Target="fonts/Corbel-boldItalic.fntdata"/><Relationship Id="rId47" Type="http://schemas.openxmlformats.org/officeDocument/2006/relationships/font" Target="fonts/Corbel-italic.fntdata"/><Relationship Id="rId49" Type="http://schemas.openxmlformats.org/officeDocument/2006/relationships/font" Target="fonts/Tahoma-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font" Target="fonts/HelveticaNeue-regular.fntdata"/><Relationship Id="rId50" Type="http://schemas.openxmlformats.org/officeDocument/2006/relationships/font" Target="fonts/Tahoma-bold.fntdata"/><Relationship Id="rId53" Type="http://schemas.openxmlformats.org/officeDocument/2006/relationships/font" Target="fonts/HelveticaNeue-italic.fntdata"/><Relationship Id="rId52" Type="http://schemas.openxmlformats.org/officeDocument/2006/relationships/font" Target="fonts/HelveticaNeue-bold.fntdata"/><Relationship Id="rId11" Type="http://schemas.openxmlformats.org/officeDocument/2006/relationships/slide" Target="slides/slide2.xml"/><Relationship Id="rId10" Type="http://schemas.openxmlformats.org/officeDocument/2006/relationships/slide" Target="slides/slide1.xml"/><Relationship Id="rId54" Type="http://schemas.openxmlformats.org/officeDocument/2006/relationships/font" Target="fonts/HelveticaNeue-boldItalic.fntdata"/><Relationship Id="rId13" Type="http://schemas.openxmlformats.org/officeDocument/2006/relationships/slide" Target="slides/slide4.xml"/><Relationship Id="rId12" Type="http://schemas.openxmlformats.org/officeDocument/2006/relationships/slide" Target="slides/slide3.xml"/><Relationship Id="rId15" Type="http://schemas.openxmlformats.org/officeDocument/2006/relationships/slide" Target="slides/slide6.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1pPr>
            <a:lvl2pPr indent="-228600" lvl="1" marL="9144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2pPr>
            <a:lvl3pPr indent="-228600" lvl="2" marL="13716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3pPr>
            <a:lvl4pPr indent="-228600" lvl="3" marL="18288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4pPr>
            <a:lvl5pPr indent="-228600" lvl="4" marL="22860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5pPr>
            <a:lvl6pPr indent="-228600" lvl="5" marL="27432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6pPr>
            <a:lvl7pPr indent="-228600" lvl="6" marL="32004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7pPr>
            <a:lvl8pPr indent="-228600" lvl="7" marL="36576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8pPr>
            <a:lvl9pPr indent="-228600" lvl="8" marL="4114800" marR="0" rtl="0" algn="l">
              <a:lnSpc>
                <a:spcPct val="125000"/>
              </a:lnSpc>
              <a:spcBef>
                <a:spcPts val="0"/>
              </a:spcBef>
              <a:spcAft>
                <a:spcPts val="0"/>
              </a:spcAft>
              <a:buClr>
                <a:srgbClr val="000000"/>
              </a:buClr>
              <a:buSzPts val="1400"/>
              <a:buFont typeface="Arial"/>
              <a:buNone/>
              <a:defRPr b="0" i="0" sz="2400" u="none" cap="none" strike="noStrike">
                <a:solidFill>
                  <a:srgbClr val="000000"/>
                </a:solidFill>
                <a:latin typeface="Avenir"/>
                <a:ea typeface="Avenir"/>
                <a:cs typeface="Avenir"/>
                <a:sym typeface="Avenir"/>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eohandbook.com/eohb2012/case_studies_global_forest_observations_for_carbon_tracking.html"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344" name="Google Shape;34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435" name="Google Shape;435;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40" name="Google Shape;440;p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441" name="Google Shape;441;p9:notes"/>
          <p:cNvSpPr txBox="1"/>
          <p:nvPr>
            <p:ph idx="12" type="sldNum"/>
          </p:nvPr>
        </p:nvSpPr>
        <p:spPr>
          <a:xfrm>
            <a:off x="3884613" y="8815388"/>
            <a:ext cx="2960687" cy="4667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Calibri"/>
              <a:buNone/>
            </a:pPr>
            <a:fld id="{00000000-1234-1234-1234-123412341234}" type="slidenum">
              <a:rPr b="0" i="0" lang="en-US" sz="1000" u="none" cap="none" strike="noStrike">
                <a:solidFill>
                  <a:srgbClr val="000000"/>
                </a:solidFill>
                <a:latin typeface="Calibri"/>
                <a:ea typeface="Calibri"/>
                <a:cs typeface="Calibri"/>
                <a:sym typeface="Calibri"/>
              </a:rPr>
              <a:t>‹#›</a:t>
            </a:fld>
            <a:endParaRPr b="0" i="0" sz="1000" u="none" cap="none" strike="noStrike">
              <a:solidFill>
                <a:srgbClr val="000000"/>
              </a:solidFill>
              <a:latin typeface="Calibri"/>
              <a:ea typeface="Calibri"/>
              <a:cs typeface="Calibri"/>
              <a:sym typeface="Calibri"/>
            </a:endParaRPr>
          </a:p>
        </p:txBody>
      </p:sp>
      <p:sp>
        <p:nvSpPr>
          <p:cNvPr id="442" name="Google Shape;442;p9:notes"/>
          <p:cNvSpPr txBox="1"/>
          <p:nvPr>
            <p:ph idx="3" type="hdr"/>
          </p:nvPr>
        </p:nvSpPr>
        <p:spPr>
          <a:xfrm>
            <a:off x="12700" y="12700"/>
            <a:ext cx="2960688" cy="4667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mo"/>
              <a:buNone/>
            </a:pPr>
            <a:r>
              <a:t/>
            </a:r>
            <a:endParaRPr b="0" i="0" sz="10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52" name="Google Shape;452;p1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453" name="Google Shape;453;p10:notes"/>
          <p:cNvSpPr txBox="1"/>
          <p:nvPr>
            <p:ph idx="12" type="sldNum"/>
          </p:nvPr>
        </p:nvSpPr>
        <p:spPr>
          <a:xfrm>
            <a:off x="3884613" y="8815388"/>
            <a:ext cx="2960687" cy="4667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Calibri"/>
              <a:buNone/>
            </a:pPr>
            <a:fld id="{00000000-1234-1234-1234-123412341234}" type="slidenum">
              <a:rPr b="0" i="0" lang="en-US" sz="1000" u="none" cap="none" strike="noStrike">
                <a:solidFill>
                  <a:srgbClr val="000000"/>
                </a:solidFill>
                <a:latin typeface="Calibri"/>
                <a:ea typeface="Calibri"/>
                <a:cs typeface="Calibri"/>
                <a:sym typeface="Calibri"/>
              </a:rPr>
              <a:t>‹#›</a:t>
            </a:fld>
            <a:endParaRPr b="0" i="0" sz="1000" u="none" cap="none" strike="noStrike">
              <a:solidFill>
                <a:srgbClr val="000000"/>
              </a:solidFill>
              <a:latin typeface="Calibri"/>
              <a:ea typeface="Calibri"/>
              <a:cs typeface="Calibri"/>
              <a:sym typeface="Calibri"/>
            </a:endParaRPr>
          </a:p>
        </p:txBody>
      </p:sp>
      <p:sp>
        <p:nvSpPr>
          <p:cNvPr id="454" name="Google Shape;454;p10:notes"/>
          <p:cNvSpPr txBox="1"/>
          <p:nvPr>
            <p:ph idx="3" type="hdr"/>
          </p:nvPr>
        </p:nvSpPr>
        <p:spPr>
          <a:xfrm>
            <a:off x="12700" y="12700"/>
            <a:ext cx="2960688" cy="4667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mo"/>
              <a:buNone/>
            </a:pPr>
            <a:r>
              <a:t/>
            </a:r>
            <a:endParaRPr b="0" i="0" sz="10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62" name="Google Shape;462;p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463" name="Google Shape;463;p11:notes"/>
          <p:cNvSpPr txBox="1"/>
          <p:nvPr>
            <p:ph idx="12" type="sldNum"/>
          </p:nvPr>
        </p:nvSpPr>
        <p:spPr>
          <a:xfrm>
            <a:off x="3884613" y="8815388"/>
            <a:ext cx="2960700" cy="466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Calibri"/>
              <a:buNone/>
            </a:pPr>
            <a:fld id="{00000000-1234-1234-1234-123412341234}" type="slidenum">
              <a:rPr b="0" i="0" lang="en-US" sz="1000" u="none" cap="none" strike="noStrike">
                <a:solidFill>
                  <a:srgbClr val="000000"/>
                </a:solidFill>
                <a:latin typeface="Calibri"/>
                <a:ea typeface="Calibri"/>
                <a:cs typeface="Calibri"/>
                <a:sym typeface="Calibri"/>
              </a:rPr>
              <a:t>‹#›</a:t>
            </a:fld>
            <a:endParaRPr b="0" i="0" sz="1000" u="none" cap="none" strike="noStrike">
              <a:solidFill>
                <a:srgbClr val="000000"/>
              </a:solidFill>
              <a:latin typeface="Calibri"/>
              <a:ea typeface="Calibri"/>
              <a:cs typeface="Calibri"/>
              <a:sym typeface="Calibri"/>
            </a:endParaRPr>
          </a:p>
        </p:txBody>
      </p:sp>
      <p:sp>
        <p:nvSpPr>
          <p:cNvPr id="464" name="Google Shape;464;p11:notes"/>
          <p:cNvSpPr txBox="1"/>
          <p:nvPr>
            <p:ph idx="3" type="hdr"/>
          </p:nvPr>
        </p:nvSpPr>
        <p:spPr>
          <a:xfrm>
            <a:off x="12700" y="12700"/>
            <a:ext cx="2960700" cy="466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mo"/>
              <a:buNone/>
            </a:pPr>
            <a:r>
              <a:t/>
            </a:r>
            <a:endParaRPr b="0" i="0" sz="10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aaec15e706_3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4" name="Google Shape;474;gaaec15e706_3_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475" name="Google Shape;475;gaaec15e706_3_2:notes"/>
          <p:cNvSpPr txBox="1"/>
          <p:nvPr>
            <p:ph idx="12" type="sldNum"/>
          </p:nvPr>
        </p:nvSpPr>
        <p:spPr>
          <a:xfrm>
            <a:off x="3884613" y="8815388"/>
            <a:ext cx="2960700" cy="466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Calibri"/>
              <a:buNone/>
            </a:pPr>
            <a:fld id="{00000000-1234-1234-1234-123412341234}" type="slidenum">
              <a:rPr b="0" i="0" lang="en-US" sz="1000" u="none" cap="none" strike="noStrike">
                <a:solidFill>
                  <a:srgbClr val="000000"/>
                </a:solidFill>
                <a:latin typeface="Calibri"/>
                <a:ea typeface="Calibri"/>
                <a:cs typeface="Calibri"/>
                <a:sym typeface="Calibri"/>
              </a:rPr>
              <a:t>‹#›</a:t>
            </a:fld>
            <a:endParaRPr b="0" i="0" sz="1000" u="none" cap="none" strike="noStrike">
              <a:solidFill>
                <a:srgbClr val="000000"/>
              </a:solidFill>
              <a:latin typeface="Calibri"/>
              <a:ea typeface="Calibri"/>
              <a:cs typeface="Calibri"/>
              <a:sym typeface="Calibri"/>
            </a:endParaRPr>
          </a:p>
        </p:txBody>
      </p:sp>
      <p:sp>
        <p:nvSpPr>
          <p:cNvPr id="476" name="Google Shape;476;gaaec15e706_3_2:notes"/>
          <p:cNvSpPr txBox="1"/>
          <p:nvPr>
            <p:ph idx="3" type="hdr"/>
          </p:nvPr>
        </p:nvSpPr>
        <p:spPr>
          <a:xfrm>
            <a:off x="12700" y="12700"/>
            <a:ext cx="2960700" cy="466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mo"/>
              <a:buNone/>
            </a:pPr>
            <a:r>
              <a:t/>
            </a:r>
            <a:endParaRPr b="0" i="0" sz="10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aaec15e706_3_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87" name="Google Shape;487;gaaec15e706_3_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488" name="Google Shape;488;gaaec15e706_3_14:notes"/>
          <p:cNvSpPr txBox="1"/>
          <p:nvPr>
            <p:ph idx="12" type="sldNum"/>
          </p:nvPr>
        </p:nvSpPr>
        <p:spPr>
          <a:xfrm>
            <a:off x="3884613" y="8815388"/>
            <a:ext cx="2960700" cy="466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Calibri"/>
              <a:buNone/>
            </a:pPr>
            <a:fld id="{00000000-1234-1234-1234-123412341234}" type="slidenum">
              <a:rPr b="0" i="0" lang="en-US" sz="1000" u="none" cap="none" strike="noStrike">
                <a:solidFill>
                  <a:srgbClr val="000000"/>
                </a:solidFill>
                <a:latin typeface="Calibri"/>
                <a:ea typeface="Calibri"/>
                <a:cs typeface="Calibri"/>
                <a:sym typeface="Calibri"/>
              </a:rPr>
              <a:t>‹#›</a:t>
            </a:fld>
            <a:endParaRPr b="0" i="0" sz="1000" u="none" cap="none" strike="noStrike">
              <a:solidFill>
                <a:srgbClr val="000000"/>
              </a:solidFill>
              <a:latin typeface="Calibri"/>
              <a:ea typeface="Calibri"/>
              <a:cs typeface="Calibri"/>
              <a:sym typeface="Calibri"/>
            </a:endParaRPr>
          </a:p>
        </p:txBody>
      </p:sp>
      <p:sp>
        <p:nvSpPr>
          <p:cNvPr id="489" name="Google Shape;489;gaaec15e706_3_14:notes"/>
          <p:cNvSpPr txBox="1"/>
          <p:nvPr>
            <p:ph idx="3" type="hdr"/>
          </p:nvPr>
        </p:nvSpPr>
        <p:spPr>
          <a:xfrm>
            <a:off x="12700" y="12700"/>
            <a:ext cx="2960700" cy="466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mo"/>
              <a:buNone/>
            </a:pPr>
            <a:r>
              <a:t/>
            </a:r>
            <a:endParaRPr b="0" i="0" sz="10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499" name="Google Shape;499;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510" name="Google Shape;510;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528" name="Google Shape;528;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aaec15e706_3_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37" name="Google Shape;537;gaaec15e706_3_3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538" name="Google Shape;538;gaaec15e706_3_37:notes"/>
          <p:cNvSpPr txBox="1"/>
          <p:nvPr>
            <p:ph idx="12" type="sldNum"/>
          </p:nvPr>
        </p:nvSpPr>
        <p:spPr>
          <a:xfrm>
            <a:off x="3884613" y="8815388"/>
            <a:ext cx="2960700" cy="466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Calibri"/>
              <a:buNone/>
            </a:pPr>
            <a:fld id="{00000000-1234-1234-1234-123412341234}" type="slidenum">
              <a:rPr b="0" i="0" lang="en-US" sz="1000" u="none" cap="none" strike="noStrike">
                <a:solidFill>
                  <a:srgbClr val="000000"/>
                </a:solidFill>
                <a:latin typeface="Calibri"/>
                <a:ea typeface="Calibri"/>
                <a:cs typeface="Calibri"/>
                <a:sym typeface="Calibri"/>
              </a:rPr>
              <a:t>‹#›</a:t>
            </a:fld>
            <a:endParaRPr b="0" i="0" sz="1000" u="none" cap="none" strike="noStrike">
              <a:solidFill>
                <a:srgbClr val="000000"/>
              </a:solidFill>
              <a:latin typeface="Calibri"/>
              <a:ea typeface="Calibri"/>
              <a:cs typeface="Calibri"/>
              <a:sym typeface="Calibri"/>
            </a:endParaRPr>
          </a:p>
        </p:txBody>
      </p:sp>
      <p:sp>
        <p:nvSpPr>
          <p:cNvPr id="539" name="Google Shape;539;gaaec15e706_3_37:notes"/>
          <p:cNvSpPr txBox="1"/>
          <p:nvPr>
            <p:ph idx="3" type="hdr"/>
          </p:nvPr>
        </p:nvSpPr>
        <p:spPr>
          <a:xfrm>
            <a:off x="12700" y="12700"/>
            <a:ext cx="2960700" cy="466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mo"/>
              <a:buNone/>
            </a:pPr>
            <a:r>
              <a:t/>
            </a:r>
            <a:endParaRPr b="0" i="0" sz="10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550">
                <a:solidFill>
                  <a:srgbClr val="666666"/>
                </a:solidFill>
                <a:highlight>
                  <a:srgbClr val="FFFFFF"/>
                </a:highlight>
                <a:latin typeface="Helvetica Neue"/>
                <a:ea typeface="Helvetica Neue"/>
                <a:cs typeface="Helvetica Neue"/>
                <a:sym typeface="Helvetica Neue"/>
              </a:rPr>
              <a:t>These satellite observations are critical for environmental monitoring, meteorology, disaster response, agriculture and many other applications (take a look at these </a:t>
            </a:r>
            <a:r>
              <a:rPr lang="en-US" sz="1550">
                <a:solidFill>
                  <a:srgbClr val="1F97B2"/>
                </a:solidFill>
                <a:highlight>
                  <a:srgbClr val="FFFFFF"/>
                </a:highlight>
                <a:uFill>
                  <a:noFill/>
                </a:uFill>
                <a:latin typeface="Helvetica Neue"/>
                <a:ea typeface="Helvetica Neue"/>
                <a:cs typeface="Helvetica Neue"/>
                <a:sym typeface="Helvetica Neue"/>
                <a:hlinkClick r:id="rId2">
                  <a:extLst>
                    <a:ext uri="{A12FA001-AC4F-418D-AE19-62706E023703}">
                      <ahyp:hlinkClr val="tx"/>
                    </a:ext>
                  </a:extLst>
                </a:hlinkClick>
              </a:rPr>
              <a:t>case studies</a:t>
            </a:r>
            <a:r>
              <a:rPr lang="en-US" sz="1550">
                <a:solidFill>
                  <a:srgbClr val="666666"/>
                </a:solidFill>
                <a:highlight>
                  <a:srgbClr val="FFFFFF"/>
                </a:highlight>
                <a:latin typeface="Helvetica Neue"/>
                <a:ea typeface="Helvetica Neue"/>
                <a:cs typeface="Helvetica Neue"/>
                <a:sym typeface="Helvetica Neue"/>
              </a:rPr>
              <a:t>) that can improve life on Earth and save lives.</a:t>
            </a:r>
            <a:endParaRPr sz="1550">
              <a:solidFill>
                <a:srgbClr val="333333"/>
              </a:solidFill>
              <a:highlight>
                <a:schemeClr val="lt1"/>
              </a:highlight>
              <a:latin typeface="Arial"/>
              <a:ea typeface="Arial"/>
              <a:cs typeface="Arial"/>
              <a:sym typeface="Arial"/>
            </a:endParaRPr>
          </a:p>
          <a:p>
            <a:pPr indent="0" lvl="0" marL="0" rtl="0" algn="l">
              <a:spcBef>
                <a:spcPts val="800"/>
              </a:spcBef>
              <a:spcAft>
                <a:spcPts val="0"/>
              </a:spcAft>
              <a:buNone/>
            </a:pPr>
            <a:r>
              <a:t/>
            </a:r>
            <a:endParaRPr/>
          </a:p>
        </p:txBody>
      </p:sp>
      <p:sp>
        <p:nvSpPr>
          <p:cNvPr id="353" name="Google Shape;353;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549" name="Google Shape;549;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1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555" name="Google Shape;555;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aaec15e706_1_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61" name="Google Shape;561;gaaec15e706_1_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Clr>
                <a:schemeClr val="dk1"/>
              </a:buClr>
              <a:buSzPts val="1100"/>
              <a:buFont typeface="Arial"/>
              <a:buNone/>
            </a:pPr>
            <a:r>
              <a:rPr lang="en-US">
                <a:latin typeface="Times New Roman"/>
                <a:ea typeface="Times New Roman"/>
                <a:cs typeface="Times New Roman"/>
                <a:sym typeface="Times New Roman"/>
              </a:rPr>
              <a:t>Synthetic Aperture Radar (SAR) Products from the Water Surface Condition (WSC) Science Team Used to Inform Decision-Makers During Madagascar Flooding:</a:t>
            </a:r>
            <a:endParaRPr>
              <a:latin typeface="Times New Roman"/>
              <a:ea typeface="Times New Roman"/>
              <a:cs typeface="Times New Roman"/>
              <a:sym typeface="Times New Roman"/>
            </a:endParaRPr>
          </a:p>
          <a:p>
            <a:pPr indent="0" lvl="0" marL="0" rtl="0" algn="l">
              <a:lnSpc>
                <a:spcPct val="125000"/>
              </a:lnSpc>
              <a:spcBef>
                <a:spcPts val="0"/>
              </a:spcBef>
              <a:spcAft>
                <a:spcPts val="0"/>
              </a:spcAft>
              <a:buClr>
                <a:schemeClr val="dk1"/>
              </a:buClr>
              <a:buSzPts val="1100"/>
              <a:buFont typeface="Arial"/>
              <a:buNone/>
            </a:pPr>
            <a:r>
              <a:rPr lang="en-US">
                <a:latin typeface="Times New Roman"/>
                <a:ea typeface="Times New Roman"/>
                <a:cs typeface="Times New Roman"/>
                <a:sym typeface="Times New Roman"/>
              </a:rPr>
              <a:t>The passage of Cyclone Ava brought rain and flooding to Madagascar throughout January, resulting in that nation’s disaster response agency, Bureau National de Gestion des Risques et des Catastrophes (BNGRC), to declare a national disaster on January 28th, 2020. Several NOAA branches responded with informational assistance to the country, including informing Madagascar’s decision-makers of flooding status despite persistent cloud-cover using Sentinel-1 SAR imagery enabled by SOCD’s WSC science team (see the January 14 and January 26th comparison images below). </a:t>
            </a:r>
            <a:endParaRPr>
              <a:latin typeface="Times New Roman"/>
              <a:ea typeface="Times New Roman"/>
              <a:cs typeface="Times New Roman"/>
              <a:sym typeface="Times New Roman"/>
            </a:endParaRPr>
          </a:p>
          <a:p>
            <a:pPr indent="0" lvl="0" marL="0" rtl="0" algn="l">
              <a:lnSpc>
                <a:spcPct val="125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562" name="Google Shape;562;gaaec15e706_1_12:notes"/>
          <p:cNvSpPr txBox="1"/>
          <p:nvPr>
            <p:ph idx="12" type="sldNum"/>
          </p:nvPr>
        </p:nvSpPr>
        <p:spPr>
          <a:xfrm>
            <a:off x="3884613" y="8815388"/>
            <a:ext cx="2960700" cy="466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Calibri"/>
              <a:buNone/>
            </a:pPr>
            <a:fld id="{00000000-1234-1234-1234-123412341234}" type="slidenum">
              <a:rPr b="0" i="0" lang="en-US" sz="1000" u="none" cap="none" strike="noStrike">
                <a:solidFill>
                  <a:srgbClr val="000000"/>
                </a:solidFill>
                <a:latin typeface="Calibri"/>
                <a:ea typeface="Calibri"/>
                <a:cs typeface="Calibri"/>
                <a:sym typeface="Calibri"/>
              </a:rPr>
              <a:t>‹#›</a:t>
            </a:fld>
            <a:endParaRPr b="0" i="0" sz="1000" u="none" cap="none" strike="noStrike">
              <a:solidFill>
                <a:srgbClr val="000000"/>
              </a:solidFill>
              <a:latin typeface="Calibri"/>
              <a:ea typeface="Calibri"/>
              <a:cs typeface="Calibri"/>
              <a:sym typeface="Calibri"/>
            </a:endParaRPr>
          </a:p>
        </p:txBody>
      </p:sp>
      <p:sp>
        <p:nvSpPr>
          <p:cNvPr id="563" name="Google Shape;563;gaaec15e706_1_12:notes"/>
          <p:cNvSpPr txBox="1"/>
          <p:nvPr>
            <p:ph idx="3" type="hdr"/>
          </p:nvPr>
        </p:nvSpPr>
        <p:spPr>
          <a:xfrm>
            <a:off x="12700" y="12700"/>
            <a:ext cx="2960700" cy="466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mo"/>
              <a:buNone/>
            </a:pPr>
            <a:r>
              <a:t/>
            </a:r>
            <a:endParaRPr b="0" i="0" sz="10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aaec15e706_3_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75" name="Google Shape;575;gaaec15e706_3_4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576" name="Google Shape;576;gaaec15e706_3_48:notes"/>
          <p:cNvSpPr txBox="1"/>
          <p:nvPr>
            <p:ph idx="12" type="sldNum"/>
          </p:nvPr>
        </p:nvSpPr>
        <p:spPr>
          <a:xfrm>
            <a:off x="3884613" y="8815388"/>
            <a:ext cx="2960700" cy="466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Calibri"/>
              <a:buNone/>
            </a:pPr>
            <a:fld id="{00000000-1234-1234-1234-123412341234}" type="slidenum">
              <a:rPr b="0" i="0" lang="en-US" sz="1000" u="none" cap="none" strike="noStrike">
                <a:solidFill>
                  <a:srgbClr val="000000"/>
                </a:solidFill>
                <a:latin typeface="Calibri"/>
                <a:ea typeface="Calibri"/>
                <a:cs typeface="Calibri"/>
                <a:sym typeface="Calibri"/>
              </a:rPr>
              <a:t>‹#›</a:t>
            </a:fld>
            <a:endParaRPr b="0" i="0" sz="1000" u="none" cap="none" strike="noStrike">
              <a:solidFill>
                <a:srgbClr val="000000"/>
              </a:solidFill>
              <a:latin typeface="Calibri"/>
              <a:ea typeface="Calibri"/>
              <a:cs typeface="Calibri"/>
              <a:sym typeface="Calibri"/>
            </a:endParaRPr>
          </a:p>
        </p:txBody>
      </p:sp>
      <p:sp>
        <p:nvSpPr>
          <p:cNvPr id="577" name="Google Shape;577;gaaec15e706_3_48:notes"/>
          <p:cNvSpPr txBox="1"/>
          <p:nvPr>
            <p:ph idx="3" type="hdr"/>
          </p:nvPr>
        </p:nvSpPr>
        <p:spPr>
          <a:xfrm>
            <a:off x="12700" y="12700"/>
            <a:ext cx="2960700" cy="466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mo"/>
              <a:buNone/>
            </a:pPr>
            <a:r>
              <a:t/>
            </a:r>
            <a:endParaRPr b="0" i="0" sz="10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aaec15e706_0_4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7" name="Google Shape;587;gaaec15e706_0_4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aaec15e706_3_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02" name="Google Shape;602;gaaec15e706_3_5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603" name="Google Shape;603;gaaec15e706_3_59:notes"/>
          <p:cNvSpPr txBox="1"/>
          <p:nvPr>
            <p:ph idx="12" type="sldNum"/>
          </p:nvPr>
        </p:nvSpPr>
        <p:spPr>
          <a:xfrm>
            <a:off x="3884613" y="8815388"/>
            <a:ext cx="2960700" cy="466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Calibri"/>
              <a:buNone/>
            </a:pPr>
            <a:fld id="{00000000-1234-1234-1234-123412341234}" type="slidenum">
              <a:rPr b="0" i="0" lang="en-US" sz="1000" u="none" cap="none" strike="noStrike">
                <a:solidFill>
                  <a:srgbClr val="000000"/>
                </a:solidFill>
                <a:latin typeface="Calibri"/>
                <a:ea typeface="Calibri"/>
                <a:cs typeface="Calibri"/>
                <a:sym typeface="Calibri"/>
              </a:rPr>
              <a:t>‹#›</a:t>
            </a:fld>
            <a:endParaRPr b="0" i="0" sz="1000" u="none" cap="none" strike="noStrike">
              <a:solidFill>
                <a:srgbClr val="000000"/>
              </a:solidFill>
              <a:latin typeface="Calibri"/>
              <a:ea typeface="Calibri"/>
              <a:cs typeface="Calibri"/>
              <a:sym typeface="Calibri"/>
            </a:endParaRPr>
          </a:p>
        </p:txBody>
      </p:sp>
      <p:sp>
        <p:nvSpPr>
          <p:cNvPr id="604" name="Google Shape;604;gaaec15e706_3_59:notes"/>
          <p:cNvSpPr txBox="1"/>
          <p:nvPr>
            <p:ph idx="3" type="hdr"/>
          </p:nvPr>
        </p:nvSpPr>
        <p:spPr>
          <a:xfrm>
            <a:off x="12700" y="12700"/>
            <a:ext cx="2960700" cy="466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mo"/>
              <a:buNone/>
            </a:pPr>
            <a:r>
              <a:t/>
            </a:r>
            <a:endParaRPr b="0" i="0" sz="10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14" name="Google Shape;614;p1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615" name="Google Shape;615;p19:notes"/>
          <p:cNvSpPr txBox="1"/>
          <p:nvPr>
            <p:ph idx="12" type="sldNum"/>
          </p:nvPr>
        </p:nvSpPr>
        <p:spPr>
          <a:xfrm>
            <a:off x="3884613" y="8815388"/>
            <a:ext cx="2960687" cy="4667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Calibri"/>
              <a:buNone/>
            </a:pPr>
            <a:fld id="{00000000-1234-1234-1234-123412341234}" type="slidenum">
              <a:rPr b="0" i="0" lang="en-US" sz="1000" u="none" cap="none" strike="noStrike">
                <a:solidFill>
                  <a:srgbClr val="000000"/>
                </a:solidFill>
                <a:latin typeface="Calibri"/>
                <a:ea typeface="Calibri"/>
                <a:cs typeface="Calibri"/>
                <a:sym typeface="Calibri"/>
              </a:rPr>
              <a:t>‹#›</a:t>
            </a:fld>
            <a:endParaRPr b="0" i="0" sz="1000" u="none" cap="none" strike="noStrike">
              <a:solidFill>
                <a:srgbClr val="000000"/>
              </a:solidFill>
              <a:latin typeface="Calibri"/>
              <a:ea typeface="Calibri"/>
              <a:cs typeface="Calibri"/>
              <a:sym typeface="Calibri"/>
            </a:endParaRPr>
          </a:p>
        </p:txBody>
      </p:sp>
      <p:sp>
        <p:nvSpPr>
          <p:cNvPr id="616" name="Google Shape;616;p19:notes"/>
          <p:cNvSpPr txBox="1"/>
          <p:nvPr>
            <p:ph idx="3" type="hdr"/>
          </p:nvPr>
        </p:nvSpPr>
        <p:spPr>
          <a:xfrm>
            <a:off x="12700" y="12700"/>
            <a:ext cx="2960688" cy="4667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mo"/>
              <a:buNone/>
            </a:pPr>
            <a:r>
              <a:t/>
            </a:r>
            <a:endParaRPr b="0" i="0" sz="10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aaec15e706_3_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35" name="Google Shape;635;gaaec15e706_3_7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636" name="Google Shape;636;gaaec15e706_3_70:notes"/>
          <p:cNvSpPr txBox="1"/>
          <p:nvPr>
            <p:ph idx="12" type="sldNum"/>
          </p:nvPr>
        </p:nvSpPr>
        <p:spPr>
          <a:xfrm>
            <a:off x="3884613" y="8815388"/>
            <a:ext cx="2960700" cy="466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Calibri"/>
              <a:buNone/>
            </a:pPr>
            <a:fld id="{00000000-1234-1234-1234-123412341234}" type="slidenum">
              <a:rPr b="0" i="0" lang="en-US" sz="1000" u="none" cap="none" strike="noStrike">
                <a:solidFill>
                  <a:srgbClr val="000000"/>
                </a:solidFill>
                <a:latin typeface="Calibri"/>
                <a:ea typeface="Calibri"/>
                <a:cs typeface="Calibri"/>
                <a:sym typeface="Calibri"/>
              </a:rPr>
              <a:t>‹#›</a:t>
            </a:fld>
            <a:endParaRPr b="0" i="0" sz="1000" u="none" cap="none" strike="noStrike">
              <a:solidFill>
                <a:srgbClr val="000000"/>
              </a:solidFill>
              <a:latin typeface="Calibri"/>
              <a:ea typeface="Calibri"/>
              <a:cs typeface="Calibri"/>
              <a:sym typeface="Calibri"/>
            </a:endParaRPr>
          </a:p>
        </p:txBody>
      </p:sp>
      <p:sp>
        <p:nvSpPr>
          <p:cNvPr id="637" name="Google Shape;637;gaaec15e706_3_70:notes"/>
          <p:cNvSpPr txBox="1"/>
          <p:nvPr>
            <p:ph idx="3" type="hdr"/>
          </p:nvPr>
        </p:nvSpPr>
        <p:spPr>
          <a:xfrm>
            <a:off x="12700" y="12700"/>
            <a:ext cx="2960700" cy="466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mo"/>
              <a:buNone/>
            </a:pPr>
            <a:r>
              <a:t/>
            </a:r>
            <a:endParaRPr b="0" i="0" sz="10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47" name="Google Shape;647;p2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648" name="Google Shape;648;p20:notes"/>
          <p:cNvSpPr txBox="1"/>
          <p:nvPr>
            <p:ph idx="12" type="sldNum"/>
          </p:nvPr>
        </p:nvSpPr>
        <p:spPr>
          <a:xfrm>
            <a:off x="3884613" y="8815388"/>
            <a:ext cx="2960700" cy="466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Calibri"/>
              <a:buNone/>
            </a:pPr>
            <a:fld id="{00000000-1234-1234-1234-123412341234}" type="slidenum">
              <a:rPr b="0" i="0" lang="en-US" sz="1000" u="none" cap="none" strike="noStrike">
                <a:solidFill>
                  <a:srgbClr val="000000"/>
                </a:solidFill>
                <a:latin typeface="Calibri"/>
                <a:ea typeface="Calibri"/>
                <a:cs typeface="Calibri"/>
                <a:sym typeface="Calibri"/>
              </a:rPr>
              <a:t>‹#›</a:t>
            </a:fld>
            <a:endParaRPr b="0" i="0" sz="1000" u="none" cap="none" strike="noStrike">
              <a:solidFill>
                <a:srgbClr val="000000"/>
              </a:solidFill>
              <a:latin typeface="Calibri"/>
              <a:ea typeface="Calibri"/>
              <a:cs typeface="Calibri"/>
              <a:sym typeface="Calibri"/>
            </a:endParaRPr>
          </a:p>
        </p:txBody>
      </p:sp>
      <p:sp>
        <p:nvSpPr>
          <p:cNvPr id="649" name="Google Shape;649;p20:notes"/>
          <p:cNvSpPr txBox="1"/>
          <p:nvPr>
            <p:ph idx="3" type="hdr"/>
          </p:nvPr>
        </p:nvSpPr>
        <p:spPr>
          <a:xfrm>
            <a:off x="12700" y="12700"/>
            <a:ext cx="2960700" cy="466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mo"/>
              <a:buNone/>
            </a:pPr>
            <a:r>
              <a:t/>
            </a:r>
            <a:endParaRPr b="0" i="0" sz="10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62" name="Google Shape;662;p2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663" name="Google Shape;663;p21:notes"/>
          <p:cNvSpPr txBox="1"/>
          <p:nvPr>
            <p:ph idx="12" type="sldNum"/>
          </p:nvPr>
        </p:nvSpPr>
        <p:spPr>
          <a:xfrm>
            <a:off x="3884613" y="8815388"/>
            <a:ext cx="2960700" cy="466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Calibri"/>
              <a:buNone/>
            </a:pPr>
            <a:fld id="{00000000-1234-1234-1234-123412341234}" type="slidenum">
              <a:rPr b="0" i="0" lang="en-US" sz="1000" u="none" cap="none" strike="noStrike">
                <a:solidFill>
                  <a:srgbClr val="000000"/>
                </a:solidFill>
                <a:latin typeface="Calibri"/>
                <a:ea typeface="Calibri"/>
                <a:cs typeface="Calibri"/>
                <a:sym typeface="Calibri"/>
              </a:rPr>
              <a:t>‹#›</a:t>
            </a:fld>
            <a:endParaRPr b="0" i="0" sz="1000" u="none" cap="none" strike="noStrike">
              <a:solidFill>
                <a:srgbClr val="000000"/>
              </a:solidFill>
              <a:latin typeface="Calibri"/>
              <a:ea typeface="Calibri"/>
              <a:cs typeface="Calibri"/>
              <a:sym typeface="Calibri"/>
            </a:endParaRPr>
          </a:p>
        </p:txBody>
      </p:sp>
      <p:sp>
        <p:nvSpPr>
          <p:cNvPr id="664" name="Google Shape;664;p21:notes"/>
          <p:cNvSpPr txBox="1"/>
          <p:nvPr>
            <p:ph idx="3" type="hdr"/>
          </p:nvPr>
        </p:nvSpPr>
        <p:spPr>
          <a:xfrm>
            <a:off x="12700" y="12700"/>
            <a:ext cx="2960700" cy="466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mo"/>
              <a:buNone/>
            </a:pPr>
            <a:r>
              <a:t/>
            </a:r>
            <a:endParaRPr b="0" i="0" sz="10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1" name="Google Shape;361;p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362" name="Google Shape;362;p3:notes"/>
          <p:cNvSpPr txBox="1"/>
          <p:nvPr>
            <p:ph idx="12" type="sldNum"/>
          </p:nvPr>
        </p:nvSpPr>
        <p:spPr>
          <a:xfrm>
            <a:off x="3884613" y="8815388"/>
            <a:ext cx="2960687" cy="4667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Calibri"/>
              <a:buNone/>
            </a:pPr>
            <a:fld id="{00000000-1234-1234-1234-123412341234}" type="slidenum">
              <a:rPr b="0" i="0" lang="en-US" sz="1000" u="none" cap="none" strike="noStrike">
                <a:solidFill>
                  <a:srgbClr val="000000"/>
                </a:solidFill>
                <a:latin typeface="Calibri"/>
                <a:ea typeface="Calibri"/>
                <a:cs typeface="Calibri"/>
                <a:sym typeface="Calibri"/>
              </a:rPr>
              <a:t>‹#›</a:t>
            </a:fld>
            <a:endParaRPr b="0" i="0" sz="1000" u="none" cap="none" strike="noStrike">
              <a:solidFill>
                <a:srgbClr val="000000"/>
              </a:solidFill>
              <a:latin typeface="Calibri"/>
              <a:ea typeface="Calibri"/>
              <a:cs typeface="Calibri"/>
              <a:sym typeface="Calibri"/>
            </a:endParaRPr>
          </a:p>
        </p:txBody>
      </p:sp>
      <p:sp>
        <p:nvSpPr>
          <p:cNvPr id="363" name="Google Shape;363;p3:notes"/>
          <p:cNvSpPr txBox="1"/>
          <p:nvPr>
            <p:ph idx="3" type="hdr"/>
          </p:nvPr>
        </p:nvSpPr>
        <p:spPr>
          <a:xfrm>
            <a:off x="12700" y="12700"/>
            <a:ext cx="2960688" cy="4667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mo"/>
              <a:buNone/>
            </a:pPr>
            <a:r>
              <a:t/>
            </a:r>
            <a:endParaRPr b="0" i="0" sz="10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p2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675" name="Google Shape;675;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82" name="Google Shape;682;p2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683" name="Google Shape;683;p23:notes"/>
          <p:cNvSpPr txBox="1"/>
          <p:nvPr>
            <p:ph idx="12" type="sldNum"/>
          </p:nvPr>
        </p:nvSpPr>
        <p:spPr>
          <a:xfrm>
            <a:off x="3884613" y="8815388"/>
            <a:ext cx="2960700" cy="466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Calibri"/>
              <a:buNone/>
            </a:pPr>
            <a:fld id="{00000000-1234-1234-1234-123412341234}" type="slidenum">
              <a:rPr b="0" i="0" lang="en-US" sz="1000" u="none" cap="none" strike="noStrike">
                <a:solidFill>
                  <a:srgbClr val="000000"/>
                </a:solidFill>
                <a:latin typeface="Calibri"/>
                <a:ea typeface="Calibri"/>
                <a:cs typeface="Calibri"/>
                <a:sym typeface="Calibri"/>
              </a:rPr>
              <a:t>‹#›</a:t>
            </a:fld>
            <a:endParaRPr b="0" i="0" sz="1000" u="none" cap="none" strike="noStrike">
              <a:solidFill>
                <a:srgbClr val="000000"/>
              </a:solidFill>
              <a:latin typeface="Calibri"/>
              <a:ea typeface="Calibri"/>
              <a:cs typeface="Calibri"/>
              <a:sym typeface="Calibri"/>
            </a:endParaRPr>
          </a:p>
        </p:txBody>
      </p:sp>
      <p:sp>
        <p:nvSpPr>
          <p:cNvPr id="684" name="Google Shape;684;p23:notes"/>
          <p:cNvSpPr txBox="1"/>
          <p:nvPr>
            <p:ph idx="3" type="hdr"/>
          </p:nvPr>
        </p:nvSpPr>
        <p:spPr>
          <a:xfrm>
            <a:off x="12700" y="12700"/>
            <a:ext cx="2960700" cy="466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mo"/>
              <a:buNone/>
            </a:pPr>
            <a:r>
              <a:t/>
            </a:r>
            <a:endParaRPr b="0" i="0" sz="10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94" name="Google Shape;694;p2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695" name="Google Shape;695;p24:notes"/>
          <p:cNvSpPr txBox="1"/>
          <p:nvPr>
            <p:ph idx="12" type="sldNum"/>
          </p:nvPr>
        </p:nvSpPr>
        <p:spPr>
          <a:xfrm>
            <a:off x="3884613" y="8815388"/>
            <a:ext cx="2960687" cy="4667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Calibri"/>
              <a:buNone/>
            </a:pPr>
            <a:fld id="{00000000-1234-1234-1234-123412341234}" type="slidenum">
              <a:rPr b="0" i="0" lang="en-US" sz="1000" u="none" cap="none" strike="noStrike">
                <a:solidFill>
                  <a:srgbClr val="000000"/>
                </a:solidFill>
                <a:latin typeface="Calibri"/>
                <a:ea typeface="Calibri"/>
                <a:cs typeface="Calibri"/>
                <a:sym typeface="Calibri"/>
              </a:rPr>
              <a:t>‹#›</a:t>
            </a:fld>
            <a:endParaRPr b="0" i="0" sz="1000" u="none" cap="none" strike="noStrike">
              <a:solidFill>
                <a:srgbClr val="000000"/>
              </a:solidFill>
              <a:latin typeface="Calibri"/>
              <a:ea typeface="Calibri"/>
              <a:cs typeface="Calibri"/>
              <a:sym typeface="Calibri"/>
            </a:endParaRPr>
          </a:p>
        </p:txBody>
      </p:sp>
      <p:sp>
        <p:nvSpPr>
          <p:cNvPr id="696" name="Google Shape;696;p24:notes"/>
          <p:cNvSpPr txBox="1"/>
          <p:nvPr>
            <p:ph idx="3" type="hdr"/>
          </p:nvPr>
        </p:nvSpPr>
        <p:spPr>
          <a:xfrm>
            <a:off x="12700" y="12700"/>
            <a:ext cx="2960688" cy="4667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mo"/>
              <a:buNone/>
            </a:pPr>
            <a:r>
              <a:t/>
            </a:r>
            <a:endParaRPr b="0" i="0" sz="10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07" name="Google Shape;707;p2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708" name="Google Shape;708;p25:notes"/>
          <p:cNvSpPr txBox="1"/>
          <p:nvPr>
            <p:ph idx="12" type="sldNum"/>
          </p:nvPr>
        </p:nvSpPr>
        <p:spPr>
          <a:xfrm>
            <a:off x="3884613" y="8815388"/>
            <a:ext cx="2960687" cy="4667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Calibri"/>
              <a:buNone/>
            </a:pPr>
            <a:fld id="{00000000-1234-1234-1234-123412341234}" type="slidenum">
              <a:rPr b="0" i="0" lang="en-US" sz="1000" u="none" cap="none" strike="noStrike">
                <a:solidFill>
                  <a:srgbClr val="000000"/>
                </a:solidFill>
                <a:latin typeface="Calibri"/>
                <a:ea typeface="Calibri"/>
                <a:cs typeface="Calibri"/>
                <a:sym typeface="Calibri"/>
              </a:rPr>
              <a:t>‹#›</a:t>
            </a:fld>
            <a:endParaRPr b="0" i="0" sz="1000" u="none" cap="none" strike="noStrike">
              <a:solidFill>
                <a:srgbClr val="000000"/>
              </a:solidFill>
              <a:latin typeface="Calibri"/>
              <a:ea typeface="Calibri"/>
              <a:cs typeface="Calibri"/>
              <a:sym typeface="Calibri"/>
            </a:endParaRPr>
          </a:p>
        </p:txBody>
      </p:sp>
      <p:sp>
        <p:nvSpPr>
          <p:cNvPr id="709" name="Google Shape;709;p25:notes"/>
          <p:cNvSpPr txBox="1"/>
          <p:nvPr>
            <p:ph idx="3" type="hdr"/>
          </p:nvPr>
        </p:nvSpPr>
        <p:spPr>
          <a:xfrm>
            <a:off x="12700" y="12700"/>
            <a:ext cx="2960688" cy="4667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mo"/>
              <a:buNone/>
            </a:pPr>
            <a:r>
              <a:t/>
            </a:r>
            <a:endParaRPr b="0" i="0" sz="10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p2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p>
        </p:txBody>
      </p:sp>
      <p:sp>
        <p:nvSpPr>
          <p:cNvPr id="722" name="Google Shape;722;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28" name="Google Shape;728;p2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729" name="Google Shape;729;p27:notes"/>
          <p:cNvSpPr txBox="1"/>
          <p:nvPr>
            <p:ph idx="12" type="sldNum"/>
          </p:nvPr>
        </p:nvSpPr>
        <p:spPr>
          <a:xfrm>
            <a:off x="3884613" y="8815388"/>
            <a:ext cx="2960687" cy="4667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Calibri"/>
              <a:buNone/>
            </a:pPr>
            <a:fld id="{00000000-1234-1234-1234-123412341234}" type="slidenum">
              <a:rPr b="0" i="0" lang="en-US" sz="1000" u="none" cap="none" strike="noStrike">
                <a:solidFill>
                  <a:srgbClr val="000000"/>
                </a:solidFill>
                <a:latin typeface="Calibri"/>
                <a:ea typeface="Calibri"/>
                <a:cs typeface="Calibri"/>
                <a:sym typeface="Calibri"/>
              </a:rPr>
              <a:t>‹#›</a:t>
            </a:fld>
            <a:endParaRPr b="0" i="0" sz="1000" u="none" cap="none" strike="noStrike">
              <a:solidFill>
                <a:srgbClr val="000000"/>
              </a:solidFill>
              <a:latin typeface="Calibri"/>
              <a:ea typeface="Calibri"/>
              <a:cs typeface="Calibri"/>
              <a:sym typeface="Calibri"/>
            </a:endParaRPr>
          </a:p>
        </p:txBody>
      </p:sp>
      <p:sp>
        <p:nvSpPr>
          <p:cNvPr id="730" name="Google Shape;730;p27:notes"/>
          <p:cNvSpPr txBox="1"/>
          <p:nvPr>
            <p:ph idx="3" type="hdr"/>
          </p:nvPr>
        </p:nvSpPr>
        <p:spPr>
          <a:xfrm>
            <a:off x="12700" y="12700"/>
            <a:ext cx="2960688" cy="4667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mo"/>
              <a:buNone/>
            </a:pPr>
            <a:r>
              <a:t/>
            </a:r>
            <a:endParaRPr b="0" i="0" sz="10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1" name="Google Shape;371;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372" name="Google Shape;372;p4:notes"/>
          <p:cNvSpPr txBox="1"/>
          <p:nvPr>
            <p:ph idx="12" type="sldNum"/>
          </p:nvPr>
        </p:nvSpPr>
        <p:spPr>
          <a:xfrm>
            <a:off x="3884613" y="8815388"/>
            <a:ext cx="2960687" cy="4667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Calibri"/>
              <a:buNone/>
            </a:pPr>
            <a:fld id="{00000000-1234-1234-1234-123412341234}" type="slidenum">
              <a:rPr b="0" i="0" lang="en-US" sz="1000" u="none" cap="none" strike="noStrike">
                <a:solidFill>
                  <a:srgbClr val="000000"/>
                </a:solidFill>
                <a:latin typeface="Calibri"/>
                <a:ea typeface="Calibri"/>
                <a:cs typeface="Calibri"/>
                <a:sym typeface="Calibri"/>
              </a:rPr>
              <a:t>‹#›</a:t>
            </a:fld>
            <a:endParaRPr b="0" i="0" sz="1000" u="none" cap="none" strike="noStrike">
              <a:solidFill>
                <a:srgbClr val="000000"/>
              </a:solidFill>
              <a:latin typeface="Calibri"/>
              <a:ea typeface="Calibri"/>
              <a:cs typeface="Calibri"/>
              <a:sym typeface="Calibri"/>
            </a:endParaRPr>
          </a:p>
        </p:txBody>
      </p:sp>
      <p:sp>
        <p:nvSpPr>
          <p:cNvPr id="373" name="Google Shape;373;p4:notes"/>
          <p:cNvSpPr txBox="1"/>
          <p:nvPr>
            <p:ph idx="3" type="hdr"/>
          </p:nvPr>
        </p:nvSpPr>
        <p:spPr>
          <a:xfrm>
            <a:off x="12700" y="12700"/>
            <a:ext cx="2960688" cy="4667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mo"/>
              <a:buNone/>
            </a:pPr>
            <a:r>
              <a:t/>
            </a:r>
            <a:endParaRPr b="0" i="0" sz="10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2" name="Google Shape;382;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aaec15e706_0_1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0" name="Google Shape;390;gaaec15e706_0_1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aaec15e706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aaec15e706_0_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08" name="Google Shape;408;p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409" name="Google Shape;409;p6:notes"/>
          <p:cNvSpPr txBox="1"/>
          <p:nvPr>
            <p:ph idx="12" type="sldNum"/>
          </p:nvPr>
        </p:nvSpPr>
        <p:spPr>
          <a:xfrm>
            <a:off x="3884613" y="8815388"/>
            <a:ext cx="2960687" cy="4667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Calibri"/>
              <a:buNone/>
            </a:pPr>
            <a:fld id="{00000000-1234-1234-1234-123412341234}" type="slidenum">
              <a:rPr b="0" i="0" lang="en-US" sz="1000" u="none" cap="none" strike="noStrike">
                <a:solidFill>
                  <a:srgbClr val="000000"/>
                </a:solidFill>
                <a:latin typeface="Calibri"/>
                <a:ea typeface="Calibri"/>
                <a:cs typeface="Calibri"/>
                <a:sym typeface="Calibri"/>
              </a:rPr>
              <a:t>‹#›</a:t>
            </a:fld>
            <a:endParaRPr b="0" i="0" sz="1000" u="none" cap="none" strike="noStrike">
              <a:solidFill>
                <a:srgbClr val="000000"/>
              </a:solidFill>
              <a:latin typeface="Calibri"/>
              <a:ea typeface="Calibri"/>
              <a:cs typeface="Calibri"/>
              <a:sym typeface="Calibri"/>
            </a:endParaRPr>
          </a:p>
        </p:txBody>
      </p:sp>
      <p:sp>
        <p:nvSpPr>
          <p:cNvPr id="410" name="Google Shape;410;p6:notes"/>
          <p:cNvSpPr txBox="1"/>
          <p:nvPr>
            <p:ph idx="3" type="hdr"/>
          </p:nvPr>
        </p:nvSpPr>
        <p:spPr>
          <a:xfrm>
            <a:off x="12700" y="12700"/>
            <a:ext cx="2960688" cy="4667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mo"/>
              <a:buNone/>
            </a:pPr>
            <a:r>
              <a:t/>
            </a:r>
            <a:endParaRPr b="0" i="0" sz="10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20" name="Google Shape;420;p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25000"/>
              </a:lnSpc>
              <a:spcBef>
                <a:spcPts val="0"/>
              </a:spcBef>
              <a:spcAft>
                <a:spcPts val="0"/>
              </a:spcAft>
              <a:buSzPts val="1400"/>
              <a:buNone/>
            </a:pPr>
            <a:r>
              <a:t/>
            </a:r>
            <a:endParaRPr>
              <a:latin typeface="Times New Roman"/>
              <a:ea typeface="Times New Roman"/>
              <a:cs typeface="Times New Roman"/>
              <a:sym typeface="Times New Roman"/>
            </a:endParaRPr>
          </a:p>
        </p:txBody>
      </p:sp>
      <p:sp>
        <p:nvSpPr>
          <p:cNvPr id="421" name="Google Shape;421;p7:notes"/>
          <p:cNvSpPr txBox="1"/>
          <p:nvPr>
            <p:ph idx="12" type="sldNum"/>
          </p:nvPr>
        </p:nvSpPr>
        <p:spPr>
          <a:xfrm>
            <a:off x="3884613" y="8815388"/>
            <a:ext cx="2960687" cy="4667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Calibri"/>
              <a:buNone/>
            </a:pPr>
            <a:fld id="{00000000-1234-1234-1234-123412341234}" type="slidenum">
              <a:rPr b="0" i="0" lang="en-US" sz="1000" u="none" cap="none" strike="noStrike">
                <a:solidFill>
                  <a:srgbClr val="000000"/>
                </a:solidFill>
                <a:latin typeface="Calibri"/>
                <a:ea typeface="Calibri"/>
                <a:cs typeface="Calibri"/>
                <a:sym typeface="Calibri"/>
              </a:rPr>
              <a:t>‹#›</a:t>
            </a:fld>
            <a:endParaRPr b="0" i="0" sz="1000" u="none" cap="none" strike="noStrike">
              <a:solidFill>
                <a:srgbClr val="000000"/>
              </a:solidFill>
              <a:latin typeface="Calibri"/>
              <a:ea typeface="Calibri"/>
              <a:cs typeface="Calibri"/>
              <a:sym typeface="Calibri"/>
            </a:endParaRPr>
          </a:p>
        </p:txBody>
      </p:sp>
      <p:sp>
        <p:nvSpPr>
          <p:cNvPr id="422" name="Google Shape;422;p7:notes"/>
          <p:cNvSpPr txBox="1"/>
          <p:nvPr>
            <p:ph idx="3" type="hdr"/>
          </p:nvPr>
        </p:nvSpPr>
        <p:spPr>
          <a:xfrm>
            <a:off x="12700" y="12700"/>
            <a:ext cx="2960688" cy="4667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mo"/>
              <a:buNone/>
            </a:pPr>
            <a:r>
              <a:t/>
            </a:r>
            <a:endParaRPr b="0" i="0" sz="10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jpg"/><Relationship Id="rId3"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jpg"/><Relationship Id="rId3"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jpg"/><Relationship Id="rId3"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jpg"/><Relationship Id="rId3"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jpg"/><Relationship Id="rId3"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7.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sp>
        <p:nvSpPr>
          <p:cNvPr id="11" name="Google Shape;11;p2"/>
          <p:cNvSpPr txBox="1"/>
          <p:nvPr>
            <p:ph type="ctrTitle"/>
          </p:nvPr>
        </p:nvSpPr>
        <p:spPr>
          <a:xfrm>
            <a:off x="830385" y="2492915"/>
            <a:ext cx="10363200" cy="722765"/>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3600" u="none" cap="none" strike="noStrike">
                <a:solidFill>
                  <a:schemeClr val="lt1"/>
                </a:solidFill>
                <a:latin typeface="Arial"/>
                <a:ea typeface="Arial"/>
                <a:cs typeface="Arial"/>
                <a:sym typeface="Arial"/>
              </a:defRPr>
            </a:lvl1pPr>
            <a:lvl2pPr lvl="1" marR="0" rtl="0" algn="r">
              <a:lnSpc>
                <a:spcPct val="100000"/>
              </a:lnSpc>
              <a:spcBef>
                <a:spcPts val="0"/>
              </a:spcBef>
              <a:spcAft>
                <a:spcPts val="0"/>
              </a:spcAft>
              <a:buClr>
                <a:srgbClr val="000000"/>
              </a:buClr>
              <a:buSzPts val="1400"/>
              <a:buFont typeface="Arial"/>
              <a:buNone/>
              <a:defRPr b="0" i="0" sz="3200" u="none" cap="none" strike="noStrike">
                <a:solidFill>
                  <a:srgbClr val="FFFFFF"/>
                </a:solidFill>
                <a:latin typeface="Arial"/>
                <a:ea typeface="Arial"/>
                <a:cs typeface="Arial"/>
                <a:sym typeface="Arial"/>
              </a:defRPr>
            </a:lvl2pPr>
            <a:lvl3pPr lvl="2" marR="0" rtl="0" algn="r">
              <a:lnSpc>
                <a:spcPct val="100000"/>
              </a:lnSpc>
              <a:spcBef>
                <a:spcPts val="0"/>
              </a:spcBef>
              <a:spcAft>
                <a:spcPts val="0"/>
              </a:spcAft>
              <a:buClr>
                <a:srgbClr val="000000"/>
              </a:buClr>
              <a:buSzPts val="1400"/>
              <a:buFont typeface="Arial"/>
              <a:buNone/>
              <a:defRPr b="0" i="0" sz="3200" u="none" cap="none" strike="noStrike">
                <a:solidFill>
                  <a:srgbClr val="FFFFFF"/>
                </a:solidFill>
                <a:latin typeface="Arial"/>
                <a:ea typeface="Arial"/>
                <a:cs typeface="Arial"/>
                <a:sym typeface="Arial"/>
              </a:defRPr>
            </a:lvl3pPr>
            <a:lvl4pPr lvl="3" marR="0" rtl="0" algn="r">
              <a:lnSpc>
                <a:spcPct val="100000"/>
              </a:lnSpc>
              <a:spcBef>
                <a:spcPts val="0"/>
              </a:spcBef>
              <a:spcAft>
                <a:spcPts val="0"/>
              </a:spcAft>
              <a:buClr>
                <a:srgbClr val="000000"/>
              </a:buClr>
              <a:buSzPts val="1400"/>
              <a:buFont typeface="Arial"/>
              <a:buNone/>
              <a:defRPr b="0" i="0" sz="3200" u="none" cap="none" strike="noStrike">
                <a:solidFill>
                  <a:srgbClr val="FFFFFF"/>
                </a:solidFill>
                <a:latin typeface="Arial"/>
                <a:ea typeface="Arial"/>
                <a:cs typeface="Arial"/>
                <a:sym typeface="Arial"/>
              </a:defRPr>
            </a:lvl4pPr>
            <a:lvl5pPr lvl="4" marR="0" rtl="0" algn="r">
              <a:lnSpc>
                <a:spcPct val="100000"/>
              </a:lnSpc>
              <a:spcBef>
                <a:spcPts val="0"/>
              </a:spcBef>
              <a:spcAft>
                <a:spcPts val="0"/>
              </a:spcAft>
              <a:buClr>
                <a:srgbClr val="000000"/>
              </a:buClr>
              <a:buSzPts val="1400"/>
              <a:buFont typeface="Arial"/>
              <a:buNone/>
              <a:defRPr b="0" i="0" sz="3200" u="none" cap="none" strike="noStrike">
                <a:solidFill>
                  <a:srgbClr val="FFFFFF"/>
                </a:solidFill>
                <a:latin typeface="Arial"/>
                <a:ea typeface="Arial"/>
                <a:cs typeface="Arial"/>
                <a:sym typeface="Arial"/>
              </a:defRPr>
            </a:lvl5pPr>
            <a:lvl6pPr lvl="5" marR="0" rtl="0" algn="r">
              <a:lnSpc>
                <a:spcPct val="100000"/>
              </a:lnSpc>
              <a:spcBef>
                <a:spcPts val="0"/>
              </a:spcBef>
              <a:spcAft>
                <a:spcPts val="0"/>
              </a:spcAft>
              <a:buClr>
                <a:srgbClr val="000000"/>
              </a:buClr>
              <a:buSzPts val="1400"/>
              <a:buFont typeface="Arial"/>
              <a:buNone/>
              <a:defRPr b="0" i="0" sz="3200" u="none" cap="none" strike="noStrike">
                <a:solidFill>
                  <a:srgbClr val="FFFFFF"/>
                </a:solidFill>
                <a:latin typeface="Arial"/>
                <a:ea typeface="Arial"/>
                <a:cs typeface="Arial"/>
                <a:sym typeface="Arial"/>
              </a:defRPr>
            </a:lvl6pPr>
            <a:lvl7pPr lvl="6" marR="0" rtl="0" algn="r">
              <a:lnSpc>
                <a:spcPct val="100000"/>
              </a:lnSpc>
              <a:spcBef>
                <a:spcPts val="0"/>
              </a:spcBef>
              <a:spcAft>
                <a:spcPts val="0"/>
              </a:spcAft>
              <a:buClr>
                <a:srgbClr val="000000"/>
              </a:buClr>
              <a:buSzPts val="1400"/>
              <a:buFont typeface="Arial"/>
              <a:buNone/>
              <a:defRPr b="0" i="0" sz="3200" u="none" cap="none" strike="noStrike">
                <a:solidFill>
                  <a:srgbClr val="FFFFFF"/>
                </a:solidFill>
                <a:latin typeface="Arial"/>
                <a:ea typeface="Arial"/>
                <a:cs typeface="Arial"/>
                <a:sym typeface="Arial"/>
              </a:defRPr>
            </a:lvl7pPr>
            <a:lvl8pPr lvl="7" marR="0" rtl="0" algn="r">
              <a:lnSpc>
                <a:spcPct val="100000"/>
              </a:lnSpc>
              <a:spcBef>
                <a:spcPts val="0"/>
              </a:spcBef>
              <a:spcAft>
                <a:spcPts val="0"/>
              </a:spcAft>
              <a:buClr>
                <a:srgbClr val="000000"/>
              </a:buClr>
              <a:buSzPts val="1400"/>
              <a:buFont typeface="Arial"/>
              <a:buNone/>
              <a:defRPr b="0" i="0" sz="3200" u="none" cap="none" strike="noStrike">
                <a:solidFill>
                  <a:srgbClr val="FFFFFF"/>
                </a:solidFill>
                <a:latin typeface="Arial"/>
                <a:ea typeface="Arial"/>
                <a:cs typeface="Arial"/>
                <a:sym typeface="Arial"/>
              </a:defRPr>
            </a:lvl8pPr>
            <a:lvl9pPr lvl="8" marR="0" rtl="0" algn="r">
              <a:lnSpc>
                <a:spcPct val="100000"/>
              </a:lnSpc>
              <a:spcBef>
                <a:spcPts val="0"/>
              </a:spcBef>
              <a:spcAft>
                <a:spcPts val="0"/>
              </a:spcAft>
              <a:buClr>
                <a:srgbClr val="000000"/>
              </a:buClr>
              <a:buSzPts val="1400"/>
              <a:buFont typeface="Arial"/>
              <a:buNone/>
              <a:defRPr b="0" i="0" sz="3200" u="none" cap="none" strike="noStrike">
                <a:solidFill>
                  <a:srgbClr val="FFFFFF"/>
                </a:solidFill>
                <a:latin typeface="Arial"/>
                <a:ea typeface="Arial"/>
                <a:cs typeface="Arial"/>
                <a:sym typeface="Arial"/>
              </a:defRPr>
            </a:lvl9pPr>
          </a:lstStyle>
          <a:p/>
        </p:txBody>
      </p:sp>
      <p:sp>
        <p:nvSpPr>
          <p:cNvPr id="12" name="Google Shape;12;p2"/>
          <p:cNvSpPr txBox="1"/>
          <p:nvPr>
            <p:ph idx="1" type="subTitle"/>
          </p:nvPr>
        </p:nvSpPr>
        <p:spPr>
          <a:xfrm>
            <a:off x="830386" y="3847065"/>
            <a:ext cx="5961633" cy="2212604"/>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1pPr>
            <a:lvl2pPr lvl="1" marR="0" rtl="0" algn="ctr">
              <a:lnSpc>
                <a:spcPct val="100000"/>
              </a:lnSpc>
              <a:spcBef>
                <a:spcPts val="500"/>
              </a:spcBef>
              <a:spcAft>
                <a:spcPts val="0"/>
              </a:spcAft>
              <a:buClr>
                <a:srgbClr val="002569"/>
              </a:buClr>
              <a:buSzPts val="2000"/>
              <a:buFont typeface="Arial"/>
              <a:buNone/>
              <a:defRPr b="0" i="0" sz="2000" u="none" cap="none" strike="noStrike">
                <a:solidFill>
                  <a:srgbClr val="002569"/>
                </a:solidFill>
                <a:latin typeface="Arial"/>
                <a:ea typeface="Arial"/>
                <a:cs typeface="Arial"/>
                <a:sym typeface="Arial"/>
              </a:defRPr>
            </a:lvl2pPr>
            <a:lvl3pPr lvl="2" marR="0" rtl="0" algn="ctr">
              <a:lnSpc>
                <a:spcPct val="100000"/>
              </a:lnSpc>
              <a:spcBef>
                <a:spcPts val="500"/>
              </a:spcBef>
              <a:spcAft>
                <a:spcPts val="0"/>
              </a:spcAft>
              <a:buClr>
                <a:srgbClr val="002569"/>
              </a:buClr>
              <a:buSzPts val="1800"/>
              <a:buFont typeface="Arial"/>
              <a:buNone/>
              <a:defRPr b="0" i="0" sz="1800" u="none" cap="none" strike="noStrike">
                <a:solidFill>
                  <a:srgbClr val="002569"/>
                </a:solidFill>
                <a:latin typeface="Arial"/>
                <a:ea typeface="Arial"/>
                <a:cs typeface="Arial"/>
                <a:sym typeface="Arial"/>
              </a:defRPr>
            </a:lvl3pPr>
            <a:lvl4pPr lvl="3" marR="0" rtl="0" algn="ctr">
              <a:lnSpc>
                <a:spcPct val="100000"/>
              </a:lnSpc>
              <a:spcBef>
                <a:spcPts val="500"/>
              </a:spcBef>
              <a:spcAft>
                <a:spcPts val="0"/>
              </a:spcAft>
              <a:buClr>
                <a:srgbClr val="002569"/>
              </a:buClr>
              <a:buSzPts val="1600"/>
              <a:buFont typeface="Arial"/>
              <a:buNone/>
              <a:defRPr b="0" i="0" sz="1600" u="none" cap="none" strike="noStrike">
                <a:solidFill>
                  <a:srgbClr val="002569"/>
                </a:solidFill>
                <a:latin typeface="Arial"/>
                <a:ea typeface="Arial"/>
                <a:cs typeface="Arial"/>
                <a:sym typeface="Arial"/>
              </a:defRPr>
            </a:lvl4pPr>
            <a:lvl5pPr lvl="4" marR="0" rtl="0" algn="ctr">
              <a:lnSpc>
                <a:spcPct val="100000"/>
              </a:lnSpc>
              <a:spcBef>
                <a:spcPts val="500"/>
              </a:spcBef>
              <a:spcAft>
                <a:spcPts val="0"/>
              </a:spcAft>
              <a:buClr>
                <a:srgbClr val="002569"/>
              </a:buClr>
              <a:buSzPts val="1600"/>
              <a:buFont typeface="Arial"/>
              <a:buNone/>
              <a:defRPr b="0" i="0" sz="1600" u="none" cap="none" strike="noStrike">
                <a:solidFill>
                  <a:srgbClr val="002569"/>
                </a:solidFill>
                <a:latin typeface="Arial"/>
                <a:ea typeface="Arial"/>
                <a:cs typeface="Arial"/>
                <a:sym typeface="Arial"/>
              </a:defRPr>
            </a:lvl5pPr>
            <a:lvl6pPr lvl="5" marR="0" rtl="0" algn="ctr">
              <a:lnSpc>
                <a:spcPct val="100000"/>
              </a:lnSpc>
              <a:spcBef>
                <a:spcPts val="500"/>
              </a:spcBef>
              <a:spcAft>
                <a:spcPts val="0"/>
              </a:spcAft>
              <a:buClr>
                <a:srgbClr val="002569"/>
              </a:buClr>
              <a:buSzPts val="1600"/>
              <a:buFont typeface="Arial"/>
              <a:buNone/>
              <a:defRPr b="0" i="0" sz="1600" u="none" cap="none" strike="noStrike">
                <a:solidFill>
                  <a:srgbClr val="002569"/>
                </a:solidFill>
                <a:latin typeface="Arial"/>
                <a:ea typeface="Arial"/>
                <a:cs typeface="Arial"/>
                <a:sym typeface="Arial"/>
              </a:defRPr>
            </a:lvl6pPr>
            <a:lvl7pPr lvl="6" marR="0" rtl="0" algn="ctr">
              <a:lnSpc>
                <a:spcPct val="100000"/>
              </a:lnSpc>
              <a:spcBef>
                <a:spcPts val="500"/>
              </a:spcBef>
              <a:spcAft>
                <a:spcPts val="0"/>
              </a:spcAft>
              <a:buClr>
                <a:srgbClr val="002569"/>
              </a:buClr>
              <a:buSzPts val="1600"/>
              <a:buFont typeface="Arial"/>
              <a:buNone/>
              <a:defRPr b="0" i="0" sz="1600" u="none" cap="none" strike="noStrike">
                <a:solidFill>
                  <a:srgbClr val="002569"/>
                </a:solidFill>
                <a:latin typeface="Arial"/>
                <a:ea typeface="Arial"/>
                <a:cs typeface="Arial"/>
                <a:sym typeface="Arial"/>
              </a:defRPr>
            </a:lvl7pPr>
            <a:lvl8pPr lvl="7" marR="0" rtl="0" algn="ctr">
              <a:lnSpc>
                <a:spcPct val="100000"/>
              </a:lnSpc>
              <a:spcBef>
                <a:spcPts val="500"/>
              </a:spcBef>
              <a:spcAft>
                <a:spcPts val="0"/>
              </a:spcAft>
              <a:buClr>
                <a:srgbClr val="002569"/>
              </a:buClr>
              <a:buSzPts val="1600"/>
              <a:buFont typeface="Arial"/>
              <a:buNone/>
              <a:defRPr b="0" i="0" sz="1600" u="none" cap="none" strike="noStrike">
                <a:solidFill>
                  <a:srgbClr val="002569"/>
                </a:solidFill>
                <a:latin typeface="Arial"/>
                <a:ea typeface="Arial"/>
                <a:cs typeface="Arial"/>
                <a:sym typeface="Arial"/>
              </a:defRPr>
            </a:lvl8pPr>
            <a:lvl9pPr lvl="8" marR="0" rtl="0" algn="ctr">
              <a:lnSpc>
                <a:spcPct val="100000"/>
              </a:lnSpc>
              <a:spcBef>
                <a:spcPts val="500"/>
              </a:spcBef>
              <a:spcAft>
                <a:spcPts val="0"/>
              </a:spcAft>
              <a:buClr>
                <a:srgbClr val="002569"/>
              </a:buClr>
              <a:buSzPts val="1600"/>
              <a:buFont typeface="Arial"/>
              <a:buNone/>
              <a:defRPr b="0" i="0" sz="1600" u="none" cap="none" strike="noStrike">
                <a:solidFill>
                  <a:srgbClr val="002569"/>
                </a:solidFill>
                <a:latin typeface="Arial"/>
                <a:ea typeface="Arial"/>
                <a:cs typeface="Arial"/>
                <a:sym typeface="Arial"/>
              </a:defRPr>
            </a:lvl9pPr>
          </a:lstStyle>
          <a:p/>
        </p:txBody>
      </p:sp>
      <p:sp>
        <p:nvSpPr>
          <p:cNvPr id="13" name="Google Shape;13;p2"/>
          <p:cNvSpPr txBox="1"/>
          <p:nvPr>
            <p:ph idx="10" type="dt"/>
          </p:nvPr>
        </p:nvSpPr>
        <p:spPr>
          <a:xfrm>
            <a:off x="838200" y="6474336"/>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9pPr>
          </a:lstStyle>
          <a:p/>
        </p:txBody>
      </p:sp>
      <p:sp>
        <p:nvSpPr>
          <p:cNvPr id="14" name="Google Shape;14;p2"/>
          <p:cNvSpPr txBox="1"/>
          <p:nvPr>
            <p:ph idx="11" type="ftr"/>
          </p:nvPr>
        </p:nvSpPr>
        <p:spPr>
          <a:xfrm>
            <a:off x="4038600" y="6474336"/>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9pPr>
          </a:lstStyle>
          <a:p/>
        </p:txBody>
      </p:sp>
      <p:sp>
        <p:nvSpPr>
          <p:cNvPr id="15" name="Google Shape;15;p2"/>
          <p:cNvSpPr txBox="1"/>
          <p:nvPr>
            <p:ph idx="12" type="sldNum"/>
          </p:nvPr>
        </p:nvSpPr>
        <p:spPr>
          <a:xfrm>
            <a:off x="9652000" y="6546852"/>
            <a:ext cx="2540000" cy="369332"/>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002569"/>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002569"/>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002569"/>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002569"/>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002569"/>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002569"/>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002569"/>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002569"/>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002569"/>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16" name="Google Shape;16;p2"/>
          <p:cNvPicPr preferRelativeResize="0"/>
          <p:nvPr/>
        </p:nvPicPr>
        <p:blipFill rotWithShape="1">
          <a:blip r:embed="rId2">
            <a:alphaModFix/>
          </a:blip>
          <a:srcRect b="0" l="0" r="0" t="0"/>
          <a:stretch/>
        </p:blipFill>
        <p:spPr>
          <a:xfrm>
            <a:off x="830385" y="1217405"/>
            <a:ext cx="3343875" cy="993132"/>
          </a:xfrm>
          <a:prstGeom prst="rect">
            <a:avLst/>
          </a:prstGeom>
          <a:noFill/>
          <a:ln>
            <a:noFill/>
          </a:ln>
        </p:spPr>
      </p:pic>
      <p:sp>
        <p:nvSpPr>
          <p:cNvPr id="17" name="Google Shape;17;p2"/>
          <p:cNvSpPr txBox="1"/>
          <p:nvPr/>
        </p:nvSpPr>
        <p:spPr>
          <a:xfrm>
            <a:off x="830386" y="2246635"/>
            <a:ext cx="3741615" cy="21018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50"/>
              <a:buFont typeface="Arial"/>
              <a:buNone/>
            </a:pPr>
            <a:r>
              <a:rPr b="1" i="0" lang="en-US" sz="1050" u="none" cap="none" strike="noStrike">
                <a:solidFill>
                  <a:schemeClr val="lt1"/>
                </a:solidFill>
                <a:latin typeface="Helvetica Neue"/>
                <a:ea typeface="Helvetica Neue"/>
                <a:cs typeface="Helvetica Neue"/>
                <a:sym typeface="Helvetica Neue"/>
              </a:rPr>
              <a:t>Committee on Earth Observation Satellites</a:t>
            </a:r>
            <a:endParaRPr b="0" i="0" sz="1400" u="none" cap="none" strike="noStrike">
              <a:solidFill>
                <a:srgbClr val="000000"/>
              </a:solidFill>
              <a:latin typeface="Arial"/>
              <a:ea typeface="Arial"/>
              <a:cs typeface="Arial"/>
              <a:sym typeface="Arial"/>
            </a:endParaRPr>
          </a:p>
        </p:txBody>
      </p:sp>
      <p:pic>
        <p:nvPicPr>
          <p:cNvPr id="18" name="Google Shape;18;p2"/>
          <p:cNvPicPr preferRelativeResize="0"/>
          <p:nvPr/>
        </p:nvPicPr>
        <p:blipFill rotWithShape="1">
          <a:blip r:embed="rId3">
            <a:alphaModFix/>
          </a:blip>
          <a:srcRect b="0" l="0" r="0" t="24395"/>
          <a:stretch/>
        </p:blipFill>
        <p:spPr>
          <a:xfrm>
            <a:off x="0" y="-68239"/>
            <a:ext cx="12192000" cy="6926239"/>
          </a:xfrm>
          <a:prstGeom prst="rect">
            <a:avLst/>
          </a:prstGeom>
          <a:noFill/>
          <a:ln>
            <a:noFill/>
          </a:ln>
        </p:spPr>
      </p:pic>
      <p:pic>
        <p:nvPicPr>
          <p:cNvPr id="19" name="Google Shape;19;p2"/>
          <p:cNvPicPr preferRelativeResize="0"/>
          <p:nvPr/>
        </p:nvPicPr>
        <p:blipFill rotWithShape="1">
          <a:blip r:embed="rId4">
            <a:alphaModFix/>
          </a:blip>
          <a:srcRect b="0" l="0" r="0" t="0"/>
          <a:stretch/>
        </p:blipFill>
        <p:spPr>
          <a:xfrm>
            <a:off x="394189" y="137500"/>
            <a:ext cx="2507906" cy="993132"/>
          </a:xfrm>
          <a:prstGeom prst="rect">
            <a:avLst/>
          </a:prstGeom>
          <a:noFill/>
          <a:ln>
            <a:noFill/>
          </a:ln>
        </p:spPr>
      </p:pic>
      <p:sp>
        <p:nvSpPr>
          <p:cNvPr id="20" name="Google Shape;20;p2"/>
          <p:cNvSpPr txBox="1"/>
          <p:nvPr/>
        </p:nvSpPr>
        <p:spPr>
          <a:xfrm>
            <a:off x="394189" y="1146837"/>
            <a:ext cx="2806211" cy="21018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050"/>
              <a:buFont typeface="Arial"/>
              <a:buNone/>
            </a:pPr>
            <a:r>
              <a:rPr b="1" i="0" lang="en-US" sz="1050" u="none" cap="none" strike="noStrike">
                <a:solidFill>
                  <a:schemeClr val="lt1"/>
                </a:solidFill>
                <a:latin typeface="Helvetica Neue"/>
                <a:ea typeface="Helvetica Neue"/>
                <a:cs typeface="Helvetica Neue"/>
                <a:sym typeface="Helvetica Neue"/>
              </a:rPr>
              <a:t>Committee on Earth Observation Satellites</a:t>
            </a:r>
            <a:endParaRPr b="0" i="0" sz="1400" u="none" cap="none" strike="noStrike">
              <a:solidFill>
                <a:srgbClr val="000000"/>
              </a:solidFill>
              <a:latin typeface="Arial"/>
              <a:ea typeface="Arial"/>
              <a:cs typeface="Arial"/>
              <a:sym typeface="Arial"/>
            </a:endParaRPr>
          </a:p>
        </p:txBody>
      </p:sp>
      <p:sp>
        <p:nvSpPr>
          <p:cNvPr id="21" name="Google Shape;21;p2"/>
          <p:cNvSpPr txBox="1"/>
          <p:nvPr/>
        </p:nvSpPr>
        <p:spPr>
          <a:xfrm>
            <a:off x="622789" y="2514600"/>
            <a:ext cx="5746243" cy="99313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4400"/>
              <a:buFont typeface="Arial"/>
              <a:buNone/>
            </a:pPr>
            <a:r>
              <a:t/>
            </a:r>
            <a:endParaRPr b="1" i="0" sz="4400" u="none" cap="none" strike="noStrike">
              <a:solidFill>
                <a:schemeClr val="lt1"/>
              </a:solidFill>
              <a:latin typeface="Helvetica Neue"/>
              <a:ea typeface="Helvetica Neue"/>
              <a:cs typeface="Helvetica Neue"/>
              <a:sym typeface="Helvetica Neue"/>
            </a:endParaRPr>
          </a:p>
        </p:txBody>
      </p:sp>
      <p:sp>
        <p:nvSpPr>
          <p:cNvPr id="22" name="Google Shape;22;p2"/>
          <p:cNvSpPr/>
          <p:nvPr/>
        </p:nvSpPr>
        <p:spPr>
          <a:xfrm>
            <a:off x="622789" y="3759200"/>
            <a:ext cx="4810858" cy="2541589"/>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000000"/>
              </a:buClr>
              <a:buSzPts val="1800"/>
              <a:buFont typeface="Arial"/>
              <a:buNone/>
            </a:pPr>
            <a:r>
              <a:t/>
            </a:r>
            <a:endParaRPr b="0" i="0" sz="1800" u="none" cap="none" strike="noStrike">
              <a:solidFill>
                <a:srgbClr val="FFFFFF"/>
              </a:solidFill>
              <a:latin typeface="Helvetica Neue"/>
              <a:ea typeface="Helvetica Neue"/>
              <a:cs typeface="Helvetica Neue"/>
              <a:sym typeface="Helvetica Neue"/>
            </a:endParaRP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8" name="Shape 68"/>
        <p:cNvGrpSpPr/>
        <p:nvPr/>
      </p:nvGrpSpPr>
      <p:grpSpPr>
        <a:xfrm>
          <a:off x="0" y="0"/>
          <a:ext cx="0" cy="0"/>
          <a:chOff x="0" y="0"/>
          <a:chExt cx="0" cy="0"/>
        </a:xfrm>
      </p:grpSpPr>
      <p:sp>
        <p:nvSpPr>
          <p:cNvPr id="69" name="Google Shape;69;p1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1" name="Google Shape;71;p1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 name="Google Shape;72;p1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3" name="Google Shape;73;p1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7" name="Shape 77"/>
        <p:cNvGrpSpPr/>
        <p:nvPr/>
      </p:nvGrpSpPr>
      <p:grpSpPr>
        <a:xfrm>
          <a:off x="0" y="0"/>
          <a:ext cx="0" cy="0"/>
          <a:chOff x="0" y="0"/>
          <a:chExt cx="0" cy="0"/>
        </a:xfrm>
      </p:grpSpPr>
      <p:sp>
        <p:nvSpPr>
          <p:cNvPr id="78" name="Google Shape;78;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2" name="Shape 82"/>
        <p:cNvGrpSpPr/>
        <p:nvPr/>
      </p:nvGrpSpPr>
      <p:grpSpPr>
        <a:xfrm>
          <a:off x="0" y="0"/>
          <a:ext cx="0" cy="0"/>
          <a:chOff x="0" y="0"/>
          <a:chExt cx="0" cy="0"/>
        </a:xfrm>
      </p:grpSpPr>
      <p:sp>
        <p:nvSpPr>
          <p:cNvPr id="83" name="Google Shape;83;p1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85" name="Google Shape;85;p1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6" name="Google Shape;86;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9" name="Shape 89"/>
        <p:cNvGrpSpPr/>
        <p:nvPr/>
      </p:nvGrpSpPr>
      <p:grpSpPr>
        <a:xfrm>
          <a:off x="0" y="0"/>
          <a:ext cx="0" cy="0"/>
          <a:chOff x="0" y="0"/>
          <a:chExt cx="0" cy="0"/>
        </a:xfrm>
      </p:grpSpPr>
      <p:sp>
        <p:nvSpPr>
          <p:cNvPr id="90" name="Google Shape;90;p1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15"/>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92" name="Google Shape;92;p1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3" name="Google Shape;93;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6" name="Shape 96"/>
        <p:cNvGrpSpPr/>
        <p:nvPr/>
      </p:nvGrpSpPr>
      <p:grpSpPr>
        <a:xfrm>
          <a:off x="0" y="0"/>
          <a:ext cx="0" cy="0"/>
          <a:chOff x="0" y="0"/>
          <a:chExt cx="0" cy="0"/>
        </a:xfrm>
      </p:grpSpPr>
      <p:sp>
        <p:nvSpPr>
          <p:cNvPr id="97" name="Google Shape;97;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1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 name="Google Shape;99;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02" name="Shape 102"/>
        <p:cNvGrpSpPr/>
        <p:nvPr/>
      </p:nvGrpSpPr>
      <p:grpSpPr>
        <a:xfrm>
          <a:off x="0" y="0"/>
          <a:ext cx="0" cy="0"/>
          <a:chOff x="0" y="0"/>
          <a:chExt cx="0" cy="0"/>
        </a:xfrm>
      </p:grpSpPr>
      <p:sp>
        <p:nvSpPr>
          <p:cNvPr id="103" name="Google Shape;103;p1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1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 name="Google Shape;105;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7" name="Shape 117"/>
        <p:cNvGrpSpPr/>
        <p:nvPr/>
      </p:nvGrpSpPr>
      <p:grpSpPr>
        <a:xfrm>
          <a:off x="0" y="0"/>
          <a:ext cx="0" cy="0"/>
          <a:chOff x="0" y="0"/>
          <a:chExt cx="0" cy="0"/>
        </a:xfrm>
      </p:grpSpPr>
      <p:sp>
        <p:nvSpPr>
          <p:cNvPr id="118" name="Google Shape;118;p19"/>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p19"/>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descr="cgmsletter" id="120" name="Google Shape;120;p19"/>
          <p:cNvPicPr preferRelativeResize="0"/>
          <p:nvPr/>
        </p:nvPicPr>
        <p:blipFill rotWithShape="1">
          <a:blip r:embed="rId2">
            <a:alphaModFix/>
          </a:blip>
          <a:srcRect b="0" l="0" r="0" t="0"/>
          <a:stretch/>
        </p:blipFill>
        <p:spPr>
          <a:xfrm>
            <a:off x="239349" y="5686426"/>
            <a:ext cx="11785600" cy="976313"/>
          </a:xfrm>
          <a:prstGeom prst="rect">
            <a:avLst/>
          </a:prstGeom>
          <a:noFill/>
          <a:ln>
            <a:noFill/>
          </a:ln>
        </p:spPr>
      </p:pic>
      <p:sp>
        <p:nvSpPr>
          <p:cNvPr id="121" name="Google Shape;121;p19"/>
          <p:cNvSpPr txBox="1"/>
          <p:nvPr>
            <p:ph idx="12" type="sldNum"/>
          </p:nvPr>
        </p:nvSpPr>
        <p:spPr>
          <a:xfrm>
            <a:off x="11479279" y="6610350"/>
            <a:ext cx="761404" cy="24765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r>
              <a:rPr lang="en-US"/>
              <a:t>Slide: </a:t>
            </a:r>
            <a:fld id="{00000000-1234-1234-1234-123412341234}" type="slidenum">
              <a:rPr lang="en-US"/>
              <a:t>‹#›</a:t>
            </a:fld>
            <a:endParaRPr/>
          </a:p>
        </p:txBody>
      </p:sp>
      <p:sp>
        <p:nvSpPr>
          <p:cNvPr id="122" name="Google Shape;122;p19"/>
          <p:cNvSpPr txBox="1"/>
          <p:nvPr/>
        </p:nvSpPr>
        <p:spPr>
          <a:xfrm>
            <a:off x="0" y="0"/>
            <a:ext cx="12192000" cy="369332"/>
          </a:xfrm>
          <a:prstGeom prst="rect">
            <a:avLst/>
          </a:prstGeom>
          <a:solidFill>
            <a:srgbClr val="366092"/>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Arial"/>
                <a:ea typeface="Arial"/>
                <a:cs typeface="Arial"/>
                <a:sym typeface="Arial"/>
              </a:rPr>
              <a:t>Coordination Group for Meteorological Satellites - CGMS</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3" name="Shape 123"/>
        <p:cNvGrpSpPr/>
        <p:nvPr/>
      </p:nvGrpSpPr>
      <p:grpSpPr>
        <a:xfrm>
          <a:off x="0" y="0"/>
          <a:ext cx="0" cy="0"/>
          <a:chOff x="0" y="0"/>
          <a:chExt cx="0" cy="0"/>
        </a:xfrm>
      </p:grpSpPr>
      <p:sp>
        <p:nvSpPr>
          <p:cNvPr id="124" name="Google Shape;124;p2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20"/>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26" name="Google Shape;126;p20"/>
          <p:cNvSpPr txBox="1"/>
          <p:nvPr>
            <p:ph idx="12" type="sldNum"/>
          </p:nvPr>
        </p:nvSpPr>
        <p:spPr>
          <a:xfrm>
            <a:off x="11479279" y="6610350"/>
            <a:ext cx="761404" cy="24765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r>
              <a:rPr lang="en-US"/>
              <a:t>Slide: </a:t>
            </a: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3" name="Shape 133"/>
        <p:cNvGrpSpPr/>
        <p:nvPr/>
      </p:nvGrpSpPr>
      <p:grpSpPr>
        <a:xfrm>
          <a:off x="0" y="0"/>
          <a:ext cx="0" cy="0"/>
          <a:chOff x="0" y="0"/>
          <a:chExt cx="0" cy="0"/>
        </a:xfrm>
      </p:grpSpPr>
      <p:sp>
        <p:nvSpPr>
          <p:cNvPr id="134" name="Google Shape;134;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2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 name="Google Shape;136;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9" name="Shape 139"/>
        <p:cNvGrpSpPr/>
        <p:nvPr/>
      </p:nvGrpSpPr>
      <p:grpSpPr>
        <a:xfrm>
          <a:off x="0" y="0"/>
          <a:ext cx="0" cy="0"/>
          <a:chOff x="0" y="0"/>
          <a:chExt cx="0" cy="0"/>
        </a:xfrm>
      </p:grpSpPr>
      <p:sp>
        <p:nvSpPr>
          <p:cNvPr id="140" name="Google Shape;140;p2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 name="Google Shape;141;p2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2" name="Google Shape;142;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3" name="Google Shape;143;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4" name="Google Shape;144;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OS" type="obj">
  <p:cSld name="OBJECT">
    <p:spTree>
      <p:nvGrpSpPr>
        <p:cNvPr id="23" name="Shape 23"/>
        <p:cNvGrpSpPr/>
        <p:nvPr/>
      </p:nvGrpSpPr>
      <p:grpSpPr>
        <a:xfrm>
          <a:off x="0" y="0"/>
          <a:ext cx="0" cy="0"/>
          <a:chOff x="0" y="0"/>
          <a:chExt cx="0" cy="0"/>
        </a:xfrm>
      </p:grpSpPr>
      <p:sp>
        <p:nvSpPr>
          <p:cNvPr id="24" name="Google Shape;24;p3"/>
          <p:cNvSpPr txBox="1"/>
          <p:nvPr>
            <p:ph type="title"/>
          </p:nvPr>
        </p:nvSpPr>
        <p:spPr>
          <a:xfrm>
            <a:off x="838200" y="365127"/>
            <a:ext cx="10515600" cy="1325563"/>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3200" u="none" cap="none" strike="noStrike">
                <a:solidFill>
                  <a:srgbClr val="FFFFFF"/>
                </a:solidFill>
                <a:latin typeface="Arial"/>
                <a:ea typeface="Arial"/>
                <a:cs typeface="Arial"/>
                <a:sym typeface="Arial"/>
              </a:defRPr>
            </a:lvl1pPr>
            <a:lvl2pPr lvl="1" marR="0" rtl="0" algn="r">
              <a:lnSpc>
                <a:spcPct val="100000"/>
              </a:lnSpc>
              <a:spcBef>
                <a:spcPts val="0"/>
              </a:spcBef>
              <a:spcAft>
                <a:spcPts val="0"/>
              </a:spcAft>
              <a:buClr>
                <a:srgbClr val="000000"/>
              </a:buClr>
              <a:buSzPts val="1400"/>
              <a:buFont typeface="Arial"/>
              <a:buNone/>
              <a:defRPr b="0" i="0" sz="3200" u="none" cap="none" strike="noStrike">
                <a:solidFill>
                  <a:srgbClr val="FFFFFF"/>
                </a:solidFill>
                <a:latin typeface="Arial"/>
                <a:ea typeface="Arial"/>
                <a:cs typeface="Arial"/>
                <a:sym typeface="Arial"/>
              </a:defRPr>
            </a:lvl2pPr>
            <a:lvl3pPr lvl="2" marR="0" rtl="0" algn="r">
              <a:lnSpc>
                <a:spcPct val="100000"/>
              </a:lnSpc>
              <a:spcBef>
                <a:spcPts val="0"/>
              </a:spcBef>
              <a:spcAft>
                <a:spcPts val="0"/>
              </a:spcAft>
              <a:buClr>
                <a:srgbClr val="000000"/>
              </a:buClr>
              <a:buSzPts val="1400"/>
              <a:buFont typeface="Arial"/>
              <a:buNone/>
              <a:defRPr b="0" i="0" sz="3200" u="none" cap="none" strike="noStrike">
                <a:solidFill>
                  <a:srgbClr val="FFFFFF"/>
                </a:solidFill>
                <a:latin typeface="Arial"/>
                <a:ea typeface="Arial"/>
                <a:cs typeface="Arial"/>
                <a:sym typeface="Arial"/>
              </a:defRPr>
            </a:lvl3pPr>
            <a:lvl4pPr lvl="3" marR="0" rtl="0" algn="r">
              <a:lnSpc>
                <a:spcPct val="100000"/>
              </a:lnSpc>
              <a:spcBef>
                <a:spcPts val="0"/>
              </a:spcBef>
              <a:spcAft>
                <a:spcPts val="0"/>
              </a:spcAft>
              <a:buClr>
                <a:srgbClr val="000000"/>
              </a:buClr>
              <a:buSzPts val="1400"/>
              <a:buFont typeface="Arial"/>
              <a:buNone/>
              <a:defRPr b="0" i="0" sz="3200" u="none" cap="none" strike="noStrike">
                <a:solidFill>
                  <a:srgbClr val="FFFFFF"/>
                </a:solidFill>
                <a:latin typeface="Arial"/>
                <a:ea typeface="Arial"/>
                <a:cs typeface="Arial"/>
                <a:sym typeface="Arial"/>
              </a:defRPr>
            </a:lvl4pPr>
            <a:lvl5pPr lvl="4" marR="0" rtl="0" algn="r">
              <a:lnSpc>
                <a:spcPct val="100000"/>
              </a:lnSpc>
              <a:spcBef>
                <a:spcPts val="0"/>
              </a:spcBef>
              <a:spcAft>
                <a:spcPts val="0"/>
              </a:spcAft>
              <a:buClr>
                <a:srgbClr val="000000"/>
              </a:buClr>
              <a:buSzPts val="1400"/>
              <a:buFont typeface="Arial"/>
              <a:buNone/>
              <a:defRPr b="0" i="0" sz="3200" u="none" cap="none" strike="noStrike">
                <a:solidFill>
                  <a:srgbClr val="FFFFFF"/>
                </a:solidFill>
                <a:latin typeface="Arial"/>
                <a:ea typeface="Arial"/>
                <a:cs typeface="Arial"/>
                <a:sym typeface="Arial"/>
              </a:defRPr>
            </a:lvl5pPr>
            <a:lvl6pPr lvl="5" marR="0" rtl="0" algn="r">
              <a:lnSpc>
                <a:spcPct val="100000"/>
              </a:lnSpc>
              <a:spcBef>
                <a:spcPts val="0"/>
              </a:spcBef>
              <a:spcAft>
                <a:spcPts val="0"/>
              </a:spcAft>
              <a:buClr>
                <a:srgbClr val="000000"/>
              </a:buClr>
              <a:buSzPts val="1400"/>
              <a:buFont typeface="Arial"/>
              <a:buNone/>
              <a:defRPr b="0" i="0" sz="3200" u="none" cap="none" strike="noStrike">
                <a:solidFill>
                  <a:srgbClr val="FFFFFF"/>
                </a:solidFill>
                <a:latin typeface="Arial"/>
                <a:ea typeface="Arial"/>
                <a:cs typeface="Arial"/>
                <a:sym typeface="Arial"/>
              </a:defRPr>
            </a:lvl6pPr>
            <a:lvl7pPr lvl="6" marR="0" rtl="0" algn="r">
              <a:lnSpc>
                <a:spcPct val="100000"/>
              </a:lnSpc>
              <a:spcBef>
                <a:spcPts val="0"/>
              </a:spcBef>
              <a:spcAft>
                <a:spcPts val="0"/>
              </a:spcAft>
              <a:buClr>
                <a:srgbClr val="000000"/>
              </a:buClr>
              <a:buSzPts val="1400"/>
              <a:buFont typeface="Arial"/>
              <a:buNone/>
              <a:defRPr b="0" i="0" sz="3200" u="none" cap="none" strike="noStrike">
                <a:solidFill>
                  <a:srgbClr val="FFFFFF"/>
                </a:solidFill>
                <a:latin typeface="Arial"/>
                <a:ea typeface="Arial"/>
                <a:cs typeface="Arial"/>
                <a:sym typeface="Arial"/>
              </a:defRPr>
            </a:lvl7pPr>
            <a:lvl8pPr lvl="7" marR="0" rtl="0" algn="r">
              <a:lnSpc>
                <a:spcPct val="100000"/>
              </a:lnSpc>
              <a:spcBef>
                <a:spcPts val="0"/>
              </a:spcBef>
              <a:spcAft>
                <a:spcPts val="0"/>
              </a:spcAft>
              <a:buClr>
                <a:srgbClr val="000000"/>
              </a:buClr>
              <a:buSzPts val="1400"/>
              <a:buFont typeface="Arial"/>
              <a:buNone/>
              <a:defRPr b="0" i="0" sz="3200" u="none" cap="none" strike="noStrike">
                <a:solidFill>
                  <a:srgbClr val="FFFFFF"/>
                </a:solidFill>
                <a:latin typeface="Arial"/>
                <a:ea typeface="Arial"/>
                <a:cs typeface="Arial"/>
                <a:sym typeface="Arial"/>
              </a:defRPr>
            </a:lvl8pPr>
            <a:lvl9pPr lvl="8" marR="0" rtl="0" algn="r">
              <a:lnSpc>
                <a:spcPct val="100000"/>
              </a:lnSpc>
              <a:spcBef>
                <a:spcPts val="0"/>
              </a:spcBef>
              <a:spcAft>
                <a:spcPts val="0"/>
              </a:spcAft>
              <a:buClr>
                <a:srgbClr val="000000"/>
              </a:buClr>
              <a:buSzPts val="1400"/>
              <a:buFont typeface="Arial"/>
              <a:buNone/>
              <a:defRPr b="0" i="0" sz="3200" u="none" cap="none" strike="noStrike">
                <a:solidFill>
                  <a:srgbClr val="FFFFFF"/>
                </a:solidFill>
                <a:latin typeface="Arial"/>
                <a:ea typeface="Arial"/>
                <a:cs typeface="Arial"/>
                <a:sym typeface="Arial"/>
              </a:defRPr>
            </a:lvl9pPr>
          </a:lstStyle>
          <a:p/>
        </p:txBody>
      </p:sp>
      <p:sp>
        <p:nvSpPr>
          <p:cNvPr id="25" name="Google Shape;25;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1pPr>
            <a:lvl2pPr indent="-381000" lvl="1" marL="9144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2pPr>
            <a:lvl3pPr indent="-381000" lvl="2" marL="1371600" marR="0" rtl="0" algn="l">
              <a:lnSpc>
                <a:spcPct val="100000"/>
              </a:lnSpc>
              <a:spcBef>
                <a:spcPts val="500"/>
              </a:spcBef>
              <a:spcAft>
                <a:spcPts val="0"/>
              </a:spcAft>
              <a:buClr>
                <a:srgbClr val="002569"/>
              </a:buClr>
              <a:buSzPts val="2400"/>
              <a:buFont typeface="Arial"/>
              <a:buChar char="o"/>
              <a:defRPr b="0" i="0" sz="2400" u="none" cap="none" strike="noStrike">
                <a:solidFill>
                  <a:srgbClr val="002569"/>
                </a:solidFill>
                <a:latin typeface="Arial"/>
                <a:ea typeface="Arial"/>
                <a:cs typeface="Arial"/>
                <a:sym typeface="Arial"/>
              </a:defRPr>
            </a:lvl3pPr>
            <a:lvl4pPr indent="-381000" lvl="3" marL="18288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4pPr>
            <a:lvl5pPr indent="-381000" lvl="4" marL="22860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
        <p:nvSpPr>
          <p:cNvPr id="26" name="Google Shape;26;p3"/>
          <p:cNvSpPr txBox="1"/>
          <p:nvPr>
            <p:ph idx="10" type="dt"/>
          </p:nvPr>
        </p:nvSpPr>
        <p:spPr>
          <a:xfrm>
            <a:off x="838200" y="6356352"/>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9pPr>
          </a:lstStyle>
          <a:p/>
        </p:txBody>
      </p:sp>
      <p:sp>
        <p:nvSpPr>
          <p:cNvPr id="27" name="Google Shape;27;p3"/>
          <p:cNvSpPr txBox="1"/>
          <p:nvPr>
            <p:ph idx="11" type="ftr"/>
          </p:nvPr>
        </p:nvSpPr>
        <p:spPr>
          <a:xfrm>
            <a:off x="4038600" y="6356352"/>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9pPr>
          </a:lstStyle>
          <a:p/>
        </p:txBody>
      </p:sp>
      <p:sp>
        <p:nvSpPr>
          <p:cNvPr id="28" name="Google Shape;28;p3"/>
          <p:cNvSpPr txBox="1"/>
          <p:nvPr>
            <p:ph idx="12" type="sldNum"/>
          </p:nvPr>
        </p:nvSpPr>
        <p:spPr>
          <a:xfrm>
            <a:off x="9652000" y="6546851"/>
            <a:ext cx="2540000" cy="246221"/>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002569"/>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002569"/>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002569"/>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002569"/>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002569"/>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002569"/>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002569"/>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002569"/>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002569"/>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5" name="Shape 145"/>
        <p:cNvGrpSpPr/>
        <p:nvPr/>
      </p:nvGrpSpPr>
      <p:grpSpPr>
        <a:xfrm>
          <a:off x="0" y="0"/>
          <a:ext cx="0" cy="0"/>
          <a:chOff x="0" y="0"/>
          <a:chExt cx="0" cy="0"/>
        </a:xfrm>
      </p:grpSpPr>
      <p:sp>
        <p:nvSpPr>
          <p:cNvPr id="146" name="Google Shape;146;p2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7" name="Google Shape;147;p2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48" name="Google Shape;148;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0" name="Google Shape;150;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51" name="Shape 151"/>
        <p:cNvGrpSpPr/>
        <p:nvPr/>
      </p:nvGrpSpPr>
      <p:grpSpPr>
        <a:xfrm>
          <a:off x="0" y="0"/>
          <a:ext cx="0" cy="0"/>
          <a:chOff x="0" y="0"/>
          <a:chExt cx="0" cy="0"/>
        </a:xfrm>
      </p:grpSpPr>
      <p:sp>
        <p:nvSpPr>
          <p:cNvPr id="152" name="Google Shape;152;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3" name="Google Shape;153;p2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 name="Google Shape;154;p2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 name="Google Shape;155;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6" name="Google Shape;156;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7" name="Google Shape;157;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58" name="Shape 158"/>
        <p:cNvGrpSpPr/>
        <p:nvPr/>
      </p:nvGrpSpPr>
      <p:grpSpPr>
        <a:xfrm>
          <a:off x="0" y="0"/>
          <a:ext cx="0" cy="0"/>
          <a:chOff x="0" y="0"/>
          <a:chExt cx="0" cy="0"/>
        </a:xfrm>
      </p:grpSpPr>
      <p:sp>
        <p:nvSpPr>
          <p:cNvPr id="159" name="Google Shape;159;p2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0" name="Google Shape;160;p2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61" name="Google Shape;161;p2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 name="Google Shape;162;p2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63" name="Google Shape;163;p2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 name="Google Shape;164;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5" name="Google Shape;165;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6" name="Google Shape;166;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7" name="Shape 167"/>
        <p:cNvGrpSpPr/>
        <p:nvPr/>
      </p:nvGrpSpPr>
      <p:grpSpPr>
        <a:xfrm>
          <a:off x="0" y="0"/>
          <a:ext cx="0" cy="0"/>
          <a:chOff x="0" y="0"/>
          <a:chExt cx="0" cy="0"/>
        </a:xfrm>
      </p:grpSpPr>
      <p:sp>
        <p:nvSpPr>
          <p:cNvPr id="168" name="Google Shape;168;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9" name="Google Shape;169;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0" name="Google Shape;170;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1" name="Google Shape;171;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2" name="Shape 172"/>
        <p:cNvGrpSpPr/>
        <p:nvPr/>
      </p:nvGrpSpPr>
      <p:grpSpPr>
        <a:xfrm>
          <a:off x="0" y="0"/>
          <a:ext cx="0" cy="0"/>
          <a:chOff x="0" y="0"/>
          <a:chExt cx="0" cy="0"/>
        </a:xfrm>
      </p:grpSpPr>
      <p:sp>
        <p:nvSpPr>
          <p:cNvPr id="173" name="Google Shape;173;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4" name="Google Shape;174;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5" name="Google Shape;175;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76" name="Shape 176"/>
        <p:cNvGrpSpPr/>
        <p:nvPr/>
      </p:nvGrpSpPr>
      <p:grpSpPr>
        <a:xfrm>
          <a:off x="0" y="0"/>
          <a:ext cx="0" cy="0"/>
          <a:chOff x="0" y="0"/>
          <a:chExt cx="0" cy="0"/>
        </a:xfrm>
      </p:grpSpPr>
      <p:sp>
        <p:nvSpPr>
          <p:cNvPr id="177" name="Google Shape;177;p2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8" name="Google Shape;178;p2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79" name="Google Shape;179;p2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80" name="Google Shape;180;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1" name="Google Shape;181;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2" name="Google Shape;182;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83" name="Shape 183"/>
        <p:cNvGrpSpPr/>
        <p:nvPr/>
      </p:nvGrpSpPr>
      <p:grpSpPr>
        <a:xfrm>
          <a:off x="0" y="0"/>
          <a:ext cx="0" cy="0"/>
          <a:chOff x="0" y="0"/>
          <a:chExt cx="0" cy="0"/>
        </a:xfrm>
      </p:grpSpPr>
      <p:sp>
        <p:nvSpPr>
          <p:cNvPr id="184" name="Google Shape;184;p3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5" name="Google Shape;185;p30"/>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86" name="Google Shape;186;p3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87" name="Google Shape;187;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8" name="Google Shape;188;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9" name="Google Shape;189;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90" name="Shape 190"/>
        <p:cNvGrpSpPr/>
        <p:nvPr/>
      </p:nvGrpSpPr>
      <p:grpSpPr>
        <a:xfrm>
          <a:off x="0" y="0"/>
          <a:ext cx="0" cy="0"/>
          <a:chOff x="0" y="0"/>
          <a:chExt cx="0" cy="0"/>
        </a:xfrm>
      </p:grpSpPr>
      <p:sp>
        <p:nvSpPr>
          <p:cNvPr id="191" name="Google Shape;191;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2" name="Google Shape;192;p3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 name="Google Shape;193;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4" name="Google Shape;194;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5" name="Google Shape;195;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96" name="Shape 196"/>
        <p:cNvGrpSpPr/>
        <p:nvPr/>
      </p:nvGrpSpPr>
      <p:grpSpPr>
        <a:xfrm>
          <a:off x="0" y="0"/>
          <a:ext cx="0" cy="0"/>
          <a:chOff x="0" y="0"/>
          <a:chExt cx="0" cy="0"/>
        </a:xfrm>
      </p:grpSpPr>
      <p:sp>
        <p:nvSpPr>
          <p:cNvPr id="197" name="Google Shape;197;p3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8" name="Google Shape;198;p3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 name="Google Shape;199;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0" name="Google Shape;200;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1" name="Google Shape;201;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k slide">
  <p:cSld name="Break slide">
    <p:spTree>
      <p:nvGrpSpPr>
        <p:cNvPr id="205" name="Shape 205"/>
        <p:cNvGrpSpPr/>
        <p:nvPr/>
      </p:nvGrpSpPr>
      <p:grpSpPr>
        <a:xfrm>
          <a:off x="0" y="0"/>
          <a:ext cx="0" cy="0"/>
          <a:chOff x="0" y="0"/>
          <a:chExt cx="0" cy="0"/>
        </a:xfrm>
      </p:grpSpPr>
      <p:sp>
        <p:nvSpPr>
          <p:cNvPr id="206" name="Google Shape;206;p34"/>
          <p:cNvSpPr/>
          <p:nvPr/>
        </p:nvSpPr>
        <p:spPr>
          <a:xfrm>
            <a:off x="1" y="-1"/>
            <a:ext cx="12192000" cy="6858000"/>
          </a:xfrm>
          <a:prstGeom prst="rect">
            <a:avLst/>
          </a:prstGeom>
          <a:solidFill>
            <a:srgbClr val="09547E">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07" name="Google Shape;207;p34"/>
          <p:cNvPicPr preferRelativeResize="0"/>
          <p:nvPr/>
        </p:nvPicPr>
        <p:blipFill rotWithShape="1">
          <a:blip r:embed="rId2">
            <a:alphaModFix/>
          </a:blip>
          <a:srcRect b="0" l="96" r="12168" t="0"/>
          <a:stretch/>
        </p:blipFill>
        <p:spPr>
          <a:xfrm>
            <a:off x="0" y="11874"/>
            <a:ext cx="12192000" cy="6858001"/>
          </a:xfrm>
          <a:prstGeom prst="rect">
            <a:avLst/>
          </a:prstGeom>
          <a:noFill/>
          <a:ln>
            <a:noFill/>
          </a:ln>
        </p:spPr>
      </p:pic>
      <p:sp>
        <p:nvSpPr>
          <p:cNvPr id="208" name="Google Shape;208;p34"/>
          <p:cNvSpPr/>
          <p:nvPr/>
        </p:nvSpPr>
        <p:spPr>
          <a:xfrm>
            <a:off x="3779999" y="-1"/>
            <a:ext cx="8412000" cy="6858000"/>
          </a:xfrm>
          <a:prstGeom prst="rect">
            <a:avLst/>
          </a:prstGeom>
          <a:solidFill>
            <a:srgbClr val="0061AA">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9" name="Google Shape;209;p34"/>
          <p:cNvSpPr/>
          <p:nvPr/>
        </p:nvSpPr>
        <p:spPr>
          <a:xfrm>
            <a:off x="-1" y="0"/>
            <a:ext cx="3780000" cy="6858000"/>
          </a:xfrm>
          <a:prstGeom prst="rect">
            <a:avLst/>
          </a:prstGeom>
          <a:solidFill>
            <a:srgbClr val="F2F2F2">
              <a:alpha val="5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0" name="Google Shape;210;p34"/>
          <p:cNvSpPr/>
          <p:nvPr/>
        </p:nvSpPr>
        <p:spPr>
          <a:xfrm>
            <a:off x="3707999" y="0"/>
            <a:ext cx="72000" cy="6858000"/>
          </a:xfrm>
          <a:prstGeom prst="rect">
            <a:avLst/>
          </a:prstGeom>
          <a:solidFill>
            <a:srgbClr val="0061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1" name="Google Shape;211;p34"/>
          <p:cNvSpPr txBox="1"/>
          <p:nvPr>
            <p:ph type="ctrTitle"/>
          </p:nvPr>
        </p:nvSpPr>
        <p:spPr>
          <a:xfrm>
            <a:off x="4262541" y="583478"/>
            <a:ext cx="7446900" cy="56274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0061AA"/>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212" name="Google Shape;212;p34"/>
          <p:cNvPicPr preferRelativeResize="0"/>
          <p:nvPr/>
        </p:nvPicPr>
        <p:blipFill rotWithShape="1">
          <a:blip r:embed="rId3">
            <a:alphaModFix/>
          </a:blip>
          <a:srcRect b="0" l="0" r="0" t="0"/>
          <a:stretch/>
        </p:blipFill>
        <p:spPr>
          <a:xfrm>
            <a:off x="837461" y="569184"/>
            <a:ext cx="2116051" cy="142659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29" name="Shape 29"/>
        <p:cNvGrpSpPr/>
        <p:nvPr/>
      </p:nvGrpSpPr>
      <p:grpSpPr>
        <a:xfrm>
          <a:off x="0" y="0"/>
          <a:ext cx="0" cy="0"/>
          <a:chOff x="0" y="0"/>
          <a:chExt cx="0" cy="0"/>
        </a:xfrm>
      </p:grpSpPr>
      <p:sp>
        <p:nvSpPr>
          <p:cNvPr id="30" name="Google Shape;30;p4"/>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3200" u="none" cap="none" strike="noStrike">
                <a:solidFill>
                  <a:srgbClr val="FFFFFF"/>
                </a:solidFill>
                <a:latin typeface="Arial"/>
                <a:ea typeface="Arial"/>
                <a:cs typeface="Arial"/>
                <a:sym typeface="Arial"/>
              </a:defRPr>
            </a:lvl1pPr>
            <a:lvl2pPr lvl="1" marR="0" rtl="0" algn="r">
              <a:lnSpc>
                <a:spcPct val="100000"/>
              </a:lnSpc>
              <a:spcBef>
                <a:spcPts val="0"/>
              </a:spcBef>
              <a:spcAft>
                <a:spcPts val="0"/>
              </a:spcAft>
              <a:buClr>
                <a:srgbClr val="000000"/>
              </a:buClr>
              <a:buSzPts val="1400"/>
              <a:buFont typeface="Arial"/>
              <a:buNone/>
              <a:defRPr b="0" i="0" sz="3200" u="none" cap="none" strike="noStrike">
                <a:solidFill>
                  <a:srgbClr val="FFFFFF"/>
                </a:solidFill>
                <a:latin typeface="Arial"/>
                <a:ea typeface="Arial"/>
                <a:cs typeface="Arial"/>
                <a:sym typeface="Arial"/>
              </a:defRPr>
            </a:lvl2pPr>
            <a:lvl3pPr lvl="2" marR="0" rtl="0" algn="r">
              <a:lnSpc>
                <a:spcPct val="100000"/>
              </a:lnSpc>
              <a:spcBef>
                <a:spcPts val="0"/>
              </a:spcBef>
              <a:spcAft>
                <a:spcPts val="0"/>
              </a:spcAft>
              <a:buClr>
                <a:srgbClr val="000000"/>
              </a:buClr>
              <a:buSzPts val="1400"/>
              <a:buFont typeface="Arial"/>
              <a:buNone/>
              <a:defRPr b="0" i="0" sz="3200" u="none" cap="none" strike="noStrike">
                <a:solidFill>
                  <a:srgbClr val="FFFFFF"/>
                </a:solidFill>
                <a:latin typeface="Arial"/>
                <a:ea typeface="Arial"/>
                <a:cs typeface="Arial"/>
                <a:sym typeface="Arial"/>
              </a:defRPr>
            </a:lvl3pPr>
            <a:lvl4pPr lvl="3" marR="0" rtl="0" algn="r">
              <a:lnSpc>
                <a:spcPct val="100000"/>
              </a:lnSpc>
              <a:spcBef>
                <a:spcPts val="0"/>
              </a:spcBef>
              <a:spcAft>
                <a:spcPts val="0"/>
              </a:spcAft>
              <a:buClr>
                <a:srgbClr val="000000"/>
              </a:buClr>
              <a:buSzPts val="1400"/>
              <a:buFont typeface="Arial"/>
              <a:buNone/>
              <a:defRPr b="0" i="0" sz="3200" u="none" cap="none" strike="noStrike">
                <a:solidFill>
                  <a:srgbClr val="FFFFFF"/>
                </a:solidFill>
                <a:latin typeface="Arial"/>
                <a:ea typeface="Arial"/>
                <a:cs typeface="Arial"/>
                <a:sym typeface="Arial"/>
              </a:defRPr>
            </a:lvl4pPr>
            <a:lvl5pPr lvl="4" marR="0" rtl="0" algn="r">
              <a:lnSpc>
                <a:spcPct val="100000"/>
              </a:lnSpc>
              <a:spcBef>
                <a:spcPts val="0"/>
              </a:spcBef>
              <a:spcAft>
                <a:spcPts val="0"/>
              </a:spcAft>
              <a:buClr>
                <a:srgbClr val="000000"/>
              </a:buClr>
              <a:buSzPts val="1400"/>
              <a:buFont typeface="Arial"/>
              <a:buNone/>
              <a:defRPr b="0" i="0" sz="3200" u="none" cap="none" strike="noStrike">
                <a:solidFill>
                  <a:srgbClr val="FFFFFF"/>
                </a:solidFill>
                <a:latin typeface="Arial"/>
                <a:ea typeface="Arial"/>
                <a:cs typeface="Arial"/>
                <a:sym typeface="Arial"/>
              </a:defRPr>
            </a:lvl5pPr>
            <a:lvl6pPr lvl="5" marR="0" rtl="0" algn="r">
              <a:lnSpc>
                <a:spcPct val="100000"/>
              </a:lnSpc>
              <a:spcBef>
                <a:spcPts val="0"/>
              </a:spcBef>
              <a:spcAft>
                <a:spcPts val="0"/>
              </a:spcAft>
              <a:buClr>
                <a:srgbClr val="000000"/>
              </a:buClr>
              <a:buSzPts val="1400"/>
              <a:buFont typeface="Arial"/>
              <a:buNone/>
              <a:defRPr b="0" i="0" sz="3200" u="none" cap="none" strike="noStrike">
                <a:solidFill>
                  <a:srgbClr val="FFFFFF"/>
                </a:solidFill>
                <a:latin typeface="Arial"/>
                <a:ea typeface="Arial"/>
                <a:cs typeface="Arial"/>
                <a:sym typeface="Arial"/>
              </a:defRPr>
            </a:lvl6pPr>
            <a:lvl7pPr lvl="6" marR="0" rtl="0" algn="r">
              <a:lnSpc>
                <a:spcPct val="100000"/>
              </a:lnSpc>
              <a:spcBef>
                <a:spcPts val="0"/>
              </a:spcBef>
              <a:spcAft>
                <a:spcPts val="0"/>
              </a:spcAft>
              <a:buClr>
                <a:srgbClr val="000000"/>
              </a:buClr>
              <a:buSzPts val="1400"/>
              <a:buFont typeface="Arial"/>
              <a:buNone/>
              <a:defRPr b="0" i="0" sz="3200" u="none" cap="none" strike="noStrike">
                <a:solidFill>
                  <a:srgbClr val="FFFFFF"/>
                </a:solidFill>
                <a:latin typeface="Arial"/>
                <a:ea typeface="Arial"/>
                <a:cs typeface="Arial"/>
                <a:sym typeface="Arial"/>
              </a:defRPr>
            </a:lvl7pPr>
            <a:lvl8pPr lvl="7" marR="0" rtl="0" algn="r">
              <a:lnSpc>
                <a:spcPct val="100000"/>
              </a:lnSpc>
              <a:spcBef>
                <a:spcPts val="0"/>
              </a:spcBef>
              <a:spcAft>
                <a:spcPts val="0"/>
              </a:spcAft>
              <a:buClr>
                <a:srgbClr val="000000"/>
              </a:buClr>
              <a:buSzPts val="1400"/>
              <a:buFont typeface="Arial"/>
              <a:buNone/>
              <a:defRPr b="0" i="0" sz="3200" u="none" cap="none" strike="noStrike">
                <a:solidFill>
                  <a:srgbClr val="FFFFFF"/>
                </a:solidFill>
                <a:latin typeface="Arial"/>
                <a:ea typeface="Arial"/>
                <a:cs typeface="Arial"/>
                <a:sym typeface="Arial"/>
              </a:defRPr>
            </a:lvl8pPr>
            <a:lvl9pPr lvl="8" marR="0" rtl="0" algn="r">
              <a:lnSpc>
                <a:spcPct val="100000"/>
              </a:lnSpc>
              <a:spcBef>
                <a:spcPts val="0"/>
              </a:spcBef>
              <a:spcAft>
                <a:spcPts val="0"/>
              </a:spcAft>
              <a:buClr>
                <a:srgbClr val="000000"/>
              </a:buClr>
              <a:buSzPts val="1400"/>
              <a:buFont typeface="Arial"/>
              <a:buNone/>
              <a:defRPr b="0" i="0" sz="3200" u="none" cap="none" strike="noStrike">
                <a:solidFill>
                  <a:srgbClr val="FFFFFF"/>
                </a:solidFill>
                <a:latin typeface="Arial"/>
                <a:ea typeface="Arial"/>
                <a:cs typeface="Arial"/>
                <a:sym typeface="Arial"/>
              </a:defRPr>
            </a:lvl9pPr>
          </a:lstStyle>
          <a:p/>
        </p:txBody>
      </p:sp>
    </p:spTree>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content 2" type="obj">
  <p:cSld name="OBJECT">
    <p:spTree>
      <p:nvGrpSpPr>
        <p:cNvPr id="213" name="Shape 213"/>
        <p:cNvGrpSpPr/>
        <p:nvPr/>
      </p:nvGrpSpPr>
      <p:grpSpPr>
        <a:xfrm>
          <a:off x="0" y="0"/>
          <a:ext cx="0" cy="0"/>
          <a:chOff x="0" y="0"/>
          <a:chExt cx="0" cy="0"/>
        </a:xfrm>
      </p:grpSpPr>
      <p:sp>
        <p:nvSpPr>
          <p:cNvPr id="214" name="Google Shape;214;p35"/>
          <p:cNvSpPr/>
          <p:nvPr/>
        </p:nvSpPr>
        <p:spPr>
          <a:xfrm>
            <a:off x="-1" y="0"/>
            <a:ext cx="3780000" cy="6858000"/>
          </a:xfrm>
          <a:prstGeom prst="rect">
            <a:avLst/>
          </a:prstGeom>
          <a:solidFill>
            <a:srgbClr val="0061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5" name="Google Shape;215;p35"/>
          <p:cNvSpPr/>
          <p:nvPr/>
        </p:nvSpPr>
        <p:spPr>
          <a:xfrm>
            <a:off x="-1" y="0"/>
            <a:ext cx="72000" cy="6858000"/>
          </a:xfrm>
          <a:prstGeom prst="rect">
            <a:avLst/>
          </a:prstGeom>
          <a:solidFill>
            <a:srgbClr val="0061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6" name="Google Shape;216;p35"/>
          <p:cNvSpPr txBox="1"/>
          <p:nvPr>
            <p:ph type="title"/>
          </p:nvPr>
        </p:nvSpPr>
        <p:spPr>
          <a:xfrm>
            <a:off x="228600" y="231775"/>
            <a:ext cx="3352800" cy="13257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chemeClr val="lt1"/>
              </a:buClr>
              <a:buSzPts val="3200"/>
              <a:buFont typeface="Arial"/>
              <a:buNone/>
              <a:defRPr sz="32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17" name="Google Shape;217;p35"/>
          <p:cNvSpPr txBox="1"/>
          <p:nvPr>
            <p:ph idx="1" type="body"/>
          </p:nvPr>
        </p:nvSpPr>
        <p:spPr>
          <a:xfrm>
            <a:off x="228600" y="1789113"/>
            <a:ext cx="3352800" cy="4183800"/>
          </a:xfrm>
          <a:prstGeom prst="rect">
            <a:avLst/>
          </a:prstGeom>
          <a:noFill/>
          <a:ln>
            <a:noFill/>
          </a:ln>
        </p:spPr>
        <p:txBody>
          <a:bodyPr anchorCtr="0" anchor="t" bIns="45700" lIns="91425" spcFirstLastPara="1" rIns="91425" wrap="square" tIns="45700">
            <a:noAutofit/>
          </a:bodyPr>
          <a:lstStyle>
            <a:lvl1pPr indent="-406400" lvl="0" marL="457200" rtl="0" algn="l">
              <a:lnSpc>
                <a:spcPct val="90000"/>
              </a:lnSpc>
              <a:spcBef>
                <a:spcPts val="1000"/>
              </a:spcBef>
              <a:spcAft>
                <a:spcPts val="0"/>
              </a:spcAft>
              <a:buClr>
                <a:schemeClr val="lt1"/>
              </a:buClr>
              <a:buSzPts val="2800"/>
              <a:buChar char="•"/>
              <a:defRPr>
                <a:solidFill>
                  <a:schemeClr val="lt1"/>
                </a:solidFill>
              </a:defRPr>
            </a:lvl1pPr>
            <a:lvl2pPr indent="-381000" lvl="1" marL="914400" rtl="0" algn="l">
              <a:lnSpc>
                <a:spcPct val="90000"/>
              </a:lnSpc>
              <a:spcBef>
                <a:spcPts val="500"/>
              </a:spcBef>
              <a:spcAft>
                <a:spcPts val="0"/>
              </a:spcAft>
              <a:buClr>
                <a:schemeClr val="lt1"/>
              </a:buClr>
              <a:buSzPts val="2400"/>
              <a:buChar char="•"/>
              <a:defRPr>
                <a:solidFill>
                  <a:schemeClr val="lt1"/>
                </a:solidFill>
              </a:defRPr>
            </a:lvl2pPr>
            <a:lvl3pPr indent="-355600" lvl="2" marL="1371600" rtl="0" algn="l">
              <a:lnSpc>
                <a:spcPct val="90000"/>
              </a:lnSpc>
              <a:spcBef>
                <a:spcPts val="500"/>
              </a:spcBef>
              <a:spcAft>
                <a:spcPts val="0"/>
              </a:spcAft>
              <a:buClr>
                <a:schemeClr val="lt1"/>
              </a:buClr>
              <a:buSzPts val="2000"/>
              <a:buChar char="•"/>
              <a:defRPr>
                <a:solidFill>
                  <a:schemeClr val="lt1"/>
                </a:solidFill>
              </a:defRPr>
            </a:lvl3pPr>
            <a:lvl4pPr indent="-342900" lvl="3" marL="1828800" rtl="0" algn="l">
              <a:lnSpc>
                <a:spcPct val="90000"/>
              </a:lnSpc>
              <a:spcBef>
                <a:spcPts val="500"/>
              </a:spcBef>
              <a:spcAft>
                <a:spcPts val="0"/>
              </a:spcAft>
              <a:buClr>
                <a:schemeClr val="lt1"/>
              </a:buClr>
              <a:buSzPts val="1800"/>
              <a:buChar char="•"/>
              <a:defRPr>
                <a:solidFill>
                  <a:schemeClr val="lt1"/>
                </a:solidFill>
              </a:defRPr>
            </a:lvl4pPr>
            <a:lvl5pPr indent="-342900" lvl="4" marL="2286000" rtl="0" algn="l">
              <a:lnSpc>
                <a:spcPct val="90000"/>
              </a:lnSpc>
              <a:spcBef>
                <a:spcPts val="500"/>
              </a:spcBef>
              <a:spcAft>
                <a:spcPts val="0"/>
              </a:spcAft>
              <a:buClr>
                <a:schemeClr val="lt1"/>
              </a:buClr>
              <a:buSzPts val="1800"/>
              <a:buChar char="•"/>
              <a:defRPr>
                <a:solidFill>
                  <a:schemeClr val="lt1"/>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218" name="Google Shape;218;p35"/>
          <p:cNvPicPr preferRelativeResize="0"/>
          <p:nvPr/>
        </p:nvPicPr>
        <p:blipFill rotWithShape="1">
          <a:blip r:embed="rId2">
            <a:alphaModFix/>
          </a:blip>
          <a:srcRect b="0" l="0" r="0" t="0"/>
          <a:stretch/>
        </p:blipFill>
        <p:spPr>
          <a:xfrm>
            <a:off x="225219" y="6250343"/>
            <a:ext cx="694180" cy="4680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ide title and content">
  <p:cSld name="Wide title and content">
    <p:spTree>
      <p:nvGrpSpPr>
        <p:cNvPr id="219" name="Shape 219"/>
        <p:cNvGrpSpPr/>
        <p:nvPr/>
      </p:nvGrpSpPr>
      <p:grpSpPr>
        <a:xfrm>
          <a:off x="0" y="0"/>
          <a:ext cx="0" cy="0"/>
          <a:chOff x="0" y="0"/>
          <a:chExt cx="0" cy="0"/>
        </a:xfrm>
      </p:grpSpPr>
      <p:sp>
        <p:nvSpPr>
          <p:cNvPr id="220" name="Google Shape;220;p36"/>
          <p:cNvSpPr/>
          <p:nvPr/>
        </p:nvSpPr>
        <p:spPr>
          <a:xfrm>
            <a:off x="-1" y="0"/>
            <a:ext cx="72000" cy="6858000"/>
          </a:xfrm>
          <a:prstGeom prst="rect">
            <a:avLst/>
          </a:prstGeom>
          <a:solidFill>
            <a:srgbClr val="0061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1" name="Google Shape;221;p36"/>
          <p:cNvSpPr txBox="1"/>
          <p:nvPr>
            <p:ph type="title"/>
          </p:nvPr>
        </p:nvSpPr>
        <p:spPr>
          <a:xfrm>
            <a:off x="228600" y="231776"/>
            <a:ext cx="11801100" cy="5994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0061AA"/>
              </a:buClr>
              <a:buSzPts val="3200"/>
              <a:buFont typeface="Arial"/>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22" name="Google Shape;222;p36"/>
          <p:cNvSpPr txBox="1"/>
          <p:nvPr>
            <p:ph idx="1" type="body"/>
          </p:nvPr>
        </p:nvSpPr>
        <p:spPr>
          <a:xfrm>
            <a:off x="228601" y="1009654"/>
            <a:ext cx="11801400" cy="56166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rgbClr val="595959"/>
              </a:buClr>
              <a:buSzPts val="1800"/>
              <a:buChar char="•"/>
              <a:defRPr/>
            </a:lvl1pPr>
            <a:lvl2pPr indent="-342900" lvl="1" marL="914400" rtl="0" algn="l">
              <a:lnSpc>
                <a:spcPct val="90000"/>
              </a:lnSpc>
              <a:spcBef>
                <a:spcPts val="500"/>
              </a:spcBef>
              <a:spcAft>
                <a:spcPts val="0"/>
              </a:spcAft>
              <a:buClr>
                <a:srgbClr val="595959"/>
              </a:buClr>
              <a:buSzPts val="1800"/>
              <a:buChar char="•"/>
              <a:defRPr/>
            </a:lvl2pPr>
            <a:lvl3pPr indent="-342900" lvl="2" marL="1371600" rtl="0" algn="l">
              <a:lnSpc>
                <a:spcPct val="90000"/>
              </a:lnSpc>
              <a:spcBef>
                <a:spcPts val="500"/>
              </a:spcBef>
              <a:spcAft>
                <a:spcPts val="0"/>
              </a:spcAft>
              <a:buClr>
                <a:srgbClr val="595959"/>
              </a:buClr>
              <a:buSzPts val="1800"/>
              <a:buChar char="•"/>
              <a:defRPr/>
            </a:lvl3pPr>
            <a:lvl4pPr indent="-342900" lvl="3" marL="1828800" rtl="0" algn="l">
              <a:lnSpc>
                <a:spcPct val="90000"/>
              </a:lnSpc>
              <a:spcBef>
                <a:spcPts val="500"/>
              </a:spcBef>
              <a:spcAft>
                <a:spcPts val="0"/>
              </a:spcAft>
              <a:buClr>
                <a:srgbClr val="595959"/>
              </a:buClr>
              <a:buSzPts val="1800"/>
              <a:buChar char="•"/>
              <a:defRPr/>
            </a:lvl4pPr>
            <a:lvl5pPr indent="-342900" lvl="4" marL="2286000" rtl="0" algn="l">
              <a:lnSpc>
                <a:spcPct val="90000"/>
              </a:lnSpc>
              <a:spcBef>
                <a:spcPts val="500"/>
              </a:spcBef>
              <a:spcAft>
                <a:spcPts val="0"/>
              </a:spcAft>
              <a:buClr>
                <a:srgbClr val="595959"/>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223" name="Google Shape;223;p36"/>
          <p:cNvPicPr preferRelativeResize="0"/>
          <p:nvPr/>
        </p:nvPicPr>
        <p:blipFill rotWithShape="1">
          <a:blip r:embed="rId2">
            <a:alphaModFix/>
          </a:blip>
          <a:srcRect b="0" l="0" r="0" t="0"/>
          <a:stretch/>
        </p:blipFill>
        <p:spPr>
          <a:xfrm>
            <a:off x="228600" y="6066468"/>
            <a:ext cx="830281" cy="559757"/>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ide Title Only">
  <p:cSld name="Wide Title Only">
    <p:spTree>
      <p:nvGrpSpPr>
        <p:cNvPr id="224" name="Shape 224"/>
        <p:cNvGrpSpPr/>
        <p:nvPr/>
      </p:nvGrpSpPr>
      <p:grpSpPr>
        <a:xfrm>
          <a:off x="0" y="0"/>
          <a:ext cx="0" cy="0"/>
          <a:chOff x="0" y="0"/>
          <a:chExt cx="0" cy="0"/>
        </a:xfrm>
      </p:grpSpPr>
      <p:sp>
        <p:nvSpPr>
          <p:cNvPr id="225" name="Google Shape;225;p37"/>
          <p:cNvSpPr/>
          <p:nvPr/>
        </p:nvSpPr>
        <p:spPr>
          <a:xfrm>
            <a:off x="-1" y="0"/>
            <a:ext cx="72000" cy="6858000"/>
          </a:xfrm>
          <a:prstGeom prst="rect">
            <a:avLst/>
          </a:prstGeom>
          <a:solidFill>
            <a:srgbClr val="0061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6" name="Google Shape;226;p37"/>
          <p:cNvSpPr txBox="1"/>
          <p:nvPr>
            <p:ph type="title"/>
          </p:nvPr>
        </p:nvSpPr>
        <p:spPr>
          <a:xfrm>
            <a:off x="228600" y="231776"/>
            <a:ext cx="11801100" cy="5994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0061AA"/>
              </a:buClr>
              <a:buSzPts val="3200"/>
              <a:buFont typeface="Arial"/>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227" name="Google Shape;227;p37"/>
          <p:cNvPicPr preferRelativeResize="0"/>
          <p:nvPr/>
        </p:nvPicPr>
        <p:blipFill rotWithShape="1">
          <a:blip r:embed="rId2">
            <a:alphaModFix/>
          </a:blip>
          <a:srcRect b="0" l="0" r="0" t="0"/>
          <a:stretch/>
        </p:blipFill>
        <p:spPr>
          <a:xfrm>
            <a:off x="228600" y="6066468"/>
            <a:ext cx="830281" cy="559757"/>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28" name="Shape 228"/>
        <p:cNvGrpSpPr/>
        <p:nvPr/>
      </p:nvGrpSpPr>
      <p:grpSpPr>
        <a:xfrm>
          <a:off x="0" y="0"/>
          <a:ext cx="0" cy="0"/>
          <a:chOff x="0" y="0"/>
          <a:chExt cx="0" cy="0"/>
        </a:xfrm>
      </p:grpSpPr>
      <p:sp>
        <p:nvSpPr>
          <p:cNvPr id="229" name="Google Shape;229;p38"/>
          <p:cNvSpPr txBox="1"/>
          <p:nvPr>
            <p:ph type="title"/>
          </p:nvPr>
        </p:nvSpPr>
        <p:spPr>
          <a:xfrm>
            <a:off x="181517" y="176109"/>
            <a:ext cx="9784200" cy="914400"/>
          </a:xfrm>
          <a:prstGeom prst="rect">
            <a:avLst/>
          </a:prstGeom>
          <a:noFill/>
          <a:ln>
            <a:noFill/>
          </a:ln>
        </p:spPr>
        <p:txBody>
          <a:bodyPr anchorCtr="0" anchor="ctr" bIns="45700" lIns="91425" spcFirstLastPara="1" rIns="91425" wrap="square" tIns="45700">
            <a:noAutofit/>
          </a:bodyPr>
          <a:lstStyle>
            <a:lvl1pPr lvl="0" rtl="0" algn="l">
              <a:lnSpc>
                <a:spcPct val="85000"/>
              </a:lnSpc>
              <a:spcBef>
                <a:spcPts val="0"/>
              </a:spcBef>
              <a:spcAft>
                <a:spcPts val="0"/>
              </a:spcAft>
              <a:buClr>
                <a:schemeClr val="dk2"/>
              </a:buClr>
              <a:buSzPts val="1800"/>
              <a:buFont typeface="Arial"/>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30" name="Google Shape;230;p38"/>
          <p:cNvSpPr txBox="1"/>
          <p:nvPr>
            <p:ph idx="1" type="body"/>
          </p:nvPr>
        </p:nvSpPr>
        <p:spPr>
          <a:xfrm rot="5400000">
            <a:off x="3581899" y="-2101091"/>
            <a:ext cx="4866300" cy="116673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200"/>
              </a:spcBef>
              <a:spcAft>
                <a:spcPts val="0"/>
              </a:spcAft>
              <a:buClr>
                <a:srgbClr val="595959"/>
              </a:buClr>
              <a:buSzPts val="1800"/>
              <a:buChar char="▪"/>
              <a:defRPr/>
            </a:lvl1pPr>
            <a:lvl2pPr indent="-342900" lvl="1" marL="914400" rtl="0" algn="l">
              <a:lnSpc>
                <a:spcPct val="90000"/>
              </a:lnSpc>
              <a:spcBef>
                <a:spcPts val="200"/>
              </a:spcBef>
              <a:spcAft>
                <a:spcPts val="0"/>
              </a:spcAft>
              <a:buClr>
                <a:srgbClr val="595959"/>
              </a:buClr>
              <a:buSzPts val="1800"/>
              <a:buChar char="▪"/>
              <a:defRPr/>
            </a:lvl2pPr>
            <a:lvl3pPr indent="-342900" lvl="2" marL="1371600" rtl="0" algn="l">
              <a:lnSpc>
                <a:spcPct val="90000"/>
              </a:lnSpc>
              <a:spcBef>
                <a:spcPts val="400"/>
              </a:spcBef>
              <a:spcAft>
                <a:spcPts val="0"/>
              </a:spcAft>
              <a:buClr>
                <a:srgbClr val="595959"/>
              </a:buClr>
              <a:buSzPts val="1800"/>
              <a:buChar char="▪"/>
              <a:defRPr/>
            </a:lvl3pPr>
            <a:lvl4pPr indent="-342900" lvl="3" marL="1828800" rtl="0" algn="l">
              <a:lnSpc>
                <a:spcPct val="90000"/>
              </a:lnSpc>
              <a:spcBef>
                <a:spcPts val="400"/>
              </a:spcBef>
              <a:spcAft>
                <a:spcPts val="0"/>
              </a:spcAft>
              <a:buClr>
                <a:srgbClr val="595959"/>
              </a:buClr>
              <a:buSzPts val="1800"/>
              <a:buChar char="▪"/>
              <a:defRPr/>
            </a:lvl4pPr>
            <a:lvl5pPr indent="-342900" lvl="4" marL="2286000" rtl="0" algn="l">
              <a:lnSpc>
                <a:spcPct val="90000"/>
              </a:lnSpc>
              <a:spcBef>
                <a:spcPts val="400"/>
              </a:spcBef>
              <a:spcAft>
                <a:spcPts val="0"/>
              </a:spcAft>
              <a:buClr>
                <a:srgbClr val="595959"/>
              </a:buClr>
              <a:buSzPts val="1800"/>
              <a:buChar char="▪"/>
              <a:defRPr/>
            </a:lvl5pPr>
            <a:lvl6pPr indent="-342900" lvl="5" marL="2743200" rtl="0" algn="l">
              <a:lnSpc>
                <a:spcPct val="90000"/>
              </a:lnSpc>
              <a:spcBef>
                <a:spcPts val="400"/>
              </a:spcBef>
              <a:spcAft>
                <a:spcPts val="0"/>
              </a:spcAft>
              <a:buClr>
                <a:schemeClr val="dk1"/>
              </a:buClr>
              <a:buSzPts val="1800"/>
              <a:buChar char="▪"/>
              <a:defRPr/>
            </a:lvl6pPr>
            <a:lvl7pPr indent="-342900" lvl="6" marL="3200400" rtl="0" algn="l">
              <a:lnSpc>
                <a:spcPct val="90000"/>
              </a:lnSpc>
              <a:spcBef>
                <a:spcPts val="400"/>
              </a:spcBef>
              <a:spcAft>
                <a:spcPts val="0"/>
              </a:spcAft>
              <a:buClr>
                <a:schemeClr val="dk1"/>
              </a:buClr>
              <a:buSzPts val="1800"/>
              <a:buChar char="▪"/>
              <a:defRPr/>
            </a:lvl7pPr>
            <a:lvl8pPr indent="-342900" lvl="7" marL="3657600" rtl="0" algn="l">
              <a:lnSpc>
                <a:spcPct val="90000"/>
              </a:lnSpc>
              <a:spcBef>
                <a:spcPts val="400"/>
              </a:spcBef>
              <a:spcAft>
                <a:spcPts val="0"/>
              </a:spcAft>
              <a:buClr>
                <a:schemeClr val="dk1"/>
              </a:buClr>
              <a:buSzPts val="1800"/>
              <a:buChar char="▪"/>
              <a:defRPr/>
            </a:lvl8pPr>
            <a:lvl9pPr indent="-342900" lvl="8" marL="4114800" rtl="0" algn="l">
              <a:lnSpc>
                <a:spcPct val="90000"/>
              </a:lnSpc>
              <a:spcBef>
                <a:spcPts val="400"/>
              </a:spcBef>
              <a:spcAft>
                <a:spcPts val="400"/>
              </a:spcAft>
              <a:buClr>
                <a:schemeClr val="dk1"/>
              </a:buClr>
              <a:buSzPts val="1800"/>
              <a:buChar char="▪"/>
              <a:defRPr/>
            </a:lvl9pPr>
          </a:lstStyle>
          <a:p/>
        </p:txBody>
      </p:sp>
      <p:sp>
        <p:nvSpPr>
          <p:cNvPr id="231" name="Google Shape;231;p38"/>
          <p:cNvSpPr txBox="1"/>
          <p:nvPr>
            <p:ph idx="10" type="dt"/>
          </p:nvPr>
        </p:nvSpPr>
        <p:spPr>
          <a:xfrm>
            <a:off x="1202266" y="6422854"/>
            <a:ext cx="30009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lt1"/>
              </a:buClr>
              <a:buSzPts val="1400"/>
              <a:buFont typeface="Corbel"/>
              <a:buNone/>
              <a:defRPr b="0" i="0" sz="1800" u="none" cap="none" strike="noStrike">
                <a:solidFill>
                  <a:schemeClr val="lt1"/>
                </a:solidFill>
                <a:latin typeface="Corbel"/>
                <a:ea typeface="Corbel"/>
                <a:cs typeface="Corbel"/>
                <a:sym typeface="Corbel"/>
              </a:defRPr>
            </a:lvl1pPr>
            <a:lvl2pPr lvl="1" marR="0" rtl="0" algn="l">
              <a:lnSpc>
                <a:spcPct val="100000"/>
              </a:lnSpc>
              <a:spcBef>
                <a:spcPts val="0"/>
              </a:spcBef>
              <a:spcAft>
                <a:spcPts val="0"/>
              </a:spcAft>
              <a:buClr>
                <a:schemeClr val="lt1"/>
              </a:buClr>
              <a:buSzPts val="1400"/>
              <a:buFont typeface="Corbel"/>
              <a:buNone/>
              <a:defRPr b="0" i="0" sz="1800" u="none" cap="none" strike="noStrike">
                <a:solidFill>
                  <a:schemeClr val="lt1"/>
                </a:solidFill>
                <a:latin typeface="Corbel"/>
                <a:ea typeface="Corbel"/>
                <a:cs typeface="Corbel"/>
                <a:sym typeface="Corbel"/>
              </a:defRPr>
            </a:lvl2pPr>
            <a:lvl3pPr lvl="2" marR="0" rtl="0" algn="l">
              <a:lnSpc>
                <a:spcPct val="100000"/>
              </a:lnSpc>
              <a:spcBef>
                <a:spcPts val="0"/>
              </a:spcBef>
              <a:spcAft>
                <a:spcPts val="0"/>
              </a:spcAft>
              <a:buClr>
                <a:schemeClr val="lt1"/>
              </a:buClr>
              <a:buSzPts val="1400"/>
              <a:buFont typeface="Corbel"/>
              <a:buNone/>
              <a:defRPr b="0" i="0" sz="1800" u="none" cap="none" strike="noStrike">
                <a:solidFill>
                  <a:schemeClr val="lt1"/>
                </a:solidFill>
                <a:latin typeface="Corbel"/>
                <a:ea typeface="Corbel"/>
                <a:cs typeface="Corbel"/>
                <a:sym typeface="Corbel"/>
              </a:defRPr>
            </a:lvl3pPr>
            <a:lvl4pPr lvl="3" marR="0" rtl="0" algn="l">
              <a:lnSpc>
                <a:spcPct val="100000"/>
              </a:lnSpc>
              <a:spcBef>
                <a:spcPts val="0"/>
              </a:spcBef>
              <a:spcAft>
                <a:spcPts val="0"/>
              </a:spcAft>
              <a:buClr>
                <a:schemeClr val="lt1"/>
              </a:buClr>
              <a:buSzPts val="1400"/>
              <a:buFont typeface="Corbel"/>
              <a:buNone/>
              <a:defRPr b="0" i="0" sz="1800" u="none" cap="none" strike="noStrike">
                <a:solidFill>
                  <a:schemeClr val="lt1"/>
                </a:solidFill>
                <a:latin typeface="Corbel"/>
                <a:ea typeface="Corbel"/>
                <a:cs typeface="Corbel"/>
                <a:sym typeface="Corbel"/>
              </a:defRPr>
            </a:lvl4pPr>
            <a:lvl5pPr lvl="4" marR="0" rtl="0" algn="l">
              <a:lnSpc>
                <a:spcPct val="100000"/>
              </a:lnSpc>
              <a:spcBef>
                <a:spcPts val="0"/>
              </a:spcBef>
              <a:spcAft>
                <a:spcPts val="0"/>
              </a:spcAft>
              <a:buClr>
                <a:schemeClr val="lt1"/>
              </a:buClr>
              <a:buSzPts val="1400"/>
              <a:buFont typeface="Corbel"/>
              <a:buNone/>
              <a:defRPr b="0" i="0" sz="1800" u="none" cap="none" strike="noStrike">
                <a:solidFill>
                  <a:schemeClr val="lt1"/>
                </a:solidFill>
                <a:latin typeface="Corbel"/>
                <a:ea typeface="Corbel"/>
                <a:cs typeface="Corbel"/>
                <a:sym typeface="Corbel"/>
              </a:defRPr>
            </a:lvl5pPr>
            <a:lvl6pPr lvl="5" marR="0" rtl="0" algn="l">
              <a:lnSpc>
                <a:spcPct val="100000"/>
              </a:lnSpc>
              <a:spcBef>
                <a:spcPts val="0"/>
              </a:spcBef>
              <a:spcAft>
                <a:spcPts val="0"/>
              </a:spcAft>
              <a:buClr>
                <a:schemeClr val="lt1"/>
              </a:buClr>
              <a:buSzPts val="1400"/>
              <a:buFont typeface="Corbel"/>
              <a:buNone/>
              <a:defRPr b="0" i="0" sz="1800" u="none" cap="none" strike="noStrike">
                <a:solidFill>
                  <a:schemeClr val="lt1"/>
                </a:solidFill>
                <a:latin typeface="Corbel"/>
                <a:ea typeface="Corbel"/>
                <a:cs typeface="Corbel"/>
                <a:sym typeface="Corbel"/>
              </a:defRPr>
            </a:lvl6pPr>
            <a:lvl7pPr lvl="6" marR="0" rtl="0" algn="l">
              <a:lnSpc>
                <a:spcPct val="100000"/>
              </a:lnSpc>
              <a:spcBef>
                <a:spcPts val="0"/>
              </a:spcBef>
              <a:spcAft>
                <a:spcPts val="0"/>
              </a:spcAft>
              <a:buClr>
                <a:schemeClr val="lt1"/>
              </a:buClr>
              <a:buSzPts val="1400"/>
              <a:buFont typeface="Corbel"/>
              <a:buNone/>
              <a:defRPr b="0" i="0" sz="1800" u="none" cap="none" strike="noStrike">
                <a:solidFill>
                  <a:schemeClr val="lt1"/>
                </a:solidFill>
                <a:latin typeface="Corbel"/>
                <a:ea typeface="Corbel"/>
                <a:cs typeface="Corbel"/>
                <a:sym typeface="Corbel"/>
              </a:defRPr>
            </a:lvl7pPr>
            <a:lvl8pPr lvl="7" marR="0" rtl="0" algn="l">
              <a:lnSpc>
                <a:spcPct val="100000"/>
              </a:lnSpc>
              <a:spcBef>
                <a:spcPts val="0"/>
              </a:spcBef>
              <a:spcAft>
                <a:spcPts val="0"/>
              </a:spcAft>
              <a:buClr>
                <a:schemeClr val="lt1"/>
              </a:buClr>
              <a:buSzPts val="1400"/>
              <a:buFont typeface="Corbel"/>
              <a:buNone/>
              <a:defRPr b="0" i="0" sz="1800" u="none" cap="none" strike="noStrike">
                <a:solidFill>
                  <a:schemeClr val="lt1"/>
                </a:solidFill>
                <a:latin typeface="Corbel"/>
                <a:ea typeface="Corbel"/>
                <a:cs typeface="Corbel"/>
                <a:sym typeface="Corbel"/>
              </a:defRPr>
            </a:lvl8pPr>
            <a:lvl9pPr lvl="8" marR="0" rtl="0" algn="l">
              <a:lnSpc>
                <a:spcPct val="100000"/>
              </a:lnSpc>
              <a:spcBef>
                <a:spcPts val="0"/>
              </a:spcBef>
              <a:spcAft>
                <a:spcPts val="0"/>
              </a:spcAft>
              <a:buClr>
                <a:schemeClr val="lt1"/>
              </a:buClr>
              <a:buSzPts val="1400"/>
              <a:buFont typeface="Corbel"/>
              <a:buNone/>
              <a:defRPr b="0" i="0" sz="1800" u="none" cap="none" strike="noStrike">
                <a:solidFill>
                  <a:schemeClr val="lt1"/>
                </a:solidFill>
                <a:latin typeface="Corbel"/>
                <a:ea typeface="Corbel"/>
                <a:cs typeface="Corbel"/>
                <a:sym typeface="Corbel"/>
              </a:defRPr>
            </a:lvl9pPr>
          </a:lstStyle>
          <a:p/>
        </p:txBody>
      </p:sp>
      <p:sp>
        <p:nvSpPr>
          <p:cNvPr id="232" name="Google Shape;232;p38"/>
          <p:cNvSpPr txBox="1"/>
          <p:nvPr>
            <p:ph idx="11" type="ftr"/>
          </p:nvPr>
        </p:nvSpPr>
        <p:spPr>
          <a:xfrm>
            <a:off x="5596471" y="6422854"/>
            <a:ext cx="50445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lt1"/>
              </a:buClr>
              <a:buSzPts val="1400"/>
              <a:buFont typeface="Corbel"/>
              <a:buNone/>
              <a:defRPr b="0" i="0" sz="1800" u="none" cap="none" strike="noStrike">
                <a:solidFill>
                  <a:schemeClr val="lt1"/>
                </a:solidFill>
                <a:latin typeface="Corbel"/>
                <a:ea typeface="Corbel"/>
                <a:cs typeface="Corbel"/>
                <a:sym typeface="Corbel"/>
              </a:defRPr>
            </a:lvl1pPr>
            <a:lvl2pPr lvl="1" marR="0" rtl="0" algn="l">
              <a:lnSpc>
                <a:spcPct val="100000"/>
              </a:lnSpc>
              <a:spcBef>
                <a:spcPts val="0"/>
              </a:spcBef>
              <a:spcAft>
                <a:spcPts val="0"/>
              </a:spcAft>
              <a:buClr>
                <a:schemeClr val="lt1"/>
              </a:buClr>
              <a:buSzPts val="1400"/>
              <a:buFont typeface="Corbel"/>
              <a:buNone/>
              <a:defRPr b="0" i="0" sz="1800" u="none" cap="none" strike="noStrike">
                <a:solidFill>
                  <a:schemeClr val="lt1"/>
                </a:solidFill>
                <a:latin typeface="Corbel"/>
                <a:ea typeface="Corbel"/>
                <a:cs typeface="Corbel"/>
                <a:sym typeface="Corbel"/>
              </a:defRPr>
            </a:lvl2pPr>
            <a:lvl3pPr lvl="2" marR="0" rtl="0" algn="l">
              <a:lnSpc>
                <a:spcPct val="100000"/>
              </a:lnSpc>
              <a:spcBef>
                <a:spcPts val="0"/>
              </a:spcBef>
              <a:spcAft>
                <a:spcPts val="0"/>
              </a:spcAft>
              <a:buClr>
                <a:schemeClr val="lt1"/>
              </a:buClr>
              <a:buSzPts val="1400"/>
              <a:buFont typeface="Corbel"/>
              <a:buNone/>
              <a:defRPr b="0" i="0" sz="1800" u="none" cap="none" strike="noStrike">
                <a:solidFill>
                  <a:schemeClr val="lt1"/>
                </a:solidFill>
                <a:latin typeface="Corbel"/>
                <a:ea typeface="Corbel"/>
                <a:cs typeface="Corbel"/>
                <a:sym typeface="Corbel"/>
              </a:defRPr>
            </a:lvl3pPr>
            <a:lvl4pPr lvl="3" marR="0" rtl="0" algn="l">
              <a:lnSpc>
                <a:spcPct val="100000"/>
              </a:lnSpc>
              <a:spcBef>
                <a:spcPts val="0"/>
              </a:spcBef>
              <a:spcAft>
                <a:spcPts val="0"/>
              </a:spcAft>
              <a:buClr>
                <a:schemeClr val="lt1"/>
              </a:buClr>
              <a:buSzPts val="1400"/>
              <a:buFont typeface="Corbel"/>
              <a:buNone/>
              <a:defRPr b="0" i="0" sz="1800" u="none" cap="none" strike="noStrike">
                <a:solidFill>
                  <a:schemeClr val="lt1"/>
                </a:solidFill>
                <a:latin typeface="Corbel"/>
                <a:ea typeface="Corbel"/>
                <a:cs typeface="Corbel"/>
                <a:sym typeface="Corbel"/>
              </a:defRPr>
            </a:lvl4pPr>
            <a:lvl5pPr lvl="4" marR="0" rtl="0" algn="l">
              <a:lnSpc>
                <a:spcPct val="100000"/>
              </a:lnSpc>
              <a:spcBef>
                <a:spcPts val="0"/>
              </a:spcBef>
              <a:spcAft>
                <a:spcPts val="0"/>
              </a:spcAft>
              <a:buClr>
                <a:schemeClr val="lt1"/>
              </a:buClr>
              <a:buSzPts val="1400"/>
              <a:buFont typeface="Corbel"/>
              <a:buNone/>
              <a:defRPr b="0" i="0" sz="1800" u="none" cap="none" strike="noStrike">
                <a:solidFill>
                  <a:schemeClr val="lt1"/>
                </a:solidFill>
                <a:latin typeface="Corbel"/>
                <a:ea typeface="Corbel"/>
                <a:cs typeface="Corbel"/>
                <a:sym typeface="Corbel"/>
              </a:defRPr>
            </a:lvl5pPr>
            <a:lvl6pPr lvl="5" marR="0" rtl="0" algn="l">
              <a:lnSpc>
                <a:spcPct val="100000"/>
              </a:lnSpc>
              <a:spcBef>
                <a:spcPts val="0"/>
              </a:spcBef>
              <a:spcAft>
                <a:spcPts val="0"/>
              </a:spcAft>
              <a:buClr>
                <a:schemeClr val="lt1"/>
              </a:buClr>
              <a:buSzPts val="1400"/>
              <a:buFont typeface="Corbel"/>
              <a:buNone/>
              <a:defRPr b="0" i="0" sz="1800" u="none" cap="none" strike="noStrike">
                <a:solidFill>
                  <a:schemeClr val="lt1"/>
                </a:solidFill>
                <a:latin typeface="Corbel"/>
                <a:ea typeface="Corbel"/>
                <a:cs typeface="Corbel"/>
                <a:sym typeface="Corbel"/>
              </a:defRPr>
            </a:lvl6pPr>
            <a:lvl7pPr lvl="6" marR="0" rtl="0" algn="l">
              <a:lnSpc>
                <a:spcPct val="100000"/>
              </a:lnSpc>
              <a:spcBef>
                <a:spcPts val="0"/>
              </a:spcBef>
              <a:spcAft>
                <a:spcPts val="0"/>
              </a:spcAft>
              <a:buClr>
                <a:schemeClr val="lt1"/>
              </a:buClr>
              <a:buSzPts val="1400"/>
              <a:buFont typeface="Corbel"/>
              <a:buNone/>
              <a:defRPr b="0" i="0" sz="1800" u="none" cap="none" strike="noStrike">
                <a:solidFill>
                  <a:schemeClr val="lt1"/>
                </a:solidFill>
                <a:latin typeface="Corbel"/>
                <a:ea typeface="Corbel"/>
                <a:cs typeface="Corbel"/>
                <a:sym typeface="Corbel"/>
              </a:defRPr>
            </a:lvl7pPr>
            <a:lvl8pPr lvl="7" marR="0" rtl="0" algn="l">
              <a:lnSpc>
                <a:spcPct val="100000"/>
              </a:lnSpc>
              <a:spcBef>
                <a:spcPts val="0"/>
              </a:spcBef>
              <a:spcAft>
                <a:spcPts val="0"/>
              </a:spcAft>
              <a:buClr>
                <a:schemeClr val="lt1"/>
              </a:buClr>
              <a:buSzPts val="1400"/>
              <a:buFont typeface="Corbel"/>
              <a:buNone/>
              <a:defRPr b="0" i="0" sz="1800" u="none" cap="none" strike="noStrike">
                <a:solidFill>
                  <a:schemeClr val="lt1"/>
                </a:solidFill>
                <a:latin typeface="Corbel"/>
                <a:ea typeface="Corbel"/>
                <a:cs typeface="Corbel"/>
                <a:sym typeface="Corbel"/>
              </a:defRPr>
            </a:lvl8pPr>
            <a:lvl9pPr lvl="8" marR="0" rtl="0" algn="l">
              <a:lnSpc>
                <a:spcPct val="100000"/>
              </a:lnSpc>
              <a:spcBef>
                <a:spcPts val="0"/>
              </a:spcBef>
              <a:spcAft>
                <a:spcPts val="0"/>
              </a:spcAft>
              <a:buClr>
                <a:schemeClr val="lt1"/>
              </a:buClr>
              <a:buSzPts val="1400"/>
              <a:buFont typeface="Corbel"/>
              <a:buNone/>
              <a:defRPr b="0" i="0" sz="1800" u="none" cap="none" strike="noStrike">
                <a:solidFill>
                  <a:schemeClr val="lt1"/>
                </a:solidFill>
                <a:latin typeface="Corbel"/>
                <a:ea typeface="Corbel"/>
                <a:cs typeface="Corbel"/>
                <a:sym typeface="Corbel"/>
              </a:defRPr>
            </a:lvl9pPr>
          </a:lstStyle>
          <a:p/>
        </p:txBody>
      </p:sp>
      <p:sp>
        <p:nvSpPr>
          <p:cNvPr id="233" name="Google Shape;233;p38"/>
          <p:cNvSpPr txBox="1"/>
          <p:nvPr>
            <p:ph idx="12" type="sldNum"/>
          </p:nvPr>
        </p:nvSpPr>
        <p:spPr>
          <a:xfrm>
            <a:off x="10658927" y="6422854"/>
            <a:ext cx="9462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lt1"/>
              </a:buClr>
              <a:buSzPts val="1800"/>
              <a:buFont typeface="Corbel"/>
              <a:buNone/>
              <a:defRPr b="0" i="0" sz="1800" u="none" cap="none" strike="noStrike">
                <a:solidFill>
                  <a:schemeClr val="lt1"/>
                </a:solidFill>
                <a:latin typeface="Corbel"/>
                <a:ea typeface="Corbel"/>
                <a:cs typeface="Corbel"/>
                <a:sym typeface="Corbel"/>
              </a:defRPr>
            </a:lvl1pPr>
            <a:lvl2pPr indent="0" lvl="1" marL="0" marR="0" rtl="0" algn="l">
              <a:lnSpc>
                <a:spcPct val="100000"/>
              </a:lnSpc>
              <a:spcBef>
                <a:spcPts val="0"/>
              </a:spcBef>
              <a:spcAft>
                <a:spcPts val="0"/>
              </a:spcAft>
              <a:buClr>
                <a:schemeClr val="lt1"/>
              </a:buClr>
              <a:buSzPts val="1800"/>
              <a:buFont typeface="Corbel"/>
              <a:buNone/>
              <a:defRPr b="0" i="0" sz="1800" u="none" cap="none" strike="noStrike">
                <a:solidFill>
                  <a:schemeClr val="lt1"/>
                </a:solidFill>
                <a:latin typeface="Corbel"/>
                <a:ea typeface="Corbel"/>
                <a:cs typeface="Corbel"/>
                <a:sym typeface="Corbel"/>
              </a:defRPr>
            </a:lvl2pPr>
            <a:lvl3pPr indent="0" lvl="2" marL="0" marR="0" rtl="0" algn="l">
              <a:lnSpc>
                <a:spcPct val="100000"/>
              </a:lnSpc>
              <a:spcBef>
                <a:spcPts val="0"/>
              </a:spcBef>
              <a:spcAft>
                <a:spcPts val="0"/>
              </a:spcAft>
              <a:buClr>
                <a:schemeClr val="lt1"/>
              </a:buClr>
              <a:buSzPts val="1800"/>
              <a:buFont typeface="Corbel"/>
              <a:buNone/>
              <a:defRPr b="0" i="0" sz="1800" u="none" cap="none" strike="noStrike">
                <a:solidFill>
                  <a:schemeClr val="lt1"/>
                </a:solidFill>
                <a:latin typeface="Corbel"/>
                <a:ea typeface="Corbel"/>
                <a:cs typeface="Corbel"/>
                <a:sym typeface="Corbel"/>
              </a:defRPr>
            </a:lvl3pPr>
            <a:lvl4pPr indent="0" lvl="3" marL="0" marR="0" rtl="0" algn="l">
              <a:lnSpc>
                <a:spcPct val="100000"/>
              </a:lnSpc>
              <a:spcBef>
                <a:spcPts val="0"/>
              </a:spcBef>
              <a:spcAft>
                <a:spcPts val="0"/>
              </a:spcAft>
              <a:buClr>
                <a:schemeClr val="lt1"/>
              </a:buClr>
              <a:buSzPts val="1800"/>
              <a:buFont typeface="Corbel"/>
              <a:buNone/>
              <a:defRPr b="0" i="0" sz="1800" u="none" cap="none" strike="noStrike">
                <a:solidFill>
                  <a:schemeClr val="lt1"/>
                </a:solidFill>
                <a:latin typeface="Corbel"/>
                <a:ea typeface="Corbel"/>
                <a:cs typeface="Corbel"/>
                <a:sym typeface="Corbel"/>
              </a:defRPr>
            </a:lvl4pPr>
            <a:lvl5pPr indent="0" lvl="4" marL="0" marR="0" rtl="0" algn="l">
              <a:lnSpc>
                <a:spcPct val="100000"/>
              </a:lnSpc>
              <a:spcBef>
                <a:spcPts val="0"/>
              </a:spcBef>
              <a:spcAft>
                <a:spcPts val="0"/>
              </a:spcAft>
              <a:buClr>
                <a:schemeClr val="lt1"/>
              </a:buClr>
              <a:buSzPts val="1800"/>
              <a:buFont typeface="Corbel"/>
              <a:buNone/>
              <a:defRPr b="0" i="0" sz="1800" u="none" cap="none" strike="noStrike">
                <a:solidFill>
                  <a:schemeClr val="lt1"/>
                </a:solidFill>
                <a:latin typeface="Corbel"/>
                <a:ea typeface="Corbel"/>
                <a:cs typeface="Corbel"/>
                <a:sym typeface="Corbel"/>
              </a:defRPr>
            </a:lvl5pPr>
            <a:lvl6pPr indent="0" lvl="5" marL="0" marR="0" rtl="0" algn="l">
              <a:lnSpc>
                <a:spcPct val="100000"/>
              </a:lnSpc>
              <a:spcBef>
                <a:spcPts val="0"/>
              </a:spcBef>
              <a:spcAft>
                <a:spcPts val="0"/>
              </a:spcAft>
              <a:buClr>
                <a:schemeClr val="lt1"/>
              </a:buClr>
              <a:buSzPts val="1800"/>
              <a:buFont typeface="Corbel"/>
              <a:buNone/>
              <a:defRPr b="0" i="0" sz="1800" u="none" cap="none" strike="noStrike">
                <a:solidFill>
                  <a:schemeClr val="lt1"/>
                </a:solidFill>
                <a:latin typeface="Corbel"/>
                <a:ea typeface="Corbel"/>
                <a:cs typeface="Corbel"/>
                <a:sym typeface="Corbel"/>
              </a:defRPr>
            </a:lvl6pPr>
            <a:lvl7pPr indent="0" lvl="6" marL="0" marR="0" rtl="0" algn="l">
              <a:lnSpc>
                <a:spcPct val="100000"/>
              </a:lnSpc>
              <a:spcBef>
                <a:spcPts val="0"/>
              </a:spcBef>
              <a:spcAft>
                <a:spcPts val="0"/>
              </a:spcAft>
              <a:buClr>
                <a:schemeClr val="lt1"/>
              </a:buClr>
              <a:buSzPts val="1800"/>
              <a:buFont typeface="Corbel"/>
              <a:buNone/>
              <a:defRPr b="0" i="0" sz="1800" u="none" cap="none" strike="noStrike">
                <a:solidFill>
                  <a:schemeClr val="lt1"/>
                </a:solidFill>
                <a:latin typeface="Corbel"/>
                <a:ea typeface="Corbel"/>
                <a:cs typeface="Corbel"/>
                <a:sym typeface="Corbel"/>
              </a:defRPr>
            </a:lvl7pPr>
            <a:lvl8pPr indent="0" lvl="7" marL="0" marR="0" rtl="0" algn="l">
              <a:lnSpc>
                <a:spcPct val="100000"/>
              </a:lnSpc>
              <a:spcBef>
                <a:spcPts val="0"/>
              </a:spcBef>
              <a:spcAft>
                <a:spcPts val="0"/>
              </a:spcAft>
              <a:buClr>
                <a:schemeClr val="lt1"/>
              </a:buClr>
              <a:buSzPts val="1800"/>
              <a:buFont typeface="Corbel"/>
              <a:buNone/>
              <a:defRPr b="0" i="0" sz="1800" u="none" cap="none" strike="noStrike">
                <a:solidFill>
                  <a:schemeClr val="lt1"/>
                </a:solidFill>
                <a:latin typeface="Corbel"/>
                <a:ea typeface="Corbel"/>
                <a:cs typeface="Corbel"/>
                <a:sym typeface="Corbel"/>
              </a:defRPr>
            </a:lvl8pPr>
            <a:lvl9pPr indent="0" lvl="8" marL="0" marR="0" rtl="0" algn="l">
              <a:lnSpc>
                <a:spcPct val="100000"/>
              </a:lnSpc>
              <a:spcBef>
                <a:spcPts val="0"/>
              </a:spcBef>
              <a:spcAft>
                <a:spcPts val="0"/>
              </a:spcAft>
              <a:buClr>
                <a:schemeClr val="lt1"/>
              </a:buClr>
              <a:buSzPts val="1800"/>
              <a:buFont typeface="Corbel"/>
              <a:buNone/>
              <a:defRPr b="0" i="0" sz="1800" u="none" cap="none" strike="noStrike">
                <a:solidFill>
                  <a:schemeClr val="lt1"/>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 Slide 1">
    <p:spTree>
      <p:nvGrpSpPr>
        <p:cNvPr id="234" name="Shape 234"/>
        <p:cNvGrpSpPr/>
        <p:nvPr/>
      </p:nvGrpSpPr>
      <p:grpSpPr>
        <a:xfrm>
          <a:off x="0" y="0"/>
          <a:ext cx="0" cy="0"/>
          <a:chOff x="0" y="0"/>
          <a:chExt cx="0" cy="0"/>
        </a:xfrm>
      </p:grpSpPr>
      <p:pic>
        <p:nvPicPr>
          <p:cNvPr id="235" name="Google Shape;235;p39"/>
          <p:cNvPicPr preferRelativeResize="0"/>
          <p:nvPr/>
        </p:nvPicPr>
        <p:blipFill rotWithShape="1">
          <a:blip r:embed="rId2">
            <a:alphaModFix/>
          </a:blip>
          <a:srcRect b="0" l="18423" r="20529" t="0"/>
          <a:stretch/>
        </p:blipFill>
        <p:spPr>
          <a:xfrm>
            <a:off x="3708002" y="4"/>
            <a:ext cx="8484000" cy="6857998"/>
          </a:xfrm>
          <a:prstGeom prst="rect">
            <a:avLst/>
          </a:prstGeom>
          <a:noFill/>
          <a:ln>
            <a:noFill/>
          </a:ln>
        </p:spPr>
      </p:pic>
      <p:sp>
        <p:nvSpPr>
          <p:cNvPr id="236" name="Google Shape;236;p39"/>
          <p:cNvSpPr/>
          <p:nvPr/>
        </p:nvSpPr>
        <p:spPr>
          <a:xfrm>
            <a:off x="3779999" y="-1"/>
            <a:ext cx="8412000" cy="6858000"/>
          </a:xfrm>
          <a:prstGeom prst="rect">
            <a:avLst/>
          </a:prstGeom>
          <a:solidFill>
            <a:srgbClr val="0061AA">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7" name="Google Shape;237;p39"/>
          <p:cNvSpPr/>
          <p:nvPr/>
        </p:nvSpPr>
        <p:spPr>
          <a:xfrm>
            <a:off x="-1" y="0"/>
            <a:ext cx="3780000" cy="6858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8" name="Google Shape;238;p39"/>
          <p:cNvSpPr/>
          <p:nvPr/>
        </p:nvSpPr>
        <p:spPr>
          <a:xfrm>
            <a:off x="3707999" y="0"/>
            <a:ext cx="72000" cy="6858000"/>
          </a:xfrm>
          <a:prstGeom prst="rect">
            <a:avLst/>
          </a:prstGeom>
          <a:solidFill>
            <a:srgbClr val="0061AA"/>
          </a:solidFill>
          <a:ln cap="flat" cmpd="sng" w="12700">
            <a:solidFill>
              <a:srgbClr val="0061A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9" name="Google Shape;239;p39"/>
          <p:cNvSpPr txBox="1"/>
          <p:nvPr>
            <p:ph type="ctrTitle"/>
          </p:nvPr>
        </p:nvSpPr>
        <p:spPr>
          <a:xfrm>
            <a:off x="4262543" y="569184"/>
            <a:ext cx="7273200" cy="22851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lt1"/>
              </a:buClr>
              <a:buSzPts val="4400"/>
              <a:buFont typeface="Arial"/>
              <a:buNone/>
              <a:defRPr sz="44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40" name="Google Shape;240;p39"/>
          <p:cNvSpPr txBox="1"/>
          <p:nvPr>
            <p:ph idx="1" type="subTitle"/>
          </p:nvPr>
        </p:nvSpPr>
        <p:spPr>
          <a:xfrm>
            <a:off x="4262540" y="3228326"/>
            <a:ext cx="7273200" cy="10686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1000"/>
              </a:spcBef>
              <a:spcAft>
                <a:spcPts val="0"/>
              </a:spcAft>
              <a:buClr>
                <a:schemeClr val="lt1"/>
              </a:buClr>
              <a:buSzPts val="3200"/>
              <a:buNone/>
              <a:defRPr sz="3200">
                <a:solidFill>
                  <a:schemeClr val="lt1"/>
                </a:solidFill>
              </a:defRPr>
            </a:lvl1pPr>
            <a:lvl2pPr lvl="1" rtl="0" algn="ctr">
              <a:lnSpc>
                <a:spcPct val="90000"/>
              </a:lnSpc>
              <a:spcBef>
                <a:spcPts val="500"/>
              </a:spcBef>
              <a:spcAft>
                <a:spcPts val="0"/>
              </a:spcAft>
              <a:buClr>
                <a:srgbClr val="595959"/>
              </a:buClr>
              <a:buSzPts val="2000"/>
              <a:buNone/>
              <a:defRPr sz="2000"/>
            </a:lvl2pPr>
            <a:lvl3pPr lvl="2" rtl="0" algn="ctr">
              <a:lnSpc>
                <a:spcPct val="90000"/>
              </a:lnSpc>
              <a:spcBef>
                <a:spcPts val="500"/>
              </a:spcBef>
              <a:spcAft>
                <a:spcPts val="0"/>
              </a:spcAft>
              <a:buClr>
                <a:srgbClr val="595959"/>
              </a:buClr>
              <a:buSzPts val="1800"/>
              <a:buNone/>
              <a:defRPr sz="1800"/>
            </a:lvl3pPr>
            <a:lvl4pPr lvl="3" rtl="0" algn="ctr">
              <a:lnSpc>
                <a:spcPct val="90000"/>
              </a:lnSpc>
              <a:spcBef>
                <a:spcPts val="500"/>
              </a:spcBef>
              <a:spcAft>
                <a:spcPts val="0"/>
              </a:spcAft>
              <a:buClr>
                <a:srgbClr val="595959"/>
              </a:buClr>
              <a:buSzPts val="1600"/>
              <a:buNone/>
              <a:defRPr sz="1600"/>
            </a:lvl4pPr>
            <a:lvl5pPr lvl="4" rtl="0" algn="ctr">
              <a:lnSpc>
                <a:spcPct val="90000"/>
              </a:lnSpc>
              <a:spcBef>
                <a:spcPts val="500"/>
              </a:spcBef>
              <a:spcAft>
                <a:spcPts val="0"/>
              </a:spcAft>
              <a:buClr>
                <a:srgbClr val="595959"/>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pic>
        <p:nvPicPr>
          <p:cNvPr id="241" name="Google Shape;241;p39"/>
          <p:cNvPicPr preferRelativeResize="0"/>
          <p:nvPr/>
        </p:nvPicPr>
        <p:blipFill rotWithShape="1">
          <a:blip r:embed="rId3">
            <a:alphaModFix/>
          </a:blip>
          <a:srcRect b="0" l="0" r="0" t="0"/>
          <a:stretch/>
        </p:blipFill>
        <p:spPr>
          <a:xfrm>
            <a:off x="837461" y="569184"/>
            <a:ext cx="2116051" cy="1426592"/>
          </a:xfrm>
          <a:prstGeom prst="rect">
            <a:avLst/>
          </a:prstGeom>
          <a:noFill/>
          <a:ln>
            <a:noFill/>
          </a:ln>
        </p:spPr>
      </p:pic>
      <p:sp>
        <p:nvSpPr>
          <p:cNvPr id="242" name="Google Shape;242;p39"/>
          <p:cNvSpPr txBox="1"/>
          <p:nvPr/>
        </p:nvSpPr>
        <p:spPr>
          <a:xfrm>
            <a:off x="4262539" y="4588102"/>
            <a:ext cx="7273200" cy="20295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2400"/>
              <a:buFont typeface="Arial"/>
              <a:buNone/>
            </a:pPr>
            <a:r>
              <a:rPr b="0" i="0" lang="en-US" sz="2400" u="none" cap="none" strike="noStrike">
                <a:solidFill>
                  <a:schemeClr val="lt1"/>
                </a:solidFill>
                <a:latin typeface="Arial"/>
                <a:ea typeface="Arial"/>
                <a:cs typeface="Arial"/>
                <a:sym typeface="Arial"/>
              </a:rPr>
              <a:t>Presenter Name</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chemeClr val="lt1"/>
              </a:buClr>
              <a:buSzPts val="2400"/>
              <a:buFont typeface="Arial"/>
              <a:buNone/>
            </a:pPr>
            <a:r>
              <a:rPr b="0" i="0" lang="en-US" sz="2400" u="none" cap="none" strike="noStrike">
                <a:solidFill>
                  <a:schemeClr val="lt1"/>
                </a:solidFill>
                <a:latin typeface="Arial"/>
                <a:ea typeface="Arial"/>
                <a:cs typeface="Arial"/>
                <a:sym typeface="Arial"/>
              </a:rPr>
              <a:t>Presenter title</a:t>
            </a:r>
            <a:endParaRPr b="0" i="0" sz="2400" u="none" cap="none" strike="noStrike">
              <a:solidFill>
                <a:schemeClr val="lt1"/>
              </a:solidFill>
              <a:latin typeface="Arial"/>
              <a:ea typeface="Arial"/>
              <a:cs typeface="Arial"/>
              <a:sym typeface="Arial"/>
            </a:endParaRPr>
          </a:p>
        </p:txBody>
      </p:sp>
      <p:sp>
        <p:nvSpPr>
          <p:cNvPr id="243" name="Google Shape;243;p39"/>
          <p:cNvSpPr txBox="1"/>
          <p:nvPr/>
        </p:nvSpPr>
        <p:spPr>
          <a:xfrm>
            <a:off x="471437" y="4585505"/>
            <a:ext cx="2482200" cy="1515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61AA"/>
              </a:buClr>
              <a:buSzPts val="2400"/>
              <a:buFont typeface="Arial"/>
              <a:buNone/>
            </a:pPr>
            <a:r>
              <a:rPr b="1" i="0" lang="en-US" sz="2400" u="none" cap="none" strike="noStrike">
                <a:solidFill>
                  <a:srgbClr val="0061AA"/>
                </a:solidFill>
                <a:latin typeface="Arial"/>
                <a:ea typeface="Arial"/>
                <a:cs typeface="Arial"/>
                <a:sym typeface="Arial"/>
              </a:rPr>
              <a:t>Meeting Name</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70ABB2"/>
              </a:buClr>
              <a:buSzPts val="2400"/>
              <a:buFont typeface="Arial"/>
              <a:buNone/>
            </a:pPr>
            <a:r>
              <a:rPr b="1" i="0" lang="en-US" sz="2400" u="none" cap="none" strike="noStrike">
                <a:solidFill>
                  <a:srgbClr val="70ABB2"/>
                </a:solidFill>
                <a:latin typeface="Arial"/>
                <a:ea typeface="Arial"/>
                <a:cs typeface="Arial"/>
                <a:sym typeface="Arial"/>
              </a:rPr>
              <a:t>Date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70ABB2"/>
              </a:buClr>
              <a:buSzPts val="2400"/>
              <a:buFont typeface="Arial"/>
              <a:buNone/>
            </a:pPr>
            <a:r>
              <a:rPr b="1" i="0" lang="en-US" sz="2400" u="none" cap="none" strike="noStrike">
                <a:solidFill>
                  <a:srgbClr val="70ABB2"/>
                </a:solidFill>
                <a:latin typeface="Arial"/>
                <a:ea typeface="Arial"/>
                <a:cs typeface="Arial"/>
                <a:sym typeface="Arial"/>
              </a:rPr>
              <a:t>Location</a:t>
            </a:r>
            <a:endParaRPr b="1" i="0" sz="2400" u="none" cap="none" strike="noStrike">
              <a:solidFill>
                <a:srgbClr val="70ABB2"/>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1">
  <p:cSld name="4_Title Slide 1">
    <p:spTree>
      <p:nvGrpSpPr>
        <p:cNvPr id="244" name="Shape 244"/>
        <p:cNvGrpSpPr/>
        <p:nvPr/>
      </p:nvGrpSpPr>
      <p:grpSpPr>
        <a:xfrm>
          <a:off x="0" y="0"/>
          <a:ext cx="0" cy="0"/>
          <a:chOff x="0" y="0"/>
          <a:chExt cx="0" cy="0"/>
        </a:xfrm>
      </p:grpSpPr>
      <p:pic>
        <p:nvPicPr>
          <p:cNvPr id="245" name="Google Shape;245;p40"/>
          <p:cNvPicPr preferRelativeResize="0"/>
          <p:nvPr/>
        </p:nvPicPr>
        <p:blipFill rotWithShape="1">
          <a:blip r:embed="rId2">
            <a:alphaModFix/>
          </a:blip>
          <a:srcRect b="0" l="18423" r="20529" t="0"/>
          <a:stretch/>
        </p:blipFill>
        <p:spPr>
          <a:xfrm>
            <a:off x="3708002" y="4"/>
            <a:ext cx="8484000" cy="6857998"/>
          </a:xfrm>
          <a:prstGeom prst="rect">
            <a:avLst/>
          </a:prstGeom>
          <a:noFill/>
          <a:ln>
            <a:noFill/>
          </a:ln>
        </p:spPr>
      </p:pic>
      <p:sp>
        <p:nvSpPr>
          <p:cNvPr id="246" name="Google Shape;246;p40"/>
          <p:cNvSpPr/>
          <p:nvPr/>
        </p:nvSpPr>
        <p:spPr>
          <a:xfrm>
            <a:off x="3779999" y="-1"/>
            <a:ext cx="8412000" cy="6858000"/>
          </a:xfrm>
          <a:prstGeom prst="rect">
            <a:avLst/>
          </a:prstGeom>
          <a:solidFill>
            <a:srgbClr val="0061AA">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7" name="Google Shape;247;p40"/>
          <p:cNvSpPr/>
          <p:nvPr/>
        </p:nvSpPr>
        <p:spPr>
          <a:xfrm>
            <a:off x="3707999" y="0"/>
            <a:ext cx="72000" cy="6858000"/>
          </a:xfrm>
          <a:prstGeom prst="rect">
            <a:avLst/>
          </a:prstGeom>
          <a:solidFill>
            <a:srgbClr val="0061AA"/>
          </a:solidFill>
          <a:ln cap="flat" cmpd="sng" w="12700">
            <a:solidFill>
              <a:srgbClr val="0061A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8" name="Google Shape;248;p40"/>
          <p:cNvSpPr txBox="1"/>
          <p:nvPr>
            <p:ph type="ctrTitle"/>
          </p:nvPr>
        </p:nvSpPr>
        <p:spPr>
          <a:xfrm>
            <a:off x="4262543" y="569184"/>
            <a:ext cx="7273200" cy="22851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lt1"/>
              </a:buClr>
              <a:buSzPts val="4400"/>
              <a:buFont typeface="Arial"/>
              <a:buNone/>
              <a:defRPr sz="44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49" name="Google Shape;249;p40"/>
          <p:cNvSpPr txBox="1"/>
          <p:nvPr>
            <p:ph idx="1" type="subTitle"/>
          </p:nvPr>
        </p:nvSpPr>
        <p:spPr>
          <a:xfrm>
            <a:off x="4262540" y="3228326"/>
            <a:ext cx="7273200" cy="10686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1000"/>
              </a:spcBef>
              <a:spcAft>
                <a:spcPts val="0"/>
              </a:spcAft>
              <a:buClr>
                <a:schemeClr val="lt1"/>
              </a:buClr>
              <a:buSzPts val="3200"/>
              <a:buNone/>
              <a:defRPr sz="3200">
                <a:solidFill>
                  <a:schemeClr val="lt1"/>
                </a:solidFill>
              </a:defRPr>
            </a:lvl1pPr>
            <a:lvl2pPr lvl="1" rtl="0" algn="ctr">
              <a:lnSpc>
                <a:spcPct val="90000"/>
              </a:lnSpc>
              <a:spcBef>
                <a:spcPts val="500"/>
              </a:spcBef>
              <a:spcAft>
                <a:spcPts val="0"/>
              </a:spcAft>
              <a:buClr>
                <a:srgbClr val="595959"/>
              </a:buClr>
              <a:buSzPts val="2000"/>
              <a:buNone/>
              <a:defRPr sz="2000"/>
            </a:lvl2pPr>
            <a:lvl3pPr lvl="2" rtl="0" algn="ctr">
              <a:lnSpc>
                <a:spcPct val="90000"/>
              </a:lnSpc>
              <a:spcBef>
                <a:spcPts val="500"/>
              </a:spcBef>
              <a:spcAft>
                <a:spcPts val="0"/>
              </a:spcAft>
              <a:buClr>
                <a:srgbClr val="595959"/>
              </a:buClr>
              <a:buSzPts val="1800"/>
              <a:buNone/>
              <a:defRPr sz="1800"/>
            </a:lvl3pPr>
            <a:lvl4pPr lvl="3" rtl="0" algn="ctr">
              <a:lnSpc>
                <a:spcPct val="90000"/>
              </a:lnSpc>
              <a:spcBef>
                <a:spcPts val="500"/>
              </a:spcBef>
              <a:spcAft>
                <a:spcPts val="0"/>
              </a:spcAft>
              <a:buClr>
                <a:srgbClr val="595959"/>
              </a:buClr>
              <a:buSzPts val="1600"/>
              <a:buNone/>
              <a:defRPr sz="1600"/>
            </a:lvl4pPr>
            <a:lvl5pPr lvl="4" rtl="0" algn="ctr">
              <a:lnSpc>
                <a:spcPct val="90000"/>
              </a:lnSpc>
              <a:spcBef>
                <a:spcPts val="500"/>
              </a:spcBef>
              <a:spcAft>
                <a:spcPts val="0"/>
              </a:spcAft>
              <a:buClr>
                <a:srgbClr val="595959"/>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pic>
        <p:nvPicPr>
          <p:cNvPr id="250" name="Google Shape;250;p40"/>
          <p:cNvPicPr preferRelativeResize="0"/>
          <p:nvPr/>
        </p:nvPicPr>
        <p:blipFill rotWithShape="1">
          <a:blip r:embed="rId3">
            <a:alphaModFix/>
          </a:blip>
          <a:srcRect b="0" l="0" r="0" t="0"/>
          <a:stretch/>
        </p:blipFill>
        <p:spPr>
          <a:xfrm>
            <a:off x="837461" y="569184"/>
            <a:ext cx="2116051" cy="1426592"/>
          </a:xfrm>
          <a:prstGeom prst="rect">
            <a:avLst/>
          </a:prstGeom>
          <a:noFill/>
          <a:ln>
            <a:noFill/>
          </a:ln>
        </p:spPr>
      </p:pic>
      <p:sp>
        <p:nvSpPr>
          <p:cNvPr id="251" name="Google Shape;251;p40"/>
          <p:cNvSpPr txBox="1"/>
          <p:nvPr/>
        </p:nvSpPr>
        <p:spPr>
          <a:xfrm>
            <a:off x="4262539" y="4588102"/>
            <a:ext cx="7273200" cy="20295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2400"/>
              <a:buFont typeface="Arial"/>
              <a:buNone/>
            </a:pPr>
            <a:r>
              <a:rPr b="0" i="0" lang="en-US" sz="2400" u="none" cap="none" strike="noStrike">
                <a:solidFill>
                  <a:schemeClr val="lt1"/>
                </a:solidFill>
                <a:latin typeface="Arial"/>
                <a:ea typeface="Arial"/>
                <a:cs typeface="Arial"/>
                <a:sym typeface="Arial"/>
              </a:rPr>
              <a:t>Presenter Name</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chemeClr val="lt1"/>
              </a:buClr>
              <a:buSzPts val="2400"/>
              <a:buFont typeface="Arial"/>
              <a:buNone/>
            </a:pPr>
            <a:r>
              <a:rPr b="0" i="0" lang="en-US" sz="2400" u="none" cap="none" strike="noStrike">
                <a:solidFill>
                  <a:schemeClr val="lt1"/>
                </a:solidFill>
                <a:latin typeface="Arial"/>
                <a:ea typeface="Arial"/>
                <a:cs typeface="Arial"/>
                <a:sym typeface="Arial"/>
              </a:rPr>
              <a:t>Presenter title</a:t>
            </a:r>
            <a:endParaRPr b="0" i="0" sz="2400" u="none" cap="none" strike="noStrike">
              <a:solidFill>
                <a:schemeClr val="lt1"/>
              </a:solidFill>
              <a:latin typeface="Arial"/>
              <a:ea typeface="Arial"/>
              <a:cs typeface="Arial"/>
              <a:sym typeface="Arial"/>
            </a:endParaRPr>
          </a:p>
        </p:txBody>
      </p:sp>
      <p:sp>
        <p:nvSpPr>
          <p:cNvPr id="252" name="Google Shape;252;p40"/>
          <p:cNvSpPr txBox="1"/>
          <p:nvPr/>
        </p:nvSpPr>
        <p:spPr>
          <a:xfrm>
            <a:off x="471437" y="4585505"/>
            <a:ext cx="2482200" cy="1515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61AA"/>
              </a:buClr>
              <a:buSzPts val="2400"/>
              <a:buFont typeface="Arial"/>
              <a:buNone/>
            </a:pPr>
            <a:r>
              <a:rPr b="1" i="0" lang="en-US" sz="2400" u="none" cap="none" strike="noStrike">
                <a:solidFill>
                  <a:srgbClr val="0061AA"/>
                </a:solidFill>
                <a:latin typeface="Arial"/>
                <a:ea typeface="Arial"/>
                <a:cs typeface="Arial"/>
                <a:sym typeface="Arial"/>
              </a:rPr>
              <a:t>Meeting Name</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70ABB2"/>
              </a:buClr>
              <a:buSzPts val="2400"/>
              <a:buFont typeface="Arial"/>
              <a:buNone/>
            </a:pPr>
            <a:r>
              <a:rPr b="1" i="0" lang="en-US" sz="2400" u="none" cap="none" strike="noStrike">
                <a:solidFill>
                  <a:srgbClr val="70ABB2"/>
                </a:solidFill>
                <a:latin typeface="Arial"/>
                <a:ea typeface="Arial"/>
                <a:cs typeface="Arial"/>
                <a:sym typeface="Arial"/>
              </a:rPr>
              <a:t>Date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70ABB2"/>
              </a:buClr>
              <a:buSzPts val="2400"/>
              <a:buFont typeface="Arial"/>
              <a:buNone/>
            </a:pPr>
            <a:r>
              <a:rPr b="1" i="0" lang="en-US" sz="2400" u="none" cap="none" strike="noStrike">
                <a:solidFill>
                  <a:srgbClr val="70ABB2"/>
                </a:solidFill>
                <a:latin typeface="Arial"/>
                <a:ea typeface="Arial"/>
                <a:cs typeface="Arial"/>
                <a:sym typeface="Arial"/>
              </a:rPr>
              <a:t>Location</a:t>
            </a:r>
            <a:endParaRPr b="1" i="0" sz="2400" u="none" cap="none" strike="noStrike">
              <a:solidFill>
                <a:srgbClr val="70ABB2"/>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1">
  <p:cSld name="1_Title Slide 1">
    <p:spTree>
      <p:nvGrpSpPr>
        <p:cNvPr id="253" name="Shape 253"/>
        <p:cNvGrpSpPr/>
        <p:nvPr/>
      </p:nvGrpSpPr>
      <p:grpSpPr>
        <a:xfrm>
          <a:off x="0" y="0"/>
          <a:ext cx="0" cy="0"/>
          <a:chOff x="0" y="0"/>
          <a:chExt cx="0" cy="0"/>
        </a:xfrm>
      </p:grpSpPr>
      <p:pic>
        <p:nvPicPr>
          <p:cNvPr id="254" name="Google Shape;254;p41"/>
          <p:cNvPicPr preferRelativeResize="0"/>
          <p:nvPr/>
        </p:nvPicPr>
        <p:blipFill rotWithShape="1">
          <a:blip r:embed="rId2">
            <a:alphaModFix/>
          </a:blip>
          <a:srcRect b="0" l="18423" r="20529" t="0"/>
          <a:stretch/>
        </p:blipFill>
        <p:spPr>
          <a:xfrm>
            <a:off x="3708002" y="4"/>
            <a:ext cx="8484000" cy="6857998"/>
          </a:xfrm>
          <a:prstGeom prst="rect">
            <a:avLst/>
          </a:prstGeom>
          <a:noFill/>
          <a:ln>
            <a:noFill/>
          </a:ln>
        </p:spPr>
      </p:pic>
      <p:sp>
        <p:nvSpPr>
          <p:cNvPr id="255" name="Google Shape;255;p41"/>
          <p:cNvSpPr/>
          <p:nvPr/>
        </p:nvSpPr>
        <p:spPr>
          <a:xfrm>
            <a:off x="3779999" y="-1"/>
            <a:ext cx="8412000" cy="6858000"/>
          </a:xfrm>
          <a:prstGeom prst="rect">
            <a:avLst/>
          </a:prstGeom>
          <a:solidFill>
            <a:srgbClr val="0061AA">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6" name="Google Shape;256;p41"/>
          <p:cNvSpPr/>
          <p:nvPr/>
        </p:nvSpPr>
        <p:spPr>
          <a:xfrm>
            <a:off x="3707999" y="0"/>
            <a:ext cx="72000" cy="6858000"/>
          </a:xfrm>
          <a:prstGeom prst="rect">
            <a:avLst/>
          </a:prstGeom>
          <a:solidFill>
            <a:srgbClr val="0061AA"/>
          </a:solidFill>
          <a:ln cap="flat" cmpd="sng" w="12700">
            <a:solidFill>
              <a:srgbClr val="0061A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7" name="Google Shape;257;p41"/>
          <p:cNvSpPr txBox="1"/>
          <p:nvPr/>
        </p:nvSpPr>
        <p:spPr>
          <a:xfrm>
            <a:off x="209007" y="3157153"/>
            <a:ext cx="3397500" cy="2154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0061AA"/>
                </a:solidFill>
                <a:latin typeface="Arial"/>
                <a:ea typeface="Arial"/>
                <a:cs typeface="Arial"/>
                <a:sym typeface="Arial"/>
              </a:rPr>
              <a:t>Linking Ocean and Coastal Information with Society: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0061AA"/>
                </a:solidFill>
                <a:latin typeface="Arial"/>
                <a:ea typeface="Arial"/>
                <a:cs typeface="Arial"/>
                <a:sym typeface="Arial"/>
              </a:rPr>
              <a:t>The GEO Blue Planet Initiative</a:t>
            </a:r>
            <a:endParaRPr b="0" i="0" sz="1400" u="none" cap="none" strike="noStrike">
              <a:solidFill>
                <a:srgbClr val="000000"/>
              </a:solidFill>
              <a:latin typeface="Arial"/>
              <a:ea typeface="Arial"/>
              <a:cs typeface="Arial"/>
              <a:sym typeface="Arial"/>
            </a:endParaRPr>
          </a:p>
        </p:txBody>
      </p:sp>
      <p:sp>
        <p:nvSpPr>
          <p:cNvPr id="258" name="Google Shape;258;p41"/>
          <p:cNvSpPr txBox="1"/>
          <p:nvPr>
            <p:ph type="ctrTitle"/>
          </p:nvPr>
        </p:nvSpPr>
        <p:spPr>
          <a:xfrm>
            <a:off x="4262543" y="569184"/>
            <a:ext cx="7273200" cy="22851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lt1"/>
              </a:buClr>
              <a:buSzPts val="4400"/>
              <a:buFont typeface="Arial"/>
              <a:buNone/>
              <a:defRPr sz="44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59" name="Google Shape;259;p41"/>
          <p:cNvSpPr txBox="1"/>
          <p:nvPr>
            <p:ph idx="1" type="subTitle"/>
          </p:nvPr>
        </p:nvSpPr>
        <p:spPr>
          <a:xfrm>
            <a:off x="4262540" y="3228326"/>
            <a:ext cx="7273200" cy="20295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1000"/>
              </a:spcBef>
              <a:spcAft>
                <a:spcPts val="0"/>
              </a:spcAft>
              <a:buClr>
                <a:schemeClr val="lt1"/>
              </a:buClr>
              <a:buSzPts val="3200"/>
              <a:buNone/>
              <a:defRPr sz="3200">
                <a:solidFill>
                  <a:schemeClr val="lt1"/>
                </a:solidFill>
              </a:defRPr>
            </a:lvl1pPr>
            <a:lvl2pPr lvl="1" rtl="0" algn="ctr">
              <a:lnSpc>
                <a:spcPct val="90000"/>
              </a:lnSpc>
              <a:spcBef>
                <a:spcPts val="500"/>
              </a:spcBef>
              <a:spcAft>
                <a:spcPts val="0"/>
              </a:spcAft>
              <a:buClr>
                <a:srgbClr val="595959"/>
              </a:buClr>
              <a:buSzPts val="2000"/>
              <a:buNone/>
              <a:defRPr sz="2000"/>
            </a:lvl2pPr>
            <a:lvl3pPr lvl="2" rtl="0" algn="ctr">
              <a:lnSpc>
                <a:spcPct val="90000"/>
              </a:lnSpc>
              <a:spcBef>
                <a:spcPts val="500"/>
              </a:spcBef>
              <a:spcAft>
                <a:spcPts val="0"/>
              </a:spcAft>
              <a:buClr>
                <a:srgbClr val="595959"/>
              </a:buClr>
              <a:buSzPts val="1800"/>
              <a:buNone/>
              <a:defRPr sz="1800"/>
            </a:lvl3pPr>
            <a:lvl4pPr lvl="3" rtl="0" algn="ctr">
              <a:lnSpc>
                <a:spcPct val="90000"/>
              </a:lnSpc>
              <a:spcBef>
                <a:spcPts val="500"/>
              </a:spcBef>
              <a:spcAft>
                <a:spcPts val="0"/>
              </a:spcAft>
              <a:buClr>
                <a:srgbClr val="595959"/>
              </a:buClr>
              <a:buSzPts val="1600"/>
              <a:buNone/>
              <a:defRPr sz="1600"/>
            </a:lvl4pPr>
            <a:lvl5pPr lvl="4" rtl="0" algn="ctr">
              <a:lnSpc>
                <a:spcPct val="90000"/>
              </a:lnSpc>
              <a:spcBef>
                <a:spcPts val="500"/>
              </a:spcBef>
              <a:spcAft>
                <a:spcPts val="0"/>
              </a:spcAft>
              <a:buClr>
                <a:srgbClr val="595959"/>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pic>
        <p:nvPicPr>
          <p:cNvPr id="260" name="Google Shape;260;p41"/>
          <p:cNvPicPr preferRelativeResize="0"/>
          <p:nvPr/>
        </p:nvPicPr>
        <p:blipFill rotWithShape="1">
          <a:blip r:embed="rId3">
            <a:alphaModFix/>
          </a:blip>
          <a:srcRect b="0" l="0" r="0" t="0"/>
          <a:stretch/>
        </p:blipFill>
        <p:spPr>
          <a:xfrm>
            <a:off x="837461" y="569184"/>
            <a:ext cx="2116051" cy="1426592"/>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1">
  <p:cSld name="2_Title Slide 1">
    <p:spTree>
      <p:nvGrpSpPr>
        <p:cNvPr id="261" name="Shape 261"/>
        <p:cNvGrpSpPr/>
        <p:nvPr/>
      </p:nvGrpSpPr>
      <p:grpSpPr>
        <a:xfrm>
          <a:off x="0" y="0"/>
          <a:ext cx="0" cy="0"/>
          <a:chOff x="0" y="0"/>
          <a:chExt cx="0" cy="0"/>
        </a:xfrm>
      </p:grpSpPr>
      <p:pic>
        <p:nvPicPr>
          <p:cNvPr id="262" name="Google Shape;262;p42"/>
          <p:cNvPicPr preferRelativeResize="0"/>
          <p:nvPr/>
        </p:nvPicPr>
        <p:blipFill rotWithShape="1">
          <a:blip r:embed="rId2">
            <a:alphaModFix/>
          </a:blip>
          <a:srcRect b="0" l="18423" r="20529" t="0"/>
          <a:stretch/>
        </p:blipFill>
        <p:spPr>
          <a:xfrm>
            <a:off x="3708002" y="4"/>
            <a:ext cx="8484000" cy="6857998"/>
          </a:xfrm>
          <a:prstGeom prst="rect">
            <a:avLst/>
          </a:prstGeom>
          <a:noFill/>
          <a:ln>
            <a:noFill/>
          </a:ln>
        </p:spPr>
      </p:pic>
      <p:sp>
        <p:nvSpPr>
          <p:cNvPr id="263" name="Google Shape;263;p42"/>
          <p:cNvSpPr/>
          <p:nvPr/>
        </p:nvSpPr>
        <p:spPr>
          <a:xfrm>
            <a:off x="3779999" y="-1"/>
            <a:ext cx="8412000" cy="6858000"/>
          </a:xfrm>
          <a:prstGeom prst="rect">
            <a:avLst/>
          </a:prstGeom>
          <a:solidFill>
            <a:srgbClr val="0061AA">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4" name="Google Shape;264;p42"/>
          <p:cNvSpPr/>
          <p:nvPr/>
        </p:nvSpPr>
        <p:spPr>
          <a:xfrm>
            <a:off x="3707999" y="0"/>
            <a:ext cx="72000" cy="6858000"/>
          </a:xfrm>
          <a:prstGeom prst="rect">
            <a:avLst/>
          </a:prstGeom>
          <a:solidFill>
            <a:srgbClr val="0061AA"/>
          </a:solidFill>
          <a:ln cap="flat" cmpd="sng" w="12700">
            <a:solidFill>
              <a:srgbClr val="0061A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5" name="Google Shape;265;p42"/>
          <p:cNvSpPr txBox="1"/>
          <p:nvPr/>
        </p:nvSpPr>
        <p:spPr>
          <a:xfrm>
            <a:off x="209007" y="3157153"/>
            <a:ext cx="3397500" cy="2154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0061AA"/>
                </a:solidFill>
                <a:latin typeface="Arial"/>
                <a:ea typeface="Arial"/>
                <a:cs typeface="Arial"/>
                <a:sym typeface="Arial"/>
              </a:rPr>
              <a:t>Linking Ocean and Coastal Information with Society: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0061AA"/>
                </a:solidFill>
                <a:latin typeface="Arial"/>
                <a:ea typeface="Arial"/>
                <a:cs typeface="Arial"/>
                <a:sym typeface="Arial"/>
              </a:rPr>
              <a:t>The GEO Blue Planet Initiative</a:t>
            </a:r>
            <a:endParaRPr b="0" i="0" sz="1400" u="none" cap="none" strike="noStrike">
              <a:solidFill>
                <a:srgbClr val="000000"/>
              </a:solidFill>
              <a:latin typeface="Arial"/>
              <a:ea typeface="Arial"/>
              <a:cs typeface="Arial"/>
              <a:sym typeface="Arial"/>
            </a:endParaRPr>
          </a:p>
        </p:txBody>
      </p:sp>
      <p:sp>
        <p:nvSpPr>
          <p:cNvPr id="266" name="Google Shape;266;p42"/>
          <p:cNvSpPr txBox="1"/>
          <p:nvPr>
            <p:ph type="ctrTitle"/>
          </p:nvPr>
        </p:nvSpPr>
        <p:spPr>
          <a:xfrm>
            <a:off x="4262543" y="569184"/>
            <a:ext cx="7273200" cy="22851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lt1"/>
              </a:buClr>
              <a:buSzPts val="4400"/>
              <a:buFont typeface="Arial"/>
              <a:buNone/>
              <a:defRPr sz="44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67" name="Google Shape;267;p42"/>
          <p:cNvSpPr txBox="1"/>
          <p:nvPr>
            <p:ph idx="1" type="subTitle"/>
          </p:nvPr>
        </p:nvSpPr>
        <p:spPr>
          <a:xfrm>
            <a:off x="4262540" y="3228326"/>
            <a:ext cx="7273200" cy="20295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1000"/>
              </a:spcBef>
              <a:spcAft>
                <a:spcPts val="0"/>
              </a:spcAft>
              <a:buClr>
                <a:schemeClr val="lt1"/>
              </a:buClr>
              <a:buSzPts val="3200"/>
              <a:buNone/>
              <a:defRPr sz="3200">
                <a:solidFill>
                  <a:schemeClr val="lt1"/>
                </a:solidFill>
              </a:defRPr>
            </a:lvl1pPr>
            <a:lvl2pPr lvl="1" rtl="0" algn="ctr">
              <a:lnSpc>
                <a:spcPct val="90000"/>
              </a:lnSpc>
              <a:spcBef>
                <a:spcPts val="500"/>
              </a:spcBef>
              <a:spcAft>
                <a:spcPts val="0"/>
              </a:spcAft>
              <a:buClr>
                <a:srgbClr val="595959"/>
              </a:buClr>
              <a:buSzPts val="2000"/>
              <a:buNone/>
              <a:defRPr sz="2000"/>
            </a:lvl2pPr>
            <a:lvl3pPr lvl="2" rtl="0" algn="ctr">
              <a:lnSpc>
                <a:spcPct val="90000"/>
              </a:lnSpc>
              <a:spcBef>
                <a:spcPts val="500"/>
              </a:spcBef>
              <a:spcAft>
                <a:spcPts val="0"/>
              </a:spcAft>
              <a:buClr>
                <a:srgbClr val="595959"/>
              </a:buClr>
              <a:buSzPts val="1800"/>
              <a:buNone/>
              <a:defRPr sz="1800"/>
            </a:lvl3pPr>
            <a:lvl4pPr lvl="3" rtl="0" algn="ctr">
              <a:lnSpc>
                <a:spcPct val="90000"/>
              </a:lnSpc>
              <a:spcBef>
                <a:spcPts val="500"/>
              </a:spcBef>
              <a:spcAft>
                <a:spcPts val="0"/>
              </a:spcAft>
              <a:buClr>
                <a:srgbClr val="595959"/>
              </a:buClr>
              <a:buSzPts val="1600"/>
              <a:buNone/>
              <a:defRPr sz="1600"/>
            </a:lvl4pPr>
            <a:lvl5pPr lvl="4" rtl="0" algn="ctr">
              <a:lnSpc>
                <a:spcPct val="90000"/>
              </a:lnSpc>
              <a:spcBef>
                <a:spcPts val="500"/>
              </a:spcBef>
              <a:spcAft>
                <a:spcPts val="0"/>
              </a:spcAft>
              <a:buClr>
                <a:srgbClr val="595959"/>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pic>
        <p:nvPicPr>
          <p:cNvPr id="268" name="Google Shape;268;p42"/>
          <p:cNvPicPr preferRelativeResize="0"/>
          <p:nvPr/>
        </p:nvPicPr>
        <p:blipFill rotWithShape="1">
          <a:blip r:embed="rId3">
            <a:alphaModFix/>
          </a:blip>
          <a:srcRect b="0" l="0" r="0" t="0"/>
          <a:stretch/>
        </p:blipFill>
        <p:spPr>
          <a:xfrm>
            <a:off x="837461" y="569184"/>
            <a:ext cx="2116051" cy="1426592"/>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 Slide 2">
    <p:spTree>
      <p:nvGrpSpPr>
        <p:cNvPr id="269" name="Shape 269"/>
        <p:cNvGrpSpPr/>
        <p:nvPr/>
      </p:nvGrpSpPr>
      <p:grpSpPr>
        <a:xfrm>
          <a:off x="0" y="0"/>
          <a:ext cx="0" cy="0"/>
          <a:chOff x="0" y="0"/>
          <a:chExt cx="0" cy="0"/>
        </a:xfrm>
      </p:grpSpPr>
      <p:sp>
        <p:nvSpPr>
          <p:cNvPr id="270" name="Google Shape;270;p43"/>
          <p:cNvSpPr/>
          <p:nvPr/>
        </p:nvSpPr>
        <p:spPr>
          <a:xfrm>
            <a:off x="3779999" y="-1"/>
            <a:ext cx="8412000" cy="6858000"/>
          </a:xfrm>
          <a:prstGeom prst="rect">
            <a:avLst/>
          </a:prstGeom>
          <a:solidFill>
            <a:srgbClr val="0061AA"/>
          </a:solidFill>
          <a:ln cap="flat" cmpd="sng" w="12700">
            <a:solidFill>
              <a:srgbClr val="0061A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1" name="Google Shape;271;p43"/>
          <p:cNvSpPr/>
          <p:nvPr/>
        </p:nvSpPr>
        <p:spPr>
          <a:xfrm>
            <a:off x="-1" y="0"/>
            <a:ext cx="3780000" cy="6858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2" name="Google Shape;272;p43"/>
          <p:cNvSpPr/>
          <p:nvPr/>
        </p:nvSpPr>
        <p:spPr>
          <a:xfrm>
            <a:off x="3707999" y="0"/>
            <a:ext cx="72000" cy="6858000"/>
          </a:xfrm>
          <a:prstGeom prst="rect">
            <a:avLst/>
          </a:prstGeom>
          <a:solidFill>
            <a:srgbClr val="0061AA"/>
          </a:solidFill>
          <a:ln cap="flat" cmpd="sng" w="12700">
            <a:solidFill>
              <a:srgbClr val="0061A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3" name="Google Shape;273;p43"/>
          <p:cNvSpPr txBox="1"/>
          <p:nvPr/>
        </p:nvSpPr>
        <p:spPr>
          <a:xfrm>
            <a:off x="209007" y="3157153"/>
            <a:ext cx="3397500" cy="2154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0061AA"/>
                </a:solidFill>
                <a:latin typeface="Arial"/>
                <a:ea typeface="Arial"/>
                <a:cs typeface="Arial"/>
                <a:sym typeface="Arial"/>
              </a:rPr>
              <a:t>Linking Ocean and Coastal Information with Society: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0061AA"/>
                </a:solidFill>
                <a:latin typeface="Arial"/>
                <a:ea typeface="Arial"/>
                <a:cs typeface="Arial"/>
                <a:sym typeface="Arial"/>
              </a:rPr>
              <a:t>The GEO Blue Planet Initiative</a:t>
            </a:r>
            <a:endParaRPr b="0" i="0" sz="1400" u="none" cap="none" strike="noStrike">
              <a:solidFill>
                <a:srgbClr val="000000"/>
              </a:solidFill>
              <a:latin typeface="Arial"/>
              <a:ea typeface="Arial"/>
              <a:cs typeface="Arial"/>
              <a:sym typeface="Arial"/>
            </a:endParaRPr>
          </a:p>
        </p:txBody>
      </p:sp>
      <p:sp>
        <p:nvSpPr>
          <p:cNvPr id="274" name="Google Shape;274;p43"/>
          <p:cNvSpPr txBox="1"/>
          <p:nvPr>
            <p:ph type="ctrTitle"/>
          </p:nvPr>
        </p:nvSpPr>
        <p:spPr>
          <a:xfrm>
            <a:off x="4262543" y="569184"/>
            <a:ext cx="7273200" cy="22851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lt1"/>
              </a:buClr>
              <a:buSzPts val="4400"/>
              <a:buFont typeface="Arial"/>
              <a:buNone/>
              <a:defRPr sz="44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75" name="Google Shape;275;p43"/>
          <p:cNvSpPr txBox="1"/>
          <p:nvPr>
            <p:ph idx="1" type="subTitle"/>
          </p:nvPr>
        </p:nvSpPr>
        <p:spPr>
          <a:xfrm>
            <a:off x="4262540" y="3228326"/>
            <a:ext cx="7273200" cy="20295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1000"/>
              </a:spcBef>
              <a:spcAft>
                <a:spcPts val="0"/>
              </a:spcAft>
              <a:buClr>
                <a:schemeClr val="lt1"/>
              </a:buClr>
              <a:buSzPts val="3200"/>
              <a:buNone/>
              <a:defRPr sz="3200">
                <a:solidFill>
                  <a:schemeClr val="lt1"/>
                </a:solidFill>
              </a:defRPr>
            </a:lvl1pPr>
            <a:lvl2pPr lvl="1" rtl="0" algn="ctr">
              <a:lnSpc>
                <a:spcPct val="90000"/>
              </a:lnSpc>
              <a:spcBef>
                <a:spcPts val="500"/>
              </a:spcBef>
              <a:spcAft>
                <a:spcPts val="0"/>
              </a:spcAft>
              <a:buClr>
                <a:srgbClr val="595959"/>
              </a:buClr>
              <a:buSzPts val="2000"/>
              <a:buNone/>
              <a:defRPr sz="2000"/>
            </a:lvl2pPr>
            <a:lvl3pPr lvl="2" rtl="0" algn="ctr">
              <a:lnSpc>
                <a:spcPct val="90000"/>
              </a:lnSpc>
              <a:spcBef>
                <a:spcPts val="500"/>
              </a:spcBef>
              <a:spcAft>
                <a:spcPts val="0"/>
              </a:spcAft>
              <a:buClr>
                <a:srgbClr val="595959"/>
              </a:buClr>
              <a:buSzPts val="1800"/>
              <a:buNone/>
              <a:defRPr sz="1800"/>
            </a:lvl3pPr>
            <a:lvl4pPr lvl="3" rtl="0" algn="ctr">
              <a:lnSpc>
                <a:spcPct val="90000"/>
              </a:lnSpc>
              <a:spcBef>
                <a:spcPts val="500"/>
              </a:spcBef>
              <a:spcAft>
                <a:spcPts val="0"/>
              </a:spcAft>
              <a:buClr>
                <a:srgbClr val="595959"/>
              </a:buClr>
              <a:buSzPts val="1600"/>
              <a:buNone/>
              <a:defRPr sz="1600"/>
            </a:lvl4pPr>
            <a:lvl5pPr lvl="4" rtl="0" algn="ctr">
              <a:lnSpc>
                <a:spcPct val="90000"/>
              </a:lnSpc>
              <a:spcBef>
                <a:spcPts val="500"/>
              </a:spcBef>
              <a:spcAft>
                <a:spcPts val="0"/>
              </a:spcAft>
              <a:buClr>
                <a:srgbClr val="595959"/>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pic>
        <p:nvPicPr>
          <p:cNvPr id="276" name="Google Shape;276;p43"/>
          <p:cNvPicPr preferRelativeResize="0"/>
          <p:nvPr/>
        </p:nvPicPr>
        <p:blipFill rotWithShape="1">
          <a:blip r:embed="rId2">
            <a:alphaModFix/>
          </a:blip>
          <a:srcRect b="0" l="0" r="0" t="0"/>
          <a:stretch/>
        </p:blipFill>
        <p:spPr>
          <a:xfrm>
            <a:off x="837461" y="569184"/>
            <a:ext cx="2116051" cy="1426592"/>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 Slide 3">
    <p:spTree>
      <p:nvGrpSpPr>
        <p:cNvPr id="277" name="Shape 277"/>
        <p:cNvGrpSpPr/>
        <p:nvPr/>
      </p:nvGrpSpPr>
      <p:grpSpPr>
        <a:xfrm>
          <a:off x="0" y="0"/>
          <a:ext cx="0" cy="0"/>
          <a:chOff x="0" y="0"/>
          <a:chExt cx="0" cy="0"/>
        </a:xfrm>
      </p:grpSpPr>
      <p:sp>
        <p:nvSpPr>
          <p:cNvPr id="278" name="Google Shape;278;p44"/>
          <p:cNvSpPr/>
          <p:nvPr/>
        </p:nvSpPr>
        <p:spPr>
          <a:xfrm>
            <a:off x="-1" y="0"/>
            <a:ext cx="3780000" cy="6858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9" name="Google Shape;279;p44"/>
          <p:cNvSpPr/>
          <p:nvPr/>
        </p:nvSpPr>
        <p:spPr>
          <a:xfrm>
            <a:off x="3707999" y="0"/>
            <a:ext cx="72000" cy="6858000"/>
          </a:xfrm>
          <a:prstGeom prst="rect">
            <a:avLst/>
          </a:prstGeom>
          <a:solidFill>
            <a:srgbClr val="0061AA"/>
          </a:solidFill>
          <a:ln cap="flat" cmpd="sng" w="12700">
            <a:solidFill>
              <a:srgbClr val="0061A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0" name="Google Shape;280;p44"/>
          <p:cNvSpPr txBox="1"/>
          <p:nvPr>
            <p:ph type="ctrTitle"/>
          </p:nvPr>
        </p:nvSpPr>
        <p:spPr>
          <a:xfrm>
            <a:off x="4262543" y="569184"/>
            <a:ext cx="7273200" cy="22851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rgbClr val="0061AA"/>
              </a:buClr>
              <a:buSzPts val="4400"/>
              <a:buFont typeface="Arial"/>
              <a:buNone/>
              <a:defRPr sz="4400">
                <a:solidFill>
                  <a:srgbClr val="0061AA"/>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81" name="Google Shape;281;p44"/>
          <p:cNvSpPr txBox="1"/>
          <p:nvPr>
            <p:ph idx="1" type="subTitle"/>
          </p:nvPr>
        </p:nvSpPr>
        <p:spPr>
          <a:xfrm>
            <a:off x="4262540" y="3228326"/>
            <a:ext cx="7273200" cy="20295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1000"/>
              </a:spcBef>
              <a:spcAft>
                <a:spcPts val="0"/>
              </a:spcAft>
              <a:buClr>
                <a:srgbClr val="70ABB2"/>
              </a:buClr>
              <a:buSzPts val="3200"/>
              <a:buNone/>
              <a:defRPr sz="3200">
                <a:solidFill>
                  <a:srgbClr val="70ABB2"/>
                </a:solidFill>
              </a:defRPr>
            </a:lvl1pPr>
            <a:lvl2pPr lvl="1" rtl="0" algn="ctr">
              <a:lnSpc>
                <a:spcPct val="90000"/>
              </a:lnSpc>
              <a:spcBef>
                <a:spcPts val="500"/>
              </a:spcBef>
              <a:spcAft>
                <a:spcPts val="0"/>
              </a:spcAft>
              <a:buClr>
                <a:srgbClr val="595959"/>
              </a:buClr>
              <a:buSzPts val="2000"/>
              <a:buNone/>
              <a:defRPr sz="2000"/>
            </a:lvl2pPr>
            <a:lvl3pPr lvl="2" rtl="0" algn="ctr">
              <a:lnSpc>
                <a:spcPct val="90000"/>
              </a:lnSpc>
              <a:spcBef>
                <a:spcPts val="500"/>
              </a:spcBef>
              <a:spcAft>
                <a:spcPts val="0"/>
              </a:spcAft>
              <a:buClr>
                <a:srgbClr val="595959"/>
              </a:buClr>
              <a:buSzPts val="1800"/>
              <a:buNone/>
              <a:defRPr sz="1800"/>
            </a:lvl3pPr>
            <a:lvl4pPr lvl="3" rtl="0" algn="ctr">
              <a:lnSpc>
                <a:spcPct val="90000"/>
              </a:lnSpc>
              <a:spcBef>
                <a:spcPts val="500"/>
              </a:spcBef>
              <a:spcAft>
                <a:spcPts val="0"/>
              </a:spcAft>
              <a:buClr>
                <a:srgbClr val="595959"/>
              </a:buClr>
              <a:buSzPts val="1600"/>
              <a:buNone/>
              <a:defRPr sz="1600"/>
            </a:lvl4pPr>
            <a:lvl5pPr lvl="4" rtl="0" algn="ctr">
              <a:lnSpc>
                <a:spcPct val="90000"/>
              </a:lnSpc>
              <a:spcBef>
                <a:spcPts val="500"/>
              </a:spcBef>
              <a:spcAft>
                <a:spcPts val="0"/>
              </a:spcAft>
              <a:buClr>
                <a:srgbClr val="595959"/>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pic>
        <p:nvPicPr>
          <p:cNvPr id="282" name="Google Shape;282;p44"/>
          <p:cNvPicPr preferRelativeResize="0"/>
          <p:nvPr/>
        </p:nvPicPr>
        <p:blipFill rotWithShape="1">
          <a:blip r:embed="rId2">
            <a:alphaModFix/>
          </a:blip>
          <a:srcRect b="0" l="0" r="0" t="0"/>
          <a:stretch/>
        </p:blipFill>
        <p:spPr>
          <a:xfrm>
            <a:off x="837461" y="569184"/>
            <a:ext cx="2116051" cy="142659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31" name="Shape 31"/>
        <p:cNvGrpSpPr/>
        <p:nvPr/>
      </p:nvGrpSpPr>
      <p:grpSpPr>
        <a:xfrm>
          <a:off x="0" y="0"/>
          <a:ext cx="0" cy="0"/>
          <a:chOff x="0" y="0"/>
          <a:chExt cx="0" cy="0"/>
        </a:xfrm>
      </p:grpSpPr>
      <p:sp>
        <p:nvSpPr>
          <p:cNvPr id="32" name="Google Shape;32;p5"/>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3200" u="none" cap="none" strike="noStrike">
                <a:solidFill>
                  <a:srgbClr val="FFFFFF"/>
                </a:solidFill>
                <a:latin typeface="Arial"/>
                <a:ea typeface="Arial"/>
                <a:cs typeface="Arial"/>
                <a:sym typeface="Arial"/>
              </a:defRPr>
            </a:lvl1pPr>
            <a:lvl2pPr lvl="1" marR="0" rtl="0" algn="r">
              <a:lnSpc>
                <a:spcPct val="100000"/>
              </a:lnSpc>
              <a:spcBef>
                <a:spcPts val="0"/>
              </a:spcBef>
              <a:spcAft>
                <a:spcPts val="0"/>
              </a:spcAft>
              <a:buClr>
                <a:srgbClr val="000000"/>
              </a:buClr>
              <a:buSzPts val="1400"/>
              <a:buFont typeface="Arial"/>
              <a:buNone/>
              <a:defRPr b="0" i="0" sz="3200" u="none" cap="none" strike="noStrike">
                <a:solidFill>
                  <a:srgbClr val="FFFFFF"/>
                </a:solidFill>
                <a:latin typeface="Arial"/>
                <a:ea typeface="Arial"/>
                <a:cs typeface="Arial"/>
                <a:sym typeface="Arial"/>
              </a:defRPr>
            </a:lvl2pPr>
            <a:lvl3pPr lvl="2" marR="0" rtl="0" algn="r">
              <a:lnSpc>
                <a:spcPct val="100000"/>
              </a:lnSpc>
              <a:spcBef>
                <a:spcPts val="0"/>
              </a:spcBef>
              <a:spcAft>
                <a:spcPts val="0"/>
              </a:spcAft>
              <a:buClr>
                <a:srgbClr val="000000"/>
              </a:buClr>
              <a:buSzPts val="1400"/>
              <a:buFont typeface="Arial"/>
              <a:buNone/>
              <a:defRPr b="0" i="0" sz="3200" u="none" cap="none" strike="noStrike">
                <a:solidFill>
                  <a:srgbClr val="FFFFFF"/>
                </a:solidFill>
                <a:latin typeface="Arial"/>
                <a:ea typeface="Arial"/>
                <a:cs typeface="Arial"/>
                <a:sym typeface="Arial"/>
              </a:defRPr>
            </a:lvl3pPr>
            <a:lvl4pPr lvl="3" marR="0" rtl="0" algn="r">
              <a:lnSpc>
                <a:spcPct val="100000"/>
              </a:lnSpc>
              <a:spcBef>
                <a:spcPts val="0"/>
              </a:spcBef>
              <a:spcAft>
                <a:spcPts val="0"/>
              </a:spcAft>
              <a:buClr>
                <a:srgbClr val="000000"/>
              </a:buClr>
              <a:buSzPts val="1400"/>
              <a:buFont typeface="Arial"/>
              <a:buNone/>
              <a:defRPr b="0" i="0" sz="3200" u="none" cap="none" strike="noStrike">
                <a:solidFill>
                  <a:srgbClr val="FFFFFF"/>
                </a:solidFill>
                <a:latin typeface="Arial"/>
                <a:ea typeface="Arial"/>
                <a:cs typeface="Arial"/>
                <a:sym typeface="Arial"/>
              </a:defRPr>
            </a:lvl4pPr>
            <a:lvl5pPr lvl="4" marR="0" rtl="0" algn="r">
              <a:lnSpc>
                <a:spcPct val="100000"/>
              </a:lnSpc>
              <a:spcBef>
                <a:spcPts val="0"/>
              </a:spcBef>
              <a:spcAft>
                <a:spcPts val="0"/>
              </a:spcAft>
              <a:buClr>
                <a:srgbClr val="000000"/>
              </a:buClr>
              <a:buSzPts val="1400"/>
              <a:buFont typeface="Arial"/>
              <a:buNone/>
              <a:defRPr b="0" i="0" sz="3200" u="none" cap="none" strike="noStrike">
                <a:solidFill>
                  <a:srgbClr val="FFFFFF"/>
                </a:solidFill>
                <a:latin typeface="Arial"/>
                <a:ea typeface="Arial"/>
                <a:cs typeface="Arial"/>
                <a:sym typeface="Arial"/>
              </a:defRPr>
            </a:lvl5pPr>
            <a:lvl6pPr lvl="5" marR="0" rtl="0" algn="r">
              <a:lnSpc>
                <a:spcPct val="100000"/>
              </a:lnSpc>
              <a:spcBef>
                <a:spcPts val="0"/>
              </a:spcBef>
              <a:spcAft>
                <a:spcPts val="0"/>
              </a:spcAft>
              <a:buClr>
                <a:srgbClr val="000000"/>
              </a:buClr>
              <a:buSzPts val="1400"/>
              <a:buFont typeface="Arial"/>
              <a:buNone/>
              <a:defRPr b="0" i="0" sz="3200" u="none" cap="none" strike="noStrike">
                <a:solidFill>
                  <a:srgbClr val="FFFFFF"/>
                </a:solidFill>
                <a:latin typeface="Arial"/>
                <a:ea typeface="Arial"/>
                <a:cs typeface="Arial"/>
                <a:sym typeface="Arial"/>
              </a:defRPr>
            </a:lvl6pPr>
            <a:lvl7pPr lvl="6" marR="0" rtl="0" algn="r">
              <a:lnSpc>
                <a:spcPct val="100000"/>
              </a:lnSpc>
              <a:spcBef>
                <a:spcPts val="0"/>
              </a:spcBef>
              <a:spcAft>
                <a:spcPts val="0"/>
              </a:spcAft>
              <a:buClr>
                <a:srgbClr val="000000"/>
              </a:buClr>
              <a:buSzPts val="1400"/>
              <a:buFont typeface="Arial"/>
              <a:buNone/>
              <a:defRPr b="0" i="0" sz="3200" u="none" cap="none" strike="noStrike">
                <a:solidFill>
                  <a:srgbClr val="FFFFFF"/>
                </a:solidFill>
                <a:latin typeface="Arial"/>
                <a:ea typeface="Arial"/>
                <a:cs typeface="Arial"/>
                <a:sym typeface="Arial"/>
              </a:defRPr>
            </a:lvl7pPr>
            <a:lvl8pPr lvl="7" marR="0" rtl="0" algn="r">
              <a:lnSpc>
                <a:spcPct val="100000"/>
              </a:lnSpc>
              <a:spcBef>
                <a:spcPts val="0"/>
              </a:spcBef>
              <a:spcAft>
                <a:spcPts val="0"/>
              </a:spcAft>
              <a:buClr>
                <a:srgbClr val="000000"/>
              </a:buClr>
              <a:buSzPts val="1400"/>
              <a:buFont typeface="Arial"/>
              <a:buNone/>
              <a:defRPr b="0" i="0" sz="3200" u="none" cap="none" strike="noStrike">
                <a:solidFill>
                  <a:srgbClr val="FFFFFF"/>
                </a:solidFill>
                <a:latin typeface="Arial"/>
                <a:ea typeface="Arial"/>
                <a:cs typeface="Arial"/>
                <a:sym typeface="Arial"/>
              </a:defRPr>
            </a:lvl8pPr>
            <a:lvl9pPr lvl="8" marR="0" rtl="0" algn="r">
              <a:lnSpc>
                <a:spcPct val="100000"/>
              </a:lnSpc>
              <a:spcBef>
                <a:spcPts val="0"/>
              </a:spcBef>
              <a:spcAft>
                <a:spcPts val="0"/>
              </a:spcAft>
              <a:buClr>
                <a:srgbClr val="000000"/>
              </a:buClr>
              <a:buSzPts val="1400"/>
              <a:buFont typeface="Arial"/>
              <a:buNone/>
              <a:defRPr b="0" i="0" sz="3200" u="none" cap="none" strike="noStrike">
                <a:solidFill>
                  <a:srgbClr val="FFFFFF"/>
                </a:solidFill>
                <a:latin typeface="Arial"/>
                <a:ea typeface="Arial"/>
                <a:cs typeface="Arial"/>
                <a:sym typeface="Arial"/>
              </a:defRPr>
            </a:lvl9pPr>
          </a:lstStyle>
          <a:p/>
        </p:txBody>
      </p:sp>
    </p:spTree>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title Right content">
  <p:cSld name="Left title Right content">
    <p:spTree>
      <p:nvGrpSpPr>
        <p:cNvPr id="283" name="Shape 283"/>
        <p:cNvGrpSpPr/>
        <p:nvPr/>
      </p:nvGrpSpPr>
      <p:grpSpPr>
        <a:xfrm>
          <a:off x="0" y="0"/>
          <a:ext cx="0" cy="0"/>
          <a:chOff x="0" y="0"/>
          <a:chExt cx="0" cy="0"/>
        </a:xfrm>
      </p:grpSpPr>
      <p:sp>
        <p:nvSpPr>
          <p:cNvPr id="284" name="Google Shape;284;p45"/>
          <p:cNvSpPr/>
          <p:nvPr/>
        </p:nvSpPr>
        <p:spPr>
          <a:xfrm>
            <a:off x="-1" y="0"/>
            <a:ext cx="3780000" cy="6858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5" name="Google Shape;285;p45"/>
          <p:cNvSpPr txBox="1"/>
          <p:nvPr>
            <p:ph idx="1" type="body"/>
          </p:nvPr>
        </p:nvSpPr>
        <p:spPr>
          <a:xfrm>
            <a:off x="4027252" y="231775"/>
            <a:ext cx="7936200" cy="63945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rgbClr val="595959"/>
              </a:buClr>
              <a:buSzPts val="1800"/>
              <a:buChar char="•"/>
              <a:defRPr/>
            </a:lvl1pPr>
            <a:lvl2pPr indent="-342900" lvl="1" marL="914400" rtl="0" algn="l">
              <a:lnSpc>
                <a:spcPct val="90000"/>
              </a:lnSpc>
              <a:spcBef>
                <a:spcPts val="500"/>
              </a:spcBef>
              <a:spcAft>
                <a:spcPts val="0"/>
              </a:spcAft>
              <a:buClr>
                <a:srgbClr val="595959"/>
              </a:buClr>
              <a:buSzPts val="1800"/>
              <a:buChar char="•"/>
              <a:defRPr/>
            </a:lvl2pPr>
            <a:lvl3pPr indent="-342900" lvl="2" marL="1371600" rtl="0" algn="l">
              <a:lnSpc>
                <a:spcPct val="90000"/>
              </a:lnSpc>
              <a:spcBef>
                <a:spcPts val="500"/>
              </a:spcBef>
              <a:spcAft>
                <a:spcPts val="0"/>
              </a:spcAft>
              <a:buClr>
                <a:srgbClr val="595959"/>
              </a:buClr>
              <a:buSzPts val="1800"/>
              <a:buChar char="•"/>
              <a:defRPr/>
            </a:lvl3pPr>
            <a:lvl4pPr indent="-342900" lvl="3" marL="1828800" rtl="0" algn="l">
              <a:lnSpc>
                <a:spcPct val="90000"/>
              </a:lnSpc>
              <a:spcBef>
                <a:spcPts val="500"/>
              </a:spcBef>
              <a:spcAft>
                <a:spcPts val="0"/>
              </a:spcAft>
              <a:buClr>
                <a:srgbClr val="595959"/>
              </a:buClr>
              <a:buSzPts val="1800"/>
              <a:buChar char="•"/>
              <a:defRPr/>
            </a:lvl4pPr>
            <a:lvl5pPr indent="-342900" lvl="4" marL="2286000" rtl="0" algn="l">
              <a:lnSpc>
                <a:spcPct val="90000"/>
              </a:lnSpc>
              <a:spcBef>
                <a:spcPts val="500"/>
              </a:spcBef>
              <a:spcAft>
                <a:spcPts val="0"/>
              </a:spcAft>
              <a:buClr>
                <a:srgbClr val="595959"/>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86" name="Google Shape;286;p45"/>
          <p:cNvSpPr/>
          <p:nvPr/>
        </p:nvSpPr>
        <p:spPr>
          <a:xfrm>
            <a:off x="-1" y="0"/>
            <a:ext cx="72000" cy="6858000"/>
          </a:xfrm>
          <a:prstGeom prst="rect">
            <a:avLst/>
          </a:prstGeom>
          <a:solidFill>
            <a:srgbClr val="0061AA"/>
          </a:solidFill>
          <a:ln cap="flat" cmpd="sng" w="12700">
            <a:solidFill>
              <a:srgbClr val="0061A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7" name="Google Shape;287;p45"/>
          <p:cNvSpPr txBox="1"/>
          <p:nvPr>
            <p:ph type="title"/>
          </p:nvPr>
        </p:nvSpPr>
        <p:spPr>
          <a:xfrm>
            <a:off x="228600" y="231775"/>
            <a:ext cx="3352800" cy="13257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0061AA"/>
              </a:buClr>
              <a:buSzPts val="3200"/>
              <a:buFont typeface="Arial"/>
              <a:buNone/>
              <a:defRPr sz="3200">
                <a:solidFill>
                  <a:srgbClr val="0061AA"/>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288" name="Google Shape;288;p45"/>
          <p:cNvPicPr preferRelativeResize="0"/>
          <p:nvPr/>
        </p:nvPicPr>
        <p:blipFill rotWithShape="1">
          <a:blip r:embed="rId2">
            <a:alphaModFix/>
          </a:blip>
          <a:srcRect b="0" l="0" r="0" t="0"/>
          <a:stretch/>
        </p:blipFill>
        <p:spPr>
          <a:xfrm>
            <a:off x="228600" y="6066468"/>
            <a:ext cx="830281" cy="559757"/>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title Right content 2">
  <p:cSld name="Left title Right content 2">
    <p:spTree>
      <p:nvGrpSpPr>
        <p:cNvPr id="289" name="Shape 289"/>
        <p:cNvGrpSpPr/>
        <p:nvPr/>
      </p:nvGrpSpPr>
      <p:grpSpPr>
        <a:xfrm>
          <a:off x="0" y="0"/>
          <a:ext cx="0" cy="0"/>
          <a:chOff x="0" y="0"/>
          <a:chExt cx="0" cy="0"/>
        </a:xfrm>
      </p:grpSpPr>
      <p:sp>
        <p:nvSpPr>
          <p:cNvPr id="290" name="Google Shape;290;p46"/>
          <p:cNvSpPr/>
          <p:nvPr/>
        </p:nvSpPr>
        <p:spPr>
          <a:xfrm>
            <a:off x="-1" y="0"/>
            <a:ext cx="3780000" cy="6858000"/>
          </a:xfrm>
          <a:prstGeom prst="rect">
            <a:avLst/>
          </a:prstGeom>
          <a:solidFill>
            <a:srgbClr val="0061AA"/>
          </a:solidFill>
          <a:ln cap="flat" cmpd="sng" w="12700">
            <a:solidFill>
              <a:srgbClr val="0061A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1" name="Google Shape;291;p46"/>
          <p:cNvSpPr txBox="1"/>
          <p:nvPr>
            <p:ph idx="1" type="body"/>
          </p:nvPr>
        </p:nvSpPr>
        <p:spPr>
          <a:xfrm>
            <a:off x="4027252" y="231775"/>
            <a:ext cx="7936200" cy="63945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rgbClr val="595959"/>
              </a:buClr>
              <a:buSzPts val="1800"/>
              <a:buChar char="•"/>
              <a:defRPr/>
            </a:lvl1pPr>
            <a:lvl2pPr indent="-342900" lvl="1" marL="914400" rtl="0" algn="l">
              <a:lnSpc>
                <a:spcPct val="90000"/>
              </a:lnSpc>
              <a:spcBef>
                <a:spcPts val="500"/>
              </a:spcBef>
              <a:spcAft>
                <a:spcPts val="0"/>
              </a:spcAft>
              <a:buClr>
                <a:srgbClr val="595959"/>
              </a:buClr>
              <a:buSzPts val="1800"/>
              <a:buChar char="•"/>
              <a:defRPr/>
            </a:lvl2pPr>
            <a:lvl3pPr indent="-342900" lvl="2" marL="1371600" rtl="0" algn="l">
              <a:lnSpc>
                <a:spcPct val="90000"/>
              </a:lnSpc>
              <a:spcBef>
                <a:spcPts val="500"/>
              </a:spcBef>
              <a:spcAft>
                <a:spcPts val="0"/>
              </a:spcAft>
              <a:buClr>
                <a:srgbClr val="595959"/>
              </a:buClr>
              <a:buSzPts val="1800"/>
              <a:buChar char="•"/>
              <a:defRPr/>
            </a:lvl3pPr>
            <a:lvl4pPr indent="-342900" lvl="3" marL="1828800" rtl="0" algn="l">
              <a:lnSpc>
                <a:spcPct val="90000"/>
              </a:lnSpc>
              <a:spcBef>
                <a:spcPts val="500"/>
              </a:spcBef>
              <a:spcAft>
                <a:spcPts val="0"/>
              </a:spcAft>
              <a:buClr>
                <a:srgbClr val="595959"/>
              </a:buClr>
              <a:buSzPts val="1800"/>
              <a:buChar char="•"/>
              <a:defRPr/>
            </a:lvl4pPr>
            <a:lvl5pPr indent="-342900" lvl="4" marL="2286000" rtl="0" algn="l">
              <a:lnSpc>
                <a:spcPct val="90000"/>
              </a:lnSpc>
              <a:spcBef>
                <a:spcPts val="500"/>
              </a:spcBef>
              <a:spcAft>
                <a:spcPts val="0"/>
              </a:spcAft>
              <a:buClr>
                <a:srgbClr val="595959"/>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92" name="Google Shape;292;p46"/>
          <p:cNvSpPr/>
          <p:nvPr/>
        </p:nvSpPr>
        <p:spPr>
          <a:xfrm>
            <a:off x="-1" y="0"/>
            <a:ext cx="72000" cy="6858000"/>
          </a:xfrm>
          <a:prstGeom prst="rect">
            <a:avLst/>
          </a:prstGeom>
          <a:solidFill>
            <a:srgbClr val="0061AA"/>
          </a:solidFill>
          <a:ln cap="flat" cmpd="sng" w="12700">
            <a:solidFill>
              <a:srgbClr val="0061A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3" name="Google Shape;293;p46"/>
          <p:cNvSpPr txBox="1"/>
          <p:nvPr>
            <p:ph type="title"/>
          </p:nvPr>
        </p:nvSpPr>
        <p:spPr>
          <a:xfrm>
            <a:off x="228600" y="231775"/>
            <a:ext cx="3352800" cy="13257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chemeClr val="lt1"/>
              </a:buClr>
              <a:buSzPts val="3200"/>
              <a:buFont typeface="Arial"/>
              <a:buNone/>
              <a:defRPr sz="32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294" name="Google Shape;294;p46"/>
          <p:cNvPicPr preferRelativeResize="0"/>
          <p:nvPr/>
        </p:nvPicPr>
        <p:blipFill rotWithShape="1">
          <a:blip r:embed="rId2">
            <a:alphaModFix/>
          </a:blip>
          <a:srcRect b="0" l="0" r="0" t="0"/>
          <a:stretch/>
        </p:blipFill>
        <p:spPr>
          <a:xfrm>
            <a:off x="225219" y="6250343"/>
            <a:ext cx="694180" cy="46800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content 1 Logo">
  <p:cSld name="Left content 1 Logo">
    <p:spTree>
      <p:nvGrpSpPr>
        <p:cNvPr id="295" name="Shape 295"/>
        <p:cNvGrpSpPr/>
        <p:nvPr/>
      </p:nvGrpSpPr>
      <p:grpSpPr>
        <a:xfrm>
          <a:off x="0" y="0"/>
          <a:ext cx="0" cy="0"/>
          <a:chOff x="0" y="0"/>
          <a:chExt cx="0" cy="0"/>
        </a:xfrm>
      </p:grpSpPr>
      <p:sp>
        <p:nvSpPr>
          <p:cNvPr id="296" name="Google Shape;296;p47"/>
          <p:cNvSpPr/>
          <p:nvPr/>
        </p:nvSpPr>
        <p:spPr>
          <a:xfrm>
            <a:off x="-1" y="0"/>
            <a:ext cx="3780000" cy="6858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7" name="Google Shape;297;p47"/>
          <p:cNvSpPr/>
          <p:nvPr/>
        </p:nvSpPr>
        <p:spPr>
          <a:xfrm>
            <a:off x="-1" y="0"/>
            <a:ext cx="72000" cy="6858000"/>
          </a:xfrm>
          <a:prstGeom prst="rect">
            <a:avLst/>
          </a:prstGeom>
          <a:solidFill>
            <a:srgbClr val="0061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8" name="Google Shape;298;p47"/>
          <p:cNvSpPr txBox="1"/>
          <p:nvPr>
            <p:ph type="title"/>
          </p:nvPr>
        </p:nvSpPr>
        <p:spPr>
          <a:xfrm>
            <a:off x="228600" y="231775"/>
            <a:ext cx="3352800" cy="13257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0061AA"/>
              </a:buClr>
              <a:buSzPts val="3200"/>
              <a:buFont typeface="Arial"/>
              <a:buNone/>
              <a:defRPr sz="3200">
                <a:solidFill>
                  <a:srgbClr val="0061AA"/>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99" name="Google Shape;299;p47"/>
          <p:cNvSpPr txBox="1"/>
          <p:nvPr>
            <p:ph idx="1" type="body"/>
          </p:nvPr>
        </p:nvSpPr>
        <p:spPr>
          <a:xfrm>
            <a:off x="228600" y="1789116"/>
            <a:ext cx="3352800" cy="41934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rgbClr val="595959"/>
              </a:buClr>
              <a:buSzPts val="1800"/>
              <a:buChar char="•"/>
              <a:defRPr/>
            </a:lvl1pPr>
            <a:lvl2pPr indent="-342900" lvl="1" marL="914400" rtl="0" algn="l">
              <a:lnSpc>
                <a:spcPct val="90000"/>
              </a:lnSpc>
              <a:spcBef>
                <a:spcPts val="500"/>
              </a:spcBef>
              <a:spcAft>
                <a:spcPts val="0"/>
              </a:spcAft>
              <a:buClr>
                <a:srgbClr val="595959"/>
              </a:buClr>
              <a:buSzPts val="1800"/>
              <a:buChar char="•"/>
              <a:defRPr/>
            </a:lvl2pPr>
            <a:lvl3pPr indent="-342900" lvl="2" marL="1371600" rtl="0" algn="l">
              <a:lnSpc>
                <a:spcPct val="90000"/>
              </a:lnSpc>
              <a:spcBef>
                <a:spcPts val="500"/>
              </a:spcBef>
              <a:spcAft>
                <a:spcPts val="0"/>
              </a:spcAft>
              <a:buClr>
                <a:srgbClr val="595959"/>
              </a:buClr>
              <a:buSzPts val="1800"/>
              <a:buChar char="•"/>
              <a:defRPr/>
            </a:lvl3pPr>
            <a:lvl4pPr indent="-342900" lvl="3" marL="1828800" rtl="0" algn="l">
              <a:lnSpc>
                <a:spcPct val="90000"/>
              </a:lnSpc>
              <a:spcBef>
                <a:spcPts val="500"/>
              </a:spcBef>
              <a:spcAft>
                <a:spcPts val="0"/>
              </a:spcAft>
              <a:buClr>
                <a:srgbClr val="595959"/>
              </a:buClr>
              <a:buSzPts val="1800"/>
              <a:buChar char="•"/>
              <a:defRPr/>
            </a:lvl4pPr>
            <a:lvl5pPr indent="-342900" lvl="4" marL="2286000" rtl="0" algn="l">
              <a:lnSpc>
                <a:spcPct val="90000"/>
              </a:lnSpc>
              <a:spcBef>
                <a:spcPts val="500"/>
              </a:spcBef>
              <a:spcAft>
                <a:spcPts val="0"/>
              </a:spcAft>
              <a:buClr>
                <a:srgbClr val="595959"/>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300" name="Google Shape;300;p47"/>
          <p:cNvPicPr preferRelativeResize="0"/>
          <p:nvPr/>
        </p:nvPicPr>
        <p:blipFill rotWithShape="1">
          <a:blip r:embed="rId2">
            <a:alphaModFix/>
          </a:blip>
          <a:srcRect b="0" l="0" r="0" t="0"/>
          <a:stretch/>
        </p:blipFill>
        <p:spPr>
          <a:xfrm>
            <a:off x="228600" y="6066468"/>
            <a:ext cx="830281" cy="559757"/>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Logo">
  <p:cSld name="Two Content Logo">
    <p:spTree>
      <p:nvGrpSpPr>
        <p:cNvPr id="301" name="Shape 301"/>
        <p:cNvGrpSpPr/>
        <p:nvPr/>
      </p:nvGrpSpPr>
      <p:grpSpPr>
        <a:xfrm>
          <a:off x="0" y="0"/>
          <a:ext cx="0" cy="0"/>
          <a:chOff x="0" y="0"/>
          <a:chExt cx="0" cy="0"/>
        </a:xfrm>
      </p:grpSpPr>
      <p:sp>
        <p:nvSpPr>
          <p:cNvPr id="302" name="Google Shape;302;p48"/>
          <p:cNvSpPr/>
          <p:nvPr/>
        </p:nvSpPr>
        <p:spPr>
          <a:xfrm>
            <a:off x="-1" y="0"/>
            <a:ext cx="3780000" cy="6858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3" name="Google Shape;303;p48"/>
          <p:cNvSpPr txBox="1"/>
          <p:nvPr>
            <p:ph idx="1" type="body"/>
          </p:nvPr>
        </p:nvSpPr>
        <p:spPr>
          <a:xfrm>
            <a:off x="4027252" y="231775"/>
            <a:ext cx="7936200" cy="63945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rgbClr val="595959"/>
              </a:buClr>
              <a:buSzPts val="1800"/>
              <a:buChar char="•"/>
              <a:defRPr/>
            </a:lvl1pPr>
            <a:lvl2pPr indent="-342900" lvl="1" marL="914400" rtl="0" algn="l">
              <a:lnSpc>
                <a:spcPct val="90000"/>
              </a:lnSpc>
              <a:spcBef>
                <a:spcPts val="500"/>
              </a:spcBef>
              <a:spcAft>
                <a:spcPts val="0"/>
              </a:spcAft>
              <a:buClr>
                <a:srgbClr val="595959"/>
              </a:buClr>
              <a:buSzPts val="1800"/>
              <a:buChar char="•"/>
              <a:defRPr/>
            </a:lvl2pPr>
            <a:lvl3pPr indent="-342900" lvl="2" marL="1371600" rtl="0" algn="l">
              <a:lnSpc>
                <a:spcPct val="90000"/>
              </a:lnSpc>
              <a:spcBef>
                <a:spcPts val="500"/>
              </a:spcBef>
              <a:spcAft>
                <a:spcPts val="0"/>
              </a:spcAft>
              <a:buClr>
                <a:srgbClr val="595959"/>
              </a:buClr>
              <a:buSzPts val="1800"/>
              <a:buChar char="•"/>
              <a:defRPr/>
            </a:lvl3pPr>
            <a:lvl4pPr indent="-342900" lvl="3" marL="1828800" rtl="0" algn="l">
              <a:lnSpc>
                <a:spcPct val="90000"/>
              </a:lnSpc>
              <a:spcBef>
                <a:spcPts val="500"/>
              </a:spcBef>
              <a:spcAft>
                <a:spcPts val="0"/>
              </a:spcAft>
              <a:buClr>
                <a:srgbClr val="595959"/>
              </a:buClr>
              <a:buSzPts val="1800"/>
              <a:buChar char="•"/>
              <a:defRPr/>
            </a:lvl4pPr>
            <a:lvl5pPr indent="-342900" lvl="4" marL="2286000" rtl="0" algn="l">
              <a:lnSpc>
                <a:spcPct val="90000"/>
              </a:lnSpc>
              <a:spcBef>
                <a:spcPts val="500"/>
              </a:spcBef>
              <a:spcAft>
                <a:spcPts val="0"/>
              </a:spcAft>
              <a:buClr>
                <a:srgbClr val="595959"/>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04" name="Google Shape;304;p48"/>
          <p:cNvSpPr/>
          <p:nvPr/>
        </p:nvSpPr>
        <p:spPr>
          <a:xfrm>
            <a:off x="-1" y="0"/>
            <a:ext cx="72000" cy="6858000"/>
          </a:xfrm>
          <a:prstGeom prst="rect">
            <a:avLst/>
          </a:prstGeom>
          <a:solidFill>
            <a:srgbClr val="0061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5" name="Google Shape;305;p48"/>
          <p:cNvSpPr txBox="1"/>
          <p:nvPr>
            <p:ph type="title"/>
          </p:nvPr>
        </p:nvSpPr>
        <p:spPr>
          <a:xfrm>
            <a:off x="228600" y="231775"/>
            <a:ext cx="3352800" cy="13257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0061AA"/>
              </a:buClr>
              <a:buSzPts val="3200"/>
              <a:buFont typeface="Arial"/>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06" name="Google Shape;306;p48"/>
          <p:cNvSpPr txBox="1"/>
          <p:nvPr>
            <p:ph idx="2" type="body"/>
          </p:nvPr>
        </p:nvSpPr>
        <p:spPr>
          <a:xfrm>
            <a:off x="228600" y="1789112"/>
            <a:ext cx="3352800" cy="42030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rgbClr val="595959"/>
              </a:buClr>
              <a:buSzPts val="1800"/>
              <a:buChar char="•"/>
              <a:defRPr/>
            </a:lvl1pPr>
            <a:lvl2pPr indent="-342900" lvl="1" marL="914400" rtl="0" algn="l">
              <a:lnSpc>
                <a:spcPct val="90000"/>
              </a:lnSpc>
              <a:spcBef>
                <a:spcPts val="500"/>
              </a:spcBef>
              <a:spcAft>
                <a:spcPts val="0"/>
              </a:spcAft>
              <a:buClr>
                <a:srgbClr val="595959"/>
              </a:buClr>
              <a:buSzPts val="1800"/>
              <a:buChar char="•"/>
              <a:defRPr/>
            </a:lvl2pPr>
            <a:lvl3pPr indent="-342900" lvl="2" marL="1371600" rtl="0" algn="l">
              <a:lnSpc>
                <a:spcPct val="90000"/>
              </a:lnSpc>
              <a:spcBef>
                <a:spcPts val="500"/>
              </a:spcBef>
              <a:spcAft>
                <a:spcPts val="0"/>
              </a:spcAft>
              <a:buClr>
                <a:srgbClr val="595959"/>
              </a:buClr>
              <a:buSzPts val="1800"/>
              <a:buChar char="•"/>
              <a:defRPr/>
            </a:lvl3pPr>
            <a:lvl4pPr indent="-342900" lvl="3" marL="1828800" rtl="0" algn="l">
              <a:lnSpc>
                <a:spcPct val="90000"/>
              </a:lnSpc>
              <a:spcBef>
                <a:spcPts val="500"/>
              </a:spcBef>
              <a:spcAft>
                <a:spcPts val="0"/>
              </a:spcAft>
              <a:buClr>
                <a:srgbClr val="595959"/>
              </a:buClr>
              <a:buSzPts val="1800"/>
              <a:buChar char="•"/>
              <a:defRPr/>
            </a:lvl4pPr>
            <a:lvl5pPr indent="-342900" lvl="4" marL="2286000" rtl="0" algn="l">
              <a:lnSpc>
                <a:spcPct val="90000"/>
              </a:lnSpc>
              <a:spcBef>
                <a:spcPts val="500"/>
              </a:spcBef>
              <a:spcAft>
                <a:spcPts val="0"/>
              </a:spcAft>
              <a:buClr>
                <a:srgbClr val="595959"/>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307" name="Google Shape;307;p48"/>
          <p:cNvPicPr preferRelativeResize="0"/>
          <p:nvPr/>
        </p:nvPicPr>
        <p:blipFill rotWithShape="1">
          <a:blip r:embed="rId2">
            <a:alphaModFix/>
          </a:blip>
          <a:srcRect b="0" l="0" r="0" t="0"/>
          <a:stretch/>
        </p:blipFill>
        <p:spPr>
          <a:xfrm>
            <a:off x="228600" y="6066468"/>
            <a:ext cx="830281" cy="559757"/>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2">
  <p:cSld name="Two Content 2">
    <p:spTree>
      <p:nvGrpSpPr>
        <p:cNvPr id="308" name="Shape 308"/>
        <p:cNvGrpSpPr/>
        <p:nvPr/>
      </p:nvGrpSpPr>
      <p:grpSpPr>
        <a:xfrm>
          <a:off x="0" y="0"/>
          <a:ext cx="0" cy="0"/>
          <a:chOff x="0" y="0"/>
          <a:chExt cx="0" cy="0"/>
        </a:xfrm>
      </p:grpSpPr>
      <p:sp>
        <p:nvSpPr>
          <p:cNvPr id="309" name="Google Shape;309;p49"/>
          <p:cNvSpPr/>
          <p:nvPr/>
        </p:nvSpPr>
        <p:spPr>
          <a:xfrm>
            <a:off x="-1" y="0"/>
            <a:ext cx="3780000" cy="6858000"/>
          </a:xfrm>
          <a:prstGeom prst="rect">
            <a:avLst/>
          </a:prstGeom>
          <a:solidFill>
            <a:srgbClr val="0061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0" name="Google Shape;310;p49"/>
          <p:cNvSpPr txBox="1"/>
          <p:nvPr>
            <p:ph idx="1" type="body"/>
          </p:nvPr>
        </p:nvSpPr>
        <p:spPr>
          <a:xfrm>
            <a:off x="4027252" y="231775"/>
            <a:ext cx="7936200" cy="63945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rgbClr val="595959"/>
              </a:buClr>
              <a:buSzPts val="1800"/>
              <a:buChar char="•"/>
              <a:defRPr/>
            </a:lvl1pPr>
            <a:lvl2pPr indent="-342900" lvl="1" marL="914400" rtl="0" algn="l">
              <a:lnSpc>
                <a:spcPct val="90000"/>
              </a:lnSpc>
              <a:spcBef>
                <a:spcPts val="500"/>
              </a:spcBef>
              <a:spcAft>
                <a:spcPts val="0"/>
              </a:spcAft>
              <a:buClr>
                <a:srgbClr val="595959"/>
              </a:buClr>
              <a:buSzPts val="1800"/>
              <a:buChar char="•"/>
              <a:defRPr/>
            </a:lvl2pPr>
            <a:lvl3pPr indent="-342900" lvl="2" marL="1371600" rtl="0" algn="l">
              <a:lnSpc>
                <a:spcPct val="90000"/>
              </a:lnSpc>
              <a:spcBef>
                <a:spcPts val="500"/>
              </a:spcBef>
              <a:spcAft>
                <a:spcPts val="0"/>
              </a:spcAft>
              <a:buClr>
                <a:srgbClr val="595959"/>
              </a:buClr>
              <a:buSzPts val="1800"/>
              <a:buChar char="•"/>
              <a:defRPr/>
            </a:lvl3pPr>
            <a:lvl4pPr indent="-342900" lvl="3" marL="1828800" rtl="0" algn="l">
              <a:lnSpc>
                <a:spcPct val="90000"/>
              </a:lnSpc>
              <a:spcBef>
                <a:spcPts val="500"/>
              </a:spcBef>
              <a:spcAft>
                <a:spcPts val="0"/>
              </a:spcAft>
              <a:buClr>
                <a:srgbClr val="595959"/>
              </a:buClr>
              <a:buSzPts val="1800"/>
              <a:buChar char="•"/>
              <a:defRPr/>
            </a:lvl4pPr>
            <a:lvl5pPr indent="-342900" lvl="4" marL="2286000" rtl="0" algn="l">
              <a:lnSpc>
                <a:spcPct val="90000"/>
              </a:lnSpc>
              <a:spcBef>
                <a:spcPts val="500"/>
              </a:spcBef>
              <a:spcAft>
                <a:spcPts val="0"/>
              </a:spcAft>
              <a:buClr>
                <a:srgbClr val="595959"/>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11" name="Google Shape;311;p49"/>
          <p:cNvSpPr/>
          <p:nvPr/>
        </p:nvSpPr>
        <p:spPr>
          <a:xfrm>
            <a:off x="-1" y="0"/>
            <a:ext cx="72000" cy="6858000"/>
          </a:xfrm>
          <a:prstGeom prst="rect">
            <a:avLst/>
          </a:prstGeom>
          <a:solidFill>
            <a:srgbClr val="0061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2" name="Google Shape;312;p49"/>
          <p:cNvSpPr txBox="1"/>
          <p:nvPr>
            <p:ph type="title"/>
          </p:nvPr>
        </p:nvSpPr>
        <p:spPr>
          <a:xfrm>
            <a:off x="228600" y="231775"/>
            <a:ext cx="3352800" cy="13257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chemeClr val="lt1"/>
              </a:buClr>
              <a:buSzPts val="3200"/>
              <a:buFont typeface="Arial"/>
              <a:buNone/>
              <a:defRPr sz="32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13" name="Google Shape;313;p49"/>
          <p:cNvSpPr txBox="1"/>
          <p:nvPr>
            <p:ph idx="2" type="body"/>
          </p:nvPr>
        </p:nvSpPr>
        <p:spPr>
          <a:xfrm>
            <a:off x="228600" y="1789113"/>
            <a:ext cx="3352800" cy="4173900"/>
          </a:xfrm>
          <a:prstGeom prst="rect">
            <a:avLst/>
          </a:prstGeom>
          <a:noFill/>
          <a:ln>
            <a:noFill/>
          </a:ln>
        </p:spPr>
        <p:txBody>
          <a:bodyPr anchorCtr="0" anchor="t" bIns="45700" lIns="91425" spcFirstLastPara="1" rIns="91425" wrap="square" tIns="45700">
            <a:noAutofit/>
          </a:bodyPr>
          <a:lstStyle>
            <a:lvl1pPr indent="-406400" lvl="0" marL="457200" rtl="0" algn="l">
              <a:lnSpc>
                <a:spcPct val="90000"/>
              </a:lnSpc>
              <a:spcBef>
                <a:spcPts val="1000"/>
              </a:spcBef>
              <a:spcAft>
                <a:spcPts val="0"/>
              </a:spcAft>
              <a:buClr>
                <a:schemeClr val="lt1"/>
              </a:buClr>
              <a:buSzPts val="2800"/>
              <a:buChar char="•"/>
              <a:defRPr>
                <a:solidFill>
                  <a:schemeClr val="lt1"/>
                </a:solidFill>
              </a:defRPr>
            </a:lvl1pPr>
            <a:lvl2pPr indent="-381000" lvl="1" marL="914400" rtl="0" algn="l">
              <a:lnSpc>
                <a:spcPct val="90000"/>
              </a:lnSpc>
              <a:spcBef>
                <a:spcPts val="500"/>
              </a:spcBef>
              <a:spcAft>
                <a:spcPts val="0"/>
              </a:spcAft>
              <a:buClr>
                <a:schemeClr val="lt1"/>
              </a:buClr>
              <a:buSzPts val="2400"/>
              <a:buChar char="•"/>
              <a:defRPr>
                <a:solidFill>
                  <a:schemeClr val="lt1"/>
                </a:solidFill>
              </a:defRPr>
            </a:lvl2pPr>
            <a:lvl3pPr indent="-355600" lvl="2" marL="1371600" rtl="0" algn="l">
              <a:lnSpc>
                <a:spcPct val="90000"/>
              </a:lnSpc>
              <a:spcBef>
                <a:spcPts val="500"/>
              </a:spcBef>
              <a:spcAft>
                <a:spcPts val="0"/>
              </a:spcAft>
              <a:buClr>
                <a:schemeClr val="lt1"/>
              </a:buClr>
              <a:buSzPts val="2000"/>
              <a:buChar char="•"/>
              <a:defRPr>
                <a:solidFill>
                  <a:schemeClr val="lt1"/>
                </a:solidFill>
              </a:defRPr>
            </a:lvl3pPr>
            <a:lvl4pPr indent="-342900" lvl="3" marL="1828800" rtl="0" algn="l">
              <a:lnSpc>
                <a:spcPct val="90000"/>
              </a:lnSpc>
              <a:spcBef>
                <a:spcPts val="500"/>
              </a:spcBef>
              <a:spcAft>
                <a:spcPts val="0"/>
              </a:spcAft>
              <a:buClr>
                <a:schemeClr val="lt1"/>
              </a:buClr>
              <a:buSzPts val="1800"/>
              <a:buChar char="•"/>
              <a:defRPr>
                <a:solidFill>
                  <a:schemeClr val="lt1"/>
                </a:solidFill>
              </a:defRPr>
            </a:lvl4pPr>
            <a:lvl5pPr indent="-342900" lvl="4" marL="2286000" rtl="0" algn="l">
              <a:lnSpc>
                <a:spcPct val="90000"/>
              </a:lnSpc>
              <a:spcBef>
                <a:spcPts val="500"/>
              </a:spcBef>
              <a:spcAft>
                <a:spcPts val="0"/>
              </a:spcAft>
              <a:buClr>
                <a:schemeClr val="lt1"/>
              </a:buClr>
              <a:buSzPts val="1800"/>
              <a:buChar char="•"/>
              <a:defRPr>
                <a:solidFill>
                  <a:schemeClr val="lt1"/>
                </a:solidFill>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314" name="Google Shape;314;p49"/>
          <p:cNvPicPr preferRelativeResize="0"/>
          <p:nvPr/>
        </p:nvPicPr>
        <p:blipFill rotWithShape="1">
          <a:blip r:embed="rId2">
            <a:alphaModFix/>
          </a:blip>
          <a:srcRect b="0" l="0" r="0" t="0"/>
          <a:stretch/>
        </p:blipFill>
        <p:spPr>
          <a:xfrm>
            <a:off x="225219" y="6250343"/>
            <a:ext cx="694180" cy="46800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content">
  <p:cSld name="Right content">
    <p:spTree>
      <p:nvGrpSpPr>
        <p:cNvPr id="315" name="Shape 315"/>
        <p:cNvGrpSpPr/>
        <p:nvPr/>
      </p:nvGrpSpPr>
      <p:grpSpPr>
        <a:xfrm>
          <a:off x="0" y="0"/>
          <a:ext cx="0" cy="0"/>
          <a:chOff x="0" y="0"/>
          <a:chExt cx="0" cy="0"/>
        </a:xfrm>
      </p:grpSpPr>
      <p:sp>
        <p:nvSpPr>
          <p:cNvPr id="316" name="Google Shape;316;p50"/>
          <p:cNvSpPr/>
          <p:nvPr/>
        </p:nvSpPr>
        <p:spPr>
          <a:xfrm>
            <a:off x="-1" y="0"/>
            <a:ext cx="3780000" cy="6858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7" name="Google Shape;317;p50"/>
          <p:cNvSpPr txBox="1"/>
          <p:nvPr>
            <p:ph idx="1" type="body"/>
          </p:nvPr>
        </p:nvSpPr>
        <p:spPr>
          <a:xfrm>
            <a:off x="4027252" y="231775"/>
            <a:ext cx="7936200" cy="63945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rgbClr val="595959"/>
              </a:buClr>
              <a:buSzPts val="1800"/>
              <a:buChar char="•"/>
              <a:defRPr/>
            </a:lvl1pPr>
            <a:lvl2pPr indent="-342900" lvl="1" marL="914400" rtl="0" algn="l">
              <a:lnSpc>
                <a:spcPct val="90000"/>
              </a:lnSpc>
              <a:spcBef>
                <a:spcPts val="500"/>
              </a:spcBef>
              <a:spcAft>
                <a:spcPts val="0"/>
              </a:spcAft>
              <a:buClr>
                <a:srgbClr val="595959"/>
              </a:buClr>
              <a:buSzPts val="1800"/>
              <a:buChar char="•"/>
              <a:defRPr/>
            </a:lvl2pPr>
            <a:lvl3pPr indent="-342900" lvl="2" marL="1371600" rtl="0" algn="l">
              <a:lnSpc>
                <a:spcPct val="90000"/>
              </a:lnSpc>
              <a:spcBef>
                <a:spcPts val="500"/>
              </a:spcBef>
              <a:spcAft>
                <a:spcPts val="0"/>
              </a:spcAft>
              <a:buClr>
                <a:srgbClr val="595959"/>
              </a:buClr>
              <a:buSzPts val="1800"/>
              <a:buChar char="•"/>
              <a:defRPr/>
            </a:lvl3pPr>
            <a:lvl4pPr indent="-342900" lvl="3" marL="1828800" rtl="0" algn="l">
              <a:lnSpc>
                <a:spcPct val="90000"/>
              </a:lnSpc>
              <a:spcBef>
                <a:spcPts val="500"/>
              </a:spcBef>
              <a:spcAft>
                <a:spcPts val="0"/>
              </a:spcAft>
              <a:buClr>
                <a:srgbClr val="595959"/>
              </a:buClr>
              <a:buSzPts val="1800"/>
              <a:buChar char="•"/>
              <a:defRPr/>
            </a:lvl4pPr>
            <a:lvl5pPr indent="-342900" lvl="4" marL="2286000" rtl="0" algn="l">
              <a:lnSpc>
                <a:spcPct val="90000"/>
              </a:lnSpc>
              <a:spcBef>
                <a:spcPts val="500"/>
              </a:spcBef>
              <a:spcAft>
                <a:spcPts val="0"/>
              </a:spcAft>
              <a:buClr>
                <a:srgbClr val="595959"/>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18" name="Google Shape;318;p50"/>
          <p:cNvSpPr/>
          <p:nvPr/>
        </p:nvSpPr>
        <p:spPr>
          <a:xfrm>
            <a:off x="-1" y="0"/>
            <a:ext cx="72000" cy="6858000"/>
          </a:xfrm>
          <a:prstGeom prst="rect">
            <a:avLst/>
          </a:prstGeom>
          <a:solidFill>
            <a:srgbClr val="0061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9" name="Google Shape;319;p50"/>
          <p:cNvSpPr txBox="1"/>
          <p:nvPr>
            <p:ph type="title"/>
          </p:nvPr>
        </p:nvSpPr>
        <p:spPr>
          <a:xfrm>
            <a:off x="228600" y="5300666"/>
            <a:ext cx="3352800" cy="13257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rgbClr val="0061AA"/>
              </a:buClr>
              <a:buSzPts val="3200"/>
              <a:buFont typeface="Arial"/>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320" name="Google Shape;320;p50"/>
          <p:cNvPicPr preferRelativeResize="0"/>
          <p:nvPr/>
        </p:nvPicPr>
        <p:blipFill rotWithShape="1">
          <a:blip r:embed="rId2">
            <a:alphaModFix/>
          </a:blip>
          <a:srcRect b="0" l="0" r="0" t="0"/>
          <a:stretch/>
        </p:blipFill>
        <p:spPr>
          <a:xfrm>
            <a:off x="242410" y="188912"/>
            <a:ext cx="692581" cy="466922"/>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content 2">
  <p:cSld name="Right content 2">
    <p:spTree>
      <p:nvGrpSpPr>
        <p:cNvPr id="321" name="Shape 321"/>
        <p:cNvGrpSpPr/>
        <p:nvPr/>
      </p:nvGrpSpPr>
      <p:grpSpPr>
        <a:xfrm>
          <a:off x="0" y="0"/>
          <a:ext cx="0" cy="0"/>
          <a:chOff x="0" y="0"/>
          <a:chExt cx="0" cy="0"/>
        </a:xfrm>
      </p:grpSpPr>
      <p:sp>
        <p:nvSpPr>
          <p:cNvPr id="322" name="Google Shape;322;p51"/>
          <p:cNvSpPr/>
          <p:nvPr/>
        </p:nvSpPr>
        <p:spPr>
          <a:xfrm>
            <a:off x="-1" y="0"/>
            <a:ext cx="3780000" cy="6858000"/>
          </a:xfrm>
          <a:prstGeom prst="rect">
            <a:avLst/>
          </a:prstGeom>
          <a:solidFill>
            <a:srgbClr val="0061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3" name="Google Shape;323;p51"/>
          <p:cNvSpPr txBox="1"/>
          <p:nvPr>
            <p:ph idx="1" type="body"/>
          </p:nvPr>
        </p:nvSpPr>
        <p:spPr>
          <a:xfrm>
            <a:off x="4027252" y="231775"/>
            <a:ext cx="7936200" cy="63945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rgbClr val="595959"/>
              </a:buClr>
              <a:buSzPts val="1800"/>
              <a:buChar char="•"/>
              <a:defRPr/>
            </a:lvl1pPr>
            <a:lvl2pPr indent="-342900" lvl="1" marL="914400" rtl="0" algn="l">
              <a:lnSpc>
                <a:spcPct val="90000"/>
              </a:lnSpc>
              <a:spcBef>
                <a:spcPts val="500"/>
              </a:spcBef>
              <a:spcAft>
                <a:spcPts val="0"/>
              </a:spcAft>
              <a:buClr>
                <a:srgbClr val="595959"/>
              </a:buClr>
              <a:buSzPts val="1800"/>
              <a:buChar char="•"/>
              <a:defRPr/>
            </a:lvl2pPr>
            <a:lvl3pPr indent="-342900" lvl="2" marL="1371600" rtl="0" algn="l">
              <a:lnSpc>
                <a:spcPct val="90000"/>
              </a:lnSpc>
              <a:spcBef>
                <a:spcPts val="500"/>
              </a:spcBef>
              <a:spcAft>
                <a:spcPts val="0"/>
              </a:spcAft>
              <a:buClr>
                <a:srgbClr val="595959"/>
              </a:buClr>
              <a:buSzPts val="1800"/>
              <a:buChar char="•"/>
              <a:defRPr/>
            </a:lvl3pPr>
            <a:lvl4pPr indent="-342900" lvl="3" marL="1828800" rtl="0" algn="l">
              <a:lnSpc>
                <a:spcPct val="90000"/>
              </a:lnSpc>
              <a:spcBef>
                <a:spcPts val="500"/>
              </a:spcBef>
              <a:spcAft>
                <a:spcPts val="0"/>
              </a:spcAft>
              <a:buClr>
                <a:srgbClr val="595959"/>
              </a:buClr>
              <a:buSzPts val="1800"/>
              <a:buChar char="•"/>
              <a:defRPr/>
            </a:lvl4pPr>
            <a:lvl5pPr indent="-342900" lvl="4" marL="2286000" rtl="0" algn="l">
              <a:lnSpc>
                <a:spcPct val="90000"/>
              </a:lnSpc>
              <a:spcBef>
                <a:spcPts val="500"/>
              </a:spcBef>
              <a:spcAft>
                <a:spcPts val="0"/>
              </a:spcAft>
              <a:buClr>
                <a:srgbClr val="595959"/>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24" name="Google Shape;324;p51"/>
          <p:cNvSpPr/>
          <p:nvPr/>
        </p:nvSpPr>
        <p:spPr>
          <a:xfrm>
            <a:off x="-1" y="0"/>
            <a:ext cx="72000" cy="6858000"/>
          </a:xfrm>
          <a:prstGeom prst="rect">
            <a:avLst/>
          </a:prstGeom>
          <a:solidFill>
            <a:srgbClr val="0061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5" name="Google Shape;325;p51"/>
          <p:cNvSpPr txBox="1"/>
          <p:nvPr>
            <p:ph type="title"/>
          </p:nvPr>
        </p:nvSpPr>
        <p:spPr>
          <a:xfrm>
            <a:off x="228600" y="5300666"/>
            <a:ext cx="3352800" cy="13257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lt1"/>
              </a:buClr>
              <a:buSzPts val="3200"/>
              <a:buFont typeface="Arial"/>
              <a:buNone/>
              <a:defRPr sz="32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326" name="Google Shape;326;p51"/>
          <p:cNvPicPr preferRelativeResize="0"/>
          <p:nvPr/>
        </p:nvPicPr>
        <p:blipFill rotWithShape="1">
          <a:blip r:embed="rId2">
            <a:alphaModFix/>
          </a:blip>
          <a:srcRect b="0" l="0" r="0" t="0"/>
          <a:stretch/>
        </p:blipFill>
        <p:spPr>
          <a:xfrm>
            <a:off x="225219" y="188912"/>
            <a:ext cx="694180" cy="46800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27" name="Shape 327"/>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slide">
  <p:cSld name="Thanks slide">
    <p:spTree>
      <p:nvGrpSpPr>
        <p:cNvPr id="328" name="Shape 328"/>
        <p:cNvGrpSpPr/>
        <p:nvPr/>
      </p:nvGrpSpPr>
      <p:grpSpPr>
        <a:xfrm>
          <a:off x="0" y="0"/>
          <a:ext cx="0" cy="0"/>
          <a:chOff x="0" y="0"/>
          <a:chExt cx="0" cy="0"/>
        </a:xfrm>
      </p:grpSpPr>
      <p:sp>
        <p:nvSpPr>
          <p:cNvPr id="329" name="Google Shape;329;p53"/>
          <p:cNvSpPr/>
          <p:nvPr/>
        </p:nvSpPr>
        <p:spPr>
          <a:xfrm>
            <a:off x="-1" y="0"/>
            <a:ext cx="3780000" cy="6858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0" name="Google Shape;330;p53"/>
          <p:cNvSpPr/>
          <p:nvPr/>
        </p:nvSpPr>
        <p:spPr>
          <a:xfrm>
            <a:off x="3707999" y="0"/>
            <a:ext cx="72000" cy="6858000"/>
          </a:xfrm>
          <a:prstGeom prst="rect">
            <a:avLst/>
          </a:prstGeom>
          <a:solidFill>
            <a:srgbClr val="0061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1" name="Google Shape;331;p53"/>
          <p:cNvSpPr txBox="1"/>
          <p:nvPr/>
        </p:nvSpPr>
        <p:spPr>
          <a:xfrm>
            <a:off x="228600" y="5263926"/>
            <a:ext cx="3352800" cy="1325700"/>
          </a:xfrm>
          <a:prstGeom prst="rect">
            <a:avLst/>
          </a:prstGeom>
          <a:noFill/>
          <a:ln>
            <a:noFill/>
          </a:ln>
        </p:spPr>
        <p:txBody>
          <a:bodyPr anchorCtr="0" anchor="b" bIns="45700" lIns="91425" spcFirstLastPara="1" rIns="91425" wrap="square" tIns="45700">
            <a:noAutofit/>
          </a:bodyPr>
          <a:lstStyle/>
          <a:p>
            <a:pPr indent="0" lvl="0" marL="0" marR="0" rtl="0" algn="l">
              <a:lnSpc>
                <a:spcPct val="80000"/>
              </a:lnSpc>
              <a:spcBef>
                <a:spcPts val="0"/>
              </a:spcBef>
              <a:spcAft>
                <a:spcPts val="0"/>
              </a:spcAft>
              <a:buClr>
                <a:srgbClr val="0061AA"/>
              </a:buClr>
              <a:buSzPts val="3200"/>
              <a:buFont typeface="Arial"/>
              <a:buNone/>
            </a:pPr>
            <a:r>
              <a:rPr b="1" i="0" lang="en-US" sz="3200" u="none" cap="none" strike="noStrike">
                <a:solidFill>
                  <a:srgbClr val="0061AA"/>
                </a:solidFill>
                <a:latin typeface="Arial"/>
                <a:ea typeface="Arial"/>
                <a:cs typeface="Arial"/>
                <a:sym typeface="Arial"/>
              </a:rPr>
              <a:t>THANKS OR</a:t>
            </a:r>
            <a:br>
              <a:rPr b="1" i="0" lang="en-US" sz="3200" u="none" cap="none" strike="noStrike">
                <a:solidFill>
                  <a:srgbClr val="0061AA"/>
                </a:solidFill>
                <a:latin typeface="Arial"/>
                <a:ea typeface="Arial"/>
                <a:cs typeface="Arial"/>
                <a:sym typeface="Arial"/>
              </a:rPr>
            </a:br>
            <a:r>
              <a:rPr b="1" i="0" lang="en-US" sz="3200" u="none" cap="none" strike="noStrike">
                <a:solidFill>
                  <a:srgbClr val="0061AA"/>
                </a:solidFill>
                <a:latin typeface="Arial"/>
                <a:ea typeface="Arial"/>
                <a:cs typeface="Arial"/>
                <a:sym typeface="Arial"/>
              </a:rPr>
              <a:t>SPONSOR SLIDE</a:t>
            </a:r>
            <a:endParaRPr b="0" i="0" sz="1400" u="none" cap="none" strike="noStrike">
              <a:solidFill>
                <a:srgbClr val="000000"/>
              </a:solidFill>
              <a:latin typeface="Arial"/>
              <a:ea typeface="Arial"/>
              <a:cs typeface="Arial"/>
              <a:sym typeface="Arial"/>
            </a:endParaRPr>
          </a:p>
        </p:txBody>
      </p:sp>
      <p:pic>
        <p:nvPicPr>
          <p:cNvPr id="332" name="Google Shape;332;p53"/>
          <p:cNvPicPr preferRelativeResize="0"/>
          <p:nvPr/>
        </p:nvPicPr>
        <p:blipFill rotWithShape="1">
          <a:blip r:embed="rId2">
            <a:alphaModFix/>
          </a:blip>
          <a:srcRect b="0" l="0" r="0" t="0"/>
          <a:stretch/>
        </p:blipFill>
        <p:spPr>
          <a:xfrm>
            <a:off x="837461" y="569184"/>
            <a:ext cx="2116051" cy="1426592"/>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3" name="Shape 333"/>
        <p:cNvGrpSpPr/>
        <p:nvPr/>
      </p:nvGrpSpPr>
      <p:grpSpPr>
        <a:xfrm>
          <a:off x="0" y="0"/>
          <a:ext cx="0" cy="0"/>
          <a:chOff x="0" y="0"/>
          <a:chExt cx="0" cy="0"/>
        </a:xfrm>
      </p:grpSpPr>
      <p:sp>
        <p:nvSpPr>
          <p:cNvPr id="334" name="Google Shape;334;p54"/>
          <p:cNvSpPr txBox="1"/>
          <p:nvPr>
            <p:ph type="title"/>
          </p:nvPr>
        </p:nvSpPr>
        <p:spPr>
          <a:xfrm>
            <a:off x="181517" y="176109"/>
            <a:ext cx="9784200" cy="914400"/>
          </a:xfrm>
          <a:prstGeom prst="rect">
            <a:avLst/>
          </a:prstGeom>
          <a:noFill/>
          <a:ln>
            <a:noFill/>
          </a:ln>
        </p:spPr>
        <p:txBody>
          <a:bodyPr anchorCtr="0" anchor="ctr" bIns="45700" lIns="91425" spcFirstLastPara="1" rIns="91425" wrap="square" tIns="45700">
            <a:noAutofit/>
          </a:bodyPr>
          <a:lstStyle>
            <a:lvl1pPr lvl="0" rtl="0" algn="l">
              <a:lnSpc>
                <a:spcPct val="85000"/>
              </a:lnSpc>
              <a:spcBef>
                <a:spcPts val="0"/>
              </a:spcBef>
              <a:spcAft>
                <a:spcPts val="0"/>
              </a:spcAft>
              <a:buClr>
                <a:schemeClr val="dk2"/>
              </a:buClr>
              <a:buSzPts val="1800"/>
              <a:buFont typeface="Arial"/>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35" name="Google Shape;335;p54"/>
          <p:cNvSpPr txBox="1"/>
          <p:nvPr>
            <p:ph idx="10" type="dt"/>
          </p:nvPr>
        </p:nvSpPr>
        <p:spPr>
          <a:xfrm>
            <a:off x="1202266" y="6422854"/>
            <a:ext cx="30009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lt1"/>
              </a:buClr>
              <a:buSzPts val="1400"/>
              <a:buFont typeface="Corbel"/>
              <a:buNone/>
              <a:defRPr b="0" i="0" sz="1800" u="none" cap="none" strike="noStrike">
                <a:solidFill>
                  <a:schemeClr val="lt1"/>
                </a:solidFill>
                <a:latin typeface="Corbel"/>
                <a:ea typeface="Corbel"/>
                <a:cs typeface="Corbel"/>
                <a:sym typeface="Corbel"/>
              </a:defRPr>
            </a:lvl1pPr>
            <a:lvl2pPr lvl="1" marR="0" rtl="0" algn="l">
              <a:lnSpc>
                <a:spcPct val="100000"/>
              </a:lnSpc>
              <a:spcBef>
                <a:spcPts val="0"/>
              </a:spcBef>
              <a:spcAft>
                <a:spcPts val="0"/>
              </a:spcAft>
              <a:buClr>
                <a:schemeClr val="lt1"/>
              </a:buClr>
              <a:buSzPts val="1400"/>
              <a:buFont typeface="Corbel"/>
              <a:buNone/>
              <a:defRPr b="0" i="0" sz="1800" u="none" cap="none" strike="noStrike">
                <a:solidFill>
                  <a:schemeClr val="lt1"/>
                </a:solidFill>
                <a:latin typeface="Corbel"/>
                <a:ea typeface="Corbel"/>
                <a:cs typeface="Corbel"/>
                <a:sym typeface="Corbel"/>
              </a:defRPr>
            </a:lvl2pPr>
            <a:lvl3pPr lvl="2" marR="0" rtl="0" algn="l">
              <a:lnSpc>
                <a:spcPct val="100000"/>
              </a:lnSpc>
              <a:spcBef>
                <a:spcPts val="0"/>
              </a:spcBef>
              <a:spcAft>
                <a:spcPts val="0"/>
              </a:spcAft>
              <a:buClr>
                <a:schemeClr val="lt1"/>
              </a:buClr>
              <a:buSzPts val="1400"/>
              <a:buFont typeface="Corbel"/>
              <a:buNone/>
              <a:defRPr b="0" i="0" sz="1800" u="none" cap="none" strike="noStrike">
                <a:solidFill>
                  <a:schemeClr val="lt1"/>
                </a:solidFill>
                <a:latin typeface="Corbel"/>
                <a:ea typeface="Corbel"/>
                <a:cs typeface="Corbel"/>
                <a:sym typeface="Corbel"/>
              </a:defRPr>
            </a:lvl3pPr>
            <a:lvl4pPr lvl="3" marR="0" rtl="0" algn="l">
              <a:lnSpc>
                <a:spcPct val="100000"/>
              </a:lnSpc>
              <a:spcBef>
                <a:spcPts val="0"/>
              </a:spcBef>
              <a:spcAft>
                <a:spcPts val="0"/>
              </a:spcAft>
              <a:buClr>
                <a:schemeClr val="lt1"/>
              </a:buClr>
              <a:buSzPts val="1400"/>
              <a:buFont typeface="Corbel"/>
              <a:buNone/>
              <a:defRPr b="0" i="0" sz="1800" u="none" cap="none" strike="noStrike">
                <a:solidFill>
                  <a:schemeClr val="lt1"/>
                </a:solidFill>
                <a:latin typeface="Corbel"/>
                <a:ea typeface="Corbel"/>
                <a:cs typeface="Corbel"/>
                <a:sym typeface="Corbel"/>
              </a:defRPr>
            </a:lvl4pPr>
            <a:lvl5pPr lvl="4" marR="0" rtl="0" algn="l">
              <a:lnSpc>
                <a:spcPct val="100000"/>
              </a:lnSpc>
              <a:spcBef>
                <a:spcPts val="0"/>
              </a:spcBef>
              <a:spcAft>
                <a:spcPts val="0"/>
              </a:spcAft>
              <a:buClr>
                <a:schemeClr val="lt1"/>
              </a:buClr>
              <a:buSzPts val="1400"/>
              <a:buFont typeface="Corbel"/>
              <a:buNone/>
              <a:defRPr b="0" i="0" sz="1800" u="none" cap="none" strike="noStrike">
                <a:solidFill>
                  <a:schemeClr val="lt1"/>
                </a:solidFill>
                <a:latin typeface="Corbel"/>
                <a:ea typeface="Corbel"/>
                <a:cs typeface="Corbel"/>
                <a:sym typeface="Corbel"/>
              </a:defRPr>
            </a:lvl5pPr>
            <a:lvl6pPr lvl="5" marR="0" rtl="0" algn="l">
              <a:lnSpc>
                <a:spcPct val="100000"/>
              </a:lnSpc>
              <a:spcBef>
                <a:spcPts val="0"/>
              </a:spcBef>
              <a:spcAft>
                <a:spcPts val="0"/>
              </a:spcAft>
              <a:buClr>
                <a:schemeClr val="lt1"/>
              </a:buClr>
              <a:buSzPts val="1400"/>
              <a:buFont typeface="Corbel"/>
              <a:buNone/>
              <a:defRPr b="0" i="0" sz="1800" u="none" cap="none" strike="noStrike">
                <a:solidFill>
                  <a:schemeClr val="lt1"/>
                </a:solidFill>
                <a:latin typeface="Corbel"/>
                <a:ea typeface="Corbel"/>
                <a:cs typeface="Corbel"/>
                <a:sym typeface="Corbel"/>
              </a:defRPr>
            </a:lvl6pPr>
            <a:lvl7pPr lvl="6" marR="0" rtl="0" algn="l">
              <a:lnSpc>
                <a:spcPct val="100000"/>
              </a:lnSpc>
              <a:spcBef>
                <a:spcPts val="0"/>
              </a:spcBef>
              <a:spcAft>
                <a:spcPts val="0"/>
              </a:spcAft>
              <a:buClr>
                <a:schemeClr val="lt1"/>
              </a:buClr>
              <a:buSzPts val="1400"/>
              <a:buFont typeface="Corbel"/>
              <a:buNone/>
              <a:defRPr b="0" i="0" sz="1800" u="none" cap="none" strike="noStrike">
                <a:solidFill>
                  <a:schemeClr val="lt1"/>
                </a:solidFill>
                <a:latin typeface="Corbel"/>
                <a:ea typeface="Corbel"/>
                <a:cs typeface="Corbel"/>
                <a:sym typeface="Corbel"/>
              </a:defRPr>
            </a:lvl7pPr>
            <a:lvl8pPr lvl="7" marR="0" rtl="0" algn="l">
              <a:lnSpc>
                <a:spcPct val="100000"/>
              </a:lnSpc>
              <a:spcBef>
                <a:spcPts val="0"/>
              </a:spcBef>
              <a:spcAft>
                <a:spcPts val="0"/>
              </a:spcAft>
              <a:buClr>
                <a:schemeClr val="lt1"/>
              </a:buClr>
              <a:buSzPts val="1400"/>
              <a:buFont typeface="Corbel"/>
              <a:buNone/>
              <a:defRPr b="0" i="0" sz="1800" u="none" cap="none" strike="noStrike">
                <a:solidFill>
                  <a:schemeClr val="lt1"/>
                </a:solidFill>
                <a:latin typeface="Corbel"/>
                <a:ea typeface="Corbel"/>
                <a:cs typeface="Corbel"/>
                <a:sym typeface="Corbel"/>
              </a:defRPr>
            </a:lvl8pPr>
            <a:lvl9pPr lvl="8" marR="0" rtl="0" algn="l">
              <a:lnSpc>
                <a:spcPct val="100000"/>
              </a:lnSpc>
              <a:spcBef>
                <a:spcPts val="0"/>
              </a:spcBef>
              <a:spcAft>
                <a:spcPts val="0"/>
              </a:spcAft>
              <a:buClr>
                <a:schemeClr val="lt1"/>
              </a:buClr>
              <a:buSzPts val="1400"/>
              <a:buFont typeface="Corbel"/>
              <a:buNone/>
              <a:defRPr b="0" i="0" sz="1800" u="none" cap="none" strike="noStrike">
                <a:solidFill>
                  <a:schemeClr val="lt1"/>
                </a:solidFill>
                <a:latin typeface="Corbel"/>
                <a:ea typeface="Corbel"/>
                <a:cs typeface="Corbel"/>
                <a:sym typeface="Corbel"/>
              </a:defRPr>
            </a:lvl9pPr>
          </a:lstStyle>
          <a:p/>
        </p:txBody>
      </p:sp>
      <p:sp>
        <p:nvSpPr>
          <p:cNvPr id="336" name="Google Shape;336;p54"/>
          <p:cNvSpPr txBox="1"/>
          <p:nvPr>
            <p:ph idx="11" type="ftr"/>
          </p:nvPr>
        </p:nvSpPr>
        <p:spPr>
          <a:xfrm>
            <a:off x="5596471" y="6422854"/>
            <a:ext cx="50445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lt1"/>
              </a:buClr>
              <a:buSzPts val="1400"/>
              <a:buFont typeface="Corbel"/>
              <a:buNone/>
              <a:defRPr b="0" i="0" sz="1800" u="none" cap="none" strike="noStrike">
                <a:solidFill>
                  <a:schemeClr val="lt1"/>
                </a:solidFill>
                <a:latin typeface="Corbel"/>
                <a:ea typeface="Corbel"/>
                <a:cs typeface="Corbel"/>
                <a:sym typeface="Corbel"/>
              </a:defRPr>
            </a:lvl1pPr>
            <a:lvl2pPr lvl="1" marR="0" rtl="0" algn="l">
              <a:lnSpc>
                <a:spcPct val="100000"/>
              </a:lnSpc>
              <a:spcBef>
                <a:spcPts val="0"/>
              </a:spcBef>
              <a:spcAft>
                <a:spcPts val="0"/>
              </a:spcAft>
              <a:buClr>
                <a:schemeClr val="lt1"/>
              </a:buClr>
              <a:buSzPts val="1400"/>
              <a:buFont typeface="Corbel"/>
              <a:buNone/>
              <a:defRPr b="0" i="0" sz="1800" u="none" cap="none" strike="noStrike">
                <a:solidFill>
                  <a:schemeClr val="lt1"/>
                </a:solidFill>
                <a:latin typeface="Corbel"/>
                <a:ea typeface="Corbel"/>
                <a:cs typeface="Corbel"/>
                <a:sym typeface="Corbel"/>
              </a:defRPr>
            </a:lvl2pPr>
            <a:lvl3pPr lvl="2" marR="0" rtl="0" algn="l">
              <a:lnSpc>
                <a:spcPct val="100000"/>
              </a:lnSpc>
              <a:spcBef>
                <a:spcPts val="0"/>
              </a:spcBef>
              <a:spcAft>
                <a:spcPts val="0"/>
              </a:spcAft>
              <a:buClr>
                <a:schemeClr val="lt1"/>
              </a:buClr>
              <a:buSzPts val="1400"/>
              <a:buFont typeface="Corbel"/>
              <a:buNone/>
              <a:defRPr b="0" i="0" sz="1800" u="none" cap="none" strike="noStrike">
                <a:solidFill>
                  <a:schemeClr val="lt1"/>
                </a:solidFill>
                <a:latin typeface="Corbel"/>
                <a:ea typeface="Corbel"/>
                <a:cs typeface="Corbel"/>
                <a:sym typeface="Corbel"/>
              </a:defRPr>
            </a:lvl3pPr>
            <a:lvl4pPr lvl="3" marR="0" rtl="0" algn="l">
              <a:lnSpc>
                <a:spcPct val="100000"/>
              </a:lnSpc>
              <a:spcBef>
                <a:spcPts val="0"/>
              </a:spcBef>
              <a:spcAft>
                <a:spcPts val="0"/>
              </a:spcAft>
              <a:buClr>
                <a:schemeClr val="lt1"/>
              </a:buClr>
              <a:buSzPts val="1400"/>
              <a:buFont typeface="Corbel"/>
              <a:buNone/>
              <a:defRPr b="0" i="0" sz="1800" u="none" cap="none" strike="noStrike">
                <a:solidFill>
                  <a:schemeClr val="lt1"/>
                </a:solidFill>
                <a:latin typeface="Corbel"/>
                <a:ea typeface="Corbel"/>
                <a:cs typeface="Corbel"/>
                <a:sym typeface="Corbel"/>
              </a:defRPr>
            </a:lvl4pPr>
            <a:lvl5pPr lvl="4" marR="0" rtl="0" algn="l">
              <a:lnSpc>
                <a:spcPct val="100000"/>
              </a:lnSpc>
              <a:spcBef>
                <a:spcPts val="0"/>
              </a:spcBef>
              <a:spcAft>
                <a:spcPts val="0"/>
              </a:spcAft>
              <a:buClr>
                <a:schemeClr val="lt1"/>
              </a:buClr>
              <a:buSzPts val="1400"/>
              <a:buFont typeface="Corbel"/>
              <a:buNone/>
              <a:defRPr b="0" i="0" sz="1800" u="none" cap="none" strike="noStrike">
                <a:solidFill>
                  <a:schemeClr val="lt1"/>
                </a:solidFill>
                <a:latin typeface="Corbel"/>
                <a:ea typeface="Corbel"/>
                <a:cs typeface="Corbel"/>
                <a:sym typeface="Corbel"/>
              </a:defRPr>
            </a:lvl5pPr>
            <a:lvl6pPr lvl="5" marR="0" rtl="0" algn="l">
              <a:lnSpc>
                <a:spcPct val="100000"/>
              </a:lnSpc>
              <a:spcBef>
                <a:spcPts val="0"/>
              </a:spcBef>
              <a:spcAft>
                <a:spcPts val="0"/>
              </a:spcAft>
              <a:buClr>
                <a:schemeClr val="lt1"/>
              </a:buClr>
              <a:buSzPts val="1400"/>
              <a:buFont typeface="Corbel"/>
              <a:buNone/>
              <a:defRPr b="0" i="0" sz="1800" u="none" cap="none" strike="noStrike">
                <a:solidFill>
                  <a:schemeClr val="lt1"/>
                </a:solidFill>
                <a:latin typeface="Corbel"/>
                <a:ea typeface="Corbel"/>
                <a:cs typeface="Corbel"/>
                <a:sym typeface="Corbel"/>
              </a:defRPr>
            </a:lvl6pPr>
            <a:lvl7pPr lvl="6" marR="0" rtl="0" algn="l">
              <a:lnSpc>
                <a:spcPct val="100000"/>
              </a:lnSpc>
              <a:spcBef>
                <a:spcPts val="0"/>
              </a:spcBef>
              <a:spcAft>
                <a:spcPts val="0"/>
              </a:spcAft>
              <a:buClr>
                <a:schemeClr val="lt1"/>
              </a:buClr>
              <a:buSzPts val="1400"/>
              <a:buFont typeface="Corbel"/>
              <a:buNone/>
              <a:defRPr b="0" i="0" sz="1800" u="none" cap="none" strike="noStrike">
                <a:solidFill>
                  <a:schemeClr val="lt1"/>
                </a:solidFill>
                <a:latin typeface="Corbel"/>
                <a:ea typeface="Corbel"/>
                <a:cs typeface="Corbel"/>
                <a:sym typeface="Corbel"/>
              </a:defRPr>
            </a:lvl7pPr>
            <a:lvl8pPr lvl="7" marR="0" rtl="0" algn="l">
              <a:lnSpc>
                <a:spcPct val="100000"/>
              </a:lnSpc>
              <a:spcBef>
                <a:spcPts val="0"/>
              </a:spcBef>
              <a:spcAft>
                <a:spcPts val="0"/>
              </a:spcAft>
              <a:buClr>
                <a:schemeClr val="lt1"/>
              </a:buClr>
              <a:buSzPts val="1400"/>
              <a:buFont typeface="Corbel"/>
              <a:buNone/>
              <a:defRPr b="0" i="0" sz="1800" u="none" cap="none" strike="noStrike">
                <a:solidFill>
                  <a:schemeClr val="lt1"/>
                </a:solidFill>
                <a:latin typeface="Corbel"/>
                <a:ea typeface="Corbel"/>
                <a:cs typeface="Corbel"/>
                <a:sym typeface="Corbel"/>
              </a:defRPr>
            </a:lvl8pPr>
            <a:lvl9pPr lvl="8" marR="0" rtl="0" algn="l">
              <a:lnSpc>
                <a:spcPct val="100000"/>
              </a:lnSpc>
              <a:spcBef>
                <a:spcPts val="0"/>
              </a:spcBef>
              <a:spcAft>
                <a:spcPts val="0"/>
              </a:spcAft>
              <a:buClr>
                <a:schemeClr val="lt1"/>
              </a:buClr>
              <a:buSzPts val="1400"/>
              <a:buFont typeface="Corbel"/>
              <a:buNone/>
              <a:defRPr b="0" i="0" sz="1800" u="none" cap="none" strike="noStrike">
                <a:solidFill>
                  <a:schemeClr val="lt1"/>
                </a:solidFill>
                <a:latin typeface="Corbel"/>
                <a:ea typeface="Corbel"/>
                <a:cs typeface="Corbel"/>
                <a:sym typeface="Corbel"/>
              </a:defRPr>
            </a:lvl9pPr>
          </a:lstStyle>
          <a:p/>
        </p:txBody>
      </p:sp>
      <p:sp>
        <p:nvSpPr>
          <p:cNvPr id="337" name="Google Shape;337;p54"/>
          <p:cNvSpPr txBox="1"/>
          <p:nvPr>
            <p:ph idx="12" type="sldNum"/>
          </p:nvPr>
        </p:nvSpPr>
        <p:spPr>
          <a:xfrm>
            <a:off x="10658927" y="6422854"/>
            <a:ext cx="9462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lt1"/>
              </a:buClr>
              <a:buSzPts val="1800"/>
              <a:buFont typeface="Corbel"/>
              <a:buNone/>
              <a:defRPr b="0" i="0" sz="1800" u="none" cap="none" strike="noStrike">
                <a:solidFill>
                  <a:schemeClr val="lt1"/>
                </a:solidFill>
                <a:latin typeface="Corbel"/>
                <a:ea typeface="Corbel"/>
                <a:cs typeface="Corbel"/>
                <a:sym typeface="Corbel"/>
              </a:defRPr>
            </a:lvl1pPr>
            <a:lvl2pPr indent="0" lvl="1" marL="0" marR="0" rtl="0" algn="l">
              <a:lnSpc>
                <a:spcPct val="100000"/>
              </a:lnSpc>
              <a:spcBef>
                <a:spcPts val="0"/>
              </a:spcBef>
              <a:spcAft>
                <a:spcPts val="0"/>
              </a:spcAft>
              <a:buClr>
                <a:schemeClr val="lt1"/>
              </a:buClr>
              <a:buSzPts val="1800"/>
              <a:buFont typeface="Corbel"/>
              <a:buNone/>
              <a:defRPr b="0" i="0" sz="1800" u="none" cap="none" strike="noStrike">
                <a:solidFill>
                  <a:schemeClr val="lt1"/>
                </a:solidFill>
                <a:latin typeface="Corbel"/>
                <a:ea typeface="Corbel"/>
                <a:cs typeface="Corbel"/>
                <a:sym typeface="Corbel"/>
              </a:defRPr>
            </a:lvl2pPr>
            <a:lvl3pPr indent="0" lvl="2" marL="0" marR="0" rtl="0" algn="l">
              <a:lnSpc>
                <a:spcPct val="100000"/>
              </a:lnSpc>
              <a:spcBef>
                <a:spcPts val="0"/>
              </a:spcBef>
              <a:spcAft>
                <a:spcPts val="0"/>
              </a:spcAft>
              <a:buClr>
                <a:schemeClr val="lt1"/>
              </a:buClr>
              <a:buSzPts val="1800"/>
              <a:buFont typeface="Corbel"/>
              <a:buNone/>
              <a:defRPr b="0" i="0" sz="1800" u="none" cap="none" strike="noStrike">
                <a:solidFill>
                  <a:schemeClr val="lt1"/>
                </a:solidFill>
                <a:latin typeface="Corbel"/>
                <a:ea typeface="Corbel"/>
                <a:cs typeface="Corbel"/>
                <a:sym typeface="Corbel"/>
              </a:defRPr>
            </a:lvl3pPr>
            <a:lvl4pPr indent="0" lvl="3" marL="0" marR="0" rtl="0" algn="l">
              <a:lnSpc>
                <a:spcPct val="100000"/>
              </a:lnSpc>
              <a:spcBef>
                <a:spcPts val="0"/>
              </a:spcBef>
              <a:spcAft>
                <a:spcPts val="0"/>
              </a:spcAft>
              <a:buClr>
                <a:schemeClr val="lt1"/>
              </a:buClr>
              <a:buSzPts val="1800"/>
              <a:buFont typeface="Corbel"/>
              <a:buNone/>
              <a:defRPr b="0" i="0" sz="1800" u="none" cap="none" strike="noStrike">
                <a:solidFill>
                  <a:schemeClr val="lt1"/>
                </a:solidFill>
                <a:latin typeface="Corbel"/>
                <a:ea typeface="Corbel"/>
                <a:cs typeface="Corbel"/>
                <a:sym typeface="Corbel"/>
              </a:defRPr>
            </a:lvl4pPr>
            <a:lvl5pPr indent="0" lvl="4" marL="0" marR="0" rtl="0" algn="l">
              <a:lnSpc>
                <a:spcPct val="100000"/>
              </a:lnSpc>
              <a:spcBef>
                <a:spcPts val="0"/>
              </a:spcBef>
              <a:spcAft>
                <a:spcPts val="0"/>
              </a:spcAft>
              <a:buClr>
                <a:schemeClr val="lt1"/>
              </a:buClr>
              <a:buSzPts val="1800"/>
              <a:buFont typeface="Corbel"/>
              <a:buNone/>
              <a:defRPr b="0" i="0" sz="1800" u="none" cap="none" strike="noStrike">
                <a:solidFill>
                  <a:schemeClr val="lt1"/>
                </a:solidFill>
                <a:latin typeface="Corbel"/>
                <a:ea typeface="Corbel"/>
                <a:cs typeface="Corbel"/>
                <a:sym typeface="Corbel"/>
              </a:defRPr>
            </a:lvl5pPr>
            <a:lvl6pPr indent="0" lvl="5" marL="0" marR="0" rtl="0" algn="l">
              <a:lnSpc>
                <a:spcPct val="100000"/>
              </a:lnSpc>
              <a:spcBef>
                <a:spcPts val="0"/>
              </a:spcBef>
              <a:spcAft>
                <a:spcPts val="0"/>
              </a:spcAft>
              <a:buClr>
                <a:schemeClr val="lt1"/>
              </a:buClr>
              <a:buSzPts val="1800"/>
              <a:buFont typeface="Corbel"/>
              <a:buNone/>
              <a:defRPr b="0" i="0" sz="1800" u="none" cap="none" strike="noStrike">
                <a:solidFill>
                  <a:schemeClr val="lt1"/>
                </a:solidFill>
                <a:latin typeface="Corbel"/>
                <a:ea typeface="Corbel"/>
                <a:cs typeface="Corbel"/>
                <a:sym typeface="Corbel"/>
              </a:defRPr>
            </a:lvl6pPr>
            <a:lvl7pPr indent="0" lvl="6" marL="0" marR="0" rtl="0" algn="l">
              <a:lnSpc>
                <a:spcPct val="100000"/>
              </a:lnSpc>
              <a:spcBef>
                <a:spcPts val="0"/>
              </a:spcBef>
              <a:spcAft>
                <a:spcPts val="0"/>
              </a:spcAft>
              <a:buClr>
                <a:schemeClr val="lt1"/>
              </a:buClr>
              <a:buSzPts val="1800"/>
              <a:buFont typeface="Corbel"/>
              <a:buNone/>
              <a:defRPr b="0" i="0" sz="1800" u="none" cap="none" strike="noStrike">
                <a:solidFill>
                  <a:schemeClr val="lt1"/>
                </a:solidFill>
                <a:latin typeface="Corbel"/>
                <a:ea typeface="Corbel"/>
                <a:cs typeface="Corbel"/>
                <a:sym typeface="Corbel"/>
              </a:defRPr>
            </a:lvl7pPr>
            <a:lvl8pPr indent="0" lvl="7" marL="0" marR="0" rtl="0" algn="l">
              <a:lnSpc>
                <a:spcPct val="100000"/>
              </a:lnSpc>
              <a:spcBef>
                <a:spcPts val="0"/>
              </a:spcBef>
              <a:spcAft>
                <a:spcPts val="0"/>
              </a:spcAft>
              <a:buClr>
                <a:schemeClr val="lt1"/>
              </a:buClr>
              <a:buSzPts val="1800"/>
              <a:buFont typeface="Corbel"/>
              <a:buNone/>
              <a:defRPr b="0" i="0" sz="1800" u="none" cap="none" strike="noStrike">
                <a:solidFill>
                  <a:schemeClr val="lt1"/>
                </a:solidFill>
                <a:latin typeface="Corbel"/>
                <a:ea typeface="Corbel"/>
                <a:cs typeface="Corbel"/>
                <a:sym typeface="Corbel"/>
              </a:defRPr>
            </a:lvl8pPr>
            <a:lvl9pPr indent="0" lvl="8" marL="0" marR="0" rtl="0" algn="l">
              <a:lnSpc>
                <a:spcPct val="100000"/>
              </a:lnSpc>
              <a:spcBef>
                <a:spcPts val="0"/>
              </a:spcBef>
              <a:spcAft>
                <a:spcPts val="0"/>
              </a:spcAft>
              <a:buClr>
                <a:schemeClr val="lt1"/>
              </a:buClr>
              <a:buSzPts val="1800"/>
              <a:buFont typeface="Corbel"/>
              <a:buNone/>
              <a:defRPr b="0" i="0" sz="1800" u="none" cap="none" strike="noStrike">
                <a:solidFill>
                  <a:schemeClr val="lt1"/>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9" name="Shape 39"/>
        <p:cNvGrpSpPr/>
        <p:nvPr/>
      </p:nvGrpSpPr>
      <p:grpSpPr>
        <a:xfrm>
          <a:off x="0" y="0"/>
          <a:ext cx="0" cy="0"/>
          <a:chOff x="0" y="0"/>
          <a:chExt cx="0" cy="0"/>
        </a:xfrm>
      </p:grpSpPr>
      <p:sp>
        <p:nvSpPr>
          <p:cNvPr id="40" name="Google Shape;40;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ide title and content">
  <p:cSld name="1_Wide title and content">
    <p:spTree>
      <p:nvGrpSpPr>
        <p:cNvPr id="338" name="Shape 338"/>
        <p:cNvGrpSpPr/>
        <p:nvPr/>
      </p:nvGrpSpPr>
      <p:grpSpPr>
        <a:xfrm>
          <a:off x="0" y="0"/>
          <a:ext cx="0" cy="0"/>
          <a:chOff x="0" y="0"/>
          <a:chExt cx="0" cy="0"/>
        </a:xfrm>
      </p:grpSpPr>
      <p:sp>
        <p:nvSpPr>
          <p:cNvPr id="339" name="Google Shape;339;p55"/>
          <p:cNvSpPr/>
          <p:nvPr/>
        </p:nvSpPr>
        <p:spPr>
          <a:xfrm>
            <a:off x="-1" y="0"/>
            <a:ext cx="96000" cy="6858000"/>
          </a:xfrm>
          <a:prstGeom prst="rect">
            <a:avLst/>
          </a:prstGeom>
          <a:solidFill>
            <a:srgbClr val="09547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340" name="Google Shape;340;p55"/>
          <p:cNvSpPr txBox="1"/>
          <p:nvPr>
            <p:ph idx="1" type="body"/>
          </p:nvPr>
        </p:nvSpPr>
        <p:spPr>
          <a:xfrm>
            <a:off x="382367" y="831850"/>
            <a:ext cx="11578200" cy="57945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rgbClr val="595959"/>
              </a:buClr>
              <a:buSzPts val="1800"/>
              <a:buChar char="•"/>
              <a:defRPr/>
            </a:lvl1pPr>
            <a:lvl2pPr indent="-342900" lvl="1" marL="914400" rtl="0" algn="l">
              <a:lnSpc>
                <a:spcPct val="90000"/>
              </a:lnSpc>
              <a:spcBef>
                <a:spcPts val="500"/>
              </a:spcBef>
              <a:spcAft>
                <a:spcPts val="0"/>
              </a:spcAft>
              <a:buClr>
                <a:srgbClr val="595959"/>
              </a:buClr>
              <a:buSzPts val="1800"/>
              <a:buChar char="•"/>
              <a:defRPr/>
            </a:lvl2pPr>
            <a:lvl3pPr indent="-342900" lvl="2" marL="1371600" rtl="0" algn="l">
              <a:lnSpc>
                <a:spcPct val="90000"/>
              </a:lnSpc>
              <a:spcBef>
                <a:spcPts val="500"/>
              </a:spcBef>
              <a:spcAft>
                <a:spcPts val="0"/>
              </a:spcAft>
              <a:buClr>
                <a:srgbClr val="595959"/>
              </a:buClr>
              <a:buSzPts val="1800"/>
              <a:buChar char="•"/>
              <a:defRPr/>
            </a:lvl3pPr>
            <a:lvl4pPr indent="-342900" lvl="3" marL="1828800" rtl="0" algn="l">
              <a:lnSpc>
                <a:spcPct val="90000"/>
              </a:lnSpc>
              <a:spcBef>
                <a:spcPts val="500"/>
              </a:spcBef>
              <a:spcAft>
                <a:spcPts val="0"/>
              </a:spcAft>
              <a:buClr>
                <a:srgbClr val="595959"/>
              </a:buClr>
              <a:buSzPts val="1800"/>
              <a:buChar char="•"/>
              <a:defRPr/>
            </a:lvl4pPr>
            <a:lvl5pPr indent="-342900" lvl="4" marL="2286000" rtl="0" algn="l">
              <a:lnSpc>
                <a:spcPct val="90000"/>
              </a:lnSpc>
              <a:spcBef>
                <a:spcPts val="500"/>
              </a:spcBef>
              <a:spcAft>
                <a:spcPts val="0"/>
              </a:spcAft>
              <a:buClr>
                <a:srgbClr val="595959"/>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41" name="Google Shape;341;p55"/>
          <p:cNvSpPr txBox="1"/>
          <p:nvPr>
            <p:ph type="title"/>
          </p:nvPr>
        </p:nvSpPr>
        <p:spPr>
          <a:xfrm>
            <a:off x="250821" y="116116"/>
            <a:ext cx="11709600" cy="7158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09547E"/>
              </a:buClr>
              <a:buSzPts val="3200"/>
              <a:buFont typeface="Arial"/>
              <a:buNone/>
              <a:defRPr b="1"/>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3" name="Shape 43"/>
        <p:cNvGrpSpPr/>
        <p:nvPr/>
      </p:nvGrpSpPr>
      <p:grpSpPr>
        <a:xfrm>
          <a:off x="0" y="0"/>
          <a:ext cx="0" cy="0"/>
          <a:chOff x="0" y="0"/>
          <a:chExt cx="0" cy="0"/>
        </a:xfrm>
      </p:grpSpPr>
      <p:sp>
        <p:nvSpPr>
          <p:cNvPr id="44" name="Google Shape;44;p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6" name="Google Shape;46;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9" name="Shape 49"/>
        <p:cNvGrpSpPr/>
        <p:nvPr/>
      </p:nvGrpSpPr>
      <p:grpSpPr>
        <a:xfrm>
          <a:off x="0" y="0"/>
          <a:ext cx="0" cy="0"/>
          <a:chOff x="0" y="0"/>
          <a:chExt cx="0" cy="0"/>
        </a:xfrm>
      </p:grpSpPr>
      <p:sp>
        <p:nvSpPr>
          <p:cNvPr id="50" name="Google Shape;50;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5" name="Shape 55"/>
        <p:cNvGrpSpPr/>
        <p:nvPr/>
      </p:nvGrpSpPr>
      <p:grpSpPr>
        <a:xfrm>
          <a:off x="0" y="0"/>
          <a:ext cx="0" cy="0"/>
          <a:chOff x="0" y="0"/>
          <a:chExt cx="0" cy="0"/>
        </a:xfrm>
      </p:grpSpPr>
      <p:sp>
        <p:nvSpPr>
          <p:cNvPr id="56" name="Google Shape;56;p1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58" name="Google Shape;58;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1" name="Shape 61"/>
        <p:cNvGrpSpPr/>
        <p:nvPr/>
      </p:nvGrpSpPr>
      <p:grpSpPr>
        <a:xfrm>
          <a:off x="0" y="0"/>
          <a:ext cx="0" cy="0"/>
          <a:chOff x="0" y="0"/>
          <a:chExt cx="0" cy="0"/>
        </a:xfrm>
      </p:grpSpPr>
      <p:sp>
        <p:nvSpPr>
          <p:cNvPr id="62" name="Google Shape;62;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1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 name="Google Shape;6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4.jpg"/><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theme" Target="../theme/theme4.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slideLayout" Target="../slideLayouts/slideLayout8.xml"/><Relationship Id="rId11" Type="http://schemas.openxmlformats.org/officeDocument/2006/relationships/slideLayout" Target="../slideLayouts/slideLayout15.xml"/><Relationship Id="rId10" Type="http://schemas.openxmlformats.org/officeDocument/2006/relationships/slideLayout" Target="../slideLayouts/slideLayout14.xml"/><Relationship Id="rId12" Type="http://schemas.openxmlformats.org/officeDocument/2006/relationships/theme" Target="../theme/theme5.xml"/><Relationship Id="rId9" Type="http://schemas.openxmlformats.org/officeDocument/2006/relationships/slideLayout" Target="../slideLayouts/slideLayout13.xml"/><Relationship Id="rId5" Type="http://schemas.openxmlformats.org/officeDocument/2006/relationships/slideLayout" Target="../slideLayouts/slideLayout9.xml"/><Relationship Id="rId6" Type="http://schemas.openxmlformats.org/officeDocument/2006/relationships/slideLayout" Target="../slideLayouts/slideLayout10.xml"/><Relationship Id="rId7" Type="http://schemas.openxmlformats.org/officeDocument/2006/relationships/slideLayout" Target="../slideLayouts/slideLayout11.xml"/><Relationship Id="rId8"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1.png"/><Relationship Id="rId3" Type="http://schemas.openxmlformats.org/officeDocument/2006/relationships/image" Target="../media/image9.png"/><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theme" Target="../theme/theme1.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11" Type="http://schemas.openxmlformats.org/officeDocument/2006/relationships/slideLayout" Target="../slideLayouts/slideLayout28.xml"/><Relationship Id="rId10" Type="http://schemas.openxmlformats.org/officeDocument/2006/relationships/slideLayout" Target="../slideLayouts/slideLayout27.xml"/><Relationship Id="rId12" Type="http://schemas.openxmlformats.org/officeDocument/2006/relationships/theme" Target="../theme/theme6.xml"/><Relationship Id="rId9" Type="http://schemas.openxmlformats.org/officeDocument/2006/relationships/slideLayout" Target="../slideLayouts/slideLayout26.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48.xml"/><Relationship Id="rId11" Type="http://schemas.openxmlformats.org/officeDocument/2006/relationships/slideLayout" Target="../slideLayouts/slideLayout39.xml"/><Relationship Id="rId22" Type="http://schemas.openxmlformats.org/officeDocument/2006/relationships/slideLayout" Target="../slideLayouts/slideLayout50.xml"/><Relationship Id="rId10" Type="http://schemas.openxmlformats.org/officeDocument/2006/relationships/slideLayout" Target="../slideLayouts/slideLayout38.xml"/><Relationship Id="rId21" Type="http://schemas.openxmlformats.org/officeDocument/2006/relationships/slideLayout" Target="../slideLayouts/slideLayout49.xml"/><Relationship Id="rId13" Type="http://schemas.openxmlformats.org/officeDocument/2006/relationships/slideLayout" Target="../slideLayouts/slideLayout41.xml"/><Relationship Id="rId12" Type="http://schemas.openxmlformats.org/officeDocument/2006/relationships/slideLayout" Target="../slideLayouts/slideLayout40.xml"/><Relationship Id="rId23" Type="http://schemas.openxmlformats.org/officeDocument/2006/relationships/theme" Target="../theme/theme3.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5" Type="http://schemas.openxmlformats.org/officeDocument/2006/relationships/slideLayout" Target="../slideLayouts/slideLayout43.xml"/><Relationship Id="rId14" Type="http://schemas.openxmlformats.org/officeDocument/2006/relationships/slideLayout" Target="../slideLayouts/slideLayout42.xml"/><Relationship Id="rId17" Type="http://schemas.openxmlformats.org/officeDocument/2006/relationships/slideLayout" Target="../slideLayouts/slideLayout45.xml"/><Relationship Id="rId16" Type="http://schemas.openxmlformats.org/officeDocument/2006/relationships/slideLayout" Target="../slideLayouts/slideLayout44.xml"/><Relationship Id="rId5" Type="http://schemas.openxmlformats.org/officeDocument/2006/relationships/slideLayout" Target="../slideLayouts/slideLayout33.xml"/><Relationship Id="rId19" Type="http://schemas.openxmlformats.org/officeDocument/2006/relationships/slideLayout" Target="../slideLayouts/slideLayout47.xml"/><Relationship Id="rId6" Type="http://schemas.openxmlformats.org/officeDocument/2006/relationships/slideLayout" Target="../slideLayouts/slideLayout34.xml"/><Relationship Id="rId18" Type="http://schemas.openxmlformats.org/officeDocument/2006/relationships/slideLayout" Target="../slideLayouts/slideLayout46.xml"/><Relationship Id="rId7" Type="http://schemas.openxmlformats.org/officeDocument/2006/relationships/slideLayout" Target="../slideLayouts/slideLayout35.xml"/><Relationship Id="rId8"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p:nvPr/>
        </p:nvSpPr>
        <p:spPr>
          <a:xfrm>
            <a:off x="0" y="1310640"/>
            <a:ext cx="12192000" cy="5547360"/>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2569"/>
              </a:buClr>
              <a:buSzPts val="1800"/>
              <a:buFont typeface="Arial"/>
              <a:buNone/>
            </a:pPr>
            <a:r>
              <a:t/>
            </a:r>
            <a:endParaRPr b="0" i="0" sz="1800" u="none" cap="none" strike="noStrike">
              <a:solidFill>
                <a:srgbClr val="002569"/>
              </a:solidFill>
              <a:latin typeface="Arial"/>
              <a:ea typeface="Arial"/>
              <a:cs typeface="Arial"/>
              <a:sym typeface="Arial"/>
            </a:endParaRPr>
          </a:p>
        </p:txBody>
      </p:sp>
      <p:grpSp>
        <p:nvGrpSpPr>
          <p:cNvPr id="7" name="Google Shape;7;p1"/>
          <p:cNvGrpSpPr/>
          <p:nvPr/>
        </p:nvGrpSpPr>
        <p:grpSpPr>
          <a:xfrm>
            <a:off x="0" y="0"/>
            <a:ext cx="12192000" cy="1266667"/>
            <a:chOff x="0" y="1156447"/>
            <a:chExt cx="12192000" cy="1266667"/>
          </a:xfrm>
        </p:grpSpPr>
        <p:pic>
          <p:nvPicPr>
            <p:cNvPr id="8" name="Google Shape;8;p1"/>
            <p:cNvPicPr preferRelativeResize="0"/>
            <p:nvPr/>
          </p:nvPicPr>
          <p:blipFill rotWithShape="1">
            <a:blip r:embed="rId2">
              <a:alphaModFix/>
            </a:blip>
            <a:srcRect b="0" l="0" r="0" t="0"/>
            <a:stretch/>
          </p:blipFill>
          <p:spPr>
            <a:xfrm>
              <a:off x="0" y="1156447"/>
              <a:ext cx="8364071" cy="1266667"/>
            </a:xfrm>
            <a:prstGeom prst="rect">
              <a:avLst/>
            </a:prstGeom>
            <a:noFill/>
            <a:ln>
              <a:noFill/>
            </a:ln>
          </p:spPr>
        </p:pic>
        <p:pic>
          <p:nvPicPr>
            <p:cNvPr id="9" name="Google Shape;9;p1"/>
            <p:cNvPicPr preferRelativeResize="0"/>
            <p:nvPr/>
          </p:nvPicPr>
          <p:blipFill rotWithShape="1">
            <a:blip r:embed="rId3">
              <a:alphaModFix/>
            </a:blip>
            <a:srcRect b="0" l="0" r="0" t="0"/>
            <a:stretch/>
          </p:blipFill>
          <p:spPr>
            <a:xfrm>
              <a:off x="7958571" y="1156447"/>
              <a:ext cx="4233429" cy="1266667"/>
            </a:xfrm>
            <a:prstGeom prst="rect">
              <a:avLst/>
            </a:prstGeom>
            <a:noFill/>
            <a:ln>
              <a:noFill/>
            </a:ln>
          </p:spPr>
        </p:pic>
      </p:grpSp>
    </p:spTree>
  </p:cSld>
  <p:clrMap accent1="accent1" accent2="accent2" accent3="accent3" accent4="accent4" accent5="accent5" accent6="accent6" bg1="lt1" bg2="dk2" tx1="dk1" tx2="lt2" folHlink="folHlink" hlink="hlink"/>
  <p:sldLayoutIdLst>
    <p:sldLayoutId id="2147483648" r:id="rId4"/>
    <p:sldLayoutId id="2147483649" r:id="rId5"/>
    <p:sldLayoutId id="2147483650" r:id="rId6"/>
    <p:sldLayoutId id="2147483651" r:id="rId7"/>
  </p:sldLayoutIdLst>
  <p:transition spd="slow">
    <p:fade/>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 name="Shape 33"/>
        <p:cNvGrpSpPr/>
        <p:nvPr/>
      </p:nvGrpSpPr>
      <p:grpSpPr>
        <a:xfrm>
          <a:off x="0" y="0"/>
          <a:ext cx="0" cy="0"/>
          <a:chOff x="0" y="0"/>
          <a:chExt cx="0" cy="0"/>
        </a:xfrm>
      </p:grpSpPr>
      <p:sp>
        <p:nvSpPr>
          <p:cNvPr id="34" name="Google Shape;34;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5" name="Google Shape;35;p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 name="Google Shape;36;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9pPr>
          </a:lstStyle>
          <a:p/>
        </p:txBody>
      </p:sp>
      <p:sp>
        <p:nvSpPr>
          <p:cNvPr id="37" name="Google Shape;37;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9pPr>
          </a:lstStyle>
          <a:p/>
        </p:txBody>
      </p:sp>
      <p:sp>
        <p:nvSpPr>
          <p:cNvPr id="38" name="Google Shape;38;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8" name="Shape 108"/>
        <p:cNvGrpSpPr/>
        <p:nvPr/>
      </p:nvGrpSpPr>
      <p:grpSpPr>
        <a:xfrm>
          <a:off x="0" y="0"/>
          <a:ext cx="0" cy="0"/>
          <a:chOff x="0" y="0"/>
          <a:chExt cx="0" cy="0"/>
        </a:xfrm>
      </p:grpSpPr>
      <p:sp>
        <p:nvSpPr>
          <p:cNvPr id="109" name="Google Shape;109;p1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0" name="Google Shape;110;p18"/>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11" name="Google Shape;111;p18"/>
          <p:cNvSpPr txBox="1"/>
          <p:nvPr/>
        </p:nvSpPr>
        <p:spPr>
          <a:xfrm>
            <a:off x="133317" y="6616700"/>
            <a:ext cx="4810555" cy="21544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002569"/>
                </a:solidFill>
                <a:latin typeface="Arial"/>
                <a:ea typeface="Arial"/>
                <a:cs typeface="Arial"/>
                <a:sym typeface="Arial"/>
              </a:rPr>
              <a:t>Agency NOAA, version 1.0,  Date May 27, 2020 [update in the slide master]</a:t>
            </a:r>
            <a:endParaRPr b="0" i="0" sz="800" u="none" cap="none" strike="noStrike">
              <a:solidFill>
                <a:srgbClr val="002569"/>
              </a:solidFill>
              <a:latin typeface="Arial"/>
              <a:ea typeface="Arial"/>
              <a:cs typeface="Arial"/>
              <a:sym typeface="Arial"/>
            </a:endParaRPr>
          </a:p>
        </p:txBody>
      </p:sp>
      <p:pic>
        <p:nvPicPr>
          <p:cNvPr descr="cgmsletter" id="112" name="Google Shape;112;p18"/>
          <p:cNvPicPr preferRelativeResize="0"/>
          <p:nvPr/>
        </p:nvPicPr>
        <p:blipFill rotWithShape="1">
          <a:blip r:embed="rId1">
            <a:alphaModFix/>
          </a:blip>
          <a:srcRect b="0" l="0" r="0" t="0"/>
          <a:stretch/>
        </p:blipFill>
        <p:spPr>
          <a:xfrm>
            <a:off x="239349" y="5686426"/>
            <a:ext cx="11785600" cy="976313"/>
          </a:xfrm>
          <a:prstGeom prst="rect">
            <a:avLst/>
          </a:prstGeom>
          <a:noFill/>
          <a:ln>
            <a:noFill/>
          </a:ln>
        </p:spPr>
      </p:pic>
      <p:sp>
        <p:nvSpPr>
          <p:cNvPr id="113" name="Google Shape;113;p18"/>
          <p:cNvSpPr txBox="1"/>
          <p:nvPr>
            <p:ph idx="12" type="sldNum"/>
          </p:nvPr>
        </p:nvSpPr>
        <p:spPr>
          <a:xfrm>
            <a:off x="11479279" y="6610350"/>
            <a:ext cx="761404" cy="24765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r>
              <a:rPr lang="en-US"/>
              <a:t>Slide: </a:t>
            </a:r>
            <a:fld id="{00000000-1234-1234-1234-123412341234}" type="slidenum">
              <a:rPr lang="en-US"/>
              <a:t>‹#›</a:t>
            </a:fld>
            <a:endParaRPr/>
          </a:p>
        </p:txBody>
      </p:sp>
      <p:sp>
        <p:nvSpPr>
          <p:cNvPr id="114" name="Google Shape;114;p18"/>
          <p:cNvSpPr txBox="1"/>
          <p:nvPr/>
        </p:nvSpPr>
        <p:spPr>
          <a:xfrm>
            <a:off x="0" y="0"/>
            <a:ext cx="12192000" cy="369332"/>
          </a:xfrm>
          <a:prstGeom prst="rect">
            <a:avLst/>
          </a:prstGeom>
          <a:solidFill>
            <a:srgbClr val="366092"/>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Arial"/>
                <a:ea typeface="Arial"/>
                <a:cs typeface="Arial"/>
                <a:sym typeface="Arial"/>
              </a:rPr>
              <a:t>Coordination Group for Meteorological Satellites - CGMS</a:t>
            </a:r>
            <a:endParaRPr b="0" i="0" sz="1400" u="none" cap="none" strike="noStrike">
              <a:solidFill>
                <a:srgbClr val="000000"/>
              </a:solidFill>
              <a:latin typeface="Arial"/>
              <a:ea typeface="Arial"/>
              <a:cs typeface="Arial"/>
              <a:sym typeface="Arial"/>
            </a:endParaRPr>
          </a:p>
        </p:txBody>
      </p:sp>
      <p:pic>
        <p:nvPicPr>
          <p:cNvPr id="115" name="Google Shape;115;p18"/>
          <p:cNvPicPr preferRelativeResize="0"/>
          <p:nvPr/>
        </p:nvPicPr>
        <p:blipFill rotWithShape="1">
          <a:blip r:embed="rId2">
            <a:alphaModFix/>
          </a:blip>
          <a:srcRect b="0" l="0" r="0" t="0"/>
          <a:stretch/>
        </p:blipFill>
        <p:spPr>
          <a:xfrm>
            <a:off x="7056107" y="5883713"/>
            <a:ext cx="2206719" cy="581737"/>
          </a:xfrm>
          <a:prstGeom prst="rect">
            <a:avLst/>
          </a:prstGeom>
          <a:noFill/>
          <a:ln>
            <a:noFill/>
          </a:ln>
        </p:spPr>
      </p:pic>
      <p:pic>
        <p:nvPicPr>
          <p:cNvPr descr="A picture containing room&#10;&#10;Description automatically generated" id="116" name="Google Shape;116;p18"/>
          <p:cNvPicPr preferRelativeResize="0"/>
          <p:nvPr/>
        </p:nvPicPr>
        <p:blipFill rotWithShape="1">
          <a:blip r:embed="rId3">
            <a:alphaModFix/>
          </a:blip>
          <a:srcRect b="0" l="0" r="0" t="0"/>
          <a:stretch/>
        </p:blipFill>
        <p:spPr>
          <a:xfrm>
            <a:off x="9456373" y="5661248"/>
            <a:ext cx="1248139" cy="93610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3" r:id="rId4"/>
    <p:sldLayoutId id="2147483664"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7" name="Shape 127"/>
        <p:cNvGrpSpPr/>
        <p:nvPr/>
      </p:nvGrpSpPr>
      <p:grpSpPr>
        <a:xfrm>
          <a:off x="0" y="0"/>
          <a:ext cx="0" cy="0"/>
          <a:chOff x="0" y="0"/>
          <a:chExt cx="0" cy="0"/>
        </a:xfrm>
      </p:grpSpPr>
      <p:sp>
        <p:nvSpPr>
          <p:cNvPr id="128" name="Google Shape;128;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9" name="Google Shape;129;p2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0" name="Google Shape;130;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9pPr>
          </a:lstStyle>
          <a:p/>
        </p:txBody>
      </p:sp>
      <p:sp>
        <p:nvSpPr>
          <p:cNvPr id="131" name="Google Shape;131;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2569"/>
                </a:solidFill>
                <a:latin typeface="Arial"/>
                <a:ea typeface="Arial"/>
                <a:cs typeface="Arial"/>
                <a:sym typeface="Arial"/>
              </a:defRPr>
            </a:lvl9pPr>
          </a:lstStyle>
          <a:p/>
        </p:txBody>
      </p:sp>
      <p:sp>
        <p:nvSpPr>
          <p:cNvPr id="132" name="Google Shape;132;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2" name="Shape 202"/>
        <p:cNvGrpSpPr/>
        <p:nvPr/>
      </p:nvGrpSpPr>
      <p:grpSpPr>
        <a:xfrm>
          <a:off x="0" y="0"/>
          <a:ext cx="0" cy="0"/>
          <a:chOff x="0" y="0"/>
          <a:chExt cx="0" cy="0"/>
        </a:xfrm>
      </p:grpSpPr>
      <p:sp>
        <p:nvSpPr>
          <p:cNvPr id="203" name="Google Shape;203;p33"/>
          <p:cNvSpPr txBox="1"/>
          <p:nvPr>
            <p:ph type="title"/>
          </p:nvPr>
        </p:nvSpPr>
        <p:spPr>
          <a:xfrm>
            <a:off x="838200" y="365129"/>
            <a:ext cx="105156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0061AA"/>
              </a:buClr>
              <a:buSzPts val="3600"/>
              <a:buFont typeface="Arial"/>
              <a:buNone/>
              <a:defRPr b="1" i="0" sz="3600" u="none" cap="none" strike="noStrike">
                <a:solidFill>
                  <a:srgbClr val="0061AA"/>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04" name="Google Shape;204;p3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595959"/>
              </a:buClr>
              <a:buSzPts val="2800"/>
              <a:buFont typeface="Arial"/>
              <a:buChar char="•"/>
              <a:defRPr b="0" i="0" sz="2800" u="none" cap="none" strike="noStrike">
                <a:solidFill>
                  <a:srgbClr val="595959"/>
                </a:solidFill>
                <a:latin typeface="Arial"/>
                <a:ea typeface="Arial"/>
                <a:cs typeface="Arial"/>
                <a:sym typeface="Arial"/>
              </a:defRPr>
            </a:lvl1pPr>
            <a:lvl2pPr indent="-381000" lvl="1" marL="914400" marR="0" rtl="0" algn="l">
              <a:lnSpc>
                <a:spcPct val="90000"/>
              </a:lnSpc>
              <a:spcBef>
                <a:spcPts val="500"/>
              </a:spcBef>
              <a:spcAft>
                <a:spcPts val="0"/>
              </a:spcAft>
              <a:buClr>
                <a:srgbClr val="595959"/>
              </a:buClr>
              <a:buSzPts val="2400"/>
              <a:buFont typeface="Arial"/>
              <a:buChar char="•"/>
              <a:defRPr b="0" i="0" sz="2400" u="none" cap="none" strike="noStrike">
                <a:solidFill>
                  <a:srgbClr val="595959"/>
                </a:solidFill>
                <a:latin typeface="Arial"/>
                <a:ea typeface="Arial"/>
                <a:cs typeface="Arial"/>
                <a:sym typeface="Arial"/>
              </a:defRPr>
            </a:lvl2pPr>
            <a:lvl3pPr indent="-355600" lvl="2" marL="1371600" marR="0" rtl="0" algn="l">
              <a:lnSpc>
                <a:spcPct val="90000"/>
              </a:lnSpc>
              <a:spcBef>
                <a:spcPts val="50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3pPr>
            <a:lvl4pPr indent="-342900" lvl="3" marL="1828800" marR="0" rtl="0" algn="l">
              <a:lnSpc>
                <a:spcPct val="90000"/>
              </a:lnSpc>
              <a:spcBef>
                <a:spcPts val="500"/>
              </a:spcBef>
              <a:spcAft>
                <a:spcPts val="0"/>
              </a:spcAft>
              <a:buClr>
                <a:srgbClr val="595959"/>
              </a:buClr>
              <a:buSzPts val="1800"/>
              <a:buFont typeface="Arial"/>
              <a:buChar char="•"/>
              <a:defRPr b="0" i="0" sz="1800" u="none" cap="none" strike="noStrike">
                <a:solidFill>
                  <a:srgbClr val="595959"/>
                </a:solidFill>
                <a:latin typeface="Arial"/>
                <a:ea typeface="Arial"/>
                <a:cs typeface="Arial"/>
                <a:sym typeface="Arial"/>
              </a:defRPr>
            </a:lvl4pPr>
            <a:lvl5pPr indent="-342900" lvl="4" marL="2286000" marR="0" rtl="0" algn="l">
              <a:lnSpc>
                <a:spcPct val="90000"/>
              </a:lnSpc>
              <a:spcBef>
                <a:spcPts val="500"/>
              </a:spcBef>
              <a:spcAft>
                <a:spcPts val="0"/>
              </a:spcAft>
              <a:buClr>
                <a:srgbClr val="595959"/>
              </a:buClr>
              <a:buSzPts val="1800"/>
              <a:buFont typeface="Arial"/>
              <a:buChar char="•"/>
              <a:defRPr b="0" i="0" sz="1800" u="none" cap="none" strike="noStrike">
                <a:solidFill>
                  <a:srgbClr val="595959"/>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ceos.org/ourwork/ad-hoc-teams/ceos-coast/"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1.jpg"/><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27.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 Id="rId3" Type="http://schemas.openxmlformats.org/officeDocument/2006/relationships/image" Target="../media/image28.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ceos.org/agencies/"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 Id="rId3" Type="http://schemas.openxmlformats.org/officeDocument/2006/relationships/image" Target="../media/image1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4.jpg"/><Relationship Id="rId4" Type="http://schemas.openxmlformats.org/officeDocument/2006/relationships/image" Target="../media/image3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4.xml"/><Relationship Id="rId3" Type="http://schemas.openxmlformats.org/officeDocument/2006/relationships/image" Target="../media/image30.jpg"/><Relationship Id="rId4" Type="http://schemas.openxmlformats.org/officeDocument/2006/relationships/image" Target="../media/image29.jpg"/><Relationship Id="rId5" Type="http://schemas.openxmlformats.org/officeDocument/2006/relationships/image" Target="../media/image36.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2.png"/><Relationship Id="rId4" Type="http://schemas.openxmlformats.org/officeDocument/2006/relationships/image" Target="../media/image43.png"/><Relationship Id="rId5" Type="http://schemas.openxmlformats.org/officeDocument/2006/relationships/image" Target="../media/image41.png"/><Relationship Id="rId6" Type="http://schemas.openxmlformats.org/officeDocument/2006/relationships/image" Target="../media/image40.png"/><Relationship Id="rId7" Type="http://schemas.openxmlformats.org/officeDocument/2006/relationships/image" Target="../media/image44.png"/><Relationship Id="rId8"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2.png"/><Relationship Id="rId4" Type="http://schemas.openxmlformats.org/officeDocument/2006/relationships/image" Target="../media/image46.png"/><Relationship Id="rId5" Type="http://schemas.openxmlformats.org/officeDocument/2006/relationships/image" Target="../media/image45.png"/><Relationship Id="rId6" Type="http://schemas.openxmlformats.org/officeDocument/2006/relationships/image" Target="../media/image3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2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0.xml"/><Relationship Id="rId3" Type="http://schemas.openxmlformats.org/officeDocument/2006/relationships/image" Target="../media/image38.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4.xml"/><Relationship Id="rId3" Type="http://schemas.openxmlformats.org/officeDocument/2006/relationships/image" Target="../media/image4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s://earthobservations.org/documents/ministerial/mexico_city/MS3_Mexico_City_Declaration.pdf" TargetMode="Externa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6.xml"/><Relationship Id="rId3" Type="http://schemas.openxmlformats.org/officeDocument/2006/relationships/image" Target="../media/image2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5.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56"/>
          <p:cNvSpPr txBox="1"/>
          <p:nvPr/>
        </p:nvSpPr>
        <p:spPr>
          <a:xfrm>
            <a:off x="457200" y="3276600"/>
            <a:ext cx="6907696" cy="28047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800"/>
              <a:buFont typeface="Arial"/>
              <a:buNone/>
            </a:pPr>
            <a:r>
              <a:rPr b="0" i="0" lang="en-US" sz="2800" u="none" cap="none" strike="noStrike">
                <a:solidFill>
                  <a:schemeClr val="lt1"/>
                </a:solidFill>
                <a:latin typeface="Tahoma"/>
                <a:ea typeface="Tahoma"/>
                <a:cs typeface="Tahoma"/>
                <a:sym typeface="Tahoma"/>
              </a:rPr>
              <a:t>Paul M. DiGiacomo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500"/>
              </a:spcBef>
              <a:spcAft>
                <a:spcPts val="0"/>
              </a:spcAft>
              <a:buClr>
                <a:schemeClr val="lt1"/>
              </a:buClr>
              <a:buSzPts val="2800"/>
              <a:buFont typeface="Arial"/>
              <a:buNone/>
            </a:pPr>
            <a:r>
              <a:rPr b="0" i="0" lang="en-US" sz="2800" u="none" cap="none" strike="noStrike">
                <a:solidFill>
                  <a:schemeClr val="lt1"/>
                </a:solidFill>
                <a:latin typeface="Tahoma"/>
                <a:ea typeface="Tahoma"/>
                <a:cs typeface="Tahoma"/>
                <a:sym typeface="Tahoma"/>
              </a:rPr>
              <a:t>CEOS-COAST Co-Chair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500"/>
              </a:spcBef>
              <a:spcAft>
                <a:spcPts val="0"/>
              </a:spcAft>
              <a:buClr>
                <a:srgbClr val="002569"/>
              </a:buClr>
              <a:buSzPts val="2000"/>
              <a:buFont typeface="Arial"/>
              <a:buNone/>
            </a:pPr>
            <a:r>
              <a:t/>
            </a:r>
            <a:endParaRPr b="0" i="0" sz="2000" u="none" cap="none" strike="noStrike">
              <a:solidFill>
                <a:schemeClr val="lt1"/>
              </a:solidFill>
              <a:latin typeface="Tahoma"/>
              <a:ea typeface="Tahoma"/>
              <a:cs typeface="Tahoma"/>
              <a:sym typeface="Tahoma"/>
            </a:endParaRPr>
          </a:p>
          <a:p>
            <a:pPr indent="0" lvl="0" marL="0" marR="0" rtl="0" algn="l">
              <a:lnSpc>
                <a:spcPct val="100000"/>
              </a:lnSpc>
              <a:spcBef>
                <a:spcPts val="500"/>
              </a:spcBef>
              <a:spcAft>
                <a:spcPts val="0"/>
              </a:spcAft>
              <a:buClr>
                <a:srgbClr val="FFFFFF"/>
              </a:buClr>
              <a:buSzPts val="2800"/>
              <a:buFont typeface="Arial"/>
              <a:buNone/>
            </a:pPr>
            <a:r>
              <a:rPr b="0" i="0" lang="en-US" sz="2800" u="none" cap="none" strike="noStrike">
                <a:solidFill>
                  <a:srgbClr val="FFFFFF"/>
                </a:solidFill>
                <a:latin typeface="Tahoma"/>
                <a:ea typeface="Tahoma"/>
                <a:cs typeface="Tahoma"/>
                <a:sym typeface="Tahoma"/>
              </a:rPr>
              <a:t>NOAA/NESDIS Center for Satellite Applications &amp; Research (STAR)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500"/>
              </a:spcBef>
              <a:spcAft>
                <a:spcPts val="0"/>
              </a:spcAft>
              <a:buClr>
                <a:srgbClr val="002569"/>
              </a:buClr>
              <a:buSzPts val="2000"/>
              <a:buFont typeface="Arial"/>
              <a:buNone/>
            </a:pPr>
            <a:r>
              <a:t/>
            </a:r>
            <a:endParaRPr b="0" i="0" sz="2000" u="none" cap="none" strike="noStrike">
              <a:solidFill>
                <a:schemeClr val="lt1"/>
              </a:solidFill>
              <a:latin typeface="Tahoma"/>
              <a:ea typeface="Tahoma"/>
              <a:cs typeface="Tahoma"/>
              <a:sym typeface="Tahoma"/>
            </a:endParaRPr>
          </a:p>
          <a:p>
            <a:pPr indent="-254000" lvl="0" marL="342900" marR="0" rtl="0" algn="l">
              <a:lnSpc>
                <a:spcPct val="100000"/>
              </a:lnSpc>
              <a:spcBef>
                <a:spcPts val="500"/>
              </a:spcBef>
              <a:spcAft>
                <a:spcPts val="0"/>
              </a:spcAft>
              <a:buClr>
                <a:srgbClr val="002569"/>
              </a:buClr>
              <a:buSzPts val="1400"/>
              <a:buFont typeface="Arial"/>
              <a:buNone/>
            </a:pPr>
            <a:r>
              <a:t/>
            </a:r>
            <a:endParaRPr b="0" i="0" sz="1400" u="none" cap="none" strike="noStrike">
              <a:solidFill>
                <a:schemeClr val="lt1"/>
              </a:solidFill>
              <a:latin typeface="Tahoma"/>
              <a:ea typeface="Tahoma"/>
              <a:cs typeface="Tahoma"/>
              <a:sym typeface="Tahoma"/>
            </a:endParaRPr>
          </a:p>
        </p:txBody>
      </p:sp>
      <p:sp>
        <p:nvSpPr>
          <p:cNvPr id="347" name="Google Shape;347;p56"/>
          <p:cNvSpPr txBox="1"/>
          <p:nvPr/>
        </p:nvSpPr>
        <p:spPr>
          <a:xfrm>
            <a:off x="340801" y="1911142"/>
            <a:ext cx="9026732" cy="1077218"/>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Tahoma"/>
                <a:ea typeface="Tahoma"/>
                <a:cs typeface="Tahoma"/>
                <a:sym typeface="Tahoma"/>
              </a:rPr>
              <a:t>CEOS Coastal Observations, Applications, Services &amp; Tools (COAST) Ad Hoc Team</a:t>
            </a:r>
            <a:endParaRPr b="0" i="0" sz="3200" u="none" cap="none" strike="noStrike">
              <a:solidFill>
                <a:schemeClr val="lt1"/>
              </a:solidFill>
              <a:latin typeface="Tahoma"/>
              <a:ea typeface="Tahoma"/>
              <a:cs typeface="Tahoma"/>
              <a:sym typeface="Tahoma"/>
            </a:endParaRPr>
          </a:p>
        </p:txBody>
      </p:sp>
      <p:sp>
        <p:nvSpPr>
          <p:cNvPr id="348" name="Google Shape;348;p56"/>
          <p:cNvSpPr txBox="1"/>
          <p:nvPr>
            <p:ph idx="10" type="dt"/>
          </p:nvPr>
        </p:nvSpPr>
        <p:spPr>
          <a:xfrm>
            <a:off x="838200" y="6474336"/>
            <a:ext cx="2743200"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1/11/2021</a:t>
            </a:r>
            <a:endParaRPr/>
          </a:p>
        </p:txBody>
      </p:sp>
      <p:sp>
        <p:nvSpPr>
          <p:cNvPr id="349" name="Google Shape;349;p56"/>
          <p:cNvSpPr txBox="1"/>
          <p:nvPr>
            <p:ph idx="11" type="ftr"/>
          </p:nvPr>
        </p:nvSpPr>
        <p:spPr>
          <a:xfrm>
            <a:off x="4038600" y="6474336"/>
            <a:ext cx="4114800"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0" name="Google Shape;350;p56"/>
          <p:cNvSpPr txBox="1"/>
          <p:nvPr>
            <p:ph idx="12" type="sldNum"/>
          </p:nvPr>
        </p:nvSpPr>
        <p:spPr>
          <a:xfrm>
            <a:off x="9652000" y="6546852"/>
            <a:ext cx="2540000" cy="36933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a:t>‹#›</a:t>
            </a:fld>
            <a:endParaRP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descr="Table&#10;&#10;Description automatically generated" id="437" name="Google Shape;437;p65"/>
          <p:cNvPicPr preferRelativeResize="0"/>
          <p:nvPr/>
        </p:nvPicPr>
        <p:blipFill rotWithShape="1">
          <a:blip r:embed="rId3">
            <a:alphaModFix/>
          </a:blip>
          <a:srcRect b="0" l="0" r="0" t="0"/>
          <a:stretch/>
        </p:blipFill>
        <p:spPr>
          <a:xfrm>
            <a:off x="1594652" y="152400"/>
            <a:ext cx="9212062" cy="6705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66"/>
          <p:cNvSpPr txBox="1"/>
          <p:nvPr>
            <p:ph type="title"/>
          </p:nvPr>
        </p:nvSpPr>
        <p:spPr>
          <a:xfrm>
            <a:off x="2133600" y="76200"/>
            <a:ext cx="10515600" cy="107721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solidFill>
                  <a:srgbClr val="FFC000"/>
                </a:solidFill>
                <a:latin typeface="Tahoma"/>
                <a:ea typeface="Tahoma"/>
                <a:cs typeface="Tahoma"/>
                <a:sym typeface="Tahoma"/>
              </a:rPr>
              <a:t>CEOS Coastal Observations, Applications, </a:t>
            </a:r>
            <a:br>
              <a:rPr lang="en-US">
                <a:solidFill>
                  <a:srgbClr val="FFC000"/>
                </a:solidFill>
                <a:latin typeface="Tahoma"/>
                <a:ea typeface="Tahoma"/>
                <a:cs typeface="Tahoma"/>
                <a:sym typeface="Tahoma"/>
              </a:rPr>
            </a:br>
            <a:r>
              <a:rPr lang="en-US">
                <a:solidFill>
                  <a:srgbClr val="FFC000"/>
                </a:solidFill>
                <a:latin typeface="Tahoma"/>
                <a:ea typeface="Tahoma"/>
                <a:cs typeface="Tahoma"/>
                <a:sym typeface="Tahoma"/>
              </a:rPr>
              <a:t>Services, and Tools: COAST</a:t>
            </a:r>
            <a:endParaRPr/>
          </a:p>
        </p:txBody>
      </p:sp>
      <p:sp>
        <p:nvSpPr>
          <p:cNvPr id="445" name="Google Shape;445;p66"/>
          <p:cNvSpPr txBox="1"/>
          <p:nvPr>
            <p:ph idx="10" type="dt"/>
          </p:nvPr>
        </p:nvSpPr>
        <p:spPr>
          <a:xfrm>
            <a:off x="838200" y="6356352"/>
            <a:ext cx="2743200"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1/11/2021</a:t>
            </a:r>
            <a:endParaRPr/>
          </a:p>
        </p:txBody>
      </p:sp>
      <p:sp>
        <p:nvSpPr>
          <p:cNvPr id="446" name="Google Shape;446;p66"/>
          <p:cNvSpPr txBox="1"/>
          <p:nvPr>
            <p:ph idx="11" type="ftr"/>
          </p:nvPr>
        </p:nvSpPr>
        <p:spPr>
          <a:xfrm>
            <a:off x="4038600" y="6356352"/>
            <a:ext cx="4114800"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               USGCRP COASTS</a:t>
            </a:r>
            <a:endParaRPr/>
          </a:p>
        </p:txBody>
      </p:sp>
      <p:sp>
        <p:nvSpPr>
          <p:cNvPr id="447" name="Google Shape;447;p66"/>
          <p:cNvSpPr txBox="1"/>
          <p:nvPr>
            <p:ph idx="12" type="sldNum"/>
          </p:nvPr>
        </p:nvSpPr>
        <p:spPr>
          <a:xfrm>
            <a:off x="9652000" y="6324600"/>
            <a:ext cx="2540000" cy="24622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a:t>‹#›</a:t>
            </a:fld>
            <a:endParaRPr/>
          </a:p>
        </p:txBody>
      </p:sp>
      <p:sp>
        <p:nvSpPr>
          <p:cNvPr id="448" name="Google Shape;448;p66"/>
          <p:cNvSpPr txBox="1"/>
          <p:nvPr/>
        </p:nvSpPr>
        <p:spPr>
          <a:xfrm>
            <a:off x="3161764" y="3288268"/>
            <a:ext cx="6323526"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2569"/>
                </a:solidFill>
                <a:latin typeface="Arial"/>
                <a:ea typeface="Arial"/>
                <a:cs typeface="Arial"/>
                <a:sym typeface="Arial"/>
              </a:rPr>
              <a:t> </a:t>
            </a:r>
            <a:endParaRPr b="0" i="0" sz="1800" u="none" cap="none" strike="noStrike">
              <a:solidFill>
                <a:srgbClr val="002569"/>
              </a:solidFill>
              <a:latin typeface="Arial"/>
              <a:ea typeface="Arial"/>
              <a:cs typeface="Arial"/>
              <a:sym typeface="Arial"/>
            </a:endParaRPr>
          </a:p>
        </p:txBody>
      </p:sp>
      <p:sp>
        <p:nvSpPr>
          <p:cNvPr id="449" name="Google Shape;449;p66"/>
          <p:cNvSpPr txBox="1"/>
          <p:nvPr/>
        </p:nvSpPr>
        <p:spPr>
          <a:xfrm>
            <a:off x="228600" y="1353773"/>
            <a:ext cx="11837512" cy="5447643"/>
          </a:xfrm>
          <a:prstGeom prst="rect">
            <a:avLst/>
          </a:pr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2569"/>
              </a:buClr>
              <a:buSzPts val="2400"/>
              <a:buFont typeface="Arial"/>
              <a:buNone/>
            </a:pPr>
            <a:r>
              <a:rPr b="1" i="0" lang="en-US" sz="2400" u="none" cap="none" strike="noStrike">
                <a:solidFill>
                  <a:srgbClr val="002569"/>
                </a:solidFill>
                <a:latin typeface="Arial"/>
                <a:ea typeface="Arial"/>
                <a:cs typeface="Arial"/>
                <a:sym typeface="Arial"/>
              </a:rPr>
              <a:t>Summary of Available COAST Phase 1 Deliverables (as of Dec 2020)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2569"/>
              </a:buClr>
              <a:buSzPts val="1800"/>
              <a:buFont typeface="Arial"/>
              <a:buNone/>
            </a:pPr>
            <a:r>
              <a:t/>
            </a:r>
            <a:endParaRPr b="0" i="0" sz="1800" u="none" cap="none" strike="noStrike">
              <a:solidFill>
                <a:srgbClr val="002569"/>
              </a:solidFill>
              <a:latin typeface="Arial"/>
              <a:ea typeface="Arial"/>
              <a:cs typeface="Arial"/>
              <a:sym typeface="Arial"/>
            </a:endParaRPr>
          </a:p>
          <a:p>
            <a:pPr indent="0" lvl="0" marL="0" marR="0" rtl="0" algn="l">
              <a:lnSpc>
                <a:spcPct val="100000"/>
              </a:lnSpc>
              <a:spcBef>
                <a:spcPts val="0"/>
              </a:spcBef>
              <a:spcAft>
                <a:spcPts val="0"/>
              </a:spcAft>
              <a:buClr>
                <a:srgbClr val="002569"/>
              </a:buClr>
              <a:buSzPts val="1800"/>
              <a:buFont typeface="Arial"/>
              <a:buNone/>
            </a:pPr>
            <a:r>
              <a:rPr b="0" i="0" lang="en-US" sz="1800" u="none" cap="none" strike="noStrike">
                <a:solidFill>
                  <a:srgbClr val="002569"/>
                </a:solidFill>
                <a:latin typeface="Arial"/>
                <a:ea typeface="Arial"/>
                <a:cs typeface="Arial"/>
                <a:sym typeface="Arial"/>
              </a:rPr>
              <a:t>⮚	Established - CEOS-COAST website: </a:t>
            </a:r>
            <a:r>
              <a:rPr b="0" i="0" lang="en-US" sz="1800" u="sng" cap="none" strike="noStrike">
                <a:solidFill>
                  <a:schemeClr val="hlink"/>
                </a:solidFill>
                <a:latin typeface="Arial"/>
                <a:ea typeface="Arial"/>
                <a:cs typeface="Arial"/>
                <a:sym typeface="Arial"/>
                <a:hlinkClick r:id="rId3"/>
              </a:rPr>
              <a:t>http://ceos.org/ourwork/ad-hoc-teams/ceos-coast/</a:t>
            </a:r>
            <a:r>
              <a:rPr b="0" i="0" lang="en-US" sz="1800" u="none" cap="none" strike="noStrike">
                <a:solidFill>
                  <a:srgbClr val="002569"/>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2569"/>
              </a:buClr>
              <a:buSzPts val="1800"/>
              <a:buFont typeface="Arial"/>
              <a:buNone/>
            </a:pPr>
            <a:r>
              <a:rPr b="0" i="0" lang="en-US" sz="1800" u="none" cap="none" strike="noStrike">
                <a:solidFill>
                  <a:srgbClr val="002569"/>
                </a:solidFill>
                <a:latin typeface="Arial"/>
                <a:ea typeface="Arial"/>
                <a:cs typeface="Arial"/>
                <a:sym typeface="Arial"/>
              </a:rPr>
              <a:t>⮚	Completed – Annotated COAST Bibliography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2569"/>
              </a:buClr>
              <a:buSzPts val="1800"/>
              <a:buFont typeface="Arial"/>
              <a:buNone/>
            </a:pPr>
            <a:r>
              <a:rPr b="0" i="0" lang="en-US" sz="1800" u="none" cap="none" strike="noStrike">
                <a:solidFill>
                  <a:srgbClr val="002569"/>
                </a:solidFill>
                <a:latin typeface="Arial"/>
                <a:ea typeface="Arial"/>
                <a:cs typeface="Arial"/>
                <a:sym typeface="Arial"/>
              </a:rPr>
              <a:t>⮚	Completed – Compilation of COAST-related projects/activities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2569"/>
              </a:buClr>
              <a:buSzPts val="1800"/>
              <a:buFont typeface="Arial"/>
              <a:buNone/>
            </a:pPr>
            <a:r>
              <a:rPr b="0" i="0" lang="en-US" sz="1800" u="none" cap="none" strike="noStrike">
                <a:solidFill>
                  <a:srgbClr val="002569"/>
                </a:solidFill>
                <a:latin typeface="Arial"/>
                <a:ea typeface="Arial"/>
                <a:cs typeface="Arial"/>
                <a:sym typeface="Arial"/>
              </a:rPr>
              <a:t>⮚	</a:t>
            </a:r>
            <a:r>
              <a:rPr b="0" i="0" lang="en-US" sz="1800" u="none" cap="none" strike="noStrike">
                <a:solidFill>
                  <a:srgbClr val="FF0000"/>
                </a:solidFill>
                <a:latin typeface="Arial"/>
                <a:ea typeface="Arial"/>
                <a:cs typeface="Arial"/>
                <a:sym typeface="Arial"/>
              </a:rPr>
              <a:t>Pending</a:t>
            </a:r>
            <a:r>
              <a:rPr b="0" i="0" lang="en-US" sz="1800" u="none" cap="none" strike="noStrike">
                <a:solidFill>
                  <a:srgbClr val="002569"/>
                </a:solidFill>
                <a:latin typeface="Arial"/>
                <a:ea typeface="Arial"/>
                <a:cs typeface="Arial"/>
                <a:sym typeface="Arial"/>
              </a:rPr>
              <a:t> – draft satellite data requirements inventory for SDG 14.1.1a (coastal eutrophication)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2569"/>
                </a:solidFill>
                <a:latin typeface="Arial"/>
                <a:ea typeface="Arial"/>
                <a:cs typeface="Arial"/>
                <a:sym typeface="Arial"/>
              </a:rPr>
              <a:t>⮚	Completed - Phase 2 Pilot project components, priorities and sites identified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2569"/>
                </a:solidFill>
                <a:latin typeface="Arial"/>
                <a:ea typeface="Arial"/>
                <a:cs typeface="Arial"/>
                <a:sym typeface="Arial"/>
              </a:rPr>
              <a:t>⮚	Completed – Criteria for Pilot Location selection</a:t>
            </a:r>
            <a:endParaRPr b="0" i="0" sz="1800" u="none" cap="none" strike="noStrike">
              <a:solidFill>
                <a:srgbClr val="002569"/>
              </a:solidFill>
              <a:latin typeface="Arial"/>
              <a:ea typeface="Arial"/>
              <a:cs typeface="Arial"/>
              <a:sym typeface="Arial"/>
            </a:endParaRPr>
          </a:p>
          <a:p>
            <a:pPr indent="0" lvl="0" marL="0" marR="0" rtl="0" algn="l">
              <a:lnSpc>
                <a:spcPct val="100000"/>
              </a:lnSpc>
              <a:spcBef>
                <a:spcPts val="0"/>
              </a:spcBef>
              <a:spcAft>
                <a:spcPts val="0"/>
              </a:spcAft>
              <a:buClr>
                <a:srgbClr val="002569"/>
              </a:buClr>
              <a:buSzPts val="1800"/>
              <a:buFont typeface="Arial"/>
              <a:buNone/>
            </a:pPr>
            <a:r>
              <a:rPr b="0" i="0" lang="en-US" sz="1800" u="none" cap="none" strike="noStrike">
                <a:solidFill>
                  <a:srgbClr val="002569"/>
                </a:solidFill>
                <a:latin typeface="Arial"/>
                <a:ea typeface="Arial"/>
                <a:cs typeface="Arial"/>
                <a:sym typeface="Arial"/>
              </a:rPr>
              <a:t>⮚	Completed – Draft of CEOS-COAST Phase 1 White Paper #1: “Sea to Land Impacts: User Needs,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2569"/>
              </a:buClr>
              <a:buSzPts val="1800"/>
              <a:buFont typeface="Arial"/>
              <a:buNone/>
            </a:pPr>
            <a:r>
              <a:rPr b="0" i="0" lang="en-US" sz="1800" u="none" cap="none" strike="noStrike">
                <a:solidFill>
                  <a:srgbClr val="002569"/>
                </a:solidFill>
                <a:latin typeface="Arial"/>
                <a:ea typeface="Arial"/>
                <a:cs typeface="Arial"/>
                <a:sym typeface="Arial"/>
              </a:rPr>
              <a:t>		Observations, and Services”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2569"/>
              </a:buClr>
              <a:buSzPts val="1800"/>
              <a:buFont typeface="Arial"/>
              <a:buNone/>
            </a:pPr>
            <a:r>
              <a:rPr b="0" i="0" lang="en-US" sz="1800" u="none" cap="none" strike="noStrike">
                <a:solidFill>
                  <a:srgbClr val="002569"/>
                </a:solidFill>
                <a:latin typeface="Arial"/>
                <a:ea typeface="Arial"/>
                <a:cs typeface="Arial"/>
                <a:sym typeface="Arial"/>
              </a:rPr>
              <a:t>⮚	Completed – Draft of CEOS-COAST Phase 1 White Paper #2: “Land to Sea Impacts: User Needs,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2569"/>
              </a:buClr>
              <a:buSzPts val="1800"/>
              <a:buFont typeface="Arial"/>
              <a:buNone/>
            </a:pPr>
            <a:r>
              <a:rPr b="0" i="0" lang="en-US" sz="1800" u="none" cap="none" strike="noStrike">
                <a:solidFill>
                  <a:srgbClr val="002569"/>
                </a:solidFill>
                <a:latin typeface="Arial"/>
                <a:ea typeface="Arial"/>
                <a:cs typeface="Arial"/>
                <a:sym typeface="Arial"/>
              </a:rPr>
              <a:t>		Observations, and Services”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2569"/>
              </a:buClr>
              <a:buSzPts val="1800"/>
              <a:buFont typeface="Arial"/>
              <a:buNone/>
            </a:pPr>
            <a:r>
              <a:rPr b="0" i="0" lang="en-US" sz="1800" u="none" cap="none" strike="noStrike">
                <a:solidFill>
                  <a:srgbClr val="002569"/>
                </a:solidFill>
                <a:latin typeface="Arial"/>
                <a:ea typeface="Arial"/>
                <a:cs typeface="Arial"/>
                <a:sym typeface="Arial"/>
              </a:rPr>
              <a:t>⮚	Completed - CEOS-COAST Phase 1 White Paper #3: “Cross-Cutting Tools, Systems and Services”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2569"/>
                </a:solidFill>
                <a:latin typeface="Arial"/>
                <a:ea typeface="Arial"/>
                <a:cs typeface="Arial"/>
                <a:sym typeface="Arial"/>
              </a:rPr>
              <a:t>⮚	Completed – COAST Ad Hoc Team Terms of Reference (governing document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2569"/>
                </a:solidFill>
                <a:latin typeface="Arial"/>
                <a:ea typeface="Arial"/>
                <a:cs typeface="Arial"/>
                <a:sym typeface="Arial"/>
              </a:rPr>
              <a:t>⮚	</a:t>
            </a:r>
            <a:r>
              <a:rPr b="0" i="0" lang="en-US" sz="1800" u="none" cap="none" strike="noStrike">
                <a:solidFill>
                  <a:srgbClr val="FF0000"/>
                </a:solidFill>
                <a:latin typeface="Arial"/>
                <a:ea typeface="Arial"/>
                <a:cs typeface="Arial"/>
                <a:sym typeface="Arial"/>
              </a:rPr>
              <a:t>Pending </a:t>
            </a:r>
            <a:r>
              <a:rPr b="0" i="0" lang="en-US" sz="1800" u="none" cap="none" strike="noStrike">
                <a:solidFill>
                  <a:srgbClr val="002569"/>
                </a:solidFill>
                <a:latin typeface="Arial"/>
                <a:ea typeface="Arial"/>
                <a:cs typeface="Arial"/>
                <a:sym typeface="Arial"/>
              </a:rPr>
              <a:t> – COAST Phase 2 Implementation Plan (available soon)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2569"/>
              </a:buClr>
              <a:buSzPts val="1800"/>
              <a:buFont typeface="Arial"/>
              <a:buNone/>
            </a:pPr>
            <a:r>
              <a:t/>
            </a:r>
            <a:endParaRPr b="0" i="0" sz="1800" u="none" cap="none" strike="noStrike">
              <a:solidFill>
                <a:srgbClr val="00256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2569"/>
                </a:solidFill>
                <a:latin typeface="Arial"/>
                <a:ea typeface="Arial"/>
                <a:cs typeface="Arial"/>
                <a:sym typeface="Arial"/>
              </a:rPr>
              <a:t>NB: On hold due to COVID: Planning for </a:t>
            </a:r>
            <a:r>
              <a:rPr b="0" i="1" lang="en-US" sz="1800" u="none" cap="none" strike="noStrike">
                <a:solidFill>
                  <a:srgbClr val="002569"/>
                </a:solidFill>
                <a:latin typeface="Helvetica Neue"/>
                <a:ea typeface="Helvetica Neue"/>
                <a:cs typeface="Helvetica Neue"/>
                <a:sym typeface="Helvetica Neue"/>
              </a:rPr>
              <a:t>Joint GEO-CEOS COASTAL Workshop </a:t>
            </a:r>
            <a:r>
              <a:rPr b="0" i="0" lang="en-US" sz="1800" u="none" cap="none" strike="noStrike">
                <a:solidFill>
                  <a:srgbClr val="002569"/>
                </a:solidFill>
                <a:latin typeface="Helvetica Neue"/>
                <a:ea typeface="Helvetica Neue"/>
                <a:cs typeface="Helvetica Neue"/>
                <a:sym typeface="Helvetica Neue"/>
              </a:rPr>
              <a:t>(~Summer 2021); Coordinated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2569"/>
                </a:solidFill>
                <a:latin typeface="Helvetica Neue"/>
                <a:ea typeface="Helvetica Neue"/>
                <a:cs typeface="Helvetica Neue"/>
                <a:sym typeface="Helvetica Neue"/>
              </a:rPr>
              <a:t>data call to CEOS agencies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2569"/>
              </a:buClr>
              <a:buSzPts val="1800"/>
              <a:buFont typeface="Arial"/>
              <a:buNone/>
            </a:pPr>
            <a:r>
              <a:t/>
            </a:r>
            <a:endParaRPr b="0" i="0" sz="1800" u="none" cap="none" strike="noStrike">
              <a:solidFill>
                <a:srgbClr val="002569"/>
              </a:solidFill>
              <a:latin typeface="Arial"/>
              <a:ea typeface="Arial"/>
              <a:cs typeface="Arial"/>
              <a:sym typeface="Arial"/>
            </a:endParaRPr>
          </a:p>
        </p:txBody>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1/11/2021</a:t>
            </a:r>
            <a:endParaRPr/>
          </a:p>
        </p:txBody>
      </p:sp>
      <p:sp>
        <p:nvSpPr>
          <p:cNvPr id="457" name="Google Shape;457;p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CEOS Technical Workshop 2020</a:t>
            </a:r>
            <a:endParaRPr/>
          </a:p>
        </p:txBody>
      </p:sp>
      <p:sp>
        <p:nvSpPr>
          <p:cNvPr id="458" name="Google Shape;458;p6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Diagram&#10;&#10;Description automatically generated" id="459" name="Google Shape;459;p67"/>
          <p:cNvPicPr preferRelativeResize="0"/>
          <p:nvPr/>
        </p:nvPicPr>
        <p:blipFill rotWithShape="1">
          <a:blip r:embed="rId3">
            <a:alphaModFix/>
          </a:blip>
          <a:srcRect b="0" l="0" r="0" t="0"/>
          <a:stretch/>
        </p:blipFill>
        <p:spPr>
          <a:xfrm>
            <a:off x="2104176" y="0"/>
            <a:ext cx="7467600" cy="667162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68"/>
          <p:cNvSpPr txBox="1"/>
          <p:nvPr>
            <p:ph type="title"/>
          </p:nvPr>
        </p:nvSpPr>
        <p:spPr>
          <a:xfrm>
            <a:off x="2133600" y="76200"/>
            <a:ext cx="10515600" cy="1077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solidFill>
                  <a:srgbClr val="FFC000"/>
                </a:solidFill>
                <a:latin typeface="Tahoma"/>
                <a:ea typeface="Tahoma"/>
                <a:cs typeface="Tahoma"/>
                <a:sym typeface="Tahoma"/>
              </a:rPr>
              <a:t>CEOS Coastal Observations, Applications, </a:t>
            </a:r>
            <a:br>
              <a:rPr lang="en-US">
                <a:solidFill>
                  <a:srgbClr val="FFC000"/>
                </a:solidFill>
                <a:latin typeface="Tahoma"/>
                <a:ea typeface="Tahoma"/>
                <a:cs typeface="Tahoma"/>
                <a:sym typeface="Tahoma"/>
              </a:rPr>
            </a:br>
            <a:r>
              <a:rPr lang="en-US">
                <a:solidFill>
                  <a:srgbClr val="FFC000"/>
                </a:solidFill>
                <a:latin typeface="Tahoma"/>
                <a:ea typeface="Tahoma"/>
                <a:cs typeface="Tahoma"/>
                <a:sym typeface="Tahoma"/>
              </a:rPr>
              <a:t>Services, and Tools: COAST</a:t>
            </a:r>
            <a:endParaRPr/>
          </a:p>
        </p:txBody>
      </p:sp>
      <p:sp>
        <p:nvSpPr>
          <p:cNvPr id="467" name="Google Shape;467;p68"/>
          <p:cNvSpPr txBox="1"/>
          <p:nvPr>
            <p:ph idx="10" type="dt"/>
          </p:nvPr>
        </p:nvSpPr>
        <p:spPr>
          <a:xfrm>
            <a:off x="838200" y="6356352"/>
            <a:ext cx="27432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1/11/2021</a:t>
            </a:r>
            <a:endParaRPr/>
          </a:p>
        </p:txBody>
      </p:sp>
      <p:sp>
        <p:nvSpPr>
          <p:cNvPr id="468" name="Google Shape;468;p68"/>
          <p:cNvSpPr txBox="1"/>
          <p:nvPr>
            <p:ph idx="11" type="ftr"/>
          </p:nvPr>
        </p:nvSpPr>
        <p:spPr>
          <a:xfrm>
            <a:off x="4038600" y="6356352"/>
            <a:ext cx="41148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                  USGCRP COASTS</a:t>
            </a:r>
            <a:endParaRPr/>
          </a:p>
        </p:txBody>
      </p:sp>
      <p:sp>
        <p:nvSpPr>
          <p:cNvPr id="469" name="Google Shape;469;p68"/>
          <p:cNvSpPr txBox="1"/>
          <p:nvPr>
            <p:ph idx="12" type="sldNum"/>
          </p:nvPr>
        </p:nvSpPr>
        <p:spPr>
          <a:xfrm>
            <a:off x="9652000" y="6324600"/>
            <a:ext cx="2540100" cy="246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a:t>‹#›</a:t>
            </a:fld>
            <a:endParaRPr/>
          </a:p>
        </p:txBody>
      </p:sp>
      <p:sp>
        <p:nvSpPr>
          <p:cNvPr id="470" name="Google Shape;470;p68"/>
          <p:cNvSpPr txBox="1"/>
          <p:nvPr/>
        </p:nvSpPr>
        <p:spPr>
          <a:xfrm>
            <a:off x="560175" y="1733450"/>
            <a:ext cx="6266400" cy="373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900"/>
              <a:buFont typeface="Arial"/>
              <a:buNone/>
            </a:pPr>
            <a:r>
              <a:rPr b="1" i="0" lang="en-US" sz="3900" u="none" cap="none" strike="noStrike">
                <a:solidFill>
                  <a:srgbClr val="000000"/>
                </a:solidFill>
                <a:latin typeface="Arial"/>
                <a:ea typeface="Arial"/>
                <a:cs typeface="Arial"/>
                <a:sym typeface="Arial"/>
              </a:rPr>
              <a:t>Themes:</a:t>
            </a:r>
            <a:endParaRPr b="1" i="0" sz="3900" u="none" cap="none" strike="noStrike">
              <a:solidFill>
                <a:srgbClr val="000000"/>
              </a:solidFill>
              <a:latin typeface="Arial"/>
              <a:ea typeface="Arial"/>
              <a:cs typeface="Arial"/>
              <a:sym typeface="Arial"/>
            </a:endParaRPr>
          </a:p>
          <a:p>
            <a:pPr indent="-425450" lvl="0" marL="457200" marR="0" rtl="0" algn="l">
              <a:lnSpc>
                <a:spcPct val="100000"/>
              </a:lnSpc>
              <a:spcBef>
                <a:spcPts val="0"/>
              </a:spcBef>
              <a:spcAft>
                <a:spcPts val="0"/>
              </a:spcAft>
              <a:buClr>
                <a:srgbClr val="000000"/>
              </a:buClr>
              <a:buSzPts val="3100"/>
              <a:buFont typeface="Arial"/>
              <a:buAutoNum type="arabicPeriod"/>
            </a:pPr>
            <a:r>
              <a:rPr b="0" i="0" lang="en-US" sz="3100" u="none" cap="none" strike="noStrike">
                <a:solidFill>
                  <a:srgbClr val="000000"/>
                </a:solidFill>
                <a:latin typeface="Arial"/>
                <a:ea typeface="Arial"/>
                <a:cs typeface="Arial"/>
                <a:sym typeface="Arial"/>
              </a:rPr>
              <a:t>Coastal Characterization </a:t>
            </a:r>
            <a:endParaRPr b="0" i="0" sz="3100" u="none" cap="none" strike="noStrike">
              <a:solidFill>
                <a:srgbClr val="000000"/>
              </a:solidFill>
              <a:latin typeface="Arial"/>
              <a:ea typeface="Arial"/>
              <a:cs typeface="Arial"/>
              <a:sym typeface="Arial"/>
            </a:endParaRPr>
          </a:p>
          <a:p>
            <a:pPr indent="-425450" lvl="1" marL="914400" marR="0" rtl="0" algn="l">
              <a:lnSpc>
                <a:spcPct val="100000"/>
              </a:lnSpc>
              <a:spcBef>
                <a:spcPts val="0"/>
              </a:spcBef>
              <a:spcAft>
                <a:spcPts val="0"/>
              </a:spcAft>
              <a:buClr>
                <a:srgbClr val="000000"/>
              </a:buClr>
              <a:buSzPts val="3100"/>
              <a:buFont typeface="Arial"/>
              <a:buAutoNum type="alphaLcPeriod"/>
            </a:pPr>
            <a:r>
              <a:rPr b="0" i="0" lang="en-US" sz="3100" u="none" cap="none" strike="noStrike">
                <a:solidFill>
                  <a:srgbClr val="000000"/>
                </a:solidFill>
                <a:latin typeface="Arial"/>
                <a:ea typeface="Arial"/>
                <a:cs typeface="Arial"/>
                <a:sym typeface="Arial"/>
              </a:rPr>
              <a:t>Shoreline mapping </a:t>
            </a:r>
            <a:endParaRPr b="0" i="0" sz="3100" u="none" cap="none" strike="noStrike">
              <a:solidFill>
                <a:srgbClr val="000000"/>
              </a:solidFill>
              <a:latin typeface="Arial"/>
              <a:ea typeface="Arial"/>
              <a:cs typeface="Arial"/>
              <a:sym typeface="Arial"/>
            </a:endParaRPr>
          </a:p>
          <a:p>
            <a:pPr indent="-425450" lvl="1" marL="914400" marR="0" rtl="0" algn="l">
              <a:lnSpc>
                <a:spcPct val="100000"/>
              </a:lnSpc>
              <a:spcBef>
                <a:spcPts val="0"/>
              </a:spcBef>
              <a:spcAft>
                <a:spcPts val="0"/>
              </a:spcAft>
              <a:buClr>
                <a:srgbClr val="000000"/>
              </a:buClr>
              <a:buSzPts val="3100"/>
              <a:buFont typeface="Arial"/>
              <a:buAutoNum type="alphaLcPeriod"/>
            </a:pPr>
            <a:r>
              <a:rPr b="0" i="0" lang="en-US" sz="3100" u="none" cap="none" strike="noStrike">
                <a:solidFill>
                  <a:srgbClr val="000000"/>
                </a:solidFill>
                <a:latin typeface="Arial"/>
                <a:ea typeface="Arial"/>
                <a:cs typeface="Arial"/>
                <a:sym typeface="Arial"/>
              </a:rPr>
              <a:t>Bathymetry/elevation</a:t>
            </a:r>
            <a:endParaRPr b="0" i="0" sz="3100" u="none" cap="none" strike="noStrike">
              <a:solidFill>
                <a:srgbClr val="000000"/>
              </a:solidFill>
              <a:latin typeface="Arial"/>
              <a:ea typeface="Arial"/>
              <a:cs typeface="Arial"/>
              <a:sym typeface="Arial"/>
            </a:endParaRPr>
          </a:p>
          <a:p>
            <a:pPr indent="-425450" lvl="0" marL="457200" marR="0" rtl="0" algn="l">
              <a:lnSpc>
                <a:spcPct val="100000"/>
              </a:lnSpc>
              <a:spcBef>
                <a:spcPts val="0"/>
              </a:spcBef>
              <a:spcAft>
                <a:spcPts val="0"/>
              </a:spcAft>
              <a:buClr>
                <a:srgbClr val="000000"/>
              </a:buClr>
              <a:buSzPts val="3100"/>
              <a:buFont typeface="Arial"/>
              <a:buAutoNum type="arabicPeriod"/>
            </a:pPr>
            <a:r>
              <a:rPr b="0" i="0" lang="en-US" sz="3100" u="none" cap="none" strike="noStrike">
                <a:solidFill>
                  <a:srgbClr val="000000"/>
                </a:solidFill>
                <a:latin typeface="Arial"/>
                <a:ea typeface="Arial"/>
                <a:cs typeface="Arial"/>
                <a:sym typeface="Arial"/>
              </a:rPr>
              <a:t>Flooding - WG Disasters</a:t>
            </a:r>
            <a:endParaRPr b="0" i="0" sz="3100" u="none" cap="none" strike="noStrike">
              <a:solidFill>
                <a:srgbClr val="000000"/>
              </a:solidFill>
              <a:latin typeface="Arial"/>
              <a:ea typeface="Arial"/>
              <a:cs typeface="Arial"/>
              <a:sym typeface="Arial"/>
            </a:endParaRPr>
          </a:p>
          <a:p>
            <a:pPr indent="-425450" lvl="0" marL="457200" marR="0" rtl="0" algn="l">
              <a:lnSpc>
                <a:spcPct val="100000"/>
              </a:lnSpc>
              <a:spcBef>
                <a:spcPts val="0"/>
              </a:spcBef>
              <a:spcAft>
                <a:spcPts val="0"/>
              </a:spcAft>
              <a:buClr>
                <a:srgbClr val="000000"/>
              </a:buClr>
              <a:buSzPts val="3100"/>
              <a:buFont typeface="Arial"/>
              <a:buAutoNum type="arabicPeriod"/>
            </a:pPr>
            <a:r>
              <a:rPr b="0" i="0" lang="en-US" sz="3100" u="none" cap="none" strike="noStrike">
                <a:solidFill>
                  <a:srgbClr val="000000"/>
                </a:solidFill>
                <a:latin typeface="Arial"/>
                <a:ea typeface="Arial"/>
                <a:cs typeface="Arial"/>
                <a:sym typeface="Arial"/>
              </a:rPr>
              <a:t>Turbidity and Sediment Loading</a:t>
            </a:r>
            <a:endParaRPr b="0" i="0" sz="3100" u="none" cap="none" strike="noStrike">
              <a:solidFill>
                <a:srgbClr val="000000"/>
              </a:solidFill>
              <a:latin typeface="Arial"/>
              <a:ea typeface="Arial"/>
              <a:cs typeface="Arial"/>
              <a:sym typeface="Arial"/>
            </a:endParaRPr>
          </a:p>
          <a:p>
            <a:pPr indent="-425450" lvl="0" marL="457200" marR="0" rtl="0" algn="l">
              <a:lnSpc>
                <a:spcPct val="100000"/>
              </a:lnSpc>
              <a:spcBef>
                <a:spcPts val="0"/>
              </a:spcBef>
              <a:spcAft>
                <a:spcPts val="0"/>
              </a:spcAft>
              <a:buClr>
                <a:srgbClr val="000000"/>
              </a:buClr>
              <a:buSzPts val="3100"/>
              <a:buFont typeface="Arial"/>
              <a:buAutoNum type="arabicPeriod"/>
            </a:pPr>
            <a:r>
              <a:rPr b="0" i="0" lang="en-US" sz="3100" u="none" cap="none" strike="noStrike">
                <a:solidFill>
                  <a:srgbClr val="000000"/>
                </a:solidFill>
                <a:latin typeface="Arial"/>
                <a:ea typeface="Arial"/>
                <a:cs typeface="Arial"/>
                <a:sym typeface="Arial"/>
              </a:rPr>
              <a:t>Coastal Eutrophication</a:t>
            </a:r>
            <a:endParaRPr b="0" i="0" sz="3100" u="none" cap="none" strike="noStrike">
              <a:solidFill>
                <a:srgbClr val="000000"/>
              </a:solidFill>
              <a:latin typeface="Arial"/>
              <a:ea typeface="Arial"/>
              <a:cs typeface="Arial"/>
              <a:sym typeface="Arial"/>
            </a:endParaRPr>
          </a:p>
        </p:txBody>
      </p:sp>
      <p:sp>
        <p:nvSpPr>
          <p:cNvPr id="471" name="Google Shape;471;p68"/>
          <p:cNvSpPr txBox="1"/>
          <p:nvPr/>
        </p:nvSpPr>
        <p:spPr>
          <a:xfrm>
            <a:off x="7101175" y="1810650"/>
            <a:ext cx="4945200" cy="385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b="1" i="0" lang="en-US" sz="3400" u="none" cap="none" strike="noStrike">
                <a:solidFill>
                  <a:srgbClr val="000000"/>
                </a:solidFill>
                <a:latin typeface="Arial"/>
                <a:ea typeface="Arial"/>
                <a:cs typeface="Arial"/>
                <a:sym typeface="Arial"/>
              </a:rPr>
              <a:t>Crosscutting Areas:</a:t>
            </a:r>
            <a:endParaRPr b="1" i="0" sz="3400" u="none" cap="none" strike="noStrike">
              <a:solidFill>
                <a:srgbClr val="000000"/>
              </a:solidFill>
              <a:latin typeface="Arial"/>
              <a:ea typeface="Arial"/>
              <a:cs typeface="Arial"/>
              <a:sym typeface="Arial"/>
            </a:endParaRPr>
          </a:p>
          <a:p>
            <a:pPr indent="-425450" lvl="0" marL="457200" marR="0" rtl="0" algn="l">
              <a:lnSpc>
                <a:spcPct val="100000"/>
              </a:lnSpc>
              <a:spcBef>
                <a:spcPts val="0"/>
              </a:spcBef>
              <a:spcAft>
                <a:spcPts val="0"/>
              </a:spcAft>
              <a:buClr>
                <a:srgbClr val="000000"/>
              </a:buClr>
              <a:buSzPts val="3100"/>
              <a:buFont typeface="Arial"/>
              <a:buChar char="●"/>
            </a:pPr>
            <a:r>
              <a:rPr b="0" i="0" lang="en-US" sz="3100" u="none" cap="none" strike="noStrike">
                <a:solidFill>
                  <a:srgbClr val="000000"/>
                </a:solidFill>
                <a:latin typeface="Arial"/>
                <a:ea typeface="Arial"/>
                <a:cs typeface="Arial"/>
                <a:sym typeface="Arial"/>
              </a:rPr>
              <a:t>Continental shorelines</a:t>
            </a:r>
            <a:endParaRPr b="0" i="0" sz="3100" u="none" cap="none" strike="noStrike">
              <a:solidFill>
                <a:srgbClr val="000000"/>
              </a:solidFill>
              <a:latin typeface="Arial"/>
              <a:ea typeface="Arial"/>
              <a:cs typeface="Arial"/>
              <a:sym typeface="Arial"/>
            </a:endParaRPr>
          </a:p>
          <a:p>
            <a:pPr indent="-425450" lvl="0" marL="457200" marR="0" rtl="0" algn="l">
              <a:lnSpc>
                <a:spcPct val="100000"/>
              </a:lnSpc>
              <a:spcBef>
                <a:spcPts val="0"/>
              </a:spcBef>
              <a:spcAft>
                <a:spcPts val="0"/>
              </a:spcAft>
              <a:buClr>
                <a:srgbClr val="000000"/>
              </a:buClr>
              <a:buSzPts val="3100"/>
              <a:buFont typeface="Arial"/>
              <a:buChar char="●"/>
            </a:pPr>
            <a:r>
              <a:rPr b="0" i="0" lang="en-US" sz="3100" u="none" cap="none" strike="noStrike">
                <a:solidFill>
                  <a:srgbClr val="000000"/>
                </a:solidFill>
                <a:latin typeface="Arial"/>
                <a:ea typeface="Arial"/>
                <a:cs typeface="Arial"/>
                <a:sym typeface="Arial"/>
              </a:rPr>
              <a:t>Small Island Nations</a:t>
            </a:r>
            <a:endParaRPr b="0" i="0" sz="3100" u="none" cap="none" strike="noStrike">
              <a:solidFill>
                <a:srgbClr val="000000"/>
              </a:solidFill>
              <a:latin typeface="Arial"/>
              <a:ea typeface="Arial"/>
              <a:cs typeface="Arial"/>
              <a:sym typeface="Arial"/>
            </a:endParaRPr>
          </a:p>
          <a:p>
            <a:pPr indent="-425450" lvl="0" marL="457200" marR="0" rtl="0" algn="l">
              <a:lnSpc>
                <a:spcPct val="100000"/>
              </a:lnSpc>
              <a:spcBef>
                <a:spcPts val="0"/>
              </a:spcBef>
              <a:spcAft>
                <a:spcPts val="0"/>
              </a:spcAft>
              <a:buClr>
                <a:srgbClr val="000000"/>
              </a:buClr>
              <a:buSzPts val="3100"/>
              <a:buFont typeface="Arial"/>
              <a:buChar char="●"/>
            </a:pPr>
            <a:r>
              <a:rPr b="0" i="0" lang="en-US" sz="3100" u="none" cap="none" strike="noStrike">
                <a:solidFill>
                  <a:srgbClr val="000000"/>
                </a:solidFill>
                <a:latin typeface="Arial"/>
                <a:ea typeface="Arial"/>
                <a:cs typeface="Arial"/>
                <a:sym typeface="Arial"/>
              </a:rPr>
              <a:t>Resource Impacts (SAV, Mangroves, Corals, Human Health)</a:t>
            </a:r>
            <a:endParaRPr b="0" i="0" sz="3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69"/>
          <p:cNvSpPr txBox="1"/>
          <p:nvPr>
            <p:ph type="title"/>
          </p:nvPr>
        </p:nvSpPr>
        <p:spPr>
          <a:xfrm>
            <a:off x="2133600" y="76200"/>
            <a:ext cx="10515600" cy="1077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solidFill>
                  <a:srgbClr val="FFC000"/>
                </a:solidFill>
                <a:latin typeface="Tahoma"/>
                <a:ea typeface="Tahoma"/>
                <a:cs typeface="Tahoma"/>
                <a:sym typeface="Tahoma"/>
              </a:rPr>
              <a:t>CEOS Coastal Observations, Applications, </a:t>
            </a:r>
            <a:br>
              <a:rPr lang="en-US">
                <a:solidFill>
                  <a:srgbClr val="FFC000"/>
                </a:solidFill>
                <a:latin typeface="Tahoma"/>
                <a:ea typeface="Tahoma"/>
                <a:cs typeface="Tahoma"/>
                <a:sym typeface="Tahoma"/>
              </a:rPr>
            </a:br>
            <a:r>
              <a:rPr lang="en-US">
                <a:solidFill>
                  <a:srgbClr val="FFC000"/>
                </a:solidFill>
                <a:latin typeface="Tahoma"/>
                <a:ea typeface="Tahoma"/>
                <a:cs typeface="Tahoma"/>
                <a:sym typeface="Tahoma"/>
              </a:rPr>
              <a:t>Services, and Tools: COAST</a:t>
            </a:r>
            <a:endParaRPr/>
          </a:p>
        </p:txBody>
      </p:sp>
      <p:sp>
        <p:nvSpPr>
          <p:cNvPr id="479" name="Google Shape;479;p69"/>
          <p:cNvSpPr txBox="1"/>
          <p:nvPr>
            <p:ph idx="10" type="dt"/>
          </p:nvPr>
        </p:nvSpPr>
        <p:spPr>
          <a:xfrm>
            <a:off x="838200" y="6356352"/>
            <a:ext cx="27432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1/11/2021</a:t>
            </a:r>
            <a:endParaRPr/>
          </a:p>
        </p:txBody>
      </p:sp>
      <p:sp>
        <p:nvSpPr>
          <p:cNvPr id="480" name="Google Shape;480;p69"/>
          <p:cNvSpPr txBox="1"/>
          <p:nvPr>
            <p:ph idx="11" type="ftr"/>
          </p:nvPr>
        </p:nvSpPr>
        <p:spPr>
          <a:xfrm>
            <a:off x="4038600" y="6356352"/>
            <a:ext cx="41148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                 USGCRP COASTS</a:t>
            </a:r>
            <a:endParaRPr/>
          </a:p>
        </p:txBody>
      </p:sp>
      <p:sp>
        <p:nvSpPr>
          <p:cNvPr id="481" name="Google Shape;481;p69"/>
          <p:cNvSpPr txBox="1"/>
          <p:nvPr>
            <p:ph idx="12" type="sldNum"/>
          </p:nvPr>
        </p:nvSpPr>
        <p:spPr>
          <a:xfrm>
            <a:off x="9652000" y="6324600"/>
            <a:ext cx="2540100" cy="246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a:t>‹#›</a:t>
            </a:fld>
            <a:endParaRPr/>
          </a:p>
        </p:txBody>
      </p:sp>
      <p:sp>
        <p:nvSpPr>
          <p:cNvPr id="482" name="Google Shape;482;p69"/>
          <p:cNvSpPr txBox="1"/>
          <p:nvPr/>
        </p:nvSpPr>
        <p:spPr>
          <a:xfrm>
            <a:off x="304800" y="1554063"/>
            <a:ext cx="7010400" cy="4893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2569"/>
                </a:solidFill>
                <a:latin typeface="Arial"/>
                <a:ea typeface="Arial"/>
                <a:cs typeface="Arial"/>
                <a:sym typeface="Arial"/>
              </a:rPr>
              <a:t>Anticipated COAST Pilot Locations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2569"/>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1" lang="en-US" sz="2400" u="none" cap="none" strike="noStrike">
                <a:solidFill>
                  <a:srgbClr val="002569"/>
                </a:solidFill>
                <a:latin typeface="Arial"/>
                <a:ea typeface="Arial"/>
                <a:cs typeface="Arial"/>
                <a:sym typeface="Arial"/>
              </a:rPr>
              <a:t>Continental: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FF0000"/>
                </a:solidFill>
                <a:latin typeface="Arial"/>
                <a:ea typeface="Arial"/>
                <a:cs typeface="Arial"/>
                <a:sym typeface="Arial"/>
              </a:rPr>
              <a:t>Odisha/Bay of Bengal</a:t>
            </a:r>
            <a:endParaRPr b="0" i="0" sz="1400" u="none"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2569"/>
                </a:solidFill>
                <a:latin typeface="Arial"/>
                <a:ea typeface="Arial"/>
                <a:cs typeface="Arial"/>
                <a:sym typeface="Arial"/>
              </a:rPr>
              <a:t>Coastal Virginia/Chesapeake Bay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2569"/>
                </a:solidFill>
                <a:latin typeface="Arial"/>
                <a:ea typeface="Arial"/>
                <a:cs typeface="Arial"/>
                <a:sym typeface="Arial"/>
              </a:rPr>
              <a:t>West Coast of Africa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FF0000"/>
                </a:solidFill>
                <a:latin typeface="Arial"/>
                <a:ea typeface="Arial"/>
                <a:cs typeface="Arial"/>
                <a:sym typeface="Arial"/>
              </a:rPr>
              <a:t>Rio de la Plata</a:t>
            </a:r>
            <a:r>
              <a:rPr b="0" i="0" lang="en-US" sz="2400" u="none" cap="none" strike="noStrike">
                <a:solidFill>
                  <a:srgbClr val="002569"/>
                </a:solidFill>
                <a:latin typeface="Arial"/>
                <a:ea typeface="Arial"/>
                <a:cs typeface="Arial"/>
                <a:sym typeface="Arial"/>
              </a:rPr>
              <a:t> region </a:t>
            </a:r>
            <a:r>
              <a:rPr lang="en-US" sz="2400">
                <a:solidFill>
                  <a:srgbClr val="002569"/>
                </a:solidFill>
              </a:rPr>
              <a:t>(</a:t>
            </a:r>
            <a:r>
              <a:rPr b="0" i="0" lang="en-US" sz="2400" u="none" cap="none" strike="noStrike">
                <a:solidFill>
                  <a:srgbClr val="002569"/>
                </a:solidFill>
                <a:latin typeface="Arial"/>
                <a:ea typeface="Arial"/>
                <a:cs typeface="Arial"/>
                <a:sym typeface="Arial"/>
              </a:rPr>
              <a:t>TB</a:t>
            </a:r>
            <a:r>
              <a:rPr lang="en-US" sz="2400">
                <a:solidFill>
                  <a:srgbClr val="002569"/>
                </a:solidFill>
              </a:rPr>
              <a:t>C</a:t>
            </a:r>
            <a:r>
              <a:rPr b="0" i="0" lang="en-US" sz="2400" u="none" cap="none" strike="noStrike">
                <a:solidFill>
                  <a:srgbClr val="002569"/>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256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1" lang="en-US" sz="2400" u="none" cap="none" strike="noStrike">
                <a:solidFill>
                  <a:srgbClr val="002569"/>
                </a:solidFill>
                <a:latin typeface="Arial"/>
                <a:ea typeface="Arial"/>
                <a:cs typeface="Arial"/>
                <a:sym typeface="Arial"/>
              </a:rPr>
              <a:t>Small Island Nations: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2569"/>
                </a:solidFill>
                <a:latin typeface="Arial"/>
                <a:ea typeface="Arial"/>
                <a:cs typeface="Arial"/>
                <a:sym typeface="Arial"/>
              </a:rPr>
              <a:t>Caribbean: </a:t>
            </a:r>
            <a:r>
              <a:rPr b="0" i="0" lang="en-US" sz="2400" u="none" cap="none" strike="noStrike">
                <a:solidFill>
                  <a:srgbClr val="FF0000"/>
                </a:solidFill>
                <a:latin typeface="Arial"/>
                <a:ea typeface="Arial"/>
                <a:cs typeface="Arial"/>
                <a:sym typeface="Arial"/>
              </a:rPr>
              <a:t>Bahamas </a:t>
            </a:r>
            <a:endParaRPr b="0" i="0" sz="1400" u="none"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2569"/>
                </a:solidFill>
                <a:latin typeface="Arial"/>
                <a:ea typeface="Arial"/>
                <a:cs typeface="Arial"/>
                <a:sym typeface="Arial"/>
              </a:rPr>
              <a:t>Pacific: Tahiti/Kiribati/New Caledonia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2569"/>
                </a:solidFill>
                <a:latin typeface="Arial"/>
                <a:ea typeface="Arial"/>
                <a:cs typeface="Arial"/>
                <a:sym typeface="Arial"/>
              </a:rPr>
              <a:t>Other sites/TBD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2569"/>
              </a:solidFill>
              <a:latin typeface="Arial"/>
              <a:ea typeface="Arial"/>
              <a:cs typeface="Arial"/>
              <a:sym typeface="Arial"/>
            </a:endParaRPr>
          </a:p>
        </p:txBody>
      </p:sp>
      <p:pic>
        <p:nvPicPr>
          <p:cNvPr descr="A picture containing text, map&#10;&#10;Description automatically generated" id="483" name="Google Shape;483;p69"/>
          <p:cNvPicPr preferRelativeResize="0"/>
          <p:nvPr/>
        </p:nvPicPr>
        <p:blipFill rotWithShape="1">
          <a:blip r:embed="rId3">
            <a:alphaModFix/>
          </a:blip>
          <a:srcRect b="0" l="0" r="0" t="0"/>
          <a:stretch/>
        </p:blipFill>
        <p:spPr>
          <a:xfrm>
            <a:off x="5867400" y="1295400"/>
            <a:ext cx="4337075" cy="4571999"/>
          </a:xfrm>
          <a:prstGeom prst="rect">
            <a:avLst/>
          </a:prstGeom>
          <a:noFill/>
          <a:ln>
            <a:noFill/>
          </a:ln>
        </p:spPr>
      </p:pic>
      <p:pic>
        <p:nvPicPr>
          <p:cNvPr descr="A close up of a map&#10;&#10;Description automatically generated" id="484" name="Google Shape;484;p69"/>
          <p:cNvPicPr preferRelativeResize="0"/>
          <p:nvPr/>
        </p:nvPicPr>
        <p:blipFill rotWithShape="1">
          <a:blip r:embed="rId4">
            <a:alphaModFix/>
          </a:blip>
          <a:srcRect b="0" l="0" r="0" t="0"/>
          <a:stretch/>
        </p:blipFill>
        <p:spPr>
          <a:xfrm>
            <a:off x="8534400" y="4419600"/>
            <a:ext cx="3657600" cy="2438400"/>
          </a:xfrm>
          <a:prstGeom prst="rect">
            <a:avLst/>
          </a:prstGeom>
          <a:noFill/>
          <a:ln>
            <a:noFill/>
          </a:ln>
        </p:spPr>
      </p:pic>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70"/>
          <p:cNvSpPr txBox="1"/>
          <p:nvPr>
            <p:ph type="title"/>
          </p:nvPr>
        </p:nvSpPr>
        <p:spPr>
          <a:xfrm>
            <a:off x="2133600" y="76200"/>
            <a:ext cx="10515600" cy="1077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solidFill>
                  <a:srgbClr val="FFC000"/>
                </a:solidFill>
                <a:latin typeface="Tahoma"/>
                <a:ea typeface="Tahoma"/>
                <a:cs typeface="Tahoma"/>
                <a:sym typeface="Tahoma"/>
              </a:rPr>
              <a:t>CEOS Coastal Observations, Applications, </a:t>
            </a:r>
            <a:br>
              <a:rPr lang="en-US">
                <a:solidFill>
                  <a:srgbClr val="FFC000"/>
                </a:solidFill>
                <a:latin typeface="Tahoma"/>
                <a:ea typeface="Tahoma"/>
                <a:cs typeface="Tahoma"/>
                <a:sym typeface="Tahoma"/>
              </a:rPr>
            </a:br>
            <a:r>
              <a:rPr lang="en-US">
                <a:solidFill>
                  <a:srgbClr val="FFC000"/>
                </a:solidFill>
                <a:latin typeface="Tahoma"/>
                <a:ea typeface="Tahoma"/>
                <a:cs typeface="Tahoma"/>
                <a:sym typeface="Tahoma"/>
              </a:rPr>
              <a:t>Services, and Tools: COAST</a:t>
            </a:r>
            <a:endParaRPr/>
          </a:p>
        </p:txBody>
      </p:sp>
      <p:sp>
        <p:nvSpPr>
          <p:cNvPr id="492" name="Google Shape;492;p70"/>
          <p:cNvSpPr txBox="1"/>
          <p:nvPr>
            <p:ph idx="10" type="dt"/>
          </p:nvPr>
        </p:nvSpPr>
        <p:spPr>
          <a:xfrm>
            <a:off x="838200" y="6356352"/>
            <a:ext cx="27432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1/11/2021</a:t>
            </a:r>
            <a:endParaRPr/>
          </a:p>
        </p:txBody>
      </p:sp>
      <p:sp>
        <p:nvSpPr>
          <p:cNvPr id="493" name="Google Shape;493;p70"/>
          <p:cNvSpPr txBox="1"/>
          <p:nvPr>
            <p:ph idx="11" type="ftr"/>
          </p:nvPr>
        </p:nvSpPr>
        <p:spPr>
          <a:xfrm>
            <a:off x="4038600" y="6356352"/>
            <a:ext cx="41148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                  USGCRP COASTS</a:t>
            </a:r>
            <a:endParaRPr/>
          </a:p>
        </p:txBody>
      </p:sp>
      <p:sp>
        <p:nvSpPr>
          <p:cNvPr id="494" name="Google Shape;494;p70"/>
          <p:cNvSpPr txBox="1"/>
          <p:nvPr>
            <p:ph idx="12" type="sldNum"/>
          </p:nvPr>
        </p:nvSpPr>
        <p:spPr>
          <a:xfrm>
            <a:off x="9652000" y="6324600"/>
            <a:ext cx="2540100" cy="246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a:t>‹#›</a:t>
            </a:fld>
            <a:endParaRPr/>
          </a:p>
        </p:txBody>
      </p:sp>
      <p:sp>
        <p:nvSpPr>
          <p:cNvPr id="495" name="Google Shape;495;p70"/>
          <p:cNvSpPr txBox="1"/>
          <p:nvPr/>
        </p:nvSpPr>
        <p:spPr>
          <a:xfrm>
            <a:off x="560175" y="1733450"/>
            <a:ext cx="6266400" cy="373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900"/>
              <a:buFont typeface="Arial"/>
              <a:buNone/>
            </a:pPr>
            <a:r>
              <a:rPr b="1" i="0" lang="en-US" sz="3900" u="none" cap="none" strike="noStrike">
                <a:solidFill>
                  <a:srgbClr val="000000"/>
                </a:solidFill>
                <a:latin typeface="Arial"/>
                <a:ea typeface="Arial"/>
                <a:cs typeface="Arial"/>
                <a:sym typeface="Arial"/>
              </a:rPr>
              <a:t>Themes:</a:t>
            </a:r>
            <a:endParaRPr b="1" i="0" sz="3900" u="none" cap="none" strike="noStrike">
              <a:solidFill>
                <a:srgbClr val="000000"/>
              </a:solidFill>
              <a:latin typeface="Arial"/>
              <a:ea typeface="Arial"/>
              <a:cs typeface="Arial"/>
              <a:sym typeface="Arial"/>
            </a:endParaRPr>
          </a:p>
          <a:p>
            <a:pPr indent="-425450" lvl="0" marL="457200" marR="0" rtl="0" algn="l">
              <a:lnSpc>
                <a:spcPct val="100000"/>
              </a:lnSpc>
              <a:spcBef>
                <a:spcPts val="0"/>
              </a:spcBef>
              <a:spcAft>
                <a:spcPts val="0"/>
              </a:spcAft>
              <a:buClr>
                <a:srgbClr val="000000"/>
              </a:buClr>
              <a:buSzPts val="3100"/>
              <a:buFont typeface="Arial"/>
              <a:buAutoNum type="arabicPeriod"/>
            </a:pPr>
            <a:r>
              <a:rPr b="0" i="0" lang="en-US" sz="3100" u="none" cap="none" strike="noStrike">
                <a:solidFill>
                  <a:srgbClr val="000000"/>
                </a:solidFill>
                <a:latin typeface="Arial"/>
                <a:ea typeface="Arial"/>
                <a:cs typeface="Arial"/>
                <a:sym typeface="Arial"/>
              </a:rPr>
              <a:t>Coastal Characterization </a:t>
            </a:r>
            <a:endParaRPr b="0" i="0" sz="3100" u="none" cap="none" strike="noStrike">
              <a:solidFill>
                <a:srgbClr val="000000"/>
              </a:solidFill>
              <a:latin typeface="Arial"/>
              <a:ea typeface="Arial"/>
              <a:cs typeface="Arial"/>
              <a:sym typeface="Arial"/>
            </a:endParaRPr>
          </a:p>
          <a:p>
            <a:pPr indent="-425450" lvl="1" marL="914400" marR="0" rtl="0" algn="l">
              <a:lnSpc>
                <a:spcPct val="100000"/>
              </a:lnSpc>
              <a:spcBef>
                <a:spcPts val="0"/>
              </a:spcBef>
              <a:spcAft>
                <a:spcPts val="0"/>
              </a:spcAft>
              <a:buClr>
                <a:srgbClr val="000000"/>
              </a:buClr>
              <a:buSzPts val="3100"/>
              <a:buFont typeface="Arial"/>
              <a:buAutoNum type="alphaLcPeriod"/>
            </a:pPr>
            <a:r>
              <a:rPr b="0" i="0" lang="en-US" sz="3100" u="none" cap="none" strike="noStrike">
                <a:solidFill>
                  <a:srgbClr val="000000"/>
                </a:solidFill>
                <a:latin typeface="Arial"/>
                <a:ea typeface="Arial"/>
                <a:cs typeface="Arial"/>
                <a:sym typeface="Arial"/>
              </a:rPr>
              <a:t>Shoreline mapping </a:t>
            </a:r>
            <a:endParaRPr b="0" i="0" sz="3100" u="none" cap="none" strike="noStrike">
              <a:solidFill>
                <a:srgbClr val="000000"/>
              </a:solidFill>
              <a:latin typeface="Arial"/>
              <a:ea typeface="Arial"/>
              <a:cs typeface="Arial"/>
              <a:sym typeface="Arial"/>
            </a:endParaRPr>
          </a:p>
          <a:p>
            <a:pPr indent="-425450" lvl="1" marL="914400" marR="0" rtl="0" algn="l">
              <a:lnSpc>
                <a:spcPct val="100000"/>
              </a:lnSpc>
              <a:spcBef>
                <a:spcPts val="0"/>
              </a:spcBef>
              <a:spcAft>
                <a:spcPts val="0"/>
              </a:spcAft>
              <a:buClr>
                <a:srgbClr val="000000"/>
              </a:buClr>
              <a:buSzPts val="3100"/>
              <a:buFont typeface="Arial"/>
              <a:buAutoNum type="alphaLcPeriod"/>
            </a:pPr>
            <a:r>
              <a:rPr b="0" i="0" lang="en-US" sz="3100" u="none" cap="none" strike="noStrike">
                <a:solidFill>
                  <a:srgbClr val="FF0000"/>
                </a:solidFill>
                <a:latin typeface="Arial"/>
                <a:ea typeface="Arial"/>
                <a:cs typeface="Arial"/>
                <a:sym typeface="Arial"/>
              </a:rPr>
              <a:t>Bathymetry</a:t>
            </a:r>
            <a:r>
              <a:rPr b="0" i="0" lang="en-US" sz="3100" u="none" cap="none" strike="noStrike">
                <a:solidFill>
                  <a:srgbClr val="000000"/>
                </a:solidFill>
                <a:latin typeface="Arial"/>
                <a:ea typeface="Arial"/>
                <a:cs typeface="Arial"/>
                <a:sym typeface="Arial"/>
              </a:rPr>
              <a:t>/elevation</a:t>
            </a:r>
            <a:endParaRPr b="0" i="0" sz="3100" u="none" cap="none" strike="noStrike">
              <a:solidFill>
                <a:srgbClr val="000000"/>
              </a:solidFill>
              <a:latin typeface="Arial"/>
              <a:ea typeface="Arial"/>
              <a:cs typeface="Arial"/>
              <a:sym typeface="Arial"/>
            </a:endParaRPr>
          </a:p>
          <a:p>
            <a:pPr indent="-425450" lvl="0" marL="457200" marR="0" rtl="0" algn="l">
              <a:lnSpc>
                <a:spcPct val="100000"/>
              </a:lnSpc>
              <a:spcBef>
                <a:spcPts val="0"/>
              </a:spcBef>
              <a:spcAft>
                <a:spcPts val="0"/>
              </a:spcAft>
              <a:buClr>
                <a:srgbClr val="000000"/>
              </a:buClr>
              <a:buSzPts val="3100"/>
              <a:buFont typeface="Arial"/>
              <a:buAutoNum type="arabicPeriod"/>
            </a:pPr>
            <a:r>
              <a:rPr b="0" i="0" lang="en-US" sz="3100" u="none" cap="none" strike="noStrike">
                <a:solidFill>
                  <a:srgbClr val="000000"/>
                </a:solidFill>
                <a:latin typeface="Arial"/>
                <a:ea typeface="Arial"/>
                <a:cs typeface="Arial"/>
                <a:sym typeface="Arial"/>
              </a:rPr>
              <a:t>Flooding - WG Disasters</a:t>
            </a:r>
            <a:endParaRPr b="0" i="0" sz="3100" u="none" cap="none" strike="noStrike">
              <a:solidFill>
                <a:srgbClr val="000000"/>
              </a:solidFill>
              <a:latin typeface="Arial"/>
              <a:ea typeface="Arial"/>
              <a:cs typeface="Arial"/>
              <a:sym typeface="Arial"/>
            </a:endParaRPr>
          </a:p>
          <a:p>
            <a:pPr indent="-425450" lvl="0" marL="457200" marR="0" rtl="0" algn="l">
              <a:lnSpc>
                <a:spcPct val="100000"/>
              </a:lnSpc>
              <a:spcBef>
                <a:spcPts val="0"/>
              </a:spcBef>
              <a:spcAft>
                <a:spcPts val="0"/>
              </a:spcAft>
              <a:buClr>
                <a:srgbClr val="000000"/>
              </a:buClr>
              <a:buSzPts val="3100"/>
              <a:buFont typeface="Arial"/>
              <a:buAutoNum type="arabicPeriod"/>
            </a:pPr>
            <a:r>
              <a:rPr b="0" i="0" lang="en-US" sz="3100" u="none" cap="none" strike="noStrike">
                <a:solidFill>
                  <a:srgbClr val="000000"/>
                </a:solidFill>
                <a:latin typeface="Arial"/>
                <a:ea typeface="Arial"/>
                <a:cs typeface="Arial"/>
                <a:sym typeface="Arial"/>
              </a:rPr>
              <a:t>Turbidity and Sediment Loading</a:t>
            </a:r>
            <a:endParaRPr b="0" i="0" sz="3100" u="none" cap="none" strike="noStrike">
              <a:solidFill>
                <a:srgbClr val="000000"/>
              </a:solidFill>
              <a:latin typeface="Arial"/>
              <a:ea typeface="Arial"/>
              <a:cs typeface="Arial"/>
              <a:sym typeface="Arial"/>
            </a:endParaRPr>
          </a:p>
          <a:p>
            <a:pPr indent="-425450" lvl="0" marL="457200" marR="0" rtl="0" algn="l">
              <a:lnSpc>
                <a:spcPct val="100000"/>
              </a:lnSpc>
              <a:spcBef>
                <a:spcPts val="0"/>
              </a:spcBef>
              <a:spcAft>
                <a:spcPts val="0"/>
              </a:spcAft>
              <a:buClr>
                <a:srgbClr val="000000"/>
              </a:buClr>
              <a:buSzPts val="3100"/>
              <a:buFont typeface="Arial"/>
              <a:buAutoNum type="arabicPeriod"/>
            </a:pPr>
            <a:r>
              <a:rPr b="0" i="0" lang="en-US" sz="3100" u="none" cap="none" strike="noStrike">
                <a:solidFill>
                  <a:srgbClr val="000000"/>
                </a:solidFill>
                <a:latin typeface="Arial"/>
                <a:ea typeface="Arial"/>
                <a:cs typeface="Arial"/>
                <a:sym typeface="Arial"/>
              </a:rPr>
              <a:t>Coastal Eutrophication</a:t>
            </a:r>
            <a:endParaRPr b="0" i="0" sz="3100" u="none" cap="none" strike="noStrike">
              <a:solidFill>
                <a:srgbClr val="000000"/>
              </a:solidFill>
              <a:latin typeface="Arial"/>
              <a:ea typeface="Arial"/>
              <a:cs typeface="Arial"/>
              <a:sym typeface="Arial"/>
            </a:endParaRPr>
          </a:p>
        </p:txBody>
      </p:sp>
      <p:sp>
        <p:nvSpPr>
          <p:cNvPr id="496" name="Google Shape;496;p70"/>
          <p:cNvSpPr txBox="1"/>
          <p:nvPr/>
        </p:nvSpPr>
        <p:spPr>
          <a:xfrm>
            <a:off x="7101175" y="1810650"/>
            <a:ext cx="4945200" cy="385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b="1" i="0" lang="en-US" sz="3400" u="none" cap="none" strike="noStrike">
                <a:solidFill>
                  <a:srgbClr val="000000"/>
                </a:solidFill>
                <a:latin typeface="Arial"/>
                <a:ea typeface="Arial"/>
                <a:cs typeface="Arial"/>
                <a:sym typeface="Arial"/>
              </a:rPr>
              <a:t>Crosscutting Areas:</a:t>
            </a:r>
            <a:endParaRPr b="1" i="0" sz="3400" u="none" cap="none" strike="noStrike">
              <a:solidFill>
                <a:srgbClr val="000000"/>
              </a:solidFill>
              <a:latin typeface="Arial"/>
              <a:ea typeface="Arial"/>
              <a:cs typeface="Arial"/>
              <a:sym typeface="Arial"/>
            </a:endParaRPr>
          </a:p>
          <a:p>
            <a:pPr indent="-425450" lvl="0" marL="457200" marR="0" rtl="0" algn="l">
              <a:lnSpc>
                <a:spcPct val="100000"/>
              </a:lnSpc>
              <a:spcBef>
                <a:spcPts val="0"/>
              </a:spcBef>
              <a:spcAft>
                <a:spcPts val="0"/>
              </a:spcAft>
              <a:buClr>
                <a:srgbClr val="000000"/>
              </a:buClr>
              <a:buSzPts val="3100"/>
              <a:buFont typeface="Arial"/>
              <a:buChar char="●"/>
            </a:pPr>
            <a:r>
              <a:rPr b="0" i="0" lang="en-US" sz="3100" u="none" cap="none" strike="noStrike">
                <a:solidFill>
                  <a:srgbClr val="000000"/>
                </a:solidFill>
                <a:latin typeface="Arial"/>
                <a:ea typeface="Arial"/>
                <a:cs typeface="Arial"/>
                <a:sym typeface="Arial"/>
              </a:rPr>
              <a:t>Continental shorelines</a:t>
            </a:r>
            <a:endParaRPr b="0" i="0" sz="3100" u="none" cap="none" strike="noStrike">
              <a:solidFill>
                <a:srgbClr val="000000"/>
              </a:solidFill>
              <a:latin typeface="Arial"/>
              <a:ea typeface="Arial"/>
              <a:cs typeface="Arial"/>
              <a:sym typeface="Arial"/>
            </a:endParaRPr>
          </a:p>
          <a:p>
            <a:pPr indent="-425450" lvl="0" marL="457200" marR="0" rtl="0" algn="l">
              <a:lnSpc>
                <a:spcPct val="100000"/>
              </a:lnSpc>
              <a:spcBef>
                <a:spcPts val="0"/>
              </a:spcBef>
              <a:spcAft>
                <a:spcPts val="0"/>
              </a:spcAft>
              <a:buClr>
                <a:srgbClr val="FF0000"/>
              </a:buClr>
              <a:buSzPts val="3100"/>
              <a:buFont typeface="Arial"/>
              <a:buChar char="●"/>
            </a:pPr>
            <a:r>
              <a:rPr b="0" i="0" lang="en-US" sz="3100" u="none" cap="none" strike="noStrike">
                <a:solidFill>
                  <a:srgbClr val="FF0000"/>
                </a:solidFill>
                <a:latin typeface="Arial"/>
                <a:ea typeface="Arial"/>
                <a:cs typeface="Arial"/>
                <a:sym typeface="Arial"/>
              </a:rPr>
              <a:t>Small Island Nations</a:t>
            </a:r>
            <a:endParaRPr b="0" i="0" sz="3100" u="none" cap="none" strike="noStrike">
              <a:solidFill>
                <a:srgbClr val="FF0000"/>
              </a:solidFill>
              <a:latin typeface="Arial"/>
              <a:ea typeface="Arial"/>
              <a:cs typeface="Arial"/>
              <a:sym typeface="Arial"/>
            </a:endParaRPr>
          </a:p>
          <a:p>
            <a:pPr indent="-425450" lvl="0" marL="457200" marR="0" rtl="0" algn="l">
              <a:lnSpc>
                <a:spcPct val="100000"/>
              </a:lnSpc>
              <a:spcBef>
                <a:spcPts val="0"/>
              </a:spcBef>
              <a:spcAft>
                <a:spcPts val="0"/>
              </a:spcAft>
              <a:buClr>
                <a:srgbClr val="000000"/>
              </a:buClr>
              <a:buSzPts val="3100"/>
              <a:buFont typeface="Arial"/>
              <a:buChar char="●"/>
            </a:pPr>
            <a:r>
              <a:rPr b="0" i="0" lang="en-US" sz="3100" u="none" cap="none" strike="noStrike">
                <a:solidFill>
                  <a:srgbClr val="000000"/>
                </a:solidFill>
                <a:latin typeface="Arial"/>
                <a:ea typeface="Arial"/>
                <a:cs typeface="Arial"/>
                <a:sym typeface="Arial"/>
              </a:rPr>
              <a:t>Resource Impacts (SAV, Mangroves, Corals, Human Health)</a:t>
            </a:r>
            <a:endParaRPr b="0" i="0" sz="3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71"/>
          <p:cNvSpPr txBox="1"/>
          <p:nvPr>
            <p:ph idx="4294967295" type="sldNum"/>
          </p:nvPr>
        </p:nvSpPr>
        <p:spPr>
          <a:xfrm>
            <a:off x="10133460" y="6610350"/>
            <a:ext cx="571053" cy="2476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800"/>
              <a:buNone/>
            </a:pPr>
            <a:r>
              <a:rPr lang="en-US" sz="800">
                <a:solidFill>
                  <a:srgbClr val="1F497D"/>
                </a:solidFill>
                <a:latin typeface="Calibri"/>
                <a:ea typeface="Calibri"/>
                <a:cs typeface="Calibri"/>
                <a:sym typeface="Calibri"/>
              </a:rPr>
              <a:t>Slide: </a:t>
            </a:r>
            <a:fld id="{00000000-1234-1234-1234-123412341234}" type="slidenum">
              <a:rPr lang="en-US" sz="800">
                <a:solidFill>
                  <a:srgbClr val="1F497D"/>
                </a:solidFill>
                <a:latin typeface="Calibri"/>
                <a:ea typeface="Calibri"/>
                <a:cs typeface="Calibri"/>
                <a:sym typeface="Calibri"/>
              </a:rPr>
              <a:t>‹#›</a:t>
            </a:fld>
            <a:endParaRPr sz="800">
              <a:solidFill>
                <a:srgbClr val="1F497D"/>
              </a:solidFill>
              <a:latin typeface="Calibri"/>
              <a:ea typeface="Calibri"/>
              <a:cs typeface="Calibri"/>
              <a:sym typeface="Calibri"/>
            </a:endParaRPr>
          </a:p>
        </p:txBody>
      </p:sp>
      <p:sp>
        <p:nvSpPr>
          <p:cNvPr id="502" name="Google Shape;502;p71"/>
          <p:cNvSpPr txBox="1"/>
          <p:nvPr/>
        </p:nvSpPr>
        <p:spPr>
          <a:xfrm>
            <a:off x="1524000" y="0"/>
            <a:ext cx="9144000" cy="369332"/>
          </a:xfrm>
          <a:prstGeom prst="rect">
            <a:avLst/>
          </a:prstGeom>
          <a:solidFill>
            <a:srgbClr val="366092"/>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Calibri"/>
                <a:ea typeface="Calibri"/>
                <a:cs typeface="Calibri"/>
                <a:sym typeface="Calibri"/>
              </a:rPr>
              <a:t>Coordination Group for Meteorological Satellites - CGMS</a:t>
            </a:r>
            <a:endParaRPr b="0" i="0" sz="1400" u="none" cap="none" strike="noStrike">
              <a:solidFill>
                <a:srgbClr val="000000"/>
              </a:solidFill>
              <a:latin typeface="Arial"/>
              <a:ea typeface="Arial"/>
              <a:cs typeface="Arial"/>
              <a:sym typeface="Arial"/>
            </a:endParaRPr>
          </a:p>
        </p:txBody>
      </p:sp>
      <p:sp>
        <p:nvSpPr>
          <p:cNvPr id="503" name="Google Shape;503;p71"/>
          <p:cNvSpPr txBox="1"/>
          <p:nvPr/>
        </p:nvSpPr>
        <p:spPr>
          <a:xfrm>
            <a:off x="1847528" y="764705"/>
            <a:ext cx="8496944" cy="1200329"/>
          </a:xfrm>
          <a:prstGeom prst="rect">
            <a:avLst/>
          </a:prstGeom>
          <a:no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17365D"/>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17365D"/>
              </a:solidFill>
              <a:latin typeface="Arial"/>
              <a:ea typeface="Arial"/>
              <a:cs typeface="Arial"/>
              <a:sym typeface="Arial"/>
            </a:endParaRPr>
          </a:p>
          <a:p>
            <a:pPr indent="-357188" lvl="0" marL="357188" marR="0" rtl="0" algn="l">
              <a:lnSpc>
                <a:spcPct val="100000"/>
              </a:lnSpc>
              <a:spcBef>
                <a:spcPts val="0"/>
              </a:spcBef>
              <a:spcAft>
                <a:spcPts val="0"/>
              </a:spcAft>
              <a:buClr>
                <a:srgbClr val="17365D"/>
              </a:buClr>
              <a:buSzPts val="1800"/>
              <a:buFont typeface="Noto Sans Symbols"/>
              <a:buChar char="⮚"/>
            </a:pPr>
            <a:r>
              <a:rPr b="0" i="0" lang="en-US" sz="1800" u="none" cap="none" strike="noStrike">
                <a:solidFill>
                  <a:srgbClr val="17365D"/>
                </a:solidFill>
                <a:latin typeface="Arial"/>
                <a:ea typeface="Arial"/>
                <a:cs typeface="Arial"/>
                <a:sym typeface="Arial"/>
              </a:rPr>
              <a:t>Pursuant to CGMS-47 WMO-WP-13: Satellite-Derived Coastal Bathymetry  </a:t>
            </a:r>
            <a:endParaRPr b="0" i="0" sz="1400" u="none" cap="none" strike="noStrike">
              <a:solidFill>
                <a:srgbClr val="000000"/>
              </a:solidFill>
              <a:latin typeface="Arial"/>
              <a:ea typeface="Arial"/>
              <a:cs typeface="Arial"/>
              <a:sym typeface="Arial"/>
            </a:endParaRPr>
          </a:p>
          <a:p>
            <a:pPr indent="-242888" lvl="0" marL="357188" marR="0" rtl="0" algn="l">
              <a:lnSpc>
                <a:spcPct val="100000"/>
              </a:lnSpc>
              <a:spcBef>
                <a:spcPts val="0"/>
              </a:spcBef>
              <a:spcAft>
                <a:spcPts val="0"/>
              </a:spcAft>
              <a:buClr>
                <a:srgbClr val="002569"/>
              </a:buClr>
              <a:buSzPts val="1800"/>
              <a:buFont typeface="Noto Sans Symbols"/>
              <a:buNone/>
            </a:pPr>
            <a:r>
              <a:t/>
            </a:r>
            <a:endParaRPr b="0" i="0" sz="1800" u="none" cap="none" strike="noStrike">
              <a:solidFill>
                <a:srgbClr val="17365D"/>
              </a:solidFill>
              <a:latin typeface="Arial"/>
              <a:ea typeface="Arial"/>
              <a:cs typeface="Arial"/>
              <a:sym typeface="Arial"/>
            </a:endParaRPr>
          </a:p>
        </p:txBody>
      </p:sp>
      <p:sp>
        <p:nvSpPr>
          <p:cNvPr id="504" name="Google Shape;504;p71"/>
          <p:cNvSpPr txBox="1"/>
          <p:nvPr/>
        </p:nvSpPr>
        <p:spPr>
          <a:xfrm>
            <a:off x="1919536" y="827421"/>
            <a:ext cx="5832648" cy="369332"/>
          </a:xfrm>
          <a:prstGeom prst="rect">
            <a:avLst/>
          </a:prstGeom>
          <a:solidFill>
            <a:srgbClr val="36609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Calibri"/>
                <a:ea typeface="Calibri"/>
                <a:cs typeface="Calibri"/>
                <a:sym typeface="Calibri"/>
              </a:rPr>
              <a:t>Key issues of relevance to CGMS:</a:t>
            </a:r>
            <a:endParaRPr b="0" i="0" sz="1400" u="none" cap="none" strike="noStrike">
              <a:solidFill>
                <a:srgbClr val="000000"/>
              </a:solidFill>
              <a:latin typeface="Arial"/>
              <a:ea typeface="Arial"/>
              <a:cs typeface="Arial"/>
              <a:sym typeface="Arial"/>
            </a:endParaRPr>
          </a:p>
        </p:txBody>
      </p:sp>
      <p:pic>
        <p:nvPicPr>
          <p:cNvPr id="505" name="Google Shape;505;p71"/>
          <p:cNvPicPr preferRelativeResize="0"/>
          <p:nvPr/>
        </p:nvPicPr>
        <p:blipFill rotWithShape="1">
          <a:blip r:embed="rId3">
            <a:alphaModFix/>
          </a:blip>
          <a:srcRect b="941" l="4276" r="1582" t="5188"/>
          <a:stretch/>
        </p:blipFill>
        <p:spPr>
          <a:xfrm>
            <a:off x="1775521" y="2110504"/>
            <a:ext cx="3842603" cy="3960440"/>
          </a:xfrm>
          <a:prstGeom prst="rect">
            <a:avLst/>
          </a:prstGeom>
          <a:noFill/>
          <a:ln>
            <a:noFill/>
          </a:ln>
        </p:spPr>
      </p:pic>
      <p:pic>
        <p:nvPicPr>
          <p:cNvPr id="506" name="Google Shape;506;p71"/>
          <p:cNvPicPr preferRelativeResize="0"/>
          <p:nvPr/>
        </p:nvPicPr>
        <p:blipFill rotWithShape="1">
          <a:blip r:embed="rId4">
            <a:alphaModFix/>
          </a:blip>
          <a:srcRect b="0" l="0" r="0" t="0"/>
          <a:stretch/>
        </p:blipFill>
        <p:spPr>
          <a:xfrm>
            <a:off x="5636672" y="3581584"/>
            <a:ext cx="4932040" cy="1143560"/>
          </a:xfrm>
          <a:prstGeom prst="rect">
            <a:avLst/>
          </a:prstGeom>
          <a:noFill/>
          <a:ln>
            <a:noFill/>
          </a:ln>
        </p:spPr>
      </p:pic>
      <p:sp>
        <p:nvSpPr>
          <p:cNvPr id="507" name="Google Shape;507;p71"/>
          <p:cNvSpPr/>
          <p:nvPr/>
        </p:nvSpPr>
        <p:spPr>
          <a:xfrm>
            <a:off x="5830960" y="1083840"/>
            <a:ext cx="4191000" cy="822034"/>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72"/>
          <p:cNvSpPr txBox="1"/>
          <p:nvPr/>
        </p:nvSpPr>
        <p:spPr>
          <a:xfrm>
            <a:off x="1703512" y="476672"/>
            <a:ext cx="5832648" cy="369332"/>
          </a:xfrm>
          <a:prstGeom prst="rect">
            <a:avLst/>
          </a:prstGeom>
          <a:solidFill>
            <a:srgbClr val="36609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Calibri"/>
                <a:ea typeface="Calibri"/>
                <a:cs typeface="Calibri"/>
                <a:sym typeface="Calibri"/>
              </a:rPr>
              <a:t>xxx</a:t>
            </a:r>
            <a:endParaRPr b="0" i="0" sz="1400" u="none" cap="none" strike="noStrike">
              <a:solidFill>
                <a:srgbClr val="000000"/>
              </a:solidFill>
              <a:latin typeface="Arial"/>
              <a:ea typeface="Arial"/>
              <a:cs typeface="Arial"/>
              <a:sym typeface="Arial"/>
            </a:endParaRPr>
          </a:p>
        </p:txBody>
      </p:sp>
      <p:cxnSp>
        <p:nvCxnSpPr>
          <p:cNvPr id="513" name="Google Shape;513;p72"/>
          <p:cNvCxnSpPr/>
          <p:nvPr/>
        </p:nvCxnSpPr>
        <p:spPr>
          <a:xfrm flipH="1">
            <a:off x="-720969" y="4722813"/>
            <a:ext cx="228600" cy="150812"/>
          </a:xfrm>
          <a:prstGeom prst="straightConnector1">
            <a:avLst/>
          </a:prstGeom>
          <a:noFill/>
          <a:ln>
            <a:noFill/>
          </a:ln>
        </p:spPr>
      </p:cxnSp>
      <p:sp>
        <p:nvSpPr>
          <p:cNvPr id="514" name="Google Shape;514;p72"/>
          <p:cNvSpPr txBox="1"/>
          <p:nvPr/>
        </p:nvSpPr>
        <p:spPr>
          <a:xfrm>
            <a:off x="1703512" y="476673"/>
            <a:ext cx="8712968" cy="492443"/>
          </a:xfrm>
          <a:prstGeom prst="rect">
            <a:avLst/>
          </a:prstGeom>
          <a:solidFill>
            <a:srgbClr val="36609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rgbClr val="FFC000"/>
              </a:solidFill>
              <a:latin typeface="Calibri"/>
              <a:ea typeface="Calibri"/>
              <a:cs typeface="Calibri"/>
              <a:sym typeface="Calibri"/>
            </a:endParaRPr>
          </a:p>
        </p:txBody>
      </p:sp>
      <p:grpSp>
        <p:nvGrpSpPr>
          <p:cNvPr id="515" name="Google Shape;515;p72"/>
          <p:cNvGrpSpPr/>
          <p:nvPr/>
        </p:nvGrpSpPr>
        <p:grpSpPr>
          <a:xfrm>
            <a:off x="1742192" y="978779"/>
            <a:ext cx="4658938" cy="3694341"/>
            <a:chOff x="565655" y="803918"/>
            <a:chExt cx="5364627" cy="4260586"/>
          </a:xfrm>
        </p:grpSpPr>
        <p:pic>
          <p:nvPicPr>
            <p:cNvPr id="516" name="Google Shape;516;p72"/>
            <p:cNvPicPr preferRelativeResize="0"/>
            <p:nvPr/>
          </p:nvPicPr>
          <p:blipFill rotWithShape="1">
            <a:blip r:embed="rId3">
              <a:alphaModFix/>
            </a:blip>
            <a:srcRect b="0" l="0" r="0" t="0"/>
            <a:stretch/>
          </p:blipFill>
          <p:spPr>
            <a:xfrm>
              <a:off x="565655" y="1065528"/>
              <a:ext cx="4846320" cy="3998976"/>
            </a:xfrm>
            <a:prstGeom prst="rect">
              <a:avLst/>
            </a:prstGeom>
            <a:noFill/>
            <a:ln>
              <a:noFill/>
            </a:ln>
          </p:spPr>
        </p:pic>
        <p:sp>
          <p:nvSpPr>
            <p:cNvPr id="517" name="Google Shape;517;p72"/>
            <p:cNvSpPr txBox="1"/>
            <p:nvPr/>
          </p:nvSpPr>
          <p:spPr>
            <a:xfrm>
              <a:off x="4773817" y="803918"/>
              <a:ext cx="1156465" cy="35495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Depth (m)</a:t>
              </a:r>
              <a:endParaRPr b="0" i="0" sz="1400" u="none" cap="none" strike="noStrike">
                <a:solidFill>
                  <a:srgbClr val="000000"/>
                </a:solidFill>
                <a:latin typeface="Arial"/>
                <a:ea typeface="Arial"/>
                <a:cs typeface="Arial"/>
                <a:sym typeface="Arial"/>
              </a:endParaRPr>
            </a:p>
          </p:txBody>
        </p:sp>
      </p:grpSp>
      <p:grpSp>
        <p:nvGrpSpPr>
          <p:cNvPr id="518" name="Google Shape;518;p72"/>
          <p:cNvGrpSpPr/>
          <p:nvPr/>
        </p:nvGrpSpPr>
        <p:grpSpPr>
          <a:xfrm>
            <a:off x="6240999" y="1028335"/>
            <a:ext cx="4342923" cy="3841721"/>
            <a:chOff x="6329778" y="910830"/>
            <a:chExt cx="5013902" cy="4442212"/>
          </a:xfrm>
        </p:grpSpPr>
        <p:sp>
          <p:nvSpPr>
            <p:cNvPr id="519" name="Google Shape;519;p72"/>
            <p:cNvSpPr txBox="1"/>
            <p:nvPr/>
          </p:nvSpPr>
          <p:spPr>
            <a:xfrm>
              <a:off x="10485305" y="910830"/>
              <a:ext cx="858375" cy="35588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density</a:t>
              </a:r>
              <a:endParaRPr b="0" i="0" sz="1400" u="none" cap="none" strike="noStrike">
                <a:solidFill>
                  <a:srgbClr val="000000"/>
                </a:solidFill>
                <a:latin typeface="Arial"/>
                <a:ea typeface="Arial"/>
                <a:cs typeface="Arial"/>
                <a:sym typeface="Arial"/>
              </a:endParaRPr>
            </a:p>
          </p:txBody>
        </p:sp>
        <p:pic>
          <p:nvPicPr>
            <p:cNvPr id="520" name="Google Shape;520;p72"/>
            <p:cNvPicPr preferRelativeResize="0"/>
            <p:nvPr/>
          </p:nvPicPr>
          <p:blipFill rotWithShape="1">
            <a:blip r:embed="rId4">
              <a:alphaModFix/>
            </a:blip>
            <a:srcRect b="0" l="0" r="0" t="0"/>
            <a:stretch/>
          </p:blipFill>
          <p:spPr>
            <a:xfrm>
              <a:off x="6329778" y="1149850"/>
              <a:ext cx="4895088" cy="4203192"/>
            </a:xfrm>
            <a:prstGeom prst="rect">
              <a:avLst/>
            </a:prstGeom>
            <a:noFill/>
            <a:ln>
              <a:noFill/>
            </a:ln>
          </p:spPr>
        </p:pic>
      </p:grpSp>
      <p:sp>
        <p:nvSpPr>
          <p:cNvPr id="521" name="Google Shape;521;p72"/>
          <p:cNvSpPr txBox="1"/>
          <p:nvPr/>
        </p:nvSpPr>
        <p:spPr>
          <a:xfrm>
            <a:off x="409359" y="506920"/>
            <a:ext cx="11301274" cy="43088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rgbClr val="FFC000"/>
                </a:solidFill>
                <a:latin typeface="Calibri"/>
                <a:ea typeface="Calibri"/>
                <a:cs typeface="Calibri"/>
                <a:sym typeface="Calibri"/>
              </a:rPr>
              <a:t>Bathymetry from NOAA Multi-Spectral Ocean Color Satellite Measurements</a:t>
            </a:r>
            <a:endParaRPr b="0" i="0" sz="1400" u="none" cap="none" strike="noStrike">
              <a:solidFill>
                <a:srgbClr val="000000"/>
              </a:solidFill>
              <a:latin typeface="Arial"/>
              <a:ea typeface="Arial"/>
              <a:cs typeface="Arial"/>
              <a:sym typeface="Arial"/>
            </a:endParaRPr>
          </a:p>
        </p:txBody>
      </p:sp>
      <p:sp>
        <p:nvSpPr>
          <p:cNvPr id="522" name="Google Shape;522;p72"/>
          <p:cNvSpPr txBox="1"/>
          <p:nvPr/>
        </p:nvSpPr>
        <p:spPr>
          <a:xfrm>
            <a:off x="1651734" y="4893264"/>
            <a:ext cx="4609494" cy="87716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Calibri"/>
                <a:ea typeface="Calibri"/>
                <a:cs typeface="Calibri"/>
                <a:sym typeface="Calibri"/>
              </a:rPr>
              <a:t>Bathymetric map is derived from VIIRS-SNPP ocean color data, using the newly developed spectral optimization algorithm. </a:t>
            </a:r>
            <a:endParaRPr b="0" i="0" sz="1400" u="none" cap="none" strike="noStrike">
              <a:solidFill>
                <a:srgbClr val="000000"/>
              </a:solidFill>
              <a:latin typeface="Arial"/>
              <a:ea typeface="Arial"/>
              <a:cs typeface="Arial"/>
              <a:sym typeface="Arial"/>
            </a:endParaRPr>
          </a:p>
        </p:txBody>
      </p:sp>
      <p:sp>
        <p:nvSpPr>
          <p:cNvPr id="523" name="Google Shape;523;p72"/>
          <p:cNvSpPr txBox="1"/>
          <p:nvPr/>
        </p:nvSpPr>
        <p:spPr>
          <a:xfrm>
            <a:off x="2749119" y="4083390"/>
            <a:ext cx="1207363"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Bahamas</a:t>
            </a:r>
            <a:endParaRPr b="0" i="0" sz="1400" u="none" cap="none" strike="noStrike">
              <a:solidFill>
                <a:srgbClr val="000000"/>
              </a:solidFill>
              <a:latin typeface="Arial"/>
              <a:ea typeface="Arial"/>
              <a:cs typeface="Arial"/>
              <a:sym typeface="Arial"/>
            </a:endParaRPr>
          </a:p>
        </p:txBody>
      </p:sp>
      <p:sp>
        <p:nvSpPr>
          <p:cNvPr id="524" name="Google Shape;524;p72"/>
          <p:cNvSpPr txBox="1"/>
          <p:nvPr/>
        </p:nvSpPr>
        <p:spPr>
          <a:xfrm>
            <a:off x="6130102" y="4870056"/>
            <a:ext cx="4465476" cy="87716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Calibri"/>
                <a:ea typeface="Calibri"/>
                <a:cs typeface="Calibri"/>
                <a:sym typeface="Calibri"/>
              </a:rPr>
              <a:t>Validation of satellite-derived and Navigation Chart data (sampling locations are indicated in the map), showing useful data from VIIRS. </a:t>
            </a:r>
            <a:endParaRPr b="0" i="0" sz="1400" u="none" cap="none" strike="noStrike">
              <a:solidFill>
                <a:srgbClr val="000000"/>
              </a:solidFill>
              <a:latin typeface="Arial"/>
              <a:ea typeface="Arial"/>
              <a:cs typeface="Arial"/>
              <a:sym typeface="Arial"/>
            </a:endParaRPr>
          </a:p>
        </p:txBody>
      </p:sp>
      <p:sp>
        <p:nvSpPr>
          <p:cNvPr id="525" name="Google Shape;525;p72"/>
          <p:cNvSpPr txBox="1"/>
          <p:nvPr/>
        </p:nvSpPr>
        <p:spPr>
          <a:xfrm>
            <a:off x="3704604" y="5990571"/>
            <a:ext cx="3384376" cy="5847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1" lang="en-US" sz="1600" u="none" cap="none" strike="noStrike">
                <a:solidFill>
                  <a:srgbClr val="FF0000"/>
                </a:solidFill>
                <a:latin typeface="Calibri"/>
                <a:ea typeface="Calibri"/>
                <a:cs typeface="Calibri"/>
                <a:sym typeface="Calibri"/>
              </a:rPr>
              <a:t>Jianwei Wei &amp; Menghua Wang,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1" lang="en-US" sz="1600" u="none" cap="none" strike="noStrike">
                <a:solidFill>
                  <a:srgbClr val="FF0000"/>
                </a:solidFill>
                <a:latin typeface="Calibri"/>
                <a:ea typeface="Calibri"/>
                <a:cs typeface="Calibri"/>
                <a:sym typeface="Calibri"/>
              </a:rPr>
              <a:t>NOAA Ocean Color Team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73"/>
          <p:cNvSpPr txBox="1"/>
          <p:nvPr/>
        </p:nvSpPr>
        <p:spPr>
          <a:xfrm>
            <a:off x="1703512" y="476672"/>
            <a:ext cx="5832648" cy="369332"/>
          </a:xfrm>
          <a:prstGeom prst="rect">
            <a:avLst/>
          </a:prstGeom>
          <a:solidFill>
            <a:srgbClr val="36609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Calibri"/>
                <a:ea typeface="Calibri"/>
                <a:cs typeface="Calibri"/>
                <a:sym typeface="Calibri"/>
              </a:rPr>
              <a:t>xxx</a:t>
            </a:r>
            <a:endParaRPr b="0" i="0" sz="1400" u="none" cap="none" strike="noStrike">
              <a:solidFill>
                <a:srgbClr val="000000"/>
              </a:solidFill>
              <a:latin typeface="Arial"/>
              <a:ea typeface="Arial"/>
              <a:cs typeface="Arial"/>
              <a:sym typeface="Arial"/>
            </a:endParaRPr>
          </a:p>
        </p:txBody>
      </p:sp>
      <p:sp>
        <p:nvSpPr>
          <p:cNvPr id="531" name="Google Shape;531;p73"/>
          <p:cNvSpPr txBox="1"/>
          <p:nvPr/>
        </p:nvSpPr>
        <p:spPr>
          <a:xfrm>
            <a:off x="1703512" y="476673"/>
            <a:ext cx="8712968" cy="492443"/>
          </a:xfrm>
          <a:prstGeom prst="rect">
            <a:avLst/>
          </a:prstGeom>
          <a:solidFill>
            <a:srgbClr val="36609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rgbClr val="FFC000"/>
              </a:solidFill>
              <a:latin typeface="Calibri"/>
              <a:ea typeface="Calibri"/>
              <a:cs typeface="Calibri"/>
              <a:sym typeface="Calibri"/>
            </a:endParaRPr>
          </a:p>
        </p:txBody>
      </p:sp>
      <p:sp>
        <p:nvSpPr>
          <p:cNvPr id="532" name="Google Shape;532;p73"/>
          <p:cNvSpPr txBox="1"/>
          <p:nvPr/>
        </p:nvSpPr>
        <p:spPr>
          <a:xfrm>
            <a:off x="409359" y="506920"/>
            <a:ext cx="11301274" cy="46166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C000"/>
                </a:solidFill>
                <a:latin typeface="Calibri"/>
                <a:ea typeface="Calibri"/>
                <a:cs typeface="Calibri"/>
                <a:sym typeface="Calibri"/>
              </a:rPr>
              <a:t>    SAR  Oceanography – Shallow Water Bathymetry &lt; 30 m</a:t>
            </a:r>
            <a:endParaRPr b="0" i="0" sz="1400" u="none" cap="none" strike="noStrike">
              <a:solidFill>
                <a:srgbClr val="000000"/>
              </a:solidFill>
              <a:latin typeface="Arial"/>
              <a:ea typeface="Arial"/>
              <a:cs typeface="Arial"/>
              <a:sym typeface="Arial"/>
            </a:endParaRPr>
          </a:p>
        </p:txBody>
      </p:sp>
      <p:pic>
        <p:nvPicPr>
          <p:cNvPr id="533" name="Google Shape;533;p73"/>
          <p:cNvPicPr preferRelativeResize="0"/>
          <p:nvPr/>
        </p:nvPicPr>
        <p:blipFill rotWithShape="1">
          <a:blip r:embed="rId3">
            <a:alphaModFix/>
          </a:blip>
          <a:srcRect b="0" l="0" r="0" t="0"/>
          <a:stretch/>
        </p:blipFill>
        <p:spPr>
          <a:xfrm>
            <a:off x="1524000" y="1234769"/>
            <a:ext cx="9144000" cy="4388462"/>
          </a:xfrm>
          <a:prstGeom prst="rect">
            <a:avLst/>
          </a:prstGeom>
          <a:noFill/>
          <a:ln>
            <a:noFill/>
          </a:ln>
        </p:spPr>
      </p:pic>
      <p:sp>
        <p:nvSpPr>
          <p:cNvPr id="534" name="Google Shape;534;p73"/>
          <p:cNvSpPr txBox="1"/>
          <p:nvPr/>
        </p:nvSpPr>
        <p:spPr>
          <a:xfrm>
            <a:off x="4151784" y="5661249"/>
            <a:ext cx="2420534" cy="83099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0000"/>
                </a:solidFill>
                <a:latin typeface="Calibri"/>
                <a:ea typeface="Calibri"/>
                <a:cs typeface="Calibri"/>
                <a:sym typeface="Calibri"/>
              </a:rPr>
              <a:t>NOAA Water Surface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0000"/>
                </a:solidFill>
                <a:latin typeface="Calibri"/>
                <a:ea typeface="Calibri"/>
                <a:cs typeface="Calibri"/>
                <a:sym typeface="Calibri"/>
              </a:rPr>
              <a:t>Conditions Team</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0000"/>
                </a:solidFill>
                <a:latin typeface="Calibri"/>
                <a:ea typeface="Calibri"/>
                <a:cs typeface="Calibri"/>
                <a:sym typeface="Calibri"/>
              </a:rPr>
              <a:t>Xiaofeng Li &amp; Sean Helfrich</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74"/>
          <p:cNvSpPr txBox="1"/>
          <p:nvPr>
            <p:ph type="title"/>
          </p:nvPr>
        </p:nvSpPr>
        <p:spPr>
          <a:xfrm>
            <a:off x="2133600" y="76200"/>
            <a:ext cx="10515600" cy="1077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solidFill>
                  <a:srgbClr val="FFC000"/>
                </a:solidFill>
                <a:latin typeface="Tahoma"/>
                <a:ea typeface="Tahoma"/>
                <a:cs typeface="Tahoma"/>
                <a:sym typeface="Tahoma"/>
              </a:rPr>
              <a:t>CEOS Coastal Observations, Applications, </a:t>
            </a:r>
            <a:br>
              <a:rPr lang="en-US">
                <a:solidFill>
                  <a:srgbClr val="FFC000"/>
                </a:solidFill>
                <a:latin typeface="Tahoma"/>
                <a:ea typeface="Tahoma"/>
                <a:cs typeface="Tahoma"/>
                <a:sym typeface="Tahoma"/>
              </a:rPr>
            </a:br>
            <a:r>
              <a:rPr lang="en-US">
                <a:solidFill>
                  <a:srgbClr val="FFC000"/>
                </a:solidFill>
                <a:latin typeface="Tahoma"/>
                <a:ea typeface="Tahoma"/>
                <a:cs typeface="Tahoma"/>
                <a:sym typeface="Tahoma"/>
              </a:rPr>
              <a:t>Services, and Tools: COAST</a:t>
            </a:r>
            <a:endParaRPr/>
          </a:p>
        </p:txBody>
      </p:sp>
      <p:sp>
        <p:nvSpPr>
          <p:cNvPr id="542" name="Google Shape;542;p74"/>
          <p:cNvSpPr txBox="1"/>
          <p:nvPr>
            <p:ph idx="10" type="dt"/>
          </p:nvPr>
        </p:nvSpPr>
        <p:spPr>
          <a:xfrm>
            <a:off x="838200" y="6356352"/>
            <a:ext cx="27432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1/11/2021</a:t>
            </a:r>
            <a:endParaRPr/>
          </a:p>
        </p:txBody>
      </p:sp>
      <p:sp>
        <p:nvSpPr>
          <p:cNvPr id="543" name="Google Shape;543;p74"/>
          <p:cNvSpPr txBox="1"/>
          <p:nvPr>
            <p:ph idx="11" type="ftr"/>
          </p:nvPr>
        </p:nvSpPr>
        <p:spPr>
          <a:xfrm>
            <a:off x="4038600" y="6356352"/>
            <a:ext cx="41148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                  USGCRP COASTS</a:t>
            </a:r>
            <a:endParaRPr/>
          </a:p>
        </p:txBody>
      </p:sp>
      <p:sp>
        <p:nvSpPr>
          <p:cNvPr id="544" name="Google Shape;544;p74"/>
          <p:cNvSpPr txBox="1"/>
          <p:nvPr>
            <p:ph idx="12" type="sldNum"/>
          </p:nvPr>
        </p:nvSpPr>
        <p:spPr>
          <a:xfrm>
            <a:off x="9652000" y="6324600"/>
            <a:ext cx="2540100" cy="246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a:t>‹#›</a:t>
            </a:fld>
            <a:endParaRPr/>
          </a:p>
        </p:txBody>
      </p:sp>
      <p:sp>
        <p:nvSpPr>
          <p:cNvPr id="545" name="Google Shape;545;p74"/>
          <p:cNvSpPr txBox="1"/>
          <p:nvPr/>
        </p:nvSpPr>
        <p:spPr>
          <a:xfrm>
            <a:off x="560175" y="1733450"/>
            <a:ext cx="6266400" cy="373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900"/>
              <a:buFont typeface="Arial"/>
              <a:buNone/>
            </a:pPr>
            <a:r>
              <a:rPr b="1" i="0" lang="en-US" sz="3900" u="none" cap="none" strike="noStrike">
                <a:solidFill>
                  <a:srgbClr val="000000"/>
                </a:solidFill>
                <a:latin typeface="Arial"/>
                <a:ea typeface="Arial"/>
                <a:cs typeface="Arial"/>
                <a:sym typeface="Arial"/>
              </a:rPr>
              <a:t>Themes:</a:t>
            </a:r>
            <a:endParaRPr b="1" i="0" sz="3900" u="none" cap="none" strike="noStrike">
              <a:solidFill>
                <a:srgbClr val="000000"/>
              </a:solidFill>
              <a:latin typeface="Arial"/>
              <a:ea typeface="Arial"/>
              <a:cs typeface="Arial"/>
              <a:sym typeface="Arial"/>
            </a:endParaRPr>
          </a:p>
          <a:p>
            <a:pPr indent="-425450" lvl="0" marL="457200" marR="0" rtl="0" algn="l">
              <a:lnSpc>
                <a:spcPct val="100000"/>
              </a:lnSpc>
              <a:spcBef>
                <a:spcPts val="0"/>
              </a:spcBef>
              <a:spcAft>
                <a:spcPts val="0"/>
              </a:spcAft>
              <a:buClr>
                <a:srgbClr val="000000"/>
              </a:buClr>
              <a:buSzPts val="3100"/>
              <a:buFont typeface="Arial"/>
              <a:buAutoNum type="arabicPeriod"/>
            </a:pPr>
            <a:r>
              <a:rPr b="0" i="0" lang="en-US" sz="3100" u="none" cap="none" strike="noStrike">
                <a:solidFill>
                  <a:srgbClr val="000000"/>
                </a:solidFill>
                <a:latin typeface="Arial"/>
                <a:ea typeface="Arial"/>
                <a:cs typeface="Arial"/>
                <a:sym typeface="Arial"/>
              </a:rPr>
              <a:t>Coastal Characterization </a:t>
            </a:r>
            <a:endParaRPr b="0" i="0" sz="3100" u="none" cap="none" strike="noStrike">
              <a:solidFill>
                <a:srgbClr val="000000"/>
              </a:solidFill>
              <a:latin typeface="Arial"/>
              <a:ea typeface="Arial"/>
              <a:cs typeface="Arial"/>
              <a:sym typeface="Arial"/>
            </a:endParaRPr>
          </a:p>
          <a:p>
            <a:pPr indent="-425450" lvl="1" marL="914400" marR="0" rtl="0" algn="l">
              <a:lnSpc>
                <a:spcPct val="100000"/>
              </a:lnSpc>
              <a:spcBef>
                <a:spcPts val="0"/>
              </a:spcBef>
              <a:spcAft>
                <a:spcPts val="0"/>
              </a:spcAft>
              <a:buClr>
                <a:srgbClr val="000000"/>
              </a:buClr>
              <a:buSzPts val="3100"/>
              <a:buFont typeface="Arial"/>
              <a:buAutoNum type="alphaLcPeriod"/>
            </a:pPr>
            <a:r>
              <a:rPr b="0" i="0" lang="en-US" sz="3100" u="none" cap="none" strike="noStrike">
                <a:solidFill>
                  <a:srgbClr val="000000"/>
                </a:solidFill>
                <a:latin typeface="Arial"/>
                <a:ea typeface="Arial"/>
                <a:cs typeface="Arial"/>
                <a:sym typeface="Arial"/>
              </a:rPr>
              <a:t>Shoreline mapping </a:t>
            </a:r>
            <a:endParaRPr b="0" i="0" sz="3100" u="none" cap="none" strike="noStrike">
              <a:solidFill>
                <a:srgbClr val="000000"/>
              </a:solidFill>
              <a:latin typeface="Arial"/>
              <a:ea typeface="Arial"/>
              <a:cs typeface="Arial"/>
              <a:sym typeface="Arial"/>
            </a:endParaRPr>
          </a:p>
          <a:p>
            <a:pPr indent="-425450" lvl="1" marL="914400" marR="0" rtl="0" algn="l">
              <a:lnSpc>
                <a:spcPct val="100000"/>
              </a:lnSpc>
              <a:spcBef>
                <a:spcPts val="0"/>
              </a:spcBef>
              <a:spcAft>
                <a:spcPts val="0"/>
              </a:spcAft>
              <a:buClr>
                <a:srgbClr val="000000"/>
              </a:buClr>
              <a:buSzPts val="3100"/>
              <a:buFont typeface="Arial"/>
              <a:buAutoNum type="alphaLcPeriod"/>
            </a:pPr>
            <a:r>
              <a:rPr b="0" i="0" lang="en-US" sz="3100" u="none" cap="none" strike="noStrike">
                <a:latin typeface="Arial"/>
                <a:ea typeface="Arial"/>
                <a:cs typeface="Arial"/>
                <a:sym typeface="Arial"/>
              </a:rPr>
              <a:t>Bathymetry</a:t>
            </a:r>
            <a:r>
              <a:rPr b="0" i="0" lang="en-US" sz="3100" u="none" cap="none" strike="noStrike">
                <a:solidFill>
                  <a:srgbClr val="000000"/>
                </a:solidFill>
                <a:latin typeface="Arial"/>
                <a:ea typeface="Arial"/>
                <a:cs typeface="Arial"/>
                <a:sym typeface="Arial"/>
              </a:rPr>
              <a:t>/elevation</a:t>
            </a:r>
            <a:endParaRPr b="0" i="0" sz="3100" u="none" cap="none" strike="noStrike">
              <a:solidFill>
                <a:srgbClr val="000000"/>
              </a:solidFill>
              <a:latin typeface="Arial"/>
              <a:ea typeface="Arial"/>
              <a:cs typeface="Arial"/>
              <a:sym typeface="Arial"/>
            </a:endParaRPr>
          </a:p>
          <a:p>
            <a:pPr indent="-425450" lvl="0" marL="457200" marR="0" rtl="0" algn="l">
              <a:lnSpc>
                <a:spcPct val="100000"/>
              </a:lnSpc>
              <a:spcBef>
                <a:spcPts val="0"/>
              </a:spcBef>
              <a:spcAft>
                <a:spcPts val="0"/>
              </a:spcAft>
              <a:buClr>
                <a:srgbClr val="000000"/>
              </a:buClr>
              <a:buSzPts val="3100"/>
              <a:buFont typeface="Arial"/>
              <a:buAutoNum type="arabicPeriod"/>
            </a:pPr>
            <a:r>
              <a:rPr b="0" i="0" lang="en-US" sz="3100" u="none" cap="none" strike="noStrike">
                <a:solidFill>
                  <a:srgbClr val="FF0000"/>
                </a:solidFill>
                <a:latin typeface="Arial"/>
                <a:ea typeface="Arial"/>
                <a:cs typeface="Arial"/>
                <a:sym typeface="Arial"/>
              </a:rPr>
              <a:t>Flooding </a:t>
            </a:r>
            <a:r>
              <a:rPr b="0" i="0" lang="en-US" sz="3100" u="none" cap="none" strike="noStrike">
                <a:solidFill>
                  <a:srgbClr val="000000"/>
                </a:solidFill>
                <a:latin typeface="Arial"/>
                <a:ea typeface="Arial"/>
                <a:cs typeface="Arial"/>
                <a:sym typeface="Arial"/>
              </a:rPr>
              <a:t>- WG Disasters</a:t>
            </a:r>
            <a:endParaRPr b="0" i="0" sz="3100" u="none" cap="none" strike="noStrike">
              <a:solidFill>
                <a:srgbClr val="000000"/>
              </a:solidFill>
              <a:latin typeface="Arial"/>
              <a:ea typeface="Arial"/>
              <a:cs typeface="Arial"/>
              <a:sym typeface="Arial"/>
            </a:endParaRPr>
          </a:p>
          <a:p>
            <a:pPr indent="-425450" lvl="0" marL="457200" marR="0" rtl="0" algn="l">
              <a:lnSpc>
                <a:spcPct val="100000"/>
              </a:lnSpc>
              <a:spcBef>
                <a:spcPts val="0"/>
              </a:spcBef>
              <a:spcAft>
                <a:spcPts val="0"/>
              </a:spcAft>
              <a:buClr>
                <a:srgbClr val="000000"/>
              </a:buClr>
              <a:buSzPts val="3100"/>
              <a:buFont typeface="Arial"/>
              <a:buAutoNum type="arabicPeriod"/>
            </a:pPr>
            <a:r>
              <a:rPr b="0" i="0" lang="en-US" sz="3100" u="none" cap="none" strike="noStrike">
                <a:solidFill>
                  <a:srgbClr val="000000"/>
                </a:solidFill>
                <a:latin typeface="Arial"/>
                <a:ea typeface="Arial"/>
                <a:cs typeface="Arial"/>
                <a:sym typeface="Arial"/>
              </a:rPr>
              <a:t>Turbidity and Sediment Loading</a:t>
            </a:r>
            <a:endParaRPr b="0" i="0" sz="3100" u="none" cap="none" strike="noStrike">
              <a:solidFill>
                <a:srgbClr val="000000"/>
              </a:solidFill>
              <a:latin typeface="Arial"/>
              <a:ea typeface="Arial"/>
              <a:cs typeface="Arial"/>
              <a:sym typeface="Arial"/>
            </a:endParaRPr>
          </a:p>
          <a:p>
            <a:pPr indent="-425450" lvl="0" marL="457200" marR="0" rtl="0" algn="l">
              <a:lnSpc>
                <a:spcPct val="100000"/>
              </a:lnSpc>
              <a:spcBef>
                <a:spcPts val="0"/>
              </a:spcBef>
              <a:spcAft>
                <a:spcPts val="0"/>
              </a:spcAft>
              <a:buClr>
                <a:srgbClr val="000000"/>
              </a:buClr>
              <a:buSzPts val="3100"/>
              <a:buFont typeface="Arial"/>
              <a:buAutoNum type="arabicPeriod"/>
            </a:pPr>
            <a:r>
              <a:rPr b="0" i="0" lang="en-US" sz="3100" u="none" cap="none" strike="noStrike">
                <a:solidFill>
                  <a:srgbClr val="000000"/>
                </a:solidFill>
                <a:latin typeface="Arial"/>
                <a:ea typeface="Arial"/>
                <a:cs typeface="Arial"/>
                <a:sym typeface="Arial"/>
              </a:rPr>
              <a:t>Coastal Eutrophication</a:t>
            </a:r>
            <a:endParaRPr b="0" i="0" sz="3100" u="none" cap="none" strike="noStrike">
              <a:solidFill>
                <a:srgbClr val="000000"/>
              </a:solidFill>
              <a:latin typeface="Arial"/>
              <a:ea typeface="Arial"/>
              <a:cs typeface="Arial"/>
              <a:sym typeface="Arial"/>
            </a:endParaRPr>
          </a:p>
        </p:txBody>
      </p:sp>
      <p:sp>
        <p:nvSpPr>
          <p:cNvPr id="546" name="Google Shape;546;p74"/>
          <p:cNvSpPr txBox="1"/>
          <p:nvPr/>
        </p:nvSpPr>
        <p:spPr>
          <a:xfrm>
            <a:off x="7101175" y="1810650"/>
            <a:ext cx="4945200" cy="385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b="1" i="0" lang="en-US" sz="3400" u="none" cap="none" strike="noStrike">
                <a:solidFill>
                  <a:srgbClr val="000000"/>
                </a:solidFill>
                <a:latin typeface="Arial"/>
                <a:ea typeface="Arial"/>
                <a:cs typeface="Arial"/>
                <a:sym typeface="Arial"/>
              </a:rPr>
              <a:t>Crosscutting Areas:</a:t>
            </a:r>
            <a:endParaRPr b="1" i="0" sz="3400" u="none" cap="none" strike="noStrike">
              <a:solidFill>
                <a:srgbClr val="000000"/>
              </a:solidFill>
              <a:latin typeface="Arial"/>
              <a:ea typeface="Arial"/>
              <a:cs typeface="Arial"/>
              <a:sym typeface="Arial"/>
            </a:endParaRPr>
          </a:p>
          <a:p>
            <a:pPr indent="-425450" lvl="0" marL="457200" marR="0" rtl="0" algn="l">
              <a:lnSpc>
                <a:spcPct val="100000"/>
              </a:lnSpc>
              <a:spcBef>
                <a:spcPts val="0"/>
              </a:spcBef>
              <a:spcAft>
                <a:spcPts val="0"/>
              </a:spcAft>
              <a:buClr>
                <a:srgbClr val="FF0000"/>
              </a:buClr>
              <a:buSzPts val="3100"/>
              <a:buFont typeface="Arial"/>
              <a:buChar char="●"/>
            </a:pPr>
            <a:r>
              <a:rPr b="0" i="0" lang="en-US" sz="3100" u="none" cap="none" strike="noStrike">
                <a:solidFill>
                  <a:srgbClr val="FF0000"/>
                </a:solidFill>
                <a:latin typeface="Arial"/>
                <a:ea typeface="Arial"/>
                <a:cs typeface="Arial"/>
                <a:sym typeface="Arial"/>
              </a:rPr>
              <a:t>Continental shorelines</a:t>
            </a:r>
            <a:endParaRPr b="0" i="0" sz="3100" u="none" cap="none" strike="noStrike">
              <a:solidFill>
                <a:srgbClr val="FF0000"/>
              </a:solidFill>
              <a:latin typeface="Arial"/>
              <a:ea typeface="Arial"/>
              <a:cs typeface="Arial"/>
              <a:sym typeface="Arial"/>
            </a:endParaRPr>
          </a:p>
          <a:p>
            <a:pPr indent="-425450" lvl="0" marL="457200" marR="0" rtl="0" algn="l">
              <a:lnSpc>
                <a:spcPct val="100000"/>
              </a:lnSpc>
              <a:spcBef>
                <a:spcPts val="0"/>
              </a:spcBef>
              <a:spcAft>
                <a:spcPts val="0"/>
              </a:spcAft>
              <a:buClr>
                <a:srgbClr val="000000"/>
              </a:buClr>
              <a:buSzPts val="3100"/>
              <a:buFont typeface="Arial"/>
              <a:buChar char="●"/>
            </a:pPr>
            <a:r>
              <a:rPr b="0" i="0" lang="en-US" sz="3100" u="none" cap="none" strike="noStrike">
                <a:solidFill>
                  <a:srgbClr val="000000"/>
                </a:solidFill>
                <a:latin typeface="Arial"/>
                <a:ea typeface="Arial"/>
                <a:cs typeface="Arial"/>
                <a:sym typeface="Arial"/>
              </a:rPr>
              <a:t>Small Island Nations</a:t>
            </a:r>
            <a:endParaRPr b="0" i="0" sz="3100" u="none" cap="none" strike="noStrike">
              <a:solidFill>
                <a:srgbClr val="000000"/>
              </a:solidFill>
              <a:latin typeface="Arial"/>
              <a:ea typeface="Arial"/>
              <a:cs typeface="Arial"/>
              <a:sym typeface="Arial"/>
            </a:endParaRPr>
          </a:p>
          <a:p>
            <a:pPr indent="-425450" lvl="0" marL="457200" marR="0" rtl="0" algn="l">
              <a:lnSpc>
                <a:spcPct val="100000"/>
              </a:lnSpc>
              <a:spcBef>
                <a:spcPts val="0"/>
              </a:spcBef>
              <a:spcAft>
                <a:spcPts val="0"/>
              </a:spcAft>
              <a:buClr>
                <a:srgbClr val="000000"/>
              </a:buClr>
              <a:buSzPts val="3100"/>
              <a:buFont typeface="Arial"/>
              <a:buChar char="●"/>
            </a:pPr>
            <a:r>
              <a:rPr b="0" i="0" lang="en-US" sz="3100" u="none" cap="none" strike="noStrike">
                <a:solidFill>
                  <a:srgbClr val="000000"/>
                </a:solidFill>
                <a:latin typeface="Arial"/>
                <a:ea typeface="Arial"/>
                <a:cs typeface="Arial"/>
                <a:sym typeface="Arial"/>
              </a:rPr>
              <a:t>Resource Impacts (SAV, Mangroves, Corals, Human Health)</a:t>
            </a:r>
            <a:endParaRPr b="0" i="0" sz="3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57"/>
          <p:cNvSpPr txBox="1"/>
          <p:nvPr>
            <p:ph type="title"/>
          </p:nvPr>
        </p:nvSpPr>
        <p:spPr>
          <a:xfrm>
            <a:off x="838200" y="365127"/>
            <a:ext cx="10515600" cy="1325563"/>
          </a:xfrm>
          <a:prstGeom prst="rect">
            <a:avLst/>
          </a:prstGeom>
          <a:noFill/>
          <a:ln>
            <a:noFill/>
          </a:ln>
        </p:spPr>
        <p:txBody>
          <a:bodyPr anchorCtr="0" anchor="t" bIns="45700" lIns="91425" spcFirstLastPara="1" rIns="91425" wrap="square" tIns="45700">
            <a:noAutofit/>
          </a:bodyPr>
          <a:lstStyle/>
          <a:p>
            <a:pPr indent="457200" lvl="0" marL="914400" marR="0" rtl="0" algn="l">
              <a:lnSpc>
                <a:spcPct val="100000"/>
              </a:lnSpc>
              <a:spcBef>
                <a:spcPts val="0"/>
              </a:spcBef>
              <a:spcAft>
                <a:spcPts val="0"/>
              </a:spcAft>
              <a:buSzPts val="1400"/>
              <a:buNone/>
            </a:pPr>
            <a:r>
              <a:rPr lang="en-US"/>
              <a:t>What is CEOS?</a:t>
            </a:r>
            <a:endParaRPr/>
          </a:p>
        </p:txBody>
      </p:sp>
      <p:sp>
        <p:nvSpPr>
          <p:cNvPr id="356" name="Google Shape;356;p5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2950">
                <a:solidFill>
                  <a:srgbClr val="333333"/>
                </a:solidFill>
                <a:highlight>
                  <a:srgbClr val="FFFFFF"/>
                </a:highlight>
              </a:rPr>
              <a:t>The </a:t>
            </a:r>
            <a:r>
              <a:rPr b="1" lang="en-US" sz="2950">
                <a:solidFill>
                  <a:srgbClr val="333333"/>
                </a:solidFill>
                <a:highlight>
                  <a:srgbClr val="FFFFFF"/>
                </a:highlight>
              </a:rPr>
              <a:t>Committee on Earth Observation Satellites (CEOS)</a:t>
            </a:r>
            <a:r>
              <a:rPr lang="en-US" sz="2950">
                <a:solidFill>
                  <a:srgbClr val="333333"/>
                </a:solidFill>
                <a:highlight>
                  <a:srgbClr val="FFFFFF"/>
                </a:highlight>
              </a:rPr>
              <a:t> </a:t>
            </a:r>
            <a:r>
              <a:rPr lang="en-US" sz="2950">
                <a:solidFill>
                  <a:srgbClr val="666666"/>
                </a:solidFill>
                <a:highlight>
                  <a:srgbClr val="FFFFFF"/>
                </a:highlight>
                <a:latin typeface="Helvetica Neue"/>
                <a:ea typeface="Helvetica Neue"/>
                <a:cs typeface="Helvetica Neue"/>
                <a:sym typeface="Helvetica Neue"/>
              </a:rPr>
              <a:t>is made up of </a:t>
            </a:r>
            <a:r>
              <a:rPr lang="en-US" sz="2950">
                <a:solidFill>
                  <a:srgbClr val="1F97B2"/>
                </a:solidFill>
                <a:highlight>
                  <a:srgbClr val="FFFFFF"/>
                </a:highlight>
                <a:uFill>
                  <a:noFill/>
                </a:uFill>
                <a:latin typeface="Helvetica Neue"/>
                <a:ea typeface="Helvetica Neue"/>
                <a:cs typeface="Helvetica Neue"/>
                <a:sym typeface="Helvetica Neue"/>
                <a:hlinkClick r:id="rId3">
                  <a:extLst>
                    <a:ext uri="{A12FA001-AC4F-418D-AE19-62706E023703}">
                      <ahyp:hlinkClr val="tx"/>
                    </a:ext>
                  </a:extLst>
                </a:hlinkClick>
              </a:rPr>
              <a:t>55 Agencies</a:t>
            </a:r>
            <a:r>
              <a:rPr lang="en-US" sz="2950">
                <a:solidFill>
                  <a:srgbClr val="666666"/>
                </a:solidFill>
                <a:highlight>
                  <a:srgbClr val="FFFFFF"/>
                </a:highlight>
                <a:latin typeface="Helvetica Neue"/>
                <a:ea typeface="Helvetica Neue"/>
                <a:cs typeface="Helvetica Neue"/>
                <a:sym typeface="Helvetica Neue"/>
              </a:rPr>
              <a:t> from all around the world committed to coordinating their satellite Earth observation programs and sharing data for a more sustainable and prosperous future. </a:t>
            </a:r>
            <a:endParaRPr sz="2950">
              <a:solidFill>
                <a:srgbClr val="666666"/>
              </a:solidFill>
              <a:highlight>
                <a:srgbClr val="FFFFFF"/>
              </a:highlight>
              <a:latin typeface="Helvetica Neue"/>
              <a:ea typeface="Helvetica Neue"/>
              <a:cs typeface="Helvetica Neue"/>
              <a:sym typeface="Helvetica Neue"/>
            </a:endParaRPr>
          </a:p>
          <a:p>
            <a:pPr indent="0" lvl="0" marL="0" rtl="0" algn="l">
              <a:lnSpc>
                <a:spcPct val="115000"/>
              </a:lnSpc>
              <a:spcBef>
                <a:spcPts val="800"/>
              </a:spcBef>
              <a:spcAft>
                <a:spcPts val="0"/>
              </a:spcAft>
              <a:buClr>
                <a:schemeClr val="dk1"/>
              </a:buClr>
              <a:buSzPts val="1100"/>
              <a:buFont typeface="Arial"/>
              <a:buNone/>
            </a:pPr>
            <a:r>
              <a:t/>
            </a:r>
            <a:endParaRPr sz="1050">
              <a:solidFill>
                <a:srgbClr val="333333"/>
              </a:solidFill>
              <a:highlight>
                <a:srgbClr val="FFFFFF"/>
              </a:highlight>
            </a:endParaRPr>
          </a:p>
          <a:p>
            <a:pPr indent="0" lvl="0" marL="0" rtl="0" algn="l">
              <a:lnSpc>
                <a:spcPct val="115000"/>
              </a:lnSpc>
              <a:spcBef>
                <a:spcPts val="800"/>
              </a:spcBef>
              <a:spcAft>
                <a:spcPts val="0"/>
              </a:spcAft>
              <a:buClr>
                <a:schemeClr val="dk1"/>
              </a:buClr>
              <a:buSzPts val="1100"/>
              <a:buFont typeface="Arial"/>
              <a:buNone/>
            </a:pPr>
            <a:r>
              <a:rPr lang="en-US" sz="2650">
                <a:solidFill>
                  <a:srgbClr val="333333"/>
                </a:solidFill>
                <a:highlight>
                  <a:srgbClr val="FFFFFF"/>
                </a:highlight>
              </a:rPr>
              <a:t>CEOS leverages the work of members in a variety of collaborative endeavors including </a:t>
            </a:r>
            <a:r>
              <a:rPr b="1" lang="en-US" sz="2650">
                <a:solidFill>
                  <a:srgbClr val="333333"/>
                </a:solidFill>
                <a:highlight>
                  <a:srgbClr val="FFFFFF"/>
                </a:highlight>
              </a:rPr>
              <a:t>Working Groups, Virtual Constellations,</a:t>
            </a:r>
            <a:r>
              <a:rPr lang="en-US" sz="2650">
                <a:solidFill>
                  <a:srgbClr val="333333"/>
                </a:solidFill>
                <a:highlight>
                  <a:srgbClr val="FFFFFF"/>
                </a:highlight>
              </a:rPr>
              <a:t> and </a:t>
            </a:r>
            <a:r>
              <a:rPr b="1" lang="en-US" sz="2650">
                <a:solidFill>
                  <a:srgbClr val="333333"/>
                </a:solidFill>
                <a:highlight>
                  <a:srgbClr val="FFFFFF"/>
                </a:highlight>
              </a:rPr>
              <a:t>Ad Hoc Teams</a:t>
            </a:r>
            <a:r>
              <a:rPr lang="en-US" sz="2650">
                <a:solidFill>
                  <a:srgbClr val="333333"/>
                </a:solidFill>
                <a:highlight>
                  <a:srgbClr val="FFFFFF"/>
                </a:highlight>
              </a:rPr>
              <a:t>.</a:t>
            </a:r>
            <a:endParaRPr sz="2650">
              <a:solidFill>
                <a:srgbClr val="333333"/>
              </a:solidFill>
              <a:highlight>
                <a:srgbClr val="FFFFFF"/>
              </a:highlight>
            </a:endParaRPr>
          </a:p>
          <a:p>
            <a:pPr indent="0" lvl="0" marL="457200" marR="0" rtl="0" algn="l">
              <a:lnSpc>
                <a:spcPct val="100000"/>
              </a:lnSpc>
              <a:spcBef>
                <a:spcPts val="800"/>
              </a:spcBef>
              <a:spcAft>
                <a:spcPts val="0"/>
              </a:spcAft>
              <a:buNone/>
            </a:pPr>
            <a:r>
              <a:t/>
            </a:r>
            <a:endParaRPr b="1">
              <a:solidFill>
                <a:srgbClr val="FF0000"/>
              </a:solidFill>
            </a:endParaRPr>
          </a:p>
        </p:txBody>
      </p:sp>
      <p:sp>
        <p:nvSpPr>
          <p:cNvPr id="357" name="Google Shape;357;p57"/>
          <p:cNvSpPr txBox="1"/>
          <p:nvPr>
            <p:ph idx="12" type="sldNum"/>
          </p:nvPr>
        </p:nvSpPr>
        <p:spPr>
          <a:xfrm>
            <a:off x="9652000" y="6546851"/>
            <a:ext cx="2540000" cy="24622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a:t>‹#›</a:t>
            </a:fld>
            <a:endParaRPr/>
          </a:p>
        </p:txBody>
      </p:sp>
      <p:sp>
        <p:nvSpPr>
          <p:cNvPr id="358" name="Google Shape;358;p57"/>
          <p:cNvSpPr txBox="1"/>
          <p:nvPr/>
        </p:nvSpPr>
        <p:spPr>
          <a:xfrm>
            <a:off x="4164000" y="5523025"/>
            <a:ext cx="3864000" cy="53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500">
                <a:solidFill>
                  <a:srgbClr val="FF0000"/>
                </a:solidFill>
              </a:rPr>
              <a:t>https://ceos.org</a:t>
            </a:r>
            <a:endParaRPr b="1" sz="3500">
              <a:solidFill>
                <a:srgbClr val="FF0000"/>
              </a:solidFill>
            </a:endParaRPr>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pic>
        <p:nvPicPr>
          <p:cNvPr descr="A picture containing text, map&#10;&#10;Description automatically generated" id="551" name="Google Shape;551;p75"/>
          <p:cNvPicPr preferRelativeResize="0"/>
          <p:nvPr/>
        </p:nvPicPr>
        <p:blipFill rotWithShape="1">
          <a:blip r:embed="rId3">
            <a:alphaModFix/>
          </a:blip>
          <a:srcRect b="0" l="0" r="0" t="0"/>
          <a:stretch/>
        </p:blipFill>
        <p:spPr>
          <a:xfrm>
            <a:off x="1676400" y="1042809"/>
            <a:ext cx="8610600" cy="5826621"/>
          </a:xfrm>
          <a:prstGeom prst="rect">
            <a:avLst/>
          </a:prstGeom>
          <a:noFill/>
          <a:ln>
            <a:noFill/>
          </a:ln>
        </p:spPr>
      </p:pic>
      <p:sp>
        <p:nvSpPr>
          <p:cNvPr id="552" name="Google Shape;552;p75"/>
          <p:cNvSpPr txBox="1"/>
          <p:nvPr>
            <p:ph type="title"/>
          </p:nvPr>
        </p:nvSpPr>
        <p:spPr>
          <a:xfrm>
            <a:off x="4267200" y="304800"/>
            <a:ext cx="3124200" cy="533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959"/>
              <a:buFont typeface="Calibri"/>
              <a:buNone/>
            </a:pPr>
            <a:r>
              <a:rPr b="1" lang="en-US" sz="3563"/>
              <a:t>Bay of Bengal</a:t>
            </a:r>
            <a:endParaRPr sz="3959"/>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pic>
        <p:nvPicPr>
          <p:cNvPr descr="A screenshot of a cell phone&#10;&#10;Description automatically generated" id="557" name="Google Shape;557;p76"/>
          <p:cNvPicPr preferRelativeResize="0"/>
          <p:nvPr/>
        </p:nvPicPr>
        <p:blipFill rotWithShape="1">
          <a:blip r:embed="rId3">
            <a:alphaModFix/>
          </a:blip>
          <a:srcRect b="0" l="0" r="0" t="0"/>
          <a:stretch/>
        </p:blipFill>
        <p:spPr>
          <a:xfrm>
            <a:off x="1562100" y="0"/>
            <a:ext cx="9067800" cy="6812947"/>
          </a:xfrm>
          <a:prstGeom prst="rect">
            <a:avLst/>
          </a:prstGeom>
          <a:noFill/>
          <a:ln>
            <a:noFill/>
          </a:ln>
        </p:spPr>
      </p:pic>
      <p:pic>
        <p:nvPicPr>
          <p:cNvPr descr="A screenshot of a cell phone&#10;&#10;Description automatically generated" id="558" name="Google Shape;558;p76"/>
          <p:cNvPicPr preferRelativeResize="0"/>
          <p:nvPr/>
        </p:nvPicPr>
        <p:blipFill rotWithShape="1">
          <a:blip r:embed="rId3">
            <a:alphaModFix/>
          </a:blip>
          <a:srcRect b="0" l="0" r="0" t="0"/>
          <a:stretch/>
        </p:blipFill>
        <p:spPr>
          <a:xfrm>
            <a:off x="1524000" y="-31147"/>
            <a:ext cx="9067800" cy="681294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77"/>
          <p:cNvSpPr txBox="1"/>
          <p:nvPr>
            <p:ph type="title"/>
          </p:nvPr>
        </p:nvSpPr>
        <p:spPr>
          <a:xfrm>
            <a:off x="2133600" y="76200"/>
            <a:ext cx="10515600" cy="1077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solidFill>
                  <a:srgbClr val="FFC000"/>
                </a:solidFill>
                <a:latin typeface="Tahoma"/>
                <a:ea typeface="Tahoma"/>
                <a:cs typeface="Tahoma"/>
                <a:sym typeface="Tahoma"/>
              </a:rPr>
              <a:t>CEOS Coastal Observations, Applications, </a:t>
            </a:r>
            <a:br>
              <a:rPr lang="en-US">
                <a:solidFill>
                  <a:srgbClr val="FFC000"/>
                </a:solidFill>
                <a:latin typeface="Tahoma"/>
                <a:ea typeface="Tahoma"/>
                <a:cs typeface="Tahoma"/>
                <a:sym typeface="Tahoma"/>
              </a:rPr>
            </a:br>
            <a:r>
              <a:rPr lang="en-US">
                <a:solidFill>
                  <a:srgbClr val="FFC000"/>
                </a:solidFill>
                <a:latin typeface="Tahoma"/>
                <a:ea typeface="Tahoma"/>
                <a:cs typeface="Tahoma"/>
                <a:sym typeface="Tahoma"/>
              </a:rPr>
              <a:t>Services, and Tools: COAST</a:t>
            </a:r>
            <a:endParaRPr/>
          </a:p>
        </p:txBody>
      </p:sp>
      <p:sp>
        <p:nvSpPr>
          <p:cNvPr id="566" name="Google Shape;566;p77"/>
          <p:cNvSpPr txBox="1"/>
          <p:nvPr>
            <p:ph idx="10" type="dt"/>
          </p:nvPr>
        </p:nvSpPr>
        <p:spPr>
          <a:xfrm>
            <a:off x="838200" y="6356352"/>
            <a:ext cx="27432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1/11/2021</a:t>
            </a:r>
            <a:endParaRPr/>
          </a:p>
        </p:txBody>
      </p:sp>
      <p:sp>
        <p:nvSpPr>
          <p:cNvPr id="567" name="Google Shape;567;p77"/>
          <p:cNvSpPr txBox="1"/>
          <p:nvPr>
            <p:ph idx="11" type="ftr"/>
          </p:nvPr>
        </p:nvSpPr>
        <p:spPr>
          <a:xfrm>
            <a:off x="4038600" y="6356352"/>
            <a:ext cx="41148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              USGCRP COASTS</a:t>
            </a:r>
            <a:endParaRPr/>
          </a:p>
        </p:txBody>
      </p:sp>
      <p:sp>
        <p:nvSpPr>
          <p:cNvPr id="568" name="Google Shape;568;p77"/>
          <p:cNvSpPr txBox="1"/>
          <p:nvPr>
            <p:ph idx="12" type="sldNum"/>
          </p:nvPr>
        </p:nvSpPr>
        <p:spPr>
          <a:xfrm>
            <a:off x="9652000" y="6324600"/>
            <a:ext cx="2540100" cy="246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a:t>‹#›</a:t>
            </a:fld>
            <a:endParaRPr/>
          </a:p>
        </p:txBody>
      </p:sp>
      <p:sp>
        <p:nvSpPr>
          <p:cNvPr id="569" name="Google Shape;569;p77"/>
          <p:cNvSpPr txBox="1"/>
          <p:nvPr/>
        </p:nvSpPr>
        <p:spPr>
          <a:xfrm>
            <a:off x="3161764" y="3288268"/>
            <a:ext cx="63234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2569"/>
                </a:solidFill>
                <a:latin typeface="Arial"/>
                <a:ea typeface="Arial"/>
                <a:cs typeface="Arial"/>
                <a:sym typeface="Arial"/>
              </a:rPr>
              <a:t> </a:t>
            </a:r>
            <a:endParaRPr b="0" i="0" sz="1800" u="none" cap="none" strike="noStrike">
              <a:solidFill>
                <a:srgbClr val="002569"/>
              </a:solidFill>
              <a:latin typeface="Arial"/>
              <a:ea typeface="Arial"/>
              <a:cs typeface="Arial"/>
              <a:sym typeface="Arial"/>
            </a:endParaRPr>
          </a:p>
        </p:txBody>
      </p:sp>
      <p:sp>
        <p:nvSpPr>
          <p:cNvPr id="570" name="Google Shape;570;p77"/>
          <p:cNvSpPr txBox="1"/>
          <p:nvPr/>
        </p:nvSpPr>
        <p:spPr>
          <a:xfrm>
            <a:off x="679825" y="5383925"/>
            <a:ext cx="11387100" cy="91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t>Madagascar: Comparison of Sentinel-1 A/B images from January 14 (pre-flood) &amp; 26, 2020 showed flooding. </a:t>
            </a:r>
            <a:endParaRPr sz="1800"/>
          </a:p>
          <a:p>
            <a:pPr indent="0" lvl="0" marL="0" rtl="0" algn="ctr">
              <a:spcBef>
                <a:spcPts val="0"/>
              </a:spcBef>
              <a:spcAft>
                <a:spcPts val="0"/>
              </a:spcAft>
              <a:buNone/>
            </a:pPr>
            <a:r>
              <a:t/>
            </a:r>
            <a:endParaRPr b="1" i="1" sz="1200"/>
          </a:p>
          <a:p>
            <a:pPr indent="0" lvl="0" marL="0" rtl="0" algn="ctr">
              <a:spcBef>
                <a:spcPts val="0"/>
              </a:spcBef>
              <a:spcAft>
                <a:spcPts val="0"/>
              </a:spcAft>
              <a:buNone/>
            </a:pPr>
            <a:r>
              <a:rPr b="1" i="1" lang="en-US" sz="1500"/>
              <a:t>Data acquired by ESA/Copernicus; provided by Christopher Jackson, NOAA/STAR/SOCD, contains modified Copernicus Sentinel data 2020.</a:t>
            </a:r>
            <a:endParaRPr b="1" i="1" sz="1500"/>
          </a:p>
        </p:txBody>
      </p:sp>
      <p:pic>
        <p:nvPicPr>
          <p:cNvPr id="571" name="Google Shape;571;p77"/>
          <p:cNvPicPr preferRelativeResize="0"/>
          <p:nvPr/>
        </p:nvPicPr>
        <p:blipFill>
          <a:blip r:embed="rId3">
            <a:alphaModFix/>
          </a:blip>
          <a:stretch>
            <a:fillRect/>
          </a:stretch>
        </p:blipFill>
        <p:spPr>
          <a:xfrm>
            <a:off x="221275" y="1293425"/>
            <a:ext cx="5874724" cy="4090501"/>
          </a:xfrm>
          <a:prstGeom prst="rect">
            <a:avLst/>
          </a:prstGeom>
          <a:noFill/>
          <a:ln>
            <a:noFill/>
          </a:ln>
        </p:spPr>
      </p:pic>
      <p:pic>
        <p:nvPicPr>
          <p:cNvPr id="572" name="Google Shape;572;p77"/>
          <p:cNvPicPr preferRelativeResize="0"/>
          <p:nvPr/>
        </p:nvPicPr>
        <p:blipFill>
          <a:blip r:embed="rId4">
            <a:alphaModFix/>
          </a:blip>
          <a:stretch>
            <a:fillRect/>
          </a:stretch>
        </p:blipFill>
        <p:spPr>
          <a:xfrm>
            <a:off x="6096000" y="1293405"/>
            <a:ext cx="5874724" cy="4090520"/>
          </a:xfrm>
          <a:prstGeom prst="rect">
            <a:avLst/>
          </a:prstGeom>
          <a:noFill/>
          <a:ln>
            <a:noFill/>
          </a:ln>
        </p:spPr>
      </p:pic>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78"/>
          <p:cNvSpPr txBox="1"/>
          <p:nvPr>
            <p:ph type="title"/>
          </p:nvPr>
        </p:nvSpPr>
        <p:spPr>
          <a:xfrm>
            <a:off x="2133600" y="76200"/>
            <a:ext cx="10515600" cy="1077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solidFill>
                  <a:srgbClr val="FFC000"/>
                </a:solidFill>
                <a:latin typeface="Tahoma"/>
                <a:ea typeface="Tahoma"/>
                <a:cs typeface="Tahoma"/>
                <a:sym typeface="Tahoma"/>
              </a:rPr>
              <a:t>CEOS Coastal Observations, Applications, </a:t>
            </a:r>
            <a:br>
              <a:rPr lang="en-US">
                <a:solidFill>
                  <a:srgbClr val="FFC000"/>
                </a:solidFill>
                <a:latin typeface="Tahoma"/>
                <a:ea typeface="Tahoma"/>
                <a:cs typeface="Tahoma"/>
                <a:sym typeface="Tahoma"/>
              </a:rPr>
            </a:br>
            <a:r>
              <a:rPr lang="en-US">
                <a:solidFill>
                  <a:srgbClr val="FFC000"/>
                </a:solidFill>
                <a:latin typeface="Tahoma"/>
                <a:ea typeface="Tahoma"/>
                <a:cs typeface="Tahoma"/>
                <a:sym typeface="Tahoma"/>
              </a:rPr>
              <a:t>Services, and Tools: COAST</a:t>
            </a:r>
            <a:endParaRPr/>
          </a:p>
        </p:txBody>
      </p:sp>
      <p:sp>
        <p:nvSpPr>
          <p:cNvPr id="580" name="Google Shape;580;p78"/>
          <p:cNvSpPr txBox="1"/>
          <p:nvPr>
            <p:ph idx="10" type="dt"/>
          </p:nvPr>
        </p:nvSpPr>
        <p:spPr>
          <a:xfrm>
            <a:off x="838200" y="6356352"/>
            <a:ext cx="27432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1/11/2021</a:t>
            </a:r>
            <a:endParaRPr/>
          </a:p>
        </p:txBody>
      </p:sp>
      <p:sp>
        <p:nvSpPr>
          <p:cNvPr id="581" name="Google Shape;581;p78"/>
          <p:cNvSpPr txBox="1"/>
          <p:nvPr>
            <p:ph idx="11" type="ftr"/>
          </p:nvPr>
        </p:nvSpPr>
        <p:spPr>
          <a:xfrm>
            <a:off x="4038600" y="6356352"/>
            <a:ext cx="41148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                  USGCRP COASTS</a:t>
            </a:r>
            <a:endParaRPr/>
          </a:p>
        </p:txBody>
      </p:sp>
      <p:sp>
        <p:nvSpPr>
          <p:cNvPr id="582" name="Google Shape;582;p78"/>
          <p:cNvSpPr txBox="1"/>
          <p:nvPr>
            <p:ph idx="12" type="sldNum"/>
          </p:nvPr>
        </p:nvSpPr>
        <p:spPr>
          <a:xfrm>
            <a:off x="9652000" y="6324600"/>
            <a:ext cx="2540100" cy="246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a:t>‹#›</a:t>
            </a:fld>
            <a:endParaRPr/>
          </a:p>
        </p:txBody>
      </p:sp>
      <p:sp>
        <p:nvSpPr>
          <p:cNvPr id="583" name="Google Shape;583;p78"/>
          <p:cNvSpPr txBox="1"/>
          <p:nvPr/>
        </p:nvSpPr>
        <p:spPr>
          <a:xfrm>
            <a:off x="560175" y="1733450"/>
            <a:ext cx="6266400" cy="373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900"/>
              <a:buFont typeface="Arial"/>
              <a:buNone/>
            </a:pPr>
            <a:r>
              <a:rPr b="1" i="0" lang="en-US" sz="3900" u="none" cap="none" strike="noStrike">
                <a:solidFill>
                  <a:srgbClr val="000000"/>
                </a:solidFill>
                <a:latin typeface="Arial"/>
                <a:ea typeface="Arial"/>
                <a:cs typeface="Arial"/>
                <a:sym typeface="Arial"/>
              </a:rPr>
              <a:t>Themes:</a:t>
            </a:r>
            <a:endParaRPr b="1" i="0" sz="3900" u="none" cap="none" strike="noStrike">
              <a:solidFill>
                <a:srgbClr val="000000"/>
              </a:solidFill>
              <a:latin typeface="Arial"/>
              <a:ea typeface="Arial"/>
              <a:cs typeface="Arial"/>
              <a:sym typeface="Arial"/>
            </a:endParaRPr>
          </a:p>
          <a:p>
            <a:pPr indent="-425450" lvl="0" marL="457200" marR="0" rtl="0" algn="l">
              <a:lnSpc>
                <a:spcPct val="100000"/>
              </a:lnSpc>
              <a:spcBef>
                <a:spcPts val="0"/>
              </a:spcBef>
              <a:spcAft>
                <a:spcPts val="0"/>
              </a:spcAft>
              <a:buClr>
                <a:srgbClr val="000000"/>
              </a:buClr>
              <a:buSzPts val="3100"/>
              <a:buFont typeface="Arial"/>
              <a:buAutoNum type="arabicPeriod"/>
            </a:pPr>
            <a:r>
              <a:rPr b="0" i="0" lang="en-US" sz="3100" u="none" cap="none" strike="noStrike">
                <a:solidFill>
                  <a:srgbClr val="000000"/>
                </a:solidFill>
                <a:latin typeface="Arial"/>
                <a:ea typeface="Arial"/>
                <a:cs typeface="Arial"/>
                <a:sym typeface="Arial"/>
              </a:rPr>
              <a:t>Coastal Characterization </a:t>
            </a:r>
            <a:endParaRPr b="0" i="0" sz="3100" u="none" cap="none" strike="noStrike">
              <a:solidFill>
                <a:srgbClr val="000000"/>
              </a:solidFill>
              <a:latin typeface="Arial"/>
              <a:ea typeface="Arial"/>
              <a:cs typeface="Arial"/>
              <a:sym typeface="Arial"/>
            </a:endParaRPr>
          </a:p>
          <a:p>
            <a:pPr indent="-425450" lvl="1" marL="914400" marR="0" rtl="0" algn="l">
              <a:lnSpc>
                <a:spcPct val="100000"/>
              </a:lnSpc>
              <a:spcBef>
                <a:spcPts val="0"/>
              </a:spcBef>
              <a:spcAft>
                <a:spcPts val="0"/>
              </a:spcAft>
              <a:buClr>
                <a:srgbClr val="000000"/>
              </a:buClr>
              <a:buSzPts val="3100"/>
              <a:buFont typeface="Arial"/>
              <a:buAutoNum type="alphaLcPeriod"/>
            </a:pPr>
            <a:r>
              <a:rPr b="0" i="0" lang="en-US" sz="3100" u="none" cap="none" strike="noStrike">
                <a:solidFill>
                  <a:srgbClr val="000000"/>
                </a:solidFill>
                <a:latin typeface="Arial"/>
                <a:ea typeface="Arial"/>
                <a:cs typeface="Arial"/>
                <a:sym typeface="Arial"/>
              </a:rPr>
              <a:t>Shoreline mapping </a:t>
            </a:r>
            <a:endParaRPr b="0" i="0" sz="3100" u="none" cap="none" strike="noStrike">
              <a:solidFill>
                <a:srgbClr val="000000"/>
              </a:solidFill>
              <a:latin typeface="Arial"/>
              <a:ea typeface="Arial"/>
              <a:cs typeface="Arial"/>
              <a:sym typeface="Arial"/>
            </a:endParaRPr>
          </a:p>
          <a:p>
            <a:pPr indent="-425450" lvl="1" marL="914400" marR="0" rtl="0" algn="l">
              <a:lnSpc>
                <a:spcPct val="100000"/>
              </a:lnSpc>
              <a:spcBef>
                <a:spcPts val="0"/>
              </a:spcBef>
              <a:spcAft>
                <a:spcPts val="0"/>
              </a:spcAft>
              <a:buClr>
                <a:srgbClr val="000000"/>
              </a:buClr>
              <a:buSzPts val="3100"/>
              <a:buFont typeface="Arial"/>
              <a:buAutoNum type="alphaLcPeriod"/>
            </a:pPr>
            <a:r>
              <a:rPr b="0" i="0" lang="en-US" sz="3100" u="none" cap="none" strike="noStrike">
                <a:latin typeface="Arial"/>
                <a:ea typeface="Arial"/>
                <a:cs typeface="Arial"/>
                <a:sym typeface="Arial"/>
              </a:rPr>
              <a:t>Bathymetry</a:t>
            </a:r>
            <a:r>
              <a:rPr b="0" i="0" lang="en-US" sz="3100" u="none" cap="none" strike="noStrike">
                <a:solidFill>
                  <a:srgbClr val="000000"/>
                </a:solidFill>
                <a:latin typeface="Arial"/>
                <a:ea typeface="Arial"/>
                <a:cs typeface="Arial"/>
                <a:sym typeface="Arial"/>
              </a:rPr>
              <a:t>/elevation</a:t>
            </a:r>
            <a:endParaRPr b="0" i="0" sz="3100" u="none" cap="none" strike="noStrike">
              <a:solidFill>
                <a:srgbClr val="000000"/>
              </a:solidFill>
              <a:latin typeface="Arial"/>
              <a:ea typeface="Arial"/>
              <a:cs typeface="Arial"/>
              <a:sym typeface="Arial"/>
            </a:endParaRPr>
          </a:p>
          <a:p>
            <a:pPr indent="-425450" lvl="0" marL="457200" marR="0" rtl="0" algn="l">
              <a:lnSpc>
                <a:spcPct val="100000"/>
              </a:lnSpc>
              <a:spcBef>
                <a:spcPts val="0"/>
              </a:spcBef>
              <a:spcAft>
                <a:spcPts val="0"/>
              </a:spcAft>
              <a:buClr>
                <a:srgbClr val="000000"/>
              </a:buClr>
              <a:buSzPts val="3100"/>
              <a:buFont typeface="Arial"/>
              <a:buAutoNum type="arabicPeriod"/>
            </a:pPr>
            <a:r>
              <a:rPr b="0" i="0" lang="en-US" sz="3100" u="none" cap="none" strike="noStrike">
                <a:solidFill>
                  <a:srgbClr val="FF0000"/>
                </a:solidFill>
                <a:latin typeface="Arial"/>
                <a:ea typeface="Arial"/>
                <a:cs typeface="Arial"/>
                <a:sym typeface="Arial"/>
              </a:rPr>
              <a:t>Flooding </a:t>
            </a:r>
            <a:r>
              <a:rPr b="0" i="0" lang="en-US" sz="3100" u="none" cap="none" strike="noStrike">
                <a:solidFill>
                  <a:srgbClr val="000000"/>
                </a:solidFill>
                <a:latin typeface="Arial"/>
                <a:ea typeface="Arial"/>
                <a:cs typeface="Arial"/>
                <a:sym typeface="Arial"/>
              </a:rPr>
              <a:t>- WG Disasters</a:t>
            </a:r>
            <a:endParaRPr b="0" i="0" sz="3100" u="none" cap="none" strike="noStrike">
              <a:solidFill>
                <a:srgbClr val="000000"/>
              </a:solidFill>
              <a:latin typeface="Arial"/>
              <a:ea typeface="Arial"/>
              <a:cs typeface="Arial"/>
              <a:sym typeface="Arial"/>
            </a:endParaRPr>
          </a:p>
          <a:p>
            <a:pPr indent="-425450" lvl="0" marL="457200" marR="0" rtl="0" algn="l">
              <a:lnSpc>
                <a:spcPct val="100000"/>
              </a:lnSpc>
              <a:spcBef>
                <a:spcPts val="0"/>
              </a:spcBef>
              <a:spcAft>
                <a:spcPts val="0"/>
              </a:spcAft>
              <a:buClr>
                <a:srgbClr val="000000"/>
              </a:buClr>
              <a:buSzPts val="3100"/>
              <a:buFont typeface="Arial"/>
              <a:buAutoNum type="arabicPeriod"/>
            </a:pPr>
            <a:r>
              <a:rPr b="0" i="0" lang="en-US" sz="3100" u="none" cap="none" strike="noStrike">
                <a:solidFill>
                  <a:srgbClr val="000000"/>
                </a:solidFill>
                <a:latin typeface="Arial"/>
                <a:ea typeface="Arial"/>
                <a:cs typeface="Arial"/>
                <a:sym typeface="Arial"/>
              </a:rPr>
              <a:t>Turbidity and Sediment Loading</a:t>
            </a:r>
            <a:endParaRPr b="0" i="0" sz="3100" u="none" cap="none" strike="noStrike">
              <a:solidFill>
                <a:srgbClr val="000000"/>
              </a:solidFill>
              <a:latin typeface="Arial"/>
              <a:ea typeface="Arial"/>
              <a:cs typeface="Arial"/>
              <a:sym typeface="Arial"/>
            </a:endParaRPr>
          </a:p>
          <a:p>
            <a:pPr indent="-425450" lvl="0" marL="457200" marR="0" rtl="0" algn="l">
              <a:lnSpc>
                <a:spcPct val="100000"/>
              </a:lnSpc>
              <a:spcBef>
                <a:spcPts val="0"/>
              </a:spcBef>
              <a:spcAft>
                <a:spcPts val="0"/>
              </a:spcAft>
              <a:buClr>
                <a:srgbClr val="000000"/>
              </a:buClr>
              <a:buSzPts val="3100"/>
              <a:buFont typeface="Arial"/>
              <a:buAutoNum type="arabicPeriod"/>
            </a:pPr>
            <a:r>
              <a:rPr b="0" i="0" lang="en-US" sz="3100" u="none" cap="none" strike="noStrike">
                <a:solidFill>
                  <a:srgbClr val="000000"/>
                </a:solidFill>
                <a:latin typeface="Arial"/>
                <a:ea typeface="Arial"/>
                <a:cs typeface="Arial"/>
                <a:sym typeface="Arial"/>
              </a:rPr>
              <a:t>Coastal Eutrophication</a:t>
            </a:r>
            <a:endParaRPr b="0" i="0" sz="3100" u="none" cap="none" strike="noStrike">
              <a:solidFill>
                <a:srgbClr val="000000"/>
              </a:solidFill>
              <a:latin typeface="Arial"/>
              <a:ea typeface="Arial"/>
              <a:cs typeface="Arial"/>
              <a:sym typeface="Arial"/>
            </a:endParaRPr>
          </a:p>
        </p:txBody>
      </p:sp>
      <p:sp>
        <p:nvSpPr>
          <p:cNvPr id="584" name="Google Shape;584;p78"/>
          <p:cNvSpPr txBox="1"/>
          <p:nvPr/>
        </p:nvSpPr>
        <p:spPr>
          <a:xfrm>
            <a:off x="7101175" y="1810650"/>
            <a:ext cx="4945200" cy="385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b="1" i="0" lang="en-US" sz="3400" u="none" cap="none" strike="noStrike">
                <a:solidFill>
                  <a:srgbClr val="000000"/>
                </a:solidFill>
                <a:latin typeface="Arial"/>
                <a:ea typeface="Arial"/>
                <a:cs typeface="Arial"/>
                <a:sym typeface="Arial"/>
              </a:rPr>
              <a:t>Crosscutting Areas:</a:t>
            </a:r>
            <a:endParaRPr b="1" i="0" sz="3400" u="none" cap="none" strike="noStrike">
              <a:solidFill>
                <a:srgbClr val="000000"/>
              </a:solidFill>
              <a:latin typeface="Arial"/>
              <a:ea typeface="Arial"/>
              <a:cs typeface="Arial"/>
              <a:sym typeface="Arial"/>
            </a:endParaRPr>
          </a:p>
          <a:p>
            <a:pPr indent="-425450" lvl="0" marL="457200" marR="0" rtl="0" algn="l">
              <a:lnSpc>
                <a:spcPct val="100000"/>
              </a:lnSpc>
              <a:spcBef>
                <a:spcPts val="0"/>
              </a:spcBef>
              <a:spcAft>
                <a:spcPts val="0"/>
              </a:spcAft>
              <a:buSzPts val="3100"/>
              <a:buFont typeface="Arial"/>
              <a:buChar char="●"/>
            </a:pPr>
            <a:r>
              <a:rPr b="0" i="0" lang="en-US" sz="3100" u="none" cap="none" strike="noStrike">
                <a:latin typeface="Arial"/>
                <a:ea typeface="Arial"/>
                <a:cs typeface="Arial"/>
                <a:sym typeface="Arial"/>
              </a:rPr>
              <a:t>Continental shorelines</a:t>
            </a:r>
            <a:endParaRPr b="0" i="0" sz="3100" u="none" cap="none" strike="noStrike">
              <a:latin typeface="Arial"/>
              <a:ea typeface="Arial"/>
              <a:cs typeface="Arial"/>
              <a:sym typeface="Arial"/>
            </a:endParaRPr>
          </a:p>
          <a:p>
            <a:pPr indent="-425450" lvl="0" marL="457200" marR="0" rtl="0" algn="l">
              <a:lnSpc>
                <a:spcPct val="100000"/>
              </a:lnSpc>
              <a:spcBef>
                <a:spcPts val="0"/>
              </a:spcBef>
              <a:spcAft>
                <a:spcPts val="0"/>
              </a:spcAft>
              <a:buClr>
                <a:srgbClr val="FF0000"/>
              </a:buClr>
              <a:buSzPts val="3100"/>
              <a:buFont typeface="Arial"/>
              <a:buChar char="●"/>
            </a:pPr>
            <a:r>
              <a:rPr b="0" i="0" lang="en-US" sz="3100" u="none" cap="none" strike="noStrike">
                <a:solidFill>
                  <a:srgbClr val="FF0000"/>
                </a:solidFill>
                <a:latin typeface="Arial"/>
                <a:ea typeface="Arial"/>
                <a:cs typeface="Arial"/>
                <a:sym typeface="Arial"/>
              </a:rPr>
              <a:t>Small Island Nations</a:t>
            </a:r>
            <a:endParaRPr b="0" i="0" sz="3100" u="none" cap="none" strike="noStrike">
              <a:solidFill>
                <a:srgbClr val="FF0000"/>
              </a:solidFill>
              <a:latin typeface="Arial"/>
              <a:ea typeface="Arial"/>
              <a:cs typeface="Arial"/>
              <a:sym typeface="Arial"/>
            </a:endParaRPr>
          </a:p>
          <a:p>
            <a:pPr indent="-425450" lvl="0" marL="457200" marR="0" rtl="0" algn="l">
              <a:lnSpc>
                <a:spcPct val="100000"/>
              </a:lnSpc>
              <a:spcBef>
                <a:spcPts val="0"/>
              </a:spcBef>
              <a:spcAft>
                <a:spcPts val="0"/>
              </a:spcAft>
              <a:buClr>
                <a:srgbClr val="000000"/>
              </a:buClr>
              <a:buSzPts val="3100"/>
              <a:buFont typeface="Arial"/>
              <a:buChar char="●"/>
            </a:pPr>
            <a:r>
              <a:rPr b="0" i="0" lang="en-US" sz="3100" u="none" cap="none" strike="noStrike">
                <a:solidFill>
                  <a:srgbClr val="000000"/>
                </a:solidFill>
                <a:latin typeface="Arial"/>
                <a:ea typeface="Arial"/>
                <a:cs typeface="Arial"/>
                <a:sym typeface="Arial"/>
              </a:rPr>
              <a:t>Resource Impacts (SAV, Mangroves, Corals, Human Health)</a:t>
            </a:r>
            <a:endParaRPr b="0" i="0" sz="3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79"/>
          <p:cNvSpPr txBox="1"/>
          <p:nvPr>
            <p:ph type="title"/>
          </p:nvPr>
        </p:nvSpPr>
        <p:spPr>
          <a:xfrm>
            <a:off x="228600" y="231776"/>
            <a:ext cx="11801100" cy="599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1AA"/>
              </a:buClr>
              <a:buSzPts val="3200"/>
              <a:buFont typeface="Arial"/>
              <a:buNone/>
            </a:pPr>
            <a:r>
              <a:rPr lang="en-US"/>
              <a:t>Disaster warning and mitigation: wave-driven flood events</a:t>
            </a:r>
            <a:endParaRPr/>
          </a:p>
        </p:txBody>
      </p:sp>
      <p:grpSp>
        <p:nvGrpSpPr>
          <p:cNvPr id="590" name="Google Shape;590;p79"/>
          <p:cNvGrpSpPr/>
          <p:nvPr/>
        </p:nvGrpSpPr>
        <p:grpSpPr>
          <a:xfrm>
            <a:off x="7197688" y="1162044"/>
            <a:ext cx="3703038" cy="2263423"/>
            <a:chOff x="7140571" y="1227673"/>
            <a:chExt cx="4613803" cy="2820113"/>
          </a:xfrm>
        </p:grpSpPr>
        <p:pic>
          <p:nvPicPr>
            <p:cNvPr id="591" name="Google Shape;591;p79"/>
            <p:cNvPicPr preferRelativeResize="0"/>
            <p:nvPr/>
          </p:nvPicPr>
          <p:blipFill rotWithShape="1">
            <a:blip r:embed="rId3">
              <a:alphaModFix/>
            </a:blip>
            <a:srcRect b="-584" l="396" r="18651" t="1554"/>
            <a:stretch/>
          </p:blipFill>
          <p:spPr>
            <a:xfrm>
              <a:off x="7140571" y="1227673"/>
              <a:ext cx="4067179" cy="2820113"/>
            </a:xfrm>
            <a:prstGeom prst="rect">
              <a:avLst/>
            </a:prstGeom>
            <a:noFill/>
            <a:ln>
              <a:noFill/>
            </a:ln>
            <a:effectLst>
              <a:outerShdw blurRad="292100" rotWithShape="0" algn="tl" dir="2700000" dist="139700">
                <a:srgbClr val="333333">
                  <a:alpha val="63919"/>
                </a:srgbClr>
              </a:outerShdw>
            </a:effectLst>
          </p:spPr>
        </p:pic>
        <p:sp>
          <p:nvSpPr>
            <p:cNvPr id="592" name="Google Shape;592;p79"/>
            <p:cNvSpPr txBox="1"/>
            <p:nvPr/>
          </p:nvSpPr>
          <p:spPr>
            <a:xfrm>
              <a:off x="10458374" y="3709232"/>
              <a:ext cx="1296000" cy="30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Arial"/>
                  <a:ea typeface="Arial"/>
                  <a:cs typeface="Arial"/>
                  <a:sym typeface="Arial"/>
                </a:rPr>
                <a:t>Kiribati</a:t>
              </a:r>
              <a:endParaRPr b="0" i="0" sz="1000" u="none" cap="none" strike="noStrike">
                <a:solidFill>
                  <a:schemeClr val="lt1"/>
                </a:solidFill>
                <a:latin typeface="Arial"/>
                <a:ea typeface="Arial"/>
                <a:cs typeface="Arial"/>
                <a:sym typeface="Arial"/>
              </a:endParaRPr>
            </a:p>
          </p:txBody>
        </p:sp>
      </p:grpSp>
      <p:sp>
        <p:nvSpPr>
          <p:cNvPr id="593" name="Google Shape;593;p79"/>
          <p:cNvSpPr txBox="1"/>
          <p:nvPr/>
        </p:nvSpPr>
        <p:spPr>
          <a:xfrm>
            <a:off x="215824" y="1364674"/>
            <a:ext cx="5149800" cy="57657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70ABB2"/>
              </a:buClr>
              <a:buSzPts val="2400"/>
              <a:buFont typeface="Arial"/>
              <a:buNone/>
            </a:pPr>
            <a:r>
              <a:rPr b="0" i="0" lang="en-US" sz="2400" u="none" cap="none" strike="noStrike">
                <a:solidFill>
                  <a:srgbClr val="70ABB2"/>
                </a:solidFill>
                <a:latin typeface="Arial"/>
                <a:ea typeface="Arial"/>
                <a:cs typeface="Arial"/>
                <a:sym typeface="Arial"/>
              </a:rPr>
              <a:t>The challenge:</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595959"/>
              </a:buClr>
              <a:buSzPts val="1600"/>
              <a:buFont typeface="Arial"/>
              <a:buNone/>
            </a:pPr>
            <a:r>
              <a:rPr b="0" i="0" lang="en-US" sz="1600" u="none" cap="none" strike="noStrike">
                <a:solidFill>
                  <a:srgbClr val="595959"/>
                </a:solidFill>
                <a:latin typeface="Arial"/>
                <a:ea typeface="Arial"/>
                <a:cs typeface="Arial"/>
                <a:sym typeface="Arial"/>
              </a:rPr>
              <a:t>Flood forecasts for reef-lined coasts are expensive, computer intensive and forecasts from sandy coasts are not transferable</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595959"/>
              </a:buClr>
              <a:buSzPts val="1600"/>
              <a:buFont typeface="Arial"/>
              <a:buNone/>
            </a:pPr>
            <a:r>
              <a:t/>
            </a:r>
            <a:endParaRPr b="0" i="0" sz="1600" u="none" cap="none" strike="noStrike">
              <a:solidFill>
                <a:srgbClr val="70ABB2"/>
              </a:solidFill>
              <a:latin typeface="Arial"/>
              <a:ea typeface="Arial"/>
              <a:cs typeface="Arial"/>
              <a:sym typeface="Arial"/>
            </a:endParaRPr>
          </a:p>
          <a:p>
            <a:pPr indent="0" lvl="0" marL="0" marR="0" rtl="0" algn="l">
              <a:lnSpc>
                <a:spcPct val="90000"/>
              </a:lnSpc>
              <a:spcBef>
                <a:spcPts val="1000"/>
              </a:spcBef>
              <a:spcAft>
                <a:spcPts val="0"/>
              </a:spcAft>
              <a:buClr>
                <a:srgbClr val="70ABB2"/>
              </a:buClr>
              <a:buSzPts val="2400"/>
              <a:buFont typeface="Arial"/>
              <a:buNone/>
            </a:pPr>
            <a:r>
              <a:rPr b="0" i="0" lang="en-US" sz="2400" u="none" cap="none" strike="noStrike">
                <a:solidFill>
                  <a:srgbClr val="70ABB2"/>
                </a:solidFill>
                <a:latin typeface="Arial"/>
                <a:ea typeface="Arial"/>
                <a:cs typeface="Arial"/>
                <a:sym typeface="Arial"/>
              </a:rPr>
              <a:t>Approach:</a:t>
            </a:r>
            <a:endParaRPr b="0" i="0" sz="1400" u="none" cap="none" strike="noStrike">
              <a:solidFill>
                <a:srgbClr val="000000"/>
              </a:solidFill>
              <a:latin typeface="Arial"/>
              <a:ea typeface="Arial"/>
              <a:cs typeface="Arial"/>
              <a:sym typeface="Arial"/>
            </a:endParaRPr>
          </a:p>
          <a:p>
            <a:pPr indent="-342900" lvl="0" marL="342900" marR="0" rtl="0" algn="l">
              <a:lnSpc>
                <a:spcPct val="90000"/>
              </a:lnSpc>
              <a:spcBef>
                <a:spcPts val="1000"/>
              </a:spcBef>
              <a:spcAft>
                <a:spcPts val="0"/>
              </a:spcAft>
              <a:buClr>
                <a:srgbClr val="FF0000"/>
              </a:buClr>
              <a:buSzPts val="1600"/>
              <a:buFont typeface="Arial"/>
              <a:buChar char="•"/>
            </a:pPr>
            <a:r>
              <a:rPr b="0" i="0" lang="en-US" sz="1600" u="none" cap="none" strike="noStrike">
                <a:solidFill>
                  <a:srgbClr val="FF0000"/>
                </a:solidFill>
                <a:latin typeface="Arial"/>
                <a:ea typeface="Arial"/>
                <a:cs typeface="Arial"/>
                <a:sym typeface="Arial"/>
              </a:rPr>
              <a:t>Develop Wave-driven Flood-forecasting on Reef-lined Coasts Early Warning system (WaveFoRCE)</a:t>
            </a:r>
            <a:endParaRPr b="0" i="0" sz="1600" u="none" cap="none" strike="noStrike">
              <a:solidFill>
                <a:srgbClr val="FF0000"/>
              </a:solidFill>
              <a:latin typeface="Arial"/>
              <a:ea typeface="Arial"/>
              <a:cs typeface="Arial"/>
              <a:sym typeface="Arial"/>
            </a:endParaRPr>
          </a:p>
          <a:p>
            <a:pPr indent="-342900" lvl="0" marL="342900" marR="0" rtl="0" algn="l">
              <a:lnSpc>
                <a:spcPct val="90000"/>
              </a:lnSpc>
              <a:spcBef>
                <a:spcPts val="1000"/>
              </a:spcBef>
              <a:spcAft>
                <a:spcPts val="0"/>
              </a:spcAft>
              <a:buClr>
                <a:srgbClr val="595959"/>
              </a:buClr>
              <a:buSzPts val="1600"/>
              <a:buFont typeface="Arial"/>
              <a:buChar char="•"/>
            </a:pPr>
            <a:r>
              <a:rPr b="0" i="0" lang="en-US" sz="1600" u="none" cap="none" strike="noStrike">
                <a:solidFill>
                  <a:srgbClr val="595959"/>
                </a:solidFill>
                <a:latin typeface="Arial"/>
                <a:ea typeface="Arial"/>
                <a:cs typeface="Arial"/>
                <a:sym typeface="Arial"/>
              </a:rPr>
              <a:t>Focus on small island developing states/nations in the Pacific and the Caribbean</a:t>
            </a:r>
            <a:endParaRPr b="0" i="0" sz="1600" u="none" cap="none" strike="noStrike">
              <a:solidFill>
                <a:srgbClr val="595959"/>
              </a:solidFill>
              <a:latin typeface="Arial"/>
              <a:ea typeface="Arial"/>
              <a:cs typeface="Arial"/>
              <a:sym typeface="Arial"/>
            </a:endParaRPr>
          </a:p>
          <a:p>
            <a:pPr indent="-342900" lvl="0" marL="342900" marR="0" rtl="0" algn="l">
              <a:lnSpc>
                <a:spcPct val="90000"/>
              </a:lnSpc>
              <a:spcBef>
                <a:spcPts val="1000"/>
              </a:spcBef>
              <a:spcAft>
                <a:spcPts val="0"/>
              </a:spcAft>
              <a:buClr>
                <a:srgbClr val="595959"/>
              </a:buClr>
              <a:buSzPts val="1600"/>
              <a:buFont typeface="Arial"/>
              <a:buChar char="•"/>
            </a:pPr>
            <a:r>
              <a:rPr b="0" i="0" lang="en-US" sz="1600" u="none" cap="none" strike="noStrike">
                <a:solidFill>
                  <a:srgbClr val="595959"/>
                </a:solidFill>
                <a:latin typeface="Arial"/>
                <a:ea typeface="Arial"/>
                <a:cs typeface="Arial"/>
                <a:sym typeface="Arial"/>
              </a:rPr>
              <a:t>Demonstration/implementation to be facilitated by the CEOS Coastal Observations, Applications, Services &amp; Tools (COAST) Ad Hoc Team</a:t>
            </a:r>
            <a:br>
              <a:rPr b="0" i="0" lang="en-US" sz="1600" u="none" cap="none" strike="noStrike">
                <a:solidFill>
                  <a:srgbClr val="595959"/>
                </a:solidFill>
                <a:latin typeface="Arial"/>
                <a:ea typeface="Arial"/>
                <a:cs typeface="Arial"/>
                <a:sym typeface="Arial"/>
              </a:rPr>
            </a:br>
            <a:endParaRPr b="0" i="0" sz="1600" u="none" cap="none" strike="noStrike">
              <a:solidFill>
                <a:srgbClr val="595959"/>
              </a:solidFill>
              <a:latin typeface="Arial"/>
              <a:ea typeface="Arial"/>
              <a:cs typeface="Arial"/>
              <a:sym typeface="Arial"/>
            </a:endParaRPr>
          </a:p>
          <a:p>
            <a:pPr indent="0" lvl="0" marL="0" marR="0" rtl="0" algn="l">
              <a:lnSpc>
                <a:spcPct val="90000"/>
              </a:lnSpc>
              <a:spcBef>
                <a:spcPts val="1000"/>
              </a:spcBef>
              <a:spcAft>
                <a:spcPts val="0"/>
              </a:spcAft>
              <a:buClr>
                <a:srgbClr val="595959"/>
              </a:buClr>
              <a:buSzPts val="1600"/>
              <a:buFont typeface="Arial"/>
              <a:buNone/>
            </a:pPr>
            <a:r>
              <a:t/>
            </a:r>
            <a:endParaRPr b="0" i="0" sz="1600" u="none" cap="none" strike="noStrike">
              <a:solidFill>
                <a:srgbClr val="70ABB2"/>
              </a:solidFill>
              <a:latin typeface="Arial"/>
              <a:ea typeface="Arial"/>
              <a:cs typeface="Arial"/>
              <a:sym typeface="Arial"/>
            </a:endParaRPr>
          </a:p>
          <a:p>
            <a:pPr indent="0" lvl="0" marL="0" marR="0" rtl="0" algn="l">
              <a:lnSpc>
                <a:spcPct val="90000"/>
              </a:lnSpc>
              <a:spcBef>
                <a:spcPts val="1000"/>
              </a:spcBef>
              <a:spcAft>
                <a:spcPts val="0"/>
              </a:spcAft>
              <a:buClr>
                <a:srgbClr val="595959"/>
              </a:buClr>
              <a:buSzPts val="1600"/>
              <a:buFont typeface="Arial"/>
              <a:buNone/>
            </a:pPr>
            <a:r>
              <a:t/>
            </a:r>
            <a:endParaRPr b="0" i="0" sz="1600" u="none" cap="none" strike="noStrike">
              <a:solidFill>
                <a:srgbClr val="595959"/>
              </a:solidFill>
              <a:latin typeface="Arial"/>
              <a:ea typeface="Arial"/>
              <a:cs typeface="Arial"/>
              <a:sym typeface="Arial"/>
            </a:endParaRPr>
          </a:p>
          <a:p>
            <a:pPr indent="0" lvl="0" marL="0" marR="0" rtl="0" algn="l">
              <a:lnSpc>
                <a:spcPct val="90000"/>
              </a:lnSpc>
              <a:spcBef>
                <a:spcPts val="1000"/>
              </a:spcBef>
              <a:spcAft>
                <a:spcPts val="0"/>
              </a:spcAft>
              <a:buClr>
                <a:srgbClr val="595959"/>
              </a:buClr>
              <a:buSzPts val="1600"/>
              <a:buFont typeface="Arial"/>
              <a:buNone/>
            </a:pPr>
            <a:r>
              <a:t/>
            </a:r>
            <a:endParaRPr b="0" i="0" sz="1600" u="none" cap="none" strike="noStrike">
              <a:solidFill>
                <a:srgbClr val="595959"/>
              </a:solidFill>
              <a:latin typeface="Arial"/>
              <a:ea typeface="Arial"/>
              <a:cs typeface="Arial"/>
              <a:sym typeface="Arial"/>
            </a:endParaRPr>
          </a:p>
        </p:txBody>
      </p:sp>
      <p:grpSp>
        <p:nvGrpSpPr>
          <p:cNvPr id="594" name="Google Shape;594;p79"/>
          <p:cNvGrpSpPr/>
          <p:nvPr/>
        </p:nvGrpSpPr>
        <p:grpSpPr>
          <a:xfrm>
            <a:off x="1244400" y="6072786"/>
            <a:ext cx="3461811" cy="516765"/>
            <a:chOff x="816068" y="1968143"/>
            <a:chExt cx="2596423" cy="387583"/>
          </a:xfrm>
        </p:grpSpPr>
        <p:pic>
          <p:nvPicPr>
            <p:cNvPr descr="CSIRO-logo - Churchill Club" id="595" name="Google Shape;595;p79"/>
            <p:cNvPicPr preferRelativeResize="0"/>
            <p:nvPr/>
          </p:nvPicPr>
          <p:blipFill rotWithShape="1">
            <a:blip r:embed="rId4">
              <a:alphaModFix/>
            </a:blip>
            <a:srcRect b="0" l="0" r="0" t="0"/>
            <a:stretch/>
          </p:blipFill>
          <p:spPr>
            <a:xfrm>
              <a:off x="3059832" y="2003682"/>
              <a:ext cx="352659" cy="350581"/>
            </a:xfrm>
            <a:prstGeom prst="rect">
              <a:avLst/>
            </a:prstGeom>
            <a:noFill/>
            <a:ln>
              <a:noFill/>
            </a:ln>
          </p:spPr>
        </p:pic>
        <p:pic>
          <p:nvPicPr>
            <p:cNvPr descr="File:USGS logo.png - Wikimedia Commons" id="596" name="Google Shape;596;p79"/>
            <p:cNvPicPr preferRelativeResize="0"/>
            <p:nvPr/>
          </p:nvPicPr>
          <p:blipFill rotWithShape="1">
            <a:blip r:embed="rId5">
              <a:alphaModFix/>
            </a:blip>
            <a:srcRect b="0" l="0" r="0" t="0"/>
            <a:stretch/>
          </p:blipFill>
          <p:spPr>
            <a:xfrm>
              <a:off x="1251444" y="2005952"/>
              <a:ext cx="892944" cy="329274"/>
            </a:xfrm>
            <a:prstGeom prst="rect">
              <a:avLst/>
            </a:prstGeom>
            <a:noFill/>
            <a:ln>
              <a:noFill/>
            </a:ln>
          </p:spPr>
        </p:pic>
        <p:pic>
          <p:nvPicPr>
            <p:cNvPr descr="De Ondergrondse - Events" id="597" name="Google Shape;597;p79"/>
            <p:cNvPicPr preferRelativeResize="0"/>
            <p:nvPr/>
          </p:nvPicPr>
          <p:blipFill rotWithShape="1">
            <a:blip r:embed="rId6">
              <a:alphaModFix/>
            </a:blip>
            <a:srcRect b="0" l="0" r="0" t="0"/>
            <a:stretch/>
          </p:blipFill>
          <p:spPr>
            <a:xfrm>
              <a:off x="2214527" y="1968143"/>
              <a:ext cx="775166" cy="387583"/>
            </a:xfrm>
            <a:prstGeom prst="rect">
              <a:avLst/>
            </a:prstGeom>
            <a:noFill/>
            <a:ln>
              <a:noFill/>
            </a:ln>
          </p:spPr>
        </p:pic>
        <p:pic>
          <p:nvPicPr>
            <p:cNvPr descr="National Oceanic and Atmospheric Administration - Wikipedia" id="598" name="Google Shape;598;p79"/>
            <p:cNvPicPr preferRelativeResize="0"/>
            <p:nvPr/>
          </p:nvPicPr>
          <p:blipFill rotWithShape="1">
            <a:blip r:embed="rId7">
              <a:alphaModFix/>
            </a:blip>
            <a:srcRect b="0" l="0" r="0" t="0"/>
            <a:stretch/>
          </p:blipFill>
          <p:spPr>
            <a:xfrm>
              <a:off x="816068" y="1972147"/>
              <a:ext cx="365237" cy="365237"/>
            </a:xfrm>
            <a:prstGeom prst="rect">
              <a:avLst/>
            </a:prstGeom>
            <a:noFill/>
            <a:ln>
              <a:noFill/>
            </a:ln>
          </p:spPr>
        </p:pic>
      </p:grpSp>
      <p:pic>
        <p:nvPicPr>
          <p:cNvPr id="599" name="Google Shape;599;p79"/>
          <p:cNvPicPr preferRelativeResize="0"/>
          <p:nvPr/>
        </p:nvPicPr>
        <p:blipFill rotWithShape="1">
          <a:blip r:embed="rId8">
            <a:alphaModFix/>
          </a:blip>
          <a:srcRect b="0" l="0" r="0" t="0"/>
          <a:stretch/>
        </p:blipFill>
        <p:spPr>
          <a:xfrm>
            <a:off x="5683250" y="3479180"/>
            <a:ext cx="5943601" cy="3175000"/>
          </a:xfrm>
          <a:prstGeom prst="rect">
            <a:avLst/>
          </a:prstGeom>
          <a:noFill/>
          <a:ln>
            <a:noFill/>
          </a:ln>
          <a:effectLst>
            <a:outerShdw blurRad="292100" rotWithShape="0" algn="tl" dir="2700000" dist="139700">
              <a:srgbClr val="333333">
                <a:alpha val="63919"/>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80"/>
          <p:cNvSpPr txBox="1"/>
          <p:nvPr>
            <p:ph type="title"/>
          </p:nvPr>
        </p:nvSpPr>
        <p:spPr>
          <a:xfrm>
            <a:off x="2133600" y="76200"/>
            <a:ext cx="10515600" cy="1077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solidFill>
                  <a:srgbClr val="FFC000"/>
                </a:solidFill>
                <a:latin typeface="Tahoma"/>
                <a:ea typeface="Tahoma"/>
                <a:cs typeface="Tahoma"/>
                <a:sym typeface="Tahoma"/>
              </a:rPr>
              <a:t>CEOS Coastal Observations, Applications, </a:t>
            </a:r>
            <a:br>
              <a:rPr lang="en-US">
                <a:solidFill>
                  <a:srgbClr val="FFC000"/>
                </a:solidFill>
                <a:latin typeface="Tahoma"/>
                <a:ea typeface="Tahoma"/>
                <a:cs typeface="Tahoma"/>
                <a:sym typeface="Tahoma"/>
              </a:rPr>
            </a:br>
            <a:r>
              <a:rPr lang="en-US">
                <a:solidFill>
                  <a:srgbClr val="FFC000"/>
                </a:solidFill>
                <a:latin typeface="Tahoma"/>
                <a:ea typeface="Tahoma"/>
                <a:cs typeface="Tahoma"/>
                <a:sym typeface="Tahoma"/>
              </a:rPr>
              <a:t>Services, and Tools: COAST</a:t>
            </a:r>
            <a:endParaRPr/>
          </a:p>
        </p:txBody>
      </p:sp>
      <p:sp>
        <p:nvSpPr>
          <p:cNvPr id="607" name="Google Shape;607;p80"/>
          <p:cNvSpPr txBox="1"/>
          <p:nvPr>
            <p:ph idx="10" type="dt"/>
          </p:nvPr>
        </p:nvSpPr>
        <p:spPr>
          <a:xfrm>
            <a:off x="838200" y="6356352"/>
            <a:ext cx="27432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1/11/2021</a:t>
            </a:r>
            <a:endParaRPr/>
          </a:p>
        </p:txBody>
      </p:sp>
      <p:sp>
        <p:nvSpPr>
          <p:cNvPr id="608" name="Google Shape;608;p80"/>
          <p:cNvSpPr txBox="1"/>
          <p:nvPr>
            <p:ph idx="11" type="ftr"/>
          </p:nvPr>
        </p:nvSpPr>
        <p:spPr>
          <a:xfrm>
            <a:off x="4038600" y="6356352"/>
            <a:ext cx="41148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                  USGCRP COASTS</a:t>
            </a:r>
            <a:endParaRPr/>
          </a:p>
        </p:txBody>
      </p:sp>
      <p:sp>
        <p:nvSpPr>
          <p:cNvPr id="609" name="Google Shape;609;p80"/>
          <p:cNvSpPr txBox="1"/>
          <p:nvPr>
            <p:ph idx="12" type="sldNum"/>
          </p:nvPr>
        </p:nvSpPr>
        <p:spPr>
          <a:xfrm>
            <a:off x="9652000" y="6324600"/>
            <a:ext cx="2540100" cy="246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a:t>‹#›</a:t>
            </a:fld>
            <a:endParaRPr/>
          </a:p>
        </p:txBody>
      </p:sp>
      <p:sp>
        <p:nvSpPr>
          <p:cNvPr id="610" name="Google Shape;610;p80"/>
          <p:cNvSpPr txBox="1"/>
          <p:nvPr/>
        </p:nvSpPr>
        <p:spPr>
          <a:xfrm>
            <a:off x="560175" y="1733450"/>
            <a:ext cx="6266400" cy="373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900"/>
              <a:buFont typeface="Arial"/>
              <a:buNone/>
            </a:pPr>
            <a:r>
              <a:rPr b="1" i="0" lang="en-US" sz="3900" u="none" cap="none" strike="noStrike">
                <a:solidFill>
                  <a:srgbClr val="000000"/>
                </a:solidFill>
                <a:latin typeface="Arial"/>
                <a:ea typeface="Arial"/>
                <a:cs typeface="Arial"/>
                <a:sym typeface="Arial"/>
              </a:rPr>
              <a:t>Themes:</a:t>
            </a:r>
            <a:endParaRPr b="1" i="0" sz="3900" u="none" cap="none" strike="noStrike">
              <a:solidFill>
                <a:srgbClr val="000000"/>
              </a:solidFill>
              <a:latin typeface="Arial"/>
              <a:ea typeface="Arial"/>
              <a:cs typeface="Arial"/>
              <a:sym typeface="Arial"/>
            </a:endParaRPr>
          </a:p>
          <a:p>
            <a:pPr indent="-425450" lvl="0" marL="457200" marR="0" rtl="0" algn="l">
              <a:lnSpc>
                <a:spcPct val="100000"/>
              </a:lnSpc>
              <a:spcBef>
                <a:spcPts val="0"/>
              </a:spcBef>
              <a:spcAft>
                <a:spcPts val="0"/>
              </a:spcAft>
              <a:buClr>
                <a:srgbClr val="000000"/>
              </a:buClr>
              <a:buSzPts val="3100"/>
              <a:buFont typeface="Arial"/>
              <a:buAutoNum type="arabicPeriod"/>
            </a:pPr>
            <a:r>
              <a:rPr b="0" i="0" lang="en-US" sz="3100" u="none" cap="none" strike="noStrike">
                <a:solidFill>
                  <a:srgbClr val="000000"/>
                </a:solidFill>
                <a:latin typeface="Arial"/>
                <a:ea typeface="Arial"/>
                <a:cs typeface="Arial"/>
                <a:sym typeface="Arial"/>
              </a:rPr>
              <a:t>Coastal Characterization </a:t>
            </a:r>
            <a:endParaRPr b="0" i="0" sz="3100" u="none" cap="none" strike="noStrike">
              <a:solidFill>
                <a:srgbClr val="000000"/>
              </a:solidFill>
              <a:latin typeface="Arial"/>
              <a:ea typeface="Arial"/>
              <a:cs typeface="Arial"/>
              <a:sym typeface="Arial"/>
            </a:endParaRPr>
          </a:p>
          <a:p>
            <a:pPr indent="-425450" lvl="1" marL="914400" marR="0" rtl="0" algn="l">
              <a:lnSpc>
                <a:spcPct val="100000"/>
              </a:lnSpc>
              <a:spcBef>
                <a:spcPts val="0"/>
              </a:spcBef>
              <a:spcAft>
                <a:spcPts val="0"/>
              </a:spcAft>
              <a:buClr>
                <a:srgbClr val="000000"/>
              </a:buClr>
              <a:buSzPts val="3100"/>
              <a:buFont typeface="Arial"/>
              <a:buAutoNum type="alphaLcPeriod"/>
            </a:pPr>
            <a:r>
              <a:rPr b="0" i="0" lang="en-US" sz="3100" u="none" cap="none" strike="noStrike">
                <a:solidFill>
                  <a:srgbClr val="000000"/>
                </a:solidFill>
                <a:latin typeface="Arial"/>
                <a:ea typeface="Arial"/>
                <a:cs typeface="Arial"/>
                <a:sym typeface="Arial"/>
              </a:rPr>
              <a:t>Shoreline mapping </a:t>
            </a:r>
            <a:endParaRPr b="0" i="0" sz="3100" u="none" cap="none" strike="noStrike">
              <a:solidFill>
                <a:srgbClr val="000000"/>
              </a:solidFill>
              <a:latin typeface="Arial"/>
              <a:ea typeface="Arial"/>
              <a:cs typeface="Arial"/>
              <a:sym typeface="Arial"/>
            </a:endParaRPr>
          </a:p>
          <a:p>
            <a:pPr indent="-425450" lvl="1" marL="914400" marR="0" rtl="0" algn="l">
              <a:lnSpc>
                <a:spcPct val="100000"/>
              </a:lnSpc>
              <a:spcBef>
                <a:spcPts val="0"/>
              </a:spcBef>
              <a:spcAft>
                <a:spcPts val="0"/>
              </a:spcAft>
              <a:buClr>
                <a:srgbClr val="000000"/>
              </a:buClr>
              <a:buSzPts val="3100"/>
              <a:buFont typeface="Arial"/>
              <a:buAutoNum type="alphaLcPeriod"/>
            </a:pPr>
            <a:r>
              <a:rPr b="0" i="0" lang="en-US" sz="3100" u="none" cap="none" strike="noStrike">
                <a:latin typeface="Arial"/>
                <a:ea typeface="Arial"/>
                <a:cs typeface="Arial"/>
                <a:sym typeface="Arial"/>
              </a:rPr>
              <a:t>Bathymetry</a:t>
            </a:r>
            <a:r>
              <a:rPr b="0" i="0" lang="en-US" sz="3100" u="none" cap="none" strike="noStrike">
                <a:solidFill>
                  <a:srgbClr val="000000"/>
                </a:solidFill>
                <a:latin typeface="Arial"/>
                <a:ea typeface="Arial"/>
                <a:cs typeface="Arial"/>
                <a:sym typeface="Arial"/>
              </a:rPr>
              <a:t>/elevation</a:t>
            </a:r>
            <a:endParaRPr b="0" i="0" sz="3100" u="none" cap="none" strike="noStrike">
              <a:solidFill>
                <a:srgbClr val="000000"/>
              </a:solidFill>
              <a:latin typeface="Arial"/>
              <a:ea typeface="Arial"/>
              <a:cs typeface="Arial"/>
              <a:sym typeface="Arial"/>
            </a:endParaRPr>
          </a:p>
          <a:p>
            <a:pPr indent="-425450" lvl="0" marL="457200" marR="0" rtl="0" algn="l">
              <a:lnSpc>
                <a:spcPct val="100000"/>
              </a:lnSpc>
              <a:spcBef>
                <a:spcPts val="0"/>
              </a:spcBef>
              <a:spcAft>
                <a:spcPts val="0"/>
              </a:spcAft>
              <a:buClr>
                <a:srgbClr val="000000"/>
              </a:buClr>
              <a:buSzPts val="3100"/>
              <a:buFont typeface="Arial"/>
              <a:buAutoNum type="arabicPeriod"/>
            </a:pPr>
            <a:r>
              <a:rPr b="0" i="0" lang="en-US" sz="3100" u="none" cap="none" strike="noStrike">
                <a:latin typeface="Arial"/>
                <a:ea typeface="Arial"/>
                <a:cs typeface="Arial"/>
                <a:sym typeface="Arial"/>
              </a:rPr>
              <a:t>Flooding </a:t>
            </a:r>
            <a:r>
              <a:rPr b="0" i="0" lang="en-US" sz="3100" u="none" cap="none" strike="noStrike">
                <a:solidFill>
                  <a:srgbClr val="000000"/>
                </a:solidFill>
                <a:latin typeface="Arial"/>
                <a:ea typeface="Arial"/>
                <a:cs typeface="Arial"/>
                <a:sym typeface="Arial"/>
              </a:rPr>
              <a:t>- WG Disasters</a:t>
            </a:r>
            <a:endParaRPr b="0" i="0" sz="3100" u="none" cap="none" strike="noStrike">
              <a:solidFill>
                <a:srgbClr val="000000"/>
              </a:solidFill>
              <a:latin typeface="Arial"/>
              <a:ea typeface="Arial"/>
              <a:cs typeface="Arial"/>
              <a:sym typeface="Arial"/>
            </a:endParaRPr>
          </a:p>
          <a:p>
            <a:pPr indent="-425450" lvl="0" marL="457200" marR="0" rtl="0" algn="l">
              <a:lnSpc>
                <a:spcPct val="100000"/>
              </a:lnSpc>
              <a:spcBef>
                <a:spcPts val="0"/>
              </a:spcBef>
              <a:spcAft>
                <a:spcPts val="0"/>
              </a:spcAft>
              <a:buClr>
                <a:srgbClr val="FF0000"/>
              </a:buClr>
              <a:buSzPts val="3100"/>
              <a:buFont typeface="Arial"/>
              <a:buAutoNum type="arabicPeriod"/>
            </a:pPr>
            <a:r>
              <a:rPr b="0" i="0" lang="en-US" sz="3100" u="none" cap="none" strike="noStrike">
                <a:solidFill>
                  <a:srgbClr val="FF0000"/>
                </a:solidFill>
                <a:latin typeface="Arial"/>
                <a:ea typeface="Arial"/>
                <a:cs typeface="Arial"/>
                <a:sym typeface="Arial"/>
              </a:rPr>
              <a:t>Turbidity and Sediment Loading</a:t>
            </a:r>
            <a:endParaRPr b="0" i="0" sz="3100" u="none" cap="none" strike="noStrike">
              <a:solidFill>
                <a:srgbClr val="FF0000"/>
              </a:solidFill>
              <a:latin typeface="Arial"/>
              <a:ea typeface="Arial"/>
              <a:cs typeface="Arial"/>
              <a:sym typeface="Arial"/>
            </a:endParaRPr>
          </a:p>
          <a:p>
            <a:pPr indent="-425450" lvl="0" marL="457200" marR="0" rtl="0" algn="l">
              <a:lnSpc>
                <a:spcPct val="100000"/>
              </a:lnSpc>
              <a:spcBef>
                <a:spcPts val="0"/>
              </a:spcBef>
              <a:spcAft>
                <a:spcPts val="0"/>
              </a:spcAft>
              <a:buClr>
                <a:srgbClr val="000000"/>
              </a:buClr>
              <a:buSzPts val="3100"/>
              <a:buFont typeface="Arial"/>
              <a:buAutoNum type="arabicPeriod"/>
            </a:pPr>
            <a:r>
              <a:rPr b="0" i="0" lang="en-US" sz="3100" u="none" cap="none" strike="noStrike">
                <a:solidFill>
                  <a:srgbClr val="000000"/>
                </a:solidFill>
                <a:latin typeface="Arial"/>
                <a:ea typeface="Arial"/>
                <a:cs typeface="Arial"/>
                <a:sym typeface="Arial"/>
              </a:rPr>
              <a:t>Coastal Eutrophication</a:t>
            </a:r>
            <a:endParaRPr b="0" i="0" sz="3100" u="none" cap="none" strike="noStrike">
              <a:solidFill>
                <a:srgbClr val="000000"/>
              </a:solidFill>
              <a:latin typeface="Arial"/>
              <a:ea typeface="Arial"/>
              <a:cs typeface="Arial"/>
              <a:sym typeface="Arial"/>
            </a:endParaRPr>
          </a:p>
        </p:txBody>
      </p:sp>
      <p:sp>
        <p:nvSpPr>
          <p:cNvPr id="611" name="Google Shape;611;p80"/>
          <p:cNvSpPr txBox="1"/>
          <p:nvPr/>
        </p:nvSpPr>
        <p:spPr>
          <a:xfrm>
            <a:off x="7101175" y="1810650"/>
            <a:ext cx="4945200" cy="385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b="1" i="0" lang="en-US" sz="3400" u="none" cap="none" strike="noStrike">
                <a:solidFill>
                  <a:srgbClr val="000000"/>
                </a:solidFill>
                <a:latin typeface="Arial"/>
                <a:ea typeface="Arial"/>
                <a:cs typeface="Arial"/>
                <a:sym typeface="Arial"/>
              </a:rPr>
              <a:t>Crosscutting Areas:</a:t>
            </a:r>
            <a:endParaRPr b="1" i="0" sz="3400" u="none" cap="none" strike="noStrike">
              <a:solidFill>
                <a:srgbClr val="000000"/>
              </a:solidFill>
              <a:latin typeface="Arial"/>
              <a:ea typeface="Arial"/>
              <a:cs typeface="Arial"/>
              <a:sym typeface="Arial"/>
            </a:endParaRPr>
          </a:p>
          <a:p>
            <a:pPr indent="-425450" lvl="0" marL="457200" marR="0" rtl="0" algn="l">
              <a:lnSpc>
                <a:spcPct val="100000"/>
              </a:lnSpc>
              <a:spcBef>
                <a:spcPts val="0"/>
              </a:spcBef>
              <a:spcAft>
                <a:spcPts val="0"/>
              </a:spcAft>
              <a:buSzPts val="3100"/>
              <a:buFont typeface="Arial"/>
              <a:buChar char="●"/>
            </a:pPr>
            <a:r>
              <a:rPr b="0" i="0" lang="en-US" sz="3100" u="none" cap="none" strike="noStrike">
                <a:latin typeface="Arial"/>
                <a:ea typeface="Arial"/>
                <a:cs typeface="Arial"/>
                <a:sym typeface="Arial"/>
              </a:rPr>
              <a:t>Continental shorelines</a:t>
            </a:r>
            <a:endParaRPr b="0" i="0" sz="3100" u="none" cap="none" strike="noStrike">
              <a:latin typeface="Arial"/>
              <a:ea typeface="Arial"/>
              <a:cs typeface="Arial"/>
              <a:sym typeface="Arial"/>
            </a:endParaRPr>
          </a:p>
          <a:p>
            <a:pPr indent="-425450" lvl="0" marL="457200" marR="0" rtl="0" algn="l">
              <a:lnSpc>
                <a:spcPct val="100000"/>
              </a:lnSpc>
              <a:spcBef>
                <a:spcPts val="0"/>
              </a:spcBef>
              <a:spcAft>
                <a:spcPts val="0"/>
              </a:spcAft>
              <a:buSzPts val="3100"/>
              <a:buFont typeface="Arial"/>
              <a:buChar char="●"/>
            </a:pPr>
            <a:r>
              <a:rPr b="0" i="0" lang="en-US" sz="3100" u="none" cap="none" strike="noStrike">
                <a:latin typeface="Arial"/>
                <a:ea typeface="Arial"/>
                <a:cs typeface="Arial"/>
                <a:sym typeface="Arial"/>
              </a:rPr>
              <a:t>Small Island Nations</a:t>
            </a:r>
            <a:endParaRPr b="0" i="0" sz="3100" u="none" cap="none" strike="noStrike">
              <a:latin typeface="Arial"/>
              <a:ea typeface="Arial"/>
              <a:cs typeface="Arial"/>
              <a:sym typeface="Arial"/>
            </a:endParaRPr>
          </a:p>
          <a:p>
            <a:pPr indent="-425450" lvl="0" marL="457200" marR="0" rtl="0" algn="l">
              <a:lnSpc>
                <a:spcPct val="100000"/>
              </a:lnSpc>
              <a:spcBef>
                <a:spcPts val="0"/>
              </a:spcBef>
              <a:spcAft>
                <a:spcPts val="0"/>
              </a:spcAft>
              <a:buClr>
                <a:srgbClr val="000000"/>
              </a:buClr>
              <a:buSzPts val="3100"/>
              <a:buFont typeface="Arial"/>
              <a:buChar char="●"/>
            </a:pPr>
            <a:r>
              <a:rPr b="0" i="0" lang="en-US" sz="3100" u="none" cap="none" strike="noStrike">
                <a:solidFill>
                  <a:srgbClr val="FF0000"/>
                </a:solidFill>
                <a:latin typeface="Arial"/>
                <a:ea typeface="Arial"/>
                <a:cs typeface="Arial"/>
                <a:sym typeface="Arial"/>
              </a:rPr>
              <a:t>Resource Impacts</a:t>
            </a:r>
            <a:r>
              <a:rPr b="0" i="0" lang="en-US" sz="3100" u="none" cap="none" strike="noStrike">
                <a:solidFill>
                  <a:srgbClr val="000000"/>
                </a:solidFill>
                <a:latin typeface="Arial"/>
                <a:ea typeface="Arial"/>
                <a:cs typeface="Arial"/>
                <a:sym typeface="Arial"/>
              </a:rPr>
              <a:t> (SAV, Mangroves, </a:t>
            </a:r>
            <a:r>
              <a:rPr b="0" i="0" lang="en-US" sz="3100" u="none" cap="none" strike="noStrike">
                <a:latin typeface="Arial"/>
                <a:ea typeface="Arial"/>
                <a:cs typeface="Arial"/>
                <a:sym typeface="Arial"/>
              </a:rPr>
              <a:t>Corals</a:t>
            </a:r>
            <a:r>
              <a:rPr b="0" i="0" lang="en-US" sz="3100" u="none" cap="none" strike="noStrike">
                <a:solidFill>
                  <a:srgbClr val="000000"/>
                </a:solidFill>
                <a:latin typeface="Arial"/>
                <a:ea typeface="Arial"/>
                <a:cs typeface="Arial"/>
                <a:sym typeface="Arial"/>
              </a:rPr>
              <a:t>, Human Health)</a:t>
            </a:r>
            <a:endParaRPr b="0" i="0" sz="3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81"/>
          <p:cNvSpPr txBox="1"/>
          <p:nvPr>
            <p:ph type="title"/>
          </p:nvPr>
        </p:nvSpPr>
        <p:spPr>
          <a:xfrm>
            <a:off x="2133600" y="76200"/>
            <a:ext cx="10515600" cy="107721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solidFill>
                  <a:srgbClr val="FFC000"/>
                </a:solidFill>
                <a:latin typeface="Tahoma"/>
                <a:ea typeface="Tahoma"/>
                <a:cs typeface="Tahoma"/>
                <a:sym typeface="Tahoma"/>
              </a:rPr>
              <a:t>CEOS Coastal Observations, Applications, </a:t>
            </a:r>
            <a:br>
              <a:rPr lang="en-US">
                <a:solidFill>
                  <a:srgbClr val="FFC000"/>
                </a:solidFill>
                <a:latin typeface="Tahoma"/>
                <a:ea typeface="Tahoma"/>
                <a:cs typeface="Tahoma"/>
                <a:sym typeface="Tahoma"/>
              </a:rPr>
            </a:br>
            <a:r>
              <a:rPr lang="en-US">
                <a:solidFill>
                  <a:srgbClr val="FFC000"/>
                </a:solidFill>
                <a:latin typeface="Tahoma"/>
                <a:ea typeface="Tahoma"/>
                <a:cs typeface="Tahoma"/>
                <a:sym typeface="Tahoma"/>
              </a:rPr>
              <a:t>Services, and Tools: COAST</a:t>
            </a:r>
            <a:endParaRPr/>
          </a:p>
        </p:txBody>
      </p:sp>
      <p:sp>
        <p:nvSpPr>
          <p:cNvPr id="619" name="Google Shape;619;p81"/>
          <p:cNvSpPr txBox="1"/>
          <p:nvPr>
            <p:ph idx="10" type="dt"/>
          </p:nvPr>
        </p:nvSpPr>
        <p:spPr>
          <a:xfrm>
            <a:off x="838200" y="6356352"/>
            <a:ext cx="2743200"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1/11/2021</a:t>
            </a:r>
            <a:endParaRPr/>
          </a:p>
        </p:txBody>
      </p:sp>
      <p:sp>
        <p:nvSpPr>
          <p:cNvPr id="620" name="Google Shape;620;p81"/>
          <p:cNvSpPr txBox="1"/>
          <p:nvPr>
            <p:ph idx="11" type="ftr"/>
          </p:nvPr>
        </p:nvSpPr>
        <p:spPr>
          <a:xfrm>
            <a:off x="4038600" y="6356352"/>
            <a:ext cx="4114800"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              USGCRP COASTS</a:t>
            </a:r>
            <a:endParaRPr/>
          </a:p>
        </p:txBody>
      </p:sp>
      <p:sp>
        <p:nvSpPr>
          <p:cNvPr id="621" name="Google Shape;621;p81"/>
          <p:cNvSpPr txBox="1"/>
          <p:nvPr>
            <p:ph idx="12" type="sldNum"/>
          </p:nvPr>
        </p:nvSpPr>
        <p:spPr>
          <a:xfrm>
            <a:off x="9652000" y="6324600"/>
            <a:ext cx="2540000" cy="24622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a:t>‹#›</a:t>
            </a:fld>
            <a:endParaRPr/>
          </a:p>
        </p:txBody>
      </p:sp>
      <p:sp>
        <p:nvSpPr>
          <p:cNvPr id="622" name="Google Shape;622;p81"/>
          <p:cNvSpPr txBox="1"/>
          <p:nvPr/>
        </p:nvSpPr>
        <p:spPr>
          <a:xfrm>
            <a:off x="2622225" y="1347350"/>
            <a:ext cx="5890200" cy="584700"/>
          </a:xfrm>
          <a:prstGeom prst="rect">
            <a:avLst/>
          </a:pr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2569"/>
              </a:buClr>
              <a:buSzPts val="3200"/>
              <a:buFont typeface="Arial"/>
              <a:buNone/>
            </a:pPr>
            <a:r>
              <a:rPr b="0" i="0" lang="en-US" sz="3200" u="none" cap="none" strike="noStrike">
                <a:solidFill>
                  <a:srgbClr val="002569"/>
                </a:solidFill>
                <a:latin typeface="Arial"/>
                <a:ea typeface="Arial"/>
                <a:cs typeface="Arial"/>
                <a:sym typeface="Arial"/>
              </a:rPr>
              <a:t>Coastal Sediment Dynamics </a:t>
            </a:r>
            <a:endParaRPr b="0" i="0" sz="1400" u="none" cap="none" strike="noStrike">
              <a:solidFill>
                <a:srgbClr val="000000"/>
              </a:solidFill>
              <a:latin typeface="Arial"/>
              <a:ea typeface="Arial"/>
              <a:cs typeface="Arial"/>
              <a:sym typeface="Arial"/>
            </a:endParaRPr>
          </a:p>
        </p:txBody>
      </p:sp>
      <p:pic>
        <p:nvPicPr>
          <p:cNvPr id="623" name="Google Shape;623;p81"/>
          <p:cNvPicPr preferRelativeResize="0"/>
          <p:nvPr/>
        </p:nvPicPr>
        <p:blipFill rotWithShape="1">
          <a:blip r:embed="rId3">
            <a:alphaModFix/>
          </a:blip>
          <a:srcRect b="20765" l="0" r="0" t="30453"/>
          <a:stretch/>
        </p:blipFill>
        <p:spPr>
          <a:xfrm>
            <a:off x="680550" y="5704000"/>
            <a:ext cx="1941667" cy="1077225"/>
          </a:xfrm>
          <a:prstGeom prst="rect">
            <a:avLst/>
          </a:prstGeom>
          <a:noFill/>
          <a:ln>
            <a:noFill/>
          </a:ln>
        </p:spPr>
      </p:pic>
      <p:pic>
        <p:nvPicPr>
          <p:cNvPr id="624" name="Google Shape;624;p81"/>
          <p:cNvPicPr preferRelativeResize="0"/>
          <p:nvPr/>
        </p:nvPicPr>
        <p:blipFill rotWithShape="1">
          <a:blip r:embed="rId4">
            <a:alphaModFix/>
          </a:blip>
          <a:srcRect b="0" l="0" r="0" t="0"/>
          <a:stretch/>
        </p:blipFill>
        <p:spPr>
          <a:xfrm>
            <a:off x="508500" y="2004050"/>
            <a:ext cx="2823000" cy="1936575"/>
          </a:xfrm>
          <a:prstGeom prst="rect">
            <a:avLst/>
          </a:prstGeom>
          <a:noFill/>
          <a:ln>
            <a:noFill/>
          </a:ln>
        </p:spPr>
      </p:pic>
      <p:pic>
        <p:nvPicPr>
          <p:cNvPr id="625" name="Google Shape;625;p81"/>
          <p:cNvPicPr preferRelativeResize="0"/>
          <p:nvPr/>
        </p:nvPicPr>
        <p:blipFill rotWithShape="1">
          <a:blip r:embed="rId5">
            <a:alphaModFix/>
          </a:blip>
          <a:srcRect b="0" l="0" r="0" t="0"/>
          <a:stretch/>
        </p:blipFill>
        <p:spPr>
          <a:xfrm>
            <a:off x="7637125" y="1820225"/>
            <a:ext cx="4352925" cy="2895600"/>
          </a:xfrm>
          <a:prstGeom prst="rect">
            <a:avLst/>
          </a:prstGeom>
          <a:noFill/>
          <a:ln>
            <a:noFill/>
          </a:ln>
        </p:spPr>
      </p:pic>
      <p:pic>
        <p:nvPicPr>
          <p:cNvPr id="626" name="Google Shape;626;p81"/>
          <p:cNvPicPr preferRelativeResize="0"/>
          <p:nvPr/>
        </p:nvPicPr>
        <p:blipFill rotWithShape="1">
          <a:blip r:embed="rId6">
            <a:alphaModFix/>
          </a:blip>
          <a:srcRect b="0" l="0" r="0" t="0"/>
          <a:stretch/>
        </p:blipFill>
        <p:spPr>
          <a:xfrm>
            <a:off x="3973187" y="3847827"/>
            <a:ext cx="3493375" cy="1820358"/>
          </a:xfrm>
          <a:prstGeom prst="rect">
            <a:avLst/>
          </a:prstGeom>
          <a:noFill/>
          <a:ln>
            <a:noFill/>
          </a:ln>
        </p:spPr>
      </p:pic>
      <p:pic>
        <p:nvPicPr>
          <p:cNvPr id="627" name="Google Shape;627;p81"/>
          <p:cNvPicPr preferRelativeResize="0"/>
          <p:nvPr/>
        </p:nvPicPr>
        <p:blipFill rotWithShape="1">
          <a:blip r:embed="rId7">
            <a:alphaModFix/>
          </a:blip>
          <a:srcRect b="0" l="0" r="0" t="0"/>
          <a:stretch/>
        </p:blipFill>
        <p:spPr>
          <a:xfrm>
            <a:off x="3690675" y="2084450"/>
            <a:ext cx="1593675" cy="1680600"/>
          </a:xfrm>
          <a:prstGeom prst="rect">
            <a:avLst/>
          </a:prstGeom>
          <a:noFill/>
          <a:ln>
            <a:noFill/>
          </a:ln>
        </p:spPr>
      </p:pic>
      <p:cxnSp>
        <p:nvCxnSpPr>
          <p:cNvPr id="628" name="Google Shape;628;p81"/>
          <p:cNvCxnSpPr/>
          <p:nvPr/>
        </p:nvCxnSpPr>
        <p:spPr>
          <a:xfrm flipH="1">
            <a:off x="2607775" y="3010275"/>
            <a:ext cx="1849500" cy="149400"/>
          </a:xfrm>
          <a:prstGeom prst="straightConnector1">
            <a:avLst/>
          </a:prstGeom>
          <a:noFill/>
          <a:ln cap="flat" cmpd="sng" w="38100">
            <a:solidFill>
              <a:srgbClr val="FFE599"/>
            </a:solidFill>
            <a:prstDash val="solid"/>
            <a:round/>
            <a:headEnd len="sm" w="sm" type="none"/>
            <a:tailEnd len="med" w="med" type="triangle"/>
          </a:ln>
        </p:spPr>
      </p:cxnSp>
      <p:sp>
        <p:nvSpPr>
          <p:cNvPr id="629" name="Google Shape;629;p81"/>
          <p:cNvSpPr txBox="1"/>
          <p:nvPr/>
        </p:nvSpPr>
        <p:spPr>
          <a:xfrm>
            <a:off x="7798850" y="4600425"/>
            <a:ext cx="4442700" cy="704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0" i="0" lang="en-US" sz="2000" u="none" cap="none" strike="noStrike">
                <a:solidFill>
                  <a:schemeClr val="dk1"/>
                </a:solidFill>
                <a:latin typeface="Calibri"/>
                <a:ea typeface="Calibri"/>
                <a:cs typeface="Calibri"/>
                <a:sym typeface="Calibri"/>
              </a:rPr>
              <a:t>La Plata River. NASA image by Jeff Schmaltz,</a:t>
            </a:r>
            <a:r>
              <a:rPr lang="en-US" sz="2000">
                <a:solidFill>
                  <a:schemeClr val="dk1"/>
                </a:solidFill>
                <a:latin typeface="Calibri"/>
                <a:ea typeface="Calibri"/>
                <a:cs typeface="Calibri"/>
                <a:sym typeface="Calibri"/>
              </a:rPr>
              <a:t> </a:t>
            </a:r>
            <a:r>
              <a:rPr b="0" i="0" lang="en-US" sz="2000" u="none" cap="none" strike="noStrike">
                <a:solidFill>
                  <a:schemeClr val="dk1"/>
                </a:solidFill>
                <a:latin typeface="Calibri"/>
                <a:ea typeface="Calibri"/>
                <a:cs typeface="Calibri"/>
                <a:sym typeface="Calibri"/>
              </a:rPr>
              <a:t>LANCE/EOSDIS MODIS Rapid Response</a:t>
            </a:r>
            <a:endParaRPr b="0" i="0" sz="2300" u="none" cap="none" strike="noStrike">
              <a:solidFill>
                <a:srgbClr val="000000"/>
              </a:solidFill>
              <a:latin typeface="Arial"/>
              <a:ea typeface="Arial"/>
              <a:cs typeface="Arial"/>
              <a:sym typeface="Arial"/>
            </a:endParaRPr>
          </a:p>
        </p:txBody>
      </p:sp>
      <p:sp>
        <p:nvSpPr>
          <p:cNvPr id="630" name="Google Shape;630;p81"/>
          <p:cNvSpPr txBox="1"/>
          <p:nvPr/>
        </p:nvSpPr>
        <p:spPr>
          <a:xfrm>
            <a:off x="3802625" y="5643713"/>
            <a:ext cx="4442700" cy="584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000"/>
              <a:buFont typeface="Arial"/>
              <a:buNone/>
            </a:pPr>
            <a:r>
              <a:rPr b="0" i="0" lang="en-US" sz="1600" u="none" cap="none" strike="noStrike">
                <a:solidFill>
                  <a:schemeClr val="dk1"/>
                </a:solidFill>
                <a:latin typeface="Calibri"/>
                <a:ea typeface="Calibri"/>
                <a:cs typeface="Calibri"/>
                <a:sym typeface="Calibri"/>
              </a:rPr>
              <a:t>C</a:t>
            </a:r>
            <a:r>
              <a:rPr b="0" i="0" lang="en-US" sz="1900" u="none" cap="none" strike="noStrike">
                <a:solidFill>
                  <a:schemeClr val="dk1"/>
                </a:solidFill>
                <a:latin typeface="Calibri"/>
                <a:ea typeface="Calibri"/>
                <a:cs typeface="Calibri"/>
                <a:sym typeface="Calibri"/>
              </a:rPr>
              <a:t>opernicus turbidity products ingested into RealEarth Platform (University of Wisconsin SSEC) </a:t>
            </a:r>
            <a:endParaRPr b="0" i="0" sz="1900" u="none" cap="none" strike="noStrike">
              <a:solidFill>
                <a:schemeClr val="dk1"/>
              </a:solidFill>
              <a:latin typeface="Calibri"/>
              <a:ea typeface="Calibri"/>
              <a:cs typeface="Calibri"/>
              <a:sym typeface="Calibri"/>
            </a:endParaRPr>
          </a:p>
        </p:txBody>
      </p:sp>
      <p:sp>
        <p:nvSpPr>
          <p:cNvPr id="631" name="Google Shape;631;p81"/>
          <p:cNvSpPr txBox="1"/>
          <p:nvPr/>
        </p:nvSpPr>
        <p:spPr>
          <a:xfrm>
            <a:off x="405125" y="4012625"/>
            <a:ext cx="3691200" cy="977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b="0" i="0" lang="en-US" sz="1800" u="none" cap="none" strike="noStrike">
                <a:solidFill>
                  <a:schemeClr val="dk1"/>
                </a:solidFill>
                <a:latin typeface="Calibri"/>
                <a:ea typeface="Calibri"/>
                <a:cs typeface="Calibri"/>
                <a:sym typeface="Calibri"/>
              </a:rPr>
              <a:t>Images are composites of turbidity data collected in December and July, respectively, over a span of three years using NASA's MODIS instrument. Credit: NASA/USF</a:t>
            </a:r>
            <a:endParaRPr b="0" i="0" sz="1800" u="none" cap="none" strike="noStrike">
              <a:solidFill>
                <a:schemeClr val="dk1"/>
              </a:solidFill>
              <a:latin typeface="Calibri"/>
              <a:ea typeface="Calibri"/>
              <a:cs typeface="Calibri"/>
              <a:sym typeface="Calibri"/>
            </a:endParaRPr>
          </a:p>
        </p:txBody>
      </p:sp>
      <p:pic>
        <p:nvPicPr>
          <p:cNvPr id="632" name="Google Shape;632;p81"/>
          <p:cNvPicPr preferRelativeResize="0"/>
          <p:nvPr/>
        </p:nvPicPr>
        <p:blipFill rotWithShape="1">
          <a:blip r:embed="rId8">
            <a:alphaModFix/>
          </a:blip>
          <a:srcRect b="0" l="0" r="0" t="0"/>
          <a:stretch/>
        </p:blipFill>
        <p:spPr>
          <a:xfrm>
            <a:off x="9652000" y="5627224"/>
            <a:ext cx="1849500" cy="1230777"/>
          </a:xfrm>
          <a:prstGeom prst="rect">
            <a:avLst/>
          </a:prstGeom>
          <a:noFill/>
          <a:ln>
            <a:noFill/>
          </a:ln>
        </p:spPr>
      </p:pic>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82"/>
          <p:cNvSpPr txBox="1"/>
          <p:nvPr>
            <p:ph type="title"/>
          </p:nvPr>
        </p:nvSpPr>
        <p:spPr>
          <a:xfrm>
            <a:off x="2133600" y="76200"/>
            <a:ext cx="10515600" cy="1077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solidFill>
                  <a:srgbClr val="FFC000"/>
                </a:solidFill>
                <a:latin typeface="Tahoma"/>
                <a:ea typeface="Tahoma"/>
                <a:cs typeface="Tahoma"/>
                <a:sym typeface="Tahoma"/>
              </a:rPr>
              <a:t>CEOS Coastal Observations, Applications, </a:t>
            </a:r>
            <a:br>
              <a:rPr lang="en-US">
                <a:solidFill>
                  <a:srgbClr val="FFC000"/>
                </a:solidFill>
                <a:latin typeface="Tahoma"/>
                <a:ea typeface="Tahoma"/>
                <a:cs typeface="Tahoma"/>
                <a:sym typeface="Tahoma"/>
              </a:rPr>
            </a:br>
            <a:r>
              <a:rPr lang="en-US">
                <a:solidFill>
                  <a:srgbClr val="FFC000"/>
                </a:solidFill>
                <a:latin typeface="Tahoma"/>
                <a:ea typeface="Tahoma"/>
                <a:cs typeface="Tahoma"/>
                <a:sym typeface="Tahoma"/>
              </a:rPr>
              <a:t>Services, and Tools: COAST</a:t>
            </a:r>
            <a:endParaRPr/>
          </a:p>
        </p:txBody>
      </p:sp>
      <p:sp>
        <p:nvSpPr>
          <p:cNvPr id="640" name="Google Shape;640;p82"/>
          <p:cNvSpPr txBox="1"/>
          <p:nvPr>
            <p:ph idx="10" type="dt"/>
          </p:nvPr>
        </p:nvSpPr>
        <p:spPr>
          <a:xfrm>
            <a:off x="838200" y="6356352"/>
            <a:ext cx="27432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1/11/2021</a:t>
            </a:r>
            <a:endParaRPr/>
          </a:p>
        </p:txBody>
      </p:sp>
      <p:sp>
        <p:nvSpPr>
          <p:cNvPr id="641" name="Google Shape;641;p82"/>
          <p:cNvSpPr txBox="1"/>
          <p:nvPr>
            <p:ph idx="11" type="ftr"/>
          </p:nvPr>
        </p:nvSpPr>
        <p:spPr>
          <a:xfrm>
            <a:off x="4038600" y="6356352"/>
            <a:ext cx="41148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                  USGCRP COASTS</a:t>
            </a:r>
            <a:endParaRPr/>
          </a:p>
        </p:txBody>
      </p:sp>
      <p:sp>
        <p:nvSpPr>
          <p:cNvPr id="642" name="Google Shape;642;p82"/>
          <p:cNvSpPr txBox="1"/>
          <p:nvPr>
            <p:ph idx="12" type="sldNum"/>
          </p:nvPr>
        </p:nvSpPr>
        <p:spPr>
          <a:xfrm>
            <a:off x="9652000" y="6324600"/>
            <a:ext cx="2540100" cy="246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a:t>‹#›</a:t>
            </a:fld>
            <a:endParaRPr/>
          </a:p>
        </p:txBody>
      </p:sp>
      <p:sp>
        <p:nvSpPr>
          <p:cNvPr id="643" name="Google Shape;643;p82"/>
          <p:cNvSpPr txBox="1"/>
          <p:nvPr/>
        </p:nvSpPr>
        <p:spPr>
          <a:xfrm>
            <a:off x="560175" y="1733450"/>
            <a:ext cx="6266400" cy="373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900"/>
              <a:buFont typeface="Arial"/>
              <a:buNone/>
            </a:pPr>
            <a:r>
              <a:rPr b="1" i="0" lang="en-US" sz="3900" u="none" cap="none" strike="noStrike">
                <a:solidFill>
                  <a:srgbClr val="000000"/>
                </a:solidFill>
                <a:latin typeface="Arial"/>
                <a:ea typeface="Arial"/>
                <a:cs typeface="Arial"/>
                <a:sym typeface="Arial"/>
              </a:rPr>
              <a:t>Themes:</a:t>
            </a:r>
            <a:endParaRPr b="1" i="0" sz="3900" u="none" cap="none" strike="noStrike">
              <a:solidFill>
                <a:srgbClr val="000000"/>
              </a:solidFill>
              <a:latin typeface="Arial"/>
              <a:ea typeface="Arial"/>
              <a:cs typeface="Arial"/>
              <a:sym typeface="Arial"/>
            </a:endParaRPr>
          </a:p>
          <a:p>
            <a:pPr indent="-425450" lvl="0" marL="457200" marR="0" rtl="0" algn="l">
              <a:lnSpc>
                <a:spcPct val="100000"/>
              </a:lnSpc>
              <a:spcBef>
                <a:spcPts val="0"/>
              </a:spcBef>
              <a:spcAft>
                <a:spcPts val="0"/>
              </a:spcAft>
              <a:buClr>
                <a:srgbClr val="000000"/>
              </a:buClr>
              <a:buSzPts val="3100"/>
              <a:buFont typeface="Arial"/>
              <a:buAutoNum type="arabicPeriod"/>
            </a:pPr>
            <a:r>
              <a:rPr b="0" i="0" lang="en-US" sz="3100" u="none" cap="none" strike="noStrike">
                <a:solidFill>
                  <a:srgbClr val="000000"/>
                </a:solidFill>
                <a:latin typeface="Arial"/>
                <a:ea typeface="Arial"/>
                <a:cs typeface="Arial"/>
                <a:sym typeface="Arial"/>
              </a:rPr>
              <a:t>Coastal Characterization </a:t>
            </a:r>
            <a:endParaRPr b="0" i="0" sz="3100" u="none" cap="none" strike="noStrike">
              <a:solidFill>
                <a:srgbClr val="000000"/>
              </a:solidFill>
              <a:latin typeface="Arial"/>
              <a:ea typeface="Arial"/>
              <a:cs typeface="Arial"/>
              <a:sym typeface="Arial"/>
            </a:endParaRPr>
          </a:p>
          <a:p>
            <a:pPr indent="-425450" lvl="1" marL="914400" marR="0" rtl="0" algn="l">
              <a:lnSpc>
                <a:spcPct val="100000"/>
              </a:lnSpc>
              <a:spcBef>
                <a:spcPts val="0"/>
              </a:spcBef>
              <a:spcAft>
                <a:spcPts val="0"/>
              </a:spcAft>
              <a:buClr>
                <a:srgbClr val="000000"/>
              </a:buClr>
              <a:buSzPts val="3100"/>
              <a:buFont typeface="Arial"/>
              <a:buAutoNum type="alphaLcPeriod"/>
            </a:pPr>
            <a:r>
              <a:rPr b="0" i="0" lang="en-US" sz="3100" u="none" cap="none" strike="noStrike">
                <a:solidFill>
                  <a:srgbClr val="000000"/>
                </a:solidFill>
                <a:latin typeface="Arial"/>
                <a:ea typeface="Arial"/>
                <a:cs typeface="Arial"/>
                <a:sym typeface="Arial"/>
              </a:rPr>
              <a:t>Shoreline mapping </a:t>
            </a:r>
            <a:endParaRPr b="0" i="0" sz="3100" u="none" cap="none" strike="noStrike">
              <a:solidFill>
                <a:srgbClr val="000000"/>
              </a:solidFill>
              <a:latin typeface="Arial"/>
              <a:ea typeface="Arial"/>
              <a:cs typeface="Arial"/>
              <a:sym typeface="Arial"/>
            </a:endParaRPr>
          </a:p>
          <a:p>
            <a:pPr indent="-425450" lvl="1" marL="914400" marR="0" rtl="0" algn="l">
              <a:lnSpc>
                <a:spcPct val="100000"/>
              </a:lnSpc>
              <a:spcBef>
                <a:spcPts val="0"/>
              </a:spcBef>
              <a:spcAft>
                <a:spcPts val="0"/>
              </a:spcAft>
              <a:buClr>
                <a:srgbClr val="000000"/>
              </a:buClr>
              <a:buSzPts val="3100"/>
              <a:buFont typeface="Arial"/>
              <a:buAutoNum type="alphaLcPeriod"/>
            </a:pPr>
            <a:r>
              <a:rPr b="0" i="0" lang="en-US" sz="3100" u="none" cap="none" strike="noStrike">
                <a:latin typeface="Arial"/>
                <a:ea typeface="Arial"/>
                <a:cs typeface="Arial"/>
                <a:sym typeface="Arial"/>
              </a:rPr>
              <a:t>Bathymetry</a:t>
            </a:r>
            <a:r>
              <a:rPr b="0" i="0" lang="en-US" sz="3100" u="none" cap="none" strike="noStrike">
                <a:solidFill>
                  <a:srgbClr val="000000"/>
                </a:solidFill>
                <a:latin typeface="Arial"/>
                <a:ea typeface="Arial"/>
                <a:cs typeface="Arial"/>
                <a:sym typeface="Arial"/>
              </a:rPr>
              <a:t>/elevation</a:t>
            </a:r>
            <a:endParaRPr b="0" i="0" sz="3100" u="none" cap="none" strike="noStrike">
              <a:solidFill>
                <a:srgbClr val="000000"/>
              </a:solidFill>
              <a:latin typeface="Arial"/>
              <a:ea typeface="Arial"/>
              <a:cs typeface="Arial"/>
              <a:sym typeface="Arial"/>
            </a:endParaRPr>
          </a:p>
          <a:p>
            <a:pPr indent="-425450" lvl="0" marL="457200" marR="0" rtl="0" algn="l">
              <a:lnSpc>
                <a:spcPct val="100000"/>
              </a:lnSpc>
              <a:spcBef>
                <a:spcPts val="0"/>
              </a:spcBef>
              <a:spcAft>
                <a:spcPts val="0"/>
              </a:spcAft>
              <a:buClr>
                <a:srgbClr val="000000"/>
              </a:buClr>
              <a:buSzPts val="3100"/>
              <a:buFont typeface="Arial"/>
              <a:buAutoNum type="arabicPeriod"/>
            </a:pPr>
            <a:r>
              <a:rPr b="0" i="0" lang="en-US" sz="3100" u="none" cap="none" strike="noStrike">
                <a:latin typeface="Arial"/>
                <a:ea typeface="Arial"/>
                <a:cs typeface="Arial"/>
                <a:sym typeface="Arial"/>
              </a:rPr>
              <a:t>Flooding </a:t>
            </a:r>
            <a:r>
              <a:rPr b="0" i="0" lang="en-US" sz="3100" u="none" cap="none" strike="noStrike">
                <a:solidFill>
                  <a:srgbClr val="000000"/>
                </a:solidFill>
                <a:latin typeface="Arial"/>
                <a:ea typeface="Arial"/>
                <a:cs typeface="Arial"/>
                <a:sym typeface="Arial"/>
              </a:rPr>
              <a:t>- WG Disasters</a:t>
            </a:r>
            <a:endParaRPr b="0" i="0" sz="3100" u="none" cap="none" strike="noStrike">
              <a:solidFill>
                <a:srgbClr val="000000"/>
              </a:solidFill>
              <a:latin typeface="Arial"/>
              <a:ea typeface="Arial"/>
              <a:cs typeface="Arial"/>
              <a:sym typeface="Arial"/>
            </a:endParaRPr>
          </a:p>
          <a:p>
            <a:pPr indent="-425450" lvl="0" marL="457200" marR="0" rtl="0" algn="l">
              <a:lnSpc>
                <a:spcPct val="100000"/>
              </a:lnSpc>
              <a:spcBef>
                <a:spcPts val="0"/>
              </a:spcBef>
              <a:spcAft>
                <a:spcPts val="0"/>
              </a:spcAft>
              <a:buSzPts val="3100"/>
              <a:buFont typeface="Arial"/>
              <a:buAutoNum type="arabicPeriod"/>
            </a:pPr>
            <a:r>
              <a:rPr b="0" i="0" lang="en-US" sz="3100" u="none" cap="none" strike="noStrike">
                <a:latin typeface="Arial"/>
                <a:ea typeface="Arial"/>
                <a:cs typeface="Arial"/>
                <a:sym typeface="Arial"/>
              </a:rPr>
              <a:t>Turbidity and Sediment Loading</a:t>
            </a:r>
            <a:endParaRPr b="0" i="0" sz="3100" u="none" cap="none" strike="noStrike">
              <a:latin typeface="Arial"/>
              <a:ea typeface="Arial"/>
              <a:cs typeface="Arial"/>
              <a:sym typeface="Arial"/>
            </a:endParaRPr>
          </a:p>
          <a:p>
            <a:pPr indent="-425450" lvl="0" marL="457200" marR="0" rtl="0" algn="l">
              <a:lnSpc>
                <a:spcPct val="100000"/>
              </a:lnSpc>
              <a:spcBef>
                <a:spcPts val="0"/>
              </a:spcBef>
              <a:spcAft>
                <a:spcPts val="0"/>
              </a:spcAft>
              <a:buClr>
                <a:srgbClr val="FF0000"/>
              </a:buClr>
              <a:buSzPts val="3100"/>
              <a:buFont typeface="Arial"/>
              <a:buAutoNum type="arabicPeriod"/>
            </a:pPr>
            <a:r>
              <a:rPr b="0" i="0" lang="en-US" sz="3100" u="none" cap="none" strike="noStrike">
                <a:solidFill>
                  <a:srgbClr val="FF0000"/>
                </a:solidFill>
                <a:latin typeface="Arial"/>
                <a:ea typeface="Arial"/>
                <a:cs typeface="Arial"/>
                <a:sym typeface="Arial"/>
              </a:rPr>
              <a:t>Coastal Eutrophication</a:t>
            </a:r>
            <a:endParaRPr b="0" i="0" sz="3100" u="none" cap="none" strike="noStrike">
              <a:solidFill>
                <a:srgbClr val="FF0000"/>
              </a:solidFill>
              <a:latin typeface="Arial"/>
              <a:ea typeface="Arial"/>
              <a:cs typeface="Arial"/>
              <a:sym typeface="Arial"/>
            </a:endParaRPr>
          </a:p>
        </p:txBody>
      </p:sp>
      <p:sp>
        <p:nvSpPr>
          <p:cNvPr id="644" name="Google Shape;644;p82"/>
          <p:cNvSpPr txBox="1"/>
          <p:nvPr/>
        </p:nvSpPr>
        <p:spPr>
          <a:xfrm>
            <a:off x="7101175" y="1810650"/>
            <a:ext cx="4945200" cy="385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b="1" i="0" lang="en-US" sz="3400" u="none" cap="none" strike="noStrike">
                <a:solidFill>
                  <a:srgbClr val="000000"/>
                </a:solidFill>
                <a:latin typeface="Arial"/>
                <a:ea typeface="Arial"/>
                <a:cs typeface="Arial"/>
                <a:sym typeface="Arial"/>
              </a:rPr>
              <a:t>Crosscutting Areas:</a:t>
            </a:r>
            <a:endParaRPr b="1" i="0" sz="3400" u="none" cap="none" strike="noStrike">
              <a:solidFill>
                <a:srgbClr val="000000"/>
              </a:solidFill>
              <a:latin typeface="Arial"/>
              <a:ea typeface="Arial"/>
              <a:cs typeface="Arial"/>
              <a:sym typeface="Arial"/>
            </a:endParaRPr>
          </a:p>
          <a:p>
            <a:pPr indent="-425450" lvl="0" marL="457200" marR="0" rtl="0" algn="l">
              <a:lnSpc>
                <a:spcPct val="100000"/>
              </a:lnSpc>
              <a:spcBef>
                <a:spcPts val="0"/>
              </a:spcBef>
              <a:spcAft>
                <a:spcPts val="0"/>
              </a:spcAft>
              <a:buClr>
                <a:srgbClr val="FF0000"/>
              </a:buClr>
              <a:buSzPts val="3100"/>
              <a:buFont typeface="Arial"/>
              <a:buChar char="●"/>
            </a:pPr>
            <a:r>
              <a:rPr b="0" i="0" lang="en-US" sz="3100" u="none" cap="none" strike="noStrike">
                <a:solidFill>
                  <a:srgbClr val="FF0000"/>
                </a:solidFill>
                <a:latin typeface="Arial"/>
                <a:ea typeface="Arial"/>
                <a:cs typeface="Arial"/>
                <a:sym typeface="Arial"/>
              </a:rPr>
              <a:t>Continental shorelines</a:t>
            </a:r>
            <a:endParaRPr b="0" i="0" sz="3100" u="none" cap="none" strike="noStrike">
              <a:solidFill>
                <a:srgbClr val="FF0000"/>
              </a:solidFill>
              <a:latin typeface="Arial"/>
              <a:ea typeface="Arial"/>
              <a:cs typeface="Arial"/>
              <a:sym typeface="Arial"/>
            </a:endParaRPr>
          </a:p>
          <a:p>
            <a:pPr indent="-425450" lvl="0" marL="457200" marR="0" rtl="0" algn="l">
              <a:lnSpc>
                <a:spcPct val="100000"/>
              </a:lnSpc>
              <a:spcBef>
                <a:spcPts val="0"/>
              </a:spcBef>
              <a:spcAft>
                <a:spcPts val="0"/>
              </a:spcAft>
              <a:buSzPts val="3100"/>
              <a:buFont typeface="Arial"/>
              <a:buChar char="●"/>
            </a:pPr>
            <a:r>
              <a:rPr b="0" i="0" lang="en-US" sz="3100" u="none" cap="none" strike="noStrike">
                <a:latin typeface="Arial"/>
                <a:ea typeface="Arial"/>
                <a:cs typeface="Arial"/>
                <a:sym typeface="Arial"/>
              </a:rPr>
              <a:t>Small Island Nations</a:t>
            </a:r>
            <a:endParaRPr b="0" i="0" sz="3100" u="none" cap="none" strike="noStrike">
              <a:latin typeface="Arial"/>
              <a:ea typeface="Arial"/>
              <a:cs typeface="Arial"/>
              <a:sym typeface="Arial"/>
            </a:endParaRPr>
          </a:p>
          <a:p>
            <a:pPr indent="-425450" lvl="0" marL="457200" marR="0" rtl="0" algn="l">
              <a:lnSpc>
                <a:spcPct val="100000"/>
              </a:lnSpc>
              <a:spcBef>
                <a:spcPts val="0"/>
              </a:spcBef>
              <a:spcAft>
                <a:spcPts val="0"/>
              </a:spcAft>
              <a:buClr>
                <a:srgbClr val="000000"/>
              </a:buClr>
              <a:buSzPts val="3100"/>
              <a:buFont typeface="Arial"/>
              <a:buChar char="●"/>
            </a:pPr>
            <a:r>
              <a:rPr b="0" i="0" lang="en-US" sz="3100" u="none" cap="none" strike="noStrike">
                <a:solidFill>
                  <a:srgbClr val="000000"/>
                </a:solidFill>
                <a:latin typeface="Arial"/>
                <a:ea typeface="Arial"/>
                <a:cs typeface="Arial"/>
                <a:sym typeface="Arial"/>
              </a:rPr>
              <a:t>Resource Impacts (SAV, Mangroves, Corals, Human Health)</a:t>
            </a:r>
            <a:endParaRPr b="0" i="0" sz="3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83"/>
          <p:cNvSpPr txBox="1"/>
          <p:nvPr>
            <p:ph type="title"/>
          </p:nvPr>
        </p:nvSpPr>
        <p:spPr>
          <a:xfrm>
            <a:off x="2133600" y="76200"/>
            <a:ext cx="10515600" cy="1077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solidFill>
                  <a:srgbClr val="FFC000"/>
                </a:solidFill>
                <a:latin typeface="Tahoma"/>
                <a:ea typeface="Tahoma"/>
                <a:cs typeface="Tahoma"/>
                <a:sym typeface="Tahoma"/>
              </a:rPr>
              <a:t>CEOS Coastal Observations, Applications, </a:t>
            </a:r>
            <a:br>
              <a:rPr lang="en-US">
                <a:solidFill>
                  <a:srgbClr val="FFC000"/>
                </a:solidFill>
                <a:latin typeface="Tahoma"/>
                <a:ea typeface="Tahoma"/>
                <a:cs typeface="Tahoma"/>
                <a:sym typeface="Tahoma"/>
              </a:rPr>
            </a:br>
            <a:r>
              <a:rPr lang="en-US">
                <a:solidFill>
                  <a:srgbClr val="FFC000"/>
                </a:solidFill>
                <a:latin typeface="Tahoma"/>
                <a:ea typeface="Tahoma"/>
                <a:cs typeface="Tahoma"/>
                <a:sym typeface="Tahoma"/>
              </a:rPr>
              <a:t>Services, and Tools: COAST</a:t>
            </a:r>
            <a:endParaRPr/>
          </a:p>
        </p:txBody>
      </p:sp>
      <p:sp>
        <p:nvSpPr>
          <p:cNvPr id="652" name="Google Shape;652;p83"/>
          <p:cNvSpPr txBox="1"/>
          <p:nvPr>
            <p:ph idx="10" type="dt"/>
          </p:nvPr>
        </p:nvSpPr>
        <p:spPr>
          <a:xfrm>
            <a:off x="838200" y="6356352"/>
            <a:ext cx="27432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1/11/2021</a:t>
            </a:r>
            <a:endParaRPr/>
          </a:p>
        </p:txBody>
      </p:sp>
      <p:sp>
        <p:nvSpPr>
          <p:cNvPr id="653" name="Google Shape;653;p83"/>
          <p:cNvSpPr txBox="1"/>
          <p:nvPr>
            <p:ph idx="11" type="ftr"/>
          </p:nvPr>
        </p:nvSpPr>
        <p:spPr>
          <a:xfrm>
            <a:off x="4038600" y="6356352"/>
            <a:ext cx="41148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              USGCRP COASTS</a:t>
            </a:r>
            <a:endParaRPr/>
          </a:p>
        </p:txBody>
      </p:sp>
      <p:sp>
        <p:nvSpPr>
          <p:cNvPr id="654" name="Google Shape;654;p83"/>
          <p:cNvSpPr txBox="1"/>
          <p:nvPr>
            <p:ph idx="12" type="sldNum"/>
          </p:nvPr>
        </p:nvSpPr>
        <p:spPr>
          <a:xfrm>
            <a:off x="9652000" y="6324600"/>
            <a:ext cx="2540100" cy="246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a:t>‹#›</a:t>
            </a:fld>
            <a:endParaRPr/>
          </a:p>
        </p:txBody>
      </p:sp>
      <p:sp>
        <p:nvSpPr>
          <p:cNvPr id="655" name="Google Shape;655;p83"/>
          <p:cNvSpPr txBox="1"/>
          <p:nvPr/>
        </p:nvSpPr>
        <p:spPr>
          <a:xfrm>
            <a:off x="402475" y="1538950"/>
            <a:ext cx="4278900" cy="584700"/>
          </a:xfrm>
          <a:prstGeom prst="rect">
            <a:avLst/>
          </a:pr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2569"/>
              </a:buClr>
              <a:buSzPts val="3200"/>
              <a:buFont typeface="Arial"/>
              <a:buNone/>
            </a:pPr>
            <a:r>
              <a:rPr b="0" i="0" lang="en-US" sz="3200" u="none" cap="none" strike="noStrike">
                <a:solidFill>
                  <a:srgbClr val="002569"/>
                </a:solidFill>
                <a:latin typeface="Arial"/>
                <a:ea typeface="Arial"/>
                <a:cs typeface="Arial"/>
                <a:sym typeface="Arial"/>
              </a:rPr>
              <a:t>Coastal Eutrophication</a:t>
            </a:r>
            <a:endParaRPr b="0" i="0" sz="1400" u="none" cap="none" strike="noStrike">
              <a:solidFill>
                <a:srgbClr val="000000"/>
              </a:solidFill>
              <a:latin typeface="Arial"/>
              <a:ea typeface="Arial"/>
              <a:cs typeface="Arial"/>
              <a:sym typeface="Arial"/>
            </a:endParaRPr>
          </a:p>
        </p:txBody>
      </p:sp>
      <p:pic>
        <p:nvPicPr>
          <p:cNvPr id="656" name="Google Shape;656;p83"/>
          <p:cNvPicPr preferRelativeResize="0"/>
          <p:nvPr/>
        </p:nvPicPr>
        <p:blipFill rotWithShape="1">
          <a:blip r:embed="rId3">
            <a:alphaModFix/>
          </a:blip>
          <a:srcRect b="0" l="0" r="0" t="0"/>
          <a:stretch/>
        </p:blipFill>
        <p:spPr>
          <a:xfrm>
            <a:off x="0" y="1253275"/>
            <a:ext cx="6423167" cy="1495525"/>
          </a:xfrm>
          <a:prstGeom prst="rect">
            <a:avLst/>
          </a:prstGeom>
          <a:noFill/>
          <a:ln>
            <a:noFill/>
          </a:ln>
        </p:spPr>
      </p:pic>
      <p:pic>
        <p:nvPicPr>
          <p:cNvPr id="657" name="Google Shape;657;p83"/>
          <p:cNvPicPr preferRelativeResize="0"/>
          <p:nvPr/>
        </p:nvPicPr>
        <p:blipFill rotWithShape="1">
          <a:blip r:embed="rId4">
            <a:alphaModFix/>
          </a:blip>
          <a:srcRect b="0" l="0" r="-7272" t="0"/>
          <a:stretch/>
        </p:blipFill>
        <p:spPr>
          <a:xfrm>
            <a:off x="4865625" y="2225157"/>
            <a:ext cx="7635625" cy="4632849"/>
          </a:xfrm>
          <a:prstGeom prst="rect">
            <a:avLst/>
          </a:prstGeom>
          <a:noFill/>
          <a:ln>
            <a:noFill/>
          </a:ln>
        </p:spPr>
      </p:pic>
      <p:pic>
        <p:nvPicPr>
          <p:cNvPr id="658" name="Google Shape;658;p83"/>
          <p:cNvPicPr preferRelativeResize="0"/>
          <p:nvPr/>
        </p:nvPicPr>
        <p:blipFill rotWithShape="1">
          <a:blip r:embed="rId5">
            <a:alphaModFix/>
          </a:blip>
          <a:srcRect b="0" l="0" r="0" t="0"/>
          <a:stretch/>
        </p:blipFill>
        <p:spPr>
          <a:xfrm>
            <a:off x="250075" y="2917643"/>
            <a:ext cx="1905000" cy="1905000"/>
          </a:xfrm>
          <a:prstGeom prst="rect">
            <a:avLst/>
          </a:prstGeom>
          <a:noFill/>
          <a:ln>
            <a:noFill/>
          </a:ln>
        </p:spPr>
      </p:pic>
      <p:pic>
        <p:nvPicPr>
          <p:cNvPr id="659" name="Google Shape;659;p83"/>
          <p:cNvPicPr preferRelativeResize="0"/>
          <p:nvPr/>
        </p:nvPicPr>
        <p:blipFill rotWithShape="1">
          <a:blip r:embed="rId6">
            <a:alphaModFix/>
          </a:blip>
          <a:srcRect b="0" l="0" r="0" t="0"/>
          <a:stretch/>
        </p:blipFill>
        <p:spPr>
          <a:xfrm>
            <a:off x="2184900" y="4280800"/>
            <a:ext cx="2648874" cy="1785806"/>
          </a:xfrm>
          <a:prstGeom prst="rect">
            <a:avLst/>
          </a:prstGeom>
          <a:noFill/>
          <a:ln>
            <a:noFill/>
          </a:ln>
        </p:spPr>
      </p:pic>
    </p:spTree>
  </p:cSld>
  <p:clrMapOvr>
    <a:masterClrMapping/>
  </p:clrMapOvr>
  <p:transition spd="slow">
    <p:fade/>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84"/>
          <p:cNvSpPr txBox="1"/>
          <p:nvPr>
            <p:ph type="title"/>
          </p:nvPr>
        </p:nvSpPr>
        <p:spPr>
          <a:xfrm>
            <a:off x="2133600" y="76200"/>
            <a:ext cx="10515600" cy="1077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solidFill>
                  <a:srgbClr val="FFC000"/>
                </a:solidFill>
                <a:latin typeface="Tahoma"/>
                <a:ea typeface="Tahoma"/>
                <a:cs typeface="Tahoma"/>
                <a:sym typeface="Tahoma"/>
              </a:rPr>
              <a:t>CEOS Coastal Observations, Applications, </a:t>
            </a:r>
            <a:br>
              <a:rPr lang="en-US">
                <a:solidFill>
                  <a:srgbClr val="FFC000"/>
                </a:solidFill>
                <a:latin typeface="Tahoma"/>
                <a:ea typeface="Tahoma"/>
                <a:cs typeface="Tahoma"/>
                <a:sym typeface="Tahoma"/>
              </a:rPr>
            </a:br>
            <a:r>
              <a:rPr lang="en-US">
                <a:solidFill>
                  <a:srgbClr val="FFC000"/>
                </a:solidFill>
                <a:latin typeface="Tahoma"/>
                <a:ea typeface="Tahoma"/>
                <a:cs typeface="Tahoma"/>
                <a:sym typeface="Tahoma"/>
              </a:rPr>
              <a:t>Services, and Tools: COAST</a:t>
            </a:r>
            <a:endParaRPr/>
          </a:p>
        </p:txBody>
      </p:sp>
      <p:sp>
        <p:nvSpPr>
          <p:cNvPr id="667" name="Google Shape;667;p84"/>
          <p:cNvSpPr txBox="1"/>
          <p:nvPr>
            <p:ph idx="10" type="dt"/>
          </p:nvPr>
        </p:nvSpPr>
        <p:spPr>
          <a:xfrm>
            <a:off x="838200" y="6356352"/>
            <a:ext cx="27432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1/11/2021</a:t>
            </a:r>
            <a:endParaRPr/>
          </a:p>
        </p:txBody>
      </p:sp>
      <p:sp>
        <p:nvSpPr>
          <p:cNvPr id="668" name="Google Shape;668;p84"/>
          <p:cNvSpPr txBox="1"/>
          <p:nvPr>
            <p:ph idx="11" type="ftr"/>
          </p:nvPr>
        </p:nvSpPr>
        <p:spPr>
          <a:xfrm>
            <a:off x="4038600" y="6356352"/>
            <a:ext cx="41148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     USGCRP COASTS</a:t>
            </a:r>
            <a:endParaRPr/>
          </a:p>
        </p:txBody>
      </p:sp>
      <p:sp>
        <p:nvSpPr>
          <p:cNvPr id="669" name="Google Shape;669;p84"/>
          <p:cNvSpPr txBox="1"/>
          <p:nvPr>
            <p:ph idx="12" type="sldNum"/>
          </p:nvPr>
        </p:nvSpPr>
        <p:spPr>
          <a:xfrm>
            <a:off x="9652000" y="6324600"/>
            <a:ext cx="2540100" cy="246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a:t>‹#›</a:t>
            </a:fld>
            <a:endParaRPr/>
          </a:p>
        </p:txBody>
      </p:sp>
      <p:sp>
        <p:nvSpPr>
          <p:cNvPr id="670" name="Google Shape;670;p84"/>
          <p:cNvSpPr txBox="1"/>
          <p:nvPr/>
        </p:nvSpPr>
        <p:spPr>
          <a:xfrm>
            <a:off x="3161764" y="3288268"/>
            <a:ext cx="63234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2569"/>
                </a:solidFill>
                <a:latin typeface="Arial"/>
                <a:ea typeface="Arial"/>
                <a:cs typeface="Arial"/>
                <a:sym typeface="Arial"/>
              </a:rPr>
              <a:t> </a:t>
            </a:r>
            <a:endParaRPr b="0" i="0" sz="1800" u="none" cap="none" strike="noStrike">
              <a:solidFill>
                <a:srgbClr val="002569"/>
              </a:solidFill>
              <a:latin typeface="Arial"/>
              <a:ea typeface="Arial"/>
              <a:cs typeface="Arial"/>
              <a:sym typeface="Arial"/>
            </a:endParaRPr>
          </a:p>
        </p:txBody>
      </p:sp>
      <p:sp>
        <p:nvSpPr>
          <p:cNvPr id="671" name="Google Shape;671;p84"/>
          <p:cNvSpPr txBox="1"/>
          <p:nvPr/>
        </p:nvSpPr>
        <p:spPr>
          <a:xfrm>
            <a:off x="603250" y="1238525"/>
            <a:ext cx="5155800" cy="4468800"/>
          </a:xfrm>
          <a:prstGeom prst="rect">
            <a:avLst/>
          </a:pr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2569"/>
              </a:buClr>
              <a:buSzPts val="3200"/>
              <a:buFont typeface="Arial"/>
              <a:buNone/>
            </a:pPr>
            <a:r>
              <a:rPr b="0" i="0" lang="en-US" sz="3200" u="none" cap="none" strike="noStrike">
                <a:solidFill>
                  <a:srgbClr val="002569"/>
                </a:solidFill>
                <a:latin typeface="Arial"/>
                <a:ea typeface="Arial"/>
                <a:cs typeface="Arial"/>
                <a:sym typeface="Arial"/>
              </a:rPr>
              <a:t>Needs:</a:t>
            </a:r>
            <a:endParaRPr b="0" i="0" sz="3200" u="none" cap="none" strike="noStrike">
              <a:solidFill>
                <a:srgbClr val="002569"/>
              </a:solidFill>
              <a:latin typeface="Arial"/>
              <a:ea typeface="Arial"/>
              <a:cs typeface="Arial"/>
              <a:sym typeface="Arial"/>
            </a:endParaRPr>
          </a:p>
          <a:p>
            <a:pPr indent="0" lvl="0" marL="0" marR="0" rtl="0" algn="l">
              <a:lnSpc>
                <a:spcPct val="100000"/>
              </a:lnSpc>
              <a:spcBef>
                <a:spcPts val="0"/>
              </a:spcBef>
              <a:spcAft>
                <a:spcPts val="0"/>
              </a:spcAft>
              <a:buClr>
                <a:srgbClr val="002569"/>
              </a:buClr>
              <a:buSzPts val="3200"/>
              <a:buFont typeface="Arial"/>
              <a:buNone/>
            </a:pPr>
            <a:r>
              <a:rPr b="0" i="0" lang="en-US" sz="1700" u="none" cap="none" strike="noStrike">
                <a:solidFill>
                  <a:srgbClr val="002569"/>
                </a:solidFill>
                <a:latin typeface="Arial"/>
                <a:ea typeface="Arial"/>
                <a:cs typeface="Arial"/>
                <a:sym typeface="Arial"/>
              </a:rPr>
              <a:t>Shoreline mapping/coastal elevation</a:t>
            </a:r>
            <a:endParaRPr b="0" i="0" sz="1700" u="none" cap="none" strike="noStrike">
              <a:solidFill>
                <a:srgbClr val="002569"/>
              </a:solidFill>
              <a:latin typeface="Arial"/>
              <a:ea typeface="Arial"/>
              <a:cs typeface="Arial"/>
              <a:sym typeface="Arial"/>
            </a:endParaRPr>
          </a:p>
          <a:p>
            <a:pPr indent="0" lvl="0" marL="457200" marR="0" rtl="0" algn="l">
              <a:lnSpc>
                <a:spcPct val="100000"/>
              </a:lnSpc>
              <a:spcBef>
                <a:spcPts val="0"/>
              </a:spcBef>
              <a:spcAft>
                <a:spcPts val="0"/>
              </a:spcAft>
              <a:buClr>
                <a:srgbClr val="002569"/>
              </a:buClr>
              <a:buSzPts val="3200"/>
              <a:buFont typeface="Arial"/>
              <a:buNone/>
            </a:pPr>
            <a:r>
              <a:rPr b="0" i="0" lang="en-US" sz="1700" u="none" cap="none" strike="noStrike">
                <a:solidFill>
                  <a:srgbClr val="002569"/>
                </a:solidFill>
                <a:latin typeface="Arial"/>
                <a:ea typeface="Arial"/>
                <a:cs typeface="Arial"/>
                <a:sym typeface="Arial"/>
              </a:rPr>
              <a:t>island elevations are a big unknown</a:t>
            </a:r>
            <a:endParaRPr b="0" i="0" sz="1700" u="none" cap="none" strike="noStrike">
              <a:solidFill>
                <a:srgbClr val="002569"/>
              </a:solidFill>
              <a:latin typeface="Arial"/>
              <a:ea typeface="Arial"/>
              <a:cs typeface="Arial"/>
              <a:sym typeface="Arial"/>
            </a:endParaRPr>
          </a:p>
          <a:p>
            <a:pPr indent="0" lvl="0" marL="457200" marR="0" rtl="0" algn="l">
              <a:lnSpc>
                <a:spcPct val="100000"/>
              </a:lnSpc>
              <a:spcBef>
                <a:spcPts val="0"/>
              </a:spcBef>
              <a:spcAft>
                <a:spcPts val="0"/>
              </a:spcAft>
              <a:buClr>
                <a:schemeClr val="dk1"/>
              </a:buClr>
              <a:buSzPts val="1100"/>
              <a:buFont typeface="Arial"/>
              <a:buNone/>
            </a:pPr>
            <a:r>
              <a:rPr b="0" i="0" lang="en-US" sz="1700" u="none" cap="none" strike="noStrike">
                <a:solidFill>
                  <a:srgbClr val="002569"/>
                </a:solidFill>
                <a:latin typeface="Arial"/>
                <a:ea typeface="Arial"/>
                <a:cs typeface="Arial"/>
                <a:sym typeface="Arial"/>
              </a:rPr>
              <a:t>Shore line detection- SAR/ICESAT-2</a:t>
            </a:r>
            <a:endParaRPr b="0" i="0" sz="1700" u="none" cap="none" strike="noStrike">
              <a:solidFill>
                <a:srgbClr val="002569"/>
              </a:solidFill>
              <a:latin typeface="Arial"/>
              <a:ea typeface="Arial"/>
              <a:cs typeface="Arial"/>
              <a:sym typeface="Arial"/>
            </a:endParaRPr>
          </a:p>
          <a:p>
            <a:pPr indent="0" lvl="0" marL="457200" marR="0" rtl="0" algn="l">
              <a:lnSpc>
                <a:spcPct val="100000"/>
              </a:lnSpc>
              <a:spcBef>
                <a:spcPts val="0"/>
              </a:spcBef>
              <a:spcAft>
                <a:spcPts val="0"/>
              </a:spcAft>
              <a:buClr>
                <a:schemeClr val="dk1"/>
              </a:buClr>
              <a:buSzPts val="1100"/>
              <a:buFont typeface="Arial"/>
              <a:buNone/>
            </a:pPr>
            <a:r>
              <a:rPr b="0" i="0" lang="en-US" sz="1700" u="none" cap="none" strike="noStrike">
                <a:solidFill>
                  <a:srgbClr val="002569"/>
                </a:solidFill>
                <a:latin typeface="Arial"/>
                <a:ea typeface="Arial"/>
                <a:cs typeface="Arial"/>
                <a:sym typeface="Arial"/>
              </a:rPr>
              <a:t>Flood maps/Flood extent- SAR/ICESAT-2</a:t>
            </a:r>
            <a:endParaRPr b="0" i="0" sz="1700" u="none" cap="none" strike="noStrike">
              <a:solidFill>
                <a:srgbClr val="002569"/>
              </a:solidFill>
              <a:latin typeface="Arial"/>
              <a:ea typeface="Arial"/>
              <a:cs typeface="Arial"/>
              <a:sym typeface="Arial"/>
            </a:endParaRPr>
          </a:p>
          <a:p>
            <a:pPr indent="0" lvl="0" marL="457200" marR="0" rtl="0" algn="l">
              <a:lnSpc>
                <a:spcPct val="100000"/>
              </a:lnSpc>
              <a:spcBef>
                <a:spcPts val="0"/>
              </a:spcBef>
              <a:spcAft>
                <a:spcPts val="0"/>
              </a:spcAft>
              <a:buClr>
                <a:schemeClr val="dk1"/>
              </a:buClr>
              <a:buSzPts val="1100"/>
              <a:buFont typeface="Arial"/>
              <a:buNone/>
            </a:pPr>
            <a:r>
              <a:rPr b="0" i="0" lang="en-US" sz="1700" u="none" cap="none" strike="noStrike">
                <a:solidFill>
                  <a:srgbClr val="002569"/>
                </a:solidFill>
                <a:latin typeface="Arial"/>
                <a:ea typeface="Arial"/>
                <a:cs typeface="Arial"/>
                <a:sym typeface="Arial"/>
              </a:rPr>
              <a:t>Bathymetry - optical data and SAR data</a:t>
            </a:r>
            <a:endParaRPr b="0" i="0" sz="1700" u="none" cap="none" strike="noStrike">
              <a:solidFill>
                <a:srgbClr val="002569"/>
              </a:solidFill>
              <a:latin typeface="Arial"/>
              <a:ea typeface="Arial"/>
              <a:cs typeface="Arial"/>
              <a:sym typeface="Arial"/>
            </a:endParaRPr>
          </a:p>
          <a:p>
            <a:pPr indent="-228600" lvl="0" marL="685800" marR="0" rtl="0" algn="l">
              <a:lnSpc>
                <a:spcPct val="100000"/>
              </a:lnSpc>
              <a:spcBef>
                <a:spcPts val="0"/>
              </a:spcBef>
              <a:spcAft>
                <a:spcPts val="0"/>
              </a:spcAft>
              <a:buClr>
                <a:schemeClr val="dk1"/>
              </a:buClr>
              <a:buSzPts val="1100"/>
              <a:buFont typeface="Arial"/>
              <a:buNone/>
            </a:pPr>
            <a:r>
              <a:rPr b="0" i="0" lang="en-US" sz="1700" u="none" cap="none" strike="noStrike">
                <a:solidFill>
                  <a:srgbClr val="002569"/>
                </a:solidFill>
                <a:latin typeface="Arial"/>
                <a:ea typeface="Arial"/>
                <a:cs typeface="Arial"/>
                <a:sym typeface="Arial"/>
              </a:rPr>
              <a:t>Coastal elevation and Intertidal Mapping - Optical EO data, validation (GPS, LiDAR, in-situ)</a:t>
            </a:r>
            <a:endParaRPr b="0" i="0" sz="1700" u="none" cap="none" strike="noStrike">
              <a:solidFill>
                <a:srgbClr val="002569"/>
              </a:solidFill>
              <a:latin typeface="Arial"/>
              <a:ea typeface="Arial"/>
              <a:cs typeface="Arial"/>
              <a:sym typeface="Arial"/>
            </a:endParaRPr>
          </a:p>
          <a:p>
            <a:pPr indent="0" lvl="0" marL="0" marR="0" rtl="0" algn="l">
              <a:lnSpc>
                <a:spcPct val="100000"/>
              </a:lnSpc>
              <a:spcBef>
                <a:spcPts val="0"/>
              </a:spcBef>
              <a:spcAft>
                <a:spcPts val="0"/>
              </a:spcAft>
              <a:buClr>
                <a:srgbClr val="002569"/>
              </a:buClr>
              <a:buSzPts val="3200"/>
              <a:buFont typeface="Arial"/>
              <a:buNone/>
            </a:pPr>
            <a:r>
              <a:rPr b="0" i="0" lang="en-US" sz="1700" u="none" cap="none" strike="noStrike">
                <a:solidFill>
                  <a:srgbClr val="002569"/>
                </a:solidFill>
                <a:latin typeface="Arial"/>
                <a:ea typeface="Arial"/>
                <a:cs typeface="Arial"/>
                <a:sym typeface="Arial"/>
              </a:rPr>
              <a:t>Precipitation temporal and spatial </a:t>
            </a:r>
            <a:endParaRPr b="0" i="0" sz="1700" u="none" cap="none" strike="noStrike">
              <a:solidFill>
                <a:srgbClr val="002569"/>
              </a:solidFill>
              <a:latin typeface="Arial"/>
              <a:ea typeface="Arial"/>
              <a:cs typeface="Arial"/>
              <a:sym typeface="Arial"/>
            </a:endParaRPr>
          </a:p>
          <a:p>
            <a:pPr indent="0" lvl="0" marL="457200" marR="0" rtl="0" algn="l">
              <a:lnSpc>
                <a:spcPct val="100000"/>
              </a:lnSpc>
              <a:spcBef>
                <a:spcPts val="0"/>
              </a:spcBef>
              <a:spcAft>
                <a:spcPts val="0"/>
              </a:spcAft>
              <a:buClr>
                <a:srgbClr val="002569"/>
              </a:buClr>
              <a:buSzPts val="3200"/>
              <a:buFont typeface="Arial"/>
              <a:buNone/>
            </a:pPr>
            <a:r>
              <a:rPr b="0" i="0" lang="en-US" sz="1700" u="none" cap="none" strike="noStrike">
                <a:solidFill>
                  <a:srgbClr val="002569"/>
                </a:solidFill>
                <a:latin typeface="Arial"/>
                <a:ea typeface="Arial"/>
                <a:cs typeface="Arial"/>
                <a:sym typeface="Arial"/>
              </a:rPr>
              <a:t>antecedent moisture conditions (soil moisture)</a:t>
            </a:r>
            <a:endParaRPr b="0" i="0" sz="1700" u="none" cap="none" strike="noStrike">
              <a:solidFill>
                <a:srgbClr val="002569"/>
              </a:solidFill>
              <a:latin typeface="Arial"/>
              <a:ea typeface="Arial"/>
              <a:cs typeface="Arial"/>
              <a:sym typeface="Arial"/>
            </a:endParaRPr>
          </a:p>
          <a:p>
            <a:pPr indent="0" lvl="0" marL="0" marR="0" rtl="0" algn="l">
              <a:lnSpc>
                <a:spcPct val="100000"/>
              </a:lnSpc>
              <a:spcBef>
                <a:spcPts val="0"/>
              </a:spcBef>
              <a:spcAft>
                <a:spcPts val="0"/>
              </a:spcAft>
              <a:buClr>
                <a:srgbClr val="002569"/>
              </a:buClr>
              <a:buSzPts val="3200"/>
              <a:buFont typeface="Arial"/>
              <a:buNone/>
            </a:pPr>
            <a:r>
              <a:rPr b="0" i="0" lang="en-US" sz="1700" u="none" cap="none" strike="noStrike">
                <a:solidFill>
                  <a:srgbClr val="002569"/>
                </a:solidFill>
                <a:latin typeface="Arial"/>
                <a:ea typeface="Arial"/>
                <a:cs typeface="Arial"/>
                <a:sym typeface="Arial"/>
              </a:rPr>
              <a:t>DEM's</a:t>
            </a:r>
            <a:endParaRPr b="0" i="0" sz="1700" u="none" cap="none" strike="noStrike">
              <a:solidFill>
                <a:srgbClr val="002569"/>
              </a:solidFill>
              <a:latin typeface="Arial"/>
              <a:ea typeface="Arial"/>
              <a:cs typeface="Arial"/>
              <a:sym typeface="Arial"/>
            </a:endParaRPr>
          </a:p>
          <a:p>
            <a:pPr indent="0" lvl="0" marL="0" marR="0" rtl="0" algn="l">
              <a:lnSpc>
                <a:spcPct val="100000"/>
              </a:lnSpc>
              <a:spcBef>
                <a:spcPts val="0"/>
              </a:spcBef>
              <a:spcAft>
                <a:spcPts val="0"/>
              </a:spcAft>
              <a:buClr>
                <a:srgbClr val="002569"/>
              </a:buClr>
              <a:buSzPts val="3200"/>
              <a:buFont typeface="Arial"/>
              <a:buNone/>
            </a:pPr>
            <a:r>
              <a:rPr b="0" i="0" lang="en-US" sz="1700" u="none" cap="none" strike="noStrike">
                <a:solidFill>
                  <a:srgbClr val="002569"/>
                </a:solidFill>
                <a:latin typeface="Arial"/>
                <a:ea typeface="Arial"/>
                <a:cs typeface="Arial"/>
                <a:sym typeface="Arial"/>
              </a:rPr>
              <a:t>River Discharge/Dam locations and specs</a:t>
            </a:r>
            <a:endParaRPr b="0" i="0" sz="1700" u="none" cap="none" strike="noStrike">
              <a:solidFill>
                <a:srgbClr val="002569"/>
              </a:solidFill>
              <a:latin typeface="Arial"/>
              <a:ea typeface="Arial"/>
              <a:cs typeface="Arial"/>
              <a:sym typeface="Arial"/>
            </a:endParaRPr>
          </a:p>
          <a:p>
            <a:pPr indent="0" lvl="0" marL="0" marR="0" rtl="0" algn="l">
              <a:lnSpc>
                <a:spcPct val="100000"/>
              </a:lnSpc>
              <a:spcBef>
                <a:spcPts val="0"/>
              </a:spcBef>
              <a:spcAft>
                <a:spcPts val="0"/>
              </a:spcAft>
              <a:buClr>
                <a:srgbClr val="002569"/>
              </a:buClr>
              <a:buSzPts val="3200"/>
              <a:buFont typeface="Arial"/>
              <a:buNone/>
            </a:pPr>
            <a:r>
              <a:rPr b="0" i="0" lang="en-US" sz="1700" u="none" cap="none" strike="noStrike">
                <a:solidFill>
                  <a:srgbClr val="002569"/>
                </a:solidFill>
                <a:latin typeface="Arial"/>
                <a:ea typeface="Arial"/>
                <a:cs typeface="Arial"/>
                <a:sym typeface="Arial"/>
              </a:rPr>
              <a:t>Land Use /Cover datasets</a:t>
            </a:r>
            <a:endParaRPr b="0" i="0" sz="1700" u="none" cap="none" strike="noStrike">
              <a:solidFill>
                <a:srgbClr val="002569"/>
              </a:solidFill>
              <a:latin typeface="Arial"/>
              <a:ea typeface="Arial"/>
              <a:cs typeface="Arial"/>
              <a:sym typeface="Arial"/>
            </a:endParaRPr>
          </a:p>
          <a:p>
            <a:pPr indent="0" lvl="0" marL="0" marR="0" rtl="0" algn="l">
              <a:lnSpc>
                <a:spcPct val="100000"/>
              </a:lnSpc>
              <a:spcBef>
                <a:spcPts val="0"/>
              </a:spcBef>
              <a:spcAft>
                <a:spcPts val="0"/>
              </a:spcAft>
              <a:buClr>
                <a:srgbClr val="002569"/>
              </a:buClr>
              <a:buSzPts val="3200"/>
              <a:buFont typeface="Arial"/>
              <a:buNone/>
            </a:pPr>
            <a:r>
              <a:rPr b="0" i="0" lang="en-US" sz="1700" u="none" cap="none" strike="noStrike">
                <a:solidFill>
                  <a:srgbClr val="002569"/>
                </a:solidFill>
                <a:latin typeface="Arial"/>
                <a:ea typeface="Arial"/>
                <a:cs typeface="Arial"/>
                <a:sym typeface="Arial"/>
              </a:rPr>
              <a:t>Water Temperature</a:t>
            </a:r>
            <a:endParaRPr b="0" i="0" sz="1700" u="none" cap="none" strike="noStrike">
              <a:solidFill>
                <a:srgbClr val="002569"/>
              </a:solidFill>
              <a:latin typeface="Arial"/>
              <a:ea typeface="Arial"/>
              <a:cs typeface="Arial"/>
              <a:sym typeface="Arial"/>
            </a:endParaRPr>
          </a:p>
          <a:p>
            <a:pPr indent="-228600" lvl="0" marL="228600" marR="0" rtl="0" algn="l">
              <a:lnSpc>
                <a:spcPct val="100000"/>
              </a:lnSpc>
              <a:spcBef>
                <a:spcPts val="0"/>
              </a:spcBef>
              <a:spcAft>
                <a:spcPts val="0"/>
              </a:spcAft>
              <a:buClr>
                <a:srgbClr val="002569"/>
              </a:buClr>
              <a:buSzPts val="3200"/>
              <a:buFont typeface="Arial"/>
              <a:buNone/>
            </a:pPr>
            <a:r>
              <a:rPr b="0" i="0" lang="en-US" sz="1700" u="none" cap="none" strike="noStrike">
                <a:solidFill>
                  <a:srgbClr val="002569"/>
                </a:solidFill>
                <a:latin typeface="Arial"/>
                <a:ea typeface="Arial"/>
                <a:cs typeface="Arial"/>
                <a:sym typeface="Arial"/>
              </a:rPr>
              <a:t>Salinity - river discharge/mixing models/Density gradients - plume dispersal (i.e. settling velocity) - ocean color</a:t>
            </a:r>
            <a:endParaRPr b="0" i="0" sz="1700" u="none" cap="none" strike="noStrike">
              <a:solidFill>
                <a:srgbClr val="002569"/>
              </a:solidFill>
              <a:latin typeface="Arial"/>
              <a:ea typeface="Arial"/>
              <a:cs typeface="Arial"/>
              <a:sym typeface="Arial"/>
            </a:endParaRPr>
          </a:p>
          <a:p>
            <a:pPr indent="0" lvl="0" marL="0" marR="0" rtl="0" algn="l">
              <a:lnSpc>
                <a:spcPct val="100000"/>
              </a:lnSpc>
              <a:spcBef>
                <a:spcPts val="0"/>
              </a:spcBef>
              <a:spcAft>
                <a:spcPts val="0"/>
              </a:spcAft>
              <a:buClr>
                <a:srgbClr val="002569"/>
              </a:buClr>
              <a:buSzPts val="3200"/>
              <a:buFont typeface="Arial"/>
              <a:buNone/>
            </a:pPr>
            <a:r>
              <a:t/>
            </a:r>
            <a:endParaRPr b="0" i="0" sz="1400" u="none" cap="none" strike="noStrike">
              <a:solidFill>
                <a:srgbClr val="002569"/>
              </a:solidFill>
              <a:latin typeface="Arial"/>
              <a:ea typeface="Arial"/>
              <a:cs typeface="Arial"/>
              <a:sym typeface="Arial"/>
            </a:endParaRPr>
          </a:p>
        </p:txBody>
      </p:sp>
      <p:sp>
        <p:nvSpPr>
          <p:cNvPr id="672" name="Google Shape;672;p84"/>
          <p:cNvSpPr txBox="1"/>
          <p:nvPr/>
        </p:nvSpPr>
        <p:spPr>
          <a:xfrm>
            <a:off x="6106575" y="1376500"/>
            <a:ext cx="6183000" cy="489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US" sz="1700" u="none" cap="none" strike="noStrike">
                <a:solidFill>
                  <a:srgbClr val="002569"/>
                </a:solidFill>
                <a:latin typeface="Arial"/>
                <a:ea typeface="Arial"/>
                <a:cs typeface="Arial"/>
                <a:sym typeface="Arial"/>
              </a:rPr>
              <a:t>Tidal Data - altimetry, winds</a:t>
            </a:r>
            <a:endParaRPr b="0" i="0" sz="1700" u="none" cap="none" strike="noStrike">
              <a:solidFill>
                <a:srgbClr val="002569"/>
              </a:solidFill>
              <a:latin typeface="Arial"/>
              <a:ea typeface="Arial"/>
              <a:cs typeface="Arial"/>
              <a:sym typeface="Arial"/>
            </a:endParaRPr>
          </a:p>
          <a:p>
            <a:pPr indent="0" lvl="0" marL="0" marR="0" rtl="0" algn="l">
              <a:lnSpc>
                <a:spcPct val="100000"/>
              </a:lnSpc>
              <a:spcBef>
                <a:spcPts val="0"/>
              </a:spcBef>
              <a:spcAft>
                <a:spcPts val="0"/>
              </a:spcAft>
              <a:buClr>
                <a:srgbClr val="002569"/>
              </a:buClr>
              <a:buSzPts val="3200"/>
              <a:buFont typeface="Arial"/>
              <a:buNone/>
            </a:pPr>
            <a:r>
              <a:rPr b="0" i="0" lang="en-US" sz="1700" u="none" cap="none" strike="noStrike">
                <a:solidFill>
                  <a:srgbClr val="002569"/>
                </a:solidFill>
                <a:latin typeface="Arial"/>
                <a:ea typeface="Arial"/>
                <a:cs typeface="Arial"/>
                <a:sym typeface="Arial"/>
              </a:rPr>
              <a:t>Wave Data - statistics from Altimeters</a:t>
            </a:r>
            <a:endParaRPr b="0" i="0" sz="1700" u="none" cap="none" strike="noStrike">
              <a:solidFill>
                <a:srgbClr val="002569"/>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700"/>
              <a:buFont typeface="Arial"/>
              <a:buNone/>
            </a:pPr>
            <a:r>
              <a:rPr b="0" i="0" lang="en-US" sz="1700" u="none" cap="none" strike="noStrike">
                <a:solidFill>
                  <a:srgbClr val="002569"/>
                </a:solidFill>
                <a:latin typeface="Arial"/>
                <a:ea typeface="Arial"/>
                <a:cs typeface="Arial"/>
                <a:sym typeface="Arial"/>
              </a:rPr>
              <a:t>significant wave height/direction</a:t>
            </a:r>
            <a:endParaRPr b="0" i="0" sz="1700" u="none" cap="none" strike="noStrike">
              <a:solidFill>
                <a:srgbClr val="002569"/>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700"/>
              <a:buFont typeface="Arial"/>
              <a:buNone/>
            </a:pPr>
            <a:r>
              <a:rPr b="0" i="0" lang="en-US" sz="1700" u="none" cap="none" strike="noStrike">
                <a:solidFill>
                  <a:srgbClr val="002569"/>
                </a:solidFill>
                <a:latin typeface="Arial"/>
                <a:ea typeface="Arial"/>
                <a:cs typeface="Arial"/>
                <a:sym typeface="Arial"/>
              </a:rPr>
              <a:t>wave spectra</a:t>
            </a:r>
            <a:endParaRPr b="0" i="0" sz="1700" u="none" cap="none" strike="noStrike">
              <a:solidFill>
                <a:srgbClr val="002569"/>
              </a:solidFill>
              <a:latin typeface="Arial"/>
              <a:ea typeface="Arial"/>
              <a:cs typeface="Arial"/>
              <a:sym typeface="Arial"/>
            </a:endParaRPr>
          </a:p>
          <a:p>
            <a:pPr indent="0" lvl="0" marL="457200" marR="0" rtl="0" algn="l">
              <a:lnSpc>
                <a:spcPct val="100000"/>
              </a:lnSpc>
              <a:spcBef>
                <a:spcPts val="0"/>
              </a:spcBef>
              <a:spcAft>
                <a:spcPts val="0"/>
              </a:spcAft>
              <a:buClr>
                <a:srgbClr val="002569"/>
              </a:buClr>
              <a:buSzPts val="3200"/>
              <a:buFont typeface="Arial"/>
              <a:buNone/>
            </a:pPr>
            <a:r>
              <a:rPr b="0" i="0" lang="en-US" sz="1700" u="none" cap="none" strike="noStrike">
                <a:solidFill>
                  <a:srgbClr val="002569"/>
                </a:solidFill>
                <a:latin typeface="Arial"/>
                <a:ea typeface="Arial"/>
                <a:cs typeface="Arial"/>
                <a:sym typeface="Arial"/>
              </a:rPr>
              <a:t>Sea Surface Height anomalies from altimeters</a:t>
            </a:r>
            <a:endParaRPr b="0" i="0" sz="1700" u="none" cap="none" strike="noStrike">
              <a:solidFill>
                <a:srgbClr val="002569"/>
              </a:solidFill>
              <a:latin typeface="Arial"/>
              <a:ea typeface="Arial"/>
              <a:cs typeface="Arial"/>
              <a:sym typeface="Arial"/>
            </a:endParaRPr>
          </a:p>
          <a:p>
            <a:pPr indent="-228600" lvl="0" marL="685800" marR="0" rtl="0" algn="l">
              <a:lnSpc>
                <a:spcPct val="100000"/>
              </a:lnSpc>
              <a:spcBef>
                <a:spcPts val="0"/>
              </a:spcBef>
              <a:spcAft>
                <a:spcPts val="0"/>
              </a:spcAft>
              <a:buClr>
                <a:srgbClr val="002569"/>
              </a:buClr>
              <a:buSzPts val="3200"/>
              <a:buFont typeface="Arial"/>
              <a:buNone/>
            </a:pPr>
            <a:r>
              <a:rPr b="0" i="0" lang="en-US" sz="1700" u="none" cap="none" strike="noStrike">
                <a:solidFill>
                  <a:srgbClr val="002569"/>
                </a:solidFill>
                <a:latin typeface="Arial"/>
                <a:ea typeface="Arial"/>
                <a:cs typeface="Arial"/>
                <a:sym typeface="Arial"/>
              </a:rPr>
              <a:t>Wave refraction nearshore - SAR</a:t>
            </a:r>
            <a:endParaRPr b="0" i="0" sz="1700" u="none" cap="none" strike="noStrike">
              <a:solidFill>
                <a:srgbClr val="002569"/>
              </a:solidFill>
              <a:latin typeface="Arial"/>
              <a:ea typeface="Arial"/>
              <a:cs typeface="Arial"/>
              <a:sym typeface="Arial"/>
            </a:endParaRPr>
          </a:p>
          <a:p>
            <a:pPr indent="0" lvl="0" marL="457200" marR="0" rtl="0" algn="l">
              <a:lnSpc>
                <a:spcPct val="100000"/>
              </a:lnSpc>
              <a:spcBef>
                <a:spcPts val="0"/>
              </a:spcBef>
              <a:spcAft>
                <a:spcPts val="0"/>
              </a:spcAft>
              <a:buClr>
                <a:srgbClr val="002569"/>
              </a:buClr>
              <a:buSzPts val="3200"/>
              <a:buFont typeface="Arial"/>
              <a:buNone/>
            </a:pPr>
            <a:r>
              <a:rPr b="0" i="0" lang="en-US" sz="1700" u="none" cap="none" strike="noStrike">
                <a:solidFill>
                  <a:srgbClr val="002569"/>
                </a:solidFill>
                <a:latin typeface="Arial"/>
                <a:ea typeface="Arial"/>
                <a:cs typeface="Arial"/>
                <a:sym typeface="Arial"/>
              </a:rPr>
              <a:t>Period of significant wave- SAR/ICESAT-2</a:t>
            </a:r>
            <a:endParaRPr b="0" i="0" sz="1700" u="none" cap="none" strike="noStrike">
              <a:solidFill>
                <a:srgbClr val="002569"/>
              </a:solidFill>
              <a:latin typeface="Arial"/>
              <a:ea typeface="Arial"/>
              <a:cs typeface="Arial"/>
              <a:sym typeface="Arial"/>
            </a:endParaRPr>
          </a:p>
          <a:p>
            <a:pPr indent="0" lvl="0" marL="0" marR="0" rtl="0" algn="l">
              <a:lnSpc>
                <a:spcPct val="100000"/>
              </a:lnSpc>
              <a:spcBef>
                <a:spcPts val="0"/>
              </a:spcBef>
              <a:spcAft>
                <a:spcPts val="0"/>
              </a:spcAft>
              <a:buClr>
                <a:srgbClr val="002569"/>
              </a:buClr>
              <a:buSzPts val="3200"/>
              <a:buFont typeface="Arial"/>
              <a:buNone/>
            </a:pPr>
            <a:r>
              <a:rPr b="0" i="0" lang="en-US" sz="1700" u="none" cap="none" strike="noStrike">
                <a:solidFill>
                  <a:srgbClr val="002569"/>
                </a:solidFill>
                <a:latin typeface="Arial"/>
                <a:ea typeface="Arial"/>
                <a:cs typeface="Arial"/>
                <a:sym typeface="Arial"/>
              </a:rPr>
              <a:t>Ecosystem Status/Change</a:t>
            </a:r>
            <a:endParaRPr b="0" i="0" sz="1700" u="none" cap="none" strike="noStrike">
              <a:solidFill>
                <a:srgbClr val="002569"/>
              </a:solidFill>
              <a:latin typeface="Arial"/>
              <a:ea typeface="Arial"/>
              <a:cs typeface="Arial"/>
              <a:sym typeface="Arial"/>
            </a:endParaRPr>
          </a:p>
          <a:p>
            <a:pPr indent="0" lvl="0" marL="457200" marR="0" rtl="0" algn="l">
              <a:lnSpc>
                <a:spcPct val="100000"/>
              </a:lnSpc>
              <a:spcBef>
                <a:spcPts val="0"/>
              </a:spcBef>
              <a:spcAft>
                <a:spcPts val="0"/>
              </a:spcAft>
              <a:buClr>
                <a:srgbClr val="002569"/>
              </a:buClr>
              <a:buSzPts val="3200"/>
              <a:buFont typeface="Arial"/>
              <a:buNone/>
            </a:pPr>
            <a:r>
              <a:rPr b="0" i="0" lang="en-US" sz="1700" u="none" cap="none" strike="noStrike">
                <a:solidFill>
                  <a:srgbClr val="002569"/>
                </a:solidFill>
                <a:latin typeface="Arial"/>
                <a:ea typeface="Arial"/>
                <a:cs typeface="Arial"/>
                <a:sym typeface="Arial"/>
              </a:rPr>
              <a:t>Habitat maps</a:t>
            </a:r>
            <a:endParaRPr b="0" i="0" sz="1700" u="none" cap="none" strike="noStrike">
              <a:solidFill>
                <a:srgbClr val="002569"/>
              </a:solidFill>
              <a:latin typeface="Arial"/>
              <a:ea typeface="Arial"/>
              <a:cs typeface="Arial"/>
              <a:sym typeface="Arial"/>
            </a:endParaRPr>
          </a:p>
          <a:p>
            <a:pPr indent="0" lvl="0" marL="457200" marR="0" rtl="0" algn="l">
              <a:lnSpc>
                <a:spcPct val="100000"/>
              </a:lnSpc>
              <a:spcBef>
                <a:spcPts val="0"/>
              </a:spcBef>
              <a:spcAft>
                <a:spcPts val="0"/>
              </a:spcAft>
              <a:buClr>
                <a:srgbClr val="002569"/>
              </a:buClr>
              <a:buSzPts val="3200"/>
              <a:buFont typeface="Arial"/>
              <a:buNone/>
            </a:pPr>
            <a:r>
              <a:rPr b="0" i="0" lang="en-US" sz="1700" u="none" cap="none" strike="noStrike">
                <a:solidFill>
                  <a:srgbClr val="002569"/>
                </a:solidFill>
                <a:latin typeface="Arial"/>
                <a:ea typeface="Arial"/>
                <a:cs typeface="Arial"/>
                <a:sym typeface="Arial"/>
              </a:rPr>
              <a:t>coral health - SST and solar insolation/Ocean color</a:t>
            </a:r>
            <a:endParaRPr b="0" i="0" sz="1700" u="none" cap="none" strike="noStrike">
              <a:solidFill>
                <a:srgbClr val="002569"/>
              </a:solidFill>
              <a:latin typeface="Arial"/>
              <a:ea typeface="Arial"/>
              <a:cs typeface="Arial"/>
              <a:sym typeface="Arial"/>
            </a:endParaRPr>
          </a:p>
          <a:p>
            <a:pPr indent="0" lvl="0" marL="457200" marR="0" rtl="0" algn="l">
              <a:lnSpc>
                <a:spcPct val="100000"/>
              </a:lnSpc>
              <a:spcBef>
                <a:spcPts val="0"/>
              </a:spcBef>
              <a:spcAft>
                <a:spcPts val="0"/>
              </a:spcAft>
              <a:buClr>
                <a:srgbClr val="002569"/>
              </a:buClr>
              <a:buSzPts val="3200"/>
              <a:buFont typeface="Arial"/>
              <a:buNone/>
            </a:pPr>
            <a:r>
              <a:rPr b="0" i="0" lang="en-US" sz="1700" u="none" cap="none" strike="noStrike">
                <a:solidFill>
                  <a:srgbClr val="002569"/>
                </a:solidFill>
                <a:latin typeface="Arial"/>
                <a:ea typeface="Arial"/>
                <a:cs typeface="Arial"/>
                <a:sym typeface="Arial"/>
              </a:rPr>
              <a:t>SAV classification -</a:t>
            </a:r>
            <a:endParaRPr b="0" i="0" sz="1700" u="none" cap="none" strike="noStrike">
              <a:solidFill>
                <a:srgbClr val="002569"/>
              </a:solidFill>
              <a:latin typeface="Arial"/>
              <a:ea typeface="Arial"/>
              <a:cs typeface="Arial"/>
              <a:sym typeface="Arial"/>
            </a:endParaRPr>
          </a:p>
          <a:p>
            <a:pPr indent="0" lvl="0" marL="457200" marR="0" rtl="0" algn="l">
              <a:lnSpc>
                <a:spcPct val="100000"/>
              </a:lnSpc>
              <a:spcBef>
                <a:spcPts val="0"/>
              </a:spcBef>
              <a:spcAft>
                <a:spcPts val="0"/>
              </a:spcAft>
              <a:buClr>
                <a:srgbClr val="002569"/>
              </a:buClr>
              <a:buSzPts val="3200"/>
              <a:buFont typeface="Arial"/>
              <a:buNone/>
            </a:pPr>
            <a:r>
              <a:rPr b="0" i="0" lang="en-US" sz="1700" u="none" cap="none" strike="noStrike">
                <a:solidFill>
                  <a:srgbClr val="002569"/>
                </a:solidFill>
                <a:latin typeface="Arial"/>
                <a:ea typeface="Arial"/>
                <a:cs typeface="Arial"/>
                <a:sym typeface="Arial"/>
              </a:rPr>
              <a:t>mangrove classification and health</a:t>
            </a:r>
            <a:endParaRPr b="0" i="0" sz="1700" u="none" cap="none" strike="noStrike">
              <a:solidFill>
                <a:srgbClr val="002569"/>
              </a:solidFill>
              <a:latin typeface="Arial"/>
              <a:ea typeface="Arial"/>
              <a:cs typeface="Arial"/>
              <a:sym typeface="Arial"/>
            </a:endParaRPr>
          </a:p>
          <a:p>
            <a:pPr indent="0" lvl="0" marL="457200" marR="0" rtl="0" algn="l">
              <a:lnSpc>
                <a:spcPct val="100000"/>
              </a:lnSpc>
              <a:spcBef>
                <a:spcPts val="0"/>
              </a:spcBef>
              <a:spcAft>
                <a:spcPts val="0"/>
              </a:spcAft>
              <a:buClr>
                <a:schemeClr val="dk1"/>
              </a:buClr>
              <a:buSzPts val="1100"/>
              <a:buFont typeface="Arial"/>
              <a:buNone/>
            </a:pPr>
            <a:r>
              <a:rPr b="0" i="0" lang="en-US" sz="1700" u="none" cap="none" strike="noStrike">
                <a:solidFill>
                  <a:srgbClr val="002569"/>
                </a:solidFill>
                <a:latin typeface="Arial"/>
                <a:ea typeface="Arial"/>
                <a:cs typeface="Arial"/>
                <a:sym typeface="Arial"/>
              </a:rPr>
              <a:t>coastal sediment maps - deposition and rate of accumulation</a:t>
            </a:r>
            <a:endParaRPr b="0" i="0" sz="1700" u="none" cap="none" strike="noStrike">
              <a:solidFill>
                <a:srgbClr val="002569"/>
              </a:solidFill>
              <a:latin typeface="Arial"/>
              <a:ea typeface="Arial"/>
              <a:cs typeface="Arial"/>
              <a:sym typeface="Arial"/>
            </a:endParaRPr>
          </a:p>
          <a:p>
            <a:pPr indent="0" lvl="0" marL="0" marR="0" rtl="0" algn="l">
              <a:lnSpc>
                <a:spcPct val="100000"/>
              </a:lnSpc>
              <a:spcBef>
                <a:spcPts val="0"/>
              </a:spcBef>
              <a:spcAft>
                <a:spcPts val="0"/>
              </a:spcAft>
              <a:buClr>
                <a:srgbClr val="002569"/>
              </a:buClr>
              <a:buSzPts val="3200"/>
              <a:buFont typeface="Arial"/>
              <a:buNone/>
            </a:pPr>
            <a:r>
              <a:rPr b="0" i="0" lang="en-US" sz="1700" u="none" cap="none" strike="noStrike">
                <a:solidFill>
                  <a:srgbClr val="002569"/>
                </a:solidFill>
                <a:latin typeface="Arial"/>
                <a:ea typeface="Arial"/>
                <a:cs typeface="Arial"/>
                <a:sym typeface="Arial"/>
              </a:rPr>
              <a:t>Eutrophication Indicators (ocean color products, in situ data)</a:t>
            </a:r>
            <a:endParaRPr b="0" i="0" sz="1700" u="none" cap="none" strike="noStrike">
              <a:solidFill>
                <a:srgbClr val="002569"/>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700"/>
              <a:buFont typeface="Arial"/>
              <a:buNone/>
            </a:pPr>
            <a:r>
              <a:rPr b="0" i="0" lang="en-US" sz="1700" u="none" cap="none" strike="noStrike">
                <a:solidFill>
                  <a:srgbClr val="002569"/>
                </a:solidFill>
                <a:latin typeface="Arial"/>
                <a:ea typeface="Arial"/>
                <a:cs typeface="Arial"/>
                <a:sym typeface="Arial"/>
              </a:rPr>
              <a:t>Sediment loadings datasets </a:t>
            </a:r>
            <a:endParaRPr b="0" i="0" sz="1700" u="none" cap="none" strike="noStrike">
              <a:solidFill>
                <a:srgbClr val="002569"/>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700"/>
              <a:buFont typeface="Arial"/>
              <a:buNone/>
            </a:pPr>
            <a:r>
              <a:rPr b="0" i="0" lang="en-US" sz="1700" u="none" cap="none" strike="noStrike">
                <a:solidFill>
                  <a:srgbClr val="002569"/>
                </a:solidFill>
                <a:latin typeface="Arial"/>
                <a:ea typeface="Arial"/>
                <a:cs typeface="Arial"/>
                <a:sym typeface="Arial"/>
              </a:rPr>
              <a:t>	Point source discharges (volume and conc.)</a:t>
            </a:r>
            <a:endParaRPr b="0" i="0" sz="1700" u="none" cap="none" strike="noStrike">
              <a:solidFill>
                <a:srgbClr val="002569"/>
              </a:solidFill>
              <a:latin typeface="Arial"/>
              <a:ea typeface="Arial"/>
              <a:cs typeface="Arial"/>
              <a:sym typeface="Arial"/>
            </a:endParaRPr>
          </a:p>
          <a:p>
            <a:pPr indent="0" lvl="0" marL="457200" marR="0" rtl="0" algn="l">
              <a:lnSpc>
                <a:spcPct val="100000"/>
              </a:lnSpc>
              <a:spcBef>
                <a:spcPts val="0"/>
              </a:spcBef>
              <a:spcAft>
                <a:spcPts val="0"/>
              </a:spcAft>
              <a:buClr>
                <a:srgbClr val="002569"/>
              </a:buClr>
              <a:buSzPts val="3200"/>
              <a:buFont typeface="Arial"/>
              <a:buNone/>
            </a:pPr>
            <a:r>
              <a:rPr b="0" i="0" lang="en-US" sz="1700" u="none" cap="none" strike="noStrike">
                <a:solidFill>
                  <a:srgbClr val="002569"/>
                </a:solidFill>
                <a:latin typeface="Arial"/>
                <a:ea typeface="Arial"/>
                <a:cs typeface="Arial"/>
                <a:sym typeface="Arial"/>
              </a:rPr>
              <a:t>Nutrient loadings datasets </a:t>
            </a:r>
            <a:endParaRPr b="0" i="0" sz="1700" u="none" cap="none" strike="noStrike">
              <a:solidFill>
                <a:srgbClr val="002569"/>
              </a:solidFill>
              <a:latin typeface="Arial"/>
              <a:ea typeface="Arial"/>
              <a:cs typeface="Arial"/>
              <a:sym typeface="Arial"/>
            </a:endParaRPr>
          </a:p>
          <a:p>
            <a:pPr indent="0" lvl="0" marL="457200" marR="0" rtl="0" algn="l">
              <a:lnSpc>
                <a:spcPct val="100000"/>
              </a:lnSpc>
              <a:spcBef>
                <a:spcPts val="0"/>
              </a:spcBef>
              <a:spcAft>
                <a:spcPts val="0"/>
              </a:spcAft>
              <a:buClr>
                <a:srgbClr val="002569"/>
              </a:buClr>
              <a:buSzPts val="3200"/>
              <a:buFont typeface="Arial"/>
              <a:buNone/>
            </a:pPr>
            <a:r>
              <a:rPr b="0" i="0" lang="en-US" sz="1700" u="none" cap="none" strike="noStrike">
                <a:solidFill>
                  <a:srgbClr val="002569"/>
                </a:solidFill>
                <a:latin typeface="Arial"/>
                <a:ea typeface="Arial"/>
                <a:cs typeface="Arial"/>
                <a:sym typeface="Arial"/>
              </a:rPr>
              <a:t>water quality maps</a:t>
            </a:r>
            <a:endParaRPr b="0" i="0" sz="1700" u="none" cap="none" strike="noStrike">
              <a:solidFill>
                <a:srgbClr val="00256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2569"/>
              </a:solidFill>
              <a:latin typeface="Arial"/>
              <a:ea typeface="Arial"/>
              <a:cs typeface="Arial"/>
              <a:sym typeface="Arial"/>
            </a:endParaRP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1/11/2021</a:t>
            </a:r>
            <a:endParaRPr/>
          </a:p>
        </p:txBody>
      </p:sp>
      <p:sp>
        <p:nvSpPr>
          <p:cNvPr id="366" name="Google Shape;366;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CEOS Technical Workshop 2020</a:t>
            </a:r>
            <a:endParaRPr/>
          </a:p>
        </p:txBody>
      </p:sp>
      <p:sp>
        <p:nvSpPr>
          <p:cNvPr id="367" name="Google Shape;367;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Diagram&#10;&#10;Description automatically generated" id="368" name="Google Shape;368;p58"/>
          <p:cNvPicPr preferRelativeResize="0"/>
          <p:nvPr/>
        </p:nvPicPr>
        <p:blipFill rotWithShape="1">
          <a:blip r:embed="rId3">
            <a:alphaModFix/>
          </a:blip>
          <a:srcRect b="0" l="0" r="0" t="0"/>
          <a:stretch/>
        </p:blipFill>
        <p:spPr>
          <a:xfrm>
            <a:off x="2104176" y="0"/>
            <a:ext cx="7467600" cy="667162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76" name="Shape 676"/>
        <p:cNvGrpSpPr/>
        <p:nvPr/>
      </p:nvGrpSpPr>
      <p:grpSpPr>
        <a:xfrm>
          <a:off x="0" y="0"/>
          <a:ext cx="0" cy="0"/>
          <a:chOff x="0" y="0"/>
          <a:chExt cx="0" cy="0"/>
        </a:xfrm>
      </p:grpSpPr>
      <p:pic>
        <p:nvPicPr>
          <p:cNvPr descr="A close up of a logo&#10;&#10;Description automatically generated" id="677" name="Google Shape;677;p85"/>
          <p:cNvPicPr preferRelativeResize="0"/>
          <p:nvPr/>
        </p:nvPicPr>
        <p:blipFill rotWithShape="1">
          <a:blip r:embed="rId3">
            <a:alphaModFix/>
          </a:blip>
          <a:srcRect b="0" l="0" r="0" t="0"/>
          <a:stretch/>
        </p:blipFill>
        <p:spPr>
          <a:xfrm>
            <a:off x="8299866" y="4482080"/>
            <a:ext cx="2965986" cy="1325575"/>
          </a:xfrm>
          <a:prstGeom prst="rect">
            <a:avLst/>
          </a:prstGeom>
          <a:noFill/>
          <a:ln>
            <a:noFill/>
          </a:ln>
        </p:spPr>
      </p:pic>
      <p:pic>
        <p:nvPicPr>
          <p:cNvPr id="678" name="Google Shape;678;p85"/>
          <p:cNvPicPr preferRelativeResize="0"/>
          <p:nvPr/>
        </p:nvPicPr>
        <p:blipFill>
          <a:blip r:embed="rId4">
            <a:alphaModFix/>
          </a:blip>
          <a:stretch>
            <a:fillRect/>
          </a:stretch>
        </p:blipFill>
        <p:spPr>
          <a:xfrm>
            <a:off x="757978" y="0"/>
            <a:ext cx="10676047" cy="6857999"/>
          </a:xfrm>
          <a:prstGeom prst="rect">
            <a:avLst/>
          </a:prstGeom>
          <a:noFill/>
          <a:ln>
            <a:noFill/>
          </a:ln>
        </p:spPr>
      </p:pic>
      <p:sp>
        <p:nvSpPr>
          <p:cNvPr id="679" name="Google Shape;679;p85"/>
          <p:cNvSpPr/>
          <p:nvPr/>
        </p:nvSpPr>
        <p:spPr>
          <a:xfrm>
            <a:off x="9235725" y="3815150"/>
            <a:ext cx="2430300" cy="2216700"/>
          </a:xfrm>
          <a:prstGeom prst="ellipse">
            <a:avLst/>
          </a:prstGeom>
          <a:noFill/>
          <a:ln cap="flat" cmpd="sng" w="1143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86"/>
          <p:cNvSpPr txBox="1"/>
          <p:nvPr>
            <p:ph type="title"/>
          </p:nvPr>
        </p:nvSpPr>
        <p:spPr>
          <a:xfrm>
            <a:off x="2133600" y="76200"/>
            <a:ext cx="10515600" cy="1077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solidFill>
                  <a:srgbClr val="FFC000"/>
                </a:solidFill>
                <a:latin typeface="Tahoma"/>
                <a:ea typeface="Tahoma"/>
                <a:cs typeface="Tahoma"/>
                <a:sym typeface="Tahoma"/>
              </a:rPr>
              <a:t>CEOS Coastal Observations, Applications, </a:t>
            </a:r>
            <a:br>
              <a:rPr lang="en-US">
                <a:solidFill>
                  <a:srgbClr val="FFC000"/>
                </a:solidFill>
                <a:latin typeface="Tahoma"/>
                <a:ea typeface="Tahoma"/>
                <a:cs typeface="Tahoma"/>
                <a:sym typeface="Tahoma"/>
              </a:rPr>
            </a:br>
            <a:r>
              <a:rPr lang="en-US">
                <a:solidFill>
                  <a:srgbClr val="FFC000"/>
                </a:solidFill>
                <a:latin typeface="Tahoma"/>
                <a:ea typeface="Tahoma"/>
                <a:cs typeface="Tahoma"/>
                <a:sym typeface="Tahoma"/>
              </a:rPr>
              <a:t>Services, and Tools: COAST</a:t>
            </a:r>
            <a:endParaRPr/>
          </a:p>
        </p:txBody>
      </p:sp>
      <p:sp>
        <p:nvSpPr>
          <p:cNvPr id="687" name="Google Shape;687;p86"/>
          <p:cNvSpPr txBox="1"/>
          <p:nvPr>
            <p:ph idx="10" type="dt"/>
          </p:nvPr>
        </p:nvSpPr>
        <p:spPr>
          <a:xfrm>
            <a:off x="838200" y="6356352"/>
            <a:ext cx="27432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1/11/2021</a:t>
            </a:r>
            <a:endParaRPr/>
          </a:p>
        </p:txBody>
      </p:sp>
      <p:sp>
        <p:nvSpPr>
          <p:cNvPr id="688" name="Google Shape;688;p86"/>
          <p:cNvSpPr txBox="1"/>
          <p:nvPr>
            <p:ph idx="11" type="ftr"/>
          </p:nvPr>
        </p:nvSpPr>
        <p:spPr>
          <a:xfrm>
            <a:off x="4038600" y="6356352"/>
            <a:ext cx="4114800" cy="365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              USGCRP COASTS</a:t>
            </a:r>
            <a:endParaRPr/>
          </a:p>
        </p:txBody>
      </p:sp>
      <p:sp>
        <p:nvSpPr>
          <p:cNvPr id="689" name="Google Shape;689;p86"/>
          <p:cNvSpPr txBox="1"/>
          <p:nvPr>
            <p:ph idx="12" type="sldNum"/>
          </p:nvPr>
        </p:nvSpPr>
        <p:spPr>
          <a:xfrm>
            <a:off x="9652000" y="6324600"/>
            <a:ext cx="2540100" cy="246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a:t>‹#›</a:t>
            </a:fld>
            <a:endParaRPr/>
          </a:p>
        </p:txBody>
      </p:sp>
      <p:sp>
        <p:nvSpPr>
          <p:cNvPr id="690" name="Google Shape;690;p86"/>
          <p:cNvSpPr txBox="1"/>
          <p:nvPr/>
        </p:nvSpPr>
        <p:spPr>
          <a:xfrm>
            <a:off x="3161764" y="3288268"/>
            <a:ext cx="63234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2569"/>
                </a:solidFill>
                <a:latin typeface="Arial"/>
                <a:ea typeface="Arial"/>
                <a:cs typeface="Arial"/>
                <a:sym typeface="Arial"/>
              </a:rPr>
              <a:t> </a:t>
            </a:r>
            <a:endParaRPr b="0" i="0" sz="1800" u="none" cap="none" strike="noStrike">
              <a:solidFill>
                <a:srgbClr val="002569"/>
              </a:solidFill>
              <a:latin typeface="Arial"/>
              <a:ea typeface="Arial"/>
              <a:cs typeface="Arial"/>
              <a:sym typeface="Arial"/>
            </a:endParaRPr>
          </a:p>
        </p:txBody>
      </p:sp>
      <p:sp>
        <p:nvSpPr>
          <p:cNvPr id="691" name="Google Shape;691;p86"/>
          <p:cNvSpPr txBox="1"/>
          <p:nvPr/>
        </p:nvSpPr>
        <p:spPr>
          <a:xfrm>
            <a:off x="4724400" y="3377627"/>
            <a:ext cx="2187600" cy="584700"/>
          </a:xfrm>
          <a:prstGeom prst="rect">
            <a:avLst/>
          </a:pr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2569"/>
              </a:buClr>
              <a:buSzPts val="3200"/>
              <a:buFont typeface="Arial"/>
              <a:buNone/>
            </a:pPr>
            <a:r>
              <a:rPr b="0" i="0" lang="en-US" sz="3200" u="none" cap="none" strike="noStrike">
                <a:solidFill>
                  <a:srgbClr val="002569"/>
                </a:solidFill>
                <a:latin typeface="Arial"/>
                <a:ea typeface="Arial"/>
                <a:cs typeface="Arial"/>
                <a:sym typeface="Arial"/>
              </a:rPr>
              <a:t>Thank You!</a:t>
            </a:r>
            <a:endParaRPr b="0" i="0" sz="1400" u="none" cap="none" strike="noStrike">
              <a:solidFill>
                <a:srgbClr val="000000"/>
              </a:solidFill>
              <a:latin typeface="Arial"/>
              <a:ea typeface="Arial"/>
              <a:cs typeface="Arial"/>
              <a:sym typeface="Arial"/>
            </a:endParaRPr>
          </a:p>
        </p:txBody>
      </p:sp>
    </p:spTree>
  </p:cSld>
  <p:clrMapOvr>
    <a:masterClrMapping/>
  </p:clrMapOvr>
  <p:transition spd="slow">
    <p:fade/>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87"/>
          <p:cNvSpPr txBox="1"/>
          <p:nvPr>
            <p:ph type="title"/>
          </p:nvPr>
        </p:nvSpPr>
        <p:spPr>
          <a:xfrm>
            <a:off x="2438400" y="240268"/>
            <a:ext cx="6934200" cy="58477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i="1" lang="en-US">
                <a:solidFill>
                  <a:srgbClr val="FFC000"/>
                </a:solidFill>
                <a:latin typeface="Times New Roman"/>
                <a:ea typeface="Times New Roman"/>
                <a:cs typeface="Times New Roman"/>
                <a:sym typeface="Times New Roman"/>
              </a:rPr>
              <a:t>CEOS COAST Architecture Mind Map </a:t>
            </a:r>
            <a:endParaRPr>
              <a:solidFill>
                <a:srgbClr val="FFC000"/>
              </a:solidFill>
              <a:latin typeface="Tahoma"/>
              <a:ea typeface="Tahoma"/>
              <a:cs typeface="Tahoma"/>
              <a:sym typeface="Tahoma"/>
            </a:endParaRPr>
          </a:p>
        </p:txBody>
      </p:sp>
      <p:sp>
        <p:nvSpPr>
          <p:cNvPr id="699" name="Google Shape;699;p87"/>
          <p:cNvSpPr txBox="1"/>
          <p:nvPr>
            <p:ph idx="10" type="dt"/>
          </p:nvPr>
        </p:nvSpPr>
        <p:spPr>
          <a:xfrm>
            <a:off x="838200" y="6356352"/>
            <a:ext cx="2743200"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1/11/2021</a:t>
            </a:r>
            <a:endParaRPr/>
          </a:p>
        </p:txBody>
      </p:sp>
      <p:sp>
        <p:nvSpPr>
          <p:cNvPr id="700" name="Google Shape;700;p87"/>
          <p:cNvSpPr txBox="1"/>
          <p:nvPr>
            <p:ph idx="11" type="ftr"/>
          </p:nvPr>
        </p:nvSpPr>
        <p:spPr>
          <a:xfrm>
            <a:off x="4038600" y="6356352"/>
            <a:ext cx="4114800"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CEOS Technical Workshop 2020</a:t>
            </a:r>
            <a:endParaRPr/>
          </a:p>
        </p:txBody>
      </p:sp>
      <p:sp>
        <p:nvSpPr>
          <p:cNvPr id="701" name="Google Shape;701;p87"/>
          <p:cNvSpPr txBox="1"/>
          <p:nvPr>
            <p:ph idx="12" type="sldNum"/>
          </p:nvPr>
        </p:nvSpPr>
        <p:spPr>
          <a:xfrm>
            <a:off x="9652000" y="6324600"/>
            <a:ext cx="2540000" cy="24622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a:t>‹#›</a:t>
            </a:fld>
            <a:endParaRPr/>
          </a:p>
        </p:txBody>
      </p:sp>
      <p:sp>
        <p:nvSpPr>
          <p:cNvPr id="702" name="Google Shape;702;p87"/>
          <p:cNvSpPr txBox="1"/>
          <p:nvPr/>
        </p:nvSpPr>
        <p:spPr>
          <a:xfrm>
            <a:off x="3161764" y="3288268"/>
            <a:ext cx="6323526"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2569"/>
                </a:solidFill>
                <a:latin typeface="Arial"/>
                <a:ea typeface="Arial"/>
                <a:cs typeface="Arial"/>
                <a:sym typeface="Arial"/>
              </a:rPr>
              <a:t> </a:t>
            </a:r>
            <a:endParaRPr b="0" i="0" sz="1800" u="none" cap="none" strike="noStrike">
              <a:solidFill>
                <a:srgbClr val="002569"/>
              </a:solidFill>
              <a:latin typeface="Arial"/>
              <a:ea typeface="Arial"/>
              <a:cs typeface="Arial"/>
              <a:sym typeface="Arial"/>
            </a:endParaRPr>
          </a:p>
        </p:txBody>
      </p:sp>
      <p:pic>
        <p:nvPicPr>
          <p:cNvPr id="703" name="Google Shape;703;p87"/>
          <p:cNvPicPr preferRelativeResize="0"/>
          <p:nvPr/>
        </p:nvPicPr>
        <p:blipFill rotWithShape="1">
          <a:blip r:embed="rId3">
            <a:alphaModFix/>
          </a:blip>
          <a:srcRect b="0" l="0" r="0" t="0"/>
          <a:stretch/>
        </p:blipFill>
        <p:spPr>
          <a:xfrm>
            <a:off x="0" y="1112924"/>
            <a:ext cx="7455535" cy="5592676"/>
          </a:xfrm>
          <a:prstGeom prst="rect">
            <a:avLst/>
          </a:prstGeom>
          <a:noFill/>
          <a:ln>
            <a:noFill/>
          </a:ln>
        </p:spPr>
      </p:pic>
      <p:sp>
        <p:nvSpPr>
          <p:cNvPr id="704" name="Google Shape;704;p87"/>
          <p:cNvSpPr/>
          <p:nvPr/>
        </p:nvSpPr>
        <p:spPr>
          <a:xfrm>
            <a:off x="3545430" y="1064699"/>
            <a:ext cx="3733800" cy="3124200"/>
          </a:xfrm>
          <a:prstGeom prst="ellipse">
            <a:avLst/>
          </a:prstGeom>
          <a:noFill/>
          <a:ln cap="flat" cmpd="sng" w="28575">
            <a:solidFill>
              <a:srgbClr val="FF0000"/>
            </a:solidFill>
            <a:prstDash val="solid"/>
            <a:bevel/>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2569"/>
              </a:buClr>
              <a:buSzPts val="1800"/>
              <a:buFont typeface="Arial"/>
              <a:buNone/>
            </a:pPr>
            <a:r>
              <a:t/>
            </a:r>
            <a:endParaRPr b="0" i="0" sz="1800" u="none" cap="none" strike="noStrike">
              <a:solidFill>
                <a:srgbClr val="002569"/>
              </a:solidFill>
              <a:latin typeface="Arial"/>
              <a:ea typeface="Arial"/>
              <a:cs typeface="Arial"/>
              <a:sym typeface="Arial"/>
            </a:endParaRPr>
          </a:p>
        </p:txBody>
      </p:sp>
    </p:spTree>
  </p:cSld>
  <p:clrMapOvr>
    <a:masterClrMapping/>
  </p:clrMapOvr>
  <p:transition spd="slow">
    <p:fade/>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88"/>
          <p:cNvSpPr txBox="1"/>
          <p:nvPr>
            <p:ph type="title"/>
          </p:nvPr>
        </p:nvSpPr>
        <p:spPr>
          <a:xfrm>
            <a:off x="2438400" y="240268"/>
            <a:ext cx="6934200" cy="58477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i="1" lang="en-US">
                <a:solidFill>
                  <a:srgbClr val="FFC000"/>
                </a:solidFill>
                <a:latin typeface="Times New Roman"/>
                <a:ea typeface="Times New Roman"/>
                <a:cs typeface="Times New Roman"/>
                <a:sym typeface="Times New Roman"/>
              </a:rPr>
              <a:t>CEOS COAST Architecture Mind Map </a:t>
            </a:r>
            <a:endParaRPr>
              <a:solidFill>
                <a:srgbClr val="FFC000"/>
              </a:solidFill>
              <a:latin typeface="Tahoma"/>
              <a:ea typeface="Tahoma"/>
              <a:cs typeface="Tahoma"/>
              <a:sym typeface="Tahoma"/>
            </a:endParaRPr>
          </a:p>
        </p:txBody>
      </p:sp>
      <p:sp>
        <p:nvSpPr>
          <p:cNvPr id="712" name="Google Shape;712;p88"/>
          <p:cNvSpPr txBox="1"/>
          <p:nvPr>
            <p:ph idx="10" type="dt"/>
          </p:nvPr>
        </p:nvSpPr>
        <p:spPr>
          <a:xfrm>
            <a:off x="838200" y="6356352"/>
            <a:ext cx="2743200"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1/11/2021</a:t>
            </a:r>
            <a:endParaRPr/>
          </a:p>
        </p:txBody>
      </p:sp>
      <p:sp>
        <p:nvSpPr>
          <p:cNvPr id="713" name="Google Shape;713;p88"/>
          <p:cNvSpPr txBox="1"/>
          <p:nvPr>
            <p:ph idx="11" type="ftr"/>
          </p:nvPr>
        </p:nvSpPr>
        <p:spPr>
          <a:xfrm>
            <a:off x="4038600" y="6356352"/>
            <a:ext cx="4114800"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CEOS Technical Workshop 2020</a:t>
            </a:r>
            <a:endParaRPr/>
          </a:p>
        </p:txBody>
      </p:sp>
      <p:sp>
        <p:nvSpPr>
          <p:cNvPr id="714" name="Google Shape;714;p88"/>
          <p:cNvSpPr txBox="1"/>
          <p:nvPr>
            <p:ph idx="12" type="sldNum"/>
          </p:nvPr>
        </p:nvSpPr>
        <p:spPr>
          <a:xfrm>
            <a:off x="9652000" y="6324600"/>
            <a:ext cx="2540000" cy="24622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a:t>‹#›</a:t>
            </a:fld>
            <a:endParaRPr/>
          </a:p>
        </p:txBody>
      </p:sp>
      <p:sp>
        <p:nvSpPr>
          <p:cNvPr id="715" name="Google Shape;715;p88"/>
          <p:cNvSpPr txBox="1"/>
          <p:nvPr/>
        </p:nvSpPr>
        <p:spPr>
          <a:xfrm>
            <a:off x="3161764" y="3288268"/>
            <a:ext cx="6323526"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2569"/>
                </a:solidFill>
                <a:latin typeface="Arial"/>
                <a:ea typeface="Arial"/>
                <a:cs typeface="Arial"/>
                <a:sym typeface="Arial"/>
              </a:rPr>
              <a:t> </a:t>
            </a:r>
            <a:endParaRPr b="0" i="0" sz="1800" u="none" cap="none" strike="noStrike">
              <a:solidFill>
                <a:srgbClr val="002569"/>
              </a:solidFill>
              <a:latin typeface="Arial"/>
              <a:ea typeface="Arial"/>
              <a:cs typeface="Arial"/>
              <a:sym typeface="Arial"/>
            </a:endParaRPr>
          </a:p>
        </p:txBody>
      </p:sp>
      <p:pic>
        <p:nvPicPr>
          <p:cNvPr id="716" name="Google Shape;716;p88"/>
          <p:cNvPicPr preferRelativeResize="0"/>
          <p:nvPr/>
        </p:nvPicPr>
        <p:blipFill rotWithShape="1">
          <a:blip r:embed="rId3">
            <a:alphaModFix/>
          </a:blip>
          <a:srcRect b="0" l="0" r="0" t="0"/>
          <a:stretch/>
        </p:blipFill>
        <p:spPr>
          <a:xfrm>
            <a:off x="0" y="1112924"/>
            <a:ext cx="7455535" cy="5592676"/>
          </a:xfrm>
          <a:prstGeom prst="rect">
            <a:avLst/>
          </a:prstGeom>
          <a:noFill/>
          <a:ln>
            <a:noFill/>
          </a:ln>
        </p:spPr>
      </p:pic>
      <p:sp>
        <p:nvSpPr>
          <p:cNvPr id="717" name="Google Shape;717;p88"/>
          <p:cNvSpPr/>
          <p:nvPr/>
        </p:nvSpPr>
        <p:spPr>
          <a:xfrm>
            <a:off x="3545430" y="1064699"/>
            <a:ext cx="3733800" cy="3124200"/>
          </a:xfrm>
          <a:prstGeom prst="ellipse">
            <a:avLst/>
          </a:prstGeom>
          <a:noFill/>
          <a:ln cap="flat" cmpd="sng" w="28575">
            <a:solidFill>
              <a:srgbClr val="FF0000"/>
            </a:solidFill>
            <a:prstDash val="solid"/>
            <a:bevel/>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2569"/>
              </a:buClr>
              <a:buSzPts val="1800"/>
              <a:buFont typeface="Arial"/>
              <a:buNone/>
            </a:pPr>
            <a:r>
              <a:t/>
            </a:r>
            <a:endParaRPr b="0" i="0" sz="1800" u="none" cap="none" strike="noStrike">
              <a:solidFill>
                <a:srgbClr val="002569"/>
              </a:solidFill>
              <a:latin typeface="Arial"/>
              <a:ea typeface="Arial"/>
              <a:cs typeface="Arial"/>
              <a:sym typeface="Arial"/>
            </a:endParaRPr>
          </a:p>
        </p:txBody>
      </p:sp>
      <p:pic>
        <p:nvPicPr>
          <p:cNvPr id="718" name="Google Shape;718;p88"/>
          <p:cNvPicPr preferRelativeResize="0"/>
          <p:nvPr/>
        </p:nvPicPr>
        <p:blipFill rotWithShape="1">
          <a:blip r:embed="rId3">
            <a:alphaModFix/>
          </a:blip>
          <a:srcRect b="46116" l="36727" r="9103" t="1571"/>
          <a:stretch/>
        </p:blipFill>
        <p:spPr>
          <a:xfrm>
            <a:off x="5791201" y="1828800"/>
            <a:ext cx="6248399" cy="4572000"/>
          </a:xfrm>
          <a:prstGeom prst="rect">
            <a:avLst/>
          </a:prstGeom>
          <a:noFill/>
          <a:ln>
            <a:noFill/>
          </a:ln>
        </p:spPr>
      </p:pic>
      <p:cxnSp>
        <p:nvCxnSpPr>
          <p:cNvPr id="719" name="Google Shape;719;p88"/>
          <p:cNvCxnSpPr/>
          <p:nvPr/>
        </p:nvCxnSpPr>
        <p:spPr>
          <a:xfrm>
            <a:off x="5105400" y="2514600"/>
            <a:ext cx="1295400" cy="1295400"/>
          </a:xfrm>
          <a:prstGeom prst="straightConnector1">
            <a:avLst/>
          </a:prstGeom>
          <a:noFill/>
          <a:ln cap="flat" cmpd="sng" w="57150">
            <a:solidFill>
              <a:srgbClr val="FF0000"/>
            </a:solidFill>
            <a:prstDash val="solid"/>
            <a:bevel/>
            <a:headEnd len="sm" w="sm" type="none"/>
            <a:tailEnd len="med" w="med" type="triangle"/>
          </a:ln>
          <a:effectLst>
            <a:outerShdw blurRad="38100" rotWithShape="0" dir="5400000" dist="20000">
              <a:srgbClr val="000000">
                <a:alpha val="37254"/>
              </a:srgbClr>
            </a:outerShdw>
          </a:effectLst>
        </p:spPr>
      </p:cxnSp>
    </p:spTree>
  </p:cSld>
  <p:clrMapOvr>
    <a:masterClrMapping/>
  </p:clrMapOvr>
  <p:transition spd="slow">
    <p:fade/>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89"/>
          <p:cNvSpPr txBox="1"/>
          <p:nvPr>
            <p:ph type="title"/>
          </p:nvPr>
        </p:nvSpPr>
        <p:spPr>
          <a:xfrm>
            <a:off x="1179226" y="826680"/>
            <a:ext cx="10250774"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FFFF"/>
              </a:buClr>
              <a:buSzPts val="3600"/>
              <a:buFont typeface="Calibri"/>
              <a:buNone/>
            </a:pPr>
            <a:r>
              <a:rPr b="1" lang="en-US" sz="3240">
                <a:solidFill>
                  <a:srgbClr val="FFFFFF"/>
                </a:solidFill>
              </a:rPr>
              <a:t>2</a:t>
            </a:r>
            <a:r>
              <a:rPr b="1" baseline="30000" lang="en-US" sz="3240">
                <a:solidFill>
                  <a:srgbClr val="FFFFFF"/>
                </a:solidFill>
              </a:rPr>
              <a:t>nd</a:t>
            </a:r>
            <a:r>
              <a:rPr b="1" lang="en-US" sz="3240">
                <a:solidFill>
                  <a:srgbClr val="FFFFFF"/>
                </a:solidFill>
              </a:rPr>
              <a:t> International Operational </a:t>
            </a:r>
            <a:br>
              <a:rPr b="1" lang="en-US" sz="3240">
                <a:solidFill>
                  <a:srgbClr val="FFFFFF"/>
                </a:solidFill>
              </a:rPr>
            </a:br>
            <a:r>
              <a:rPr b="1" lang="en-US" sz="3240">
                <a:solidFill>
                  <a:srgbClr val="FFFFFF"/>
                </a:solidFill>
              </a:rPr>
              <a:t>Satellite Oceanography Symposium (OSOS-2) </a:t>
            </a:r>
            <a:br>
              <a:rPr b="1" lang="en-US" sz="3240">
                <a:solidFill>
                  <a:srgbClr val="FFFFFF"/>
                </a:solidFill>
              </a:rPr>
            </a:br>
            <a:r>
              <a:rPr b="1" lang="en-US" sz="3240">
                <a:solidFill>
                  <a:srgbClr val="FFFFFF"/>
                </a:solidFill>
              </a:rPr>
              <a:t>Virtual Meeting, 25-27 May 2021</a:t>
            </a:r>
            <a:endParaRPr sz="3959"/>
          </a:p>
        </p:txBody>
      </p:sp>
      <p:pic>
        <p:nvPicPr>
          <p:cNvPr id="725" name="Google Shape;725;p89"/>
          <p:cNvPicPr preferRelativeResize="0"/>
          <p:nvPr/>
        </p:nvPicPr>
        <p:blipFill rotWithShape="1">
          <a:blip r:embed="rId3">
            <a:alphaModFix/>
          </a:blip>
          <a:srcRect b="0" l="0" r="0" t="0"/>
          <a:stretch/>
        </p:blipFill>
        <p:spPr>
          <a:xfrm>
            <a:off x="0" y="152400"/>
            <a:ext cx="12192000" cy="528551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p90"/>
          <p:cNvSpPr txBox="1"/>
          <p:nvPr>
            <p:ph type="title"/>
          </p:nvPr>
        </p:nvSpPr>
        <p:spPr>
          <a:xfrm>
            <a:off x="2133600" y="76200"/>
            <a:ext cx="10515600" cy="107721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solidFill>
                  <a:srgbClr val="FFC000"/>
                </a:solidFill>
                <a:latin typeface="Tahoma"/>
                <a:ea typeface="Tahoma"/>
                <a:cs typeface="Tahoma"/>
                <a:sym typeface="Tahoma"/>
              </a:rPr>
              <a:t>CEOS Coastal Observations, Applications, </a:t>
            </a:r>
            <a:br>
              <a:rPr lang="en-US">
                <a:solidFill>
                  <a:srgbClr val="FFC000"/>
                </a:solidFill>
                <a:latin typeface="Tahoma"/>
                <a:ea typeface="Tahoma"/>
                <a:cs typeface="Tahoma"/>
                <a:sym typeface="Tahoma"/>
              </a:rPr>
            </a:br>
            <a:r>
              <a:rPr lang="en-US">
                <a:solidFill>
                  <a:srgbClr val="FFC000"/>
                </a:solidFill>
                <a:latin typeface="Tahoma"/>
                <a:ea typeface="Tahoma"/>
                <a:cs typeface="Tahoma"/>
                <a:sym typeface="Tahoma"/>
              </a:rPr>
              <a:t>Services, and Tools: COAST</a:t>
            </a:r>
            <a:endParaRPr/>
          </a:p>
        </p:txBody>
      </p:sp>
      <p:sp>
        <p:nvSpPr>
          <p:cNvPr id="733" name="Google Shape;733;p90"/>
          <p:cNvSpPr txBox="1"/>
          <p:nvPr/>
        </p:nvSpPr>
        <p:spPr>
          <a:xfrm>
            <a:off x="3161764" y="3288268"/>
            <a:ext cx="6323526"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2569"/>
                </a:solidFill>
                <a:latin typeface="Arial"/>
                <a:ea typeface="Arial"/>
                <a:cs typeface="Arial"/>
                <a:sym typeface="Arial"/>
              </a:rPr>
              <a:t> </a:t>
            </a:r>
            <a:endParaRPr b="0" i="0" sz="1800" u="none" cap="none" strike="noStrike">
              <a:solidFill>
                <a:srgbClr val="002569"/>
              </a:solidFill>
              <a:latin typeface="Arial"/>
              <a:ea typeface="Arial"/>
              <a:cs typeface="Arial"/>
              <a:sym typeface="Arial"/>
            </a:endParaRPr>
          </a:p>
        </p:txBody>
      </p:sp>
      <p:sp>
        <p:nvSpPr>
          <p:cNvPr id="734" name="Google Shape;734;p90"/>
          <p:cNvSpPr txBox="1"/>
          <p:nvPr/>
        </p:nvSpPr>
        <p:spPr>
          <a:xfrm>
            <a:off x="228600" y="1828800"/>
            <a:ext cx="92396" cy="369330"/>
          </a:xfrm>
          <a:prstGeom prst="rect">
            <a:avLst/>
          </a:pr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002569"/>
              </a:buClr>
              <a:buSzPts val="1800"/>
              <a:buFont typeface="Arial"/>
              <a:buNone/>
            </a:pPr>
            <a:r>
              <a:t/>
            </a:r>
            <a:endParaRPr b="0" i="0" sz="1800" u="none" cap="none" strike="noStrike">
              <a:solidFill>
                <a:srgbClr val="002569"/>
              </a:solidFill>
              <a:latin typeface="Arial"/>
              <a:ea typeface="Arial"/>
              <a:cs typeface="Arial"/>
              <a:sym typeface="Arial"/>
            </a:endParaRPr>
          </a:p>
        </p:txBody>
      </p:sp>
      <p:sp>
        <p:nvSpPr>
          <p:cNvPr id="735" name="Google Shape;735;p90"/>
          <p:cNvSpPr txBox="1"/>
          <p:nvPr/>
        </p:nvSpPr>
        <p:spPr>
          <a:xfrm>
            <a:off x="352707" y="1371600"/>
            <a:ext cx="11059261" cy="538609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Selection of Pilot Locations for CEOS COAST</a:t>
            </a:r>
            <a:endParaRPr b="0" i="0" sz="1800" u="none" cap="none" strike="noStrike">
              <a:solidFill>
                <a:srgbClr val="00256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br>
              <a:rPr b="0" i="1" lang="en-US" sz="1800" u="none" cap="none" strike="noStrike">
                <a:solidFill>
                  <a:srgbClr val="002569"/>
                </a:solidFill>
                <a:latin typeface="Arial"/>
                <a:ea typeface="Arial"/>
                <a:cs typeface="Arial"/>
                <a:sym typeface="Arial"/>
              </a:rPr>
            </a:br>
            <a:r>
              <a:rPr b="0" i="1" lang="en-US" sz="1600" u="none" cap="none" strike="noStrike">
                <a:solidFill>
                  <a:srgbClr val="000000"/>
                </a:solidFill>
                <a:latin typeface="Times New Roman"/>
                <a:ea typeface="Times New Roman"/>
                <a:cs typeface="Times New Roman"/>
                <a:sym typeface="Times New Roman"/>
              </a:rPr>
              <a:t>The rating criteria for selecting pilot locations should be:</a:t>
            </a:r>
            <a:endParaRPr b="0" i="1" sz="1600" u="none" cap="none" strike="noStrike">
              <a:solidFill>
                <a:srgbClr val="002569"/>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1600"/>
              <a:buFont typeface="Arial"/>
              <a:buChar char="•"/>
            </a:pPr>
            <a:r>
              <a:rPr b="0" i="0" lang="en-US" sz="1600" u="none" cap="none" strike="noStrike">
                <a:solidFill>
                  <a:srgbClr val="000000"/>
                </a:solidFill>
                <a:latin typeface="Times New Roman"/>
                <a:ea typeface="Times New Roman"/>
                <a:cs typeface="Times New Roman"/>
                <a:sym typeface="Times New Roman"/>
              </a:rPr>
              <a:t> The project addresses a global societal need at the location and common (most) coastal regions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Times New Roman"/>
                <a:ea typeface="Times New Roman"/>
                <a:cs typeface="Times New Roman"/>
                <a:sym typeface="Times New Roman"/>
              </a:rPr>
              <a:t> Local, Regional, and/or Global users of the pilot products have been identified (e.g., UN Environment)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Times New Roman"/>
                <a:ea typeface="Times New Roman"/>
                <a:cs typeface="Times New Roman"/>
                <a:sym typeface="Times New Roman"/>
              </a:rPr>
              <a:t> Nation(s) and its people will realize demonstrable impacts and outcomes from the project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Times New Roman"/>
                <a:ea typeface="Times New Roman"/>
                <a:cs typeface="Times New Roman"/>
                <a:sym typeface="Times New Roman"/>
              </a:rPr>
              <a:t> Project will be scalable to other coastal regions through tech transfer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Times New Roman"/>
                <a:ea typeface="Times New Roman"/>
                <a:cs typeface="Times New Roman"/>
                <a:sym typeface="Times New Roman"/>
              </a:rPr>
              <a:t> The project location supports/fulfills an agency initiative(s)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Times New Roman"/>
                <a:ea typeface="Times New Roman"/>
                <a:cs typeface="Times New Roman"/>
                <a:sym typeface="Times New Roman"/>
              </a:rPr>
              <a:t> The project location supports a GEO objective, e.g., an Initiative (such as Blue Planet)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Times New Roman"/>
                <a:ea typeface="Times New Roman"/>
                <a:cs typeface="Times New Roman"/>
                <a:sym typeface="Times New Roman"/>
              </a:rPr>
              <a:t> The location will have partners (CEOS et al.) contributing data and/or other resources and interested in sustaining the work beyond the pilot phase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Times New Roman"/>
                <a:ea typeface="Times New Roman"/>
                <a:cs typeface="Times New Roman"/>
                <a:sym typeface="Times New Roman"/>
              </a:rPr>
              <a:t> Sufficient data is available to make an initial product within 12 month time period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Times New Roman"/>
                <a:ea typeface="Times New Roman"/>
                <a:cs typeface="Times New Roman"/>
                <a:sym typeface="Times New Roman"/>
              </a:rPr>
              <a:t> Required or supporting data format ideally can/will be ingested into the WGISS-CEOS Earth Analytics Interoperability Lab (or fit existing demonstration data input requirements)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Times New Roman"/>
                <a:ea typeface="Times New Roman"/>
                <a:cs typeface="Times New Roman"/>
                <a:sym typeface="Times New Roman"/>
              </a:rPr>
              <a:t> Agency Commitment(s) of resources for task(s) and activity(ies) to make a product have been identified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Times New Roman"/>
                <a:ea typeface="Times New Roman"/>
                <a:cs typeface="Times New Roman"/>
                <a:sym typeface="Times New Roman"/>
              </a:rPr>
              <a:t> CEOS COAST Team Member(s) have agreed to (co)lead the technical work of the pilot in the location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1600"/>
              <a:buFont typeface="Arial"/>
              <a:buNone/>
            </a:pPr>
            <a:r>
              <a:rPr b="0" i="1" lang="en-US" sz="1600" u="none" cap="none" strike="noStrike">
                <a:solidFill>
                  <a:srgbClr val="000000"/>
                </a:solidFill>
                <a:latin typeface="Times New Roman"/>
                <a:ea typeface="Times New Roman"/>
                <a:cs typeface="Times New Roman"/>
                <a:sym typeface="Times New Roman"/>
              </a:rPr>
              <a:t>Bonus Considerations:</a:t>
            </a:r>
            <a:endParaRPr b="0" i="1" sz="1600" u="none" cap="none" strike="noStrike">
              <a:solidFill>
                <a:srgbClr val="002569"/>
              </a:solidFill>
              <a:latin typeface="Arial"/>
              <a:ea typeface="Arial"/>
              <a:cs typeface="Arial"/>
              <a:sym typeface="Arial"/>
            </a:endParaRPr>
          </a:p>
          <a:p>
            <a:pPr indent="0" lvl="0" marL="0" marR="0" rtl="0" algn="l">
              <a:lnSpc>
                <a:spcPct val="100000"/>
              </a:lnSpc>
              <a:spcBef>
                <a:spcPts val="800"/>
              </a:spcBef>
              <a:spcAft>
                <a:spcPts val="0"/>
              </a:spcAft>
              <a:buClr>
                <a:srgbClr val="000000"/>
              </a:buClr>
              <a:buSzPts val="1600"/>
              <a:buFont typeface="Arial"/>
              <a:buChar char="•"/>
            </a:pPr>
            <a:r>
              <a:rPr b="0" i="0" lang="en-US" sz="1600" u="none" cap="none" strike="noStrike">
                <a:solidFill>
                  <a:srgbClr val="000000"/>
                </a:solidFill>
                <a:latin typeface="Times New Roman"/>
                <a:ea typeface="Times New Roman"/>
                <a:cs typeface="Times New Roman"/>
                <a:sym typeface="Times New Roman"/>
              </a:rPr>
              <a:t> Another CEOS WG has a pilot in the same area for the same execution fiscal year (e.g. WG Disasters, etc.)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Times New Roman"/>
                <a:ea typeface="Times New Roman"/>
                <a:cs typeface="Times New Roman"/>
                <a:sym typeface="Times New Roman"/>
              </a:rPr>
              <a:t> A CEOS agency has a project in the same area during the same fiscal year that can be leveraged (e.g. NASA SERVIR, etc.)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Times New Roman"/>
                <a:ea typeface="Times New Roman"/>
                <a:cs typeface="Times New Roman"/>
                <a:sym typeface="Times New Roman"/>
              </a:rPr>
              <a:t> Another COAST (or CEOS) Pilot project can leverage the same area</a:t>
            </a:r>
            <a:endParaRPr b="0" i="0" sz="1400" u="none" cap="none" strike="noStrike">
              <a:solidFill>
                <a:srgbClr val="000000"/>
              </a:solidFill>
              <a:latin typeface="Arial"/>
              <a:ea typeface="Arial"/>
              <a:cs typeface="Arial"/>
              <a:sym typeface="Arial"/>
            </a:endParaRP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59"/>
          <p:cNvSpPr txBox="1"/>
          <p:nvPr>
            <p:ph type="title"/>
          </p:nvPr>
        </p:nvSpPr>
        <p:spPr>
          <a:xfrm>
            <a:off x="2133600" y="76200"/>
            <a:ext cx="10515600" cy="107721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solidFill>
                  <a:srgbClr val="FFC000"/>
                </a:solidFill>
                <a:latin typeface="Tahoma"/>
                <a:ea typeface="Tahoma"/>
                <a:cs typeface="Tahoma"/>
                <a:sym typeface="Tahoma"/>
              </a:rPr>
              <a:t>CEOS Coastal Observations, Applications, </a:t>
            </a:r>
            <a:br>
              <a:rPr lang="en-US">
                <a:solidFill>
                  <a:srgbClr val="FFC000"/>
                </a:solidFill>
                <a:latin typeface="Tahoma"/>
                <a:ea typeface="Tahoma"/>
                <a:cs typeface="Tahoma"/>
                <a:sym typeface="Tahoma"/>
              </a:rPr>
            </a:br>
            <a:r>
              <a:rPr lang="en-US">
                <a:solidFill>
                  <a:srgbClr val="FFC000"/>
                </a:solidFill>
                <a:latin typeface="Tahoma"/>
                <a:ea typeface="Tahoma"/>
                <a:cs typeface="Tahoma"/>
                <a:sym typeface="Tahoma"/>
              </a:rPr>
              <a:t>Services, and Tools: COAST</a:t>
            </a:r>
            <a:endParaRPr/>
          </a:p>
        </p:txBody>
      </p:sp>
      <p:sp>
        <p:nvSpPr>
          <p:cNvPr id="376" name="Google Shape;376;p59"/>
          <p:cNvSpPr txBox="1"/>
          <p:nvPr>
            <p:ph idx="10" type="dt"/>
          </p:nvPr>
        </p:nvSpPr>
        <p:spPr>
          <a:xfrm>
            <a:off x="838200" y="6356352"/>
            <a:ext cx="2743200"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1/11/2021</a:t>
            </a:r>
            <a:endParaRPr/>
          </a:p>
        </p:txBody>
      </p:sp>
      <p:sp>
        <p:nvSpPr>
          <p:cNvPr id="377" name="Google Shape;377;p59"/>
          <p:cNvSpPr txBox="1"/>
          <p:nvPr>
            <p:ph idx="11" type="ftr"/>
          </p:nvPr>
        </p:nvSpPr>
        <p:spPr>
          <a:xfrm>
            <a:off x="4038600" y="6356352"/>
            <a:ext cx="4114800"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CEOS Technical Workshop 2020</a:t>
            </a:r>
            <a:endParaRPr/>
          </a:p>
        </p:txBody>
      </p:sp>
      <p:sp>
        <p:nvSpPr>
          <p:cNvPr id="378" name="Google Shape;378;p59"/>
          <p:cNvSpPr txBox="1"/>
          <p:nvPr>
            <p:ph idx="12" type="sldNum"/>
          </p:nvPr>
        </p:nvSpPr>
        <p:spPr>
          <a:xfrm>
            <a:off x="9652000" y="6324600"/>
            <a:ext cx="2540000" cy="24622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a:t>‹#›</a:t>
            </a:fld>
            <a:endParaRPr/>
          </a:p>
        </p:txBody>
      </p:sp>
      <p:sp>
        <p:nvSpPr>
          <p:cNvPr id="379" name="Google Shape;379;p59"/>
          <p:cNvSpPr txBox="1"/>
          <p:nvPr/>
        </p:nvSpPr>
        <p:spPr>
          <a:xfrm>
            <a:off x="304800" y="1213075"/>
            <a:ext cx="11582400" cy="4953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500"/>
              </a:spcBef>
              <a:spcAft>
                <a:spcPts val="0"/>
              </a:spcAft>
              <a:buNone/>
            </a:pPr>
            <a:r>
              <a:rPr b="0" i="0" lang="en-US" sz="2400" u="none" cap="none" strike="noStrike">
                <a:solidFill>
                  <a:srgbClr val="002569"/>
                </a:solidFill>
                <a:latin typeface="Arial"/>
                <a:ea typeface="Arial"/>
                <a:cs typeface="Arial"/>
                <a:sym typeface="Arial"/>
              </a:rPr>
              <a:t>CEOS Coastal Observations and Applications Study Team (CEOS-COAST): Initiated at 33</a:t>
            </a:r>
            <a:r>
              <a:rPr b="0" baseline="30000" i="0" lang="en-US" sz="2400" u="none" cap="none" strike="noStrike">
                <a:solidFill>
                  <a:srgbClr val="002569"/>
                </a:solidFill>
                <a:latin typeface="Arial"/>
                <a:ea typeface="Arial"/>
                <a:cs typeface="Arial"/>
                <a:sym typeface="Arial"/>
              </a:rPr>
              <a:t>rd</a:t>
            </a:r>
            <a:r>
              <a:rPr b="0" i="0" lang="en-US" sz="2400" u="none" cap="none" strike="noStrike">
                <a:solidFill>
                  <a:srgbClr val="002569"/>
                </a:solidFill>
                <a:latin typeface="Arial"/>
                <a:ea typeface="Arial"/>
                <a:cs typeface="Arial"/>
                <a:sym typeface="Arial"/>
              </a:rPr>
              <a:t> CEOS Plenary to define a CEOS Coastal Strategy and facilitate engagement with key international stakeholders </a:t>
            </a:r>
            <a:endParaRPr b="0" i="0" sz="1400" u="none" cap="none" strike="noStrike">
              <a:solidFill>
                <a:srgbClr val="000000"/>
              </a:solidFill>
              <a:latin typeface="Arial"/>
              <a:ea typeface="Arial"/>
              <a:cs typeface="Arial"/>
              <a:sym typeface="Arial"/>
            </a:endParaRPr>
          </a:p>
          <a:p>
            <a:pPr indent="-311727" lvl="1" marL="768927" marR="0" rtl="0" algn="l">
              <a:lnSpc>
                <a:spcPct val="100000"/>
              </a:lnSpc>
              <a:spcBef>
                <a:spcPts val="500"/>
              </a:spcBef>
              <a:spcAft>
                <a:spcPts val="0"/>
              </a:spcAft>
              <a:buClr>
                <a:srgbClr val="002569"/>
              </a:buClr>
              <a:buSzPts val="1600"/>
              <a:buFont typeface="Arial"/>
              <a:buChar char="•"/>
            </a:pPr>
            <a:r>
              <a:rPr b="1" i="0" lang="en-US" sz="1600" u="none" cap="none" strike="noStrike">
                <a:solidFill>
                  <a:srgbClr val="002569"/>
                </a:solidFill>
                <a:latin typeface="Arial"/>
                <a:ea typeface="Arial"/>
                <a:cs typeface="Arial"/>
                <a:sym typeface="Arial"/>
              </a:rPr>
              <a:t>Bridging land and aquatic observations within CEOS, helping to integrate across multiple CEOS entities and domains, both thematic and technical. </a:t>
            </a:r>
            <a:endParaRPr b="0" i="0" sz="1400" u="none" cap="none" strike="noStrike">
              <a:solidFill>
                <a:srgbClr val="000000"/>
              </a:solidFill>
              <a:latin typeface="Arial"/>
              <a:ea typeface="Arial"/>
              <a:cs typeface="Arial"/>
              <a:sym typeface="Arial"/>
            </a:endParaRPr>
          </a:p>
          <a:p>
            <a:pPr indent="-311727" lvl="1" marL="768927" marR="0" rtl="0" algn="l">
              <a:lnSpc>
                <a:spcPct val="100000"/>
              </a:lnSpc>
              <a:spcBef>
                <a:spcPts val="500"/>
              </a:spcBef>
              <a:spcAft>
                <a:spcPts val="0"/>
              </a:spcAft>
              <a:buClr>
                <a:srgbClr val="002569"/>
              </a:buClr>
              <a:buSzPts val="1600"/>
              <a:buFont typeface="Arial"/>
              <a:buChar char="•"/>
            </a:pPr>
            <a:r>
              <a:rPr b="1" i="0" lang="en-US" sz="1600" u="none" cap="none" strike="noStrike">
                <a:solidFill>
                  <a:srgbClr val="002569"/>
                </a:solidFill>
                <a:latin typeface="Arial"/>
                <a:ea typeface="Arial"/>
                <a:cs typeface="Arial"/>
                <a:sym typeface="Arial"/>
              </a:rPr>
              <a:t>Leveraging CEOS Systems, services and interoperability approaches, including the CEOS Analysis Ready Data (ARD) framework already demonstrated for terrestrial and oceanic applications. </a:t>
            </a:r>
            <a:endParaRPr b="0" i="0" sz="1400" u="none" cap="none" strike="noStrike">
              <a:solidFill>
                <a:srgbClr val="000000"/>
              </a:solidFill>
              <a:latin typeface="Arial"/>
              <a:ea typeface="Arial"/>
              <a:cs typeface="Arial"/>
              <a:sym typeface="Arial"/>
            </a:endParaRPr>
          </a:p>
          <a:p>
            <a:pPr indent="-311727" lvl="1" marL="768927" marR="0" rtl="0" algn="l">
              <a:lnSpc>
                <a:spcPct val="100000"/>
              </a:lnSpc>
              <a:spcBef>
                <a:spcPts val="500"/>
              </a:spcBef>
              <a:spcAft>
                <a:spcPts val="0"/>
              </a:spcAft>
              <a:buClr>
                <a:srgbClr val="002569"/>
              </a:buClr>
              <a:buSzPts val="1600"/>
              <a:buFont typeface="Arial"/>
              <a:buChar char="•"/>
            </a:pPr>
            <a:r>
              <a:rPr b="1" i="0" lang="en-US" sz="1600" u="none" cap="none" strike="noStrike">
                <a:solidFill>
                  <a:srgbClr val="002569"/>
                </a:solidFill>
                <a:latin typeface="Arial"/>
                <a:ea typeface="Arial"/>
                <a:cs typeface="Arial"/>
                <a:sym typeface="Arial"/>
              </a:rPr>
              <a:t>Facilitating the broader utilization of Earth observations for greater societal benefits within coastal zones and enhancing CEOS engagement with external stakeholders such as </a:t>
            </a:r>
            <a:r>
              <a:rPr b="1" i="0" lang="en-US" sz="1600" u="sng" cap="none" strike="noStrike">
                <a:solidFill>
                  <a:srgbClr val="FF0000"/>
                </a:solidFill>
              </a:rPr>
              <a:t>GEO</a:t>
            </a:r>
            <a:r>
              <a:rPr b="1" i="0" lang="en-US" sz="1600" u="none" cap="none" strike="noStrike">
                <a:solidFill>
                  <a:srgbClr val="FF0000"/>
                </a:solidFill>
                <a:latin typeface="Arial"/>
                <a:ea typeface="Arial"/>
                <a:cs typeface="Arial"/>
                <a:sym typeface="Arial"/>
              </a:rPr>
              <a:t>, IOC/GOOS, UN Environment, WMO and the UN Decade of Ocean Science for Sustainable Development</a:t>
            </a:r>
            <a:r>
              <a:rPr b="1" i="0" lang="en-US" sz="1600" u="none" cap="none" strike="noStrike">
                <a:solidFill>
                  <a:srgbClr val="1C4587"/>
                </a:solidFill>
                <a:latin typeface="Arial"/>
                <a:ea typeface="Arial"/>
                <a:cs typeface="Arial"/>
                <a:sym typeface="Arial"/>
              </a:rPr>
              <a:t> </a:t>
            </a:r>
            <a:r>
              <a:rPr b="1" i="0" lang="en-US" sz="1600" u="none" cap="none" strike="noStrike">
                <a:solidFill>
                  <a:srgbClr val="002569"/>
                </a:solidFill>
                <a:latin typeface="Arial"/>
                <a:ea typeface="Arial"/>
                <a:cs typeface="Arial"/>
                <a:sym typeface="Arial"/>
              </a:rPr>
              <a:t>(2021-2030).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500"/>
              </a:spcBef>
              <a:spcAft>
                <a:spcPts val="0"/>
              </a:spcAft>
              <a:buNone/>
            </a:pPr>
            <a:r>
              <a:rPr b="1" i="0" lang="en-US" sz="2400" u="none" cap="none" strike="noStrike">
                <a:solidFill>
                  <a:srgbClr val="002569"/>
                </a:solidFill>
                <a:latin typeface="Arial"/>
                <a:ea typeface="Arial"/>
                <a:cs typeface="Arial"/>
                <a:sym typeface="Arial"/>
              </a:rPr>
              <a:t>Promoted to an Ad Hoc Team at 34</a:t>
            </a:r>
            <a:r>
              <a:rPr b="1" baseline="30000" i="0" lang="en-US" sz="2400" u="none" cap="none" strike="noStrike">
                <a:solidFill>
                  <a:srgbClr val="002569"/>
                </a:solidFill>
                <a:latin typeface="Arial"/>
                <a:ea typeface="Arial"/>
                <a:cs typeface="Arial"/>
                <a:sym typeface="Arial"/>
              </a:rPr>
              <a:t>th</a:t>
            </a:r>
            <a:r>
              <a:rPr b="1" i="0" lang="en-US" sz="2400" u="none" cap="none" strike="noStrike">
                <a:solidFill>
                  <a:srgbClr val="002569"/>
                </a:solidFill>
                <a:latin typeface="Arial"/>
                <a:ea typeface="Arial"/>
                <a:cs typeface="Arial"/>
                <a:sym typeface="Arial"/>
              </a:rPr>
              <a:t> Plenary (October 2020)</a:t>
            </a:r>
            <a:endParaRPr b="1" i="0" sz="2400" u="none" cap="none" strike="noStrike">
              <a:solidFill>
                <a:srgbClr val="002569"/>
              </a:solidFill>
              <a:latin typeface="Arial"/>
              <a:ea typeface="Arial"/>
              <a:cs typeface="Arial"/>
              <a:sym typeface="Arial"/>
            </a:endParaRPr>
          </a:p>
          <a:p>
            <a:pPr indent="0" lvl="0" marL="0" marR="0" rtl="0" algn="l">
              <a:lnSpc>
                <a:spcPct val="100000"/>
              </a:lnSpc>
              <a:spcBef>
                <a:spcPts val="500"/>
              </a:spcBef>
              <a:spcAft>
                <a:spcPts val="0"/>
              </a:spcAft>
              <a:buNone/>
            </a:pPr>
            <a:r>
              <a:t/>
            </a:r>
            <a:endParaRPr b="1" sz="100">
              <a:solidFill>
                <a:srgbClr val="002569"/>
              </a:solidFill>
            </a:endParaRPr>
          </a:p>
          <a:p>
            <a:pPr indent="0" lvl="0" marL="0" marR="0" rtl="0" algn="l">
              <a:lnSpc>
                <a:spcPct val="100000"/>
              </a:lnSpc>
              <a:spcBef>
                <a:spcPts val="0"/>
              </a:spcBef>
              <a:spcAft>
                <a:spcPts val="0"/>
              </a:spcAft>
              <a:buNone/>
            </a:pPr>
            <a:r>
              <a:rPr b="0" i="0" lang="en-US" sz="2400" u="none" cap="none" strike="noStrike">
                <a:solidFill>
                  <a:srgbClr val="002569"/>
                </a:solidFill>
                <a:latin typeface="Arial"/>
                <a:ea typeface="Arial"/>
                <a:cs typeface="Arial"/>
                <a:sym typeface="Arial"/>
              </a:rPr>
              <a:t>COAST Study Team Approach: </a:t>
            </a:r>
            <a:endParaRPr b="0" i="0" sz="1400" u="none" cap="none" strike="noStrike">
              <a:solidFill>
                <a:srgbClr val="000000"/>
              </a:solidFill>
              <a:latin typeface="Arial"/>
              <a:ea typeface="Arial"/>
              <a:cs typeface="Arial"/>
              <a:sym typeface="Arial"/>
            </a:endParaRPr>
          </a:p>
          <a:p>
            <a:pPr indent="-311727" lvl="1" marL="768927" marR="0" rtl="0" algn="l">
              <a:lnSpc>
                <a:spcPct val="100000"/>
              </a:lnSpc>
              <a:spcBef>
                <a:spcPts val="0"/>
              </a:spcBef>
              <a:spcAft>
                <a:spcPts val="0"/>
              </a:spcAft>
              <a:buClr>
                <a:srgbClr val="002569"/>
              </a:buClr>
              <a:buSzPts val="1600"/>
              <a:buFont typeface="Arial"/>
              <a:buChar char="•"/>
            </a:pPr>
            <a:r>
              <a:rPr b="1" i="0" lang="en-US" sz="1600" u="none" cap="none" strike="noStrike">
                <a:solidFill>
                  <a:srgbClr val="002569"/>
                </a:solidFill>
                <a:latin typeface="Arial"/>
                <a:ea typeface="Arial"/>
                <a:cs typeface="Arial"/>
                <a:sym typeface="Arial"/>
              </a:rPr>
              <a:t>Virtual monthly status meetings with ongoing work by task teams between</a:t>
            </a:r>
            <a:endParaRPr b="0" i="0" sz="1400" u="none" cap="none" strike="noStrike">
              <a:solidFill>
                <a:srgbClr val="000000"/>
              </a:solidFill>
              <a:latin typeface="Arial"/>
              <a:ea typeface="Arial"/>
              <a:cs typeface="Arial"/>
              <a:sym typeface="Arial"/>
            </a:endParaRPr>
          </a:p>
          <a:p>
            <a:pPr indent="-274319" lvl="2" marL="1188719" marR="0" rtl="0" algn="l">
              <a:lnSpc>
                <a:spcPct val="100000"/>
              </a:lnSpc>
              <a:spcBef>
                <a:spcPts val="0"/>
              </a:spcBef>
              <a:spcAft>
                <a:spcPts val="0"/>
              </a:spcAft>
              <a:buClr>
                <a:srgbClr val="002569"/>
              </a:buClr>
              <a:buSzPts val="1600"/>
              <a:buFont typeface="Arial"/>
              <a:buChar char="o"/>
            </a:pPr>
            <a:r>
              <a:rPr b="1" i="0" lang="en-US" sz="1600" u="none" cap="none" strike="noStrike">
                <a:solidFill>
                  <a:srgbClr val="002569"/>
                </a:solidFill>
                <a:latin typeface="Arial"/>
                <a:ea typeface="Arial"/>
                <a:cs typeface="Arial"/>
                <a:sym typeface="Arial"/>
              </a:rPr>
              <a:t>Collaborative offline document and project work via GoogleDocs</a:t>
            </a:r>
            <a:endParaRPr b="1" i="0" sz="1600" u="none" cap="none" strike="noStrike">
              <a:solidFill>
                <a:srgbClr val="002569"/>
              </a:solidFill>
              <a:latin typeface="Arial"/>
              <a:ea typeface="Arial"/>
              <a:cs typeface="Arial"/>
              <a:sym typeface="Arial"/>
            </a:endParaRPr>
          </a:p>
          <a:p>
            <a:pPr indent="-311727" lvl="1" marL="768927" marR="0" rtl="0" algn="l">
              <a:lnSpc>
                <a:spcPct val="100000"/>
              </a:lnSpc>
              <a:spcBef>
                <a:spcPts val="0"/>
              </a:spcBef>
              <a:spcAft>
                <a:spcPts val="0"/>
              </a:spcAft>
              <a:buClr>
                <a:srgbClr val="002569"/>
              </a:buClr>
              <a:buSzPts val="1600"/>
              <a:buFont typeface="Arial"/>
              <a:buChar char="•"/>
            </a:pPr>
            <a:r>
              <a:rPr b="1" i="0" lang="en-US" sz="1600" u="none" cap="none" strike="noStrike">
                <a:solidFill>
                  <a:srgbClr val="002569"/>
                </a:solidFill>
                <a:latin typeface="Arial"/>
                <a:ea typeface="Arial"/>
                <a:cs typeface="Arial"/>
                <a:sym typeface="Arial"/>
              </a:rPr>
              <a:t>CEOS SIT Side Event, Technical Workshop, WGISS, Plenary Sessions, etc.</a:t>
            </a:r>
            <a:endParaRPr b="0" i="0" sz="1400" u="none" cap="none" strike="noStrike">
              <a:solidFill>
                <a:srgbClr val="000000"/>
              </a:solidFill>
              <a:latin typeface="Arial"/>
              <a:ea typeface="Arial"/>
              <a:cs typeface="Arial"/>
              <a:sym typeface="Arial"/>
            </a:endParaRPr>
          </a:p>
          <a:p>
            <a:pPr indent="-311727" lvl="1" marL="768927" marR="0" rtl="0" algn="l">
              <a:lnSpc>
                <a:spcPct val="100000"/>
              </a:lnSpc>
              <a:spcBef>
                <a:spcPts val="0"/>
              </a:spcBef>
              <a:spcAft>
                <a:spcPts val="0"/>
              </a:spcAft>
              <a:buClr>
                <a:srgbClr val="002569"/>
              </a:buClr>
              <a:buSzPts val="1600"/>
              <a:buFont typeface="Arial"/>
              <a:buChar char="•"/>
            </a:pPr>
            <a:r>
              <a:rPr b="1" i="0" lang="en-US" sz="1600" u="none" cap="none" strike="noStrike">
                <a:solidFill>
                  <a:srgbClr val="002569"/>
                </a:solidFill>
                <a:latin typeface="Arial"/>
                <a:ea typeface="Arial"/>
                <a:cs typeface="Arial"/>
                <a:sym typeface="Arial"/>
              </a:rPr>
              <a:t>Briefings to partners and collaborators</a:t>
            </a:r>
            <a:endParaRPr b="0" i="0" sz="1400" u="none" cap="none" strike="noStrike">
              <a:solidFill>
                <a:srgbClr val="000000"/>
              </a:solidFill>
              <a:latin typeface="Arial"/>
              <a:ea typeface="Arial"/>
              <a:cs typeface="Arial"/>
              <a:sym typeface="Arial"/>
            </a:endParaRPr>
          </a:p>
          <a:p>
            <a:pPr indent="3657600" lvl="8" marL="0" marR="0" rtl="0" algn="l">
              <a:lnSpc>
                <a:spcPct val="100000"/>
              </a:lnSpc>
              <a:spcBef>
                <a:spcPts val="1200"/>
              </a:spcBef>
              <a:spcAft>
                <a:spcPts val="0"/>
              </a:spcAft>
              <a:buClr>
                <a:srgbClr val="000000"/>
              </a:buClr>
              <a:buSzPts val="2400"/>
              <a:buFont typeface="Arial"/>
              <a:buNone/>
            </a:pPr>
            <a:r>
              <a:rPr b="0" i="0" lang="en-US" sz="2400" u="none" cap="none" strike="noStrike">
                <a:solidFill>
                  <a:srgbClr val="002569"/>
                </a:solidFill>
                <a:highlight>
                  <a:srgbClr val="FFFFFF"/>
                </a:highlight>
                <a:latin typeface="Arial"/>
                <a:ea typeface="Arial"/>
                <a:cs typeface="Arial"/>
                <a:sym typeface="Arial"/>
              </a:rPr>
              <a:t>    </a:t>
            </a:r>
            <a:r>
              <a:rPr b="0" i="0" lang="en-US" sz="2400" u="none" cap="none" strike="noStrike">
                <a:solidFill>
                  <a:srgbClr val="002569"/>
                </a:solidFill>
                <a:highlight>
                  <a:srgbClr val="FFFFFF"/>
                </a:highlight>
                <a:latin typeface="Arial"/>
                <a:ea typeface="Arial"/>
                <a:cs typeface="Arial"/>
                <a:sym typeface="Arial"/>
              </a:rPr>
              <a:t>            USGCRP COAS</a:t>
            </a:r>
            <a:r>
              <a:rPr b="0" i="0" lang="en-US" sz="2400" u="none" cap="none" strike="noStrike">
                <a:solidFill>
                  <a:srgbClr val="002569"/>
                </a:solidFill>
                <a:highlight>
                  <a:srgbClr val="FFFFFF"/>
                </a:highlight>
                <a:latin typeface="Arial"/>
                <a:ea typeface="Arial"/>
                <a:cs typeface="Arial"/>
                <a:sym typeface="Arial"/>
              </a:rPr>
              <a:t>TS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2569"/>
              </a:buClr>
              <a:buSzPts val="1600"/>
              <a:buFont typeface="Arial"/>
              <a:buNone/>
            </a:pPr>
            <a:r>
              <a:t/>
            </a:r>
            <a:endParaRPr b="0" i="0" sz="1600" u="none" cap="none" strike="noStrike">
              <a:solidFill>
                <a:srgbClr val="002569"/>
              </a:solidFill>
              <a:latin typeface="Arial"/>
              <a:ea typeface="Arial"/>
              <a:cs typeface="Arial"/>
              <a:sym typeface="Arial"/>
            </a:endParaRP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60"/>
          <p:cNvSpPr txBox="1"/>
          <p:nvPr>
            <p:ph type="title"/>
          </p:nvPr>
        </p:nvSpPr>
        <p:spPr>
          <a:xfrm>
            <a:off x="2083325" y="95950"/>
            <a:ext cx="9247200" cy="98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sz="3500">
                <a:solidFill>
                  <a:srgbClr val="FFC000"/>
                </a:solidFill>
                <a:latin typeface="Tahoma"/>
                <a:ea typeface="Tahoma"/>
                <a:cs typeface="Tahoma"/>
                <a:sym typeface="Tahoma"/>
              </a:rPr>
              <a:t>C</a:t>
            </a:r>
            <a:r>
              <a:rPr lang="en-US" sz="3400">
                <a:solidFill>
                  <a:srgbClr val="FFC000"/>
                </a:solidFill>
                <a:latin typeface="Tahoma"/>
                <a:ea typeface="Tahoma"/>
                <a:cs typeface="Tahoma"/>
                <a:sym typeface="Tahoma"/>
              </a:rPr>
              <a:t>EOS Coastal Observations, Applications, </a:t>
            </a:r>
            <a:br>
              <a:rPr lang="en-US" sz="3400">
                <a:solidFill>
                  <a:srgbClr val="FFC000"/>
                </a:solidFill>
                <a:latin typeface="Tahoma"/>
                <a:ea typeface="Tahoma"/>
                <a:cs typeface="Tahoma"/>
                <a:sym typeface="Tahoma"/>
              </a:rPr>
            </a:br>
            <a:r>
              <a:rPr lang="en-US" sz="3400">
                <a:solidFill>
                  <a:srgbClr val="FFC000"/>
                </a:solidFill>
                <a:latin typeface="Tahoma"/>
                <a:ea typeface="Tahoma"/>
                <a:cs typeface="Tahoma"/>
                <a:sym typeface="Tahoma"/>
              </a:rPr>
              <a:t>Services, and Tools: COAST</a:t>
            </a:r>
            <a:endParaRPr sz="3400">
              <a:solidFill>
                <a:srgbClr val="000000"/>
              </a:solidFill>
            </a:endParaRPr>
          </a:p>
          <a:p>
            <a:pPr indent="0" lvl="0" marL="0" marR="0" rtl="0" algn="r">
              <a:lnSpc>
                <a:spcPct val="100000"/>
              </a:lnSpc>
              <a:spcBef>
                <a:spcPts val="0"/>
              </a:spcBef>
              <a:spcAft>
                <a:spcPts val="0"/>
              </a:spcAft>
              <a:buSzPts val="1400"/>
              <a:buNone/>
            </a:pPr>
            <a:r>
              <a:t/>
            </a:r>
            <a:endParaRPr/>
          </a:p>
        </p:txBody>
      </p:sp>
      <p:sp>
        <p:nvSpPr>
          <p:cNvPr id="385" name="Google Shape;385;p60"/>
          <p:cNvSpPr txBox="1"/>
          <p:nvPr>
            <p:ph idx="12" type="sldNum"/>
          </p:nvPr>
        </p:nvSpPr>
        <p:spPr>
          <a:xfrm>
            <a:off x="9652000" y="6546851"/>
            <a:ext cx="2540000" cy="24622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a:t>‹#›</a:t>
            </a:fld>
            <a:endParaRPr/>
          </a:p>
        </p:txBody>
      </p:sp>
      <p:sp>
        <p:nvSpPr>
          <p:cNvPr id="386" name="Google Shape;386;p60"/>
          <p:cNvSpPr txBox="1"/>
          <p:nvPr/>
        </p:nvSpPr>
        <p:spPr>
          <a:xfrm>
            <a:off x="292750" y="1299550"/>
            <a:ext cx="11410500" cy="4761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US" sz="2500">
                <a:solidFill>
                  <a:schemeClr val="dk1"/>
                </a:solidFill>
                <a:highlight>
                  <a:srgbClr val="FFFFFF"/>
                </a:highlight>
                <a:latin typeface="Calibri"/>
                <a:ea typeface="Calibri"/>
                <a:cs typeface="Calibri"/>
                <a:sym typeface="Calibri"/>
              </a:rPr>
              <a:t>The </a:t>
            </a:r>
            <a:r>
              <a:rPr b="1" lang="en-US" sz="2500">
                <a:solidFill>
                  <a:srgbClr val="FF0000"/>
                </a:solidFill>
                <a:highlight>
                  <a:srgbClr val="FFFFFF"/>
                </a:highlight>
                <a:latin typeface="Calibri"/>
                <a:ea typeface="Calibri"/>
                <a:cs typeface="Calibri"/>
                <a:sym typeface="Calibri"/>
              </a:rPr>
              <a:t>Group on Earth Observations (GEO)</a:t>
            </a:r>
            <a:r>
              <a:rPr b="1" lang="en-US" sz="2500">
                <a:solidFill>
                  <a:schemeClr val="dk1"/>
                </a:solidFill>
                <a:highlight>
                  <a:srgbClr val="FFFFFF"/>
                </a:highlight>
                <a:latin typeface="Calibri"/>
                <a:ea typeface="Calibri"/>
                <a:cs typeface="Calibri"/>
                <a:sym typeface="Calibri"/>
              </a:rPr>
              <a:t> is a partnership of more than 100 national governments and in excess of 100 Participating Organizations that envisions a future where decisions and actions for the benefit of humankind are informed by coordinated, comprehensive and sustained Earth observations.</a:t>
            </a:r>
            <a:endParaRPr b="1" sz="2500">
              <a:solidFill>
                <a:schemeClr val="dk1"/>
              </a:solidFill>
              <a:highlight>
                <a:srgbClr val="FFFFFF"/>
              </a:highlight>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rPr lang="en-US" sz="2000">
                <a:solidFill>
                  <a:schemeClr val="dk1"/>
                </a:solidFill>
                <a:highlight>
                  <a:srgbClr val="FFFFFF"/>
                </a:highlight>
                <a:latin typeface="Calibri"/>
                <a:ea typeface="Calibri"/>
                <a:cs typeface="Calibri"/>
                <a:sym typeface="Calibri"/>
              </a:rPr>
              <a:t>GEO is </a:t>
            </a:r>
            <a:r>
              <a:rPr lang="en-US" sz="2000">
                <a:solidFill>
                  <a:schemeClr val="dk1"/>
                </a:solidFill>
                <a:highlight>
                  <a:srgbClr val="FFFFFF"/>
                </a:highlight>
                <a:latin typeface="Calibri"/>
                <a:ea typeface="Calibri"/>
                <a:cs typeface="Calibri"/>
                <a:sym typeface="Calibri"/>
              </a:rPr>
              <a:t>an unprecedented global collaboration of experts - a</a:t>
            </a:r>
            <a:r>
              <a:rPr lang="en-US" sz="2000">
                <a:solidFill>
                  <a:schemeClr val="dk1"/>
                </a:solidFill>
                <a:highlight>
                  <a:srgbClr val="FFFFFF"/>
                </a:highlight>
                <a:latin typeface="Calibri"/>
                <a:ea typeface="Calibri"/>
                <a:cs typeface="Calibri"/>
                <a:sym typeface="Calibri"/>
              </a:rPr>
              <a:t> global network connecting government institutions, academic and research institutions, data providers, businesses, engineers, and scientists.</a:t>
            </a:r>
            <a:endParaRPr sz="2000">
              <a:solidFill>
                <a:schemeClr val="dk1"/>
              </a:solidFill>
              <a:highlight>
                <a:srgbClr val="FFFFFF"/>
              </a:highlight>
              <a:latin typeface="Calibri"/>
              <a:ea typeface="Calibri"/>
              <a:cs typeface="Calibri"/>
              <a:sym typeface="Calibri"/>
            </a:endParaRPr>
          </a:p>
          <a:p>
            <a:pPr indent="0" lvl="0" marL="0" rtl="0" algn="l">
              <a:lnSpc>
                <a:spcPct val="115000"/>
              </a:lnSpc>
              <a:spcBef>
                <a:spcPts val="1200"/>
              </a:spcBef>
              <a:spcAft>
                <a:spcPts val="0"/>
              </a:spcAft>
              <a:buNone/>
            </a:pPr>
            <a:r>
              <a:rPr lang="en-US" sz="2000">
                <a:solidFill>
                  <a:schemeClr val="dk1"/>
                </a:solidFill>
                <a:highlight>
                  <a:srgbClr val="FFFFFF"/>
                </a:highlight>
                <a:latin typeface="Calibri"/>
                <a:ea typeface="Calibri"/>
                <a:cs typeface="Calibri"/>
                <a:sym typeface="Calibri"/>
              </a:rPr>
              <a:t>Together, the GEO community is creating a Global Earth Observation System of Systems (GEOSS) to better integrate observing systems and share data by connecting existing infrastructures using common standards.</a:t>
            </a:r>
            <a:endParaRPr sz="2000">
              <a:solidFill>
                <a:schemeClr val="dk1"/>
              </a:solidFill>
              <a:highlight>
                <a:srgbClr val="FFFFFF"/>
              </a:highlight>
              <a:latin typeface="Calibri"/>
              <a:ea typeface="Calibri"/>
              <a:cs typeface="Calibri"/>
              <a:sym typeface="Calibri"/>
            </a:endParaRPr>
          </a:p>
          <a:p>
            <a:pPr indent="-114300" lvl="0" marL="800100" marR="1564895" rtl="0" algn="l">
              <a:lnSpc>
                <a:spcPct val="115000"/>
              </a:lnSpc>
              <a:spcBef>
                <a:spcPts val="1200"/>
              </a:spcBef>
              <a:spcAft>
                <a:spcPts val="0"/>
              </a:spcAft>
              <a:buClr>
                <a:schemeClr val="dk1"/>
              </a:buClr>
              <a:buSzPts val="1100"/>
              <a:buFont typeface="Arial"/>
              <a:buNone/>
            </a:pPr>
            <a:r>
              <a:rPr b="1" lang="en-US" sz="2000">
                <a:solidFill>
                  <a:schemeClr val="dk1"/>
                </a:solidFill>
                <a:highlight>
                  <a:srgbClr val="FFFFFF"/>
                </a:highlight>
                <a:latin typeface="Calibri"/>
                <a:ea typeface="Calibri"/>
                <a:cs typeface="Calibri"/>
                <a:sym typeface="Calibri"/>
              </a:rPr>
              <a:t>“Full and open access to Earth observation data, information and knowledge is crucial for humanity as it faces unprecedented social, economic and environmental challenges.” </a:t>
            </a:r>
            <a:r>
              <a:rPr b="1" lang="en-US" sz="2000">
                <a:solidFill>
                  <a:srgbClr val="197BEB"/>
                </a:solidFill>
                <a:highlight>
                  <a:srgbClr val="FFFFFF"/>
                </a:highlight>
                <a:uFill>
                  <a:noFill/>
                </a:uFill>
                <a:latin typeface="Calibri"/>
                <a:ea typeface="Calibri"/>
                <a:cs typeface="Calibri"/>
                <a:sym typeface="Calibri"/>
                <a:hlinkClick r:id="rId3">
                  <a:extLst>
                    <a:ext uri="{A12FA001-AC4F-418D-AE19-62706E023703}">
                      <ahyp:hlinkClr val="tx"/>
                    </a:ext>
                  </a:extLst>
                </a:hlinkClick>
              </a:rPr>
              <a:t>Mexico City Ministerial Declaration, November 2015</a:t>
            </a:r>
            <a:endParaRPr b="1" sz="2000">
              <a:solidFill>
                <a:srgbClr val="197BEB"/>
              </a:solidFill>
              <a:highlight>
                <a:srgbClr val="FFFFFF"/>
              </a:highlight>
              <a:latin typeface="Calibri"/>
              <a:ea typeface="Calibri"/>
              <a:cs typeface="Calibri"/>
              <a:sym typeface="Calibri"/>
            </a:endParaRPr>
          </a:p>
          <a:p>
            <a:pPr indent="0" lvl="0" marL="0" rtl="0" algn="l">
              <a:spcBef>
                <a:spcPts val="1200"/>
              </a:spcBef>
              <a:spcAft>
                <a:spcPts val="0"/>
              </a:spcAft>
              <a:buNone/>
            </a:pPr>
            <a:r>
              <a:t/>
            </a:r>
            <a:endParaRPr/>
          </a:p>
        </p:txBody>
      </p:sp>
      <p:pic>
        <p:nvPicPr>
          <p:cNvPr id="387" name="Google Shape;387;p60"/>
          <p:cNvPicPr preferRelativeResize="0"/>
          <p:nvPr/>
        </p:nvPicPr>
        <p:blipFill>
          <a:blip r:embed="rId4">
            <a:alphaModFix/>
          </a:blip>
          <a:stretch>
            <a:fillRect/>
          </a:stretch>
        </p:blipFill>
        <p:spPr>
          <a:xfrm>
            <a:off x="8906200" y="5587525"/>
            <a:ext cx="4318950" cy="1270475"/>
          </a:xfrm>
          <a:prstGeom prst="rect">
            <a:avLst/>
          </a:prstGeom>
          <a:noFill/>
          <a:ln>
            <a:noFill/>
          </a:ln>
        </p:spPr>
      </p:pic>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61"/>
          <p:cNvSpPr txBox="1"/>
          <p:nvPr>
            <p:ph type="title"/>
          </p:nvPr>
        </p:nvSpPr>
        <p:spPr>
          <a:xfrm>
            <a:off x="228600" y="231775"/>
            <a:ext cx="3352800" cy="1325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200"/>
              <a:buFont typeface="Arial"/>
              <a:buNone/>
            </a:pPr>
            <a:r>
              <a:rPr lang="en-US"/>
              <a:t>GEO Blue Planet Mission</a:t>
            </a:r>
            <a:endParaRPr>
              <a:solidFill>
                <a:schemeClr val="lt1"/>
              </a:solidFill>
            </a:endParaRPr>
          </a:p>
        </p:txBody>
      </p:sp>
      <p:sp>
        <p:nvSpPr>
          <p:cNvPr id="393" name="Google Shape;393;p61"/>
          <p:cNvSpPr txBox="1"/>
          <p:nvPr>
            <p:ph idx="1" type="body"/>
          </p:nvPr>
        </p:nvSpPr>
        <p:spPr>
          <a:xfrm>
            <a:off x="228600" y="1371609"/>
            <a:ext cx="3352800" cy="4183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000"/>
              <a:buNone/>
            </a:pPr>
            <a:r>
              <a:rPr lang="en-US" sz="2000"/>
              <a:t>Advance and exploit synergies among the many observational programmes devoted to ocean and coastal waters</a:t>
            </a:r>
            <a:br>
              <a:rPr lang="en-US" sz="2000"/>
            </a:br>
            <a:br>
              <a:rPr lang="en-US" sz="2000"/>
            </a:br>
            <a:r>
              <a:rPr lang="en-US" sz="2000"/>
              <a:t>Improve engagement with a variety of stakeholders for enhancing the timeliness, quality and range of services delivered</a:t>
            </a:r>
            <a:br>
              <a:rPr lang="en-US" sz="2000"/>
            </a:br>
            <a:br>
              <a:rPr lang="en-US" sz="2000"/>
            </a:br>
            <a:r>
              <a:rPr lang="en-US" sz="2000"/>
              <a:t>Raise awareness of the societal benefits of ocean observations at the public and policy levels. </a:t>
            </a:r>
            <a:endParaRPr sz="2000">
              <a:solidFill>
                <a:schemeClr val="lt1"/>
              </a:solidFill>
            </a:endParaRPr>
          </a:p>
        </p:txBody>
      </p:sp>
      <p:pic>
        <p:nvPicPr>
          <p:cNvPr id="394" name="Google Shape;394;p61"/>
          <p:cNvPicPr preferRelativeResize="0"/>
          <p:nvPr/>
        </p:nvPicPr>
        <p:blipFill rotWithShape="1">
          <a:blip r:embed="rId3">
            <a:alphaModFix/>
          </a:blip>
          <a:srcRect b="0" l="0" r="0" t="0"/>
          <a:stretch/>
        </p:blipFill>
        <p:spPr>
          <a:xfrm>
            <a:off x="4286392" y="1747777"/>
            <a:ext cx="7417300" cy="5110224"/>
          </a:xfrm>
          <a:prstGeom prst="rect">
            <a:avLst/>
          </a:prstGeom>
          <a:noFill/>
          <a:ln>
            <a:noFill/>
          </a:ln>
        </p:spPr>
      </p:pic>
      <p:sp>
        <p:nvSpPr>
          <p:cNvPr id="395" name="Google Shape;395;p61"/>
          <p:cNvSpPr txBox="1"/>
          <p:nvPr/>
        </p:nvSpPr>
        <p:spPr>
          <a:xfrm>
            <a:off x="4286392" y="417502"/>
            <a:ext cx="7248300" cy="954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61AA"/>
                </a:solidFill>
                <a:latin typeface="Arial"/>
                <a:ea typeface="Arial"/>
                <a:cs typeface="Arial"/>
                <a:sym typeface="Arial"/>
              </a:rPr>
              <a:t>Linking Ocean and Coastal Information with Society</a:t>
            </a:r>
            <a:endParaRPr b="1" i="0" sz="2800" u="none" cap="none" strike="noStrike">
              <a:solidFill>
                <a:srgbClr val="0061AA"/>
              </a:solidFill>
              <a:latin typeface="Arial"/>
              <a:ea typeface="Arial"/>
              <a:cs typeface="Arial"/>
              <a:sym typeface="Arial"/>
            </a:endParaRPr>
          </a:p>
        </p:txBody>
      </p:sp>
      <p:sp>
        <p:nvSpPr>
          <p:cNvPr id="396" name="Google Shape;396;p61"/>
          <p:cNvSpPr txBox="1"/>
          <p:nvPr/>
        </p:nvSpPr>
        <p:spPr>
          <a:xfrm>
            <a:off x="5946338" y="1597025"/>
            <a:ext cx="4233300" cy="491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FF0000"/>
                </a:solidFill>
                <a:latin typeface="Arial"/>
                <a:ea typeface="Arial"/>
                <a:cs typeface="Arial"/>
                <a:sym typeface="Arial"/>
              </a:rPr>
              <a:t>https://geoblueplanet.org/</a:t>
            </a:r>
            <a:endParaRPr b="0" i="0" sz="2400" u="none" cap="none" strike="noStrike">
              <a:solidFill>
                <a:srgbClr val="FF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62"/>
          <p:cNvSpPr txBox="1"/>
          <p:nvPr>
            <p:ph idx="12" type="sldNum"/>
          </p:nvPr>
        </p:nvSpPr>
        <p:spPr>
          <a:xfrm>
            <a:off x="9652000" y="6546851"/>
            <a:ext cx="2540100" cy="246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800"/>
              <a:buFont typeface="Arial"/>
              <a:buNone/>
            </a:pPr>
            <a:fld id="{00000000-1234-1234-1234-123412341234}" type="slidenum">
              <a:rPr lang="en-US"/>
              <a:t>‹#›</a:t>
            </a:fld>
            <a:endParaRPr/>
          </a:p>
        </p:txBody>
      </p:sp>
      <p:pic>
        <p:nvPicPr>
          <p:cNvPr id="402" name="Google Shape;402;p62"/>
          <p:cNvPicPr preferRelativeResize="0"/>
          <p:nvPr/>
        </p:nvPicPr>
        <p:blipFill>
          <a:blip r:embed="rId3">
            <a:alphaModFix/>
          </a:blip>
          <a:stretch>
            <a:fillRect/>
          </a:stretch>
        </p:blipFill>
        <p:spPr>
          <a:xfrm>
            <a:off x="152400" y="2358177"/>
            <a:ext cx="11887198" cy="4092151"/>
          </a:xfrm>
          <a:prstGeom prst="rect">
            <a:avLst/>
          </a:prstGeom>
          <a:noFill/>
          <a:ln>
            <a:noFill/>
          </a:ln>
        </p:spPr>
      </p:pic>
      <p:sp>
        <p:nvSpPr>
          <p:cNvPr id="403" name="Google Shape;403;p62"/>
          <p:cNvSpPr txBox="1"/>
          <p:nvPr>
            <p:ph type="title"/>
          </p:nvPr>
        </p:nvSpPr>
        <p:spPr>
          <a:xfrm>
            <a:off x="2133600" y="76200"/>
            <a:ext cx="10515600" cy="1077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solidFill>
                  <a:srgbClr val="FFC000"/>
                </a:solidFill>
                <a:latin typeface="Tahoma"/>
                <a:ea typeface="Tahoma"/>
                <a:cs typeface="Tahoma"/>
                <a:sym typeface="Tahoma"/>
              </a:rPr>
              <a:t>CEOS Coastal Observations, Applications, </a:t>
            </a:r>
            <a:br>
              <a:rPr lang="en-US">
                <a:solidFill>
                  <a:srgbClr val="FFC000"/>
                </a:solidFill>
                <a:latin typeface="Tahoma"/>
                <a:ea typeface="Tahoma"/>
                <a:cs typeface="Tahoma"/>
                <a:sym typeface="Tahoma"/>
              </a:rPr>
            </a:br>
            <a:r>
              <a:rPr lang="en-US">
                <a:solidFill>
                  <a:srgbClr val="FFC000"/>
                </a:solidFill>
                <a:latin typeface="Tahoma"/>
                <a:ea typeface="Tahoma"/>
                <a:cs typeface="Tahoma"/>
                <a:sym typeface="Tahoma"/>
              </a:rPr>
              <a:t>Services, and Tools: COAST</a:t>
            </a:r>
            <a:endParaRPr/>
          </a:p>
        </p:txBody>
      </p:sp>
      <p:pic>
        <p:nvPicPr>
          <p:cNvPr id="404" name="Google Shape;404;p62"/>
          <p:cNvPicPr preferRelativeResize="0"/>
          <p:nvPr/>
        </p:nvPicPr>
        <p:blipFill rotWithShape="1">
          <a:blip r:embed="rId4">
            <a:alphaModFix/>
          </a:blip>
          <a:srcRect b="20761" l="0" r="0" t="30455"/>
          <a:stretch/>
        </p:blipFill>
        <p:spPr>
          <a:xfrm>
            <a:off x="1357525" y="1367625"/>
            <a:ext cx="4470475" cy="2480201"/>
          </a:xfrm>
          <a:prstGeom prst="rect">
            <a:avLst/>
          </a:prstGeom>
          <a:noFill/>
          <a:ln>
            <a:noFill/>
          </a:ln>
        </p:spPr>
      </p:pic>
      <p:sp>
        <p:nvSpPr>
          <p:cNvPr id="405" name="Google Shape;405;p62"/>
          <p:cNvSpPr txBox="1"/>
          <p:nvPr/>
        </p:nvSpPr>
        <p:spPr>
          <a:xfrm>
            <a:off x="5886825" y="1547650"/>
            <a:ext cx="6305100" cy="71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solidFill>
                  <a:srgbClr val="FF0000"/>
                </a:solidFill>
              </a:rPr>
              <a:t>https://</a:t>
            </a:r>
            <a:r>
              <a:rPr b="1" lang="en-US" sz="3600">
                <a:solidFill>
                  <a:srgbClr val="FF0000"/>
                </a:solidFill>
              </a:rPr>
              <a:t>GEOAquaWatch.org</a:t>
            </a:r>
            <a:endParaRPr b="1" sz="3600">
              <a:solidFill>
                <a:srgbClr val="FF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63"/>
          <p:cNvSpPr txBox="1"/>
          <p:nvPr>
            <p:ph type="title"/>
          </p:nvPr>
        </p:nvSpPr>
        <p:spPr>
          <a:xfrm>
            <a:off x="2133600" y="76200"/>
            <a:ext cx="10515600" cy="107721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solidFill>
                  <a:srgbClr val="FFC000"/>
                </a:solidFill>
                <a:latin typeface="Tahoma"/>
                <a:ea typeface="Tahoma"/>
                <a:cs typeface="Tahoma"/>
                <a:sym typeface="Tahoma"/>
              </a:rPr>
              <a:t>CEOS Coastal Observations, Applications, </a:t>
            </a:r>
            <a:br>
              <a:rPr lang="en-US">
                <a:solidFill>
                  <a:srgbClr val="FFC000"/>
                </a:solidFill>
                <a:latin typeface="Tahoma"/>
                <a:ea typeface="Tahoma"/>
                <a:cs typeface="Tahoma"/>
                <a:sym typeface="Tahoma"/>
              </a:rPr>
            </a:br>
            <a:r>
              <a:rPr lang="en-US">
                <a:solidFill>
                  <a:srgbClr val="FFC000"/>
                </a:solidFill>
                <a:latin typeface="Tahoma"/>
                <a:ea typeface="Tahoma"/>
                <a:cs typeface="Tahoma"/>
                <a:sym typeface="Tahoma"/>
              </a:rPr>
              <a:t>Services, and Tools: COAST</a:t>
            </a:r>
            <a:endParaRPr/>
          </a:p>
        </p:txBody>
      </p:sp>
      <p:sp>
        <p:nvSpPr>
          <p:cNvPr id="413" name="Google Shape;413;p63"/>
          <p:cNvSpPr txBox="1"/>
          <p:nvPr>
            <p:ph idx="10" type="dt"/>
          </p:nvPr>
        </p:nvSpPr>
        <p:spPr>
          <a:xfrm>
            <a:off x="838200" y="6356352"/>
            <a:ext cx="2743200"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1/11/2021</a:t>
            </a:r>
            <a:endParaRPr/>
          </a:p>
        </p:txBody>
      </p:sp>
      <p:sp>
        <p:nvSpPr>
          <p:cNvPr id="414" name="Google Shape;414;p63"/>
          <p:cNvSpPr txBox="1"/>
          <p:nvPr>
            <p:ph idx="11" type="ftr"/>
          </p:nvPr>
        </p:nvSpPr>
        <p:spPr>
          <a:xfrm>
            <a:off x="4038600" y="6356352"/>
            <a:ext cx="4114800"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                  USGCRP COASTS</a:t>
            </a:r>
            <a:endParaRPr/>
          </a:p>
        </p:txBody>
      </p:sp>
      <p:sp>
        <p:nvSpPr>
          <p:cNvPr id="415" name="Google Shape;415;p63"/>
          <p:cNvSpPr txBox="1"/>
          <p:nvPr>
            <p:ph idx="12" type="sldNum"/>
          </p:nvPr>
        </p:nvSpPr>
        <p:spPr>
          <a:xfrm>
            <a:off x="9652000" y="6324600"/>
            <a:ext cx="2540000" cy="24622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a:t>‹#›</a:t>
            </a:fld>
            <a:endParaRPr/>
          </a:p>
        </p:txBody>
      </p:sp>
      <p:sp>
        <p:nvSpPr>
          <p:cNvPr id="416" name="Google Shape;416;p63"/>
          <p:cNvSpPr txBox="1"/>
          <p:nvPr/>
        </p:nvSpPr>
        <p:spPr>
          <a:xfrm>
            <a:off x="29817" y="1620599"/>
            <a:ext cx="6172200" cy="4141518"/>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Clr>
                <a:srgbClr val="000000"/>
              </a:buClr>
              <a:buSzPts val="2000"/>
              <a:buFont typeface="Arial"/>
              <a:buNone/>
            </a:pPr>
            <a:r>
              <a:rPr b="1" i="0" lang="en-US" sz="2000" u="none" cap="none" strike="noStrike">
                <a:solidFill>
                  <a:srgbClr val="002569"/>
                </a:solidFill>
                <a:latin typeface="Times New Roman"/>
                <a:ea typeface="Times New Roman"/>
                <a:cs typeface="Times New Roman"/>
                <a:sym typeface="Times New Roman"/>
              </a:rPr>
              <a:t>COAST Team Members:</a:t>
            </a:r>
            <a:endParaRPr b="1" i="0" sz="2000" u="none" cap="none" strike="noStrike">
              <a:solidFill>
                <a:srgbClr val="002569"/>
              </a:solidFill>
              <a:latin typeface="Calibri"/>
              <a:ea typeface="Calibri"/>
              <a:cs typeface="Calibri"/>
              <a:sym typeface="Calibri"/>
            </a:endParaRPr>
          </a:p>
          <a:p>
            <a:pPr indent="-342900" lvl="0" marL="342900" marR="0" rtl="0" algn="l">
              <a:lnSpc>
                <a:spcPct val="107000"/>
              </a:lnSpc>
              <a:spcBef>
                <a:spcPts val="2400"/>
              </a:spcBef>
              <a:spcAft>
                <a:spcPts val="0"/>
              </a:spcAft>
              <a:buClr>
                <a:srgbClr val="002569"/>
              </a:buClr>
              <a:buSzPts val="1600"/>
              <a:buFont typeface="Arial"/>
              <a:buChar char="●"/>
            </a:pPr>
            <a:r>
              <a:rPr b="0" i="0" lang="en-US" sz="1600" u="none" cap="none" strike="noStrike">
                <a:solidFill>
                  <a:srgbClr val="002569"/>
                </a:solidFill>
                <a:latin typeface="Times New Roman"/>
                <a:ea typeface="Times New Roman"/>
                <a:cs typeface="Times New Roman"/>
                <a:sym typeface="Times New Roman"/>
              </a:rPr>
              <a:t>CEOS COVERAGE: Jorge Vazquez (JPL), Vardis Tsontos (JPL)</a:t>
            </a:r>
            <a:endParaRPr b="0" i="0" sz="1600" u="none" cap="none" strike="noStrike">
              <a:solidFill>
                <a:srgbClr val="002569"/>
              </a:solidFill>
              <a:latin typeface="Calibri"/>
              <a:ea typeface="Calibri"/>
              <a:cs typeface="Calibri"/>
              <a:sym typeface="Calibri"/>
            </a:endParaRPr>
          </a:p>
          <a:p>
            <a:pPr indent="-342900" lvl="0" marL="342900" marR="0" rtl="0" algn="l">
              <a:lnSpc>
                <a:spcPct val="107000"/>
              </a:lnSpc>
              <a:spcBef>
                <a:spcPts val="0"/>
              </a:spcBef>
              <a:spcAft>
                <a:spcPts val="0"/>
              </a:spcAft>
              <a:buClr>
                <a:srgbClr val="002569"/>
              </a:buClr>
              <a:buSzPts val="1600"/>
              <a:buFont typeface="Arial"/>
              <a:buChar char="●"/>
            </a:pPr>
            <a:r>
              <a:rPr b="0" i="0" lang="en-US" sz="1600" u="none" cap="none" strike="noStrike">
                <a:solidFill>
                  <a:srgbClr val="002569"/>
                </a:solidFill>
                <a:latin typeface="Times New Roman"/>
                <a:ea typeface="Times New Roman"/>
                <a:cs typeface="Times New Roman"/>
                <a:sym typeface="Times New Roman"/>
              </a:rPr>
              <a:t>CEOS Executive Officer: Kerry Sawyer (NOAA)</a:t>
            </a:r>
            <a:endParaRPr b="0" i="0" sz="1600" u="none" cap="none" strike="noStrike">
              <a:solidFill>
                <a:srgbClr val="002569"/>
              </a:solidFill>
              <a:latin typeface="Calibri"/>
              <a:ea typeface="Calibri"/>
              <a:cs typeface="Calibri"/>
              <a:sym typeface="Calibri"/>
            </a:endParaRPr>
          </a:p>
          <a:p>
            <a:pPr indent="-342900" lvl="0" marL="342900" marR="0" rtl="0" algn="l">
              <a:lnSpc>
                <a:spcPct val="107000"/>
              </a:lnSpc>
              <a:spcBef>
                <a:spcPts val="0"/>
              </a:spcBef>
              <a:spcAft>
                <a:spcPts val="0"/>
              </a:spcAft>
              <a:buClr>
                <a:srgbClr val="002569"/>
              </a:buClr>
              <a:buSzPts val="1600"/>
              <a:buFont typeface="Arial"/>
              <a:buChar char="●"/>
            </a:pPr>
            <a:r>
              <a:rPr b="0" i="0" lang="en-US" sz="1600" u="none" cap="none" strike="noStrike">
                <a:solidFill>
                  <a:srgbClr val="002569"/>
                </a:solidFill>
                <a:latin typeface="Times New Roman"/>
                <a:ea typeface="Times New Roman"/>
                <a:cs typeface="Times New Roman"/>
                <a:sym typeface="Times New Roman"/>
              </a:rPr>
              <a:t>CEOS SEC Support: George Dyke, Matt Steventon (Symbios)</a:t>
            </a:r>
            <a:endParaRPr b="0" i="0" sz="1600" u="none" cap="none" strike="noStrike">
              <a:solidFill>
                <a:srgbClr val="002569"/>
              </a:solidFill>
              <a:latin typeface="Calibri"/>
              <a:ea typeface="Calibri"/>
              <a:cs typeface="Calibri"/>
              <a:sym typeface="Calibri"/>
            </a:endParaRPr>
          </a:p>
          <a:p>
            <a:pPr indent="-342900" lvl="0" marL="342900" marR="0" rtl="0" algn="l">
              <a:lnSpc>
                <a:spcPct val="107000"/>
              </a:lnSpc>
              <a:spcBef>
                <a:spcPts val="0"/>
              </a:spcBef>
              <a:spcAft>
                <a:spcPts val="0"/>
              </a:spcAft>
              <a:buClr>
                <a:srgbClr val="002569"/>
              </a:buClr>
              <a:buSzPts val="1600"/>
              <a:buFont typeface="Arial"/>
              <a:buChar char="●"/>
            </a:pPr>
            <a:r>
              <a:rPr b="0" i="0" lang="en-US" sz="1600" u="none" cap="none" strike="noStrike">
                <a:solidFill>
                  <a:srgbClr val="002569"/>
                </a:solidFill>
                <a:latin typeface="Times New Roman"/>
                <a:ea typeface="Times New Roman"/>
                <a:cs typeface="Times New Roman"/>
                <a:sym typeface="Times New Roman"/>
              </a:rPr>
              <a:t>CEOS Systems Engineering Office (SEO): Brian Killough (NASA)</a:t>
            </a:r>
            <a:endParaRPr b="0" i="0" sz="1600" u="none" cap="none" strike="noStrike">
              <a:solidFill>
                <a:srgbClr val="002569"/>
              </a:solidFill>
              <a:latin typeface="Calibri"/>
              <a:ea typeface="Calibri"/>
              <a:cs typeface="Calibri"/>
              <a:sym typeface="Calibri"/>
            </a:endParaRPr>
          </a:p>
          <a:p>
            <a:pPr indent="-342900" lvl="0" marL="342900" marR="0" rtl="0" algn="l">
              <a:lnSpc>
                <a:spcPct val="107000"/>
              </a:lnSpc>
              <a:spcBef>
                <a:spcPts val="0"/>
              </a:spcBef>
              <a:spcAft>
                <a:spcPts val="0"/>
              </a:spcAft>
              <a:buClr>
                <a:srgbClr val="002569"/>
              </a:buClr>
              <a:buSzPts val="1600"/>
              <a:buFont typeface="Arial"/>
              <a:buChar char="●"/>
            </a:pPr>
            <a:r>
              <a:rPr b="0" i="0" lang="en-US" sz="1600" u="none" cap="none" strike="noStrike">
                <a:solidFill>
                  <a:srgbClr val="002569"/>
                </a:solidFill>
                <a:latin typeface="Times New Roman"/>
                <a:ea typeface="Times New Roman"/>
                <a:cs typeface="Times New Roman"/>
                <a:sym typeface="Times New Roman"/>
              </a:rPr>
              <a:t>CEOS VCs: Ed Armstrong (JPL), SST-VC; Eric Leuliette (NOAA), OST-VC</a:t>
            </a:r>
            <a:endParaRPr b="0" i="0" sz="1600" u="none" cap="none" strike="noStrike">
              <a:solidFill>
                <a:srgbClr val="002569"/>
              </a:solidFill>
              <a:latin typeface="Calibri"/>
              <a:ea typeface="Calibri"/>
              <a:cs typeface="Calibri"/>
              <a:sym typeface="Calibri"/>
            </a:endParaRPr>
          </a:p>
          <a:p>
            <a:pPr indent="-342900" lvl="0" marL="342900" marR="0" rtl="0" algn="l">
              <a:lnSpc>
                <a:spcPct val="107000"/>
              </a:lnSpc>
              <a:spcBef>
                <a:spcPts val="0"/>
              </a:spcBef>
              <a:spcAft>
                <a:spcPts val="0"/>
              </a:spcAft>
              <a:buClr>
                <a:srgbClr val="002569"/>
              </a:buClr>
              <a:buSzPts val="1600"/>
              <a:buFont typeface="Arial"/>
              <a:buChar char="●"/>
            </a:pPr>
            <a:r>
              <a:rPr b="0" i="0" lang="en-US" sz="1600" u="none" cap="none" strike="noStrike">
                <a:solidFill>
                  <a:srgbClr val="002569"/>
                </a:solidFill>
                <a:latin typeface="Times New Roman"/>
                <a:ea typeface="Times New Roman"/>
                <a:cs typeface="Times New Roman"/>
                <a:sym typeface="Times New Roman"/>
              </a:rPr>
              <a:t>CEOS WGCapD: Nancy Searby, Lauren Childs-Gleason (NASA)</a:t>
            </a:r>
            <a:endParaRPr b="0" i="0" sz="1600" u="none" cap="none" strike="noStrike">
              <a:solidFill>
                <a:srgbClr val="002569"/>
              </a:solidFill>
              <a:latin typeface="Calibri"/>
              <a:ea typeface="Calibri"/>
              <a:cs typeface="Calibri"/>
              <a:sym typeface="Calibri"/>
            </a:endParaRPr>
          </a:p>
          <a:p>
            <a:pPr indent="-342900" lvl="0" marL="342900" marR="0" rtl="0" algn="l">
              <a:lnSpc>
                <a:spcPct val="107000"/>
              </a:lnSpc>
              <a:spcBef>
                <a:spcPts val="0"/>
              </a:spcBef>
              <a:spcAft>
                <a:spcPts val="0"/>
              </a:spcAft>
              <a:buClr>
                <a:srgbClr val="002569"/>
              </a:buClr>
              <a:buSzPts val="1600"/>
              <a:buFont typeface="Arial"/>
              <a:buChar char="●"/>
            </a:pPr>
            <a:r>
              <a:rPr b="0" i="0" lang="en-US" sz="1600" u="none" cap="none" strike="noStrike">
                <a:solidFill>
                  <a:srgbClr val="002569"/>
                </a:solidFill>
                <a:latin typeface="Times New Roman"/>
                <a:ea typeface="Times New Roman"/>
                <a:cs typeface="Times New Roman"/>
                <a:sym typeface="Times New Roman"/>
              </a:rPr>
              <a:t>CEOS WGClimate: Albrecht von Bargen (DLR-DE), Joerg Schultz (EUMETSAT)</a:t>
            </a:r>
            <a:endParaRPr b="0" i="0" sz="1600" u="none" cap="none" strike="noStrike">
              <a:solidFill>
                <a:srgbClr val="002569"/>
              </a:solidFill>
              <a:latin typeface="Calibri"/>
              <a:ea typeface="Calibri"/>
              <a:cs typeface="Calibri"/>
              <a:sym typeface="Calibri"/>
            </a:endParaRPr>
          </a:p>
          <a:p>
            <a:pPr indent="-342900" lvl="0" marL="342900" marR="0" rtl="0" algn="l">
              <a:lnSpc>
                <a:spcPct val="107000"/>
              </a:lnSpc>
              <a:spcBef>
                <a:spcPts val="0"/>
              </a:spcBef>
              <a:spcAft>
                <a:spcPts val="0"/>
              </a:spcAft>
              <a:buClr>
                <a:srgbClr val="002569"/>
              </a:buClr>
              <a:buSzPts val="1600"/>
              <a:buFont typeface="Arial"/>
              <a:buChar char="●"/>
            </a:pPr>
            <a:r>
              <a:rPr b="0" i="0" lang="en-US" sz="1600" u="none" cap="none" strike="noStrike">
                <a:solidFill>
                  <a:srgbClr val="002569"/>
                </a:solidFill>
                <a:latin typeface="Times New Roman"/>
                <a:ea typeface="Times New Roman"/>
                <a:cs typeface="Times New Roman"/>
                <a:sym typeface="Times New Roman"/>
              </a:rPr>
              <a:t>CEOS WGCV: Philippe Goryl (ESA)</a:t>
            </a:r>
            <a:endParaRPr b="0" i="0" sz="1600" u="none" cap="none" strike="noStrike">
              <a:solidFill>
                <a:srgbClr val="002569"/>
              </a:solidFill>
              <a:latin typeface="Calibri"/>
              <a:ea typeface="Calibri"/>
              <a:cs typeface="Calibri"/>
              <a:sym typeface="Calibri"/>
            </a:endParaRPr>
          </a:p>
          <a:p>
            <a:pPr indent="-342900" lvl="0" marL="342900" marR="0" rtl="0" algn="l">
              <a:lnSpc>
                <a:spcPct val="107000"/>
              </a:lnSpc>
              <a:spcBef>
                <a:spcPts val="0"/>
              </a:spcBef>
              <a:spcAft>
                <a:spcPts val="0"/>
              </a:spcAft>
              <a:buClr>
                <a:srgbClr val="002569"/>
              </a:buClr>
              <a:buSzPts val="1600"/>
              <a:buFont typeface="Arial"/>
              <a:buChar char="●"/>
            </a:pPr>
            <a:r>
              <a:rPr b="0" i="0" lang="en-US" sz="1600" u="none" cap="none" strike="noStrike">
                <a:solidFill>
                  <a:srgbClr val="002569"/>
                </a:solidFill>
                <a:latin typeface="Times New Roman"/>
                <a:ea typeface="Times New Roman"/>
                <a:cs typeface="Times New Roman"/>
                <a:sym typeface="Times New Roman"/>
              </a:rPr>
              <a:t>CEOS WGISS: Rob Woodcock (CSIRO)</a:t>
            </a:r>
            <a:endParaRPr b="0" i="0" sz="1600" u="none" cap="none" strike="noStrike">
              <a:solidFill>
                <a:srgbClr val="002569"/>
              </a:solidFill>
              <a:latin typeface="Calibri"/>
              <a:ea typeface="Calibri"/>
              <a:cs typeface="Calibri"/>
              <a:sym typeface="Calibri"/>
            </a:endParaRPr>
          </a:p>
          <a:p>
            <a:pPr indent="-342900" lvl="0" marL="342900" marR="0" rtl="0" algn="l">
              <a:lnSpc>
                <a:spcPct val="107000"/>
              </a:lnSpc>
              <a:spcBef>
                <a:spcPts val="0"/>
              </a:spcBef>
              <a:spcAft>
                <a:spcPts val="0"/>
              </a:spcAft>
              <a:buClr>
                <a:srgbClr val="002569"/>
              </a:buClr>
              <a:buSzPts val="1600"/>
              <a:buFont typeface="Arial"/>
              <a:buChar char="●"/>
            </a:pPr>
            <a:r>
              <a:rPr b="0" i="0" lang="en-US" sz="1600" u="none" cap="none" strike="noStrike">
                <a:solidFill>
                  <a:srgbClr val="002569"/>
                </a:solidFill>
                <a:latin typeface="Times New Roman"/>
                <a:ea typeface="Times New Roman"/>
                <a:cs typeface="Times New Roman"/>
                <a:sym typeface="Times New Roman"/>
              </a:rPr>
              <a:t>CEOS WG Disasters: David Green (NASA), David Borges (NASA)</a:t>
            </a:r>
            <a:endParaRPr b="0" i="0" sz="1600" u="none" cap="none" strike="noStrike">
              <a:solidFill>
                <a:srgbClr val="002569"/>
              </a:solidFill>
              <a:latin typeface="Calibri"/>
              <a:ea typeface="Calibri"/>
              <a:cs typeface="Calibri"/>
              <a:sym typeface="Calibri"/>
            </a:endParaRPr>
          </a:p>
          <a:p>
            <a:pPr indent="-342900" lvl="0" marL="342900" marR="0" rtl="0" algn="l">
              <a:lnSpc>
                <a:spcPct val="107000"/>
              </a:lnSpc>
              <a:spcBef>
                <a:spcPts val="0"/>
              </a:spcBef>
              <a:spcAft>
                <a:spcPts val="0"/>
              </a:spcAft>
              <a:buClr>
                <a:srgbClr val="002569"/>
              </a:buClr>
              <a:buSzPts val="1600"/>
              <a:buFont typeface="Arial"/>
              <a:buChar char="●"/>
            </a:pPr>
            <a:r>
              <a:rPr b="0" i="0" lang="en-US" sz="1600" u="none" cap="none" strike="noStrike">
                <a:solidFill>
                  <a:srgbClr val="002569"/>
                </a:solidFill>
                <a:latin typeface="Times New Roman"/>
                <a:ea typeface="Times New Roman"/>
                <a:cs typeface="Times New Roman"/>
                <a:sym typeface="Times New Roman"/>
              </a:rPr>
              <a:t>CEOS SDG AHT: Flora Kerblat (CSIRO)</a:t>
            </a:r>
            <a:endParaRPr b="0" i="0" sz="1600" u="none" cap="none" strike="noStrike">
              <a:solidFill>
                <a:srgbClr val="002569"/>
              </a:solidFill>
              <a:latin typeface="Calibri"/>
              <a:ea typeface="Calibri"/>
              <a:cs typeface="Calibri"/>
              <a:sym typeface="Calibri"/>
            </a:endParaRPr>
          </a:p>
        </p:txBody>
      </p:sp>
      <p:sp>
        <p:nvSpPr>
          <p:cNvPr id="417" name="Google Shape;417;p63"/>
          <p:cNvSpPr txBox="1"/>
          <p:nvPr/>
        </p:nvSpPr>
        <p:spPr>
          <a:xfrm>
            <a:off x="6324600" y="2133600"/>
            <a:ext cx="5651026" cy="4044337"/>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7000"/>
              </a:lnSpc>
              <a:spcBef>
                <a:spcPts val="0"/>
              </a:spcBef>
              <a:spcAft>
                <a:spcPts val="0"/>
              </a:spcAft>
              <a:buClr>
                <a:srgbClr val="002569"/>
              </a:buClr>
              <a:buSzPts val="1600"/>
              <a:buFont typeface="Arial"/>
              <a:buChar char="●"/>
            </a:pPr>
            <a:r>
              <a:rPr b="0" i="0" lang="en-US" sz="1600" u="none" cap="none" strike="noStrike">
                <a:solidFill>
                  <a:srgbClr val="002569"/>
                </a:solidFill>
                <a:latin typeface="Times New Roman"/>
                <a:ea typeface="Times New Roman"/>
                <a:cs typeface="Times New Roman"/>
                <a:sym typeface="Times New Roman"/>
              </a:rPr>
              <a:t>CNES: Aurelien Carbonniere</a:t>
            </a:r>
            <a:endParaRPr b="0" i="0" sz="1600" u="none" cap="none" strike="noStrike">
              <a:solidFill>
                <a:srgbClr val="002569"/>
              </a:solidFill>
              <a:latin typeface="Calibri"/>
              <a:ea typeface="Calibri"/>
              <a:cs typeface="Calibri"/>
              <a:sym typeface="Calibri"/>
            </a:endParaRPr>
          </a:p>
          <a:p>
            <a:pPr indent="-342900" lvl="0" marL="342900" marR="0" rtl="0" algn="l">
              <a:lnSpc>
                <a:spcPct val="107000"/>
              </a:lnSpc>
              <a:spcBef>
                <a:spcPts val="0"/>
              </a:spcBef>
              <a:spcAft>
                <a:spcPts val="0"/>
              </a:spcAft>
              <a:buClr>
                <a:srgbClr val="002569"/>
              </a:buClr>
              <a:buSzPts val="1600"/>
              <a:buFont typeface="Arial"/>
              <a:buChar char="●"/>
            </a:pPr>
            <a:r>
              <a:rPr b="0" i="0" lang="en-US" sz="1600" u="none" cap="none" strike="noStrike">
                <a:solidFill>
                  <a:srgbClr val="002569"/>
                </a:solidFill>
                <a:latin typeface="Times New Roman"/>
                <a:ea typeface="Times New Roman"/>
                <a:cs typeface="Times New Roman"/>
                <a:sym typeface="Times New Roman"/>
              </a:rPr>
              <a:t>CSIRO: Janet Anstee</a:t>
            </a:r>
            <a:endParaRPr b="0" i="0" sz="1600" u="none" cap="none" strike="noStrike">
              <a:solidFill>
                <a:srgbClr val="002569"/>
              </a:solidFill>
              <a:latin typeface="Calibri"/>
              <a:ea typeface="Calibri"/>
              <a:cs typeface="Calibri"/>
              <a:sym typeface="Calibri"/>
            </a:endParaRPr>
          </a:p>
          <a:p>
            <a:pPr indent="-342900" lvl="0" marL="342900" marR="0" rtl="0" algn="l">
              <a:lnSpc>
                <a:spcPct val="107000"/>
              </a:lnSpc>
              <a:spcBef>
                <a:spcPts val="0"/>
              </a:spcBef>
              <a:spcAft>
                <a:spcPts val="0"/>
              </a:spcAft>
              <a:buClr>
                <a:srgbClr val="002569"/>
              </a:buClr>
              <a:buSzPts val="1600"/>
              <a:buFont typeface="Arial"/>
              <a:buChar char="●"/>
            </a:pPr>
            <a:r>
              <a:rPr b="0" i="0" lang="en-US" sz="1600" u="none" cap="none" strike="noStrike">
                <a:solidFill>
                  <a:srgbClr val="002569"/>
                </a:solidFill>
                <a:latin typeface="Times New Roman"/>
                <a:ea typeface="Times New Roman"/>
                <a:cs typeface="Times New Roman"/>
                <a:sym typeface="Times New Roman"/>
              </a:rPr>
              <a:t>ESA: Jérôme Benveniste</a:t>
            </a:r>
            <a:endParaRPr b="0" i="0" sz="1600" u="none" cap="none" strike="noStrike">
              <a:solidFill>
                <a:srgbClr val="002569"/>
              </a:solidFill>
              <a:latin typeface="Calibri"/>
              <a:ea typeface="Calibri"/>
              <a:cs typeface="Calibri"/>
              <a:sym typeface="Calibri"/>
            </a:endParaRPr>
          </a:p>
          <a:p>
            <a:pPr indent="-342900" lvl="0" marL="342900" marR="0" rtl="0" algn="l">
              <a:lnSpc>
                <a:spcPct val="107000"/>
              </a:lnSpc>
              <a:spcBef>
                <a:spcPts val="0"/>
              </a:spcBef>
              <a:spcAft>
                <a:spcPts val="0"/>
              </a:spcAft>
              <a:buClr>
                <a:srgbClr val="002569"/>
              </a:buClr>
              <a:buSzPts val="1600"/>
              <a:buFont typeface="Arial"/>
              <a:buChar char="●"/>
            </a:pPr>
            <a:r>
              <a:rPr b="0" i="0" lang="en-US" sz="1600" u="none" cap="none" strike="noStrike">
                <a:solidFill>
                  <a:srgbClr val="002569"/>
                </a:solidFill>
                <a:latin typeface="Times New Roman"/>
                <a:ea typeface="Times New Roman"/>
                <a:cs typeface="Times New Roman"/>
                <a:sym typeface="Times New Roman"/>
              </a:rPr>
              <a:t>EUMETSAT: Estelle Obligis</a:t>
            </a:r>
            <a:endParaRPr b="0" i="0" sz="1600" u="none" cap="none" strike="noStrike">
              <a:solidFill>
                <a:srgbClr val="002569"/>
              </a:solidFill>
              <a:latin typeface="Calibri"/>
              <a:ea typeface="Calibri"/>
              <a:cs typeface="Calibri"/>
              <a:sym typeface="Calibri"/>
            </a:endParaRPr>
          </a:p>
          <a:p>
            <a:pPr indent="-342900" lvl="0" marL="342900" marR="0" rtl="0" algn="l">
              <a:lnSpc>
                <a:spcPct val="107000"/>
              </a:lnSpc>
              <a:spcBef>
                <a:spcPts val="0"/>
              </a:spcBef>
              <a:spcAft>
                <a:spcPts val="0"/>
              </a:spcAft>
              <a:buClr>
                <a:srgbClr val="002569"/>
              </a:buClr>
              <a:buSzPts val="1600"/>
              <a:buFont typeface="Arial"/>
              <a:buChar char="●"/>
            </a:pPr>
            <a:r>
              <a:rPr b="0" i="0" lang="en-US" sz="1600" u="none" cap="none" strike="noStrike">
                <a:solidFill>
                  <a:srgbClr val="002569"/>
                </a:solidFill>
                <a:latin typeface="Times New Roman"/>
                <a:ea typeface="Times New Roman"/>
                <a:cs typeface="Times New Roman"/>
                <a:sym typeface="Times New Roman"/>
              </a:rPr>
              <a:t>European Commission: Astrid-Christina Koch, Fabienne Jacq</a:t>
            </a:r>
            <a:endParaRPr b="0" i="0" sz="1600" u="none" cap="none" strike="noStrike">
              <a:solidFill>
                <a:srgbClr val="002569"/>
              </a:solidFill>
              <a:latin typeface="Calibri"/>
              <a:ea typeface="Calibri"/>
              <a:cs typeface="Calibri"/>
              <a:sym typeface="Calibri"/>
            </a:endParaRPr>
          </a:p>
          <a:p>
            <a:pPr indent="-342900" lvl="0" marL="342900" marR="0" rtl="0" algn="l">
              <a:lnSpc>
                <a:spcPct val="107000"/>
              </a:lnSpc>
              <a:spcBef>
                <a:spcPts val="0"/>
              </a:spcBef>
              <a:spcAft>
                <a:spcPts val="0"/>
              </a:spcAft>
              <a:buClr>
                <a:srgbClr val="002569"/>
              </a:buClr>
              <a:buSzPts val="1600"/>
              <a:buFont typeface="Arial"/>
              <a:buChar char="●"/>
            </a:pPr>
            <a:r>
              <a:rPr b="0" i="0" lang="en-US" sz="1600" u="none" cap="none" strike="noStrike">
                <a:solidFill>
                  <a:srgbClr val="002569"/>
                </a:solidFill>
                <a:latin typeface="Times New Roman"/>
                <a:ea typeface="Times New Roman"/>
                <a:cs typeface="Times New Roman"/>
                <a:sym typeface="Times New Roman"/>
              </a:rPr>
              <a:t>GEO AquaWatch Initiative: Steve Greb (Univ of Wisconsin)</a:t>
            </a:r>
            <a:endParaRPr b="0" i="0" sz="1600" u="none" cap="none" strike="noStrike">
              <a:solidFill>
                <a:srgbClr val="002569"/>
              </a:solidFill>
              <a:latin typeface="Calibri"/>
              <a:ea typeface="Calibri"/>
              <a:cs typeface="Calibri"/>
              <a:sym typeface="Calibri"/>
            </a:endParaRPr>
          </a:p>
          <a:p>
            <a:pPr indent="-342900" lvl="0" marL="342900" marR="0" rtl="0" algn="l">
              <a:lnSpc>
                <a:spcPct val="107000"/>
              </a:lnSpc>
              <a:spcBef>
                <a:spcPts val="0"/>
              </a:spcBef>
              <a:spcAft>
                <a:spcPts val="0"/>
              </a:spcAft>
              <a:buClr>
                <a:srgbClr val="002569"/>
              </a:buClr>
              <a:buSzPts val="1600"/>
              <a:buFont typeface="Arial"/>
              <a:buChar char="●"/>
            </a:pPr>
            <a:r>
              <a:rPr b="0" i="0" lang="en-US" sz="1600" u="none" cap="none" strike="noStrike">
                <a:solidFill>
                  <a:srgbClr val="002569"/>
                </a:solidFill>
                <a:latin typeface="Times New Roman"/>
                <a:ea typeface="Times New Roman"/>
                <a:cs typeface="Times New Roman"/>
                <a:sym typeface="Times New Roman"/>
              </a:rPr>
              <a:t>GEO Blue Planet Initiative: Emily Smail (UMD), Leah Segui</a:t>
            </a:r>
            <a:endParaRPr b="0" i="0" sz="1600" u="none" cap="none" strike="noStrike">
              <a:solidFill>
                <a:srgbClr val="002569"/>
              </a:solidFill>
              <a:latin typeface="Calibri"/>
              <a:ea typeface="Calibri"/>
              <a:cs typeface="Calibri"/>
              <a:sym typeface="Calibri"/>
            </a:endParaRPr>
          </a:p>
          <a:p>
            <a:pPr indent="-342900" lvl="0" marL="342900" marR="0" rtl="0" algn="l">
              <a:lnSpc>
                <a:spcPct val="107000"/>
              </a:lnSpc>
              <a:spcBef>
                <a:spcPts val="0"/>
              </a:spcBef>
              <a:spcAft>
                <a:spcPts val="0"/>
              </a:spcAft>
              <a:buClr>
                <a:srgbClr val="002569"/>
              </a:buClr>
              <a:buSzPts val="1600"/>
              <a:buFont typeface="Arial"/>
              <a:buChar char="●"/>
            </a:pPr>
            <a:r>
              <a:rPr b="0" i="0" lang="en-US" sz="1600" u="none" cap="none" strike="noStrike">
                <a:solidFill>
                  <a:srgbClr val="002569"/>
                </a:solidFill>
                <a:latin typeface="Times New Roman"/>
                <a:ea typeface="Times New Roman"/>
                <a:cs typeface="Times New Roman"/>
                <a:sym typeface="Times New Roman"/>
              </a:rPr>
              <a:t>GEO Secretariat: Douglas Cripe</a:t>
            </a:r>
            <a:endParaRPr b="0" i="0" sz="1600" u="none" cap="none" strike="noStrike">
              <a:solidFill>
                <a:srgbClr val="002569"/>
              </a:solidFill>
              <a:latin typeface="Calibri"/>
              <a:ea typeface="Calibri"/>
              <a:cs typeface="Calibri"/>
              <a:sym typeface="Calibri"/>
            </a:endParaRPr>
          </a:p>
          <a:p>
            <a:pPr indent="-342900" lvl="0" marL="342900" marR="0" rtl="0" algn="l">
              <a:lnSpc>
                <a:spcPct val="107000"/>
              </a:lnSpc>
              <a:spcBef>
                <a:spcPts val="0"/>
              </a:spcBef>
              <a:spcAft>
                <a:spcPts val="0"/>
              </a:spcAft>
              <a:buClr>
                <a:srgbClr val="002569"/>
              </a:buClr>
              <a:buSzPts val="1600"/>
              <a:buFont typeface="Arial"/>
              <a:buChar char="●"/>
            </a:pPr>
            <a:r>
              <a:rPr b="0" i="0" lang="en-US" sz="1600" u="none" cap="none" strike="noStrike">
                <a:solidFill>
                  <a:srgbClr val="002569"/>
                </a:solidFill>
                <a:latin typeface="Times New Roman"/>
                <a:ea typeface="Times New Roman"/>
                <a:cs typeface="Times New Roman"/>
                <a:sym typeface="Times New Roman"/>
              </a:rPr>
              <a:t>Geoscience Australia: Stephen Sagar</a:t>
            </a:r>
            <a:endParaRPr b="0" i="0" sz="1600" u="none" cap="none" strike="noStrike">
              <a:solidFill>
                <a:srgbClr val="002569"/>
              </a:solidFill>
              <a:latin typeface="Calibri"/>
              <a:ea typeface="Calibri"/>
              <a:cs typeface="Calibri"/>
              <a:sym typeface="Calibri"/>
            </a:endParaRPr>
          </a:p>
          <a:p>
            <a:pPr indent="-342900" lvl="0" marL="342900" marR="0" rtl="0" algn="l">
              <a:lnSpc>
                <a:spcPct val="107000"/>
              </a:lnSpc>
              <a:spcBef>
                <a:spcPts val="0"/>
              </a:spcBef>
              <a:spcAft>
                <a:spcPts val="0"/>
              </a:spcAft>
              <a:buClr>
                <a:srgbClr val="002569"/>
              </a:buClr>
              <a:buSzPts val="1600"/>
              <a:buFont typeface="Arial"/>
              <a:buChar char="●"/>
            </a:pPr>
            <a:r>
              <a:rPr b="0" i="0" lang="en-US" sz="1600" u="none" cap="none" strike="noStrike">
                <a:solidFill>
                  <a:srgbClr val="002569"/>
                </a:solidFill>
                <a:latin typeface="Times New Roman"/>
                <a:ea typeface="Times New Roman"/>
                <a:cs typeface="Times New Roman"/>
                <a:sym typeface="Times New Roman"/>
              </a:rPr>
              <a:t>ISRO: Rashmi Sharma, </a:t>
            </a:r>
            <a:r>
              <a:rPr b="0" i="0" lang="en-US" sz="1600" u="none" cap="none" strike="noStrike">
                <a:solidFill>
                  <a:srgbClr val="002569"/>
                </a:solidFill>
                <a:highlight>
                  <a:srgbClr val="FFFF00"/>
                </a:highlight>
                <a:latin typeface="Times New Roman"/>
                <a:ea typeface="Times New Roman"/>
                <a:cs typeface="Times New Roman"/>
                <a:sym typeface="Times New Roman"/>
              </a:rPr>
              <a:t>Raj Kumar (Co-Chair)</a:t>
            </a:r>
            <a:endParaRPr b="0" i="0" sz="1600" u="none" cap="none" strike="noStrike">
              <a:solidFill>
                <a:srgbClr val="002569"/>
              </a:solidFill>
              <a:highlight>
                <a:srgbClr val="FFFF00"/>
              </a:highlight>
              <a:latin typeface="Calibri"/>
              <a:ea typeface="Calibri"/>
              <a:cs typeface="Calibri"/>
              <a:sym typeface="Calibri"/>
            </a:endParaRPr>
          </a:p>
          <a:p>
            <a:pPr indent="-342900" lvl="0" marL="342900" marR="0" rtl="0" algn="l">
              <a:lnSpc>
                <a:spcPct val="107000"/>
              </a:lnSpc>
              <a:spcBef>
                <a:spcPts val="0"/>
              </a:spcBef>
              <a:spcAft>
                <a:spcPts val="0"/>
              </a:spcAft>
              <a:buClr>
                <a:srgbClr val="002569"/>
              </a:buClr>
              <a:buSzPts val="1600"/>
              <a:buFont typeface="Arial"/>
              <a:buChar char="●"/>
            </a:pPr>
            <a:r>
              <a:rPr b="0" i="0" lang="en-US" sz="1600" u="none" cap="none" strike="noStrike">
                <a:solidFill>
                  <a:srgbClr val="002569"/>
                </a:solidFill>
                <a:highlight>
                  <a:srgbClr val="00FF00"/>
                </a:highlight>
                <a:latin typeface="Times New Roman"/>
                <a:ea typeface="Times New Roman"/>
                <a:cs typeface="Times New Roman"/>
                <a:sym typeface="Times New Roman"/>
              </a:rPr>
              <a:t>NASA: Laura Lorenzoni (OCR-VC)</a:t>
            </a:r>
            <a:endParaRPr b="0" i="0" sz="1600" u="none" cap="none" strike="noStrike">
              <a:solidFill>
                <a:srgbClr val="002569"/>
              </a:solidFill>
              <a:highlight>
                <a:srgbClr val="00FF00"/>
              </a:highlight>
              <a:latin typeface="Calibri"/>
              <a:ea typeface="Calibri"/>
              <a:cs typeface="Calibri"/>
              <a:sym typeface="Calibri"/>
            </a:endParaRPr>
          </a:p>
          <a:p>
            <a:pPr indent="-342900" lvl="0" marL="342900" marR="0" rtl="0" algn="l">
              <a:lnSpc>
                <a:spcPct val="107000"/>
              </a:lnSpc>
              <a:spcBef>
                <a:spcPts val="0"/>
              </a:spcBef>
              <a:spcAft>
                <a:spcPts val="0"/>
              </a:spcAft>
              <a:buClr>
                <a:srgbClr val="002569"/>
              </a:buClr>
              <a:buSzPts val="1600"/>
              <a:buFont typeface="Arial"/>
              <a:buChar char="●"/>
            </a:pPr>
            <a:r>
              <a:rPr b="0" i="0" lang="en-US" sz="1600" u="none" cap="none" strike="noStrike">
                <a:solidFill>
                  <a:srgbClr val="002569"/>
                </a:solidFill>
                <a:latin typeface="Times New Roman"/>
                <a:ea typeface="Times New Roman"/>
                <a:cs typeface="Times New Roman"/>
                <a:sym typeface="Times New Roman"/>
              </a:rPr>
              <a:t>NOAA: </a:t>
            </a:r>
            <a:r>
              <a:rPr b="0" i="0" lang="en-US" sz="1600" u="none" cap="none" strike="noStrike">
                <a:solidFill>
                  <a:srgbClr val="002569"/>
                </a:solidFill>
                <a:highlight>
                  <a:srgbClr val="FFFF00"/>
                </a:highlight>
                <a:latin typeface="Times New Roman"/>
                <a:ea typeface="Times New Roman"/>
                <a:cs typeface="Times New Roman"/>
                <a:sym typeface="Times New Roman"/>
              </a:rPr>
              <a:t>Paul M. DiGiacomo (Co-Chair)</a:t>
            </a:r>
            <a:r>
              <a:rPr b="0" i="0" lang="en-US" sz="1600" u="none" cap="none" strike="noStrike">
                <a:solidFill>
                  <a:srgbClr val="002569"/>
                </a:solidFill>
                <a:latin typeface="Times New Roman"/>
                <a:ea typeface="Times New Roman"/>
                <a:cs typeface="Times New Roman"/>
                <a:sym typeface="Times New Roman"/>
              </a:rPr>
              <a:t>; Merrie Beth Neely (Project Manager)</a:t>
            </a:r>
            <a:endParaRPr/>
          </a:p>
          <a:p>
            <a:pPr indent="-342900" lvl="0" marL="342900" marR="0" rtl="0" algn="l">
              <a:lnSpc>
                <a:spcPct val="107000"/>
              </a:lnSpc>
              <a:spcBef>
                <a:spcPts val="0"/>
              </a:spcBef>
              <a:spcAft>
                <a:spcPts val="0"/>
              </a:spcAft>
              <a:buSzPts val="1600"/>
              <a:buChar char="●"/>
            </a:pPr>
            <a:r>
              <a:rPr i="0" lang="en-US" sz="1600" u="none" cap="none" strike="noStrike">
                <a:latin typeface="Times New Roman"/>
                <a:ea typeface="Times New Roman"/>
                <a:cs typeface="Times New Roman"/>
                <a:sym typeface="Times New Roman"/>
              </a:rPr>
              <a:t>JAXA: </a:t>
            </a:r>
            <a:r>
              <a:rPr lang="en-US" sz="1600">
                <a:latin typeface="Times New Roman"/>
                <a:ea typeface="Times New Roman"/>
                <a:cs typeface="Times New Roman"/>
                <a:sym typeface="Times New Roman"/>
              </a:rPr>
              <a:t>Osamu Ochiai, Hamamoto Ko</a:t>
            </a:r>
            <a:endParaRPr i="0" sz="1600" u="none" cap="none" strike="noStrike">
              <a:latin typeface="Calibri"/>
              <a:ea typeface="Calibri"/>
              <a:cs typeface="Calibri"/>
              <a:sym typeface="Calibri"/>
            </a:endParaRPr>
          </a:p>
          <a:p>
            <a:pPr indent="-342900" lvl="0" marL="342900" marR="0" rtl="0" algn="l">
              <a:lnSpc>
                <a:spcPct val="107000"/>
              </a:lnSpc>
              <a:spcBef>
                <a:spcPts val="0"/>
              </a:spcBef>
              <a:spcAft>
                <a:spcPts val="0"/>
              </a:spcAft>
              <a:buClr>
                <a:srgbClr val="002569"/>
              </a:buClr>
              <a:buSzPts val="1600"/>
              <a:buFont typeface="Arial"/>
              <a:buChar char="●"/>
            </a:pPr>
            <a:r>
              <a:rPr b="0" i="0" lang="en-US" sz="1600" u="none" cap="none" strike="noStrike">
                <a:solidFill>
                  <a:srgbClr val="002569"/>
                </a:solidFill>
                <a:latin typeface="Times New Roman"/>
                <a:ea typeface="Times New Roman"/>
                <a:cs typeface="Times New Roman"/>
                <a:sym typeface="Times New Roman"/>
              </a:rPr>
              <a:t>USGS: Steve Labahn (LSI-VC), Tom Cecere</a:t>
            </a:r>
            <a:endParaRPr b="0" i="0" sz="1600" u="none" cap="none" strike="noStrike">
              <a:solidFill>
                <a:srgbClr val="002569"/>
              </a:solidFill>
              <a:latin typeface="Calibri"/>
              <a:ea typeface="Calibri"/>
              <a:cs typeface="Calibri"/>
              <a:sym typeface="Calibri"/>
            </a:endParaRPr>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64"/>
          <p:cNvSpPr txBox="1"/>
          <p:nvPr>
            <p:ph type="title"/>
          </p:nvPr>
        </p:nvSpPr>
        <p:spPr>
          <a:xfrm>
            <a:off x="2133600" y="76200"/>
            <a:ext cx="10515600" cy="107721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solidFill>
                  <a:srgbClr val="FFC000"/>
                </a:solidFill>
                <a:latin typeface="Tahoma"/>
                <a:ea typeface="Tahoma"/>
                <a:cs typeface="Tahoma"/>
                <a:sym typeface="Tahoma"/>
              </a:rPr>
              <a:t>CEOS Coastal Observations, Applications, </a:t>
            </a:r>
            <a:br>
              <a:rPr lang="en-US">
                <a:solidFill>
                  <a:srgbClr val="FFC000"/>
                </a:solidFill>
                <a:latin typeface="Tahoma"/>
                <a:ea typeface="Tahoma"/>
                <a:cs typeface="Tahoma"/>
                <a:sym typeface="Tahoma"/>
              </a:rPr>
            </a:br>
            <a:r>
              <a:rPr lang="en-US">
                <a:solidFill>
                  <a:srgbClr val="FFC000"/>
                </a:solidFill>
                <a:latin typeface="Tahoma"/>
                <a:ea typeface="Tahoma"/>
                <a:cs typeface="Tahoma"/>
                <a:sym typeface="Tahoma"/>
              </a:rPr>
              <a:t>Services, and Tools: COAST</a:t>
            </a:r>
            <a:endParaRPr/>
          </a:p>
        </p:txBody>
      </p:sp>
      <p:sp>
        <p:nvSpPr>
          <p:cNvPr id="425" name="Google Shape;425;p64"/>
          <p:cNvSpPr txBox="1"/>
          <p:nvPr>
            <p:ph idx="10" type="dt"/>
          </p:nvPr>
        </p:nvSpPr>
        <p:spPr>
          <a:xfrm>
            <a:off x="838200" y="6356352"/>
            <a:ext cx="2743200"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1/11/2021</a:t>
            </a:r>
            <a:endParaRPr/>
          </a:p>
        </p:txBody>
      </p:sp>
      <p:sp>
        <p:nvSpPr>
          <p:cNvPr id="426" name="Google Shape;426;p64"/>
          <p:cNvSpPr txBox="1"/>
          <p:nvPr>
            <p:ph idx="11" type="ftr"/>
          </p:nvPr>
        </p:nvSpPr>
        <p:spPr>
          <a:xfrm>
            <a:off x="4038600" y="6356352"/>
            <a:ext cx="4114800" cy="3651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                        USGCRP COASTS</a:t>
            </a:r>
            <a:endParaRPr/>
          </a:p>
        </p:txBody>
      </p:sp>
      <p:sp>
        <p:nvSpPr>
          <p:cNvPr id="427" name="Google Shape;427;p64"/>
          <p:cNvSpPr txBox="1"/>
          <p:nvPr>
            <p:ph idx="12" type="sldNum"/>
          </p:nvPr>
        </p:nvSpPr>
        <p:spPr>
          <a:xfrm>
            <a:off x="9652000" y="6324600"/>
            <a:ext cx="2540000" cy="24622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a:t>‹#›</a:t>
            </a:fld>
            <a:endParaRPr/>
          </a:p>
        </p:txBody>
      </p:sp>
      <p:sp>
        <p:nvSpPr>
          <p:cNvPr id="428" name="Google Shape;428;p64"/>
          <p:cNvSpPr txBox="1"/>
          <p:nvPr/>
        </p:nvSpPr>
        <p:spPr>
          <a:xfrm>
            <a:off x="3161764" y="3288268"/>
            <a:ext cx="6323526"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2569"/>
                </a:solidFill>
                <a:latin typeface="Arial"/>
                <a:ea typeface="Arial"/>
                <a:cs typeface="Arial"/>
                <a:sym typeface="Arial"/>
              </a:rPr>
              <a:t> </a:t>
            </a:r>
            <a:endParaRPr b="0" i="0" sz="1800" u="none" cap="none" strike="noStrike">
              <a:solidFill>
                <a:srgbClr val="002569"/>
              </a:solidFill>
              <a:latin typeface="Arial"/>
              <a:ea typeface="Arial"/>
              <a:cs typeface="Arial"/>
              <a:sym typeface="Arial"/>
            </a:endParaRPr>
          </a:p>
        </p:txBody>
      </p:sp>
      <p:pic>
        <p:nvPicPr>
          <p:cNvPr id="429" name="Google Shape;429;p64"/>
          <p:cNvPicPr preferRelativeResize="0"/>
          <p:nvPr/>
        </p:nvPicPr>
        <p:blipFill rotWithShape="1">
          <a:blip r:embed="rId3">
            <a:alphaModFix/>
          </a:blip>
          <a:srcRect b="0" l="0" r="0" t="0"/>
          <a:stretch/>
        </p:blipFill>
        <p:spPr>
          <a:xfrm>
            <a:off x="381000" y="2174034"/>
            <a:ext cx="11289196" cy="3930403"/>
          </a:xfrm>
          <a:prstGeom prst="rect">
            <a:avLst/>
          </a:prstGeom>
          <a:noFill/>
          <a:ln>
            <a:noFill/>
          </a:ln>
        </p:spPr>
      </p:pic>
      <p:sp>
        <p:nvSpPr>
          <p:cNvPr id="430" name="Google Shape;430;p64"/>
          <p:cNvSpPr txBox="1"/>
          <p:nvPr/>
        </p:nvSpPr>
        <p:spPr>
          <a:xfrm>
            <a:off x="2667000" y="1524000"/>
            <a:ext cx="7006083" cy="461663"/>
          </a:xfrm>
          <a:prstGeom prst="rect">
            <a:avLst/>
          </a:pr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FF0000"/>
              </a:buClr>
              <a:buSzPts val="2400"/>
              <a:buFont typeface="Arial"/>
              <a:buNone/>
            </a:pPr>
            <a:r>
              <a:rPr b="0" i="0" lang="en-US" sz="2400" u="none" cap="none" strike="noStrike">
                <a:solidFill>
                  <a:srgbClr val="FF0000"/>
                </a:solidFill>
                <a:latin typeface="Arial"/>
                <a:ea typeface="Arial"/>
                <a:cs typeface="Arial"/>
                <a:sym typeface="Arial"/>
              </a:rPr>
              <a:t>COAST Project: Phases, Milestones and Schedule</a:t>
            </a:r>
            <a:endParaRPr b="0" i="0" sz="1400" u="none" cap="none" strike="noStrike">
              <a:solidFill>
                <a:srgbClr val="000000"/>
              </a:solidFill>
              <a:latin typeface="Arial"/>
              <a:ea typeface="Arial"/>
              <a:cs typeface="Arial"/>
              <a:sym typeface="Arial"/>
            </a:endParaRPr>
          </a:p>
        </p:txBody>
      </p:sp>
      <p:pic>
        <p:nvPicPr>
          <p:cNvPr descr="A close up of a sign&#10;&#10;Description automatically generated" id="431" name="Google Shape;431;p64"/>
          <p:cNvPicPr preferRelativeResize="0"/>
          <p:nvPr/>
        </p:nvPicPr>
        <p:blipFill rotWithShape="1">
          <a:blip r:embed="rId4">
            <a:alphaModFix/>
          </a:blip>
          <a:srcRect b="0" l="0" r="0" t="0"/>
          <a:stretch/>
        </p:blipFill>
        <p:spPr>
          <a:xfrm>
            <a:off x="3657600" y="2686400"/>
            <a:ext cx="1905000" cy="1905000"/>
          </a:xfrm>
          <a:prstGeom prst="rect">
            <a:avLst/>
          </a:prstGeom>
          <a:noFill/>
          <a:ln>
            <a:noFill/>
          </a:ln>
        </p:spPr>
      </p:pic>
      <p:sp>
        <p:nvSpPr>
          <p:cNvPr id="432" name="Google Shape;432;p64"/>
          <p:cNvSpPr/>
          <p:nvPr/>
        </p:nvSpPr>
        <p:spPr>
          <a:xfrm>
            <a:off x="6058436" y="4591400"/>
            <a:ext cx="5752564" cy="1513037"/>
          </a:xfrm>
          <a:prstGeom prst="roundRect">
            <a:avLst>
              <a:gd fmla="val 16667" name="adj"/>
            </a:avLst>
          </a:prstGeom>
          <a:noFill/>
          <a:ln cap="flat" cmpd="sng" w="76200">
            <a:solidFill>
              <a:srgbClr val="FFFF00"/>
            </a:solidFill>
            <a:prstDash val="solid"/>
            <a:bevel/>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2569"/>
              </a:buClr>
              <a:buSzPts val="1800"/>
              <a:buFont typeface="Arial"/>
              <a:buNone/>
            </a:pPr>
            <a:r>
              <a:t/>
            </a:r>
            <a:endParaRPr b="0" i="0" sz="1800" u="none" cap="none" strike="noStrike">
              <a:solidFill>
                <a:srgbClr val="002569"/>
              </a:solidFill>
              <a:latin typeface="Arial"/>
              <a:ea typeface="Arial"/>
              <a:cs typeface="Arial"/>
              <a:sym typeface="Arial"/>
            </a:endParaRPr>
          </a:p>
        </p:txBody>
      </p:sp>
    </p:spTree>
  </p:cSld>
  <p:clrMapOvr>
    <a:masterClrMapping/>
  </p:clrMapOvr>
  <p:transition spd="slow">
    <p:fade/>
  </p:transition>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Blue Planet">
  <a:themeElements>
    <a:clrScheme name="Blue Planet">
      <a:dk1>
        <a:srgbClr val="000000"/>
      </a:dk1>
      <a:lt1>
        <a:srgbClr val="FFFFFF"/>
      </a:lt1>
      <a:dk2>
        <a:srgbClr val="44546A"/>
      </a:dk2>
      <a:lt2>
        <a:srgbClr val="E7E6E6"/>
      </a:lt2>
      <a:accent1>
        <a:srgbClr val="09547E"/>
      </a:accent1>
      <a:accent2>
        <a:srgbClr val="7DA7B9"/>
      </a:accent2>
      <a:accent3>
        <a:srgbClr val="A5A5A5"/>
      </a:accent3>
      <a:accent4>
        <a:srgbClr val="FFC000"/>
      </a:accent4>
      <a:accent5>
        <a:srgbClr val="70AD47"/>
      </a:accent5>
      <a:accent6>
        <a:srgbClr val="954F72"/>
      </a:accent6>
      <a:hlink>
        <a:srgbClr val="833C0B"/>
      </a:hlink>
      <a:folHlink>
        <a:srgbClr val="0954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2_Default">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