
<file path=[Content_Types].xml><?xml version="1.0" encoding="utf-8"?>
<Types xmlns="http://schemas.openxmlformats.org/package/2006/content-types">
  <Default Extension="xml" ContentType="application/xml"/>
  <Default Extension="doc" ContentType="application/msword"/>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4" r:id="rId1"/>
    <p:sldMasterId id="2147484360" r:id="rId2"/>
    <p:sldMasterId id="2147484808" r:id="rId3"/>
  </p:sldMasterIdLst>
  <p:notesMasterIdLst>
    <p:notesMasterId r:id="rId40"/>
  </p:notesMasterIdLst>
  <p:handoutMasterIdLst>
    <p:handoutMasterId r:id="rId41"/>
  </p:handoutMasterIdLst>
  <p:sldIdLst>
    <p:sldId id="514" r:id="rId4"/>
    <p:sldId id="747" r:id="rId5"/>
    <p:sldId id="722" r:id="rId6"/>
    <p:sldId id="748" r:id="rId7"/>
    <p:sldId id="724" r:id="rId8"/>
    <p:sldId id="715" r:id="rId9"/>
    <p:sldId id="727" r:id="rId10"/>
    <p:sldId id="728" r:id="rId11"/>
    <p:sldId id="729" r:id="rId12"/>
    <p:sldId id="730" r:id="rId13"/>
    <p:sldId id="725" r:id="rId14"/>
    <p:sldId id="731" r:id="rId15"/>
    <p:sldId id="721" r:id="rId16"/>
    <p:sldId id="746" r:id="rId17"/>
    <p:sldId id="745" r:id="rId18"/>
    <p:sldId id="738" r:id="rId19"/>
    <p:sldId id="719" r:id="rId20"/>
    <p:sldId id="733" r:id="rId21"/>
    <p:sldId id="735" r:id="rId22"/>
    <p:sldId id="736" r:id="rId23"/>
    <p:sldId id="704" r:id="rId24"/>
    <p:sldId id="743" r:id="rId25"/>
    <p:sldId id="744" r:id="rId26"/>
    <p:sldId id="749" r:id="rId27"/>
    <p:sldId id="752" r:id="rId28"/>
    <p:sldId id="751" r:id="rId29"/>
    <p:sldId id="761" r:id="rId30"/>
    <p:sldId id="754" r:id="rId31"/>
    <p:sldId id="756" r:id="rId32"/>
    <p:sldId id="739" r:id="rId33"/>
    <p:sldId id="750" r:id="rId34"/>
    <p:sldId id="741" r:id="rId35"/>
    <p:sldId id="760" r:id="rId36"/>
    <p:sldId id="737" r:id="rId37"/>
    <p:sldId id="757" r:id="rId38"/>
    <p:sldId id="762" r:id="rId39"/>
  </p:sldIdLst>
  <p:sldSz cx="10688638" cy="7562850"/>
  <p:notesSz cx="6805613" cy="9944100"/>
  <p:defaultTextStyle>
    <a:defPPr>
      <a:defRPr lang="en-US"/>
    </a:defPPr>
    <a:lvl1pPr algn="l" rtl="0" fontAlgn="base">
      <a:spcBef>
        <a:spcPct val="0"/>
      </a:spcBef>
      <a:spcAft>
        <a:spcPct val="0"/>
      </a:spcAft>
      <a:defRPr kern="1200">
        <a:solidFill>
          <a:schemeClr val="tx1"/>
        </a:solidFill>
        <a:latin typeface="Verdana" charset="0"/>
        <a:ea typeface="ＭＳ Ｐゴシック" charset="0"/>
        <a:cs typeface="ＭＳ Ｐゴシック" charset="0"/>
      </a:defRPr>
    </a:lvl1pPr>
    <a:lvl2pPr marL="492039" indent="1588" algn="l" rtl="0" fontAlgn="base">
      <a:spcBef>
        <a:spcPct val="0"/>
      </a:spcBef>
      <a:spcAft>
        <a:spcPct val="0"/>
      </a:spcAft>
      <a:defRPr kern="1200">
        <a:solidFill>
          <a:schemeClr val="tx1"/>
        </a:solidFill>
        <a:latin typeface="Verdana" charset="0"/>
        <a:ea typeface="ＭＳ Ｐゴシック" charset="0"/>
        <a:cs typeface="ＭＳ Ｐゴシック" charset="0"/>
      </a:defRPr>
    </a:lvl2pPr>
    <a:lvl3pPr marL="988840" indent="1588" algn="l" rtl="0" fontAlgn="base">
      <a:spcBef>
        <a:spcPct val="0"/>
      </a:spcBef>
      <a:spcAft>
        <a:spcPct val="0"/>
      </a:spcAft>
      <a:defRPr kern="1200">
        <a:solidFill>
          <a:schemeClr val="tx1"/>
        </a:solidFill>
        <a:latin typeface="Verdana" charset="0"/>
        <a:ea typeface="ＭＳ Ｐゴシック" charset="0"/>
        <a:cs typeface="ＭＳ Ｐゴシック" charset="0"/>
      </a:defRPr>
    </a:lvl3pPr>
    <a:lvl4pPr marL="1487230" indent="1588" algn="l" rtl="0" fontAlgn="base">
      <a:spcBef>
        <a:spcPct val="0"/>
      </a:spcBef>
      <a:spcAft>
        <a:spcPct val="0"/>
      </a:spcAft>
      <a:defRPr kern="1200">
        <a:solidFill>
          <a:schemeClr val="tx1"/>
        </a:solidFill>
        <a:latin typeface="Verdana" charset="0"/>
        <a:ea typeface="ＭＳ Ｐゴシック" charset="0"/>
        <a:cs typeface="ＭＳ Ｐゴシック" charset="0"/>
      </a:defRPr>
    </a:lvl4pPr>
    <a:lvl5pPr marL="1984028" indent="1588" algn="l" rtl="0" fontAlgn="base">
      <a:spcBef>
        <a:spcPct val="0"/>
      </a:spcBef>
      <a:spcAft>
        <a:spcPct val="0"/>
      </a:spcAft>
      <a:defRPr kern="1200">
        <a:solidFill>
          <a:schemeClr val="tx1"/>
        </a:solidFill>
        <a:latin typeface="Verdana" charset="0"/>
        <a:ea typeface="ＭＳ Ｐゴシック" charset="0"/>
        <a:cs typeface="ＭＳ Ｐゴシック" charset="0"/>
      </a:defRPr>
    </a:lvl5pPr>
    <a:lvl6pPr marL="2285602" algn="l" defTabSz="457120" rtl="0" eaLnBrk="1" latinLnBrk="0" hangingPunct="1">
      <a:defRPr kern="1200">
        <a:solidFill>
          <a:schemeClr val="tx1"/>
        </a:solidFill>
        <a:latin typeface="Verdana" charset="0"/>
        <a:ea typeface="ＭＳ Ｐゴシック" charset="0"/>
        <a:cs typeface="ＭＳ Ｐゴシック" charset="0"/>
      </a:defRPr>
    </a:lvl6pPr>
    <a:lvl7pPr marL="2742723" algn="l" defTabSz="457120" rtl="0" eaLnBrk="1" latinLnBrk="0" hangingPunct="1">
      <a:defRPr kern="1200">
        <a:solidFill>
          <a:schemeClr val="tx1"/>
        </a:solidFill>
        <a:latin typeface="Verdana" charset="0"/>
        <a:ea typeface="ＭＳ Ｐゴシック" charset="0"/>
        <a:cs typeface="ＭＳ Ｐゴシック" charset="0"/>
      </a:defRPr>
    </a:lvl7pPr>
    <a:lvl8pPr marL="3199843" algn="l" defTabSz="457120" rtl="0" eaLnBrk="1" latinLnBrk="0" hangingPunct="1">
      <a:defRPr kern="1200">
        <a:solidFill>
          <a:schemeClr val="tx1"/>
        </a:solidFill>
        <a:latin typeface="Verdana" charset="0"/>
        <a:ea typeface="ＭＳ Ｐゴシック" charset="0"/>
        <a:cs typeface="ＭＳ Ｐゴシック" charset="0"/>
      </a:defRPr>
    </a:lvl8pPr>
    <a:lvl9pPr marL="3656963" algn="l" defTabSz="457120" rtl="0" eaLnBrk="1" latinLnBrk="0" hangingPunct="1">
      <a:defRPr kern="1200">
        <a:solidFill>
          <a:schemeClr val="tx1"/>
        </a:solidFill>
        <a:latin typeface="Verdana"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clrMru>
    <a:srgbClr val="0A6D43"/>
    <a:srgbClr val="0098DB"/>
    <a:srgbClr val="00549F"/>
    <a:srgbClr val="FDC82F"/>
    <a:srgbClr val="00338D"/>
    <a:srgbClr val="D0103A"/>
    <a:srgbClr val="008542"/>
    <a:srgbClr val="E37222"/>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0" autoAdjust="0"/>
    <p:restoredTop sz="96987" autoAdjust="0"/>
  </p:normalViewPr>
  <p:slideViewPr>
    <p:cSldViewPr snapToGrid="0">
      <p:cViewPr>
        <p:scale>
          <a:sx n="75" d="100"/>
          <a:sy n="75" d="100"/>
        </p:scale>
        <p:origin x="-1144" y="40"/>
      </p:cViewPr>
      <p:guideLst>
        <p:guide orient="horz" pos="2382"/>
        <p:guide pos="3367"/>
      </p:guideLst>
    </p:cSldViewPr>
  </p:slideViewPr>
  <p:outlineViewPr>
    <p:cViewPr>
      <p:scale>
        <a:sx n="33" d="100"/>
        <a:sy n="33" d="100"/>
      </p:scale>
      <p:origin x="0" y="600"/>
    </p:cViewPr>
  </p:outlineViewPr>
  <p:notesTextViewPr>
    <p:cViewPr>
      <p:scale>
        <a:sx n="100" d="100"/>
        <a:sy n="100" d="100"/>
      </p:scale>
      <p:origin x="0" y="0"/>
    </p:cViewPr>
  </p:notesTextViewPr>
  <p:sorterViewPr>
    <p:cViewPr>
      <p:scale>
        <a:sx n="100" d="100"/>
        <a:sy n="100" d="100"/>
      </p:scale>
      <p:origin x="0" y="2304"/>
    </p:cViewPr>
  </p:sorter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40" Type="http://schemas.openxmlformats.org/officeDocument/2006/relationships/notesMaster" Target="notesMasters/notesMaster1.xml"/><Relationship Id="rId41" Type="http://schemas.openxmlformats.org/officeDocument/2006/relationships/handoutMaster" Target="handoutMasters/handoutMaster1.xml"/><Relationship Id="rId42" Type="http://schemas.openxmlformats.org/officeDocument/2006/relationships/printerSettings" Target="printerSettings/printerSettings1.bin"/><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8738" name="Rectangle 2"/>
          <p:cNvSpPr>
            <a:spLocks noGrp="1" noChangeArrowheads="1"/>
          </p:cNvSpPr>
          <p:nvPr>
            <p:ph type="hdr" sz="quarter"/>
          </p:nvPr>
        </p:nvSpPr>
        <p:spPr bwMode="auto">
          <a:xfrm>
            <a:off x="0" y="0"/>
            <a:ext cx="2949575" cy="496888"/>
          </a:xfrm>
          <a:prstGeom prst="rect">
            <a:avLst/>
          </a:prstGeom>
          <a:noFill/>
          <a:ln>
            <a:noFill/>
          </a:ln>
          <a:extLst/>
        </p:spPr>
        <p:txBody>
          <a:bodyPr vert="horz" wrap="square" lIns="91682" tIns="45840" rIns="91682" bIns="45840" numCol="1" anchor="t" anchorCtr="0" compatLnSpc="1">
            <a:prstTxWarp prst="textNoShape">
              <a:avLst/>
            </a:prstTxWarp>
          </a:bodyPr>
          <a:lstStyle>
            <a:lvl1pPr defTabSz="915988">
              <a:defRPr sz="1200">
                <a:latin typeface="Arial" charset="0"/>
                <a:ea typeface="+mn-ea"/>
                <a:cs typeface="+mn-cs"/>
              </a:defRPr>
            </a:lvl1pPr>
          </a:lstStyle>
          <a:p>
            <a:pPr>
              <a:defRPr/>
            </a:pPr>
            <a:endParaRPr lang="it-IT"/>
          </a:p>
        </p:txBody>
      </p:sp>
      <p:sp>
        <p:nvSpPr>
          <p:cNvPr id="628739" name="Rectangle 3"/>
          <p:cNvSpPr>
            <a:spLocks noGrp="1" noChangeArrowheads="1"/>
          </p:cNvSpPr>
          <p:nvPr>
            <p:ph type="dt" sz="quarter" idx="1"/>
          </p:nvPr>
        </p:nvSpPr>
        <p:spPr bwMode="auto">
          <a:xfrm>
            <a:off x="3854450" y="0"/>
            <a:ext cx="2949575" cy="496888"/>
          </a:xfrm>
          <a:prstGeom prst="rect">
            <a:avLst/>
          </a:prstGeom>
          <a:noFill/>
          <a:ln>
            <a:noFill/>
          </a:ln>
          <a:extLst/>
        </p:spPr>
        <p:txBody>
          <a:bodyPr vert="horz" wrap="square" lIns="91682" tIns="45840" rIns="91682" bIns="45840" numCol="1" anchor="t" anchorCtr="0" compatLnSpc="1">
            <a:prstTxWarp prst="textNoShape">
              <a:avLst/>
            </a:prstTxWarp>
          </a:bodyPr>
          <a:lstStyle>
            <a:lvl1pPr algn="r" defTabSz="915988">
              <a:defRPr sz="1200">
                <a:latin typeface="Arial" charset="0"/>
                <a:ea typeface="+mn-ea"/>
                <a:cs typeface="+mn-cs"/>
              </a:defRPr>
            </a:lvl1pPr>
          </a:lstStyle>
          <a:p>
            <a:pPr>
              <a:defRPr/>
            </a:pPr>
            <a:endParaRPr lang="it-IT"/>
          </a:p>
        </p:txBody>
      </p:sp>
      <p:sp>
        <p:nvSpPr>
          <p:cNvPr id="628740" name="Rectangle 4"/>
          <p:cNvSpPr>
            <a:spLocks noGrp="1" noChangeArrowheads="1"/>
          </p:cNvSpPr>
          <p:nvPr>
            <p:ph type="ftr" sz="quarter" idx="2"/>
          </p:nvPr>
        </p:nvSpPr>
        <p:spPr bwMode="auto">
          <a:xfrm>
            <a:off x="0" y="9445625"/>
            <a:ext cx="2949575" cy="496888"/>
          </a:xfrm>
          <a:prstGeom prst="rect">
            <a:avLst/>
          </a:prstGeom>
          <a:noFill/>
          <a:ln>
            <a:noFill/>
          </a:ln>
          <a:extLst/>
        </p:spPr>
        <p:txBody>
          <a:bodyPr vert="horz" wrap="square" lIns="91682" tIns="45840" rIns="91682" bIns="45840" numCol="1" anchor="b" anchorCtr="0" compatLnSpc="1">
            <a:prstTxWarp prst="textNoShape">
              <a:avLst/>
            </a:prstTxWarp>
          </a:bodyPr>
          <a:lstStyle>
            <a:lvl1pPr defTabSz="915988">
              <a:defRPr sz="1200">
                <a:latin typeface="Arial" charset="0"/>
                <a:ea typeface="+mn-ea"/>
                <a:cs typeface="+mn-cs"/>
              </a:defRPr>
            </a:lvl1pPr>
          </a:lstStyle>
          <a:p>
            <a:pPr>
              <a:defRPr/>
            </a:pPr>
            <a:endParaRPr lang="it-IT"/>
          </a:p>
        </p:txBody>
      </p:sp>
      <p:sp>
        <p:nvSpPr>
          <p:cNvPr id="628741" name="Rectangle 5"/>
          <p:cNvSpPr>
            <a:spLocks noGrp="1" noChangeArrowheads="1"/>
          </p:cNvSpPr>
          <p:nvPr>
            <p:ph type="sldNum" sz="quarter" idx="3"/>
          </p:nvPr>
        </p:nvSpPr>
        <p:spPr bwMode="auto">
          <a:xfrm>
            <a:off x="3854450" y="9445625"/>
            <a:ext cx="2949575" cy="496888"/>
          </a:xfrm>
          <a:prstGeom prst="rect">
            <a:avLst/>
          </a:prstGeom>
          <a:noFill/>
          <a:ln>
            <a:noFill/>
          </a:ln>
          <a:extLst/>
        </p:spPr>
        <p:txBody>
          <a:bodyPr vert="horz" wrap="square" lIns="91682" tIns="45840" rIns="91682" bIns="45840" numCol="1" anchor="b" anchorCtr="0" compatLnSpc="1">
            <a:prstTxWarp prst="textNoShape">
              <a:avLst/>
            </a:prstTxWarp>
          </a:bodyPr>
          <a:lstStyle>
            <a:lvl1pPr algn="r" defTabSz="915988">
              <a:defRPr sz="1200">
                <a:latin typeface="Arial" charset="0"/>
                <a:cs typeface="+mn-cs"/>
              </a:defRPr>
            </a:lvl1pPr>
          </a:lstStyle>
          <a:p>
            <a:pPr>
              <a:defRPr/>
            </a:pPr>
            <a:fld id="{70127BA2-5530-C34C-B71E-198A949A6287}" type="slidenum">
              <a:rPr lang="it-IT"/>
              <a:pPr>
                <a:defRPr/>
              </a:pPr>
              <a:t>‹#›</a:t>
            </a:fld>
            <a:endParaRPr lang="it-IT" dirty="0"/>
          </a:p>
        </p:txBody>
      </p:sp>
    </p:spTree>
    <p:extLst>
      <p:ext uri="{BB962C8B-B14F-4D97-AF65-F5344CB8AC3E}">
        <p14:creationId xmlns:p14="http://schemas.microsoft.com/office/powerpoint/2010/main" val="30778172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2922588" cy="517525"/>
          </a:xfrm>
          <a:prstGeom prst="rect">
            <a:avLst/>
          </a:prstGeom>
          <a:noFill/>
          <a:ln>
            <a:noFill/>
          </a:ln>
          <a:effectLst/>
          <a:extLst/>
        </p:spPr>
        <p:txBody>
          <a:bodyPr vert="horz" wrap="square" lIns="88349" tIns="44175" rIns="88349" bIns="44175" numCol="1" anchor="t" anchorCtr="0" compatLnSpc="1">
            <a:prstTxWarp prst="textNoShape">
              <a:avLst/>
            </a:prstTxWarp>
          </a:bodyPr>
          <a:lstStyle>
            <a:lvl1pPr defTabSz="884238">
              <a:defRPr sz="1200">
                <a:latin typeface="Verdana" pitchFamily="34" charset="0"/>
                <a:ea typeface="+mn-ea"/>
                <a:cs typeface="+mn-cs"/>
              </a:defRPr>
            </a:lvl1pPr>
          </a:lstStyle>
          <a:p>
            <a:pPr>
              <a:defRPr/>
            </a:pPr>
            <a:endParaRPr lang="en-US"/>
          </a:p>
        </p:txBody>
      </p:sp>
      <p:sp>
        <p:nvSpPr>
          <p:cNvPr id="58371" name="Rectangle 3"/>
          <p:cNvSpPr>
            <a:spLocks noGrp="1" noChangeArrowheads="1"/>
          </p:cNvSpPr>
          <p:nvPr>
            <p:ph type="dt" idx="1"/>
          </p:nvPr>
        </p:nvSpPr>
        <p:spPr bwMode="auto">
          <a:xfrm>
            <a:off x="3871913" y="0"/>
            <a:ext cx="2921000" cy="517525"/>
          </a:xfrm>
          <a:prstGeom prst="rect">
            <a:avLst/>
          </a:prstGeom>
          <a:noFill/>
          <a:ln>
            <a:noFill/>
          </a:ln>
          <a:effectLst/>
          <a:extLst/>
        </p:spPr>
        <p:txBody>
          <a:bodyPr vert="horz" wrap="square" lIns="88349" tIns="44175" rIns="88349" bIns="44175" numCol="1" anchor="t" anchorCtr="0" compatLnSpc="1">
            <a:prstTxWarp prst="textNoShape">
              <a:avLst/>
            </a:prstTxWarp>
          </a:bodyPr>
          <a:lstStyle>
            <a:lvl1pPr algn="r" defTabSz="884238">
              <a:defRPr sz="1200">
                <a:cs typeface="+mn-cs"/>
              </a:defRPr>
            </a:lvl1pPr>
          </a:lstStyle>
          <a:p>
            <a:pPr>
              <a:defRPr/>
            </a:pPr>
            <a:fld id="{36301E3E-696D-5247-95D7-42E9604BFDC5}" type="datetimeFigureOut">
              <a:rPr lang="en-US"/>
              <a:pPr>
                <a:defRPr/>
              </a:pPr>
              <a:t>07/09/16</a:t>
            </a:fld>
            <a:endParaRPr lang="en-US" dirty="0"/>
          </a:p>
        </p:txBody>
      </p:sp>
      <p:sp>
        <p:nvSpPr>
          <p:cNvPr id="17412" name="Rectangle 4"/>
          <p:cNvSpPr>
            <a:spLocks noGrp="1" noRot="1" noChangeAspect="1" noChangeArrowheads="1" noTextEdit="1"/>
          </p:cNvSpPr>
          <p:nvPr>
            <p:ph type="sldImg" idx="2"/>
          </p:nvPr>
        </p:nvSpPr>
        <p:spPr bwMode="auto">
          <a:xfrm>
            <a:off x="817563" y="739775"/>
            <a:ext cx="5232400" cy="37020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3" name="Rectangle 5"/>
          <p:cNvSpPr>
            <a:spLocks noGrp="1" noChangeArrowheads="1"/>
          </p:cNvSpPr>
          <p:nvPr>
            <p:ph type="body" sz="quarter" idx="3"/>
          </p:nvPr>
        </p:nvSpPr>
        <p:spPr bwMode="auto">
          <a:xfrm>
            <a:off x="876300" y="4738688"/>
            <a:ext cx="5040313" cy="4441825"/>
          </a:xfrm>
          <a:prstGeom prst="rect">
            <a:avLst/>
          </a:prstGeom>
          <a:noFill/>
          <a:ln>
            <a:noFill/>
          </a:ln>
          <a:effectLst/>
          <a:extLst/>
        </p:spPr>
        <p:txBody>
          <a:bodyPr vert="horz" wrap="square" lIns="88349" tIns="44175" rIns="88349" bIns="44175"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8374" name="Rectangle 6"/>
          <p:cNvSpPr>
            <a:spLocks noGrp="1" noChangeArrowheads="1"/>
          </p:cNvSpPr>
          <p:nvPr>
            <p:ph type="ftr" sz="quarter" idx="4"/>
          </p:nvPr>
        </p:nvSpPr>
        <p:spPr bwMode="auto">
          <a:xfrm>
            <a:off x="0" y="9477375"/>
            <a:ext cx="2922588" cy="442913"/>
          </a:xfrm>
          <a:prstGeom prst="rect">
            <a:avLst/>
          </a:prstGeom>
          <a:noFill/>
          <a:ln>
            <a:noFill/>
          </a:ln>
          <a:effectLst/>
          <a:extLst/>
        </p:spPr>
        <p:txBody>
          <a:bodyPr vert="horz" wrap="square" lIns="88349" tIns="44175" rIns="88349" bIns="44175" numCol="1" anchor="b" anchorCtr="0" compatLnSpc="1">
            <a:prstTxWarp prst="textNoShape">
              <a:avLst/>
            </a:prstTxWarp>
          </a:bodyPr>
          <a:lstStyle>
            <a:lvl1pPr defTabSz="884238">
              <a:defRPr sz="1200">
                <a:latin typeface="Verdana" pitchFamily="34" charset="0"/>
                <a:ea typeface="+mn-ea"/>
                <a:cs typeface="+mn-cs"/>
              </a:defRPr>
            </a:lvl1pPr>
          </a:lstStyle>
          <a:p>
            <a:pPr>
              <a:defRPr/>
            </a:pPr>
            <a:endParaRPr lang="en-US"/>
          </a:p>
        </p:txBody>
      </p:sp>
      <p:sp>
        <p:nvSpPr>
          <p:cNvPr id="58375" name="Rectangle 7"/>
          <p:cNvSpPr>
            <a:spLocks noGrp="1" noChangeArrowheads="1"/>
          </p:cNvSpPr>
          <p:nvPr>
            <p:ph type="sldNum" sz="quarter" idx="5"/>
          </p:nvPr>
        </p:nvSpPr>
        <p:spPr bwMode="auto">
          <a:xfrm>
            <a:off x="3871913" y="9477375"/>
            <a:ext cx="2921000" cy="442913"/>
          </a:xfrm>
          <a:prstGeom prst="rect">
            <a:avLst/>
          </a:prstGeom>
          <a:noFill/>
          <a:ln>
            <a:noFill/>
          </a:ln>
          <a:effectLst/>
          <a:extLst/>
        </p:spPr>
        <p:txBody>
          <a:bodyPr vert="horz" wrap="square" lIns="88349" tIns="44175" rIns="88349" bIns="44175" numCol="1" anchor="b" anchorCtr="0" compatLnSpc="1">
            <a:prstTxWarp prst="textNoShape">
              <a:avLst/>
            </a:prstTxWarp>
          </a:bodyPr>
          <a:lstStyle>
            <a:lvl1pPr algn="r" defTabSz="884238">
              <a:defRPr sz="1200">
                <a:cs typeface="+mn-cs"/>
              </a:defRPr>
            </a:lvl1pPr>
          </a:lstStyle>
          <a:p>
            <a:pPr>
              <a:defRPr/>
            </a:pPr>
            <a:fld id="{4F442DAB-6883-C34A-BB61-C71126B422D2}" type="slidenum">
              <a:rPr lang="en-US"/>
              <a:pPr>
                <a:defRPr/>
              </a:pPr>
              <a:t>‹#›</a:t>
            </a:fld>
            <a:endParaRPr lang="en-US" dirty="0"/>
          </a:p>
        </p:txBody>
      </p:sp>
    </p:spTree>
    <p:extLst>
      <p:ext uri="{BB962C8B-B14F-4D97-AF65-F5344CB8AC3E}">
        <p14:creationId xmlns:p14="http://schemas.microsoft.com/office/powerpoint/2010/main" val="205594352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300" kern="1200">
        <a:solidFill>
          <a:schemeClr val="tx1"/>
        </a:solidFill>
        <a:latin typeface="Calibri" pitchFamily="34" charset="0"/>
        <a:ea typeface="ＭＳ Ｐゴシック" charset="0"/>
        <a:cs typeface="ＭＳ Ｐゴシック" charset="0"/>
      </a:defRPr>
    </a:lvl1pPr>
    <a:lvl2pPr marL="492039" algn="l" rtl="0" eaLnBrk="0" fontAlgn="base" hangingPunct="0">
      <a:spcBef>
        <a:spcPct val="30000"/>
      </a:spcBef>
      <a:spcAft>
        <a:spcPct val="0"/>
      </a:spcAft>
      <a:defRPr sz="1300" kern="1200">
        <a:solidFill>
          <a:schemeClr val="tx1"/>
        </a:solidFill>
        <a:latin typeface="Calibri" pitchFamily="34" charset="0"/>
        <a:ea typeface="ＭＳ Ｐゴシック" charset="0"/>
        <a:cs typeface="+mn-cs"/>
      </a:defRPr>
    </a:lvl2pPr>
    <a:lvl3pPr marL="988840" algn="l" rtl="0" eaLnBrk="0" fontAlgn="base" hangingPunct="0">
      <a:spcBef>
        <a:spcPct val="30000"/>
      </a:spcBef>
      <a:spcAft>
        <a:spcPct val="0"/>
      </a:spcAft>
      <a:defRPr sz="1300" kern="1200">
        <a:solidFill>
          <a:schemeClr val="tx1"/>
        </a:solidFill>
        <a:latin typeface="Calibri" pitchFamily="34" charset="0"/>
        <a:ea typeface="ＭＳ Ｐゴシック" charset="0"/>
        <a:cs typeface="+mn-cs"/>
      </a:defRPr>
    </a:lvl3pPr>
    <a:lvl4pPr marL="1487230" algn="l" rtl="0" eaLnBrk="0" fontAlgn="base" hangingPunct="0">
      <a:spcBef>
        <a:spcPct val="30000"/>
      </a:spcBef>
      <a:spcAft>
        <a:spcPct val="0"/>
      </a:spcAft>
      <a:defRPr sz="1300" kern="1200">
        <a:solidFill>
          <a:schemeClr val="tx1"/>
        </a:solidFill>
        <a:latin typeface="Calibri" pitchFamily="34" charset="0"/>
        <a:ea typeface="ＭＳ Ｐゴシック" charset="0"/>
        <a:cs typeface="+mn-cs"/>
      </a:defRPr>
    </a:lvl4pPr>
    <a:lvl5pPr marL="1984028" algn="l" rtl="0" eaLnBrk="0" fontAlgn="base" hangingPunct="0">
      <a:spcBef>
        <a:spcPct val="30000"/>
      </a:spcBef>
      <a:spcAft>
        <a:spcPct val="0"/>
      </a:spcAft>
      <a:defRPr sz="1300" kern="1200">
        <a:solidFill>
          <a:schemeClr val="tx1"/>
        </a:solidFill>
        <a:latin typeface="Calibri" pitchFamily="34" charset="0"/>
        <a:ea typeface="ＭＳ Ｐゴシック" charset="0"/>
        <a:cs typeface="+mn-cs"/>
      </a:defRPr>
    </a:lvl5pPr>
    <a:lvl6pPr marL="2488115" algn="l" defTabSz="995249" rtl="0" eaLnBrk="1" latinLnBrk="0" hangingPunct="1">
      <a:defRPr sz="1300" kern="1200">
        <a:solidFill>
          <a:schemeClr val="tx1"/>
        </a:solidFill>
        <a:latin typeface="+mn-lt"/>
        <a:ea typeface="+mn-ea"/>
        <a:cs typeface="+mn-cs"/>
      </a:defRPr>
    </a:lvl6pPr>
    <a:lvl7pPr marL="2985747" algn="l" defTabSz="995249" rtl="0" eaLnBrk="1" latinLnBrk="0" hangingPunct="1">
      <a:defRPr sz="1300" kern="1200">
        <a:solidFill>
          <a:schemeClr val="tx1"/>
        </a:solidFill>
        <a:latin typeface="+mn-lt"/>
        <a:ea typeface="+mn-ea"/>
        <a:cs typeface="+mn-cs"/>
      </a:defRPr>
    </a:lvl7pPr>
    <a:lvl8pPr marL="3483364" algn="l" defTabSz="995249" rtl="0" eaLnBrk="1" latinLnBrk="0" hangingPunct="1">
      <a:defRPr sz="1300" kern="1200">
        <a:solidFill>
          <a:schemeClr val="tx1"/>
        </a:solidFill>
        <a:latin typeface="+mn-lt"/>
        <a:ea typeface="+mn-ea"/>
        <a:cs typeface="+mn-cs"/>
      </a:defRPr>
    </a:lvl8pPr>
    <a:lvl9pPr marL="3980988" algn="l" defTabSz="995249"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a:xfrm>
            <a:off x="817563" y="739775"/>
            <a:ext cx="5232400" cy="3702050"/>
          </a:xfrm>
          <a:ln/>
        </p:spPr>
      </p:sp>
      <p:sp>
        <p:nvSpPr>
          <p:cNvPr id="19458"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latin typeface="Calibri" charset="0"/>
            </a:endParaRPr>
          </a:p>
        </p:txBody>
      </p:sp>
      <p:sp>
        <p:nvSpPr>
          <p:cNvPr id="4" name="Slide Number Placeholder 3"/>
          <p:cNvSpPr>
            <a:spLocks noGrp="1"/>
          </p:cNvSpPr>
          <p:nvPr>
            <p:ph type="sldNum" sz="quarter" idx="5"/>
          </p:nvPr>
        </p:nvSpPr>
        <p:spPr/>
        <p:txBody>
          <a:bodyPr/>
          <a:lstStyle/>
          <a:p>
            <a:pPr>
              <a:defRPr/>
            </a:pPr>
            <a:fld id="{38977F67-82E9-AF46-9976-E5459705C138}" type="slidenum">
              <a:rPr lang="en-US" smtClean="0"/>
              <a:pPr>
                <a:defRPr/>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7563" y="739775"/>
            <a:ext cx="5232400" cy="3702050"/>
          </a:xfrm>
        </p:spPr>
      </p:sp>
      <p:sp>
        <p:nvSpPr>
          <p:cNvPr id="3" name="Notes Placeholder 2"/>
          <p:cNvSpPr>
            <a:spLocks noGrp="1"/>
          </p:cNvSpPr>
          <p:nvPr>
            <p:ph type="body" idx="1"/>
          </p:nvPr>
        </p:nvSpPr>
        <p:spPr/>
        <p:txBody>
          <a:bodyPr/>
          <a:lstStyle/>
          <a:p>
            <a:r>
              <a:rPr lang="en-GB" dirty="0" smtClean="0"/>
              <a:t>Based on data cube analysis of</a:t>
            </a:r>
            <a:r>
              <a:rPr lang="en-GB" baseline="0" dirty="0" smtClean="0"/>
              <a:t> NDVI values</a:t>
            </a:r>
            <a:endParaRPr lang="en-GB" dirty="0"/>
          </a:p>
        </p:txBody>
      </p:sp>
      <p:sp>
        <p:nvSpPr>
          <p:cNvPr id="4" name="Slide Number Placeholder 3"/>
          <p:cNvSpPr>
            <a:spLocks noGrp="1"/>
          </p:cNvSpPr>
          <p:nvPr>
            <p:ph type="sldNum" sz="quarter" idx="10"/>
          </p:nvPr>
        </p:nvSpPr>
        <p:spPr/>
        <p:txBody>
          <a:bodyPr/>
          <a:lstStyle/>
          <a:p>
            <a:pPr>
              <a:defRPr/>
            </a:pPr>
            <a:fld id="{9105210F-1707-48E3-92F4-8B8F6890F2B2}" type="slidenum">
              <a:rPr lang="en-US" smtClean="0"/>
              <a:pPr>
                <a:defRPr/>
              </a:pPr>
              <a:t>17</a:t>
            </a:fld>
            <a:endParaRPr lang="en-US"/>
          </a:p>
        </p:txBody>
      </p:sp>
    </p:spTree>
    <p:extLst>
      <p:ext uri="{BB962C8B-B14F-4D97-AF65-F5344CB8AC3E}">
        <p14:creationId xmlns:p14="http://schemas.microsoft.com/office/powerpoint/2010/main" val="19899795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Espace réservé de l'image des diapositives 1"/>
          <p:cNvSpPr>
            <a:spLocks noGrp="1" noRot="1" noChangeAspect="1" noTextEdit="1"/>
          </p:cNvSpPr>
          <p:nvPr>
            <p:ph type="sldImg"/>
          </p:nvPr>
        </p:nvSpPr>
        <p:spPr bwMode="auto">
          <a:xfrm>
            <a:off x="768350" y="746125"/>
            <a:ext cx="5268913" cy="37290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14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fr-BE">
              <a:latin typeface="Calibri" charset="0"/>
            </a:endParaRPr>
          </a:p>
        </p:txBody>
      </p:sp>
      <p:sp>
        <p:nvSpPr>
          <p:cNvPr id="614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fld id="{CF272EC8-242A-9D4D-8507-1C32C0C24F84}" type="slidenum">
              <a:rPr lang="fr-FR"/>
              <a:pPr/>
              <a:t>18</a:t>
            </a:fld>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b="1">
                <a:latin typeface="Arial" charset="0"/>
              </a:rPr>
              <a:t>Monitoring Forest Degradation for a Case Study in Cambodia </a:t>
            </a:r>
            <a:br>
              <a:rPr lang="en-US" b="1">
                <a:latin typeface="Arial" charset="0"/>
              </a:rPr>
            </a:br>
            <a:r>
              <a:rPr lang="en-US" b="1">
                <a:latin typeface="Arial" charset="0"/>
              </a:rPr>
              <a:t>– Comparison of Landsat 8 and Sentinel-2 Imagery –</a:t>
            </a:r>
          </a:p>
          <a:p>
            <a:endParaRPr lang="en-US">
              <a:latin typeface="Arial" charset="0"/>
              <a:cs typeface="ＭＳ Ｐゴシック" charset="0"/>
            </a:endParaRPr>
          </a:p>
        </p:txBody>
      </p:sp>
      <p:sp>
        <p:nvSpPr>
          <p:cNvPr id="82948"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1200">
                <a:solidFill>
                  <a:schemeClr val="tx1"/>
                </a:solidFill>
                <a:latin typeface="Arial" charset="0"/>
                <a:ea typeface="ＭＳ Ｐゴシック" charset="0"/>
              </a:defRPr>
            </a:lvl1pPr>
            <a:lvl2pPr marL="744064" indent="-286179">
              <a:defRPr sz="1200">
                <a:solidFill>
                  <a:schemeClr val="tx1"/>
                </a:solidFill>
                <a:latin typeface="Arial" charset="0"/>
                <a:ea typeface="ＭＳ Ｐゴシック" charset="0"/>
              </a:defRPr>
            </a:lvl2pPr>
            <a:lvl3pPr marL="1144715" indent="-228943">
              <a:defRPr sz="1200">
                <a:solidFill>
                  <a:schemeClr val="tx1"/>
                </a:solidFill>
                <a:latin typeface="Arial" charset="0"/>
                <a:ea typeface="ＭＳ Ｐゴシック" charset="0"/>
              </a:defRPr>
            </a:lvl3pPr>
            <a:lvl4pPr marL="1602600" indent="-228943">
              <a:defRPr sz="1200">
                <a:solidFill>
                  <a:schemeClr val="tx1"/>
                </a:solidFill>
                <a:latin typeface="Arial" charset="0"/>
                <a:ea typeface="ＭＳ Ｐゴシック" charset="0"/>
              </a:defRPr>
            </a:lvl4pPr>
            <a:lvl5pPr marL="2060486" indent="-228943">
              <a:defRPr sz="1200">
                <a:solidFill>
                  <a:schemeClr val="tx1"/>
                </a:solidFill>
                <a:latin typeface="Arial" charset="0"/>
                <a:ea typeface="ＭＳ Ｐゴシック" charset="0"/>
              </a:defRPr>
            </a:lvl5pPr>
            <a:lvl6pPr marL="2518372" indent="-228943" eaLnBrk="0" fontAlgn="base" hangingPunct="0">
              <a:spcBef>
                <a:spcPct val="30000"/>
              </a:spcBef>
              <a:spcAft>
                <a:spcPct val="0"/>
              </a:spcAft>
              <a:defRPr sz="1200">
                <a:solidFill>
                  <a:schemeClr val="tx1"/>
                </a:solidFill>
                <a:latin typeface="Arial" charset="0"/>
                <a:ea typeface="ＭＳ Ｐゴシック" charset="0"/>
              </a:defRPr>
            </a:lvl6pPr>
            <a:lvl7pPr marL="2976258" indent="-228943" eaLnBrk="0" fontAlgn="base" hangingPunct="0">
              <a:spcBef>
                <a:spcPct val="30000"/>
              </a:spcBef>
              <a:spcAft>
                <a:spcPct val="0"/>
              </a:spcAft>
              <a:defRPr sz="1200">
                <a:solidFill>
                  <a:schemeClr val="tx1"/>
                </a:solidFill>
                <a:latin typeface="Arial" charset="0"/>
                <a:ea typeface="ＭＳ Ｐゴシック" charset="0"/>
              </a:defRPr>
            </a:lvl7pPr>
            <a:lvl8pPr marL="3434144" indent="-228943" eaLnBrk="0" fontAlgn="base" hangingPunct="0">
              <a:spcBef>
                <a:spcPct val="30000"/>
              </a:spcBef>
              <a:spcAft>
                <a:spcPct val="0"/>
              </a:spcAft>
              <a:defRPr sz="1200">
                <a:solidFill>
                  <a:schemeClr val="tx1"/>
                </a:solidFill>
                <a:latin typeface="Arial" charset="0"/>
                <a:ea typeface="ＭＳ Ｐゴシック" charset="0"/>
              </a:defRPr>
            </a:lvl8pPr>
            <a:lvl9pPr marL="3892029" indent="-228943" eaLnBrk="0" fontAlgn="base" hangingPunct="0">
              <a:spcBef>
                <a:spcPct val="30000"/>
              </a:spcBef>
              <a:spcAft>
                <a:spcPct val="0"/>
              </a:spcAft>
              <a:defRPr sz="1200">
                <a:solidFill>
                  <a:schemeClr val="tx1"/>
                </a:solidFill>
                <a:latin typeface="Arial" charset="0"/>
                <a:ea typeface="ＭＳ Ｐゴシック" charset="0"/>
              </a:defRPr>
            </a:lvl9pPr>
          </a:lstStyle>
          <a:p>
            <a:fld id="{60535CA0-778B-3C46-B19A-C10BFB48C995}" type="slidenum">
              <a:rPr lang="en-US"/>
              <a:pPr/>
              <a:t>19</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sz="1000">
                <a:latin typeface="Arial" charset="0"/>
              </a:rPr>
              <a:t>Monitoring Forest Degradation for a Case Study in Cambodia </a:t>
            </a:r>
            <a:br>
              <a:rPr lang="en-US" sz="1000">
                <a:latin typeface="Arial" charset="0"/>
              </a:rPr>
            </a:br>
            <a:r>
              <a:rPr lang="en-US" sz="1000">
                <a:latin typeface="Arial" charset="0"/>
              </a:rPr>
              <a:t>– Comparison of Landsat 8 and Sentinel-2 Imagery </a:t>
            </a:r>
          </a:p>
        </p:txBody>
      </p:sp>
      <p:sp>
        <p:nvSpPr>
          <p:cNvPr id="84996"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1200">
                <a:solidFill>
                  <a:schemeClr val="tx1"/>
                </a:solidFill>
                <a:latin typeface="Arial" charset="0"/>
                <a:ea typeface="ＭＳ Ｐゴシック" charset="0"/>
              </a:defRPr>
            </a:lvl1pPr>
            <a:lvl2pPr marL="744064" indent="-286179">
              <a:defRPr sz="1200">
                <a:solidFill>
                  <a:schemeClr val="tx1"/>
                </a:solidFill>
                <a:latin typeface="Arial" charset="0"/>
                <a:ea typeface="ＭＳ Ｐゴシック" charset="0"/>
              </a:defRPr>
            </a:lvl2pPr>
            <a:lvl3pPr marL="1144715" indent="-228943">
              <a:defRPr sz="1200">
                <a:solidFill>
                  <a:schemeClr val="tx1"/>
                </a:solidFill>
                <a:latin typeface="Arial" charset="0"/>
                <a:ea typeface="ＭＳ Ｐゴシック" charset="0"/>
              </a:defRPr>
            </a:lvl3pPr>
            <a:lvl4pPr marL="1602600" indent="-228943">
              <a:defRPr sz="1200">
                <a:solidFill>
                  <a:schemeClr val="tx1"/>
                </a:solidFill>
                <a:latin typeface="Arial" charset="0"/>
                <a:ea typeface="ＭＳ Ｐゴシック" charset="0"/>
              </a:defRPr>
            </a:lvl4pPr>
            <a:lvl5pPr marL="2060486" indent="-228943">
              <a:defRPr sz="1200">
                <a:solidFill>
                  <a:schemeClr val="tx1"/>
                </a:solidFill>
                <a:latin typeface="Arial" charset="0"/>
                <a:ea typeface="ＭＳ Ｐゴシック" charset="0"/>
              </a:defRPr>
            </a:lvl5pPr>
            <a:lvl6pPr marL="2518372" indent="-228943" eaLnBrk="0" fontAlgn="base" hangingPunct="0">
              <a:spcBef>
                <a:spcPct val="30000"/>
              </a:spcBef>
              <a:spcAft>
                <a:spcPct val="0"/>
              </a:spcAft>
              <a:defRPr sz="1200">
                <a:solidFill>
                  <a:schemeClr val="tx1"/>
                </a:solidFill>
                <a:latin typeface="Arial" charset="0"/>
                <a:ea typeface="ＭＳ Ｐゴシック" charset="0"/>
              </a:defRPr>
            </a:lvl6pPr>
            <a:lvl7pPr marL="2976258" indent="-228943" eaLnBrk="0" fontAlgn="base" hangingPunct="0">
              <a:spcBef>
                <a:spcPct val="30000"/>
              </a:spcBef>
              <a:spcAft>
                <a:spcPct val="0"/>
              </a:spcAft>
              <a:defRPr sz="1200">
                <a:solidFill>
                  <a:schemeClr val="tx1"/>
                </a:solidFill>
                <a:latin typeface="Arial" charset="0"/>
                <a:ea typeface="ＭＳ Ｐゴシック" charset="0"/>
              </a:defRPr>
            </a:lvl7pPr>
            <a:lvl8pPr marL="3434144" indent="-228943" eaLnBrk="0" fontAlgn="base" hangingPunct="0">
              <a:spcBef>
                <a:spcPct val="30000"/>
              </a:spcBef>
              <a:spcAft>
                <a:spcPct val="0"/>
              </a:spcAft>
              <a:defRPr sz="1200">
                <a:solidFill>
                  <a:schemeClr val="tx1"/>
                </a:solidFill>
                <a:latin typeface="Arial" charset="0"/>
                <a:ea typeface="ＭＳ Ｐゴシック" charset="0"/>
              </a:defRPr>
            </a:lvl8pPr>
            <a:lvl9pPr marL="3892029" indent="-228943" eaLnBrk="0" fontAlgn="base" hangingPunct="0">
              <a:spcBef>
                <a:spcPct val="30000"/>
              </a:spcBef>
              <a:spcAft>
                <a:spcPct val="0"/>
              </a:spcAft>
              <a:defRPr sz="1200">
                <a:solidFill>
                  <a:schemeClr val="tx1"/>
                </a:solidFill>
                <a:latin typeface="Arial" charset="0"/>
                <a:ea typeface="ＭＳ Ｐゴシック" charset="0"/>
              </a:defRPr>
            </a:lvl9pPr>
          </a:lstStyle>
          <a:p>
            <a:fld id="{60761A73-5681-1E47-84DD-584523E7F21A}" type="slidenum">
              <a:rPr lang="en-US"/>
              <a:pPr/>
              <a:t>20</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Rot="1" noChangeAspect="1" noTextEdit="1"/>
          </p:cNvSpPr>
          <p:nvPr>
            <p:ph type="sldImg"/>
          </p:nvPr>
        </p:nvSpPr>
        <p:spPr>
          <a:xfrm>
            <a:off x="769938" y="746125"/>
            <a:ext cx="5268912" cy="3729038"/>
          </a:xfrm>
          <a:ln/>
        </p:spPr>
      </p:sp>
      <p:sp>
        <p:nvSpPr>
          <p:cNvPr id="58371" name="Rectangle 3"/>
          <p:cNvSpPr>
            <a:spLocks noGrp="1"/>
          </p:cNvSpPr>
          <p:nvPr>
            <p:ph type="body" idx="1"/>
          </p:nvPr>
        </p:nvSpPr>
        <p:spPr>
          <a:xfrm>
            <a:off x="908050" y="4721225"/>
            <a:ext cx="4989513" cy="447675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8490" tIns="44247" rIns="88490" bIns="44247"/>
          <a:lstStyle/>
          <a:p>
            <a:pPr eaLnBrk="1" hangingPunct="1">
              <a:defRPr/>
            </a:pPr>
            <a:endParaRPr lang="en-US" dirty="0">
              <a:latin typeface="Calibri"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Rot="1" noChangeAspect="1" noTextEdit="1"/>
          </p:cNvSpPr>
          <p:nvPr>
            <p:ph type="sldImg"/>
          </p:nvPr>
        </p:nvSpPr>
        <p:spPr>
          <a:xfrm>
            <a:off x="769938" y="746125"/>
            <a:ext cx="5268912" cy="3729038"/>
          </a:xfrm>
          <a:ln/>
        </p:spPr>
      </p:sp>
      <p:sp>
        <p:nvSpPr>
          <p:cNvPr id="58371" name="Rectangle 3"/>
          <p:cNvSpPr>
            <a:spLocks noGrp="1"/>
          </p:cNvSpPr>
          <p:nvPr>
            <p:ph type="body" idx="1"/>
          </p:nvPr>
        </p:nvSpPr>
        <p:spPr>
          <a:xfrm>
            <a:off x="908050" y="4721225"/>
            <a:ext cx="4989513" cy="447675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8490" tIns="44247" rIns="88490" bIns="44247"/>
          <a:lstStyle/>
          <a:p>
            <a:pPr eaLnBrk="1" hangingPunct="1">
              <a:defRPr/>
            </a:pPr>
            <a:endParaRPr lang="en-US" dirty="0">
              <a:latin typeface="Calibri"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Rot="1" noChangeAspect="1" noTextEdit="1"/>
          </p:cNvSpPr>
          <p:nvPr>
            <p:ph type="sldImg"/>
          </p:nvPr>
        </p:nvSpPr>
        <p:spPr>
          <a:xfrm>
            <a:off x="769938" y="746125"/>
            <a:ext cx="5268912" cy="3729038"/>
          </a:xfrm>
          <a:ln/>
        </p:spPr>
      </p:sp>
      <p:sp>
        <p:nvSpPr>
          <p:cNvPr id="58371" name="Rectangle 3"/>
          <p:cNvSpPr>
            <a:spLocks noGrp="1"/>
          </p:cNvSpPr>
          <p:nvPr>
            <p:ph type="body" idx="1"/>
          </p:nvPr>
        </p:nvSpPr>
        <p:spPr>
          <a:xfrm>
            <a:off x="908050" y="4721225"/>
            <a:ext cx="4989513" cy="447675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8490" tIns="44247" rIns="88490" bIns="44247"/>
          <a:lstStyle/>
          <a:p>
            <a:pPr eaLnBrk="1" hangingPunct="1">
              <a:defRPr/>
            </a:pPr>
            <a:endParaRPr lang="en-US" dirty="0">
              <a:latin typeface="Calibri"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Rot="1" noChangeAspect="1" noTextEdit="1"/>
          </p:cNvSpPr>
          <p:nvPr>
            <p:ph type="sldImg"/>
          </p:nvPr>
        </p:nvSpPr>
        <p:spPr>
          <a:xfrm>
            <a:off x="769938" y="746125"/>
            <a:ext cx="5268912" cy="3729038"/>
          </a:xfrm>
          <a:ln/>
        </p:spPr>
      </p:sp>
      <p:sp>
        <p:nvSpPr>
          <p:cNvPr id="58371" name="Rectangle 3"/>
          <p:cNvSpPr>
            <a:spLocks noGrp="1"/>
          </p:cNvSpPr>
          <p:nvPr>
            <p:ph type="body" idx="1"/>
          </p:nvPr>
        </p:nvSpPr>
        <p:spPr>
          <a:xfrm>
            <a:off x="908050" y="4721225"/>
            <a:ext cx="4989513" cy="447675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8490" tIns="44247" rIns="88490" bIns="44247"/>
          <a:lstStyle/>
          <a:p>
            <a:pPr eaLnBrk="1" hangingPunct="1">
              <a:defRPr/>
            </a:pPr>
            <a:endParaRPr lang="en-US" dirty="0">
              <a:latin typeface="Calibri"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Rot="1" noChangeAspect="1" noTextEdit="1"/>
          </p:cNvSpPr>
          <p:nvPr>
            <p:ph type="sldImg"/>
          </p:nvPr>
        </p:nvSpPr>
        <p:spPr>
          <a:xfrm>
            <a:off x="769938" y="746125"/>
            <a:ext cx="5268912" cy="3729038"/>
          </a:xfrm>
          <a:ln/>
        </p:spPr>
      </p:sp>
      <p:sp>
        <p:nvSpPr>
          <p:cNvPr id="58371" name="Rectangle 3"/>
          <p:cNvSpPr>
            <a:spLocks noGrp="1"/>
          </p:cNvSpPr>
          <p:nvPr>
            <p:ph type="body" idx="1"/>
          </p:nvPr>
        </p:nvSpPr>
        <p:spPr>
          <a:xfrm>
            <a:off x="908050" y="4721225"/>
            <a:ext cx="4989513" cy="447675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8490" tIns="44247" rIns="88490" bIns="44247"/>
          <a:lstStyle/>
          <a:p>
            <a:pPr eaLnBrk="1" hangingPunct="1">
              <a:defRPr/>
            </a:pPr>
            <a:endParaRPr lang="en-US" dirty="0">
              <a:latin typeface="Calibri"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Rot="1" noChangeAspect="1" noTextEdit="1"/>
          </p:cNvSpPr>
          <p:nvPr>
            <p:ph type="sldImg"/>
          </p:nvPr>
        </p:nvSpPr>
        <p:spPr>
          <a:xfrm>
            <a:off x="769938" y="746125"/>
            <a:ext cx="5268912" cy="3729038"/>
          </a:xfrm>
          <a:ln/>
        </p:spPr>
      </p:sp>
      <p:sp>
        <p:nvSpPr>
          <p:cNvPr id="58371" name="Rectangle 3"/>
          <p:cNvSpPr>
            <a:spLocks noGrp="1"/>
          </p:cNvSpPr>
          <p:nvPr>
            <p:ph type="body" idx="1"/>
          </p:nvPr>
        </p:nvSpPr>
        <p:spPr>
          <a:xfrm>
            <a:off x="908050" y="4721225"/>
            <a:ext cx="4989513" cy="447675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8490" tIns="44247" rIns="88490" bIns="44247"/>
          <a:lstStyle/>
          <a:p>
            <a:pPr eaLnBrk="1" hangingPunct="1">
              <a:defRPr/>
            </a:pPr>
            <a:endParaRPr lang="en-US" dirty="0">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Rot="1" noChangeAspect="1" noChangeArrowheads="1" noTextEdit="1"/>
          </p:cNvSpPr>
          <p:nvPr>
            <p:ph type="sldImg"/>
          </p:nvPr>
        </p:nvSpPr>
        <p:spPr>
          <a:xfrm>
            <a:off x="819150" y="738188"/>
            <a:ext cx="5230813" cy="3700462"/>
          </a:xfrm>
          <a:ln/>
        </p:spPr>
      </p:sp>
      <p:sp>
        <p:nvSpPr>
          <p:cNvPr id="3993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587" tIns="44294" rIns="88587" bIns="44294"/>
          <a:lstStyle/>
          <a:p>
            <a:endParaRPr lang="en-GB" dirty="0">
              <a:latin typeface="Calibri"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Rot="1" noChangeAspect="1" noTextEdit="1"/>
          </p:cNvSpPr>
          <p:nvPr>
            <p:ph type="sldImg"/>
          </p:nvPr>
        </p:nvSpPr>
        <p:spPr>
          <a:xfrm>
            <a:off x="769938" y="746125"/>
            <a:ext cx="5268912" cy="3729038"/>
          </a:xfrm>
          <a:ln/>
        </p:spPr>
      </p:sp>
      <p:sp>
        <p:nvSpPr>
          <p:cNvPr id="58371" name="Rectangle 3"/>
          <p:cNvSpPr>
            <a:spLocks noGrp="1"/>
          </p:cNvSpPr>
          <p:nvPr>
            <p:ph type="body" idx="1"/>
          </p:nvPr>
        </p:nvSpPr>
        <p:spPr>
          <a:xfrm>
            <a:off x="908050" y="4721225"/>
            <a:ext cx="4989513" cy="447675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8490" tIns="44247" rIns="88490" bIns="44247"/>
          <a:lstStyle/>
          <a:p>
            <a:pPr eaLnBrk="1" hangingPunct="1">
              <a:defRPr/>
            </a:pPr>
            <a:endParaRPr lang="en-US" dirty="0">
              <a:latin typeface="Calibri"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Rot="1" noChangeAspect="1" noTextEdit="1"/>
          </p:cNvSpPr>
          <p:nvPr>
            <p:ph type="sldImg"/>
          </p:nvPr>
        </p:nvSpPr>
        <p:spPr>
          <a:xfrm>
            <a:off x="769938" y="746125"/>
            <a:ext cx="5268912" cy="3729038"/>
          </a:xfrm>
          <a:ln/>
        </p:spPr>
      </p:sp>
      <p:sp>
        <p:nvSpPr>
          <p:cNvPr id="58371" name="Rectangle 3"/>
          <p:cNvSpPr>
            <a:spLocks noGrp="1"/>
          </p:cNvSpPr>
          <p:nvPr>
            <p:ph type="body" idx="1"/>
          </p:nvPr>
        </p:nvSpPr>
        <p:spPr>
          <a:xfrm>
            <a:off x="908050" y="4721225"/>
            <a:ext cx="4989513" cy="447675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8490" tIns="44247" rIns="88490" bIns="44247"/>
          <a:lstStyle/>
          <a:p>
            <a:pPr eaLnBrk="1" hangingPunct="1">
              <a:defRPr/>
            </a:pPr>
            <a:endParaRPr lang="en-US" dirty="0">
              <a:latin typeface="Calibri"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Rot="1" noChangeAspect="1" noTextEdit="1"/>
          </p:cNvSpPr>
          <p:nvPr>
            <p:ph type="sldImg"/>
          </p:nvPr>
        </p:nvSpPr>
        <p:spPr>
          <a:xfrm>
            <a:off x="769938" y="746125"/>
            <a:ext cx="5268912" cy="3729038"/>
          </a:xfrm>
          <a:ln/>
        </p:spPr>
      </p:sp>
      <p:sp>
        <p:nvSpPr>
          <p:cNvPr id="58371" name="Rectangle 3"/>
          <p:cNvSpPr>
            <a:spLocks noGrp="1"/>
          </p:cNvSpPr>
          <p:nvPr>
            <p:ph type="body" idx="1"/>
          </p:nvPr>
        </p:nvSpPr>
        <p:spPr>
          <a:xfrm>
            <a:off x="908050" y="4721225"/>
            <a:ext cx="4989513" cy="447675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8490" tIns="44247" rIns="88490" bIns="44247"/>
          <a:lstStyle/>
          <a:p>
            <a:pPr eaLnBrk="1" hangingPunct="1">
              <a:defRPr/>
            </a:pPr>
            <a:endParaRPr lang="en-US" dirty="0">
              <a:latin typeface="Calibri"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Rot="1" noChangeAspect="1" noTextEdit="1"/>
          </p:cNvSpPr>
          <p:nvPr>
            <p:ph type="sldImg"/>
          </p:nvPr>
        </p:nvSpPr>
        <p:spPr>
          <a:xfrm>
            <a:off x="769938" y="746125"/>
            <a:ext cx="5268912" cy="3729038"/>
          </a:xfrm>
          <a:ln/>
        </p:spPr>
      </p:sp>
      <p:sp>
        <p:nvSpPr>
          <p:cNvPr id="58371" name="Rectangle 3"/>
          <p:cNvSpPr>
            <a:spLocks noGrp="1"/>
          </p:cNvSpPr>
          <p:nvPr>
            <p:ph type="body" idx="1"/>
          </p:nvPr>
        </p:nvSpPr>
        <p:spPr>
          <a:xfrm>
            <a:off x="908050" y="4721225"/>
            <a:ext cx="4989513" cy="447675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8490" tIns="44247" rIns="88490" bIns="44247"/>
          <a:lstStyle/>
          <a:p>
            <a:pPr eaLnBrk="1" hangingPunct="1">
              <a:defRPr/>
            </a:pPr>
            <a:endParaRPr lang="en-US" dirty="0">
              <a:latin typeface="Calibri"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Rot="1" noChangeAspect="1" noTextEdit="1"/>
          </p:cNvSpPr>
          <p:nvPr>
            <p:ph type="sldImg"/>
          </p:nvPr>
        </p:nvSpPr>
        <p:spPr>
          <a:xfrm>
            <a:off x="769938" y="746125"/>
            <a:ext cx="5268912" cy="3729038"/>
          </a:xfrm>
          <a:ln/>
        </p:spPr>
      </p:sp>
      <p:sp>
        <p:nvSpPr>
          <p:cNvPr id="58371" name="Rectangle 3"/>
          <p:cNvSpPr>
            <a:spLocks noGrp="1"/>
          </p:cNvSpPr>
          <p:nvPr>
            <p:ph type="body" idx="1"/>
          </p:nvPr>
        </p:nvSpPr>
        <p:spPr>
          <a:xfrm>
            <a:off x="908050" y="4721225"/>
            <a:ext cx="4989513" cy="447675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8490" tIns="44247" rIns="88490" bIns="44247"/>
          <a:lstStyle/>
          <a:p>
            <a:pPr eaLnBrk="1" hangingPunct="1">
              <a:defRPr/>
            </a:pPr>
            <a:endParaRPr lang="en-US" dirty="0">
              <a:latin typeface="Calibri"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Rot="1" noChangeAspect="1" noTextEdit="1"/>
          </p:cNvSpPr>
          <p:nvPr>
            <p:ph type="sldImg"/>
          </p:nvPr>
        </p:nvSpPr>
        <p:spPr>
          <a:xfrm>
            <a:off x="769938" y="746125"/>
            <a:ext cx="5268912" cy="3729038"/>
          </a:xfrm>
          <a:ln/>
        </p:spPr>
      </p:sp>
      <p:sp>
        <p:nvSpPr>
          <p:cNvPr id="58371" name="Rectangle 3"/>
          <p:cNvSpPr>
            <a:spLocks noGrp="1"/>
          </p:cNvSpPr>
          <p:nvPr>
            <p:ph type="body" idx="1"/>
          </p:nvPr>
        </p:nvSpPr>
        <p:spPr>
          <a:xfrm>
            <a:off x="908050" y="4721225"/>
            <a:ext cx="4989513" cy="447675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8490" tIns="44247" rIns="88490" bIns="44247"/>
          <a:lstStyle/>
          <a:p>
            <a:pPr eaLnBrk="1" hangingPunct="1">
              <a:defRPr/>
            </a:pPr>
            <a:endParaRPr lang="en-US" dirty="0">
              <a:latin typeface="Calibri"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Rot="1" noChangeAspect="1" noTextEdit="1"/>
          </p:cNvSpPr>
          <p:nvPr>
            <p:ph type="sldImg"/>
          </p:nvPr>
        </p:nvSpPr>
        <p:spPr>
          <a:xfrm>
            <a:off x="769938" y="746125"/>
            <a:ext cx="5268912" cy="3729038"/>
          </a:xfrm>
          <a:ln/>
        </p:spPr>
      </p:sp>
      <p:sp>
        <p:nvSpPr>
          <p:cNvPr id="58371" name="Rectangle 3"/>
          <p:cNvSpPr>
            <a:spLocks noGrp="1"/>
          </p:cNvSpPr>
          <p:nvPr>
            <p:ph type="body" idx="1"/>
          </p:nvPr>
        </p:nvSpPr>
        <p:spPr>
          <a:xfrm>
            <a:off x="908050" y="4721225"/>
            <a:ext cx="4989513" cy="447675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8490" tIns="44247" rIns="88490" bIns="44247"/>
          <a:lstStyle/>
          <a:p>
            <a:pPr eaLnBrk="1" hangingPunct="1">
              <a:defRPr/>
            </a:pPr>
            <a:endParaRPr lang="en-US" dirty="0">
              <a:latin typeface="Calibri"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Rot="1" noChangeAspect="1" noTextEdit="1"/>
          </p:cNvSpPr>
          <p:nvPr>
            <p:ph type="sldImg"/>
          </p:nvPr>
        </p:nvSpPr>
        <p:spPr>
          <a:xfrm>
            <a:off x="769938" y="746125"/>
            <a:ext cx="5268912" cy="3729038"/>
          </a:xfrm>
          <a:ln/>
        </p:spPr>
      </p:sp>
      <p:sp>
        <p:nvSpPr>
          <p:cNvPr id="58371" name="Rectangle 3"/>
          <p:cNvSpPr>
            <a:spLocks noGrp="1"/>
          </p:cNvSpPr>
          <p:nvPr>
            <p:ph type="body" idx="1"/>
          </p:nvPr>
        </p:nvSpPr>
        <p:spPr>
          <a:xfrm>
            <a:off x="908050" y="4721225"/>
            <a:ext cx="4989513" cy="447675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8490" tIns="44247" rIns="88490" bIns="44247"/>
          <a:lstStyle/>
          <a:p>
            <a:pPr eaLnBrk="1" hangingPunct="1">
              <a:defRPr/>
            </a:pPr>
            <a:endParaRPr lang="en-US" dirty="0">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Espace réservé de l'image des diapositives 1"/>
          <p:cNvSpPr>
            <a:spLocks noGrp="1" noRot="1" noChangeAspect="1" noTextEdit="1"/>
          </p:cNvSpPr>
          <p:nvPr>
            <p:ph type="sldImg"/>
          </p:nvPr>
        </p:nvSpPr>
        <p:spPr>
          <a:xfrm>
            <a:off x="769938" y="747713"/>
            <a:ext cx="5268912" cy="3729037"/>
          </a:xfrm>
          <a:ln/>
        </p:spPr>
      </p:sp>
      <p:sp>
        <p:nvSpPr>
          <p:cNvPr id="65538" name="Espace réservé des commentaires 2"/>
          <p:cNvSpPr>
            <a:spLocks noGrp="1"/>
          </p:cNvSpPr>
          <p:nvPr>
            <p:ph type="body" idx="1"/>
          </p:nvPr>
        </p:nvSpPr>
        <p:spPr>
          <a:xfrm>
            <a:off x="680562" y="4721854"/>
            <a:ext cx="5444490" cy="447484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88254" tIns="44127" rIns="88254" bIns="44127"/>
          <a:lstStyle/>
          <a:p>
            <a:pPr defTabSz="453751">
              <a:spcBef>
                <a:spcPct val="0"/>
              </a:spcBef>
            </a:pPr>
            <a:endParaRPr lang="en-GB">
              <a:latin typeface="Calibri" charset="0"/>
              <a:ea typeface="MS PGothic" charset="0"/>
              <a:cs typeface="MS PGothic" charset="0"/>
            </a:endParaRPr>
          </a:p>
        </p:txBody>
      </p:sp>
      <p:sp>
        <p:nvSpPr>
          <p:cNvPr id="65539" name="Espace réservé du numéro de diapositive 3"/>
          <p:cNvSpPr txBox="1">
            <a:spLocks noGrp="1"/>
          </p:cNvSpPr>
          <p:nvPr/>
        </p:nvSpPr>
        <p:spPr bwMode="auto">
          <a:xfrm>
            <a:off x="3855985" y="9446896"/>
            <a:ext cx="2948039" cy="49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254" tIns="44127" rIns="88254" bIns="44127" anchor="b"/>
          <a:lstStyle>
            <a:lvl1pPr defTabSz="882650" eaLnBrk="0" hangingPunct="0">
              <a:defRPr sz="2400">
                <a:solidFill>
                  <a:schemeClr val="tx1"/>
                </a:solidFill>
                <a:latin typeface="Verdana" charset="0"/>
                <a:ea typeface="ＭＳ Ｐゴシック" charset="0"/>
                <a:cs typeface="ＭＳ Ｐゴシック" charset="0"/>
              </a:defRPr>
            </a:lvl1pPr>
            <a:lvl2pPr marL="742950" indent="-285750" defTabSz="882650" eaLnBrk="0" hangingPunct="0">
              <a:defRPr sz="2400">
                <a:solidFill>
                  <a:schemeClr val="tx1"/>
                </a:solidFill>
                <a:latin typeface="Verdana" charset="0"/>
                <a:ea typeface="ＭＳ Ｐゴシック" charset="0"/>
              </a:defRPr>
            </a:lvl2pPr>
            <a:lvl3pPr marL="1143000" indent="-228600" defTabSz="882650" eaLnBrk="0" hangingPunct="0">
              <a:defRPr sz="2400">
                <a:solidFill>
                  <a:schemeClr val="tx1"/>
                </a:solidFill>
                <a:latin typeface="Verdana" charset="0"/>
                <a:ea typeface="ＭＳ Ｐゴシック" charset="0"/>
              </a:defRPr>
            </a:lvl3pPr>
            <a:lvl4pPr marL="1600200" indent="-228600" defTabSz="882650" eaLnBrk="0" hangingPunct="0">
              <a:defRPr sz="2400">
                <a:solidFill>
                  <a:schemeClr val="tx1"/>
                </a:solidFill>
                <a:latin typeface="Verdana" charset="0"/>
                <a:ea typeface="ＭＳ Ｐゴシック" charset="0"/>
              </a:defRPr>
            </a:lvl4pPr>
            <a:lvl5pPr marL="2057400" indent="-228600" defTabSz="882650" eaLnBrk="0" hangingPunct="0">
              <a:defRPr sz="2400">
                <a:solidFill>
                  <a:schemeClr val="tx1"/>
                </a:solidFill>
                <a:latin typeface="Verdana" charset="0"/>
                <a:ea typeface="ＭＳ Ｐゴシック" charset="0"/>
              </a:defRPr>
            </a:lvl5pPr>
            <a:lvl6pPr marL="2514600" indent="-228600" defTabSz="882650" eaLnBrk="0" fontAlgn="base" hangingPunct="0">
              <a:spcBef>
                <a:spcPct val="0"/>
              </a:spcBef>
              <a:spcAft>
                <a:spcPct val="0"/>
              </a:spcAft>
              <a:defRPr sz="2400">
                <a:solidFill>
                  <a:schemeClr val="tx1"/>
                </a:solidFill>
                <a:latin typeface="Verdana" charset="0"/>
                <a:ea typeface="ＭＳ Ｐゴシック" charset="0"/>
              </a:defRPr>
            </a:lvl6pPr>
            <a:lvl7pPr marL="2971800" indent="-228600" defTabSz="882650" eaLnBrk="0" fontAlgn="base" hangingPunct="0">
              <a:spcBef>
                <a:spcPct val="0"/>
              </a:spcBef>
              <a:spcAft>
                <a:spcPct val="0"/>
              </a:spcAft>
              <a:defRPr sz="2400">
                <a:solidFill>
                  <a:schemeClr val="tx1"/>
                </a:solidFill>
                <a:latin typeface="Verdana" charset="0"/>
                <a:ea typeface="ＭＳ Ｐゴシック" charset="0"/>
              </a:defRPr>
            </a:lvl7pPr>
            <a:lvl8pPr marL="3429000" indent="-228600" defTabSz="882650" eaLnBrk="0" fontAlgn="base" hangingPunct="0">
              <a:spcBef>
                <a:spcPct val="0"/>
              </a:spcBef>
              <a:spcAft>
                <a:spcPct val="0"/>
              </a:spcAft>
              <a:defRPr sz="2400">
                <a:solidFill>
                  <a:schemeClr val="tx1"/>
                </a:solidFill>
                <a:latin typeface="Verdana" charset="0"/>
                <a:ea typeface="ＭＳ Ｐゴシック" charset="0"/>
              </a:defRPr>
            </a:lvl8pPr>
            <a:lvl9pPr marL="3886200" indent="-228600" defTabSz="88265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014D3A64-848C-3245-97C5-9B690FD0B3A6}" type="slidenum">
              <a:rPr lang="en-GB" sz="1200">
                <a:latin typeface="Arial" charset="0"/>
                <a:ea typeface="ヒラギノ角ゴ ProN W3" charset="0"/>
                <a:cs typeface="ヒラギノ角ゴ ProN W3" charset="0"/>
              </a:rPr>
              <a:pPr eaLnBrk="1" hangingPunct="1"/>
              <a:t>8</a:t>
            </a:fld>
            <a:endParaRPr lang="en-GB" sz="1200">
              <a:latin typeface="Arial" charset="0"/>
              <a:ea typeface="ヒラギノ角ゴ ProN W3" charset="0"/>
              <a:cs typeface="ヒラギノ角ゴ ProN W3"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Espace réservé de l'image des diapositives 1"/>
          <p:cNvSpPr>
            <a:spLocks noGrp="1" noRot="1" noChangeAspect="1" noTextEdit="1"/>
          </p:cNvSpPr>
          <p:nvPr>
            <p:ph type="sldImg"/>
          </p:nvPr>
        </p:nvSpPr>
        <p:spPr>
          <a:xfrm>
            <a:off x="769938" y="747713"/>
            <a:ext cx="5268912" cy="3729037"/>
          </a:xfrm>
          <a:ln/>
        </p:spPr>
      </p:sp>
      <p:sp>
        <p:nvSpPr>
          <p:cNvPr id="67586" name="Espace réservé des commentaires 2"/>
          <p:cNvSpPr>
            <a:spLocks noGrp="1"/>
          </p:cNvSpPr>
          <p:nvPr>
            <p:ph type="body" idx="1"/>
          </p:nvPr>
        </p:nvSpPr>
        <p:spPr>
          <a:xfrm>
            <a:off x="680562" y="4721854"/>
            <a:ext cx="5444490" cy="447484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88254" tIns="44127" rIns="88254" bIns="44127"/>
          <a:lstStyle/>
          <a:p>
            <a:pPr defTabSz="453751">
              <a:spcBef>
                <a:spcPct val="0"/>
              </a:spcBef>
            </a:pPr>
            <a:endParaRPr lang="en-GB">
              <a:latin typeface="Calibri" charset="0"/>
              <a:ea typeface="MS PGothic" charset="0"/>
              <a:cs typeface="MS PGothic" charset="0"/>
            </a:endParaRPr>
          </a:p>
        </p:txBody>
      </p:sp>
      <p:sp>
        <p:nvSpPr>
          <p:cNvPr id="67587" name="Espace réservé du numéro de diapositive 3"/>
          <p:cNvSpPr txBox="1">
            <a:spLocks noGrp="1"/>
          </p:cNvSpPr>
          <p:nvPr/>
        </p:nvSpPr>
        <p:spPr bwMode="auto">
          <a:xfrm>
            <a:off x="3855985" y="9446896"/>
            <a:ext cx="2948039" cy="49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254" tIns="44127" rIns="88254" bIns="44127" anchor="b"/>
          <a:lstStyle>
            <a:lvl1pPr defTabSz="882650" eaLnBrk="0" hangingPunct="0">
              <a:defRPr sz="2400">
                <a:solidFill>
                  <a:schemeClr val="tx1"/>
                </a:solidFill>
                <a:latin typeface="Verdana" charset="0"/>
                <a:ea typeface="ＭＳ Ｐゴシック" charset="0"/>
                <a:cs typeface="ＭＳ Ｐゴシック" charset="0"/>
              </a:defRPr>
            </a:lvl1pPr>
            <a:lvl2pPr marL="742950" indent="-285750" defTabSz="882650" eaLnBrk="0" hangingPunct="0">
              <a:defRPr sz="2400">
                <a:solidFill>
                  <a:schemeClr val="tx1"/>
                </a:solidFill>
                <a:latin typeface="Verdana" charset="0"/>
                <a:ea typeface="ＭＳ Ｐゴシック" charset="0"/>
              </a:defRPr>
            </a:lvl2pPr>
            <a:lvl3pPr marL="1143000" indent="-228600" defTabSz="882650" eaLnBrk="0" hangingPunct="0">
              <a:defRPr sz="2400">
                <a:solidFill>
                  <a:schemeClr val="tx1"/>
                </a:solidFill>
                <a:latin typeface="Verdana" charset="0"/>
                <a:ea typeface="ＭＳ Ｐゴシック" charset="0"/>
              </a:defRPr>
            </a:lvl3pPr>
            <a:lvl4pPr marL="1600200" indent="-228600" defTabSz="882650" eaLnBrk="0" hangingPunct="0">
              <a:defRPr sz="2400">
                <a:solidFill>
                  <a:schemeClr val="tx1"/>
                </a:solidFill>
                <a:latin typeface="Verdana" charset="0"/>
                <a:ea typeface="ＭＳ Ｐゴシック" charset="0"/>
              </a:defRPr>
            </a:lvl4pPr>
            <a:lvl5pPr marL="2057400" indent="-228600" defTabSz="882650" eaLnBrk="0" hangingPunct="0">
              <a:defRPr sz="2400">
                <a:solidFill>
                  <a:schemeClr val="tx1"/>
                </a:solidFill>
                <a:latin typeface="Verdana" charset="0"/>
                <a:ea typeface="ＭＳ Ｐゴシック" charset="0"/>
              </a:defRPr>
            </a:lvl5pPr>
            <a:lvl6pPr marL="2514600" indent="-228600" defTabSz="882650" eaLnBrk="0" fontAlgn="base" hangingPunct="0">
              <a:spcBef>
                <a:spcPct val="0"/>
              </a:spcBef>
              <a:spcAft>
                <a:spcPct val="0"/>
              </a:spcAft>
              <a:defRPr sz="2400">
                <a:solidFill>
                  <a:schemeClr val="tx1"/>
                </a:solidFill>
                <a:latin typeface="Verdana" charset="0"/>
                <a:ea typeface="ＭＳ Ｐゴシック" charset="0"/>
              </a:defRPr>
            </a:lvl6pPr>
            <a:lvl7pPr marL="2971800" indent="-228600" defTabSz="882650" eaLnBrk="0" fontAlgn="base" hangingPunct="0">
              <a:spcBef>
                <a:spcPct val="0"/>
              </a:spcBef>
              <a:spcAft>
                <a:spcPct val="0"/>
              </a:spcAft>
              <a:defRPr sz="2400">
                <a:solidFill>
                  <a:schemeClr val="tx1"/>
                </a:solidFill>
                <a:latin typeface="Verdana" charset="0"/>
                <a:ea typeface="ＭＳ Ｐゴシック" charset="0"/>
              </a:defRPr>
            </a:lvl7pPr>
            <a:lvl8pPr marL="3429000" indent="-228600" defTabSz="882650" eaLnBrk="0" fontAlgn="base" hangingPunct="0">
              <a:spcBef>
                <a:spcPct val="0"/>
              </a:spcBef>
              <a:spcAft>
                <a:spcPct val="0"/>
              </a:spcAft>
              <a:defRPr sz="2400">
                <a:solidFill>
                  <a:schemeClr val="tx1"/>
                </a:solidFill>
                <a:latin typeface="Verdana" charset="0"/>
                <a:ea typeface="ＭＳ Ｐゴシック" charset="0"/>
              </a:defRPr>
            </a:lvl8pPr>
            <a:lvl9pPr marL="3886200" indent="-228600" defTabSz="88265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48B7BF41-7107-C140-B3C8-C14ED4A7167C}" type="slidenum">
              <a:rPr lang="en-GB" sz="1200">
                <a:latin typeface="Arial" charset="0"/>
                <a:ea typeface="ヒラギノ角ゴ ProN W3" charset="0"/>
                <a:cs typeface="ヒラギノ角ゴ ProN W3" charset="0"/>
              </a:rPr>
              <a:pPr eaLnBrk="1" hangingPunct="1"/>
              <a:t>9</a:t>
            </a:fld>
            <a:endParaRPr lang="en-GB" sz="1200">
              <a:latin typeface="Arial" charset="0"/>
              <a:ea typeface="ヒラギノ角ゴ ProN W3" charset="0"/>
              <a:cs typeface="ヒラギノ角ゴ ProN W3"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Espace réservé de l'image des diapositives 1"/>
          <p:cNvSpPr>
            <a:spLocks noGrp="1" noRot="1" noChangeAspect="1" noTextEdit="1"/>
          </p:cNvSpPr>
          <p:nvPr>
            <p:ph type="sldImg"/>
          </p:nvPr>
        </p:nvSpPr>
        <p:spPr>
          <a:xfrm>
            <a:off x="769938" y="747713"/>
            <a:ext cx="5268912" cy="3729037"/>
          </a:xfrm>
          <a:ln/>
        </p:spPr>
      </p:sp>
      <p:sp>
        <p:nvSpPr>
          <p:cNvPr id="69634" name="Espace réservé des commentaires 2"/>
          <p:cNvSpPr>
            <a:spLocks noGrp="1"/>
          </p:cNvSpPr>
          <p:nvPr>
            <p:ph type="body" idx="1"/>
          </p:nvPr>
        </p:nvSpPr>
        <p:spPr>
          <a:xfrm>
            <a:off x="680562" y="4721855"/>
            <a:ext cx="5444490" cy="447484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88254" tIns="44127" rIns="88254" bIns="44127"/>
          <a:lstStyle/>
          <a:p>
            <a:pPr defTabSz="453751">
              <a:spcBef>
                <a:spcPct val="0"/>
              </a:spcBef>
            </a:pPr>
            <a:endParaRPr lang="en-GB">
              <a:latin typeface="Calibri" charset="0"/>
              <a:ea typeface="MS PGothic" charset="0"/>
              <a:cs typeface="MS PGothic" charset="0"/>
            </a:endParaRPr>
          </a:p>
        </p:txBody>
      </p:sp>
      <p:sp>
        <p:nvSpPr>
          <p:cNvPr id="69635" name="Espace réservé du numéro de diapositive 3"/>
          <p:cNvSpPr txBox="1">
            <a:spLocks noGrp="1"/>
          </p:cNvSpPr>
          <p:nvPr/>
        </p:nvSpPr>
        <p:spPr bwMode="auto">
          <a:xfrm>
            <a:off x="3855985" y="9446897"/>
            <a:ext cx="2948039" cy="49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254" tIns="44127" rIns="88254" bIns="44127" anchor="b"/>
          <a:lstStyle>
            <a:lvl1pPr defTabSz="882650" eaLnBrk="0" hangingPunct="0">
              <a:defRPr sz="2400">
                <a:solidFill>
                  <a:schemeClr val="tx1"/>
                </a:solidFill>
                <a:latin typeface="Verdana" charset="0"/>
                <a:ea typeface="ＭＳ Ｐゴシック" charset="0"/>
                <a:cs typeface="ＭＳ Ｐゴシック" charset="0"/>
              </a:defRPr>
            </a:lvl1pPr>
            <a:lvl2pPr marL="742950" indent="-285750" defTabSz="882650" eaLnBrk="0" hangingPunct="0">
              <a:defRPr sz="2400">
                <a:solidFill>
                  <a:schemeClr val="tx1"/>
                </a:solidFill>
                <a:latin typeface="Verdana" charset="0"/>
                <a:ea typeface="ＭＳ Ｐゴシック" charset="0"/>
              </a:defRPr>
            </a:lvl2pPr>
            <a:lvl3pPr marL="1143000" indent="-228600" defTabSz="882650" eaLnBrk="0" hangingPunct="0">
              <a:defRPr sz="2400">
                <a:solidFill>
                  <a:schemeClr val="tx1"/>
                </a:solidFill>
                <a:latin typeface="Verdana" charset="0"/>
                <a:ea typeface="ＭＳ Ｐゴシック" charset="0"/>
              </a:defRPr>
            </a:lvl3pPr>
            <a:lvl4pPr marL="1600200" indent="-228600" defTabSz="882650" eaLnBrk="0" hangingPunct="0">
              <a:defRPr sz="2400">
                <a:solidFill>
                  <a:schemeClr val="tx1"/>
                </a:solidFill>
                <a:latin typeface="Verdana" charset="0"/>
                <a:ea typeface="ＭＳ Ｐゴシック" charset="0"/>
              </a:defRPr>
            </a:lvl4pPr>
            <a:lvl5pPr marL="2057400" indent="-228600" defTabSz="882650" eaLnBrk="0" hangingPunct="0">
              <a:defRPr sz="2400">
                <a:solidFill>
                  <a:schemeClr val="tx1"/>
                </a:solidFill>
                <a:latin typeface="Verdana" charset="0"/>
                <a:ea typeface="ＭＳ Ｐゴシック" charset="0"/>
              </a:defRPr>
            </a:lvl5pPr>
            <a:lvl6pPr marL="2514600" indent="-228600" defTabSz="882650" eaLnBrk="0" fontAlgn="base" hangingPunct="0">
              <a:spcBef>
                <a:spcPct val="0"/>
              </a:spcBef>
              <a:spcAft>
                <a:spcPct val="0"/>
              </a:spcAft>
              <a:defRPr sz="2400">
                <a:solidFill>
                  <a:schemeClr val="tx1"/>
                </a:solidFill>
                <a:latin typeface="Verdana" charset="0"/>
                <a:ea typeface="ＭＳ Ｐゴシック" charset="0"/>
              </a:defRPr>
            </a:lvl6pPr>
            <a:lvl7pPr marL="2971800" indent="-228600" defTabSz="882650" eaLnBrk="0" fontAlgn="base" hangingPunct="0">
              <a:spcBef>
                <a:spcPct val="0"/>
              </a:spcBef>
              <a:spcAft>
                <a:spcPct val="0"/>
              </a:spcAft>
              <a:defRPr sz="2400">
                <a:solidFill>
                  <a:schemeClr val="tx1"/>
                </a:solidFill>
                <a:latin typeface="Verdana" charset="0"/>
                <a:ea typeface="ＭＳ Ｐゴシック" charset="0"/>
              </a:defRPr>
            </a:lvl7pPr>
            <a:lvl8pPr marL="3429000" indent="-228600" defTabSz="882650" eaLnBrk="0" fontAlgn="base" hangingPunct="0">
              <a:spcBef>
                <a:spcPct val="0"/>
              </a:spcBef>
              <a:spcAft>
                <a:spcPct val="0"/>
              </a:spcAft>
              <a:defRPr sz="2400">
                <a:solidFill>
                  <a:schemeClr val="tx1"/>
                </a:solidFill>
                <a:latin typeface="Verdana" charset="0"/>
                <a:ea typeface="ＭＳ Ｐゴシック" charset="0"/>
              </a:defRPr>
            </a:lvl8pPr>
            <a:lvl9pPr marL="3886200" indent="-228600" defTabSz="88265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5D9CF145-0C20-2E40-BB12-5B19E6EC78E3}" type="slidenum">
              <a:rPr lang="en-GB" sz="1200">
                <a:latin typeface="Arial" charset="0"/>
                <a:ea typeface="ヒラギノ角ゴ ProN W3" charset="0"/>
                <a:cs typeface="ヒラギノ角ゴ ProN W3" charset="0"/>
              </a:rPr>
              <a:pPr eaLnBrk="1" hangingPunct="1"/>
              <a:t>10</a:t>
            </a:fld>
            <a:endParaRPr lang="en-GB" sz="1200">
              <a:latin typeface="Arial" charset="0"/>
              <a:ea typeface="ヒラギノ角ゴ ProN W3" charset="0"/>
              <a:cs typeface="ヒラギノ角ゴ ProN W3"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Espace réservé de l'image des diapositives 1"/>
          <p:cNvSpPr>
            <a:spLocks noGrp="1" noRot="1" noChangeAspect="1"/>
          </p:cNvSpPr>
          <p:nvPr>
            <p:ph type="sldImg"/>
          </p:nvPr>
        </p:nvSpPr>
        <p:spPr>
          <a:ln/>
        </p:spPr>
      </p:sp>
      <p:sp>
        <p:nvSpPr>
          <p:cNvPr id="39938" name="Espace réservé des commentair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latin typeface="Calibri" charset="0"/>
            </a:endParaRPr>
          </a:p>
        </p:txBody>
      </p:sp>
      <p:sp>
        <p:nvSpPr>
          <p:cNvPr id="4" name="Espace réservé du numéro de diapositive 3"/>
          <p:cNvSpPr>
            <a:spLocks noGrp="1"/>
          </p:cNvSpPr>
          <p:nvPr>
            <p:ph type="sldNum" sz="quarter" idx="5"/>
          </p:nvPr>
        </p:nvSpPr>
        <p:spPr/>
        <p:txBody>
          <a:bodyPr/>
          <a:lstStyle/>
          <a:p>
            <a:pPr>
              <a:defRPr/>
            </a:pPr>
            <a:fld id="{D5AD5B63-C922-D941-A426-C3F0B66F11A5}" type="slidenum">
              <a:rPr lang="fr-FR" smtClean="0"/>
              <a:pPr>
                <a:defRPr/>
              </a:pPr>
              <a:t>12</a:t>
            </a:fld>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7563" y="739775"/>
            <a:ext cx="5232400" cy="3702050"/>
          </a:xfrm>
        </p:spPr>
      </p:sp>
      <p:sp>
        <p:nvSpPr>
          <p:cNvPr id="3" name="Notes Placeholder 2"/>
          <p:cNvSpPr>
            <a:spLocks noGrp="1"/>
          </p:cNvSpPr>
          <p:nvPr>
            <p:ph type="body" idx="1"/>
          </p:nvPr>
        </p:nvSpPr>
        <p:spPr/>
        <p:txBody>
          <a:bodyPr/>
          <a:lstStyle/>
          <a:p>
            <a:r>
              <a:rPr lang="en-US" dirty="0" smtClean="0"/>
              <a:t>Forest </a:t>
            </a:r>
            <a:r>
              <a:rPr lang="en-US" baseline="0" dirty="0" smtClean="0"/>
              <a:t>planation for rubber production </a:t>
            </a:r>
            <a:endParaRPr lang="en-US" dirty="0"/>
          </a:p>
        </p:txBody>
      </p:sp>
      <p:sp>
        <p:nvSpPr>
          <p:cNvPr id="4" name="Slide Number Placeholder 3"/>
          <p:cNvSpPr>
            <a:spLocks noGrp="1"/>
          </p:cNvSpPr>
          <p:nvPr>
            <p:ph type="sldNum" sz="quarter" idx="10"/>
          </p:nvPr>
        </p:nvSpPr>
        <p:spPr/>
        <p:txBody>
          <a:bodyPr/>
          <a:lstStyle/>
          <a:p>
            <a:fld id="{417C78CF-810F-463D-86BB-8F7C2C268D37}" type="slidenum">
              <a:rPr lang="fr-FR" smtClean="0"/>
              <a:pPr/>
              <a:t>13</a:t>
            </a:fld>
            <a:endParaRPr lang="fr-FR"/>
          </a:p>
        </p:txBody>
      </p:sp>
    </p:spTree>
    <p:extLst>
      <p:ext uri="{BB962C8B-B14F-4D97-AF65-F5344CB8AC3E}">
        <p14:creationId xmlns:p14="http://schemas.microsoft.com/office/powerpoint/2010/main" val="36947397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7563" y="739775"/>
            <a:ext cx="5232400" cy="3702050"/>
          </a:xfrm>
        </p:spPr>
      </p:sp>
      <p:sp>
        <p:nvSpPr>
          <p:cNvPr id="3" name="Notes Placeholder 2"/>
          <p:cNvSpPr>
            <a:spLocks noGrp="1"/>
          </p:cNvSpPr>
          <p:nvPr>
            <p:ph type="body" idx="1"/>
          </p:nvPr>
        </p:nvSpPr>
        <p:spPr/>
        <p:txBody>
          <a:bodyPr/>
          <a:lstStyle/>
          <a:p>
            <a:pPr defTabSz="866229">
              <a:defRPr/>
            </a:pPr>
            <a:r>
              <a:rPr lang="en-US" dirty="0" smtClean="0"/>
              <a:t>Southern part of </a:t>
            </a:r>
            <a:r>
              <a:rPr lang="en-US" smtClean="0"/>
              <a:t>Borneo: On </a:t>
            </a:r>
            <a:r>
              <a:rPr lang="en-US" dirty="0" smtClean="0"/>
              <a:t>the left in dark green you can see oil palm plantations, light green refers to forested area. in blue you can see bare soil, while pink areas have been burned or deforested within the time period.  The linear patterns refer to channels that  have been used to dry out the </a:t>
            </a:r>
            <a:r>
              <a:rPr lang="en-US" dirty="0" err="1" smtClean="0"/>
              <a:t>peatlands</a:t>
            </a:r>
            <a:r>
              <a:rPr lang="en-US" dirty="0" smtClean="0"/>
              <a:t> in order to make them suitable for farming and that are now a major problem due to their vulnerability to fire.</a:t>
            </a:r>
            <a:br>
              <a:rPr lang="en-US" dirty="0" smtClean="0"/>
            </a:br>
            <a:endParaRPr lang="en-US" dirty="0">
              <a:solidFill>
                <a:schemeClr val="bg2"/>
              </a:solidFill>
              <a:cs typeface="Times New Roman" pitchFamily="18" charset="0"/>
            </a:endParaRPr>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solidFill>
                  <a:prstClr val="black"/>
                </a:solidFill>
                <a:latin typeface="Calibri"/>
              </a:rPr>
              <a:pPr>
                <a:defRPr/>
              </a:pPr>
              <a:t>14</a:t>
            </a:fld>
            <a:endParaRPr lang="en-US" dirty="0">
              <a:solidFill>
                <a:prstClr val="black"/>
              </a:solidFill>
              <a:latin typeface="Calibri"/>
            </a:endParaRPr>
          </a:p>
        </p:txBody>
      </p:sp>
    </p:spTree>
    <p:extLst>
      <p:ext uri="{BB962C8B-B14F-4D97-AF65-F5344CB8AC3E}">
        <p14:creationId xmlns:p14="http://schemas.microsoft.com/office/powerpoint/2010/main" val="39624581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7563" y="739775"/>
            <a:ext cx="5232400" cy="3702050"/>
          </a:xfrm>
        </p:spPr>
      </p:sp>
      <p:sp>
        <p:nvSpPr>
          <p:cNvPr id="3" name="Notes Placeholder 2"/>
          <p:cNvSpPr>
            <a:spLocks noGrp="1"/>
          </p:cNvSpPr>
          <p:nvPr>
            <p:ph type="body" idx="1"/>
          </p:nvPr>
        </p:nvSpPr>
        <p:spPr/>
        <p:txBody>
          <a:bodyPr/>
          <a:lstStyle/>
          <a:p>
            <a:pPr defTabSz="866229">
              <a:defRPr/>
            </a:pPr>
            <a:r>
              <a:rPr lang="en-US" dirty="0" smtClean="0"/>
              <a:t>A </a:t>
            </a:r>
            <a:r>
              <a:rPr lang="en-US" dirty="0" err="1" smtClean="0"/>
              <a:t>pseudocoloured</a:t>
            </a:r>
            <a:r>
              <a:rPr lang="en-US" dirty="0" smtClean="0"/>
              <a:t> image from the VH channel over Tanzania showing the sensitivity of the signal to woody biomass in savannah areas during dry seasons. </a:t>
            </a:r>
            <a:endParaRPr lang="en-US" dirty="0">
              <a:solidFill>
                <a:schemeClr val="bg2"/>
              </a:solidFill>
              <a:cs typeface="Times New Roman" pitchFamily="18" charset="0"/>
            </a:endParaRPr>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solidFill>
                  <a:prstClr val="black"/>
                </a:solidFill>
                <a:latin typeface="Calibri"/>
              </a:rPr>
              <a:pPr>
                <a:defRPr/>
              </a:pPr>
              <a:t>15</a:t>
            </a:fld>
            <a:endParaRPr lang="en-US" dirty="0">
              <a:solidFill>
                <a:prstClr val="black"/>
              </a:solidFill>
              <a:latin typeface="Calibri"/>
            </a:endParaRPr>
          </a:p>
        </p:txBody>
      </p:sp>
    </p:spTree>
    <p:extLst>
      <p:ext uri="{BB962C8B-B14F-4D97-AF65-F5344CB8AC3E}">
        <p14:creationId xmlns:p14="http://schemas.microsoft.com/office/powerpoint/2010/main" val="39624581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9983" y="2349418"/>
            <a:ext cx="8386470" cy="1621111"/>
          </a:xfrm>
        </p:spPr>
        <p:txBody>
          <a:bodyPr/>
          <a:lstStyle/>
          <a:p>
            <a:r>
              <a:rPr lang="en-US" smtClean="0"/>
              <a:t>Click to edit Master title style</a:t>
            </a:r>
            <a:endParaRPr lang="en-US"/>
          </a:p>
        </p:txBody>
      </p:sp>
      <p:sp>
        <p:nvSpPr>
          <p:cNvPr id="3" name="Subtitle 2"/>
          <p:cNvSpPr>
            <a:spLocks noGrp="1"/>
          </p:cNvSpPr>
          <p:nvPr>
            <p:ph type="subTitle" idx="1"/>
          </p:nvPr>
        </p:nvSpPr>
        <p:spPr>
          <a:xfrm>
            <a:off x="1479965" y="4285615"/>
            <a:ext cx="6906505" cy="1932728"/>
          </a:xfrm>
        </p:spPr>
        <p:txBody>
          <a:bodyPr/>
          <a:lstStyle>
            <a:lvl1pPr marL="0" indent="0" algn="ctr">
              <a:buNone/>
              <a:defRPr/>
            </a:lvl1pPr>
            <a:lvl2pPr marL="497623" indent="0" algn="ctr">
              <a:buNone/>
              <a:defRPr/>
            </a:lvl2pPr>
            <a:lvl3pPr marL="995249" indent="0" algn="ctr">
              <a:buNone/>
              <a:defRPr/>
            </a:lvl3pPr>
            <a:lvl4pPr marL="1492871" indent="0" algn="ctr">
              <a:buNone/>
              <a:defRPr/>
            </a:lvl4pPr>
            <a:lvl5pPr marL="1990494" indent="0" algn="ctr">
              <a:buNone/>
              <a:defRPr/>
            </a:lvl5pPr>
            <a:lvl6pPr marL="2488115" indent="0" algn="ctr">
              <a:buNone/>
              <a:defRPr/>
            </a:lvl6pPr>
            <a:lvl7pPr marL="2985747" indent="0" algn="ctr">
              <a:buNone/>
              <a:defRPr/>
            </a:lvl7pPr>
            <a:lvl8pPr marL="3483364" indent="0" algn="ctr">
              <a:buNone/>
              <a:defRPr/>
            </a:lvl8pPr>
            <a:lvl9pPr marL="398098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21827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31815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690350" y="4802093"/>
            <a:ext cx="1661535" cy="185744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05741" y="4802093"/>
            <a:ext cx="4820165" cy="185744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628016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6085700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Layout personalizzato">
    <p:spTree>
      <p:nvGrpSpPr>
        <p:cNvPr id="1" name=""/>
        <p:cNvGrpSpPr/>
        <p:nvPr/>
      </p:nvGrpSpPr>
      <p:grpSpPr>
        <a:xfrm>
          <a:off x="0" y="0"/>
          <a:ext cx="0" cy="0"/>
          <a:chOff x="0" y="0"/>
          <a:chExt cx="0" cy="0"/>
        </a:xfrm>
      </p:grpSpPr>
      <p:sp>
        <p:nvSpPr>
          <p:cNvPr id="2" name="Rectangle 8"/>
          <p:cNvSpPr>
            <a:spLocks noGrp="1" noChangeArrowheads="1"/>
          </p:cNvSpPr>
          <p:nvPr>
            <p:ph type="ftr" sz="quarter" idx="10"/>
          </p:nvPr>
        </p:nvSpPr>
        <p:spPr>
          <a:xfrm>
            <a:off x="9280" y="7321261"/>
            <a:ext cx="7628644" cy="255596"/>
          </a:xfrm>
          <a:prstGeom prst="rect">
            <a:avLst/>
          </a:prstGeom>
          <a:ln/>
        </p:spPr>
        <p:txBody>
          <a:bodyPr lIns="104284" tIns="52142" rIns="104284" bIns="52142"/>
          <a:lstStyle>
            <a:lvl1pPr>
              <a:defRPr/>
            </a:lvl1pPr>
          </a:lstStyle>
          <a:p>
            <a:pPr>
              <a:defRPr/>
            </a:pPr>
            <a:r>
              <a:rPr lang="en-US"/>
              <a:t>ESA UNCLASSIFIED – For Official Use</a:t>
            </a:r>
          </a:p>
        </p:txBody>
      </p:sp>
    </p:spTree>
    <p:extLst>
      <p:ext uri="{BB962C8B-B14F-4D97-AF65-F5344CB8AC3E}">
        <p14:creationId xmlns:p14="http://schemas.microsoft.com/office/powerpoint/2010/main" val="19065284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9983" y="2349417"/>
            <a:ext cx="8386470" cy="1621111"/>
          </a:xfrm>
        </p:spPr>
        <p:txBody>
          <a:bodyPr/>
          <a:lstStyle/>
          <a:p>
            <a:r>
              <a:rPr lang="en-US" smtClean="0"/>
              <a:t>Click to edit Master title style</a:t>
            </a:r>
            <a:endParaRPr lang="en-US"/>
          </a:p>
        </p:txBody>
      </p:sp>
      <p:sp>
        <p:nvSpPr>
          <p:cNvPr id="3" name="Subtitle 2"/>
          <p:cNvSpPr>
            <a:spLocks noGrp="1"/>
          </p:cNvSpPr>
          <p:nvPr>
            <p:ph type="subTitle" idx="1"/>
          </p:nvPr>
        </p:nvSpPr>
        <p:spPr>
          <a:xfrm>
            <a:off x="1479965" y="4285615"/>
            <a:ext cx="6906505" cy="1932728"/>
          </a:xfrm>
        </p:spPr>
        <p:txBody>
          <a:bodyPr/>
          <a:lstStyle>
            <a:lvl1pPr marL="0" indent="0" algn="ctr">
              <a:buNone/>
              <a:defRPr/>
            </a:lvl1pPr>
            <a:lvl2pPr marL="497637" indent="0" algn="ctr">
              <a:buNone/>
              <a:defRPr/>
            </a:lvl2pPr>
            <a:lvl3pPr marL="995278" indent="0" algn="ctr">
              <a:buNone/>
              <a:defRPr/>
            </a:lvl3pPr>
            <a:lvl4pPr marL="1492914" indent="0" algn="ctr">
              <a:buNone/>
              <a:defRPr/>
            </a:lvl4pPr>
            <a:lvl5pPr marL="1990552" indent="0" algn="ctr">
              <a:buNone/>
              <a:defRPr/>
            </a:lvl5pPr>
            <a:lvl6pPr marL="2488187" indent="0" algn="ctr">
              <a:buNone/>
              <a:defRPr/>
            </a:lvl6pPr>
            <a:lvl7pPr marL="2985833" indent="0" algn="ctr">
              <a:buNone/>
              <a:defRPr/>
            </a:lvl7pPr>
            <a:lvl8pPr marL="3483465" indent="0" algn="ctr">
              <a:buNone/>
              <a:defRPr/>
            </a:lvl8pPr>
            <a:lvl9pPr marL="3981104"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1431118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426774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79381" y="4859854"/>
            <a:ext cx="8386470" cy="1502066"/>
          </a:xfrm>
        </p:spPr>
        <p:txBody>
          <a:bodyPr/>
          <a:lstStyle>
            <a:lvl1pPr algn="l">
              <a:defRPr sz="4400" b="1" cap="all"/>
            </a:lvl1pPr>
          </a:lstStyle>
          <a:p>
            <a:r>
              <a:rPr lang="en-US" smtClean="0"/>
              <a:t>Click to edit Master title style</a:t>
            </a:r>
            <a:endParaRPr lang="en-US"/>
          </a:p>
        </p:txBody>
      </p:sp>
      <p:sp>
        <p:nvSpPr>
          <p:cNvPr id="3" name="Text Placeholder 2"/>
          <p:cNvSpPr>
            <a:spLocks noGrp="1"/>
          </p:cNvSpPr>
          <p:nvPr>
            <p:ph type="body" idx="1"/>
          </p:nvPr>
        </p:nvSpPr>
        <p:spPr>
          <a:xfrm>
            <a:off x="779381" y="3205476"/>
            <a:ext cx="8386470" cy="1654373"/>
          </a:xfrm>
        </p:spPr>
        <p:txBody>
          <a:bodyPr/>
          <a:lstStyle>
            <a:lvl1pPr marL="0" indent="0">
              <a:buNone/>
              <a:defRPr sz="2200"/>
            </a:lvl1pPr>
            <a:lvl2pPr marL="497637" indent="0">
              <a:buNone/>
              <a:defRPr sz="2000"/>
            </a:lvl2pPr>
            <a:lvl3pPr marL="995278" indent="0">
              <a:buNone/>
              <a:defRPr sz="1700"/>
            </a:lvl3pPr>
            <a:lvl4pPr marL="1492914" indent="0">
              <a:buNone/>
              <a:defRPr sz="1500"/>
            </a:lvl4pPr>
            <a:lvl5pPr marL="1990552" indent="0">
              <a:buNone/>
              <a:defRPr sz="1500"/>
            </a:lvl5pPr>
            <a:lvl6pPr marL="2488187" indent="0">
              <a:buNone/>
              <a:defRPr sz="1500"/>
            </a:lvl6pPr>
            <a:lvl7pPr marL="2985833" indent="0">
              <a:buNone/>
              <a:defRPr sz="1500"/>
            </a:lvl7pPr>
            <a:lvl8pPr marL="3483465" indent="0">
              <a:buNone/>
              <a:defRPr sz="1500"/>
            </a:lvl8pPr>
            <a:lvl9pPr marL="3981104" indent="0">
              <a:buNone/>
              <a:defRPr sz="1500"/>
            </a:lvl9pPr>
          </a:lstStyle>
          <a:p>
            <a:pPr lvl="0"/>
            <a:r>
              <a:rPr lang="en-US" smtClean="0"/>
              <a:t>Click to edit Master text styles</a:t>
            </a:r>
          </a:p>
        </p:txBody>
      </p:sp>
    </p:spTree>
    <p:extLst>
      <p:ext uri="{BB962C8B-B14F-4D97-AF65-F5344CB8AC3E}">
        <p14:creationId xmlns:p14="http://schemas.microsoft.com/office/powerpoint/2010/main" val="15970481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05724" y="5430578"/>
            <a:ext cx="3240850" cy="1228963"/>
          </a:xfrm>
        </p:spPr>
        <p:txBody>
          <a:bodyPr/>
          <a:lstStyle>
            <a:lvl1pPr>
              <a:defRPr sz="30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111015" y="5430578"/>
            <a:ext cx="3240850" cy="1228963"/>
          </a:xfrm>
        </p:spPr>
        <p:txBody>
          <a:bodyPr/>
          <a:lstStyle>
            <a:lvl1pPr>
              <a:defRPr sz="30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034576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3325" y="400923"/>
            <a:ext cx="8687944" cy="593472"/>
          </a:xfrm>
        </p:spPr>
        <p:txBody>
          <a:bodyPr/>
          <a:lstStyle>
            <a:lvl1pPr>
              <a:defRPr sz="3000"/>
            </a:lvl1pPr>
          </a:lstStyle>
          <a:p>
            <a:r>
              <a:rPr lang="en-US" dirty="0" smtClean="0"/>
              <a:t>Click to edit Master title style</a:t>
            </a:r>
            <a:endParaRPr lang="en-US" dirty="0"/>
          </a:p>
        </p:txBody>
      </p:sp>
      <p:sp>
        <p:nvSpPr>
          <p:cNvPr id="3" name="Text Placeholder 2"/>
          <p:cNvSpPr>
            <a:spLocks noGrp="1"/>
          </p:cNvSpPr>
          <p:nvPr>
            <p:ph type="body" idx="1"/>
          </p:nvPr>
        </p:nvSpPr>
        <p:spPr>
          <a:xfrm>
            <a:off x="493325" y="1692892"/>
            <a:ext cx="4359389" cy="705515"/>
          </a:xfrm>
        </p:spPr>
        <p:txBody>
          <a:bodyPr/>
          <a:lstStyle>
            <a:lvl1pPr marL="0" indent="0">
              <a:buNone/>
              <a:defRPr sz="2600" b="1"/>
            </a:lvl1pPr>
            <a:lvl2pPr marL="497637" indent="0">
              <a:buNone/>
              <a:defRPr sz="2200" b="1"/>
            </a:lvl2pPr>
            <a:lvl3pPr marL="995278" indent="0">
              <a:buNone/>
              <a:defRPr sz="2000" b="1"/>
            </a:lvl3pPr>
            <a:lvl4pPr marL="1492914" indent="0">
              <a:buNone/>
              <a:defRPr sz="1700" b="1"/>
            </a:lvl4pPr>
            <a:lvl5pPr marL="1990552" indent="0">
              <a:buNone/>
              <a:defRPr sz="1700" b="1"/>
            </a:lvl5pPr>
            <a:lvl6pPr marL="2488187" indent="0">
              <a:buNone/>
              <a:defRPr sz="1700" b="1"/>
            </a:lvl6pPr>
            <a:lvl7pPr marL="2985833" indent="0">
              <a:buNone/>
              <a:defRPr sz="1700" b="1"/>
            </a:lvl7pPr>
            <a:lvl8pPr marL="3483465" indent="0">
              <a:buNone/>
              <a:defRPr sz="1700" b="1"/>
            </a:lvl8pPr>
            <a:lvl9pPr marL="3981104" indent="0">
              <a:buNone/>
              <a:defRPr sz="1700" b="1"/>
            </a:lvl9pPr>
          </a:lstStyle>
          <a:p>
            <a:pPr lvl="0"/>
            <a:r>
              <a:rPr lang="en-US" smtClean="0"/>
              <a:t>Click to edit Master text styles</a:t>
            </a:r>
          </a:p>
        </p:txBody>
      </p:sp>
      <p:sp>
        <p:nvSpPr>
          <p:cNvPr id="4" name="Content Placeholder 3"/>
          <p:cNvSpPr>
            <a:spLocks noGrp="1"/>
          </p:cNvSpPr>
          <p:nvPr>
            <p:ph sz="half" idx="2"/>
          </p:nvPr>
        </p:nvSpPr>
        <p:spPr>
          <a:xfrm>
            <a:off x="493325" y="2398408"/>
            <a:ext cx="4359389" cy="4357393"/>
          </a:xfrm>
        </p:spPr>
        <p:txBody>
          <a:bodyPr/>
          <a:lstStyle>
            <a:lvl1pPr>
              <a:defRPr sz="2600"/>
            </a:lvl1pPr>
            <a:lvl2pPr>
              <a:defRPr sz="22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12033" y="1692892"/>
            <a:ext cx="4361101" cy="705515"/>
          </a:xfrm>
        </p:spPr>
        <p:txBody>
          <a:bodyPr/>
          <a:lstStyle>
            <a:lvl1pPr marL="0" indent="0">
              <a:buNone/>
              <a:defRPr sz="2600" b="1"/>
            </a:lvl1pPr>
            <a:lvl2pPr marL="497637" indent="0">
              <a:buNone/>
              <a:defRPr sz="2200" b="1"/>
            </a:lvl2pPr>
            <a:lvl3pPr marL="995278" indent="0">
              <a:buNone/>
              <a:defRPr sz="2000" b="1"/>
            </a:lvl3pPr>
            <a:lvl4pPr marL="1492914" indent="0">
              <a:buNone/>
              <a:defRPr sz="1700" b="1"/>
            </a:lvl4pPr>
            <a:lvl5pPr marL="1990552" indent="0">
              <a:buNone/>
              <a:defRPr sz="1700" b="1"/>
            </a:lvl5pPr>
            <a:lvl6pPr marL="2488187" indent="0">
              <a:buNone/>
              <a:defRPr sz="1700" b="1"/>
            </a:lvl6pPr>
            <a:lvl7pPr marL="2985833" indent="0">
              <a:buNone/>
              <a:defRPr sz="1700" b="1"/>
            </a:lvl7pPr>
            <a:lvl8pPr marL="3483465" indent="0">
              <a:buNone/>
              <a:defRPr sz="1700" b="1"/>
            </a:lvl8pPr>
            <a:lvl9pPr marL="3981104" indent="0">
              <a:buNone/>
              <a:defRPr sz="1700" b="1"/>
            </a:lvl9pPr>
          </a:lstStyle>
          <a:p>
            <a:pPr lvl="0"/>
            <a:r>
              <a:rPr lang="en-US" smtClean="0"/>
              <a:t>Click to edit Master text styles</a:t>
            </a:r>
          </a:p>
        </p:txBody>
      </p:sp>
      <p:sp>
        <p:nvSpPr>
          <p:cNvPr id="6" name="Content Placeholder 5"/>
          <p:cNvSpPr>
            <a:spLocks noGrp="1"/>
          </p:cNvSpPr>
          <p:nvPr>
            <p:ph sz="quarter" idx="4"/>
          </p:nvPr>
        </p:nvSpPr>
        <p:spPr>
          <a:xfrm>
            <a:off x="5012033" y="2398408"/>
            <a:ext cx="4361101" cy="4357393"/>
          </a:xfrm>
        </p:spPr>
        <p:txBody>
          <a:bodyPr/>
          <a:lstStyle>
            <a:lvl1pPr>
              <a:defRPr sz="2600"/>
            </a:lvl1pPr>
            <a:lvl2pPr>
              <a:defRPr sz="22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391085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13791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58350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87932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3331" y="301113"/>
            <a:ext cx="3245989" cy="1281483"/>
          </a:xfrm>
        </p:spPr>
        <p:txBody>
          <a:bodyPr anchor="b"/>
          <a:lstStyle>
            <a:lvl1pPr algn="l">
              <a:defRPr sz="2200" b="1"/>
            </a:lvl1pPr>
          </a:lstStyle>
          <a:p>
            <a:r>
              <a:rPr lang="en-US" smtClean="0"/>
              <a:t>Click to edit Master title style</a:t>
            </a:r>
            <a:endParaRPr lang="en-US"/>
          </a:p>
        </p:txBody>
      </p:sp>
      <p:sp>
        <p:nvSpPr>
          <p:cNvPr id="3" name="Content Placeholder 2"/>
          <p:cNvSpPr>
            <a:spLocks noGrp="1"/>
          </p:cNvSpPr>
          <p:nvPr>
            <p:ph idx="1"/>
          </p:nvPr>
        </p:nvSpPr>
        <p:spPr>
          <a:xfrm>
            <a:off x="3857503" y="301145"/>
            <a:ext cx="5515611" cy="6454683"/>
          </a:xfrm>
        </p:spPr>
        <p:txBody>
          <a:bodyPr/>
          <a:lstStyle>
            <a:lvl1pPr>
              <a:defRPr sz="3500"/>
            </a:lvl1pPr>
            <a:lvl2pPr>
              <a:defRPr sz="3000"/>
            </a:lvl2pPr>
            <a:lvl3pPr>
              <a:defRPr sz="26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93331" y="1582600"/>
            <a:ext cx="3245989" cy="5173200"/>
          </a:xfrm>
        </p:spPr>
        <p:txBody>
          <a:bodyPr/>
          <a:lstStyle>
            <a:lvl1pPr marL="0" indent="0">
              <a:buNone/>
              <a:defRPr sz="1500"/>
            </a:lvl1pPr>
            <a:lvl2pPr marL="497637" indent="0">
              <a:buNone/>
              <a:defRPr sz="1300"/>
            </a:lvl2pPr>
            <a:lvl3pPr marL="995278" indent="0">
              <a:buNone/>
              <a:defRPr sz="1100"/>
            </a:lvl3pPr>
            <a:lvl4pPr marL="1492914" indent="0">
              <a:buNone/>
              <a:defRPr sz="1000"/>
            </a:lvl4pPr>
            <a:lvl5pPr marL="1990552" indent="0">
              <a:buNone/>
              <a:defRPr sz="1000"/>
            </a:lvl5pPr>
            <a:lvl6pPr marL="2488187" indent="0">
              <a:buNone/>
              <a:defRPr sz="1000"/>
            </a:lvl6pPr>
            <a:lvl7pPr marL="2985833" indent="0">
              <a:buNone/>
              <a:defRPr sz="1000"/>
            </a:lvl7pPr>
            <a:lvl8pPr marL="3483465" indent="0">
              <a:buNone/>
              <a:defRPr sz="1000"/>
            </a:lvl8pPr>
            <a:lvl9pPr marL="3981104" indent="0">
              <a:buNone/>
              <a:defRPr sz="1000"/>
            </a:lvl9pPr>
          </a:lstStyle>
          <a:p>
            <a:pPr lvl="0"/>
            <a:r>
              <a:rPr lang="en-US" smtClean="0"/>
              <a:t>Click to edit Master text styles</a:t>
            </a:r>
          </a:p>
        </p:txBody>
      </p:sp>
    </p:spTree>
    <p:extLst>
      <p:ext uri="{BB962C8B-B14F-4D97-AF65-F5344CB8AC3E}">
        <p14:creationId xmlns:p14="http://schemas.microsoft.com/office/powerpoint/2010/main" val="15778148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33899" y="5293995"/>
            <a:ext cx="5919861" cy="624986"/>
          </a:xfrm>
        </p:spPr>
        <p:txBody>
          <a:bodyPr anchor="b"/>
          <a:lstStyle>
            <a:lvl1pPr algn="l">
              <a:defRPr sz="2200" b="1"/>
            </a:lvl1pPr>
          </a:lstStyle>
          <a:p>
            <a:r>
              <a:rPr lang="en-US" smtClean="0"/>
              <a:t>Click to edit Master title style</a:t>
            </a:r>
            <a:endParaRPr lang="en-US"/>
          </a:p>
        </p:txBody>
      </p:sp>
      <p:sp>
        <p:nvSpPr>
          <p:cNvPr id="3" name="Picture Placeholder 2"/>
          <p:cNvSpPr>
            <a:spLocks noGrp="1"/>
          </p:cNvSpPr>
          <p:nvPr>
            <p:ph type="pic" idx="1"/>
          </p:nvPr>
        </p:nvSpPr>
        <p:spPr>
          <a:xfrm>
            <a:off x="1933899" y="675755"/>
            <a:ext cx="5919861" cy="4537710"/>
          </a:xfrm>
        </p:spPr>
        <p:txBody>
          <a:bodyPr/>
          <a:lstStyle>
            <a:lvl1pPr marL="0" indent="0">
              <a:buNone/>
              <a:defRPr sz="3500"/>
            </a:lvl1pPr>
            <a:lvl2pPr marL="497637" indent="0">
              <a:buNone/>
              <a:defRPr sz="3000"/>
            </a:lvl2pPr>
            <a:lvl3pPr marL="995278" indent="0">
              <a:buNone/>
              <a:defRPr sz="2600"/>
            </a:lvl3pPr>
            <a:lvl4pPr marL="1492914" indent="0">
              <a:buNone/>
              <a:defRPr sz="2200"/>
            </a:lvl4pPr>
            <a:lvl5pPr marL="1990552" indent="0">
              <a:buNone/>
              <a:defRPr sz="2200"/>
            </a:lvl5pPr>
            <a:lvl6pPr marL="2488187" indent="0">
              <a:buNone/>
              <a:defRPr sz="2200"/>
            </a:lvl6pPr>
            <a:lvl7pPr marL="2985833" indent="0">
              <a:buNone/>
              <a:defRPr sz="2200"/>
            </a:lvl7pPr>
            <a:lvl8pPr marL="3483465" indent="0">
              <a:buNone/>
              <a:defRPr sz="2200"/>
            </a:lvl8pPr>
            <a:lvl9pPr marL="3981104" indent="0">
              <a:buNone/>
              <a:defRPr sz="2200"/>
            </a:lvl9pPr>
          </a:lstStyle>
          <a:p>
            <a:pPr lvl="0"/>
            <a:endParaRPr lang="en-US" noProof="0" dirty="0" smtClean="0"/>
          </a:p>
        </p:txBody>
      </p:sp>
      <p:sp>
        <p:nvSpPr>
          <p:cNvPr id="4" name="Text Placeholder 3"/>
          <p:cNvSpPr>
            <a:spLocks noGrp="1"/>
          </p:cNvSpPr>
          <p:nvPr>
            <p:ph type="body" sz="half" idx="2"/>
          </p:nvPr>
        </p:nvSpPr>
        <p:spPr>
          <a:xfrm>
            <a:off x="1933899" y="5918981"/>
            <a:ext cx="5919861" cy="887584"/>
          </a:xfrm>
        </p:spPr>
        <p:txBody>
          <a:bodyPr/>
          <a:lstStyle>
            <a:lvl1pPr marL="0" indent="0">
              <a:buNone/>
              <a:defRPr sz="1500"/>
            </a:lvl1pPr>
            <a:lvl2pPr marL="497637" indent="0">
              <a:buNone/>
              <a:defRPr sz="1300"/>
            </a:lvl2pPr>
            <a:lvl3pPr marL="995278" indent="0">
              <a:buNone/>
              <a:defRPr sz="1100"/>
            </a:lvl3pPr>
            <a:lvl4pPr marL="1492914" indent="0">
              <a:buNone/>
              <a:defRPr sz="1000"/>
            </a:lvl4pPr>
            <a:lvl5pPr marL="1990552" indent="0">
              <a:buNone/>
              <a:defRPr sz="1000"/>
            </a:lvl5pPr>
            <a:lvl6pPr marL="2488187" indent="0">
              <a:buNone/>
              <a:defRPr sz="1000"/>
            </a:lvl6pPr>
            <a:lvl7pPr marL="2985833" indent="0">
              <a:buNone/>
              <a:defRPr sz="1000"/>
            </a:lvl7pPr>
            <a:lvl8pPr marL="3483465" indent="0">
              <a:buNone/>
              <a:defRPr sz="1000"/>
            </a:lvl8pPr>
            <a:lvl9pPr marL="3981104" indent="0">
              <a:buNone/>
              <a:defRPr sz="1000"/>
            </a:lvl9pPr>
          </a:lstStyle>
          <a:p>
            <a:pPr lvl="0"/>
            <a:r>
              <a:rPr lang="en-US" smtClean="0"/>
              <a:t>Click to edit Master text styles</a:t>
            </a:r>
          </a:p>
        </p:txBody>
      </p:sp>
    </p:spTree>
    <p:extLst>
      <p:ext uri="{BB962C8B-B14F-4D97-AF65-F5344CB8AC3E}">
        <p14:creationId xmlns:p14="http://schemas.microsoft.com/office/powerpoint/2010/main" val="26308564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181747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690349" y="4802092"/>
            <a:ext cx="1661535" cy="185744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05740" y="4802092"/>
            <a:ext cx="4820165" cy="185744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659754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3327" y="302896"/>
            <a:ext cx="8352973" cy="910926"/>
          </a:xfrm>
          <a:prstGeom prst="rect">
            <a:avLst/>
          </a:prstGeom>
        </p:spPr>
        <p:txBody>
          <a:bodyPr anchor="ctr"/>
          <a:lstStyle>
            <a:lvl1pPr>
              <a:defRPr sz="2400" i="1"/>
            </a:lvl1pPr>
          </a:lstStyle>
          <a:p>
            <a:r>
              <a:rPr lang="en-US" dirty="0" smtClean="0"/>
              <a:t>Click to edit Master title style</a:t>
            </a:r>
            <a:endParaRPr lang="en-US" dirty="0"/>
          </a:p>
        </p:txBody>
      </p:sp>
    </p:spTree>
    <p:extLst>
      <p:ext uri="{BB962C8B-B14F-4D97-AF65-F5344CB8AC3E}">
        <p14:creationId xmlns:p14="http://schemas.microsoft.com/office/powerpoint/2010/main" val="17218807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34432" y="302886"/>
            <a:ext cx="9619774" cy="645293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Rectangle 8"/>
          <p:cNvSpPr>
            <a:spLocks noGrp="1" noChangeArrowheads="1"/>
          </p:cNvSpPr>
          <p:nvPr>
            <p:ph type="ftr" sz="quarter" idx="10"/>
          </p:nvPr>
        </p:nvSpPr>
        <p:spPr>
          <a:xfrm>
            <a:off x="6" y="7307270"/>
            <a:ext cx="7627938" cy="255587"/>
          </a:xfrm>
          <a:prstGeom prst="rect">
            <a:avLst/>
          </a:prstGeom>
        </p:spPr>
        <p:txBody>
          <a:bodyPr vert="horz" wrap="square" lIns="99534" tIns="49768" rIns="99534" bIns="49768" numCol="1" anchor="t" anchorCtr="0" compatLnSpc="1">
            <a:prstTxWarp prst="textNoShape">
              <a:avLst/>
            </a:prstTxWarp>
          </a:bodyPr>
          <a:lstStyle>
            <a:lvl1pPr>
              <a:defRPr>
                <a:solidFill>
                  <a:srgbClr val="000000"/>
                </a:solidFill>
              </a:defRPr>
            </a:lvl1pPr>
          </a:lstStyle>
          <a:p>
            <a:pPr>
              <a:defRPr/>
            </a:pPr>
            <a:r>
              <a:rPr lang="en-GB"/>
              <a:t>ESA UNCLASSIFIED – For Official Use</a:t>
            </a:r>
          </a:p>
        </p:txBody>
      </p:sp>
    </p:spTree>
    <p:extLst>
      <p:ext uri="{BB962C8B-B14F-4D97-AF65-F5344CB8AC3E}">
        <p14:creationId xmlns:p14="http://schemas.microsoft.com/office/powerpoint/2010/main" val="5549519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3" name="Picture 10" descr="JRC_Slides_Footer.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986177" y="7125186"/>
            <a:ext cx="716287" cy="437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0" y="1"/>
            <a:ext cx="10688638" cy="1055648"/>
          </a:xfrm>
          <a:prstGeom prst="rect">
            <a:avLst/>
          </a:prstGeom>
          <a:solidFill>
            <a:srgbClr val="37ACDE"/>
          </a:solidFill>
          <a:ln>
            <a:solidFill>
              <a:srgbClr val="37ACDE"/>
            </a:solidFill>
          </a:ln>
          <a:effectLst/>
        </p:spPr>
        <p:style>
          <a:lnRef idx="1">
            <a:schemeClr val="accent1"/>
          </a:lnRef>
          <a:fillRef idx="3">
            <a:schemeClr val="accent1"/>
          </a:fillRef>
          <a:effectRef idx="2">
            <a:schemeClr val="accent1"/>
          </a:effectRef>
          <a:fontRef idx="minor">
            <a:schemeClr val="lt1"/>
          </a:fontRef>
        </p:style>
        <p:txBody>
          <a:bodyPr lIns="104287" tIns="52144" rIns="104287" bIns="52144" anchor="ctr"/>
          <a:lstStyle/>
          <a:p>
            <a:pPr algn="ctr" defTabSz="521437" eaLnBrk="1" hangingPunct="1">
              <a:defRPr/>
            </a:pPr>
            <a:endParaRPr lang="en-US">
              <a:solidFill>
                <a:srgbClr val="FFFFFF"/>
              </a:solidFill>
            </a:endParaRPr>
          </a:p>
        </p:txBody>
      </p:sp>
      <p:pic>
        <p:nvPicPr>
          <p:cNvPr id="5" name="Picture 10" descr="JRC_Slides_Logo_EN.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642877" y="285358"/>
            <a:ext cx="1677522" cy="1102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
          <p:cNvSpPr>
            <a:spLocks noGrp="1" noChangeArrowheads="1"/>
          </p:cNvSpPr>
          <p:nvPr>
            <p:ph type="title"/>
          </p:nvPr>
        </p:nvSpPr>
        <p:spPr bwMode="auto">
          <a:xfrm>
            <a:off x="744838" y="1777959"/>
            <a:ext cx="9198962" cy="475173"/>
          </a:xfrm>
          <a:prstGeom prst="rect">
            <a:avLst/>
          </a:prstGeom>
          <a:noFill/>
          <a:ln>
            <a:noFill/>
          </a:ln>
          <a:effectLst/>
          <a:extLst/>
        </p:spPr>
        <p:txBody>
          <a:bodyPr/>
          <a:lstStyle/>
          <a:p>
            <a:pPr lvl="0"/>
            <a:r>
              <a:rPr lang="en-US" smtClean="0"/>
              <a:t>Click to edit Master title style</a:t>
            </a:r>
            <a:endParaRPr lang="en-GB"/>
          </a:p>
        </p:txBody>
      </p:sp>
      <p:sp>
        <p:nvSpPr>
          <p:cNvPr id="6" name="Rectangle 6"/>
          <p:cNvSpPr>
            <a:spLocks noGrp="1" noChangeArrowheads="1"/>
          </p:cNvSpPr>
          <p:nvPr>
            <p:ph type="sldNum" sz="quarter" idx="10"/>
          </p:nvPr>
        </p:nvSpPr>
        <p:spPr>
          <a:xfrm>
            <a:off x="7450501" y="7086670"/>
            <a:ext cx="2494016" cy="169815"/>
          </a:xfrm>
          <a:prstGeom prst="rect">
            <a:avLst/>
          </a:prstGeom>
        </p:spPr>
        <p:txBody>
          <a:bodyPr lIns="104287" tIns="52144" rIns="104287" bIns="52144"/>
          <a:lstStyle>
            <a:lvl1pPr>
              <a:defRPr/>
            </a:lvl1pPr>
          </a:lstStyle>
          <a:p>
            <a:fld id="{A94079BF-4127-0948-AC24-1F86D4A115A9}" type="slidenum">
              <a:rPr lang="en-GB"/>
              <a:pPr/>
              <a:t>‹#›</a:t>
            </a:fld>
            <a:endParaRPr lang="en-GB"/>
          </a:p>
        </p:txBody>
      </p:sp>
      <p:sp>
        <p:nvSpPr>
          <p:cNvPr id="7" name="Rectangle 4"/>
          <p:cNvSpPr>
            <a:spLocks noGrp="1" noChangeArrowheads="1"/>
          </p:cNvSpPr>
          <p:nvPr>
            <p:ph type="dt" sz="half" idx="11"/>
          </p:nvPr>
        </p:nvSpPr>
        <p:spPr>
          <a:xfrm>
            <a:off x="534432" y="6915106"/>
            <a:ext cx="6442873" cy="203077"/>
          </a:xfrm>
          <a:prstGeom prst="rect">
            <a:avLst/>
          </a:prstGeom>
        </p:spPr>
        <p:txBody>
          <a:bodyPr lIns="104287" tIns="52144" rIns="104287" bIns="52144"/>
          <a:lstStyle>
            <a:lvl1pPr>
              <a:defRPr sz="1400">
                <a:latin typeface="Verdana" panose="020B0604030504040204" pitchFamily="34" charset="0"/>
                <a:ea typeface="MS PGothic" pitchFamily="34" charset="-128"/>
                <a:cs typeface="+mn-cs"/>
              </a:defRPr>
            </a:lvl1pPr>
          </a:lstStyle>
          <a:p>
            <a:pPr>
              <a:defRPr/>
            </a:pPr>
            <a:r>
              <a:rPr lang="en-GB" altLang="en-US"/>
              <a:t>Visit of Ms Agrita Kiopa, Member of Board of Governors</a:t>
            </a:r>
          </a:p>
          <a:p>
            <a:pPr>
              <a:defRPr/>
            </a:pPr>
            <a:r>
              <a:rPr lang="en-GB" altLang="en-US"/>
              <a:t>5 March 2014</a:t>
            </a:r>
            <a:r>
              <a:rPr lang="en-US" altLang="en-US"/>
              <a:t> </a:t>
            </a:r>
            <a:endParaRPr lang="en-GB" altLang="en-US"/>
          </a:p>
        </p:txBody>
      </p:sp>
    </p:spTree>
    <p:extLst>
      <p:ext uri="{BB962C8B-B14F-4D97-AF65-F5344CB8AC3E}">
        <p14:creationId xmlns:p14="http://schemas.microsoft.com/office/powerpoint/2010/main" val="2589354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03296" y="3550104"/>
            <a:ext cx="7482047" cy="736094"/>
          </a:xfrm>
          <a:prstGeom prst="rect">
            <a:avLst/>
          </a:prstGeom>
        </p:spPr>
        <p:txBody>
          <a:bodyPr lIns="104287" tIns="52144" rIns="104287" bIns="52144">
            <a:normAutofit/>
          </a:bodyPr>
          <a:lstStyle>
            <a:lvl1pPr marL="0" indent="0" algn="ctr">
              <a:buNone/>
              <a:defRPr sz="3200">
                <a:solidFill>
                  <a:schemeClr val="tx1">
                    <a:lumMod val="50000"/>
                    <a:lumOff val="50000"/>
                  </a:schemeClr>
                </a:solidFill>
              </a:defRPr>
            </a:lvl1pPr>
            <a:lvl2pPr marL="521437" indent="0" algn="ctr">
              <a:buNone/>
              <a:defRPr>
                <a:solidFill>
                  <a:schemeClr val="tx1">
                    <a:tint val="75000"/>
                  </a:schemeClr>
                </a:solidFill>
              </a:defRPr>
            </a:lvl2pPr>
            <a:lvl3pPr marL="1042873" indent="0" algn="ctr">
              <a:buNone/>
              <a:defRPr>
                <a:solidFill>
                  <a:schemeClr val="tx1">
                    <a:tint val="75000"/>
                  </a:schemeClr>
                </a:solidFill>
              </a:defRPr>
            </a:lvl3pPr>
            <a:lvl4pPr marL="1564310" indent="0" algn="ctr">
              <a:buNone/>
              <a:defRPr>
                <a:solidFill>
                  <a:schemeClr val="tx1">
                    <a:tint val="75000"/>
                  </a:schemeClr>
                </a:solidFill>
              </a:defRPr>
            </a:lvl4pPr>
            <a:lvl5pPr marL="2085746" indent="0" algn="ctr">
              <a:buNone/>
              <a:defRPr>
                <a:solidFill>
                  <a:schemeClr val="tx1">
                    <a:tint val="75000"/>
                  </a:schemeClr>
                </a:solidFill>
              </a:defRPr>
            </a:lvl5pPr>
            <a:lvl6pPr marL="2607183" indent="0" algn="ctr">
              <a:buNone/>
              <a:defRPr>
                <a:solidFill>
                  <a:schemeClr val="tx1">
                    <a:tint val="75000"/>
                  </a:schemeClr>
                </a:solidFill>
              </a:defRPr>
            </a:lvl6pPr>
            <a:lvl7pPr marL="3128620" indent="0" algn="ctr">
              <a:buNone/>
              <a:defRPr>
                <a:solidFill>
                  <a:schemeClr val="tx1">
                    <a:tint val="75000"/>
                  </a:schemeClr>
                </a:solidFill>
              </a:defRPr>
            </a:lvl7pPr>
            <a:lvl8pPr marL="3650056" indent="0" algn="ctr">
              <a:buNone/>
              <a:defRPr>
                <a:solidFill>
                  <a:schemeClr val="tx1">
                    <a:tint val="75000"/>
                  </a:schemeClr>
                </a:solidFill>
              </a:defRPr>
            </a:lvl8pPr>
            <a:lvl9pPr marL="4171493" indent="0" algn="ctr">
              <a:buNone/>
              <a:defRPr>
                <a:solidFill>
                  <a:schemeClr val="tx1">
                    <a:tint val="75000"/>
                  </a:schemeClr>
                </a:solidFill>
              </a:defRPr>
            </a:lvl9pPr>
          </a:lstStyle>
          <a:p>
            <a:r>
              <a:rPr lang="en-AU" dirty="0" smtClean="0"/>
              <a:t>Click to edit Master subtitle style</a:t>
            </a:r>
            <a:endParaRPr lang="en-US" dirty="0"/>
          </a:p>
        </p:txBody>
      </p:sp>
      <p:sp>
        <p:nvSpPr>
          <p:cNvPr id="9" name="Title 1"/>
          <p:cNvSpPr>
            <a:spLocks noGrp="1"/>
          </p:cNvSpPr>
          <p:nvPr>
            <p:ph type="title"/>
          </p:nvPr>
        </p:nvSpPr>
        <p:spPr>
          <a:xfrm>
            <a:off x="1376208" y="2759052"/>
            <a:ext cx="8018849" cy="770605"/>
          </a:xfrm>
          <a:prstGeom prst="rect">
            <a:avLst/>
          </a:prstGeom>
        </p:spPr>
        <p:txBody>
          <a:bodyPr lIns="104287" tIns="52144" rIns="104287" bIns="52144">
            <a:noAutofit/>
          </a:bodyPr>
          <a:lstStyle>
            <a:lvl1pPr>
              <a:defRPr sz="4600" b="1">
                <a:solidFill>
                  <a:schemeClr val="tx1"/>
                </a:solidFill>
              </a:defRPr>
            </a:lvl1pPr>
          </a:lstStyle>
          <a:p>
            <a:r>
              <a:rPr lang="en-AU" dirty="0" smtClean="0"/>
              <a:t>Click to edit Master title style</a:t>
            </a:r>
            <a:endParaRPr lang="en-US" dirty="0"/>
          </a:p>
        </p:txBody>
      </p:sp>
      <p:pic>
        <p:nvPicPr>
          <p:cNvPr id="10" name="Picture 9" descr="geo_logo.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84215" y="6972721"/>
            <a:ext cx="1040282" cy="439381"/>
          </a:xfrm>
          <a:prstGeom prst="rect">
            <a:avLst/>
          </a:prstGeom>
        </p:spPr>
      </p:pic>
      <p:sp>
        <p:nvSpPr>
          <p:cNvPr id="7" name="Footer Placeholder 3"/>
          <p:cNvSpPr>
            <a:spLocks noGrp="1"/>
          </p:cNvSpPr>
          <p:nvPr>
            <p:ph type="ftr" sz="quarter" idx="11"/>
          </p:nvPr>
        </p:nvSpPr>
        <p:spPr>
          <a:xfrm>
            <a:off x="4583873" y="6866886"/>
            <a:ext cx="2059413" cy="627851"/>
          </a:xfrm>
        </p:spPr>
        <p:txBody>
          <a:bodyPr/>
          <a:lstStyle/>
          <a:p>
            <a:pPr>
              <a:defRPr/>
            </a:pPr>
            <a:r>
              <a:rPr lang="en-US" b="1" dirty="0" smtClean="0">
                <a:latin typeface="Calibri"/>
              </a:rPr>
              <a:t>SDCG-8</a:t>
            </a:r>
          </a:p>
          <a:p>
            <a:pPr>
              <a:defRPr/>
            </a:pPr>
            <a:r>
              <a:rPr lang="en-US" b="1" dirty="0" smtClean="0">
                <a:latin typeface="Calibri"/>
              </a:rPr>
              <a:t>DLR, Bonn, Germany</a:t>
            </a:r>
            <a:endParaRPr lang="en-US" sz="1100" b="1" dirty="0" smtClean="0">
              <a:latin typeface="Calibri"/>
            </a:endParaRPr>
          </a:p>
          <a:p>
            <a:pPr>
              <a:defRPr/>
            </a:pPr>
            <a:r>
              <a:rPr lang="en-US" sz="1100" b="1" dirty="0" smtClean="0">
                <a:latin typeface="Calibri"/>
              </a:rPr>
              <a:t>September 23</a:t>
            </a:r>
            <a:r>
              <a:rPr lang="en-US" sz="1100" b="1" baseline="30000" dirty="0" smtClean="0">
                <a:latin typeface="Calibri"/>
              </a:rPr>
              <a:t>rd</a:t>
            </a:r>
            <a:r>
              <a:rPr lang="en-US" sz="1100" b="1" dirty="0" smtClean="0">
                <a:latin typeface="Calibri"/>
              </a:rPr>
              <a:t>-25</a:t>
            </a:r>
            <a:r>
              <a:rPr lang="en-US" sz="1100" b="1" baseline="30000" dirty="0" smtClean="0">
                <a:latin typeface="Calibri"/>
              </a:rPr>
              <a:t>th</a:t>
            </a:r>
            <a:r>
              <a:rPr lang="en-US" sz="1100" b="1" dirty="0" smtClean="0">
                <a:latin typeface="Calibri"/>
              </a:rPr>
              <a:t> 2015</a:t>
            </a:r>
            <a:endParaRPr lang="en-US" sz="1100" dirty="0" smtClean="0">
              <a:latin typeface="Calibri"/>
            </a:endParaRPr>
          </a:p>
          <a:p>
            <a:endParaRPr lang="en-US" dirty="0">
              <a:latin typeface="Calibri"/>
            </a:endParaRPr>
          </a:p>
        </p:txBody>
      </p:sp>
    </p:spTree>
    <p:extLst>
      <p:ext uri="{BB962C8B-B14F-4D97-AF65-F5344CB8AC3E}">
        <p14:creationId xmlns:p14="http://schemas.microsoft.com/office/powerpoint/2010/main" val="37833914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5998" y="98395"/>
            <a:ext cx="7018457" cy="770605"/>
          </a:xfrm>
          <a:prstGeom prst="rect">
            <a:avLst/>
          </a:prstGeom>
        </p:spPr>
        <p:txBody>
          <a:bodyPr lIns="104287" tIns="52144" rIns="104287" bIns="52144">
            <a:noAutofit/>
          </a:bodyPr>
          <a:lstStyle>
            <a:lvl1pPr algn="l">
              <a:defRPr sz="4100" b="1">
                <a:solidFill>
                  <a:schemeClr val="bg1"/>
                </a:solidFill>
              </a:defRPr>
            </a:lvl1pPr>
          </a:lstStyle>
          <a:p>
            <a:r>
              <a:rPr lang="en-AU" dirty="0" smtClean="0"/>
              <a:t>Click to edit Master title style</a:t>
            </a:r>
            <a:endParaRPr lang="en-US" dirty="0"/>
          </a:p>
        </p:txBody>
      </p:sp>
      <p:sp>
        <p:nvSpPr>
          <p:cNvPr id="3" name="Content Placeholder 2"/>
          <p:cNvSpPr>
            <a:spLocks noGrp="1"/>
          </p:cNvSpPr>
          <p:nvPr>
            <p:ph idx="1"/>
          </p:nvPr>
        </p:nvSpPr>
        <p:spPr>
          <a:xfrm>
            <a:off x="165998" y="1488631"/>
            <a:ext cx="9619774" cy="4991131"/>
          </a:xfrm>
          <a:prstGeom prst="rect">
            <a:avLst/>
          </a:prstGeom>
        </p:spPr>
        <p:txBody>
          <a:bodyPr lIns="104287" tIns="52144" rIns="104287" bIns="52144"/>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5" name="Footer Placeholder 4"/>
          <p:cNvSpPr>
            <a:spLocks noGrp="1"/>
          </p:cNvSpPr>
          <p:nvPr>
            <p:ph type="ftr" sz="quarter" idx="11"/>
          </p:nvPr>
        </p:nvSpPr>
        <p:spPr>
          <a:xfrm>
            <a:off x="4583872" y="6866886"/>
            <a:ext cx="2056261" cy="627851"/>
          </a:xfrm>
          <a:prstGeom prst="rect">
            <a:avLst/>
          </a:prstGeom>
        </p:spPr>
        <p:txBody>
          <a:bodyPr/>
          <a:lstStyle>
            <a:lvl1pPr>
              <a:defRPr sz="1200">
                <a:solidFill>
                  <a:srgbClr val="FFFFFF"/>
                </a:solidFill>
              </a:defRPr>
            </a:lvl1pPr>
          </a:lstStyle>
          <a:p>
            <a:pPr>
              <a:defRPr/>
            </a:pPr>
            <a:r>
              <a:rPr lang="en-US" b="1" dirty="0" smtClean="0">
                <a:latin typeface="Calibri"/>
              </a:rPr>
              <a:t>SDCG-8</a:t>
            </a:r>
          </a:p>
          <a:p>
            <a:pPr>
              <a:defRPr/>
            </a:pPr>
            <a:r>
              <a:rPr lang="en-US" b="1" dirty="0" smtClean="0">
                <a:latin typeface="Calibri"/>
              </a:rPr>
              <a:t>DLR, Bonn, Germany</a:t>
            </a:r>
            <a:endParaRPr lang="en-US" sz="1100" b="1" dirty="0" smtClean="0">
              <a:latin typeface="Calibri"/>
            </a:endParaRPr>
          </a:p>
          <a:p>
            <a:pPr>
              <a:defRPr/>
            </a:pPr>
            <a:r>
              <a:rPr lang="en-US" sz="1100" b="1" dirty="0" smtClean="0">
                <a:latin typeface="Calibri"/>
              </a:rPr>
              <a:t>September 23</a:t>
            </a:r>
            <a:r>
              <a:rPr lang="en-US" sz="1100" b="1" baseline="30000" dirty="0" smtClean="0">
                <a:latin typeface="Calibri"/>
              </a:rPr>
              <a:t>rd</a:t>
            </a:r>
            <a:r>
              <a:rPr lang="en-US" sz="1100" b="1" dirty="0" smtClean="0">
                <a:latin typeface="Calibri"/>
              </a:rPr>
              <a:t>-25</a:t>
            </a:r>
            <a:r>
              <a:rPr lang="en-US" sz="1100" b="1" baseline="30000" dirty="0" smtClean="0">
                <a:latin typeface="Calibri"/>
              </a:rPr>
              <a:t>th</a:t>
            </a:r>
            <a:r>
              <a:rPr lang="en-US" sz="1100" b="1" dirty="0" smtClean="0">
                <a:latin typeface="Calibri"/>
              </a:rPr>
              <a:t> 2015</a:t>
            </a:r>
            <a:endParaRPr lang="en-US" sz="1100" dirty="0" smtClean="0">
              <a:latin typeface="Calibri"/>
            </a:endParaRPr>
          </a:p>
          <a:p>
            <a:endParaRPr lang="en-US" dirty="0">
              <a:latin typeface="Calibri"/>
            </a:endParaRPr>
          </a:p>
        </p:txBody>
      </p:sp>
      <p:sp>
        <p:nvSpPr>
          <p:cNvPr id="6" name="Slide Number Placeholder 5"/>
          <p:cNvSpPr>
            <a:spLocks noGrp="1"/>
          </p:cNvSpPr>
          <p:nvPr>
            <p:ph type="sldNum" sz="quarter" idx="12"/>
          </p:nvPr>
        </p:nvSpPr>
        <p:spPr>
          <a:xfrm>
            <a:off x="9926034" y="6972721"/>
            <a:ext cx="596603" cy="402652"/>
          </a:xfrm>
          <a:prstGeom prst="rect">
            <a:avLst/>
          </a:prstGeom>
        </p:spPr>
        <p:txBody>
          <a:bodyPr/>
          <a:lstStyle>
            <a:lvl1pPr>
              <a:defRPr sz="1400">
                <a:solidFill>
                  <a:srgbClr val="FFFFFF"/>
                </a:solidFill>
              </a:defRPr>
            </a:lvl1pPr>
          </a:lstStyle>
          <a:p>
            <a:pPr algn="ctr"/>
            <a:fld id="{82D36AB3-2316-484A-8EF9-67EFC1B9B32B}" type="slidenum">
              <a:rPr lang="en-US" smtClean="0">
                <a:latin typeface="Calibri"/>
              </a:rPr>
              <a:pPr algn="ctr"/>
              <a:t>‹#›</a:t>
            </a:fld>
            <a:endParaRPr lang="en-US" dirty="0">
              <a:latin typeface="Calibri"/>
            </a:endParaRPr>
          </a:p>
        </p:txBody>
      </p:sp>
      <p:pic>
        <p:nvPicPr>
          <p:cNvPr id="7" name="Picture 6" descr="geo_logo.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84215" y="6972721"/>
            <a:ext cx="1040282" cy="439381"/>
          </a:xfrm>
          <a:prstGeom prst="rect">
            <a:avLst/>
          </a:prstGeom>
        </p:spPr>
      </p:pic>
      <p:sp>
        <p:nvSpPr>
          <p:cNvPr id="8" name="Rectangle 7"/>
          <p:cNvSpPr/>
          <p:nvPr userDrawn="1"/>
        </p:nvSpPr>
        <p:spPr>
          <a:xfrm>
            <a:off x="0" y="6770986"/>
            <a:ext cx="10688638" cy="751635"/>
          </a:xfrm>
          <a:prstGeom prst="rect">
            <a:avLst/>
          </a:prstGeom>
          <a:solidFill>
            <a:srgbClr val="FFFFFF"/>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2143" tIns="52143" rIns="52143" bIns="52143" numCol="1" spcCol="43453" rtlCol="0" anchor="ctr">
            <a:spAutoFit/>
          </a:bodyPr>
          <a:lstStyle/>
          <a:p>
            <a:pPr defTabSz="521437" fontAlgn="auto" latinLnBrk="1" hangingPunct="0">
              <a:spcBef>
                <a:spcPts val="0"/>
              </a:spcBef>
              <a:spcAft>
                <a:spcPts val="0"/>
              </a:spcAft>
            </a:pPr>
            <a:endParaRPr lang="en-US" sz="2100" dirty="0" smtClean="0">
              <a:solidFill>
                <a:srgbClr val="002569"/>
              </a:solidFill>
              <a:latin typeface="Calibri"/>
              <a:ea typeface="+mn-ea"/>
              <a:cs typeface="+mn-cs"/>
            </a:endParaRPr>
          </a:p>
          <a:p>
            <a:pPr defTabSz="521437" fontAlgn="auto" latinLnBrk="1" hangingPunct="0">
              <a:spcBef>
                <a:spcPts val="0"/>
              </a:spcBef>
              <a:spcAft>
                <a:spcPts val="0"/>
              </a:spcAft>
            </a:pPr>
            <a:endParaRPr lang="en-US" sz="2100" dirty="0">
              <a:solidFill>
                <a:srgbClr val="002569"/>
              </a:solidFill>
              <a:latin typeface="Calibri"/>
              <a:ea typeface="+mn-ea"/>
              <a:cs typeface="+mn-cs"/>
            </a:endParaRPr>
          </a:p>
        </p:txBody>
      </p:sp>
    </p:spTree>
    <p:extLst>
      <p:ext uri="{BB962C8B-B14F-4D97-AF65-F5344CB8AC3E}">
        <p14:creationId xmlns:p14="http://schemas.microsoft.com/office/powerpoint/2010/main" val="330682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79381" y="4859854"/>
            <a:ext cx="8386470" cy="1502066"/>
          </a:xfrm>
        </p:spPr>
        <p:txBody>
          <a:bodyPr/>
          <a:lstStyle>
            <a:lvl1pPr algn="l">
              <a:defRPr sz="4400" b="1" cap="all"/>
            </a:lvl1pPr>
          </a:lstStyle>
          <a:p>
            <a:r>
              <a:rPr lang="en-US" smtClean="0"/>
              <a:t>Click to edit Master title style</a:t>
            </a:r>
            <a:endParaRPr lang="en-US"/>
          </a:p>
        </p:txBody>
      </p:sp>
      <p:sp>
        <p:nvSpPr>
          <p:cNvPr id="3" name="Text Placeholder 2"/>
          <p:cNvSpPr>
            <a:spLocks noGrp="1"/>
          </p:cNvSpPr>
          <p:nvPr>
            <p:ph type="body" idx="1"/>
          </p:nvPr>
        </p:nvSpPr>
        <p:spPr>
          <a:xfrm>
            <a:off x="779381" y="3205477"/>
            <a:ext cx="8386470" cy="1654373"/>
          </a:xfrm>
        </p:spPr>
        <p:txBody>
          <a:bodyPr/>
          <a:lstStyle>
            <a:lvl1pPr marL="0" indent="0">
              <a:buNone/>
              <a:defRPr sz="2200"/>
            </a:lvl1pPr>
            <a:lvl2pPr marL="497623" indent="0">
              <a:buNone/>
              <a:defRPr sz="2000"/>
            </a:lvl2pPr>
            <a:lvl3pPr marL="995249" indent="0">
              <a:buNone/>
              <a:defRPr sz="1700"/>
            </a:lvl3pPr>
            <a:lvl4pPr marL="1492871" indent="0">
              <a:buNone/>
              <a:defRPr sz="1500"/>
            </a:lvl4pPr>
            <a:lvl5pPr marL="1990494" indent="0">
              <a:buNone/>
              <a:defRPr sz="1500"/>
            </a:lvl5pPr>
            <a:lvl6pPr marL="2488115" indent="0">
              <a:buNone/>
              <a:defRPr sz="1500"/>
            </a:lvl6pPr>
            <a:lvl7pPr marL="2985747" indent="0">
              <a:buNone/>
              <a:defRPr sz="1500"/>
            </a:lvl7pPr>
            <a:lvl8pPr marL="3483364" indent="0">
              <a:buNone/>
              <a:defRPr sz="1500"/>
            </a:lvl8pPr>
            <a:lvl9pPr marL="3980988" indent="0">
              <a:buNone/>
              <a:defRPr sz="1500"/>
            </a:lvl9pPr>
          </a:lstStyle>
          <a:p>
            <a:pPr lvl="0"/>
            <a:r>
              <a:rPr lang="en-US" smtClean="0"/>
              <a:t>Click to edit Master text styles</a:t>
            </a:r>
          </a:p>
        </p:txBody>
      </p:sp>
    </p:spTree>
    <p:extLst>
      <p:ext uri="{BB962C8B-B14F-4D97-AF65-F5344CB8AC3E}">
        <p14:creationId xmlns:p14="http://schemas.microsoft.com/office/powerpoint/2010/main" val="437436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05724" y="5430579"/>
            <a:ext cx="3240850" cy="1228963"/>
          </a:xfrm>
        </p:spPr>
        <p:txBody>
          <a:bodyPr/>
          <a:lstStyle>
            <a:lvl1pPr>
              <a:defRPr sz="30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111015" y="5430579"/>
            <a:ext cx="3240850" cy="1228963"/>
          </a:xfrm>
        </p:spPr>
        <p:txBody>
          <a:bodyPr/>
          <a:lstStyle>
            <a:lvl1pPr>
              <a:defRPr sz="30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14284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3325" y="400923"/>
            <a:ext cx="8687944" cy="593472"/>
          </a:xfrm>
        </p:spPr>
        <p:txBody>
          <a:bodyPr/>
          <a:lstStyle>
            <a:lvl1pPr>
              <a:defRPr sz="3000"/>
            </a:lvl1pPr>
          </a:lstStyle>
          <a:p>
            <a:r>
              <a:rPr lang="en-US" dirty="0" smtClean="0"/>
              <a:t>Click to edit Master title style</a:t>
            </a:r>
            <a:endParaRPr lang="en-US" dirty="0"/>
          </a:p>
        </p:txBody>
      </p:sp>
      <p:sp>
        <p:nvSpPr>
          <p:cNvPr id="3" name="Text Placeholder 2"/>
          <p:cNvSpPr>
            <a:spLocks noGrp="1"/>
          </p:cNvSpPr>
          <p:nvPr>
            <p:ph type="body" idx="1"/>
          </p:nvPr>
        </p:nvSpPr>
        <p:spPr>
          <a:xfrm>
            <a:off x="493325" y="1692892"/>
            <a:ext cx="4359389" cy="705515"/>
          </a:xfrm>
        </p:spPr>
        <p:txBody>
          <a:bodyPr/>
          <a:lstStyle>
            <a:lvl1pPr marL="0" indent="0">
              <a:buNone/>
              <a:defRPr sz="2600" b="1"/>
            </a:lvl1pPr>
            <a:lvl2pPr marL="497623" indent="0">
              <a:buNone/>
              <a:defRPr sz="2200" b="1"/>
            </a:lvl2pPr>
            <a:lvl3pPr marL="995249" indent="0">
              <a:buNone/>
              <a:defRPr sz="2000" b="1"/>
            </a:lvl3pPr>
            <a:lvl4pPr marL="1492871" indent="0">
              <a:buNone/>
              <a:defRPr sz="1700" b="1"/>
            </a:lvl4pPr>
            <a:lvl5pPr marL="1990494" indent="0">
              <a:buNone/>
              <a:defRPr sz="1700" b="1"/>
            </a:lvl5pPr>
            <a:lvl6pPr marL="2488115" indent="0">
              <a:buNone/>
              <a:defRPr sz="1700" b="1"/>
            </a:lvl6pPr>
            <a:lvl7pPr marL="2985747" indent="0">
              <a:buNone/>
              <a:defRPr sz="1700" b="1"/>
            </a:lvl7pPr>
            <a:lvl8pPr marL="3483364" indent="0">
              <a:buNone/>
              <a:defRPr sz="1700" b="1"/>
            </a:lvl8pPr>
            <a:lvl9pPr marL="3980988" indent="0">
              <a:buNone/>
              <a:defRPr sz="1700" b="1"/>
            </a:lvl9pPr>
          </a:lstStyle>
          <a:p>
            <a:pPr lvl="0"/>
            <a:r>
              <a:rPr lang="en-US" smtClean="0"/>
              <a:t>Click to edit Master text styles</a:t>
            </a:r>
          </a:p>
        </p:txBody>
      </p:sp>
      <p:sp>
        <p:nvSpPr>
          <p:cNvPr id="4" name="Content Placeholder 3"/>
          <p:cNvSpPr>
            <a:spLocks noGrp="1"/>
          </p:cNvSpPr>
          <p:nvPr>
            <p:ph sz="half" idx="2"/>
          </p:nvPr>
        </p:nvSpPr>
        <p:spPr>
          <a:xfrm>
            <a:off x="493325" y="2398408"/>
            <a:ext cx="4359389" cy="4357393"/>
          </a:xfrm>
        </p:spPr>
        <p:txBody>
          <a:bodyPr/>
          <a:lstStyle>
            <a:lvl1pPr>
              <a:defRPr sz="2600"/>
            </a:lvl1pPr>
            <a:lvl2pPr>
              <a:defRPr sz="22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12034" y="1692892"/>
            <a:ext cx="4361101" cy="705515"/>
          </a:xfrm>
        </p:spPr>
        <p:txBody>
          <a:bodyPr/>
          <a:lstStyle>
            <a:lvl1pPr marL="0" indent="0">
              <a:buNone/>
              <a:defRPr sz="2600" b="1"/>
            </a:lvl1pPr>
            <a:lvl2pPr marL="497623" indent="0">
              <a:buNone/>
              <a:defRPr sz="2200" b="1"/>
            </a:lvl2pPr>
            <a:lvl3pPr marL="995249" indent="0">
              <a:buNone/>
              <a:defRPr sz="2000" b="1"/>
            </a:lvl3pPr>
            <a:lvl4pPr marL="1492871" indent="0">
              <a:buNone/>
              <a:defRPr sz="1700" b="1"/>
            </a:lvl4pPr>
            <a:lvl5pPr marL="1990494" indent="0">
              <a:buNone/>
              <a:defRPr sz="1700" b="1"/>
            </a:lvl5pPr>
            <a:lvl6pPr marL="2488115" indent="0">
              <a:buNone/>
              <a:defRPr sz="1700" b="1"/>
            </a:lvl6pPr>
            <a:lvl7pPr marL="2985747" indent="0">
              <a:buNone/>
              <a:defRPr sz="1700" b="1"/>
            </a:lvl7pPr>
            <a:lvl8pPr marL="3483364" indent="0">
              <a:buNone/>
              <a:defRPr sz="1700" b="1"/>
            </a:lvl8pPr>
            <a:lvl9pPr marL="3980988" indent="0">
              <a:buNone/>
              <a:defRPr sz="1700" b="1"/>
            </a:lvl9pPr>
          </a:lstStyle>
          <a:p>
            <a:pPr lvl="0"/>
            <a:r>
              <a:rPr lang="en-US" smtClean="0"/>
              <a:t>Click to edit Master text styles</a:t>
            </a:r>
          </a:p>
        </p:txBody>
      </p:sp>
      <p:sp>
        <p:nvSpPr>
          <p:cNvPr id="6" name="Content Placeholder 5"/>
          <p:cNvSpPr>
            <a:spLocks noGrp="1"/>
          </p:cNvSpPr>
          <p:nvPr>
            <p:ph sz="quarter" idx="4"/>
          </p:nvPr>
        </p:nvSpPr>
        <p:spPr>
          <a:xfrm>
            <a:off x="5012034" y="2398408"/>
            <a:ext cx="4361101" cy="4357393"/>
          </a:xfrm>
        </p:spPr>
        <p:txBody>
          <a:bodyPr/>
          <a:lstStyle>
            <a:lvl1pPr>
              <a:defRPr sz="2600"/>
            </a:lvl1pPr>
            <a:lvl2pPr>
              <a:defRPr sz="22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98382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41248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572389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3332" y="301113"/>
            <a:ext cx="3245989" cy="1281483"/>
          </a:xfrm>
        </p:spPr>
        <p:txBody>
          <a:bodyPr anchor="b"/>
          <a:lstStyle>
            <a:lvl1pPr algn="l">
              <a:defRPr sz="2200" b="1"/>
            </a:lvl1pPr>
          </a:lstStyle>
          <a:p>
            <a:r>
              <a:rPr lang="en-US" smtClean="0"/>
              <a:t>Click to edit Master title style</a:t>
            </a:r>
            <a:endParaRPr lang="en-US"/>
          </a:p>
        </p:txBody>
      </p:sp>
      <p:sp>
        <p:nvSpPr>
          <p:cNvPr id="3" name="Content Placeholder 2"/>
          <p:cNvSpPr>
            <a:spLocks noGrp="1"/>
          </p:cNvSpPr>
          <p:nvPr>
            <p:ph idx="1"/>
          </p:nvPr>
        </p:nvSpPr>
        <p:spPr>
          <a:xfrm>
            <a:off x="3857503" y="301146"/>
            <a:ext cx="5515611" cy="6454683"/>
          </a:xfrm>
        </p:spPr>
        <p:txBody>
          <a:bodyPr/>
          <a:lstStyle>
            <a:lvl1pPr>
              <a:defRPr sz="3500"/>
            </a:lvl1pPr>
            <a:lvl2pPr>
              <a:defRPr sz="3000"/>
            </a:lvl2pPr>
            <a:lvl3pPr>
              <a:defRPr sz="26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93332" y="1582600"/>
            <a:ext cx="3245989" cy="5173200"/>
          </a:xfrm>
        </p:spPr>
        <p:txBody>
          <a:bodyPr/>
          <a:lstStyle>
            <a:lvl1pPr marL="0" indent="0">
              <a:buNone/>
              <a:defRPr sz="1500"/>
            </a:lvl1pPr>
            <a:lvl2pPr marL="497623" indent="0">
              <a:buNone/>
              <a:defRPr sz="1300"/>
            </a:lvl2pPr>
            <a:lvl3pPr marL="995249" indent="0">
              <a:buNone/>
              <a:defRPr sz="1100"/>
            </a:lvl3pPr>
            <a:lvl4pPr marL="1492871" indent="0">
              <a:buNone/>
              <a:defRPr sz="1000"/>
            </a:lvl4pPr>
            <a:lvl5pPr marL="1990494" indent="0">
              <a:buNone/>
              <a:defRPr sz="1000"/>
            </a:lvl5pPr>
            <a:lvl6pPr marL="2488115" indent="0">
              <a:buNone/>
              <a:defRPr sz="1000"/>
            </a:lvl6pPr>
            <a:lvl7pPr marL="2985747" indent="0">
              <a:buNone/>
              <a:defRPr sz="1000"/>
            </a:lvl7pPr>
            <a:lvl8pPr marL="3483364" indent="0">
              <a:buNone/>
              <a:defRPr sz="1000"/>
            </a:lvl8pPr>
            <a:lvl9pPr marL="3980988" indent="0">
              <a:buNone/>
              <a:defRPr sz="1000"/>
            </a:lvl9pPr>
          </a:lstStyle>
          <a:p>
            <a:pPr lvl="0"/>
            <a:r>
              <a:rPr lang="en-US" smtClean="0"/>
              <a:t>Click to edit Master text styles</a:t>
            </a:r>
          </a:p>
        </p:txBody>
      </p:sp>
    </p:spTree>
    <p:extLst>
      <p:ext uri="{BB962C8B-B14F-4D97-AF65-F5344CB8AC3E}">
        <p14:creationId xmlns:p14="http://schemas.microsoft.com/office/powerpoint/2010/main" val="33598498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33899" y="5293995"/>
            <a:ext cx="5919861" cy="624986"/>
          </a:xfrm>
        </p:spPr>
        <p:txBody>
          <a:bodyPr anchor="b"/>
          <a:lstStyle>
            <a:lvl1pPr algn="l">
              <a:defRPr sz="2200" b="1"/>
            </a:lvl1pPr>
          </a:lstStyle>
          <a:p>
            <a:r>
              <a:rPr lang="en-US" smtClean="0"/>
              <a:t>Click to edit Master title style</a:t>
            </a:r>
            <a:endParaRPr lang="en-US"/>
          </a:p>
        </p:txBody>
      </p:sp>
      <p:sp>
        <p:nvSpPr>
          <p:cNvPr id="3" name="Picture Placeholder 2"/>
          <p:cNvSpPr>
            <a:spLocks noGrp="1"/>
          </p:cNvSpPr>
          <p:nvPr>
            <p:ph type="pic" idx="1"/>
          </p:nvPr>
        </p:nvSpPr>
        <p:spPr>
          <a:xfrm>
            <a:off x="1933899" y="675755"/>
            <a:ext cx="5919861" cy="4537710"/>
          </a:xfrm>
        </p:spPr>
        <p:txBody>
          <a:bodyPr/>
          <a:lstStyle>
            <a:lvl1pPr marL="0" indent="0">
              <a:buNone/>
              <a:defRPr sz="3500"/>
            </a:lvl1pPr>
            <a:lvl2pPr marL="497623" indent="0">
              <a:buNone/>
              <a:defRPr sz="3000"/>
            </a:lvl2pPr>
            <a:lvl3pPr marL="995249" indent="0">
              <a:buNone/>
              <a:defRPr sz="2600"/>
            </a:lvl3pPr>
            <a:lvl4pPr marL="1492871" indent="0">
              <a:buNone/>
              <a:defRPr sz="2200"/>
            </a:lvl4pPr>
            <a:lvl5pPr marL="1990494" indent="0">
              <a:buNone/>
              <a:defRPr sz="2200"/>
            </a:lvl5pPr>
            <a:lvl6pPr marL="2488115" indent="0">
              <a:buNone/>
              <a:defRPr sz="2200"/>
            </a:lvl6pPr>
            <a:lvl7pPr marL="2985747" indent="0">
              <a:buNone/>
              <a:defRPr sz="2200"/>
            </a:lvl7pPr>
            <a:lvl8pPr marL="3483364" indent="0">
              <a:buNone/>
              <a:defRPr sz="2200"/>
            </a:lvl8pPr>
            <a:lvl9pPr marL="3980988" indent="0">
              <a:buNone/>
              <a:defRPr sz="2200"/>
            </a:lvl9pPr>
          </a:lstStyle>
          <a:p>
            <a:pPr lvl="0"/>
            <a:endParaRPr lang="en-US" noProof="0" dirty="0" smtClean="0"/>
          </a:p>
        </p:txBody>
      </p:sp>
      <p:sp>
        <p:nvSpPr>
          <p:cNvPr id="4" name="Text Placeholder 3"/>
          <p:cNvSpPr>
            <a:spLocks noGrp="1"/>
          </p:cNvSpPr>
          <p:nvPr>
            <p:ph type="body" sz="half" idx="2"/>
          </p:nvPr>
        </p:nvSpPr>
        <p:spPr>
          <a:xfrm>
            <a:off x="1933899" y="5918981"/>
            <a:ext cx="5919861" cy="887584"/>
          </a:xfrm>
        </p:spPr>
        <p:txBody>
          <a:bodyPr/>
          <a:lstStyle>
            <a:lvl1pPr marL="0" indent="0">
              <a:buNone/>
              <a:defRPr sz="1500"/>
            </a:lvl1pPr>
            <a:lvl2pPr marL="497623" indent="0">
              <a:buNone/>
              <a:defRPr sz="1300"/>
            </a:lvl2pPr>
            <a:lvl3pPr marL="995249" indent="0">
              <a:buNone/>
              <a:defRPr sz="1100"/>
            </a:lvl3pPr>
            <a:lvl4pPr marL="1492871" indent="0">
              <a:buNone/>
              <a:defRPr sz="1000"/>
            </a:lvl4pPr>
            <a:lvl5pPr marL="1990494" indent="0">
              <a:buNone/>
              <a:defRPr sz="1000"/>
            </a:lvl5pPr>
            <a:lvl6pPr marL="2488115" indent="0">
              <a:buNone/>
              <a:defRPr sz="1000"/>
            </a:lvl6pPr>
            <a:lvl7pPr marL="2985747" indent="0">
              <a:buNone/>
              <a:defRPr sz="1000"/>
            </a:lvl7pPr>
            <a:lvl8pPr marL="3483364" indent="0">
              <a:buNone/>
              <a:defRPr sz="1000"/>
            </a:lvl8pPr>
            <a:lvl9pPr marL="3980988" indent="0">
              <a:buNone/>
              <a:defRPr sz="1000"/>
            </a:lvl9pPr>
          </a:lstStyle>
          <a:p>
            <a:pPr lvl="0"/>
            <a:r>
              <a:rPr lang="en-US" smtClean="0"/>
              <a:t>Click to edit Master text styles</a:t>
            </a:r>
          </a:p>
        </p:txBody>
      </p:sp>
    </p:spTree>
    <p:extLst>
      <p:ext uri="{BB962C8B-B14F-4D97-AF65-F5344CB8AC3E}">
        <p14:creationId xmlns:p14="http://schemas.microsoft.com/office/powerpoint/2010/main" val="316302560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png"/><Relationship Id="rId16"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slideLayout" Target="../slideLayouts/slideLayout26.xml"/><Relationship Id="rId14" Type="http://schemas.openxmlformats.org/officeDocument/2006/relationships/slideLayout" Target="../slideLayouts/slideLayout27.xml"/><Relationship Id="rId15" Type="http://schemas.openxmlformats.org/officeDocument/2006/relationships/theme" Target="../theme/theme2.xml"/><Relationship Id="rId16" Type="http://schemas.openxmlformats.org/officeDocument/2006/relationships/image" Target="../media/image1.png"/><Relationship Id="rId17" Type="http://schemas.openxmlformats.org/officeDocument/2006/relationships/image" Target="../media/image2.png"/><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4" Type="http://schemas.openxmlformats.org/officeDocument/2006/relationships/image" Target="../media/image5.jpg"/><Relationship Id="rId5" Type="http://schemas.openxmlformats.org/officeDocument/2006/relationships/image" Target="../media/image6.png"/><Relationship Id="rId6" Type="http://schemas.openxmlformats.org/officeDocument/2006/relationships/image" Target="../media/image7.png"/><Relationship Id="rId1" Type="http://schemas.openxmlformats.org/officeDocument/2006/relationships/slideLayout" Target="../slideLayouts/slideLayout28.xml"/><Relationship Id="rId2"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9" descr="PPT_Header02"/>
          <p:cNvPicPr>
            <a:picLocks noChangeAspect="1" noChangeArrowheads="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0" y="7"/>
            <a:ext cx="10701338"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9"/>
          <p:cNvSpPr>
            <a:spLocks noGrp="1" noChangeArrowheads="1"/>
          </p:cNvSpPr>
          <p:nvPr>
            <p:ph type="title"/>
          </p:nvPr>
        </p:nvSpPr>
        <p:spPr bwMode="auto">
          <a:xfrm>
            <a:off x="763588" y="4802192"/>
            <a:ext cx="49577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39183" tIns="3919" rIns="39183" bIns="3919" numCol="1" anchor="t" anchorCtr="0" compatLnSpc="1">
            <a:prstTxWarp prst="textNoShape">
              <a:avLst/>
            </a:prstTxWarp>
          </a:bodyPr>
          <a:lstStyle/>
          <a:p>
            <a:pPr lvl="0"/>
            <a:r>
              <a:rPr lang="en-US"/>
              <a:t>Click to edit Master title style</a:t>
            </a:r>
            <a:endParaRPr lang="it-IT"/>
          </a:p>
        </p:txBody>
      </p:sp>
      <p:sp>
        <p:nvSpPr>
          <p:cNvPr id="1028" name="Rectangle 10"/>
          <p:cNvSpPr>
            <a:spLocks noGrp="1" noChangeArrowheads="1"/>
          </p:cNvSpPr>
          <p:nvPr>
            <p:ph type="body" idx="1"/>
          </p:nvPr>
        </p:nvSpPr>
        <p:spPr bwMode="auto">
          <a:xfrm>
            <a:off x="763588" y="5430845"/>
            <a:ext cx="7200900"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39183" tIns="3919" rIns="39183" bIns="3919" numCol="1" anchor="b" anchorCtr="0" compatLnSpc="1">
            <a:prstTxWarp prst="textNoShape">
              <a:avLst/>
            </a:prstTxWarp>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pic>
        <p:nvPicPr>
          <p:cNvPr id="1029" name="Picture 18" descr="signature"/>
          <p:cNvPicPr>
            <a:picLocks noChangeAspect="1" noChangeArrowheads="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4765" y="6978656"/>
            <a:ext cx="1068387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766" r:id="rId1"/>
    <p:sldLayoutId id="2147484767" r:id="rId2"/>
    <p:sldLayoutId id="2147484768" r:id="rId3"/>
    <p:sldLayoutId id="2147484769" r:id="rId4"/>
    <p:sldLayoutId id="2147484770" r:id="rId5"/>
    <p:sldLayoutId id="2147484771" r:id="rId6"/>
    <p:sldLayoutId id="2147484772" r:id="rId7"/>
    <p:sldLayoutId id="2147484773" r:id="rId8"/>
    <p:sldLayoutId id="2147484774" r:id="rId9"/>
    <p:sldLayoutId id="2147484775" r:id="rId10"/>
    <p:sldLayoutId id="2147484776" r:id="rId11"/>
    <p:sldLayoutId id="2147484805" r:id="rId12"/>
    <p:sldLayoutId id="2147484806" r:id="rId13"/>
  </p:sldLayoutIdLst>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4800" b="1">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4800" b="1">
          <a:solidFill>
            <a:schemeClr val="bg1"/>
          </a:solidFill>
          <a:latin typeface="Verdana" pitchFamily="34" charset="0"/>
          <a:ea typeface="ＭＳ Ｐゴシック" charset="0"/>
          <a:cs typeface="ＭＳ Ｐゴシック" charset="0"/>
        </a:defRPr>
      </a:lvl2pPr>
      <a:lvl3pPr algn="l" rtl="0" eaLnBrk="0" fontAlgn="base" hangingPunct="0">
        <a:spcBef>
          <a:spcPct val="0"/>
        </a:spcBef>
        <a:spcAft>
          <a:spcPct val="0"/>
        </a:spcAft>
        <a:defRPr sz="4800" b="1">
          <a:solidFill>
            <a:schemeClr val="bg1"/>
          </a:solidFill>
          <a:latin typeface="Verdana" pitchFamily="34" charset="0"/>
          <a:ea typeface="ＭＳ Ｐゴシック" charset="0"/>
          <a:cs typeface="ＭＳ Ｐゴシック" charset="0"/>
        </a:defRPr>
      </a:lvl3pPr>
      <a:lvl4pPr algn="l" rtl="0" eaLnBrk="0" fontAlgn="base" hangingPunct="0">
        <a:spcBef>
          <a:spcPct val="0"/>
        </a:spcBef>
        <a:spcAft>
          <a:spcPct val="0"/>
        </a:spcAft>
        <a:defRPr sz="4800" b="1">
          <a:solidFill>
            <a:schemeClr val="bg1"/>
          </a:solidFill>
          <a:latin typeface="Verdana" pitchFamily="34" charset="0"/>
          <a:ea typeface="ＭＳ Ｐゴシック" charset="0"/>
          <a:cs typeface="ＭＳ Ｐゴシック" charset="0"/>
        </a:defRPr>
      </a:lvl4pPr>
      <a:lvl5pPr algn="l" rtl="0" eaLnBrk="0" fontAlgn="base" hangingPunct="0">
        <a:spcBef>
          <a:spcPct val="0"/>
        </a:spcBef>
        <a:spcAft>
          <a:spcPct val="0"/>
        </a:spcAft>
        <a:defRPr sz="4800" b="1">
          <a:solidFill>
            <a:schemeClr val="bg1"/>
          </a:solidFill>
          <a:latin typeface="Verdana" pitchFamily="34" charset="0"/>
          <a:ea typeface="ＭＳ Ｐゴシック" charset="0"/>
          <a:cs typeface="ＭＳ Ｐゴシック" charset="0"/>
        </a:defRPr>
      </a:lvl5pPr>
      <a:lvl6pPr marL="497623" algn="l" rtl="0" fontAlgn="base">
        <a:spcBef>
          <a:spcPct val="0"/>
        </a:spcBef>
        <a:spcAft>
          <a:spcPct val="0"/>
        </a:spcAft>
        <a:defRPr b="1">
          <a:solidFill>
            <a:schemeClr val="bg1"/>
          </a:solidFill>
          <a:latin typeface="Verdana" pitchFamily="34" charset="0"/>
        </a:defRPr>
      </a:lvl6pPr>
      <a:lvl7pPr marL="995249" algn="l" rtl="0" fontAlgn="base">
        <a:spcBef>
          <a:spcPct val="0"/>
        </a:spcBef>
        <a:spcAft>
          <a:spcPct val="0"/>
        </a:spcAft>
        <a:defRPr b="1">
          <a:solidFill>
            <a:schemeClr val="bg1"/>
          </a:solidFill>
          <a:latin typeface="Verdana" pitchFamily="34" charset="0"/>
        </a:defRPr>
      </a:lvl7pPr>
      <a:lvl8pPr marL="1492871" algn="l" rtl="0" fontAlgn="base">
        <a:spcBef>
          <a:spcPct val="0"/>
        </a:spcBef>
        <a:spcAft>
          <a:spcPct val="0"/>
        </a:spcAft>
        <a:defRPr b="1">
          <a:solidFill>
            <a:schemeClr val="bg1"/>
          </a:solidFill>
          <a:latin typeface="Verdana" pitchFamily="34" charset="0"/>
        </a:defRPr>
      </a:lvl8pPr>
      <a:lvl9pPr marL="1990494" algn="l" rtl="0" fontAlgn="base">
        <a:spcBef>
          <a:spcPct val="0"/>
        </a:spcBef>
        <a:spcAft>
          <a:spcPct val="0"/>
        </a:spcAft>
        <a:defRPr b="1">
          <a:solidFill>
            <a:schemeClr val="bg1"/>
          </a:solidFill>
          <a:latin typeface="Verdana" pitchFamily="34" charset="0"/>
        </a:defRPr>
      </a:lvl9pPr>
    </p:titleStyle>
    <p:bodyStyle>
      <a:lvl1pPr marL="366649" indent="-366649" algn="l" rtl="0" eaLnBrk="0" fontAlgn="base" hangingPunct="0">
        <a:lnSpc>
          <a:spcPct val="110000"/>
        </a:lnSpc>
        <a:spcBef>
          <a:spcPct val="20000"/>
        </a:spcBef>
        <a:spcAft>
          <a:spcPct val="0"/>
        </a:spcAft>
        <a:buClr>
          <a:srgbClr val="ED1B34"/>
        </a:buClr>
        <a:buChar char="•"/>
        <a:defRPr sz="1700">
          <a:solidFill>
            <a:schemeClr val="bg1"/>
          </a:solidFill>
          <a:latin typeface="+mn-lt"/>
          <a:ea typeface="ＭＳ Ｐゴシック" charset="0"/>
          <a:cs typeface="ＭＳ Ｐゴシック" charset="0"/>
        </a:defRPr>
      </a:lvl1pPr>
      <a:lvl2pPr marL="1330095" indent="-450772" algn="l" rtl="0" eaLnBrk="0" fontAlgn="base" hangingPunct="0">
        <a:spcBef>
          <a:spcPct val="20000"/>
        </a:spcBef>
        <a:spcAft>
          <a:spcPct val="0"/>
        </a:spcAft>
        <a:buClr>
          <a:srgbClr val="ED1B34"/>
        </a:buClr>
        <a:buFont typeface="NotesSoft-Bold" charset="0"/>
        <a:buChar char="–"/>
        <a:defRPr sz="3000">
          <a:solidFill>
            <a:schemeClr val="bg2"/>
          </a:solidFill>
          <a:latin typeface="NotesSoft-Bold" pitchFamily="2" charset="0"/>
          <a:ea typeface="ＭＳ Ｐゴシック" charset="0"/>
        </a:defRPr>
      </a:lvl2pPr>
      <a:lvl3pPr marL="1980856" indent="-450772" algn="l" rtl="0" eaLnBrk="0" fontAlgn="base" hangingPunct="0">
        <a:spcBef>
          <a:spcPct val="20000"/>
        </a:spcBef>
        <a:spcAft>
          <a:spcPct val="0"/>
        </a:spcAft>
        <a:buClr>
          <a:srgbClr val="ED1B34"/>
        </a:buClr>
        <a:buFont typeface="NotesSoft-Bold" charset="0"/>
        <a:buChar char="•"/>
        <a:defRPr sz="3000">
          <a:solidFill>
            <a:schemeClr val="bg2"/>
          </a:solidFill>
          <a:latin typeface="NotesSoft-Bold" pitchFamily="2" charset="0"/>
          <a:ea typeface="ＭＳ Ｐゴシック" charset="0"/>
        </a:defRPr>
      </a:lvl3pPr>
      <a:lvl4pPr marL="2633204" indent="-450772" algn="l" rtl="0" eaLnBrk="0" fontAlgn="base" hangingPunct="0">
        <a:spcBef>
          <a:spcPct val="20000"/>
        </a:spcBef>
        <a:spcAft>
          <a:spcPct val="0"/>
        </a:spcAft>
        <a:buClr>
          <a:srgbClr val="ED1B34"/>
        </a:buClr>
        <a:buFont typeface="NotesSoft-Bold" charset="0"/>
        <a:buChar char="–"/>
        <a:defRPr sz="3000">
          <a:solidFill>
            <a:schemeClr val="bg2"/>
          </a:solidFill>
          <a:latin typeface="NotesSoft-Bold" pitchFamily="2" charset="0"/>
          <a:ea typeface="ＭＳ Ｐゴシック" charset="0"/>
        </a:defRPr>
      </a:lvl4pPr>
      <a:lvl5pPr marL="3283964" indent="-450772" algn="l" rtl="0" eaLnBrk="0" fontAlgn="base" hangingPunct="0">
        <a:spcBef>
          <a:spcPct val="20000"/>
        </a:spcBef>
        <a:spcAft>
          <a:spcPct val="0"/>
        </a:spcAft>
        <a:buClr>
          <a:srgbClr val="ED1B34"/>
        </a:buClr>
        <a:buFont typeface="NotesSoft-Bold" charset="0"/>
        <a:buChar char="»"/>
        <a:defRPr sz="3000">
          <a:solidFill>
            <a:schemeClr val="bg2"/>
          </a:solidFill>
          <a:latin typeface="NotesSoft-Bold" pitchFamily="2" charset="0"/>
          <a:ea typeface="ＭＳ Ｐゴシック" charset="0"/>
        </a:defRPr>
      </a:lvl5pPr>
      <a:lvl6pPr marL="3787468" indent="-456157" algn="l" rtl="0" fontAlgn="base">
        <a:spcBef>
          <a:spcPct val="20000"/>
        </a:spcBef>
        <a:spcAft>
          <a:spcPct val="0"/>
        </a:spcAft>
        <a:buClr>
          <a:srgbClr val="ED1B34"/>
        </a:buClr>
        <a:buFont typeface="NotesSoft-Bold" pitchFamily="2" charset="0"/>
        <a:defRPr sz="3000">
          <a:solidFill>
            <a:schemeClr val="bg2"/>
          </a:solidFill>
          <a:latin typeface="NotesSoft-Bold" pitchFamily="2" charset="0"/>
        </a:defRPr>
      </a:lvl6pPr>
      <a:lvl7pPr marL="4285093" indent="-456157" algn="l" rtl="0" fontAlgn="base">
        <a:spcBef>
          <a:spcPct val="20000"/>
        </a:spcBef>
        <a:spcAft>
          <a:spcPct val="0"/>
        </a:spcAft>
        <a:buClr>
          <a:srgbClr val="ED1B34"/>
        </a:buClr>
        <a:buFont typeface="NotesSoft-Bold" pitchFamily="2" charset="0"/>
        <a:defRPr sz="3000">
          <a:solidFill>
            <a:schemeClr val="bg2"/>
          </a:solidFill>
          <a:latin typeface="NotesSoft-Bold" pitchFamily="2" charset="0"/>
        </a:defRPr>
      </a:lvl7pPr>
      <a:lvl8pPr marL="4782715" indent="-456157" algn="l" rtl="0" fontAlgn="base">
        <a:spcBef>
          <a:spcPct val="20000"/>
        </a:spcBef>
        <a:spcAft>
          <a:spcPct val="0"/>
        </a:spcAft>
        <a:buClr>
          <a:srgbClr val="ED1B34"/>
        </a:buClr>
        <a:buFont typeface="NotesSoft-Bold" pitchFamily="2" charset="0"/>
        <a:defRPr sz="3000">
          <a:solidFill>
            <a:schemeClr val="bg2"/>
          </a:solidFill>
          <a:latin typeface="NotesSoft-Bold" pitchFamily="2" charset="0"/>
        </a:defRPr>
      </a:lvl8pPr>
      <a:lvl9pPr marL="5280338" indent="-456157" algn="l" rtl="0" fontAlgn="base">
        <a:spcBef>
          <a:spcPct val="20000"/>
        </a:spcBef>
        <a:spcAft>
          <a:spcPct val="0"/>
        </a:spcAft>
        <a:buClr>
          <a:srgbClr val="ED1B34"/>
        </a:buClr>
        <a:buFont typeface="NotesSoft-Bold" pitchFamily="2" charset="0"/>
        <a:defRPr sz="3000">
          <a:solidFill>
            <a:schemeClr val="bg2"/>
          </a:solidFill>
          <a:latin typeface="NotesSoft-Bold" pitchFamily="2" charset="0"/>
        </a:defRPr>
      </a:lvl9pPr>
    </p:bodyStyle>
    <p:otherStyle>
      <a:defPPr>
        <a:defRPr lang="en-US"/>
      </a:defPPr>
      <a:lvl1pPr marL="0" algn="l" defTabSz="995249" rtl="0" eaLnBrk="1" latinLnBrk="0" hangingPunct="1">
        <a:defRPr sz="2000" kern="1200">
          <a:solidFill>
            <a:schemeClr val="tx1"/>
          </a:solidFill>
          <a:latin typeface="+mn-lt"/>
          <a:ea typeface="+mn-ea"/>
          <a:cs typeface="+mn-cs"/>
        </a:defRPr>
      </a:lvl1pPr>
      <a:lvl2pPr marL="497623" algn="l" defTabSz="995249" rtl="0" eaLnBrk="1" latinLnBrk="0" hangingPunct="1">
        <a:defRPr sz="2000" kern="1200">
          <a:solidFill>
            <a:schemeClr val="tx1"/>
          </a:solidFill>
          <a:latin typeface="+mn-lt"/>
          <a:ea typeface="+mn-ea"/>
          <a:cs typeface="+mn-cs"/>
        </a:defRPr>
      </a:lvl2pPr>
      <a:lvl3pPr marL="995249" algn="l" defTabSz="995249" rtl="0" eaLnBrk="1" latinLnBrk="0" hangingPunct="1">
        <a:defRPr sz="2000" kern="1200">
          <a:solidFill>
            <a:schemeClr val="tx1"/>
          </a:solidFill>
          <a:latin typeface="+mn-lt"/>
          <a:ea typeface="+mn-ea"/>
          <a:cs typeface="+mn-cs"/>
        </a:defRPr>
      </a:lvl3pPr>
      <a:lvl4pPr marL="1492871" algn="l" defTabSz="995249" rtl="0" eaLnBrk="1" latinLnBrk="0" hangingPunct="1">
        <a:defRPr sz="2000" kern="1200">
          <a:solidFill>
            <a:schemeClr val="tx1"/>
          </a:solidFill>
          <a:latin typeface="+mn-lt"/>
          <a:ea typeface="+mn-ea"/>
          <a:cs typeface="+mn-cs"/>
        </a:defRPr>
      </a:lvl4pPr>
      <a:lvl5pPr marL="1990494" algn="l" defTabSz="995249" rtl="0" eaLnBrk="1" latinLnBrk="0" hangingPunct="1">
        <a:defRPr sz="2000" kern="1200">
          <a:solidFill>
            <a:schemeClr val="tx1"/>
          </a:solidFill>
          <a:latin typeface="+mn-lt"/>
          <a:ea typeface="+mn-ea"/>
          <a:cs typeface="+mn-cs"/>
        </a:defRPr>
      </a:lvl5pPr>
      <a:lvl6pPr marL="2488115" algn="l" defTabSz="995249" rtl="0" eaLnBrk="1" latinLnBrk="0" hangingPunct="1">
        <a:defRPr sz="2000" kern="1200">
          <a:solidFill>
            <a:schemeClr val="tx1"/>
          </a:solidFill>
          <a:latin typeface="+mn-lt"/>
          <a:ea typeface="+mn-ea"/>
          <a:cs typeface="+mn-cs"/>
        </a:defRPr>
      </a:lvl6pPr>
      <a:lvl7pPr marL="2985747" algn="l" defTabSz="995249" rtl="0" eaLnBrk="1" latinLnBrk="0" hangingPunct="1">
        <a:defRPr sz="2000" kern="1200">
          <a:solidFill>
            <a:schemeClr val="tx1"/>
          </a:solidFill>
          <a:latin typeface="+mn-lt"/>
          <a:ea typeface="+mn-ea"/>
          <a:cs typeface="+mn-cs"/>
        </a:defRPr>
      </a:lvl7pPr>
      <a:lvl8pPr marL="3483364" algn="l" defTabSz="995249" rtl="0" eaLnBrk="1" latinLnBrk="0" hangingPunct="1">
        <a:defRPr sz="2000" kern="1200">
          <a:solidFill>
            <a:schemeClr val="tx1"/>
          </a:solidFill>
          <a:latin typeface="+mn-lt"/>
          <a:ea typeface="+mn-ea"/>
          <a:cs typeface="+mn-cs"/>
        </a:defRPr>
      </a:lvl8pPr>
      <a:lvl9pPr marL="3980988" algn="l" defTabSz="995249" rtl="0" eaLnBrk="1" latinLnBrk="0" hangingPunct="1">
        <a:defRPr sz="20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4338" name="Picture 19" descr="PPT_Header02"/>
          <p:cNvPicPr>
            <a:picLocks noChangeAspect="1" noChangeArrowheads="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0" y="7"/>
            <a:ext cx="10688638"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9"/>
          <p:cNvSpPr>
            <a:spLocks noGrp="1" noChangeArrowheads="1"/>
          </p:cNvSpPr>
          <p:nvPr>
            <p:ph type="title"/>
          </p:nvPr>
        </p:nvSpPr>
        <p:spPr bwMode="auto">
          <a:xfrm>
            <a:off x="763588" y="4802192"/>
            <a:ext cx="49577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39184" tIns="3919" rIns="39184" bIns="3919" numCol="1" anchor="t" anchorCtr="0" compatLnSpc="1">
            <a:prstTxWarp prst="textNoShape">
              <a:avLst/>
            </a:prstTxWarp>
          </a:bodyPr>
          <a:lstStyle/>
          <a:p>
            <a:pPr lvl="0"/>
            <a:r>
              <a:rPr lang="en-US"/>
              <a:t>Click to edit Master title style</a:t>
            </a:r>
            <a:endParaRPr lang="it-IT"/>
          </a:p>
        </p:txBody>
      </p:sp>
      <p:sp>
        <p:nvSpPr>
          <p:cNvPr id="14340" name="Rectangle 10"/>
          <p:cNvSpPr>
            <a:spLocks noGrp="1" noChangeArrowheads="1"/>
          </p:cNvSpPr>
          <p:nvPr>
            <p:ph type="body" idx="1"/>
          </p:nvPr>
        </p:nvSpPr>
        <p:spPr bwMode="auto">
          <a:xfrm>
            <a:off x="763588" y="5430845"/>
            <a:ext cx="7200900"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39184" tIns="3919" rIns="39184" bIns="3919" numCol="1" anchor="b" anchorCtr="0" compatLnSpc="1">
            <a:prstTxWarp prst="textNoShape">
              <a:avLst/>
            </a:prstTxWarp>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pic>
        <p:nvPicPr>
          <p:cNvPr id="14341" name="Picture 18" descr="signature"/>
          <p:cNvPicPr>
            <a:picLocks noChangeAspect="1" noChangeArrowheads="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4765" y="6978656"/>
            <a:ext cx="1068387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777" r:id="rId1"/>
    <p:sldLayoutId id="2147484778" r:id="rId2"/>
    <p:sldLayoutId id="2147484779" r:id="rId3"/>
    <p:sldLayoutId id="2147484780" r:id="rId4"/>
    <p:sldLayoutId id="2147484781" r:id="rId5"/>
    <p:sldLayoutId id="2147484782" r:id="rId6"/>
    <p:sldLayoutId id="2147484783" r:id="rId7"/>
    <p:sldLayoutId id="2147484784" r:id="rId8"/>
    <p:sldLayoutId id="2147484785" r:id="rId9"/>
    <p:sldLayoutId id="2147484786" r:id="rId10"/>
    <p:sldLayoutId id="2147484787" r:id="rId11"/>
    <p:sldLayoutId id="2147484788" r:id="rId12"/>
    <p:sldLayoutId id="2147484800" r:id="rId13"/>
    <p:sldLayoutId id="2147484807" r:id="rId14"/>
  </p:sldLayoutIdLst>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4800" b="1">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4800" b="1">
          <a:solidFill>
            <a:schemeClr val="bg1"/>
          </a:solidFill>
          <a:latin typeface="Verdana" pitchFamily="34" charset="0"/>
          <a:ea typeface="ＭＳ Ｐゴシック" charset="0"/>
          <a:cs typeface="ＭＳ Ｐゴシック" charset="0"/>
        </a:defRPr>
      </a:lvl2pPr>
      <a:lvl3pPr algn="l" rtl="0" eaLnBrk="0" fontAlgn="base" hangingPunct="0">
        <a:spcBef>
          <a:spcPct val="0"/>
        </a:spcBef>
        <a:spcAft>
          <a:spcPct val="0"/>
        </a:spcAft>
        <a:defRPr sz="4800" b="1">
          <a:solidFill>
            <a:schemeClr val="bg1"/>
          </a:solidFill>
          <a:latin typeface="Verdana" pitchFamily="34" charset="0"/>
          <a:ea typeface="ＭＳ Ｐゴシック" charset="0"/>
          <a:cs typeface="ＭＳ Ｐゴシック" charset="0"/>
        </a:defRPr>
      </a:lvl3pPr>
      <a:lvl4pPr algn="l" rtl="0" eaLnBrk="0" fontAlgn="base" hangingPunct="0">
        <a:spcBef>
          <a:spcPct val="0"/>
        </a:spcBef>
        <a:spcAft>
          <a:spcPct val="0"/>
        </a:spcAft>
        <a:defRPr sz="4800" b="1">
          <a:solidFill>
            <a:schemeClr val="bg1"/>
          </a:solidFill>
          <a:latin typeface="Verdana" pitchFamily="34" charset="0"/>
          <a:ea typeface="ＭＳ Ｐゴシック" charset="0"/>
          <a:cs typeface="ＭＳ Ｐゴシック" charset="0"/>
        </a:defRPr>
      </a:lvl4pPr>
      <a:lvl5pPr algn="l" rtl="0" eaLnBrk="0" fontAlgn="base" hangingPunct="0">
        <a:spcBef>
          <a:spcPct val="0"/>
        </a:spcBef>
        <a:spcAft>
          <a:spcPct val="0"/>
        </a:spcAft>
        <a:defRPr sz="4800" b="1">
          <a:solidFill>
            <a:schemeClr val="bg1"/>
          </a:solidFill>
          <a:latin typeface="Verdana" pitchFamily="34" charset="0"/>
          <a:ea typeface="ＭＳ Ｐゴシック" charset="0"/>
          <a:cs typeface="ＭＳ Ｐゴシック" charset="0"/>
        </a:defRPr>
      </a:lvl5pPr>
      <a:lvl6pPr marL="497637" algn="l" rtl="0" fontAlgn="base">
        <a:spcBef>
          <a:spcPct val="0"/>
        </a:spcBef>
        <a:spcAft>
          <a:spcPct val="0"/>
        </a:spcAft>
        <a:defRPr b="1">
          <a:solidFill>
            <a:schemeClr val="bg1"/>
          </a:solidFill>
          <a:latin typeface="Verdana" pitchFamily="34" charset="0"/>
        </a:defRPr>
      </a:lvl6pPr>
      <a:lvl7pPr marL="995278" algn="l" rtl="0" fontAlgn="base">
        <a:spcBef>
          <a:spcPct val="0"/>
        </a:spcBef>
        <a:spcAft>
          <a:spcPct val="0"/>
        </a:spcAft>
        <a:defRPr b="1">
          <a:solidFill>
            <a:schemeClr val="bg1"/>
          </a:solidFill>
          <a:latin typeface="Verdana" pitchFamily="34" charset="0"/>
        </a:defRPr>
      </a:lvl7pPr>
      <a:lvl8pPr marL="1492914" algn="l" rtl="0" fontAlgn="base">
        <a:spcBef>
          <a:spcPct val="0"/>
        </a:spcBef>
        <a:spcAft>
          <a:spcPct val="0"/>
        </a:spcAft>
        <a:defRPr b="1">
          <a:solidFill>
            <a:schemeClr val="bg1"/>
          </a:solidFill>
          <a:latin typeface="Verdana" pitchFamily="34" charset="0"/>
        </a:defRPr>
      </a:lvl8pPr>
      <a:lvl9pPr marL="1990552" algn="l" rtl="0" fontAlgn="base">
        <a:spcBef>
          <a:spcPct val="0"/>
        </a:spcBef>
        <a:spcAft>
          <a:spcPct val="0"/>
        </a:spcAft>
        <a:defRPr b="1">
          <a:solidFill>
            <a:schemeClr val="bg1"/>
          </a:solidFill>
          <a:latin typeface="Verdana" pitchFamily="34" charset="0"/>
        </a:defRPr>
      </a:lvl9pPr>
    </p:titleStyle>
    <p:bodyStyle>
      <a:lvl1pPr marL="368235" indent="-368235" algn="l" rtl="0" eaLnBrk="0" fontAlgn="base" hangingPunct="0">
        <a:lnSpc>
          <a:spcPct val="110000"/>
        </a:lnSpc>
        <a:spcBef>
          <a:spcPct val="20000"/>
        </a:spcBef>
        <a:spcAft>
          <a:spcPct val="0"/>
        </a:spcAft>
        <a:buClr>
          <a:srgbClr val="ED1B34"/>
        </a:buClr>
        <a:buChar char="•"/>
        <a:defRPr sz="1700">
          <a:solidFill>
            <a:schemeClr val="bg1"/>
          </a:solidFill>
          <a:latin typeface="+mn-lt"/>
          <a:ea typeface="ＭＳ Ｐゴシック" charset="0"/>
          <a:cs typeface="ＭＳ Ｐゴシック" charset="0"/>
        </a:defRPr>
      </a:lvl1pPr>
      <a:lvl2pPr marL="1331682" indent="-452359" algn="l" rtl="0" eaLnBrk="0" fontAlgn="base" hangingPunct="0">
        <a:spcBef>
          <a:spcPct val="20000"/>
        </a:spcBef>
        <a:spcAft>
          <a:spcPct val="0"/>
        </a:spcAft>
        <a:buClr>
          <a:srgbClr val="ED1B34"/>
        </a:buClr>
        <a:buFont typeface="NotesSoft-Bold" charset="0"/>
        <a:buChar char="–"/>
        <a:defRPr sz="3000">
          <a:solidFill>
            <a:schemeClr val="bg2"/>
          </a:solidFill>
          <a:latin typeface="NotesSoft-Bold" pitchFamily="2" charset="0"/>
          <a:ea typeface="ＭＳ Ｐゴシック" charset="0"/>
        </a:defRPr>
      </a:lvl2pPr>
      <a:lvl3pPr marL="1982443" indent="-452359" algn="l" rtl="0" eaLnBrk="0" fontAlgn="base" hangingPunct="0">
        <a:spcBef>
          <a:spcPct val="20000"/>
        </a:spcBef>
        <a:spcAft>
          <a:spcPct val="0"/>
        </a:spcAft>
        <a:buClr>
          <a:srgbClr val="ED1B34"/>
        </a:buClr>
        <a:buFont typeface="NotesSoft-Bold" charset="0"/>
        <a:buChar char="•"/>
        <a:defRPr sz="3000">
          <a:solidFill>
            <a:schemeClr val="bg2"/>
          </a:solidFill>
          <a:latin typeface="NotesSoft-Bold" pitchFamily="2" charset="0"/>
          <a:ea typeface="ＭＳ Ｐゴシック" charset="0"/>
        </a:defRPr>
      </a:lvl3pPr>
      <a:lvl4pPr marL="2634790" indent="-452359" algn="l" rtl="0" eaLnBrk="0" fontAlgn="base" hangingPunct="0">
        <a:spcBef>
          <a:spcPct val="20000"/>
        </a:spcBef>
        <a:spcAft>
          <a:spcPct val="0"/>
        </a:spcAft>
        <a:buClr>
          <a:srgbClr val="ED1B34"/>
        </a:buClr>
        <a:buFont typeface="NotesSoft-Bold" charset="0"/>
        <a:buChar char="–"/>
        <a:defRPr sz="3000">
          <a:solidFill>
            <a:schemeClr val="bg2"/>
          </a:solidFill>
          <a:latin typeface="NotesSoft-Bold" pitchFamily="2" charset="0"/>
          <a:ea typeface="ＭＳ Ｐゴシック" charset="0"/>
        </a:defRPr>
      </a:lvl4pPr>
      <a:lvl5pPr marL="3285553" indent="-452359" algn="l" rtl="0" eaLnBrk="0" fontAlgn="base" hangingPunct="0">
        <a:spcBef>
          <a:spcPct val="20000"/>
        </a:spcBef>
        <a:spcAft>
          <a:spcPct val="0"/>
        </a:spcAft>
        <a:buClr>
          <a:srgbClr val="ED1B34"/>
        </a:buClr>
        <a:buFont typeface="NotesSoft-Bold" charset="0"/>
        <a:buChar char="»"/>
        <a:defRPr sz="3000">
          <a:solidFill>
            <a:schemeClr val="bg2"/>
          </a:solidFill>
          <a:latin typeface="NotesSoft-Bold" pitchFamily="2" charset="0"/>
          <a:ea typeface="ＭＳ Ｐゴシック" charset="0"/>
        </a:defRPr>
      </a:lvl5pPr>
      <a:lvl6pPr marL="3787578" indent="-456170" algn="l" rtl="0" fontAlgn="base">
        <a:spcBef>
          <a:spcPct val="20000"/>
        </a:spcBef>
        <a:spcAft>
          <a:spcPct val="0"/>
        </a:spcAft>
        <a:buClr>
          <a:srgbClr val="ED1B34"/>
        </a:buClr>
        <a:buFont typeface="NotesSoft-Bold" pitchFamily="2" charset="0"/>
        <a:defRPr sz="3000">
          <a:solidFill>
            <a:schemeClr val="bg2"/>
          </a:solidFill>
          <a:latin typeface="NotesSoft-Bold" pitchFamily="2" charset="0"/>
        </a:defRPr>
      </a:lvl6pPr>
      <a:lvl7pPr marL="4285217" indent="-456170" algn="l" rtl="0" fontAlgn="base">
        <a:spcBef>
          <a:spcPct val="20000"/>
        </a:spcBef>
        <a:spcAft>
          <a:spcPct val="0"/>
        </a:spcAft>
        <a:buClr>
          <a:srgbClr val="ED1B34"/>
        </a:buClr>
        <a:buFont typeface="NotesSoft-Bold" pitchFamily="2" charset="0"/>
        <a:defRPr sz="3000">
          <a:solidFill>
            <a:schemeClr val="bg2"/>
          </a:solidFill>
          <a:latin typeface="NotesSoft-Bold" pitchFamily="2" charset="0"/>
        </a:defRPr>
      </a:lvl7pPr>
      <a:lvl8pPr marL="4782854" indent="-456170" algn="l" rtl="0" fontAlgn="base">
        <a:spcBef>
          <a:spcPct val="20000"/>
        </a:spcBef>
        <a:spcAft>
          <a:spcPct val="0"/>
        </a:spcAft>
        <a:buClr>
          <a:srgbClr val="ED1B34"/>
        </a:buClr>
        <a:buFont typeface="NotesSoft-Bold" pitchFamily="2" charset="0"/>
        <a:defRPr sz="3000">
          <a:solidFill>
            <a:schemeClr val="bg2"/>
          </a:solidFill>
          <a:latin typeface="NotesSoft-Bold" pitchFamily="2" charset="0"/>
        </a:defRPr>
      </a:lvl8pPr>
      <a:lvl9pPr marL="5280491" indent="-456170" algn="l" rtl="0" fontAlgn="base">
        <a:spcBef>
          <a:spcPct val="20000"/>
        </a:spcBef>
        <a:spcAft>
          <a:spcPct val="0"/>
        </a:spcAft>
        <a:buClr>
          <a:srgbClr val="ED1B34"/>
        </a:buClr>
        <a:buFont typeface="NotesSoft-Bold" pitchFamily="2" charset="0"/>
        <a:defRPr sz="3000">
          <a:solidFill>
            <a:schemeClr val="bg2"/>
          </a:solidFill>
          <a:latin typeface="NotesSoft-Bold" pitchFamily="2" charset="0"/>
        </a:defRPr>
      </a:lvl9pPr>
    </p:bodyStyle>
    <p:otherStyle>
      <a:defPPr>
        <a:defRPr lang="en-US"/>
      </a:defPPr>
      <a:lvl1pPr marL="0" algn="l" defTabSz="995278" rtl="0" eaLnBrk="1" latinLnBrk="0" hangingPunct="1">
        <a:defRPr sz="2000" kern="1200">
          <a:solidFill>
            <a:schemeClr val="tx1"/>
          </a:solidFill>
          <a:latin typeface="+mn-lt"/>
          <a:ea typeface="+mn-ea"/>
          <a:cs typeface="+mn-cs"/>
        </a:defRPr>
      </a:lvl1pPr>
      <a:lvl2pPr marL="497637" algn="l" defTabSz="995278" rtl="0" eaLnBrk="1" latinLnBrk="0" hangingPunct="1">
        <a:defRPr sz="2000" kern="1200">
          <a:solidFill>
            <a:schemeClr val="tx1"/>
          </a:solidFill>
          <a:latin typeface="+mn-lt"/>
          <a:ea typeface="+mn-ea"/>
          <a:cs typeface="+mn-cs"/>
        </a:defRPr>
      </a:lvl2pPr>
      <a:lvl3pPr marL="995278" algn="l" defTabSz="995278" rtl="0" eaLnBrk="1" latinLnBrk="0" hangingPunct="1">
        <a:defRPr sz="2000" kern="1200">
          <a:solidFill>
            <a:schemeClr val="tx1"/>
          </a:solidFill>
          <a:latin typeface="+mn-lt"/>
          <a:ea typeface="+mn-ea"/>
          <a:cs typeface="+mn-cs"/>
        </a:defRPr>
      </a:lvl3pPr>
      <a:lvl4pPr marL="1492914" algn="l" defTabSz="995278" rtl="0" eaLnBrk="1" latinLnBrk="0" hangingPunct="1">
        <a:defRPr sz="2000" kern="1200">
          <a:solidFill>
            <a:schemeClr val="tx1"/>
          </a:solidFill>
          <a:latin typeface="+mn-lt"/>
          <a:ea typeface="+mn-ea"/>
          <a:cs typeface="+mn-cs"/>
        </a:defRPr>
      </a:lvl4pPr>
      <a:lvl5pPr marL="1990552" algn="l" defTabSz="995278" rtl="0" eaLnBrk="1" latinLnBrk="0" hangingPunct="1">
        <a:defRPr sz="2000" kern="1200">
          <a:solidFill>
            <a:schemeClr val="tx1"/>
          </a:solidFill>
          <a:latin typeface="+mn-lt"/>
          <a:ea typeface="+mn-ea"/>
          <a:cs typeface="+mn-cs"/>
        </a:defRPr>
      </a:lvl5pPr>
      <a:lvl6pPr marL="2488187" algn="l" defTabSz="995278" rtl="0" eaLnBrk="1" latinLnBrk="0" hangingPunct="1">
        <a:defRPr sz="2000" kern="1200">
          <a:solidFill>
            <a:schemeClr val="tx1"/>
          </a:solidFill>
          <a:latin typeface="+mn-lt"/>
          <a:ea typeface="+mn-ea"/>
          <a:cs typeface="+mn-cs"/>
        </a:defRPr>
      </a:lvl6pPr>
      <a:lvl7pPr marL="2985833" algn="l" defTabSz="995278" rtl="0" eaLnBrk="1" latinLnBrk="0" hangingPunct="1">
        <a:defRPr sz="2000" kern="1200">
          <a:solidFill>
            <a:schemeClr val="tx1"/>
          </a:solidFill>
          <a:latin typeface="+mn-lt"/>
          <a:ea typeface="+mn-ea"/>
          <a:cs typeface="+mn-cs"/>
        </a:defRPr>
      </a:lvl7pPr>
      <a:lvl8pPr marL="3483465" algn="l" defTabSz="995278" rtl="0" eaLnBrk="1" latinLnBrk="0" hangingPunct="1">
        <a:defRPr sz="2000" kern="1200">
          <a:solidFill>
            <a:schemeClr val="tx1"/>
          </a:solidFill>
          <a:latin typeface="+mn-lt"/>
          <a:ea typeface="+mn-ea"/>
          <a:cs typeface="+mn-cs"/>
        </a:defRPr>
      </a:lvl8pPr>
      <a:lvl9pPr marL="3981104" algn="l" defTabSz="995278" rtl="0" eaLnBrk="1" latinLnBrk="0" hangingPunct="1">
        <a:defRPr sz="20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pic>
        <p:nvPicPr>
          <p:cNvPr id="11" name="Picture 10" descr="geo_logo.png"/>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184215" y="6972721"/>
            <a:ext cx="1040282" cy="439381"/>
          </a:xfrm>
          <a:prstGeom prst="rect">
            <a:avLst/>
          </a:prstGeom>
        </p:spPr>
      </p:pic>
      <p:pic>
        <p:nvPicPr>
          <p:cNvPr id="12" name="Picture 11" descr="ceos_logo.pn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462894" y="6911558"/>
            <a:ext cx="1476646" cy="551662"/>
          </a:xfrm>
          <a:prstGeom prst="rect">
            <a:avLst/>
          </a:prstGeom>
        </p:spPr>
      </p:pic>
      <p:sp>
        <p:nvSpPr>
          <p:cNvPr id="13" name="Footer Placeholder 4"/>
          <p:cNvSpPr>
            <a:spLocks noGrp="1"/>
          </p:cNvSpPr>
          <p:nvPr>
            <p:ph type="ftr" sz="quarter" idx="3"/>
          </p:nvPr>
        </p:nvSpPr>
        <p:spPr>
          <a:xfrm>
            <a:off x="4583873" y="6866886"/>
            <a:ext cx="2048940" cy="627851"/>
          </a:xfrm>
          <a:prstGeom prst="rect">
            <a:avLst/>
          </a:prstGeom>
        </p:spPr>
        <p:txBody>
          <a:bodyPr lIns="104287" tIns="52144" rIns="104287" bIns="52144"/>
          <a:lstStyle>
            <a:lvl1pPr algn="ctr">
              <a:defRPr sz="1200">
                <a:solidFill>
                  <a:srgbClr val="FFFFFF"/>
                </a:solidFill>
              </a:defRPr>
            </a:lvl1pPr>
          </a:lstStyle>
          <a:p>
            <a:pPr defTabSz="521437" fontAlgn="auto">
              <a:spcBef>
                <a:spcPts val="0"/>
              </a:spcBef>
              <a:spcAft>
                <a:spcPts val="0"/>
              </a:spcAft>
              <a:defRPr/>
            </a:pPr>
            <a:r>
              <a:rPr lang="en-US" b="1" dirty="0" smtClean="0">
                <a:latin typeface="Calibri"/>
                <a:ea typeface="+mn-ea"/>
                <a:cs typeface="+mn-cs"/>
              </a:rPr>
              <a:t>SDCG-8</a:t>
            </a:r>
          </a:p>
          <a:p>
            <a:pPr defTabSz="521437" fontAlgn="auto">
              <a:spcBef>
                <a:spcPts val="0"/>
              </a:spcBef>
              <a:spcAft>
                <a:spcPts val="0"/>
              </a:spcAft>
              <a:defRPr/>
            </a:pPr>
            <a:r>
              <a:rPr lang="en-US" b="1" dirty="0" smtClean="0">
                <a:latin typeface="Calibri"/>
                <a:ea typeface="+mn-ea"/>
                <a:cs typeface="+mn-cs"/>
              </a:rPr>
              <a:t>DLR, Bonn, Germany</a:t>
            </a:r>
            <a:endParaRPr lang="en-US" sz="1100" b="1" dirty="0" smtClean="0">
              <a:latin typeface="Calibri"/>
              <a:ea typeface="+mn-ea"/>
              <a:cs typeface="+mn-cs"/>
            </a:endParaRPr>
          </a:p>
          <a:p>
            <a:pPr defTabSz="521437" fontAlgn="auto">
              <a:spcBef>
                <a:spcPts val="0"/>
              </a:spcBef>
              <a:spcAft>
                <a:spcPts val="0"/>
              </a:spcAft>
              <a:defRPr/>
            </a:pPr>
            <a:r>
              <a:rPr lang="en-US" sz="1100" b="1" dirty="0" smtClean="0">
                <a:latin typeface="Calibri"/>
                <a:ea typeface="+mn-ea"/>
                <a:cs typeface="+mn-cs"/>
              </a:rPr>
              <a:t>September 23</a:t>
            </a:r>
            <a:r>
              <a:rPr lang="en-US" sz="1100" b="1" baseline="30000" dirty="0" smtClean="0">
                <a:latin typeface="Calibri"/>
                <a:ea typeface="+mn-ea"/>
                <a:cs typeface="+mn-cs"/>
              </a:rPr>
              <a:t>rd</a:t>
            </a:r>
            <a:r>
              <a:rPr lang="en-US" sz="1100" b="1" dirty="0" smtClean="0">
                <a:latin typeface="Calibri"/>
                <a:ea typeface="+mn-ea"/>
                <a:cs typeface="+mn-cs"/>
              </a:rPr>
              <a:t>-25</a:t>
            </a:r>
            <a:r>
              <a:rPr lang="en-US" sz="1100" b="1" baseline="30000" dirty="0" smtClean="0">
                <a:latin typeface="Calibri"/>
                <a:ea typeface="+mn-ea"/>
                <a:cs typeface="+mn-cs"/>
              </a:rPr>
              <a:t>th</a:t>
            </a:r>
            <a:r>
              <a:rPr lang="en-US" sz="1100" b="1" dirty="0" smtClean="0">
                <a:latin typeface="Calibri"/>
                <a:ea typeface="+mn-ea"/>
                <a:cs typeface="+mn-cs"/>
              </a:rPr>
              <a:t> 2015</a:t>
            </a:r>
            <a:endParaRPr lang="en-US" sz="1100" dirty="0" smtClean="0">
              <a:latin typeface="Calibri"/>
              <a:ea typeface="+mn-ea"/>
              <a:cs typeface="+mn-cs"/>
            </a:endParaRPr>
          </a:p>
          <a:p>
            <a:pPr defTabSz="521437" fontAlgn="auto">
              <a:spcBef>
                <a:spcPts val="0"/>
              </a:spcBef>
              <a:spcAft>
                <a:spcPts val="0"/>
              </a:spcAft>
            </a:pPr>
            <a:endParaRPr lang="en-US" dirty="0">
              <a:latin typeface="Calibri"/>
              <a:ea typeface="+mn-ea"/>
              <a:cs typeface="+mn-cs"/>
            </a:endParaRPr>
          </a:p>
        </p:txBody>
      </p:sp>
      <p:sp>
        <p:nvSpPr>
          <p:cNvPr id="14" name="Slide Number Placeholder 5"/>
          <p:cNvSpPr>
            <a:spLocks noGrp="1"/>
          </p:cNvSpPr>
          <p:nvPr>
            <p:ph type="sldNum" sz="quarter" idx="4"/>
          </p:nvPr>
        </p:nvSpPr>
        <p:spPr>
          <a:xfrm>
            <a:off x="9926034" y="6972721"/>
            <a:ext cx="596603" cy="402652"/>
          </a:xfrm>
          <a:prstGeom prst="rect">
            <a:avLst/>
          </a:prstGeom>
        </p:spPr>
        <p:txBody>
          <a:bodyPr lIns="104287" tIns="52144" rIns="104287" bIns="52144"/>
          <a:lstStyle>
            <a:lvl1pPr>
              <a:defRPr sz="1400">
                <a:solidFill>
                  <a:srgbClr val="FFFFFF"/>
                </a:solidFill>
              </a:defRPr>
            </a:lvl1pPr>
          </a:lstStyle>
          <a:p>
            <a:pPr algn="ctr" defTabSz="521437" fontAlgn="auto">
              <a:spcBef>
                <a:spcPts val="0"/>
              </a:spcBef>
              <a:spcAft>
                <a:spcPts val="0"/>
              </a:spcAft>
            </a:pPr>
            <a:fld id="{82D36AB3-2316-484A-8EF9-67EFC1B9B32B}" type="slidenum">
              <a:rPr lang="en-US" smtClean="0">
                <a:latin typeface="Calibri"/>
                <a:ea typeface="+mn-ea"/>
                <a:cs typeface="+mn-cs"/>
              </a:rPr>
              <a:pPr algn="ctr" defTabSz="521437" fontAlgn="auto">
                <a:spcBef>
                  <a:spcPts val="0"/>
                </a:spcBef>
                <a:spcAft>
                  <a:spcPts val="0"/>
                </a:spcAft>
              </a:pPr>
              <a:t>‹#›</a:t>
            </a:fld>
            <a:endParaRPr lang="en-US" dirty="0">
              <a:latin typeface="Calibri"/>
              <a:ea typeface="+mn-ea"/>
              <a:cs typeface="+mn-cs"/>
            </a:endParaRPr>
          </a:p>
        </p:txBody>
      </p:sp>
    </p:spTree>
    <p:extLst>
      <p:ext uri="{BB962C8B-B14F-4D97-AF65-F5344CB8AC3E}">
        <p14:creationId xmlns:p14="http://schemas.microsoft.com/office/powerpoint/2010/main" val="1138250139"/>
      </p:ext>
    </p:extLst>
  </p:cSld>
  <p:clrMap bg1="lt1" tx1="dk1" bg2="lt2" tx2="dk2" accent1="accent1" accent2="accent2" accent3="accent3" accent4="accent4" accent5="accent5" accent6="accent6" hlink="hlink" folHlink="folHlink"/>
  <p:sldLayoutIdLst>
    <p:sldLayoutId id="2147484809" r:id="rId1"/>
    <p:sldLayoutId id="2147484810" r:id="rId2"/>
  </p:sldLayoutIdLst>
  <p:hf hdr="0" dt="0"/>
  <p:txStyles>
    <p:titleStyle>
      <a:lvl1pPr algn="ctr" defTabSz="521437" rtl="0" eaLnBrk="1" latinLnBrk="0" hangingPunct="1">
        <a:spcBef>
          <a:spcPct val="0"/>
        </a:spcBef>
        <a:buNone/>
        <a:defRPr sz="5000" kern="1200">
          <a:solidFill>
            <a:schemeClr val="tx1"/>
          </a:solidFill>
          <a:latin typeface="+mj-lt"/>
          <a:ea typeface="+mj-ea"/>
          <a:cs typeface="+mj-cs"/>
        </a:defRPr>
      </a:lvl1pPr>
    </p:titleStyle>
    <p:bodyStyle>
      <a:lvl1pPr marL="391077" indent="-391077" algn="l" defTabSz="521437" rtl="0" eaLnBrk="1" latinLnBrk="0" hangingPunct="1">
        <a:spcBef>
          <a:spcPct val="20000"/>
        </a:spcBef>
        <a:buFont typeface="Arial"/>
        <a:buChar char="•"/>
        <a:defRPr sz="3600" kern="1200">
          <a:solidFill>
            <a:schemeClr val="tx1"/>
          </a:solidFill>
          <a:latin typeface="+mn-lt"/>
          <a:ea typeface="+mn-ea"/>
          <a:cs typeface="+mn-cs"/>
        </a:defRPr>
      </a:lvl1pPr>
      <a:lvl2pPr marL="847334" indent="-325898" algn="l" defTabSz="521437" rtl="0" eaLnBrk="1" latinLnBrk="0" hangingPunct="1">
        <a:spcBef>
          <a:spcPct val="20000"/>
        </a:spcBef>
        <a:buFont typeface="Arial"/>
        <a:buChar char="–"/>
        <a:defRPr sz="3200" kern="1200">
          <a:solidFill>
            <a:schemeClr val="tx1"/>
          </a:solidFill>
          <a:latin typeface="+mn-lt"/>
          <a:ea typeface="+mn-ea"/>
          <a:cs typeface="+mn-cs"/>
        </a:defRPr>
      </a:lvl2pPr>
      <a:lvl3pPr marL="1303592" indent="-260718" algn="l" defTabSz="521437" rtl="0" eaLnBrk="1" latinLnBrk="0" hangingPunct="1">
        <a:spcBef>
          <a:spcPct val="20000"/>
        </a:spcBef>
        <a:buFont typeface="Arial"/>
        <a:buChar char="•"/>
        <a:defRPr sz="2700" kern="1200">
          <a:solidFill>
            <a:schemeClr val="tx1"/>
          </a:solidFill>
          <a:latin typeface="+mn-lt"/>
          <a:ea typeface="+mn-ea"/>
          <a:cs typeface="+mn-cs"/>
        </a:defRPr>
      </a:lvl3pPr>
      <a:lvl4pPr marL="1825028" indent="-260718" algn="l" defTabSz="521437" rtl="0" eaLnBrk="1" latinLnBrk="0" hangingPunct="1">
        <a:spcBef>
          <a:spcPct val="20000"/>
        </a:spcBef>
        <a:buFont typeface="Arial"/>
        <a:buChar char="–"/>
        <a:defRPr sz="2300" kern="1200">
          <a:solidFill>
            <a:schemeClr val="tx1"/>
          </a:solidFill>
          <a:latin typeface="+mn-lt"/>
          <a:ea typeface="+mn-ea"/>
          <a:cs typeface="+mn-cs"/>
        </a:defRPr>
      </a:lvl4pPr>
      <a:lvl5pPr marL="2346465" indent="-260718" algn="l" defTabSz="521437" rtl="0" eaLnBrk="1" latinLnBrk="0" hangingPunct="1">
        <a:spcBef>
          <a:spcPct val="20000"/>
        </a:spcBef>
        <a:buFont typeface="Arial"/>
        <a:buChar char="»"/>
        <a:defRPr sz="2300" kern="1200">
          <a:solidFill>
            <a:schemeClr val="tx1"/>
          </a:solidFill>
          <a:latin typeface="+mn-lt"/>
          <a:ea typeface="+mn-ea"/>
          <a:cs typeface="+mn-cs"/>
        </a:defRPr>
      </a:lvl5pPr>
      <a:lvl6pPr marL="2867901" indent="-260718" algn="l" defTabSz="521437" rtl="0" eaLnBrk="1" latinLnBrk="0" hangingPunct="1">
        <a:spcBef>
          <a:spcPct val="20000"/>
        </a:spcBef>
        <a:buFont typeface="Arial"/>
        <a:buChar char="•"/>
        <a:defRPr sz="2300" kern="1200">
          <a:solidFill>
            <a:schemeClr val="tx1"/>
          </a:solidFill>
          <a:latin typeface="+mn-lt"/>
          <a:ea typeface="+mn-ea"/>
          <a:cs typeface="+mn-cs"/>
        </a:defRPr>
      </a:lvl6pPr>
      <a:lvl7pPr marL="3389338" indent="-260718" algn="l" defTabSz="521437" rtl="0" eaLnBrk="1" latinLnBrk="0" hangingPunct="1">
        <a:spcBef>
          <a:spcPct val="20000"/>
        </a:spcBef>
        <a:buFont typeface="Arial"/>
        <a:buChar char="•"/>
        <a:defRPr sz="2300" kern="1200">
          <a:solidFill>
            <a:schemeClr val="tx1"/>
          </a:solidFill>
          <a:latin typeface="+mn-lt"/>
          <a:ea typeface="+mn-ea"/>
          <a:cs typeface="+mn-cs"/>
        </a:defRPr>
      </a:lvl7pPr>
      <a:lvl8pPr marL="3910775" indent="-260718" algn="l" defTabSz="521437" rtl="0" eaLnBrk="1" latinLnBrk="0" hangingPunct="1">
        <a:spcBef>
          <a:spcPct val="20000"/>
        </a:spcBef>
        <a:buFont typeface="Arial"/>
        <a:buChar char="•"/>
        <a:defRPr sz="2300" kern="1200">
          <a:solidFill>
            <a:schemeClr val="tx1"/>
          </a:solidFill>
          <a:latin typeface="+mn-lt"/>
          <a:ea typeface="+mn-ea"/>
          <a:cs typeface="+mn-cs"/>
        </a:defRPr>
      </a:lvl8pPr>
      <a:lvl9pPr marL="4432211" indent="-260718" algn="l" defTabSz="521437" rtl="0" eaLnBrk="1" latinLnBrk="0" hangingPunct="1">
        <a:spcBef>
          <a:spcPct val="20000"/>
        </a:spcBef>
        <a:buFont typeface="Arial"/>
        <a:buChar char="•"/>
        <a:defRPr sz="2300" kern="1200">
          <a:solidFill>
            <a:schemeClr val="tx1"/>
          </a:solidFill>
          <a:latin typeface="+mn-lt"/>
          <a:ea typeface="+mn-ea"/>
          <a:cs typeface="+mn-cs"/>
        </a:defRPr>
      </a:lvl9pPr>
    </p:bodyStyle>
    <p:otherStyle>
      <a:defPPr>
        <a:defRPr lang="en-US"/>
      </a:defPPr>
      <a:lvl1pPr marL="0" algn="l" defTabSz="521437" rtl="0" eaLnBrk="1" latinLnBrk="0" hangingPunct="1">
        <a:defRPr sz="2100" kern="1200">
          <a:solidFill>
            <a:schemeClr val="tx1"/>
          </a:solidFill>
          <a:latin typeface="+mn-lt"/>
          <a:ea typeface="+mn-ea"/>
          <a:cs typeface="+mn-cs"/>
        </a:defRPr>
      </a:lvl1pPr>
      <a:lvl2pPr marL="521437" algn="l" defTabSz="521437" rtl="0" eaLnBrk="1" latinLnBrk="0" hangingPunct="1">
        <a:defRPr sz="2100" kern="1200">
          <a:solidFill>
            <a:schemeClr val="tx1"/>
          </a:solidFill>
          <a:latin typeface="+mn-lt"/>
          <a:ea typeface="+mn-ea"/>
          <a:cs typeface="+mn-cs"/>
        </a:defRPr>
      </a:lvl2pPr>
      <a:lvl3pPr marL="1042873" algn="l" defTabSz="521437" rtl="0" eaLnBrk="1" latinLnBrk="0" hangingPunct="1">
        <a:defRPr sz="2100" kern="1200">
          <a:solidFill>
            <a:schemeClr val="tx1"/>
          </a:solidFill>
          <a:latin typeface="+mn-lt"/>
          <a:ea typeface="+mn-ea"/>
          <a:cs typeface="+mn-cs"/>
        </a:defRPr>
      </a:lvl3pPr>
      <a:lvl4pPr marL="1564310" algn="l" defTabSz="521437" rtl="0" eaLnBrk="1" latinLnBrk="0" hangingPunct="1">
        <a:defRPr sz="2100" kern="1200">
          <a:solidFill>
            <a:schemeClr val="tx1"/>
          </a:solidFill>
          <a:latin typeface="+mn-lt"/>
          <a:ea typeface="+mn-ea"/>
          <a:cs typeface="+mn-cs"/>
        </a:defRPr>
      </a:lvl4pPr>
      <a:lvl5pPr marL="2085746" algn="l" defTabSz="521437" rtl="0" eaLnBrk="1" latinLnBrk="0" hangingPunct="1">
        <a:defRPr sz="2100" kern="1200">
          <a:solidFill>
            <a:schemeClr val="tx1"/>
          </a:solidFill>
          <a:latin typeface="+mn-lt"/>
          <a:ea typeface="+mn-ea"/>
          <a:cs typeface="+mn-cs"/>
        </a:defRPr>
      </a:lvl5pPr>
      <a:lvl6pPr marL="2607183" algn="l" defTabSz="521437" rtl="0" eaLnBrk="1" latinLnBrk="0" hangingPunct="1">
        <a:defRPr sz="2100" kern="1200">
          <a:solidFill>
            <a:schemeClr val="tx1"/>
          </a:solidFill>
          <a:latin typeface="+mn-lt"/>
          <a:ea typeface="+mn-ea"/>
          <a:cs typeface="+mn-cs"/>
        </a:defRPr>
      </a:lvl6pPr>
      <a:lvl7pPr marL="3128620" algn="l" defTabSz="521437" rtl="0" eaLnBrk="1" latinLnBrk="0" hangingPunct="1">
        <a:defRPr sz="2100" kern="1200">
          <a:solidFill>
            <a:schemeClr val="tx1"/>
          </a:solidFill>
          <a:latin typeface="+mn-lt"/>
          <a:ea typeface="+mn-ea"/>
          <a:cs typeface="+mn-cs"/>
        </a:defRPr>
      </a:lvl7pPr>
      <a:lvl8pPr marL="3650056" algn="l" defTabSz="521437" rtl="0" eaLnBrk="1" latinLnBrk="0" hangingPunct="1">
        <a:defRPr sz="2100" kern="1200">
          <a:solidFill>
            <a:schemeClr val="tx1"/>
          </a:solidFill>
          <a:latin typeface="+mn-lt"/>
          <a:ea typeface="+mn-ea"/>
          <a:cs typeface="+mn-cs"/>
        </a:defRPr>
      </a:lvl8pPr>
      <a:lvl9pPr marL="4171493" algn="l" defTabSz="521437"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Layout" Target="../slideLayouts/slideLayout1.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20.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oleObject" Target="../embeddings/Microsoft_Word_97_-_2004_Document1.doc"/><Relationship Id="rId8" Type="http://schemas.openxmlformats.org/officeDocument/2006/relationships/image" Target="../media/image29.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image" Target="../media/image35.png"/><Relationship Id="rId1" Type="http://schemas.openxmlformats.org/officeDocument/2006/relationships/slideLayout" Target="../slideLayouts/slideLayout17.xml"/><Relationship Id="rId2"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2.xml"/><Relationship Id="rId3"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3.xml"/><Relationship Id="rId3" Type="http://schemas.openxmlformats.org/officeDocument/2006/relationships/image" Target="../media/image3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3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 Id="rId3" Type="http://schemas.openxmlformats.org/officeDocument/2006/relationships/image" Target="../media/image3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14.xml"/><Relationship Id="rId2" Type="http://schemas.openxmlformats.org/officeDocument/2006/relationships/notesSlide" Target="../notesSlides/notesSlide18.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2.png"/><Relationship Id="rId5" Type="http://schemas.openxmlformats.org/officeDocument/2006/relationships/image" Target="../media/image44.png"/><Relationship Id="rId6" Type="http://schemas.openxmlformats.org/officeDocument/2006/relationships/image" Target="../media/image45.png"/><Relationship Id="rId1" Type="http://schemas.openxmlformats.org/officeDocument/2006/relationships/slideLayout" Target="../slideLayouts/slideLayout14.xml"/><Relationship Id="rId2" Type="http://schemas.openxmlformats.org/officeDocument/2006/relationships/notesSlide" Target="../notesSlides/notesSlide19.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2.png"/><Relationship Id="rId1" Type="http://schemas.openxmlformats.org/officeDocument/2006/relationships/slideLayout" Target="../slideLayouts/slideLayout14.xml"/><Relationship Id="rId2" Type="http://schemas.openxmlformats.org/officeDocument/2006/relationships/notesSlide" Target="../notesSlides/notesSlide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52.png"/><Relationship Id="rId7" Type="http://schemas.openxmlformats.org/officeDocument/2006/relationships/image" Target="../media/image53.png"/><Relationship Id="rId8" Type="http://schemas.openxmlformats.org/officeDocument/2006/relationships/image" Target="../media/image54.jpeg"/><Relationship Id="rId9" Type="http://schemas.openxmlformats.org/officeDocument/2006/relationships/image" Target="../media/image55.png"/><Relationship Id="rId1" Type="http://schemas.openxmlformats.org/officeDocument/2006/relationships/slideLayout" Target="../slideLayouts/slideLayout29.xml"/><Relationship Id="rId2"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 Id="rId3" Type="http://schemas.openxmlformats.org/officeDocument/2006/relationships/image" Target="../media/image5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 Id="rId3" Type="http://schemas.openxmlformats.org/officeDocument/2006/relationships/image" Target="../media/image5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 Id="rId3" Type="http://schemas.openxmlformats.org/officeDocument/2006/relationships/image" Target="../media/image5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 Id="rId3" Type="http://schemas.openxmlformats.org/officeDocument/2006/relationships/image" Target="../media/image5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 Id="rId3" Type="http://schemas.openxmlformats.org/officeDocument/2006/relationships/image" Target="../media/image5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hyperlink" Target="https://sentinel.esa.int/web/sentinel/missions/sentinel-1/mission-status"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19"/>
          <p:cNvSpPr>
            <a:spLocks noGrp="1" noChangeArrowheads="1"/>
          </p:cNvSpPr>
          <p:nvPr>
            <p:ph type="ctrTitle"/>
          </p:nvPr>
        </p:nvSpPr>
        <p:spPr>
          <a:xfrm>
            <a:off x="638181" y="1816105"/>
            <a:ext cx="9732963" cy="3416295"/>
          </a:xfrm>
        </p:spPr>
        <p:txBody>
          <a:bodyPr/>
          <a:lstStyle/>
          <a:p>
            <a:pPr algn="ctr"/>
            <a:r>
              <a:rPr lang="en-US" sz="3500" dirty="0">
                <a:solidFill>
                  <a:srgbClr val="5F5F5F"/>
                </a:solidFill>
                <a:latin typeface="Verdana" charset="0"/>
              </a:rPr>
              <a:t/>
            </a:r>
            <a:br>
              <a:rPr lang="en-US" sz="3500" dirty="0">
                <a:solidFill>
                  <a:srgbClr val="5F5F5F"/>
                </a:solidFill>
                <a:latin typeface="Verdana" charset="0"/>
              </a:rPr>
            </a:br>
            <a:r>
              <a:rPr lang="en-US" sz="4000" dirty="0" smtClean="0">
                <a:solidFill>
                  <a:srgbClr val="5F5F5F"/>
                </a:solidFill>
                <a:latin typeface="Verdana" charset="0"/>
              </a:rPr>
              <a:t>Core Mission Status: </a:t>
            </a:r>
            <a:br>
              <a:rPr lang="en-US" sz="4000" dirty="0" smtClean="0">
                <a:solidFill>
                  <a:srgbClr val="5F5F5F"/>
                </a:solidFill>
                <a:latin typeface="Verdana" charset="0"/>
              </a:rPr>
            </a:br>
            <a:r>
              <a:rPr lang="en-US" sz="4000" dirty="0" smtClean="0">
                <a:solidFill>
                  <a:srgbClr val="5F5F5F"/>
                </a:solidFill>
                <a:latin typeface="Verdana" charset="0"/>
              </a:rPr>
              <a:t>Sentinel-1 and -2</a:t>
            </a:r>
            <a:r>
              <a:rPr lang="en-US" sz="4000" dirty="0">
                <a:solidFill>
                  <a:srgbClr val="5F5F5F"/>
                </a:solidFill>
                <a:latin typeface="Verdana" charset="0"/>
              </a:rPr>
              <a:t/>
            </a:r>
            <a:br>
              <a:rPr lang="en-US" sz="4000" dirty="0">
                <a:solidFill>
                  <a:srgbClr val="5F5F5F"/>
                </a:solidFill>
                <a:latin typeface="Verdana" charset="0"/>
              </a:rPr>
            </a:br>
            <a:r>
              <a:rPr lang="en-US" sz="2000" dirty="0" smtClean="0">
                <a:solidFill>
                  <a:srgbClr val="5F5F5F"/>
                </a:solidFill>
                <a:latin typeface="Verdana" charset="0"/>
              </a:rPr>
              <a:t/>
            </a:r>
            <a:br>
              <a:rPr lang="en-US" sz="2000" dirty="0" smtClean="0">
                <a:solidFill>
                  <a:srgbClr val="5F5F5F"/>
                </a:solidFill>
                <a:latin typeface="Verdana" charset="0"/>
              </a:rPr>
            </a:br>
            <a:r>
              <a:rPr lang="en-US" sz="3200" dirty="0" smtClean="0">
                <a:solidFill>
                  <a:srgbClr val="5F5F5F"/>
                </a:solidFill>
                <a:latin typeface="Verdana" charset="0"/>
                <a:sym typeface="Wingdings"/>
              </a:rPr>
              <a:t></a:t>
            </a:r>
            <a:r>
              <a:rPr lang="en-US" sz="3200" dirty="0" smtClean="0">
                <a:solidFill>
                  <a:srgbClr val="5F5F5F"/>
                </a:solidFill>
                <a:latin typeface="Verdana" charset="0"/>
              </a:rPr>
              <a:t> Copernicus Ground</a:t>
            </a:r>
            <a:r>
              <a:rPr lang="en-US" sz="3200" dirty="0">
                <a:solidFill>
                  <a:srgbClr val="5F5F5F"/>
                </a:solidFill>
                <a:latin typeface="Verdana" charset="0"/>
              </a:rPr>
              <a:t> </a:t>
            </a:r>
            <a:r>
              <a:rPr lang="en-US" sz="3200" dirty="0" smtClean="0">
                <a:solidFill>
                  <a:srgbClr val="5F5F5F"/>
                </a:solidFill>
                <a:latin typeface="Verdana" charset="0"/>
              </a:rPr>
              <a:t>Segment </a:t>
            </a:r>
            <a:br>
              <a:rPr lang="en-US" sz="3200" dirty="0" smtClean="0">
                <a:solidFill>
                  <a:srgbClr val="5F5F5F"/>
                </a:solidFill>
                <a:latin typeface="Verdana" charset="0"/>
              </a:rPr>
            </a:br>
            <a:r>
              <a:rPr lang="en-US" sz="3200" dirty="0" smtClean="0">
                <a:solidFill>
                  <a:srgbClr val="5F5F5F"/>
                </a:solidFill>
                <a:latin typeface="Verdana" charset="0"/>
                <a:sym typeface="Wingdings"/>
              </a:rPr>
              <a:t> </a:t>
            </a:r>
            <a:r>
              <a:rPr lang="en-US" sz="3200" dirty="0" smtClean="0">
                <a:solidFill>
                  <a:srgbClr val="5F5F5F"/>
                </a:solidFill>
                <a:latin typeface="Verdana" charset="0"/>
              </a:rPr>
              <a:t>EC Global Land Service REDD</a:t>
            </a:r>
            <a:r>
              <a:rPr lang="en-US" sz="3200" dirty="0" smtClean="0">
                <a:solidFill>
                  <a:srgbClr val="5F5F5F"/>
                </a:solidFill>
                <a:latin typeface="Verdana" charset="0"/>
              </a:rPr>
              <a:t/>
            </a:r>
            <a:br>
              <a:rPr lang="en-US" sz="3200" dirty="0" smtClean="0">
                <a:solidFill>
                  <a:srgbClr val="5F5F5F"/>
                </a:solidFill>
                <a:latin typeface="Verdana" charset="0"/>
              </a:rPr>
            </a:br>
            <a:r>
              <a:rPr lang="en-US" sz="3200" dirty="0" smtClean="0">
                <a:solidFill>
                  <a:srgbClr val="5F5F5F"/>
                </a:solidFill>
                <a:latin typeface="Verdana" charset="0"/>
              </a:rPr>
              <a:t/>
            </a:r>
            <a:br>
              <a:rPr lang="en-US" sz="3200" dirty="0" smtClean="0">
                <a:solidFill>
                  <a:srgbClr val="5F5F5F"/>
                </a:solidFill>
                <a:latin typeface="Verdana" charset="0"/>
              </a:rPr>
            </a:br>
            <a:endParaRPr lang="en-GB" sz="3200" dirty="0">
              <a:solidFill>
                <a:srgbClr val="5F5F5F"/>
              </a:solidFill>
              <a:latin typeface="Verdana" charset="0"/>
            </a:endParaRPr>
          </a:p>
        </p:txBody>
      </p:sp>
      <p:sp>
        <p:nvSpPr>
          <p:cNvPr id="57368" name="Text Box 24"/>
          <p:cNvSpPr txBox="1">
            <a:spLocks noChangeArrowheads="1"/>
          </p:cNvSpPr>
          <p:nvPr/>
        </p:nvSpPr>
        <p:spPr bwMode="auto">
          <a:xfrm>
            <a:off x="527053" y="4605341"/>
            <a:ext cx="9937750" cy="287049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9525" tIns="49764" rIns="99525" bIns="49764">
            <a:spAutoFit/>
          </a:bodyPr>
          <a:lstStyle/>
          <a:p>
            <a:pPr>
              <a:spcBef>
                <a:spcPts val="0"/>
              </a:spcBef>
              <a:defRPr/>
            </a:pPr>
            <a:r>
              <a:rPr lang="en-GB" dirty="0">
                <a:solidFill>
                  <a:schemeClr val="accent1"/>
                </a:solidFill>
              </a:rPr>
              <a:t/>
            </a:r>
            <a:br>
              <a:rPr lang="en-GB" dirty="0">
                <a:solidFill>
                  <a:schemeClr val="accent1"/>
                </a:solidFill>
              </a:rPr>
            </a:br>
            <a:endParaRPr lang="en-GB" dirty="0" smtClean="0">
              <a:solidFill>
                <a:schemeClr val="accent1"/>
              </a:solidFill>
            </a:endParaRPr>
          </a:p>
          <a:p>
            <a:pPr>
              <a:spcBef>
                <a:spcPts val="0"/>
              </a:spcBef>
              <a:defRPr/>
            </a:pPr>
            <a:endParaRPr lang="en-GB" dirty="0">
              <a:solidFill>
                <a:schemeClr val="accent1"/>
              </a:solidFill>
            </a:endParaRPr>
          </a:p>
          <a:p>
            <a:pPr>
              <a:spcBef>
                <a:spcPts val="0"/>
              </a:spcBef>
              <a:defRPr/>
            </a:pPr>
            <a:endParaRPr lang="en-GB" dirty="0" smtClean="0">
              <a:solidFill>
                <a:schemeClr val="accent1"/>
              </a:solidFill>
            </a:endParaRPr>
          </a:p>
          <a:p>
            <a:pPr>
              <a:spcBef>
                <a:spcPts val="0"/>
              </a:spcBef>
              <a:defRPr/>
            </a:pPr>
            <a:endParaRPr lang="en-GB" dirty="0">
              <a:solidFill>
                <a:schemeClr val="accent1"/>
              </a:solidFill>
            </a:endParaRPr>
          </a:p>
          <a:p>
            <a:endParaRPr lang="en-GB" dirty="0" smtClean="0">
              <a:solidFill>
                <a:schemeClr val="accent1"/>
              </a:solidFill>
            </a:endParaRPr>
          </a:p>
          <a:p>
            <a:r>
              <a:rPr lang="en-GB" dirty="0" smtClean="0">
                <a:solidFill>
                  <a:srgbClr val="5F5F5F"/>
                </a:solidFill>
                <a:latin typeface="+mn-lt"/>
                <a:cs typeface="Times New Roman" charset="0"/>
              </a:rPr>
              <a:t>Frank Martin Seifert</a:t>
            </a:r>
          </a:p>
          <a:p>
            <a:pPr>
              <a:spcBef>
                <a:spcPts val="0"/>
              </a:spcBef>
              <a:defRPr/>
            </a:pPr>
            <a:r>
              <a:rPr lang="en-GB" dirty="0" smtClean="0">
                <a:solidFill>
                  <a:srgbClr val="5F5F5F"/>
                </a:solidFill>
                <a:latin typeface="+mn-lt"/>
                <a:cs typeface="Times New Roman" charset="0"/>
              </a:rPr>
              <a:t>EO </a:t>
            </a:r>
            <a:r>
              <a:rPr lang="en-GB" dirty="0">
                <a:solidFill>
                  <a:srgbClr val="5F5F5F"/>
                </a:solidFill>
                <a:latin typeface="+mn-lt"/>
                <a:cs typeface="Times New Roman" charset="0"/>
              </a:rPr>
              <a:t>Science and Applications Division</a:t>
            </a:r>
          </a:p>
          <a:p>
            <a:pPr>
              <a:spcBef>
                <a:spcPts val="0"/>
              </a:spcBef>
              <a:defRPr/>
            </a:pPr>
            <a:r>
              <a:rPr lang="en-GB" dirty="0">
                <a:solidFill>
                  <a:srgbClr val="5F5F5F"/>
                </a:solidFill>
                <a:latin typeface="+mn-lt"/>
                <a:cs typeface="Times New Roman" charset="0"/>
              </a:rPr>
              <a:t>ESA Earth Observation Programmes</a:t>
            </a:r>
          </a:p>
          <a:p>
            <a:pPr>
              <a:spcBef>
                <a:spcPts val="0"/>
              </a:spcBef>
              <a:defRPr/>
            </a:pPr>
            <a:endParaRPr lang="en-GB" dirty="0">
              <a:solidFill>
                <a:srgbClr val="5F5F5F"/>
              </a:solidFill>
              <a:latin typeface="+mn-lt"/>
              <a:cs typeface="Times New Roman" charset="0"/>
            </a:endParaRPr>
          </a:p>
        </p:txBody>
      </p:sp>
    </p:spTree>
  </p:cSld>
  <p:clrMapOvr>
    <a:overrideClrMapping bg1="lt1" tx1="dk1" bg2="lt2" tx2="dk2" accent1="accent1" accent2="accent2" accent3="accent3" accent4="accent4" accent5="accent5" accent6="accent6" hlink="hlink" folHlink="folHlink"/>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3"/>
          <p:cNvSpPr txBox="1">
            <a:spLocks noChangeArrowheads="1"/>
          </p:cNvSpPr>
          <p:nvPr/>
        </p:nvSpPr>
        <p:spPr bwMode="auto">
          <a:xfrm>
            <a:off x="630695" y="4178469"/>
            <a:ext cx="9174732" cy="2858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2" tIns="45978" rIns="91942" bIns="45978"/>
          <a:lstStyle>
            <a:lvl1pPr marL="381000" indent="-381000" eaLnBrk="0" hangingPunct="0">
              <a:defRPr sz="2400">
                <a:solidFill>
                  <a:schemeClr val="tx1"/>
                </a:solidFill>
                <a:latin typeface="Calibri" charset="0"/>
                <a:ea typeface="MS PGothic" charset="0"/>
                <a:cs typeface="MS PGothic" charset="0"/>
              </a:defRPr>
            </a:lvl1pPr>
            <a:lvl2pPr marL="838200" indent="-38100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buFont typeface="Arial"/>
              <a:buChar char="•"/>
              <a:defRPr/>
            </a:pPr>
            <a:endParaRPr lang="en-GB" sz="2300" dirty="0"/>
          </a:p>
          <a:p>
            <a:pPr marL="391065" indent="-391065">
              <a:buFont typeface="Wingdings" charset="0"/>
              <a:buChar char="è"/>
              <a:defRPr/>
            </a:pPr>
            <a:r>
              <a:rPr lang="en-GB" sz="2300" dirty="0"/>
              <a:t>The use of Sentinel-1B similarly to Sentinel-1A will basically allow to increase the observations frequency by a factor 2 overall </a:t>
            </a:r>
            <a:br>
              <a:rPr lang="en-GB" sz="2300" dirty="0"/>
            </a:br>
            <a:r>
              <a:rPr lang="en-GB" sz="2300" dirty="0"/>
              <a:t/>
            </a:r>
            <a:br>
              <a:rPr lang="en-GB" sz="2300" dirty="0"/>
            </a:br>
            <a:r>
              <a:rPr lang="en-GB" sz="2300" dirty="0"/>
              <a:t>In addition, specific strategies will be implemented to increase the global land mapping frequency, part of the so-called “</a:t>
            </a:r>
            <a:r>
              <a:rPr lang="en-GB" sz="2300" dirty="0" err="1"/>
              <a:t>zonal</a:t>
            </a:r>
            <a:r>
              <a:rPr lang="en-GB" sz="2300" dirty="0"/>
              <a:t> mapping”</a:t>
            </a:r>
            <a:endParaRPr lang="en-US" sz="2300" dirty="0"/>
          </a:p>
        </p:txBody>
      </p:sp>
      <p:sp>
        <p:nvSpPr>
          <p:cNvPr id="5" name="Rectangle 4"/>
          <p:cNvSpPr>
            <a:spLocks noChangeArrowheads="1"/>
          </p:cNvSpPr>
          <p:nvPr/>
        </p:nvSpPr>
        <p:spPr bwMode="auto">
          <a:xfrm>
            <a:off x="1388039" y="154058"/>
            <a:ext cx="7437511" cy="10083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2026" tIns="46018" rIns="92026" bIns="46018" anchor="ctr"/>
          <a:lstStyle/>
          <a:p>
            <a:pPr algn="ctr" eaLnBrk="0" hangingPunct="0">
              <a:defRPr/>
            </a:pPr>
            <a:r>
              <a:rPr lang="en-GB" sz="2500" b="1" dirty="0">
                <a:solidFill>
                  <a:prstClr val="white"/>
                </a:solidFill>
                <a:latin typeface="+mj-lt"/>
                <a:ea typeface="Verdana" pitchFamily="34" charset="0"/>
                <a:cs typeface="Calibri"/>
              </a:rPr>
              <a:t>INCLUSION OF SENTINEL-1B </a:t>
            </a:r>
          </a:p>
          <a:p>
            <a:pPr marL="391065" indent="-391065" algn="ctr" eaLnBrk="0" hangingPunct="0">
              <a:buFontTx/>
              <a:buChar char="-"/>
              <a:defRPr/>
            </a:pPr>
            <a:r>
              <a:rPr lang="en-GB" sz="2500" b="1" dirty="0">
                <a:solidFill>
                  <a:prstClr val="white"/>
                </a:solidFill>
                <a:latin typeface="+mj-lt"/>
                <a:ea typeface="Verdana" pitchFamily="34" charset="0"/>
                <a:cs typeface="Calibri"/>
              </a:rPr>
              <a:t>HIGH LEVEL STRATEGY –</a:t>
            </a:r>
          </a:p>
        </p:txBody>
      </p:sp>
      <p:pic>
        <p:nvPicPr>
          <p:cNvPr id="6"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04069" y="2113840"/>
            <a:ext cx="2990244" cy="1746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txBox="1">
            <a:spLocks noChangeArrowheads="1"/>
          </p:cNvSpPr>
          <p:nvPr/>
        </p:nvSpPr>
        <p:spPr bwMode="auto">
          <a:xfrm>
            <a:off x="4586774" y="2603753"/>
            <a:ext cx="818348" cy="908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2" tIns="45978" rIns="91942" bIns="45978"/>
          <a:lstStyle>
            <a:lvl1pPr marL="381000" indent="-381000" eaLnBrk="0" hangingPunct="0">
              <a:defRPr sz="2400">
                <a:solidFill>
                  <a:schemeClr val="tx1"/>
                </a:solidFill>
                <a:latin typeface="Calibri" charset="0"/>
                <a:ea typeface="MS PGothic" charset="0"/>
                <a:cs typeface="MS PGothic" charset="0"/>
              </a:defRPr>
            </a:lvl1pPr>
            <a:lvl2pPr marL="838200" indent="-38100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0" indent="0" algn="ctr" eaLnBrk="1" hangingPunct="1">
              <a:spcBef>
                <a:spcPct val="20000"/>
              </a:spcBef>
              <a:defRPr/>
            </a:pPr>
            <a:r>
              <a:rPr lang="en-GB" sz="4600" b="1" dirty="0">
                <a:solidFill>
                  <a:schemeClr val="accent2">
                    <a:lumMod val="25000"/>
                  </a:schemeClr>
                </a:solidFill>
                <a:latin typeface="Calibri"/>
                <a:ea typeface="ＭＳ Ｐゴシック" charset="0"/>
                <a:cs typeface="Calibri"/>
              </a:rPr>
              <a:t>+			</a:t>
            </a:r>
          </a:p>
        </p:txBody>
      </p:sp>
      <p:pic>
        <p:nvPicPr>
          <p:cNvPr id="9"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81007" y="2113840"/>
            <a:ext cx="2990244" cy="1746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097686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9153" name="TextBox 2"/>
          <p:cNvSpPr txBox="1">
            <a:spLocks noChangeArrowheads="1"/>
          </p:cNvSpPr>
          <p:nvPr/>
        </p:nvSpPr>
        <p:spPr bwMode="auto">
          <a:xfrm>
            <a:off x="6455864" y="1941482"/>
            <a:ext cx="4191950" cy="4683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spAutoFit/>
          </a:bodyPr>
          <a:lstStyle>
            <a:lvl1pPr marL="285750" indent="-285750"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buFont typeface="Arial" charset="0"/>
              <a:buChar char="•"/>
            </a:pPr>
            <a:r>
              <a:rPr lang="en-GB" sz="1700">
                <a:latin typeface="Calibri" charset="0"/>
                <a:cs typeface="Calibri" charset="0"/>
              </a:rPr>
              <a:t>IW mode, VV+VH polarisation, one pass</a:t>
            </a:r>
          </a:p>
          <a:p>
            <a:pPr eaLnBrk="1" hangingPunct="1">
              <a:buFont typeface="Arial" charset="0"/>
              <a:buChar char="•"/>
            </a:pPr>
            <a:endParaRPr lang="en-GB" sz="1700">
              <a:latin typeface="Calibri" charset="0"/>
              <a:cs typeface="Calibri" charset="0"/>
            </a:endParaRPr>
          </a:p>
          <a:p>
            <a:pPr eaLnBrk="1" hangingPunct="1">
              <a:buFont typeface="Arial" charset="0"/>
              <a:buChar char="•"/>
            </a:pPr>
            <a:r>
              <a:rPr lang="en-GB" sz="1700">
                <a:latin typeface="Calibri" charset="0"/>
                <a:cs typeface="Calibri" charset="0"/>
              </a:rPr>
              <a:t>Acquisitions following a zonal approach, prime acquisition windows prevailing regional dry season conditions</a:t>
            </a:r>
          </a:p>
          <a:p>
            <a:pPr eaLnBrk="1" hangingPunct="1">
              <a:buFont typeface="Arial" charset="0"/>
              <a:buChar char="•"/>
            </a:pPr>
            <a:endParaRPr lang="en-GB" sz="1700">
              <a:latin typeface="Calibri" charset="0"/>
              <a:cs typeface="Calibri" charset="0"/>
            </a:endParaRPr>
          </a:p>
          <a:p>
            <a:pPr eaLnBrk="1" hangingPunct="1">
              <a:buFont typeface="Arial" charset="0"/>
              <a:buChar char="•"/>
            </a:pPr>
            <a:r>
              <a:rPr lang="en-GB" sz="1700">
                <a:latin typeface="Calibri" charset="0"/>
                <a:cs typeface="Calibri" charset="0"/>
              </a:rPr>
              <a:t>Continuous acquisition zones (e.g. Tectonic active areas) become upgraded to dual polarisation whenever they fall into a regional zonal acquisition window</a:t>
            </a:r>
          </a:p>
          <a:p>
            <a:pPr eaLnBrk="1" hangingPunct="1">
              <a:buFont typeface="Arial" charset="0"/>
              <a:buChar char="•"/>
            </a:pPr>
            <a:endParaRPr lang="en-GB" sz="1700">
              <a:latin typeface="Calibri" charset="0"/>
              <a:cs typeface="Calibri" charset="0"/>
            </a:endParaRPr>
          </a:p>
          <a:p>
            <a:pPr eaLnBrk="1" hangingPunct="1">
              <a:buFont typeface="Arial" charset="0"/>
              <a:buChar char="•"/>
            </a:pPr>
            <a:r>
              <a:rPr lang="en-GB" sz="1700">
                <a:latin typeface="Calibri" charset="0"/>
                <a:cs typeface="Calibri" charset="0"/>
              </a:rPr>
              <a:t>Revisit per zone </a:t>
            </a:r>
            <a:r>
              <a:rPr lang="en-GB" sz="1700" b="1">
                <a:latin typeface="Calibri" charset="0"/>
                <a:cs typeface="Calibri" charset="0"/>
              </a:rPr>
              <a:t>several times a year</a:t>
            </a:r>
          </a:p>
          <a:p>
            <a:pPr eaLnBrk="1" hangingPunct="1">
              <a:buFont typeface="Arial" charset="0"/>
              <a:buChar char="•"/>
            </a:pPr>
            <a:endParaRPr lang="en-GB" sz="1700">
              <a:latin typeface="Calibri" charset="0"/>
              <a:cs typeface="Calibri" charset="0"/>
            </a:endParaRPr>
          </a:p>
          <a:p>
            <a:pPr eaLnBrk="1" hangingPunct="1">
              <a:buFont typeface="Arial" charset="0"/>
              <a:buChar char="•"/>
            </a:pPr>
            <a:r>
              <a:rPr lang="en-GB" sz="1700">
                <a:latin typeface="Calibri" charset="0"/>
                <a:cs typeface="Calibri" charset="0"/>
              </a:rPr>
              <a:t>Main driver: emergency reference mapping, low frequency global applications (e.g. forest mapping, land use, urban area mapping…) </a:t>
            </a:r>
          </a:p>
        </p:txBody>
      </p:sp>
      <p:pic>
        <p:nvPicPr>
          <p:cNvPr id="4915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2270" y="1440795"/>
            <a:ext cx="6416894" cy="585070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Rectangle 8"/>
          <p:cNvSpPr txBox="1">
            <a:spLocks noChangeArrowheads="1"/>
          </p:cNvSpPr>
          <p:nvPr/>
        </p:nvSpPr>
        <p:spPr bwMode="auto">
          <a:xfrm>
            <a:off x="1978141" y="365152"/>
            <a:ext cx="6936482" cy="887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nchor="ct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n-GB" sz="2500" b="1" dirty="0">
                <a:solidFill>
                  <a:schemeClr val="bg1"/>
                </a:solidFill>
                <a:latin typeface="+mj-lt"/>
              </a:rPr>
              <a:t>Sentinel-1 observation scenario</a:t>
            </a:r>
          </a:p>
          <a:p>
            <a:pPr algn="ctr" eaLnBrk="1" hangingPunct="1">
              <a:defRPr/>
            </a:pPr>
            <a:r>
              <a:rPr lang="en-GB" sz="2500" b="1" dirty="0" err="1">
                <a:solidFill>
                  <a:schemeClr val="bg1"/>
                </a:solidFill>
                <a:latin typeface="+mj-lt"/>
              </a:rPr>
              <a:t>Zonal</a:t>
            </a:r>
            <a:r>
              <a:rPr lang="en-GB" sz="2500" b="1" dirty="0">
                <a:solidFill>
                  <a:schemeClr val="bg1"/>
                </a:solidFill>
                <a:latin typeface="+mj-lt"/>
              </a:rPr>
              <a:t> mapping</a:t>
            </a:r>
          </a:p>
        </p:txBody>
      </p:sp>
    </p:spTree>
    <p:extLst>
      <p:ext uri="{BB962C8B-B14F-4D97-AF65-F5344CB8AC3E}">
        <p14:creationId xmlns:p14="http://schemas.microsoft.com/office/powerpoint/2010/main" val="6926372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ZoneTexte 24"/>
          <p:cNvSpPr txBox="1">
            <a:spLocks noChangeArrowheads="1"/>
          </p:cNvSpPr>
          <p:nvPr/>
        </p:nvSpPr>
        <p:spPr bwMode="auto">
          <a:xfrm>
            <a:off x="461963" y="207963"/>
            <a:ext cx="8545512" cy="839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519" tIns="49760" rIns="99519" bIns="49760">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fr-FR" b="1" dirty="0" smtClean="0">
                <a:solidFill>
                  <a:schemeClr val="bg1"/>
                </a:solidFill>
              </a:rPr>
              <a:t>Forest Classification in Central Sumatra </a:t>
            </a:r>
            <a:r>
              <a:rPr lang="fr-FR" b="1" dirty="0" err="1" smtClean="0">
                <a:solidFill>
                  <a:schemeClr val="bg1"/>
                </a:solidFill>
              </a:rPr>
              <a:t>based</a:t>
            </a:r>
            <a:r>
              <a:rPr lang="fr-FR" b="1" dirty="0" smtClean="0">
                <a:solidFill>
                  <a:schemeClr val="bg1"/>
                </a:solidFill>
              </a:rPr>
              <a:t> on Sentinel-1 Dual-Pol Data</a:t>
            </a:r>
            <a:endParaRPr lang="fr-FR" b="1" dirty="0">
              <a:solidFill>
                <a:schemeClr val="bg1"/>
              </a:solidFill>
            </a:endParaRPr>
          </a:p>
        </p:txBody>
      </p:sp>
      <p:sp>
        <p:nvSpPr>
          <p:cNvPr id="14" name="Rectangle 13"/>
          <p:cNvSpPr/>
          <p:nvPr/>
        </p:nvSpPr>
        <p:spPr>
          <a:xfrm>
            <a:off x="0" y="7187840"/>
            <a:ext cx="2562823" cy="305468"/>
          </a:xfrm>
          <a:prstGeom prst="rect">
            <a:avLst/>
          </a:prstGeom>
        </p:spPr>
        <p:txBody>
          <a:bodyPr wrap="square" lIns="99551" tIns="49775" rIns="99551" bIns="49775">
            <a:spAutoFit/>
          </a:bodyPr>
          <a:lstStyle/>
          <a:p>
            <a:r>
              <a:rPr lang="nl-NL" sz="1300" b="1" dirty="0">
                <a:solidFill>
                  <a:schemeClr val="bg1">
                    <a:lumMod val="65000"/>
                  </a:schemeClr>
                </a:solidFill>
              </a:rPr>
              <a:t>Processing </a:t>
            </a:r>
            <a:r>
              <a:rPr lang="nl-NL" sz="1300" b="1" dirty="0" err="1">
                <a:solidFill>
                  <a:schemeClr val="bg1">
                    <a:lumMod val="65000"/>
                  </a:schemeClr>
                </a:solidFill>
              </a:rPr>
              <a:t>by</a:t>
            </a:r>
            <a:r>
              <a:rPr lang="nl-NL" sz="1300" b="1" dirty="0">
                <a:solidFill>
                  <a:schemeClr val="bg1">
                    <a:lumMod val="65000"/>
                  </a:schemeClr>
                </a:solidFill>
              </a:rPr>
              <a:t> </a:t>
            </a:r>
            <a:r>
              <a:rPr lang="nl-NL" sz="1300" b="1" dirty="0" err="1">
                <a:solidFill>
                  <a:schemeClr val="bg1">
                    <a:lumMod val="65000"/>
                  </a:schemeClr>
                </a:solidFill>
              </a:rPr>
              <a:t>SarVision</a:t>
            </a:r>
            <a:endParaRPr lang="nl-NL" sz="1300" b="1" dirty="0">
              <a:solidFill>
                <a:schemeClr val="bg1">
                  <a:lumMod val="65000"/>
                </a:schemeClr>
              </a:solidFill>
            </a:endParaRPr>
          </a:p>
        </p:txBody>
      </p:sp>
      <p:pic>
        <p:nvPicPr>
          <p:cNvPr id="10"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404047" y="7102290"/>
            <a:ext cx="4193235" cy="460559"/>
          </a:xfrm>
          <a:prstGeom prst="rect">
            <a:avLst/>
          </a:prstGeom>
          <a:noFill/>
          <a:ln w="9525">
            <a:noFill/>
            <a:miter lim="800000"/>
            <a:headEnd/>
            <a:tailEnd/>
          </a:ln>
        </p:spPr>
      </p:pic>
      <p:sp>
        <p:nvSpPr>
          <p:cNvPr id="2" name="Rectangle 1"/>
          <p:cNvSpPr/>
          <p:nvPr/>
        </p:nvSpPr>
        <p:spPr>
          <a:xfrm>
            <a:off x="2" y="6415490"/>
            <a:ext cx="10688637" cy="654520"/>
          </a:xfrm>
          <a:prstGeom prst="rect">
            <a:avLst/>
          </a:prstGeom>
          <a:solidFill>
            <a:srgbClr val="9BBB59">
              <a:alpha val="70000"/>
            </a:srgbClr>
          </a:solidFill>
        </p:spPr>
        <p:txBody>
          <a:bodyPr wrap="square" lIns="99551" tIns="49775" rIns="99551" bIns="49775">
            <a:spAutoFit/>
          </a:bodyPr>
          <a:lstStyle/>
          <a:p>
            <a:pPr algn="ctr"/>
            <a:r>
              <a:rPr lang="en-US" dirty="0">
                <a:solidFill>
                  <a:schemeClr val="bg1"/>
                </a:solidFill>
              </a:rPr>
              <a:t>Sentinel-1A image over Sumatra in June 2015, </a:t>
            </a:r>
            <a:br>
              <a:rPr lang="en-US" dirty="0">
                <a:solidFill>
                  <a:schemeClr val="bg1"/>
                </a:solidFill>
              </a:rPr>
            </a:br>
            <a:r>
              <a:rPr lang="en-US" dirty="0">
                <a:solidFill>
                  <a:schemeClr val="bg1"/>
                </a:solidFill>
              </a:rPr>
              <a:t>classification of oil palm and pulp plantations</a:t>
            </a:r>
          </a:p>
        </p:txBody>
      </p:sp>
      <p:grpSp>
        <p:nvGrpSpPr>
          <p:cNvPr id="6" name="Group 5"/>
          <p:cNvGrpSpPr/>
          <p:nvPr/>
        </p:nvGrpSpPr>
        <p:grpSpPr>
          <a:xfrm>
            <a:off x="0" y="1307159"/>
            <a:ext cx="10688638" cy="5822873"/>
            <a:chOff x="0" y="1185333"/>
            <a:chExt cx="9906000" cy="5280187"/>
          </a:xfrm>
        </p:grpSpPr>
        <p:pic>
          <p:nvPicPr>
            <p:cNvPr id="9" name="Picture 6" descr="C:\00_RSPO_RT13\Sumatra-Fires-Zoom-01-base-sv-outline.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1185333"/>
              <a:ext cx="9906000" cy="5280187"/>
            </a:xfrm>
            <a:prstGeom prst="rect">
              <a:avLst/>
            </a:prstGeom>
            <a:noFill/>
          </p:spPr>
        </p:pic>
        <p:sp>
          <p:nvSpPr>
            <p:cNvPr id="11" name="TextBox 10"/>
            <p:cNvSpPr txBox="1"/>
            <p:nvPr/>
          </p:nvSpPr>
          <p:spPr>
            <a:xfrm>
              <a:off x="896990" y="2943103"/>
              <a:ext cx="2690970" cy="320956"/>
            </a:xfrm>
            <a:prstGeom prst="rect">
              <a:avLst/>
            </a:prstGeom>
            <a:noFill/>
          </p:spPr>
          <p:txBody>
            <a:bodyPr wrap="square" rtlCol="0">
              <a:spAutoFit/>
            </a:bodyPr>
            <a:lstStyle/>
            <a:p>
              <a:r>
                <a:rPr lang="nl-NL" sz="1700" b="1" dirty="0">
                  <a:solidFill>
                    <a:schemeClr val="bg1"/>
                  </a:solidFill>
                </a:rPr>
                <a:t>Oil palm </a:t>
              </a:r>
              <a:r>
                <a:rPr lang="nl-NL" sz="1700" b="1" dirty="0" err="1">
                  <a:solidFill>
                    <a:schemeClr val="bg1"/>
                  </a:solidFill>
                </a:rPr>
                <a:t>estates</a:t>
              </a:r>
              <a:endParaRPr lang="nl-NL" sz="1700" b="1" dirty="0">
                <a:solidFill>
                  <a:schemeClr val="bg1"/>
                </a:solidFill>
              </a:endParaRPr>
            </a:p>
          </p:txBody>
        </p:sp>
        <p:sp>
          <p:nvSpPr>
            <p:cNvPr id="12" name="TextBox 11"/>
            <p:cNvSpPr txBox="1"/>
            <p:nvPr/>
          </p:nvSpPr>
          <p:spPr>
            <a:xfrm>
              <a:off x="6727424" y="2710991"/>
              <a:ext cx="1619298" cy="558184"/>
            </a:xfrm>
            <a:prstGeom prst="rect">
              <a:avLst/>
            </a:prstGeom>
            <a:noFill/>
          </p:spPr>
          <p:txBody>
            <a:bodyPr wrap="square" rtlCol="0">
              <a:spAutoFit/>
            </a:bodyPr>
            <a:lstStyle/>
            <a:p>
              <a:r>
                <a:rPr lang="nl-NL" sz="1700" b="1" dirty="0">
                  <a:solidFill>
                    <a:schemeClr val="bg1"/>
                  </a:solidFill>
                </a:rPr>
                <a:t>Pulp </a:t>
              </a:r>
              <a:br>
                <a:rPr lang="nl-NL" sz="1700" b="1" dirty="0">
                  <a:solidFill>
                    <a:schemeClr val="bg1"/>
                  </a:solidFill>
                </a:rPr>
              </a:br>
              <a:r>
                <a:rPr lang="nl-NL" sz="1700" b="1" dirty="0" err="1">
                  <a:solidFill>
                    <a:schemeClr val="bg1"/>
                  </a:solidFill>
                </a:rPr>
                <a:t>plantations</a:t>
              </a:r>
              <a:endParaRPr lang="nl-NL" sz="1700" b="1" dirty="0">
                <a:solidFill>
                  <a:schemeClr val="bg1"/>
                </a:solidFill>
              </a:endParaRPr>
            </a:p>
          </p:txBody>
        </p:sp>
        <p:sp>
          <p:nvSpPr>
            <p:cNvPr id="13" name="TextBox 12"/>
            <p:cNvSpPr txBox="1"/>
            <p:nvPr/>
          </p:nvSpPr>
          <p:spPr>
            <a:xfrm>
              <a:off x="4372826" y="3987605"/>
              <a:ext cx="2242475" cy="558184"/>
            </a:xfrm>
            <a:prstGeom prst="rect">
              <a:avLst/>
            </a:prstGeom>
            <a:noFill/>
          </p:spPr>
          <p:txBody>
            <a:bodyPr wrap="square" rtlCol="0">
              <a:spAutoFit/>
            </a:bodyPr>
            <a:lstStyle/>
            <a:p>
              <a:pPr algn="l"/>
              <a:r>
                <a:rPr lang="nl-NL" sz="1700" b="1" dirty="0">
                  <a:solidFill>
                    <a:schemeClr val="bg1"/>
                  </a:solidFill>
                </a:rPr>
                <a:t>Oil palm </a:t>
              </a:r>
              <a:br>
                <a:rPr lang="nl-NL" sz="1700" b="1" dirty="0">
                  <a:solidFill>
                    <a:schemeClr val="bg1"/>
                  </a:solidFill>
                </a:rPr>
              </a:br>
              <a:r>
                <a:rPr lang="nl-NL" sz="1700" b="1" dirty="0" err="1">
                  <a:solidFill>
                    <a:schemeClr val="bg1"/>
                  </a:solidFill>
                </a:rPr>
                <a:t>smallholders</a:t>
              </a:r>
              <a:endParaRPr lang="nl-NL" sz="1700" b="1" dirty="0">
                <a:solidFill>
                  <a:schemeClr val="bg1"/>
                </a:solidFill>
              </a:endParaRPr>
            </a:p>
          </p:txBody>
        </p:sp>
        <p:sp>
          <p:nvSpPr>
            <p:cNvPr id="15" name="TextBox 14"/>
            <p:cNvSpPr txBox="1"/>
            <p:nvPr/>
          </p:nvSpPr>
          <p:spPr>
            <a:xfrm>
              <a:off x="7852831" y="2177458"/>
              <a:ext cx="1619298" cy="320956"/>
            </a:xfrm>
            <a:prstGeom prst="rect">
              <a:avLst/>
            </a:prstGeom>
            <a:noFill/>
          </p:spPr>
          <p:txBody>
            <a:bodyPr wrap="square" rtlCol="0">
              <a:spAutoFit/>
            </a:bodyPr>
            <a:lstStyle/>
            <a:p>
              <a:r>
                <a:rPr lang="nl-NL" sz="1700" b="1" dirty="0" err="1">
                  <a:solidFill>
                    <a:schemeClr val="bg1"/>
                  </a:solidFill>
                </a:rPr>
                <a:t>Peatforest</a:t>
              </a:r>
              <a:endParaRPr lang="nl-NL" sz="1700" b="1" dirty="0">
                <a:solidFill>
                  <a:schemeClr val="bg1"/>
                </a:solidFill>
              </a:endParaRPr>
            </a:p>
          </p:txBody>
        </p:sp>
        <p:sp>
          <p:nvSpPr>
            <p:cNvPr id="19" name="TextBox 18"/>
            <p:cNvSpPr txBox="1"/>
            <p:nvPr/>
          </p:nvSpPr>
          <p:spPr>
            <a:xfrm>
              <a:off x="6015383" y="1262637"/>
              <a:ext cx="1926350" cy="558184"/>
            </a:xfrm>
            <a:prstGeom prst="rect">
              <a:avLst/>
            </a:prstGeom>
            <a:noFill/>
          </p:spPr>
          <p:txBody>
            <a:bodyPr wrap="square" rtlCol="0">
              <a:spAutoFit/>
            </a:bodyPr>
            <a:lstStyle/>
            <a:p>
              <a:r>
                <a:rPr lang="nl-NL" sz="1700" b="1" dirty="0" err="1">
                  <a:solidFill>
                    <a:schemeClr val="bg1"/>
                  </a:solidFill>
                </a:rPr>
                <a:t>Logged</a:t>
              </a:r>
              <a:r>
                <a:rPr lang="nl-NL" sz="1700" b="1" dirty="0">
                  <a:solidFill>
                    <a:schemeClr val="bg1"/>
                  </a:solidFill>
                </a:rPr>
                <a:t> peat swamp </a:t>
              </a:r>
              <a:r>
                <a:rPr lang="nl-NL" sz="1700" b="1" dirty="0" err="1">
                  <a:solidFill>
                    <a:schemeClr val="bg1"/>
                  </a:solidFill>
                </a:rPr>
                <a:t>forest</a:t>
              </a:r>
              <a:endParaRPr lang="nl-NL" sz="1700" b="1" dirty="0">
                <a:solidFill>
                  <a:schemeClr val="bg1"/>
                </a:solidFill>
              </a:endParaRPr>
            </a:p>
          </p:txBody>
        </p:sp>
      </p:grpSp>
    </p:spTree>
    <p:extLst>
      <p:ext uri="{BB962C8B-B14F-4D97-AF65-F5344CB8AC3E}">
        <p14:creationId xmlns:p14="http://schemas.microsoft.com/office/powerpoint/2010/main" val="7540273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8618631" y="6773328"/>
            <a:ext cx="1879507" cy="575734"/>
          </a:xfrm>
          <a:prstGeom prst="rect">
            <a:avLst/>
          </a:prstGeom>
          <a:solidFill>
            <a:srgbClr val="FFFFFF"/>
          </a:solidFill>
        </p:spPr>
        <p:txBody>
          <a:bodyPr wrap="square" rtlCol="0">
            <a:spAutoFit/>
          </a:bodyPr>
          <a:lstStyle/>
          <a:p>
            <a:endParaRPr lang="en-GB" dirty="0"/>
          </a:p>
        </p:txBody>
      </p:sp>
      <p:pic>
        <p:nvPicPr>
          <p:cNvPr id="16" name="Image 157" descr="subset2_date.png"/>
          <p:cNvPicPr>
            <a:picLocks noGrp="1" noChangeAspect="1"/>
          </p:cNvPicPr>
          <p:nvPr>
            <p:ph idx="1"/>
          </p:nvPr>
        </p:nvPicPr>
        <p:blipFill>
          <a:blip r:embed="rId3" cstate="screen">
            <a:extLst>
              <a:ext uri="{28A0092B-C50C-407E-A947-70E740481C1C}">
                <a14:useLocalDpi xmlns:a14="http://schemas.microsoft.com/office/drawing/2010/main"/>
              </a:ext>
            </a:extLst>
          </a:blip>
          <a:srcRect l="13232" t="6885" r="1868" b="10040"/>
          <a:stretch>
            <a:fillRect/>
          </a:stretch>
        </p:blipFill>
        <p:spPr bwMode="auto">
          <a:xfrm>
            <a:off x="2216215" y="1321199"/>
            <a:ext cx="6149130" cy="3608658"/>
          </a:xfrm>
          <a:prstGeom prst="rect">
            <a:avLst/>
          </a:prstGeom>
          <a:noFill/>
          <a:ln w="9525">
            <a:noFill/>
            <a:miter lim="800000"/>
            <a:headEnd/>
            <a:tailEnd/>
          </a:ln>
        </p:spPr>
      </p:pic>
      <p:grpSp>
        <p:nvGrpSpPr>
          <p:cNvPr id="5" name="Groupe 178"/>
          <p:cNvGrpSpPr>
            <a:grpSpLocks/>
          </p:cNvGrpSpPr>
          <p:nvPr/>
        </p:nvGrpSpPr>
        <p:grpSpPr bwMode="auto">
          <a:xfrm>
            <a:off x="1315522" y="4892510"/>
            <a:ext cx="3829892" cy="2655016"/>
            <a:chOff x="16346032" y="9361017"/>
            <a:chExt cx="3596703" cy="2879975"/>
          </a:xfrm>
        </p:grpSpPr>
        <p:pic>
          <p:nvPicPr>
            <p:cNvPr id="7" name="Image 171" descr="GoogleEarth_15102014.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346032" y="9361017"/>
              <a:ext cx="3596703" cy="2879975"/>
            </a:xfrm>
            <a:prstGeom prst="rect">
              <a:avLst/>
            </a:prstGeom>
            <a:noFill/>
            <a:ln w="9525">
              <a:noFill/>
              <a:miter lim="800000"/>
              <a:headEnd/>
              <a:tailEnd/>
            </a:ln>
          </p:spPr>
        </p:pic>
        <p:sp>
          <p:nvSpPr>
            <p:cNvPr id="8" name="ZoneTexte 7"/>
            <p:cNvSpPr txBox="1"/>
            <p:nvPr/>
          </p:nvSpPr>
          <p:spPr>
            <a:xfrm>
              <a:off x="16346032" y="11769830"/>
              <a:ext cx="1705263" cy="400625"/>
            </a:xfrm>
            <a:prstGeom prst="rect">
              <a:avLst/>
            </a:prstGeom>
            <a:noFill/>
          </p:spPr>
          <p:txBody>
            <a:bodyPr wrap="none">
              <a:spAutoFit/>
            </a:bodyPr>
            <a:lstStyle/>
            <a:p>
              <a:pPr>
                <a:defRPr/>
              </a:pPr>
              <a:r>
                <a:rPr lang="fr-FR" b="1" dirty="0">
                  <a:solidFill>
                    <a:schemeClr val="bg1"/>
                  </a:solidFill>
                  <a:latin typeface="+mn-lt"/>
                </a:rPr>
                <a:t>15/10/2014</a:t>
              </a:r>
            </a:p>
          </p:txBody>
        </p:sp>
      </p:grpSp>
      <p:pic>
        <p:nvPicPr>
          <p:cNvPr id="10" name="Image 172" descr="GoogleEarth_18022016.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316064" y="4892511"/>
            <a:ext cx="3525661" cy="2662611"/>
          </a:xfrm>
          <a:prstGeom prst="rect">
            <a:avLst/>
          </a:prstGeom>
          <a:noFill/>
          <a:ln w="9525">
            <a:noFill/>
            <a:miter lim="800000"/>
            <a:headEnd/>
            <a:tailEnd/>
          </a:ln>
        </p:spPr>
      </p:pic>
      <p:sp>
        <p:nvSpPr>
          <p:cNvPr id="3" name="Rectangle 2"/>
          <p:cNvSpPr/>
          <p:nvPr/>
        </p:nvSpPr>
        <p:spPr>
          <a:xfrm>
            <a:off x="5331685" y="7132172"/>
            <a:ext cx="1832198" cy="377517"/>
          </a:xfrm>
          <a:prstGeom prst="rect">
            <a:avLst/>
          </a:prstGeom>
        </p:spPr>
        <p:txBody>
          <a:bodyPr wrap="none" lIns="99549" tIns="49773" rIns="99549" bIns="49773">
            <a:spAutoFit/>
          </a:bodyPr>
          <a:lstStyle/>
          <a:p>
            <a:pPr>
              <a:defRPr/>
            </a:pPr>
            <a:r>
              <a:rPr lang="fr-FR" b="1" dirty="0">
                <a:solidFill>
                  <a:schemeClr val="bg1"/>
                </a:solidFill>
              </a:rPr>
              <a:t>18/02/2016</a:t>
            </a:r>
          </a:p>
        </p:txBody>
      </p:sp>
      <p:sp>
        <p:nvSpPr>
          <p:cNvPr id="11" name="ZoneTexte 10"/>
          <p:cNvSpPr txBox="1"/>
          <p:nvPr/>
        </p:nvSpPr>
        <p:spPr>
          <a:xfrm>
            <a:off x="3802475" y="7247379"/>
            <a:ext cx="1381769" cy="305468"/>
          </a:xfrm>
          <a:prstGeom prst="rect">
            <a:avLst/>
          </a:prstGeom>
          <a:noFill/>
        </p:spPr>
        <p:txBody>
          <a:bodyPr wrap="none" lIns="99549" tIns="49773" rIns="99549" bIns="49773" rtlCol="0">
            <a:spAutoFit/>
          </a:bodyPr>
          <a:lstStyle/>
          <a:p>
            <a:r>
              <a:rPr lang="fr-FR" sz="1300" dirty="0">
                <a:solidFill>
                  <a:schemeClr val="bg1"/>
                </a:solidFill>
              </a:rPr>
              <a:t>CNES/</a:t>
            </a:r>
            <a:r>
              <a:rPr lang="fr-FR" sz="1300" dirty="0" err="1">
                <a:solidFill>
                  <a:schemeClr val="bg1"/>
                </a:solidFill>
              </a:rPr>
              <a:t>Astrium</a:t>
            </a:r>
            <a:endParaRPr lang="fr-FR" sz="1300" dirty="0">
              <a:solidFill>
                <a:schemeClr val="bg1"/>
              </a:solidFill>
            </a:endParaRPr>
          </a:p>
        </p:txBody>
      </p:sp>
      <p:sp>
        <p:nvSpPr>
          <p:cNvPr id="12" name="ZoneTexte 11"/>
          <p:cNvSpPr txBox="1"/>
          <p:nvPr/>
        </p:nvSpPr>
        <p:spPr>
          <a:xfrm>
            <a:off x="7610259" y="7253194"/>
            <a:ext cx="1209967" cy="305468"/>
          </a:xfrm>
          <a:prstGeom prst="rect">
            <a:avLst/>
          </a:prstGeom>
          <a:noFill/>
        </p:spPr>
        <p:txBody>
          <a:bodyPr wrap="none" lIns="99549" tIns="49773" rIns="99549" bIns="49773" rtlCol="0">
            <a:spAutoFit/>
          </a:bodyPr>
          <a:lstStyle/>
          <a:p>
            <a:r>
              <a:rPr lang="fr-FR" sz="1300" dirty="0" err="1">
                <a:solidFill>
                  <a:schemeClr val="bg1"/>
                </a:solidFill>
              </a:rPr>
              <a:t>DigitalGlobe</a:t>
            </a:r>
            <a:endParaRPr lang="fr-FR" sz="1300" dirty="0">
              <a:solidFill>
                <a:schemeClr val="bg1"/>
              </a:solidFill>
            </a:endParaRPr>
          </a:p>
        </p:txBody>
      </p:sp>
      <p:sp>
        <p:nvSpPr>
          <p:cNvPr id="2" name="ZoneTexte 1"/>
          <p:cNvSpPr txBox="1"/>
          <p:nvPr/>
        </p:nvSpPr>
        <p:spPr>
          <a:xfrm>
            <a:off x="8295119" y="1381856"/>
            <a:ext cx="2393519" cy="2316510"/>
          </a:xfrm>
          <a:prstGeom prst="rect">
            <a:avLst/>
          </a:prstGeom>
          <a:noFill/>
        </p:spPr>
        <p:txBody>
          <a:bodyPr wrap="square" lIns="99549" tIns="49773" rIns="99549" bIns="49773" rtlCol="0">
            <a:spAutoFit/>
          </a:bodyPr>
          <a:lstStyle/>
          <a:p>
            <a:pPr algn="ctr"/>
            <a:r>
              <a:rPr lang="fr-FR" dirty="0" smtClean="0"/>
              <a:t>08/2014</a:t>
            </a:r>
          </a:p>
          <a:p>
            <a:pPr algn="ctr"/>
            <a:r>
              <a:rPr lang="fr-FR" dirty="0" smtClean="0"/>
              <a:t> to </a:t>
            </a:r>
          </a:p>
          <a:p>
            <a:pPr algn="ctr"/>
            <a:r>
              <a:rPr lang="fr-FR" dirty="0" smtClean="0"/>
              <a:t>04/2016</a:t>
            </a:r>
          </a:p>
          <a:p>
            <a:pPr algn="ctr"/>
            <a:endParaRPr lang="fr-FR" dirty="0"/>
          </a:p>
          <a:p>
            <a:r>
              <a:rPr lang="fr-FR" b="1" dirty="0" err="1" smtClean="0"/>
              <a:t>Logging</a:t>
            </a:r>
            <a:r>
              <a:rPr lang="fr-FR" b="1" dirty="0" smtClean="0"/>
              <a:t> dates:</a:t>
            </a:r>
          </a:p>
          <a:p>
            <a:r>
              <a:rPr lang="fr-FR" dirty="0" smtClean="0"/>
              <a:t>5b: March 2015</a:t>
            </a:r>
          </a:p>
          <a:p>
            <a:r>
              <a:rPr lang="fr-FR" dirty="0" smtClean="0"/>
              <a:t>5a: May 2015</a:t>
            </a:r>
          </a:p>
          <a:p>
            <a:r>
              <a:rPr lang="fr-FR" dirty="0" smtClean="0"/>
              <a:t>?  : March 2016 </a:t>
            </a:r>
            <a:endParaRPr lang="fr-FR" dirty="0"/>
          </a:p>
        </p:txBody>
      </p:sp>
      <p:cxnSp>
        <p:nvCxnSpPr>
          <p:cNvPr id="21" name="Straight Arrow Connector 20"/>
          <p:cNvCxnSpPr/>
          <p:nvPr/>
        </p:nvCxnSpPr>
        <p:spPr>
          <a:xfrm flipH="1" flipV="1">
            <a:off x="6595895" y="2408909"/>
            <a:ext cx="1790575" cy="709601"/>
          </a:xfrm>
          <a:prstGeom prst="straightConnector1">
            <a:avLst/>
          </a:prstGeom>
          <a:ln w="53975">
            <a:solidFill>
              <a:srgbClr val="FF0000"/>
            </a:solidFill>
            <a:tailEnd type="arrow"/>
          </a:ln>
        </p:spPr>
        <p:style>
          <a:lnRef idx="3">
            <a:schemeClr val="accent1"/>
          </a:lnRef>
          <a:fillRef idx="0">
            <a:schemeClr val="accent1"/>
          </a:fillRef>
          <a:effectRef idx="2">
            <a:schemeClr val="accent1"/>
          </a:effectRef>
          <a:fontRef idx="minor">
            <a:schemeClr val="tx1"/>
          </a:fontRef>
        </p:style>
      </p:cxnSp>
      <p:cxnSp>
        <p:nvCxnSpPr>
          <p:cNvPr id="22" name="Straight Arrow Connector 21"/>
          <p:cNvCxnSpPr/>
          <p:nvPr/>
        </p:nvCxnSpPr>
        <p:spPr>
          <a:xfrm flipH="1">
            <a:off x="6321828" y="3379940"/>
            <a:ext cx="1973287" cy="224086"/>
          </a:xfrm>
          <a:prstGeom prst="straightConnector1">
            <a:avLst/>
          </a:prstGeom>
          <a:ln w="53975">
            <a:solidFill>
              <a:srgbClr val="FF0000"/>
            </a:solidFill>
            <a:tailEnd type="arrow"/>
          </a:ln>
        </p:spPr>
        <p:style>
          <a:lnRef idx="3">
            <a:schemeClr val="accent1"/>
          </a:lnRef>
          <a:fillRef idx="0">
            <a:schemeClr val="accent1"/>
          </a:fillRef>
          <a:effectRef idx="2">
            <a:schemeClr val="accent1"/>
          </a:effectRef>
          <a:fontRef idx="minor">
            <a:schemeClr val="tx1"/>
          </a:fontRef>
        </p:style>
      </p:cxnSp>
      <p:cxnSp>
        <p:nvCxnSpPr>
          <p:cNvPr id="28" name="Straight Arrow Connector 27"/>
          <p:cNvCxnSpPr/>
          <p:nvPr/>
        </p:nvCxnSpPr>
        <p:spPr>
          <a:xfrm>
            <a:off x="8404742" y="3809436"/>
            <a:ext cx="109627" cy="2128802"/>
          </a:xfrm>
          <a:prstGeom prst="straightConnector1">
            <a:avLst/>
          </a:prstGeom>
          <a:ln w="53975">
            <a:solidFill>
              <a:srgbClr val="FF0000"/>
            </a:solidFill>
            <a:tailEnd type="arrow"/>
          </a:ln>
        </p:spPr>
        <p:style>
          <a:lnRef idx="3">
            <a:schemeClr val="accent1"/>
          </a:lnRef>
          <a:fillRef idx="0">
            <a:schemeClr val="accent1"/>
          </a:fillRef>
          <a:effectRef idx="2">
            <a:schemeClr val="accent1"/>
          </a:effectRef>
          <a:fontRef idx="minor">
            <a:schemeClr val="tx1"/>
          </a:fontRef>
        </p:style>
      </p:cxnSp>
      <p:sp>
        <p:nvSpPr>
          <p:cNvPr id="32" name="Title 1"/>
          <p:cNvSpPr txBox="1">
            <a:spLocks/>
          </p:cNvSpPr>
          <p:nvPr/>
        </p:nvSpPr>
        <p:spPr>
          <a:xfrm>
            <a:off x="205551" y="231283"/>
            <a:ext cx="9290892" cy="855408"/>
          </a:xfrm>
          <a:prstGeom prst="rect">
            <a:avLst/>
          </a:prstGeom>
        </p:spPr>
        <p:txBody>
          <a:bodyPr vert="horz" lIns="99549" tIns="49773" rIns="99549" bIns="49773"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chemeClr val="bg1"/>
                </a:solidFill>
              </a:rPr>
              <a:t>State of the art – Forestry </a:t>
            </a:r>
          </a:p>
          <a:p>
            <a:pPr algn="l"/>
            <a:r>
              <a:rPr lang="en-GB" sz="3000" dirty="0">
                <a:solidFill>
                  <a:schemeClr val="bg1"/>
                </a:solidFill>
              </a:rPr>
              <a:t>Real time monitoring forest logging, Vietnam</a:t>
            </a:r>
          </a:p>
        </p:txBody>
      </p:sp>
      <p:sp>
        <p:nvSpPr>
          <p:cNvPr id="33" name="Rectangle 32"/>
          <p:cNvSpPr/>
          <p:nvPr/>
        </p:nvSpPr>
        <p:spPr>
          <a:xfrm>
            <a:off x="3535473" y="4596821"/>
            <a:ext cx="3768430" cy="439072"/>
          </a:xfrm>
          <a:prstGeom prst="rect">
            <a:avLst/>
          </a:prstGeom>
        </p:spPr>
        <p:txBody>
          <a:bodyPr wrap="square" lIns="99549" tIns="49773" rIns="99549" bIns="49773">
            <a:spAutoFit/>
          </a:bodyPr>
          <a:lstStyle/>
          <a:p>
            <a:r>
              <a:rPr lang="en-US" sz="1100" dirty="0">
                <a:solidFill>
                  <a:schemeClr val="bg1"/>
                </a:solidFill>
              </a:rPr>
              <a:t>Contains modified Copernicus Sentinel data [2016]</a:t>
            </a:r>
          </a:p>
        </p:txBody>
      </p:sp>
      <p:pic>
        <p:nvPicPr>
          <p:cNvPr id="34" name="Picture 1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6853251"/>
            <a:ext cx="1156194" cy="709601"/>
          </a:xfrm>
          <a:prstGeom prst="rect">
            <a:avLst/>
          </a:prstGeom>
          <a:solidFill>
            <a:srgbClr val="FFFFFF"/>
          </a:solidFill>
          <a:ln w="9525">
            <a:noFill/>
            <a:round/>
            <a:headEnd/>
            <a:tailEnd/>
          </a:ln>
          <a:effectLst/>
        </p:spPr>
      </p:pic>
    </p:spTree>
    <p:extLst>
      <p:ext uri="{BB962C8B-B14F-4D97-AF65-F5344CB8AC3E}">
        <p14:creationId xmlns:p14="http://schemas.microsoft.com/office/powerpoint/2010/main" val="258709833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618631" y="6773328"/>
            <a:ext cx="1879507" cy="575734"/>
          </a:xfrm>
          <a:prstGeom prst="rect">
            <a:avLst/>
          </a:prstGeom>
          <a:solidFill>
            <a:srgbClr val="FFFFFF"/>
          </a:solidFill>
        </p:spPr>
        <p:txBody>
          <a:bodyPr wrap="square" rtlCol="0">
            <a:spAutoFit/>
          </a:bodyPr>
          <a:lstStyle/>
          <a:p>
            <a:endParaRPr lang="en-GB" dirty="0"/>
          </a:p>
        </p:txBody>
      </p:sp>
      <p:pic>
        <p:nvPicPr>
          <p:cNvPr id="8" name="Picture 7" descr="S1_borneo_multi-temporal-vh_max_min_stddev.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403660"/>
            <a:ext cx="8787965" cy="6213219"/>
          </a:xfrm>
          <a:prstGeom prst="rect">
            <a:avLst/>
          </a:prstGeom>
        </p:spPr>
      </p:pic>
      <p:sp>
        <p:nvSpPr>
          <p:cNvPr id="2" name="Title 1"/>
          <p:cNvSpPr>
            <a:spLocks noGrp="1"/>
          </p:cNvSpPr>
          <p:nvPr>
            <p:ph type="title"/>
          </p:nvPr>
        </p:nvSpPr>
        <p:spPr>
          <a:xfrm>
            <a:off x="2252022" y="434314"/>
            <a:ext cx="5943462" cy="564748"/>
          </a:xfrm>
        </p:spPr>
        <p:txBody>
          <a:bodyPr/>
          <a:lstStyle/>
          <a:p>
            <a:r>
              <a:rPr lang="en-GB" sz="3200" dirty="0" smtClean="0"/>
              <a:t>Sentinel-1 Forest at FAO</a:t>
            </a:r>
            <a:endParaRPr lang="en-GB" sz="3200" dirty="0"/>
          </a:p>
        </p:txBody>
      </p:sp>
      <p:sp>
        <p:nvSpPr>
          <p:cNvPr id="5" name="Rectangle 4"/>
          <p:cNvSpPr/>
          <p:nvPr/>
        </p:nvSpPr>
        <p:spPr>
          <a:xfrm>
            <a:off x="8885990" y="1541760"/>
            <a:ext cx="1802648" cy="5539979"/>
          </a:xfrm>
          <a:prstGeom prst="rect">
            <a:avLst/>
          </a:prstGeom>
        </p:spPr>
        <p:txBody>
          <a:bodyPr wrap="square">
            <a:spAutoFit/>
          </a:bodyPr>
          <a:lstStyle/>
          <a:p>
            <a:r>
              <a:rPr lang="en-GB" b="1" dirty="0" smtClean="0">
                <a:solidFill>
                  <a:schemeClr val="tx1">
                    <a:lumMod val="50000"/>
                    <a:lumOff val="50000"/>
                  </a:schemeClr>
                </a:solidFill>
              </a:rPr>
              <a:t>Borneo </a:t>
            </a:r>
          </a:p>
          <a:p>
            <a:endParaRPr lang="en-GB" sz="1600" dirty="0">
              <a:solidFill>
                <a:schemeClr val="tx1">
                  <a:lumMod val="50000"/>
                  <a:lumOff val="50000"/>
                </a:schemeClr>
              </a:solidFill>
            </a:endParaRPr>
          </a:p>
          <a:p>
            <a:r>
              <a:rPr lang="en-GB" sz="1600" dirty="0" smtClean="0">
                <a:solidFill>
                  <a:schemeClr val="tx1">
                    <a:lumMod val="50000"/>
                    <a:lumOff val="50000"/>
                  </a:schemeClr>
                </a:solidFill>
              </a:rPr>
              <a:t>Multi</a:t>
            </a:r>
            <a:r>
              <a:rPr lang="en-GB" sz="1600" dirty="0">
                <a:solidFill>
                  <a:schemeClr val="tx1">
                    <a:lumMod val="50000"/>
                    <a:lumOff val="50000"/>
                  </a:schemeClr>
                </a:solidFill>
              </a:rPr>
              <a:t>-temporal dual-pol composite of </a:t>
            </a:r>
            <a:r>
              <a:rPr lang="en-GB" sz="1600" dirty="0" smtClean="0">
                <a:solidFill>
                  <a:schemeClr val="tx1">
                    <a:lumMod val="50000"/>
                    <a:lumOff val="50000"/>
                  </a:schemeClr>
                </a:solidFill>
              </a:rPr>
              <a:t>13 Sentinel-1 images </a:t>
            </a:r>
            <a:r>
              <a:rPr lang="en-GB" sz="1600" dirty="0">
                <a:solidFill>
                  <a:schemeClr val="tx1">
                    <a:lumMod val="50000"/>
                    <a:lumOff val="50000"/>
                  </a:schemeClr>
                </a:solidFill>
              </a:rPr>
              <a:t>different times between March 2015 </a:t>
            </a:r>
            <a:r>
              <a:rPr lang="en-GB" sz="1600" dirty="0" smtClean="0">
                <a:solidFill>
                  <a:schemeClr val="tx1">
                    <a:lumMod val="50000"/>
                    <a:lumOff val="50000"/>
                  </a:schemeClr>
                </a:solidFill>
              </a:rPr>
              <a:t>and February 2016 </a:t>
            </a:r>
            <a:r>
              <a:rPr lang="en-GB" sz="1600" dirty="0">
                <a:solidFill>
                  <a:schemeClr val="tx1">
                    <a:lumMod val="50000"/>
                    <a:lumOff val="50000"/>
                  </a:schemeClr>
                </a:solidFill>
              </a:rPr>
              <a:t>in 10m </a:t>
            </a:r>
            <a:r>
              <a:rPr lang="en-GB" sz="1600" dirty="0" smtClean="0">
                <a:solidFill>
                  <a:schemeClr val="tx1">
                    <a:lumMod val="50000"/>
                    <a:lumOff val="50000"/>
                  </a:schemeClr>
                </a:solidFill>
              </a:rPr>
              <a:t>resolution.</a:t>
            </a:r>
          </a:p>
          <a:p>
            <a:endParaRPr lang="en-GB" sz="1600" dirty="0">
              <a:solidFill>
                <a:schemeClr val="tx1">
                  <a:lumMod val="50000"/>
                  <a:lumOff val="50000"/>
                </a:schemeClr>
              </a:solidFill>
            </a:endParaRPr>
          </a:p>
          <a:p>
            <a:endParaRPr lang="en-GB" sz="1600" dirty="0" smtClean="0">
              <a:solidFill>
                <a:schemeClr val="tx1">
                  <a:lumMod val="50000"/>
                  <a:lumOff val="50000"/>
                </a:schemeClr>
              </a:solidFill>
            </a:endParaRPr>
          </a:p>
          <a:p>
            <a:r>
              <a:rPr lang="en-GB" sz="1600" dirty="0" smtClean="0">
                <a:solidFill>
                  <a:schemeClr val="tx1">
                    <a:lumMod val="50000"/>
                    <a:lumOff val="50000"/>
                  </a:schemeClr>
                </a:solidFill>
              </a:rPr>
              <a:t>Red: VV max in time</a:t>
            </a:r>
          </a:p>
          <a:p>
            <a:r>
              <a:rPr lang="en-GB" sz="1600" dirty="0" smtClean="0">
                <a:solidFill>
                  <a:schemeClr val="tx1">
                    <a:lumMod val="50000"/>
                    <a:lumOff val="50000"/>
                  </a:schemeClr>
                </a:solidFill>
              </a:rPr>
              <a:t>Green: VH-min value in time</a:t>
            </a:r>
          </a:p>
          <a:p>
            <a:r>
              <a:rPr lang="en-GB" sz="1600" dirty="0" smtClean="0">
                <a:solidFill>
                  <a:schemeClr val="tx1">
                    <a:lumMod val="50000"/>
                    <a:lumOff val="50000"/>
                  </a:schemeClr>
                </a:solidFill>
              </a:rPr>
              <a:t>Blue: VH pol </a:t>
            </a:r>
            <a:r>
              <a:rPr lang="en-GB" sz="1600" dirty="0" err="1" smtClean="0">
                <a:solidFill>
                  <a:schemeClr val="tx1">
                    <a:lumMod val="50000"/>
                    <a:lumOff val="50000"/>
                  </a:schemeClr>
                </a:solidFill>
              </a:rPr>
              <a:t>StDev</a:t>
            </a:r>
            <a:r>
              <a:rPr lang="en-GB" sz="1600" dirty="0" smtClean="0">
                <a:solidFill>
                  <a:schemeClr val="tx1">
                    <a:lumMod val="50000"/>
                    <a:lumOff val="50000"/>
                  </a:schemeClr>
                </a:solidFill>
              </a:rPr>
              <a:t> over time</a:t>
            </a:r>
            <a:endParaRPr lang="en-GB" sz="1600" dirty="0">
              <a:solidFill>
                <a:schemeClr val="tx1">
                  <a:lumMod val="50000"/>
                  <a:lumOff val="50000"/>
                </a:schemeClr>
              </a:solidFill>
            </a:endParaRPr>
          </a:p>
        </p:txBody>
      </p:sp>
      <p:pic>
        <p:nvPicPr>
          <p:cNvPr id="38" name="Picture 3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66" y="-12768"/>
            <a:ext cx="1418166" cy="1418166"/>
          </a:xfrm>
          <a:prstGeom prst="rect">
            <a:avLst/>
          </a:prstGeom>
        </p:spPr>
      </p:pic>
    </p:spTree>
    <p:extLst>
      <p:ext uri="{BB962C8B-B14F-4D97-AF65-F5344CB8AC3E}">
        <p14:creationId xmlns:p14="http://schemas.microsoft.com/office/powerpoint/2010/main" val="423577362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00" y="434314"/>
            <a:ext cx="7315200" cy="564748"/>
          </a:xfrm>
        </p:spPr>
        <p:txBody>
          <a:bodyPr/>
          <a:lstStyle/>
          <a:p>
            <a:r>
              <a:rPr lang="en-GB" sz="3200" dirty="0" smtClean="0"/>
              <a:t>Sentinel-1 Mosaic Tanzania</a:t>
            </a:r>
            <a:endParaRPr lang="en-GB" sz="3200" dirty="0"/>
          </a:p>
        </p:txBody>
      </p:sp>
      <p:sp>
        <p:nvSpPr>
          <p:cNvPr id="5" name="Rectangle 4"/>
          <p:cNvSpPr/>
          <p:nvPr/>
        </p:nvSpPr>
        <p:spPr>
          <a:xfrm>
            <a:off x="8039100" y="1541760"/>
            <a:ext cx="2311400" cy="4308872"/>
          </a:xfrm>
          <a:prstGeom prst="rect">
            <a:avLst/>
          </a:prstGeom>
        </p:spPr>
        <p:txBody>
          <a:bodyPr wrap="square">
            <a:spAutoFit/>
          </a:bodyPr>
          <a:lstStyle/>
          <a:p>
            <a:r>
              <a:rPr lang="en-GB" b="1" dirty="0" smtClean="0">
                <a:solidFill>
                  <a:schemeClr val="tx1">
                    <a:lumMod val="50000"/>
                    <a:lumOff val="50000"/>
                  </a:schemeClr>
                </a:solidFill>
              </a:rPr>
              <a:t>Tanzania</a:t>
            </a:r>
          </a:p>
          <a:p>
            <a:endParaRPr lang="en-GB" sz="1600" dirty="0">
              <a:solidFill>
                <a:schemeClr val="tx1">
                  <a:lumMod val="50000"/>
                  <a:lumOff val="50000"/>
                </a:schemeClr>
              </a:solidFill>
            </a:endParaRPr>
          </a:p>
          <a:p>
            <a:r>
              <a:rPr lang="en-GB" sz="1600" dirty="0" smtClean="0">
                <a:solidFill>
                  <a:schemeClr val="tx1">
                    <a:lumMod val="50000"/>
                    <a:lumOff val="50000"/>
                  </a:schemeClr>
                </a:solidFill>
              </a:rPr>
              <a:t>Mosaic based on Sentinel-1 dual</a:t>
            </a:r>
            <a:r>
              <a:rPr lang="en-GB" sz="1600" dirty="0">
                <a:solidFill>
                  <a:schemeClr val="tx1">
                    <a:lumMod val="50000"/>
                    <a:lumOff val="50000"/>
                  </a:schemeClr>
                </a:solidFill>
              </a:rPr>
              <a:t>-pol </a:t>
            </a:r>
            <a:r>
              <a:rPr lang="en-GB" sz="1600" dirty="0" smtClean="0">
                <a:solidFill>
                  <a:schemeClr val="tx1">
                    <a:lumMod val="50000"/>
                    <a:lumOff val="50000"/>
                  </a:schemeClr>
                </a:solidFill>
              </a:rPr>
              <a:t>acquisitions over 5 swathes in 10 days in 10m </a:t>
            </a:r>
            <a:r>
              <a:rPr lang="en-GB" sz="1600" dirty="0">
                <a:solidFill>
                  <a:schemeClr val="tx1">
                    <a:lumMod val="50000"/>
                    <a:lumOff val="50000"/>
                  </a:schemeClr>
                </a:solidFill>
              </a:rPr>
              <a:t>resolution showing </a:t>
            </a:r>
            <a:r>
              <a:rPr lang="en-GB" sz="1600" dirty="0" smtClean="0">
                <a:solidFill>
                  <a:schemeClr val="tx1">
                    <a:lumMod val="50000"/>
                    <a:lumOff val="50000"/>
                  </a:schemeClr>
                </a:solidFill>
              </a:rPr>
              <a:t>the sensitivity </a:t>
            </a:r>
            <a:r>
              <a:rPr lang="en-GB" sz="1600" dirty="0">
                <a:solidFill>
                  <a:schemeClr val="tx1">
                    <a:lumMod val="50000"/>
                    <a:lumOff val="50000"/>
                  </a:schemeClr>
                </a:solidFill>
              </a:rPr>
              <a:t>of the signal to woody biomass in savannah areas during </a:t>
            </a:r>
            <a:r>
              <a:rPr lang="en-GB" sz="1600" dirty="0" smtClean="0">
                <a:solidFill>
                  <a:schemeClr val="tx1">
                    <a:lumMod val="50000"/>
                    <a:lumOff val="50000"/>
                  </a:schemeClr>
                </a:solidFill>
              </a:rPr>
              <a:t>the dry season.</a:t>
            </a:r>
          </a:p>
          <a:p>
            <a:endParaRPr lang="en-GB" sz="1600" dirty="0" smtClean="0">
              <a:solidFill>
                <a:schemeClr val="tx1">
                  <a:lumMod val="50000"/>
                  <a:lumOff val="50000"/>
                </a:schemeClr>
              </a:solidFill>
            </a:endParaRPr>
          </a:p>
          <a:p>
            <a:endParaRPr lang="en-GB" sz="1600" dirty="0">
              <a:solidFill>
                <a:schemeClr val="tx1">
                  <a:lumMod val="50000"/>
                  <a:lumOff val="50000"/>
                </a:schemeClr>
              </a:solidFill>
            </a:endParaRPr>
          </a:p>
          <a:p>
            <a:endParaRPr lang="en-GB" sz="1600" dirty="0" smtClean="0">
              <a:solidFill>
                <a:schemeClr val="tx1">
                  <a:lumMod val="50000"/>
                  <a:lumOff val="50000"/>
                </a:schemeClr>
              </a:solidFill>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66" y="-4302"/>
            <a:ext cx="1418166" cy="1418166"/>
          </a:xfrm>
          <a:prstGeom prst="rect">
            <a:avLst/>
          </a:prstGeom>
        </p:spPr>
      </p:pic>
      <p:pic>
        <p:nvPicPr>
          <p:cNvPr id="6" name="Picture 5" descr="S1_tanzania_vh_pseudocolour.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05466" y="1403350"/>
            <a:ext cx="6235700" cy="6235700"/>
          </a:xfrm>
          <a:prstGeom prst="rect">
            <a:avLst/>
          </a:prstGeom>
        </p:spPr>
      </p:pic>
      <p:sp>
        <p:nvSpPr>
          <p:cNvPr id="7" name="TextBox 6"/>
          <p:cNvSpPr txBox="1"/>
          <p:nvPr/>
        </p:nvSpPr>
        <p:spPr>
          <a:xfrm>
            <a:off x="8618631" y="6773328"/>
            <a:ext cx="1879507" cy="575734"/>
          </a:xfrm>
          <a:prstGeom prst="rect">
            <a:avLst/>
          </a:prstGeom>
          <a:solidFill>
            <a:srgbClr val="FFFFFF"/>
          </a:solidFill>
        </p:spPr>
        <p:txBody>
          <a:bodyPr wrap="square" rtlCol="0">
            <a:spAutoFit/>
          </a:bodyPr>
          <a:lstStyle/>
          <a:p>
            <a:endParaRPr lang="en-GB" dirty="0"/>
          </a:p>
        </p:txBody>
      </p:sp>
    </p:spTree>
    <p:extLst>
      <p:ext uri="{BB962C8B-B14F-4D97-AF65-F5344CB8AC3E}">
        <p14:creationId xmlns:p14="http://schemas.microsoft.com/office/powerpoint/2010/main" val="257949393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Content Placeholder 3"/>
          <p:cNvSpPr>
            <a:spLocks noGrp="1"/>
          </p:cNvSpPr>
          <p:nvPr>
            <p:ph idx="1"/>
          </p:nvPr>
        </p:nvSpPr>
        <p:spPr>
          <a:xfrm>
            <a:off x="273998" y="1551025"/>
            <a:ext cx="10126799" cy="4693519"/>
          </a:xfrm>
        </p:spPr>
        <p:txBody>
          <a:bodyPr anchor="t"/>
          <a:lstStyle/>
          <a:p>
            <a:pPr marL="0" indent="0">
              <a:buNone/>
            </a:pPr>
            <a:r>
              <a:rPr lang="en-US" sz="2200">
                <a:solidFill>
                  <a:srgbClr val="000000"/>
                </a:solidFill>
                <a:latin typeface="Calibri" charset="0"/>
                <a:cs typeface="Calibri" charset="0"/>
              </a:rPr>
              <a:t>The Sentinel-2 </a:t>
            </a:r>
            <a:r>
              <a:rPr lang="en-US" sz="2200" b="1">
                <a:solidFill>
                  <a:srgbClr val="000000"/>
                </a:solidFill>
                <a:latin typeface="Calibri" charset="0"/>
                <a:cs typeface="Calibri" charset="0"/>
              </a:rPr>
              <a:t>baseline observation scenario in routine phase will systematically  cover all land surfaces </a:t>
            </a:r>
            <a:r>
              <a:rPr lang="en-US" sz="2200">
                <a:solidFill>
                  <a:srgbClr val="000000"/>
                </a:solidFill>
                <a:latin typeface="Calibri" charset="0"/>
                <a:cs typeface="Calibri" charset="0"/>
              </a:rPr>
              <a:t>between 56° South latitude (Cape Horn in South America) and 84° North latitude (north of Greenland), including also </a:t>
            </a:r>
          </a:p>
          <a:p>
            <a:pPr marL="786314" lvl="1" indent="-302429">
              <a:buFont typeface="Arial" charset="0"/>
              <a:buChar char="•"/>
            </a:pPr>
            <a:r>
              <a:rPr lang="en-US" sz="2200" b="1">
                <a:solidFill>
                  <a:srgbClr val="000000"/>
                </a:solidFill>
                <a:latin typeface="Calibri" charset="0"/>
                <a:cs typeface="Calibri" charset="0"/>
              </a:rPr>
              <a:t>Major islands </a:t>
            </a:r>
            <a:r>
              <a:rPr lang="en-US" sz="2200">
                <a:solidFill>
                  <a:srgbClr val="000000"/>
                </a:solidFill>
                <a:latin typeface="Calibri" charset="0"/>
                <a:cs typeface="Calibri" charset="0"/>
              </a:rPr>
              <a:t>(greater than 100 km2 size), EU islands and all the other small islands located at less than 20 km from the coastline </a:t>
            </a:r>
          </a:p>
          <a:p>
            <a:pPr marL="786314" lvl="1" indent="-302429">
              <a:buFont typeface="Arial" charset="0"/>
              <a:buChar char="•"/>
            </a:pPr>
            <a:r>
              <a:rPr lang="en-US" sz="2200">
                <a:solidFill>
                  <a:srgbClr val="000000"/>
                </a:solidFill>
                <a:latin typeface="Calibri" charset="0"/>
                <a:cs typeface="Calibri" charset="0"/>
              </a:rPr>
              <a:t>The </a:t>
            </a:r>
            <a:r>
              <a:rPr lang="en-US" sz="2200" b="1">
                <a:solidFill>
                  <a:srgbClr val="000000"/>
                </a:solidFill>
                <a:latin typeface="Calibri" charset="0"/>
                <a:cs typeface="Calibri" charset="0"/>
              </a:rPr>
              <a:t>whole Mediterranean Sea </a:t>
            </a:r>
            <a:r>
              <a:rPr lang="en-US" sz="2200">
                <a:solidFill>
                  <a:srgbClr val="000000"/>
                </a:solidFill>
                <a:latin typeface="Calibri" charset="0"/>
                <a:cs typeface="Calibri" charset="0"/>
              </a:rPr>
              <a:t>as well as all inland water bodies and closed seas</a:t>
            </a:r>
          </a:p>
          <a:p>
            <a:pPr marL="0" indent="0">
              <a:buNone/>
            </a:pPr>
            <a:endParaRPr lang="en-US" sz="2000">
              <a:solidFill>
                <a:srgbClr val="000000"/>
              </a:solidFill>
              <a:latin typeface="Calibri" charset="0"/>
              <a:cs typeface="Calibri" charset="0"/>
            </a:endParaRPr>
          </a:p>
        </p:txBody>
      </p:sp>
      <p:sp>
        <p:nvSpPr>
          <p:cNvPr id="28674" name="Title 1"/>
          <p:cNvSpPr txBox="1">
            <a:spLocks/>
          </p:cNvSpPr>
          <p:nvPr/>
        </p:nvSpPr>
        <p:spPr bwMode="auto">
          <a:xfrm>
            <a:off x="406382" y="479685"/>
            <a:ext cx="8669437" cy="474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534" tIns="49768" rIns="99534" bIns="49768" anchor="ct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r>
              <a:rPr lang="en-GB" sz="3200" b="1" dirty="0">
                <a:solidFill>
                  <a:srgbClr val="FFFFFF"/>
                </a:solidFill>
                <a:ea typeface="MS PGothic" charset="0"/>
                <a:cs typeface="MS PGothic" charset="0"/>
              </a:rPr>
              <a:t>Sentinel-2 </a:t>
            </a:r>
            <a:r>
              <a:rPr lang="en-GB" sz="3200" b="1" dirty="0" smtClean="0">
                <a:solidFill>
                  <a:srgbClr val="FFFFFF"/>
                </a:solidFill>
                <a:ea typeface="MS PGothic" charset="0"/>
                <a:cs typeface="MS PGothic" charset="0"/>
              </a:rPr>
              <a:t>Observation Scenario</a:t>
            </a:r>
            <a:endParaRPr lang="en-GB" sz="3200" b="1" dirty="0">
              <a:solidFill>
                <a:srgbClr val="FFFFFF"/>
              </a:solidFill>
              <a:ea typeface="MS PGothic" charset="0"/>
              <a:cs typeface="MS PGothic" charset="0"/>
            </a:endParaRPr>
          </a:p>
        </p:txBody>
      </p:sp>
      <p:pic>
        <p:nvPicPr>
          <p:cNvPr id="28675"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51770" y="3926674"/>
            <a:ext cx="6185364" cy="3506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07982" y="3826942"/>
            <a:ext cx="11700357" cy="954107"/>
          </a:xfrm>
          <a:prstGeom prst="rect">
            <a:avLst/>
          </a:prstGeom>
          <a:solidFill>
            <a:srgbClr val="FFFFFF">
              <a:alpha val="67000"/>
            </a:srgbClr>
          </a:solidFill>
          <a:ln w="50800">
            <a:solidFill>
              <a:srgbClr val="E37222"/>
            </a:solidFill>
          </a:ln>
          <a:scene3d>
            <a:camera prst="orthographicFront">
              <a:rot lat="0" lon="0" rev="1800000"/>
            </a:camera>
            <a:lightRig rig="threePt" dir="t"/>
          </a:scene3d>
        </p:spPr>
        <p:txBody>
          <a:bodyPr wrap="square" rtlCol="0">
            <a:spAutoFit/>
          </a:bodyPr>
          <a:lstStyle/>
          <a:p>
            <a:r>
              <a:rPr lang="en-GB" sz="2800" b="1" dirty="0">
                <a:solidFill>
                  <a:srgbClr val="E37222"/>
                </a:solidFill>
              </a:rPr>
              <a:t>Europe, Africa and Greenland systematically, </a:t>
            </a:r>
            <a:r>
              <a:rPr lang="en-GB" sz="2800" b="1" dirty="0" smtClean="0">
                <a:solidFill>
                  <a:srgbClr val="E37222"/>
                </a:solidFill>
              </a:rPr>
              <a:t>while the </a:t>
            </a:r>
            <a:r>
              <a:rPr lang="en-GB" sz="2800" b="1" dirty="0">
                <a:solidFill>
                  <a:srgbClr val="E37222"/>
                </a:solidFill>
              </a:rPr>
              <a:t>rest of the world land </a:t>
            </a:r>
            <a:r>
              <a:rPr lang="en-GB" sz="2800" b="1" dirty="0" smtClean="0">
                <a:solidFill>
                  <a:srgbClr val="E37222"/>
                </a:solidFill>
              </a:rPr>
              <a:t>masses </a:t>
            </a:r>
            <a:r>
              <a:rPr lang="en-GB" sz="2800" b="1" dirty="0">
                <a:solidFill>
                  <a:srgbClr val="E37222"/>
                </a:solidFill>
              </a:rPr>
              <a:t>with a 20 </a:t>
            </a:r>
            <a:r>
              <a:rPr lang="en-GB" sz="2800" b="1" dirty="0" smtClean="0">
                <a:solidFill>
                  <a:srgbClr val="E37222"/>
                </a:solidFill>
              </a:rPr>
              <a:t>days revisit </a:t>
            </a:r>
            <a:r>
              <a:rPr lang="en-GB" sz="2800" b="1" dirty="0">
                <a:solidFill>
                  <a:srgbClr val="E37222"/>
                </a:solidFill>
              </a:rPr>
              <a:t>time. </a:t>
            </a:r>
          </a:p>
        </p:txBody>
      </p:sp>
    </p:spTree>
    <p:extLst>
      <p:ext uri="{BB962C8B-B14F-4D97-AF65-F5344CB8AC3E}">
        <p14:creationId xmlns:p14="http://schemas.microsoft.com/office/powerpoint/2010/main" val="40470465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innovators_formosa_logo.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 y="385475"/>
            <a:ext cx="1998029" cy="617685"/>
          </a:xfrm>
          <a:prstGeom prst="rect">
            <a:avLst/>
          </a:prstGeom>
          <a:solidFill>
            <a:schemeClr val="bg1"/>
          </a:solidFill>
        </p:spPr>
      </p:pic>
      <p:pic>
        <p:nvPicPr>
          <p:cNvPr id="5"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81694" y="1313578"/>
            <a:ext cx="10870335" cy="6249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180193" y="1321270"/>
            <a:ext cx="4490184" cy="353552"/>
          </a:xfrm>
          <a:prstGeom prst="rect">
            <a:avLst/>
          </a:prstGeom>
          <a:solidFill>
            <a:srgbClr val="9BBB59">
              <a:alpha val="70000"/>
            </a:srgbClr>
          </a:solidFill>
        </p:spPr>
        <p:txBody>
          <a:bodyPr wrap="square" lIns="99546" tIns="49772" rIns="99546" bIns="49772" rtlCol="0">
            <a:spAutoFit/>
          </a:bodyPr>
          <a:lstStyle/>
          <a:p>
            <a:pPr>
              <a:lnSpc>
                <a:spcPts val="1960"/>
              </a:lnSpc>
            </a:pPr>
            <a:r>
              <a:rPr lang="en-GB" sz="1500" dirty="0">
                <a:solidFill>
                  <a:srgbClr val="FF0000"/>
                </a:solidFill>
                <a:latin typeface="Verdana" pitchFamily="34" charset="0"/>
              </a:rPr>
              <a:t>Sentinel-2</a:t>
            </a:r>
            <a:r>
              <a:rPr lang="en-GB" sz="1500" dirty="0">
                <a:solidFill>
                  <a:schemeClr val="bg1"/>
                </a:solidFill>
                <a:latin typeface="Verdana" pitchFamily="34" charset="0"/>
              </a:rPr>
              <a:t>: Monitoring period 2015 - 2016 </a:t>
            </a:r>
          </a:p>
        </p:txBody>
      </p:sp>
      <p:sp>
        <p:nvSpPr>
          <p:cNvPr id="9" name="TextBox 8"/>
          <p:cNvSpPr txBox="1"/>
          <p:nvPr/>
        </p:nvSpPr>
        <p:spPr>
          <a:xfrm>
            <a:off x="3" y="1318445"/>
            <a:ext cx="4038107" cy="353552"/>
          </a:xfrm>
          <a:prstGeom prst="rect">
            <a:avLst/>
          </a:prstGeom>
          <a:solidFill>
            <a:srgbClr val="9BBB59">
              <a:alpha val="70000"/>
            </a:srgbClr>
          </a:solidFill>
        </p:spPr>
        <p:txBody>
          <a:bodyPr wrap="none" lIns="99546" tIns="49772" rIns="99546" bIns="49772" rtlCol="0">
            <a:spAutoFit/>
          </a:bodyPr>
          <a:lstStyle/>
          <a:p>
            <a:pPr>
              <a:lnSpc>
                <a:spcPts val="1960"/>
              </a:lnSpc>
            </a:pPr>
            <a:r>
              <a:rPr lang="en-GB" sz="1500" dirty="0">
                <a:solidFill>
                  <a:srgbClr val="FF0000"/>
                </a:solidFill>
                <a:latin typeface="Verdana" pitchFamily="34" charset="0"/>
              </a:rPr>
              <a:t>Landsat</a:t>
            </a:r>
            <a:r>
              <a:rPr lang="en-GB" sz="1500" dirty="0">
                <a:solidFill>
                  <a:schemeClr val="bg1"/>
                </a:solidFill>
                <a:latin typeface="Verdana" pitchFamily="34" charset="0"/>
              </a:rPr>
              <a:t>: Reference period 2008 - 2010</a:t>
            </a:r>
          </a:p>
        </p:txBody>
      </p:sp>
      <p:sp>
        <p:nvSpPr>
          <p:cNvPr id="10" name="Title 1"/>
          <p:cNvSpPr txBox="1">
            <a:spLocks/>
          </p:cNvSpPr>
          <p:nvPr/>
        </p:nvSpPr>
        <p:spPr>
          <a:xfrm>
            <a:off x="2001245" y="287304"/>
            <a:ext cx="7696733" cy="855408"/>
          </a:xfrm>
          <a:prstGeom prst="rect">
            <a:avLst/>
          </a:prstGeom>
        </p:spPr>
        <p:txBody>
          <a:bodyPr vert="horz" lIns="99546" tIns="49772" rIns="99546" bIns="49772"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800" b="1" dirty="0">
                <a:solidFill>
                  <a:schemeClr val="bg1"/>
                </a:solidFill>
              </a:rPr>
              <a:t>Monitoring forest cover loss </a:t>
            </a:r>
            <a:r>
              <a:rPr lang="en-GB" sz="2000" dirty="0">
                <a:solidFill>
                  <a:schemeClr val="bg1"/>
                </a:solidFill>
              </a:rPr>
              <a:t/>
            </a:r>
            <a:br>
              <a:rPr lang="en-GB" sz="2000" dirty="0">
                <a:solidFill>
                  <a:schemeClr val="bg1"/>
                </a:solidFill>
              </a:rPr>
            </a:br>
            <a:r>
              <a:rPr lang="en-GB" sz="2800" dirty="0">
                <a:solidFill>
                  <a:schemeClr val="bg1"/>
                </a:solidFill>
              </a:rPr>
              <a:t>L8 &amp; S2 time series in </a:t>
            </a:r>
            <a:r>
              <a:rPr lang="en-GB" sz="2800" dirty="0" err="1">
                <a:solidFill>
                  <a:schemeClr val="bg1"/>
                </a:solidFill>
              </a:rPr>
              <a:t>Kafa</a:t>
            </a:r>
            <a:r>
              <a:rPr lang="en-GB" sz="2800" dirty="0">
                <a:solidFill>
                  <a:schemeClr val="bg1"/>
                </a:solidFill>
              </a:rPr>
              <a:t>, Ethiopia</a:t>
            </a:r>
          </a:p>
        </p:txBody>
      </p:sp>
      <p:sp>
        <p:nvSpPr>
          <p:cNvPr id="4" name="TextBox 3"/>
          <p:cNvSpPr txBox="1"/>
          <p:nvPr/>
        </p:nvSpPr>
        <p:spPr>
          <a:xfrm>
            <a:off x="3522862" y="6693387"/>
            <a:ext cx="4122031" cy="377515"/>
          </a:xfrm>
          <a:prstGeom prst="rect">
            <a:avLst/>
          </a:prstGeom>
          <a:solidFill>
            <a:schemeClr val="bg1">
              <a:lumMod val="75000"/>
              <a:alpha val="70000"/>
            </a:schemeClr>
          </a:solidFill>
        </p:spPr>
        <p:txBody>
          <a:bodyPr wrap="none" lIns="99546" tIns="49772" rIns="99546" bIns="49772" rtlCol="0">
            <a:spAutoFit/>
          </a:bodyPr>
          <a:lstStyle>
            <a:defPPr>
              <a:defRPr lang="en-US"/>
            </a:defPPr>
            <a:lvl1pPr>
              <a:defRPr>
                <a:solidFill>
                  <a:schemeClr val="bg1"/>
                </a:solidFill>
              </a:defRPr>
            </a:lvl1pPr>
          </a:lstStyle>
          <a:p>
            <a:r>
              <a:rPr lang="en-GB" dirty="0"/>
              <a:t>Sentinel-2A image: </a:t>
            </a:r>
            <a:r>
              <a:rPr lang="en-GB" dirty="0" smtClean="0"/>
              <a:t>8 March </a:t>
            </a:r>
            <a:r>
              <a:rPr lang="en-GB" dirty="0"/>
              <a:t>2016</a:t>
            </a:r>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907198" y="6690529"/>
            <a:ext cx="1781440" cy="866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3" name="Object 7"/>
          <p:cNvGraphicFramePr>
            <a:graphicFrameLocks noChangeAspect="1"/>
          </p:cNvGraphicFramePr>
          <p:nvPr>
            <p:extLst>
              <p:ext uri="{D42A27DB-BD31-4B8C-83A1-F6EECF244321}">
                <p14:modId xmlns:p14="http://schemas.microsoft.com/office/powerpoint/2010/main" val="3554469353"/>
              </p:ext>
            </p:extLst>
          </p:nvPr>
        </p:nvGraphicFramePr>
        <p:xfrm>
          <a:off x="0" y="7152032"/>
          <a:ext cx="2965904" cy="410821"/>
        </p:xfrm>
        <a:graphic>
          <a:graphicData uri="http://schemas.openxmlformats.org/presentationml/2006/ole">
            <mc:AlternateContent xmlns:mc="http://schemas.openxmlformats.org/markup-compatibility/2006">
              <mc:Choice xmlns:v="urn:schemas-microsoft-com:vml" Requires="v">
                <p:oleObj spid="_x0000_s1070" name="Document" r:id="rId7" imgW="5651500" imgH="812800" progId="Word.Document.8">
                  <p:embed/>
                </p:oleObj>
              </mc:Choice>
              <mc:Fallback>
                <p:oleObj name="Document" r:id="rId7" imgW="5651500" imgH="812800" progId="Word.Document.8">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7152032"/>
                        <a:ext cx="2965904" cy="410821"/>
                      </a:xfrm>
                      <a:prstGeom prst="rect">
                        <a:avLst/>
                      </a:prstGeom>
                      <a:noFill/>
                      <a:ln>
                        <a:noFill/>
                      </a:ln>
                    </p:spPr>
                  </p:pic>
                </p:oleObj>
              </mc:Fallback>
            </mc:AlternateContent>
          </a:graphicData>
        </a:graphic>
      </p:graphicFrame>
      <p:sp>
        <p:nvSpPr>
          <p:cNvPr id="11" name="Rectangle 10"/>
          <p:cNvSpPr/>
          <p:nvPr/>
        </p:nvSpPr>
        <p:spPr>
          <a:xfrm>
            <a:off x="3919167" y="7080425"/>
            <a:ext cx="3768430" cy="439070"/>
          </a:xfrm>
          <a:prstGeom prst="rect">
            <a:avLst/>
          </a:prstGeom>
        </p:spPr>
        <p:txBody>
          <a:bodyPr wrap="square" lIns="99546" tIns="49772" rIns="99546" bIns="49772">
            <a:spAutoFit/>
          </a:bodyPr>
          <a:lstStyle/>
          <a:p>
            <a:r>
              <a:rPr lang="en-US" sz="1100" dirty="0"/>
              <a:t>Contains modified Copernicus Sentinel data [2016]</a:t>
            </a:r>
          </a:p>
        </p:txBody>
      </p:sp>
    </p:spTree>
    <p:extLst>
      <p:ext uri="{BB962C8B-B14F-4D97-AF65-F5344CB8AC3E}">
        <p14:creationId xmlns:p14="http://schemas.microsoft.com/office/powerpoint/2010/main" val="425631082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6778554"/>
            <a:ext cx="4097311" cy="784296"/>
          </a:xfrm>
          <a:prstGeom prst="rect">
            <a:avLst/>
          </a:prstGeom>
          <a:solidFill>
            <a:srgbClr val="FFFFFF"/>
          </a:solidFill>
          <a:ln>
            <a:noFill/>
          </a:ln>
          <a:effectLst/>
          <a:extLst/>
        </p:spPr>
        <p:txBody>
          <a:bodyPr vert="horz" wrap="square" lIns="99549" tIns="49773" rIns="99549" bIns="49773" numCol="1" rtlCol="0" anchor="t" anchorCtr="0" compatLnSpc="1">
            <a:prstTxWarp prst="textNoShape">
              <a:avLst/>
            </a:prstTxWarp>
          </a:bodyPr>
          <a:lstStyle/>
          <a:p>
            <a:pPr defTabSz="1042142"/>
            <a:endParaRPr lang="en-GB">
              <a:cs typeface="Arial" charset="0"/>
            </a:endParaRPr>
          </a:p>
        </p:txBody>
      </p:sp>
      <p:sp>
        <p:nvSpPr>
          <p:cNvPr id="5122" name="Titel 13"/>
          <p:cNvSpPr>
            <a:spLocks noGrp="1"/>
          </p:cNvSpPr>
          <p:nvPr>
            <p:ph type="title"/>
          </p:nvPr>
        </p:nvSpPr>
        <p:spPr>
          <a:xfrm>
            <a:off x="527265" y="196709"/>
            <a:ext cx="8463407" cy="994375"/>
          </a:xfrm>
        </p:spPr>
        <p:txBody>
          <a:bodyPr/>
          <a:lstStyle/>
          <a:p>
            <a:r>
              <a:rPr lang="en-GB" sz="3000" dirty="0">
                <a:latin typeface="Verdana" charset="0"/>
              </a:rPr>
              <a:t>First CCI Land Cover Sentinel-2 TOA reflectance composite over Africa</a:t>
            </a:r>
            <a:endParaRPr lang="de-DE" sz="3000" dirty="0">
              <a:latin typeface="Verdana" charset="0"/>
            </a:endParaRPr>
          </a:p>
        </p:txBody>
      </p:sp>
      <p:pic>
        <p:nvPicPr>
          <p:cNvPr id="5123" name="Inhaltsplatzhalter 15"/>
          <p:cNvPicPr>
            <a:picLocks noGrp="1" noChangeAspect="1"/>
          </p:cNvPicPr>
          <p:nvPr>
            <p:ph sz="half" idx="2"/>
          </p:nvPr>
        </p:nvPicPr>
        <p:blipFill>
          <a:blip r:embed="rId3">
            <a:extLst>
              <a:ext uri="{28A0092B-C50C-407E-A947-70E740481C1C}">
                <a14:useLocalDpi xmlns:a14="http://schemas.microsoft.com/office/drawing/2010/main"/>
              </a:ext>
            </a:extLst>
          </a:blip>
          <a:srcRect/>
          <a:stretch>
            <a:fillRect/>
          </a:stretch>
        </p:blipFill>
        <p:spPr>
          <a:xfrm>
            <a:off x="3454229" y="1414788"/>
            <a:ext cx="7230698" cy="6170824"/>
          </a:xfrm>
        </p:spPr>
      </p:pic>
      <p:sp>
        <p:nvSpPr>
          <p:cNvPr id="5124" name="Rechteck 2"/>
          <p:cNvSpPr>
            <a:spLocks noChangeArrowheads="1"/>
          </p:cNvSpPr>
          <p:nvPr/>
        </p:nvSpPr>
        <p:spPr bwMode="auto">
          <a:xfrm>
            <a:off x="217364" y="1596754"/>
            <a:ext cx="3311652" cy="3428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549" tIns="49773" rIns="99549" bIns="49773">
            <a:spAutoFit/>
          </a:bodyPr>
          <a:lstStyle/>
          <a:p>
            <a:pPr algn="l"/>
            <a:r>
              <a:rPr lang="en-US" sz="2200" dirty="0">
                <a:solidFill>
                  <a:schemeClr val="tx1">
                    <a:lumMod val="65000"/>
                    <a:lumOff val="35000"/>
                  </a:schemeClr>
                </a:solidFill>
                <a:latin typeface="Verdana"/>
                <a:cs typeface="Verdana"/>
              </a:rPr>
              <a:t>Max-NDVI composite </a:t>
            </a:r>
          </a:p>
          <a:p>
            <a:pPr algn="l"/>
            <a:r>
              <a:rPr lang="en-US" sz="2200" dirty="0">
                <a:solidFill>
                  <a:schemeClr val="tx1">
                    <a:lumMod val="65000"/>
                    <a:lumOff val="35000"/>
                  </a:schemeClr>
                </a:solidFill>
                <a:latin typeface="Verdana"/>
                <a:cs typeface="Verdana"/>
              </a:rPr>
              <a:t>of TOA reflectance from all available Sentinel-2 images (~7000) acquired </a:t>
            </a:r>
            <a:br>
              <a:rPr lang="en-US" sz="2200" dirty="0">
                <a:solidFill>
                  <a:schemeClr val="tx1">
                    <a:lumMod val="65000"/>
                    <a:lumOff val="35000"/>
                  </a:schemeClr>
                </a:solidFill>
                <a:latin typeface="Verdana"/>
                <a:cs typeface="Verdana"/>
              </a:rPr>
            </a:br>
            <a:r>
              <a:rPr lang="en-US" sz="2200" dirty="0">
                <a:solidFill>
                  <a:schemeClr val="tx1">
                    <a:lumMod val="65000"/>
                    <a:lumOff val="35000"/>
                  </a:schemeClr>
                </a:solidFill>
                <a:latin typeface="Verdana"/>
                <a:cs typeface="Verdana"/>
              </a:rPr>
              <a:t>from August 2015 </a:t>
            </a:r>
          </a:p>
          <a:p>
            <a:pPr algn="l"/>
            <a:r>
              <a:rPr lang="en-US" sz="2200" dirty="0">
                <a:solidFill>
                  <a:schemeClr val="tx1">
                    <a:lumMod val="65000"/>
                    <a:lumOff val="35000"/>
                  </a:schemeClr>
                </a:solidFill>
                <a:latin typeface="Verdana"/>
                <a:cs typeface="Verdana"/>
              </a:rPr>
              <a:t>to April 2016 </a:t>
            </a:r>
          </a:p>
          <a:p>
            <a:pPr algn="l"/>
            <a:endParaRPr lang="en-US" sz="2200" dirty="0">
              <a:solidFill>
                <a:schemeClr val="tx1">
                  <a:lumMod val="65000"/>
                  <a:lumOff val="35000"/>
                </a:schemeClr>
              </a:solidFill>
              <a:latin typeface="Verdana"/>
              <a:cs typeface="Verdana"/>
            </a:endParaRPr>
          </a:p>
          <a:p>
            <a:pPr algn="l"/>
            <a:r>
              <a:rPr lang="en-US" sz="2200" dirty="0">
                <a:solidFill>
                  <a:schemeClr val="tx1">
                    <a:lumMod val="65000"/>
                    <a:lumOff val="35000"/>
                  </a:schemeClr>
                </a:solidFill>
                <a:latin typeface="Verdana"/>
                <a:cs typeface="Verdana"/>
              </a:rPr>
              <a:t>( ~32 </a:t>
            </a:r>
            <a:r>
              <a:rPr lang="en-US" sz="2200" dirty="0" err="1">
                <a:solidFill>
                  <a:schemeClr val="tx1">
                    <a:lumMod val="65000"/>
                    <a:lumOff val="35000"/>
                  </a:schemeClr>
                </a:solidFill>
                <a:latin typeface="Verdana"/>
                <a:cs typeface="Verdana"/>
              </a:rPr>
              <a:t>TByte</a:t>
            </a:r>
            <a:r>
              <a:rPr lang="en-US" sz="2200" dirty="0">
                <a:solidFill>
                  <a:schemeClr val="tx1">
                    <a:lumMod val="65000"/>
                    <a:lumOff val="35000"/>
                  </a:schemeClr>
                </a:solidFill>
                <a:latin typeface="Verdana"/>
                <a:cs typeface="Verdana"/>
              </a:rPr>
              <a:t> of data)</a:t>
            </a:r>
            <a:endParaRPr lang="de-DE" dirty="0">
              <a:solidFill>
                <a:schemeClr val="tx1">
                  <a:lumMod val="65000"/>
                  <a:lumOff val="35000"/>
                </a:schemeClr>
              </a:solidFill>
              <a:latin typeface="Verdana"/>
              <a:cs typeface="Verdana"/>
            </a:endParaRPr>
          </a:p>
        </p:txBody>
      </p:sp>
      <p:pic>
        <p:nvPicPr>
          <p:cNvPr id="5125" name="Image 17" descr="C:\Users\pdefourny\Documents\Office\2010\Materiel\logo ucl eli geomatics.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01848" y="6878344"/>
            <a:ext cx="593813" cy="476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30" descr="landcover_CCI"/>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7513" y="5822395"/>
            <a:ext cx="1532445" cy="1565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66149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35669" y="1581934"/>
            <a:ext cx="8472972" cy="5623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1923" name="TextBox 18"/>
          <p:cNvSpPr txBox="1">
            <a:spLocks noChangeArrowheads="1"/>
          </p:cNvSpPr>
          <p:nvPr/>
        </p:nvSpPr>
        <p:spPr bwMode="auto">
          <a:xfrm>
            <a:off x="3277107" y="1616947"/>
            <a:ext cx="1955872" cy="441166"/>
          </a:xfrm>
          <a:prstGeom prst="rect">
            <a:avLst/>
          </a:prstGeom>
          <a:solidFill>
            <a:schemeClr val="bg1"/>
          </a:solidFill>
          <a:ln w="9525">
            <a:solidFill>
              <a:schemeClr val="tx1"/>
            </a:solidFill>
            <a:miter lim="800000"/>
            <a:headEnd/>
            <a:tailEnd/>
          </a:ln>
        </p:spPr>
        <p:txBody>
          <a:bodyPr lIns="104287" tIns="52144" rIns="104287" bIns="52144">
            <a:spAutoFit/>
          </a:bodyPr>
          <a:lstStyle>
            <a:lvl1pPr>
              <a:defRPr sz="7600" b="1">
                <a:solidFill>
                  <a:srgbClr val="FFD624"/>
                </a:solidFill>
                <a:latin typeface="Verdana" panose="020B0604030504040204" pitchFamily="34" charset="0"/>
                <a:ea typeface="ＭＳ Ｐゴシック" panose="020B0600070205080204" pitchFamily="34" charset="-128"/>
              </a:defRPr>
            </a:lvl1pPr>
            <a:lvl2pPr marL="742950" indent="-285750">
              <a:defRPr sz="7600" b="1">
                <a:solidFill>
                  <a:srgbClr val="FFD624"/>
                </a:solidFill>
                <a:latin typeface="Verdana" panose="020B0604030504040204" pitchFamily="34" charset="0"/>
                <a:ea typeface="ＭＳ Ｐゴシック" panose="020B0600070205080204" pitchFamily="34" charset="-128"/>
              </a:defRPr>
            </a:lvl2pPr>
            <a:lvl3pPr marL="1143000" indent="-228600">
              <a:defRPr sz="7600" b="1">
                <a:solidFill>
                  <a:srgbClr val="FFD624"/>
                </a:solidFill>
                <a:latin typeface="Verdana" panose="020B0604030504040204" pitchFamily="34" charset="0"/>
                <a:ea typeface="ＭＳ Ｐゴシック" panose="020B0600070205080204" pitchFamily="34" charset="-128"/>
              </a:defRPr>
            </a:lvl3pPr>
            <a:lvl4pPr marL="1600200" indent="-228600">
              <a:defRPr sz="7600" b="1">
                <a:solidFill>
                  <a:srgbClr val="FFD624"/>
                </a:solidFill>
                <a:latin typeface="Verdana" panose="020B0604030504040204" pitchFamily="34" charset="0"/>
                <a:ea typeface="ＭＳ Ｐゴシック" panose="020B0600070205080204" pitchFamily="34" charset="-128"/>
              </a:defRPr>
            </a:lvl4pPr>
            <a:lvl5pPr marL="2057400" indent="-228600">
              <a:defRPr sz="7600" b="1">
                <a:solidFill>
                  <a:srgbClr val="FFD624"/>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7600" b="1">
                <a:solidFill>
                  <a:srgbClr val="FFD624"/>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7600" b="1">
                <a:solidFill>
                  <a:srgbClr val="FFD624"/>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7600" b="1">
                <a:solidFill>
                  <a:srgbClr val="FFD624"/>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7600" b="1">
                <a:solidFill>
                  <a:srgbClr val="FFD624"/>
                </a:solidFill>
                <a:latin typeface="Verdana" panose="020B0604030504040204" pitchFamily="34" charset="0"/>
                <a:ea typeface="ＭＳ Ｐゴシック" panose="020B0600070205080204" pitchFamily="34" charset="-128"/>
              </a:defRPr>
            </a:lvl9pPr>
          </a:lstStyle>
          <a:p>
            <a:pPr algn="ctr">
              <a:spcAft>
                <a:spcPts val="684"/>
              </a:spcAft>
              <a:defRPr/>
            </a:pPr>
            <a:r>
              <a:rPr lang="en-US" altLang="en-US" sz="1100" i="1" dirty="0">
                <a:solidFill>
                  <a:srgbClr val="063294"/>
                </a:solidFill>
                <a:latin typeface="+mn-lt"/>
                <a:ea typeface="EC Square Sans Pro"/>
                <a:cs typeface="EC Square Sans Pro"/>
              </a:rPr>
              <a:t>Landsat 8 (30 m) 01.12.2015</a:t>
            </a:r>
            <a:endParaRPr lang="en-US" altLang="en-US" sz="1100" i="1" dirty="0">
              <a:solidFill>
                <a:srgbClr val="063294"/>
              </a:solidFill>
              <a:latin typeface="+mn-lt"/>
              <a:cs typeface="+mn-cs"/>
              <a:sym typeface="Wingdings" panose="05000000000000000000" pitchFamily="2" charset="2"/>
            </a:endParaRPr>
          </a:p>
        </p:txBody>
      </p:sp>
      <p:sp>
        <p:nvSpPr>
          <p:cNvPr id="81924" name="TextBox 19"/>
          <p:cNvSpPr txBox="1">
            <a:spLocks noChangeArrowheads="1"/>
          </p:cNvSpPr>
          <p:nvPr/>
        </p:nvSpPr>
        <p:spPr bwMode="auto">
          <a:xfrm>
            <a:off x="7589676" y="1616947"/>
            <a:ext cx="1955872" cy="441166"/>
          </a:xfrm>
          <a:prstGeom prst="rect">
            <a:avLst/>
          </a:prstGeom>
          <a:solidFill>
            <a:schemeClr val="bg1"/>
          </a:solidFill>
          <a:ln w="9525">
            <a:solidFill>
              <a:schemeClr val="tx1"/>
            </a:solidFill>
            <a:miter lim="800000"/>
            <a:headEnd/>
            <a:tailEnd/>
          </a:ln>
        </p:spPr>
        <p:txBody>
          <a:bodyPr lIns="104287" tIns="52144" rIns="104287" bIns="52144">
            <a:spAutoFit/>
          </a:bodyPr>
          <a:lstStyle>
            <a:lvl1pPr>
              <a:defRPr sz="7600" b="1">
                <a:solidFill>
                  <a:srgbClr val="FFD624"/>
                </a:solidFill>
                <a:latin typeface="Verdana" panose="020B0604030504040204" pitchFamily="34" charset="0"/>
                <a:ea typeface="ＭＳ Ｐゴシック" panose="020B0600070205080204" pitchFamily="34" charset="-128"/>
              </a:defRPr>
            </a:lvl1pPr>
            <a:lvl2pPr marL="742950" indent="-285750">
              <a:defRPr sz="7600" b="1">
                <a:solidFill>
                  <a:srgbClr val="FFD624"/>
                </a:solidFill>
                <a:latin typeface="Verdana" panose="020B0604030504040204" pitchFamily="34" charset="0"/>
                <a:ea typeface="ＭＳ Ｐゴシック" panose="020B0600070205080204" pitchFamily="34" charset="-128"/>
              </a:defRPr>
            </a:lvl2pPr>
            <a:lvl3pPr marL="1143000" indent="-228600">
              <a:defRPr sz="7600" b="1">
                <a:solidFill>
                  <a:srgbClr val="FFD624"/>
                </a:solidFill>
                <a:latin typeface="Verdana" panose="020B0604030504040204" pitchFamily="34" charset="0"/>
                <a:ea typeface="ＭＳ Ｐゴシック" panose="020B0600070205080204" pitchFamily="34" charset="-128"/>
              </a:defRPr>
            </a:lvl3pPr>
            <a:lvl4pPr marL="1600200" indent="-228600">
              <a:defRPr sz="7600" b="1">
                <a:solidFill>
                  <a:srgbClr val="FFD624"/>
                </a:solidFill>
                <a:latin typeface="Verdana" panose="020B0604030504040204" pitchFamily="34" charset="0"/>
                <a:ea typeface="ＭＳ Ｐゴシック" panose="020B0600070205080204" pitchFamily="34" charset="-128"/>
              </a:defRPr>
            </a:lvl4pPr>
            <a:lvl5pPr marL="2057400" indent="-228600">
              <a:defRPr sz="7600" b="1">
                <a:solidFill>
                  <a:srgbClr val="FFD624"/>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7600" b="1">
                <a:solidFill>
                  <a:srgbClr val="FFD624"/>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7600" b="1">
                <a:solidFill>
                  <a:srgbClr val="FFD624"/>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7600" b="1">
                <a:solidFill>
                  <a:srgbClr val="FFD624"/>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7600" b="1">
                <a:solidFill>
                  <a:srgbClr val="FFD624"/>
                </a:solidFill>
                <a:latin typeface="Verdana" panose="020B0604030504040204" pitchFamily="34" charset="0"/>
                <a:ea typeface="ＭＳ Ｐゴシック" panose="020B0600070205080204" pitchFamily="34" charset="-128"/>
              </a:defRPr>
            </a:lvl9pPr>
          </a:lstStyle>
          <a:p>
            <a:pPr algn="ctr">
              <a:spcAft>
                <a:spcPts val="684"/>
              </a:spcAft>
              <a:defRPr/>
            </a:pPr>
            <a:r>
              <a:rPr lang="en-US" altLang="en-US" sz="1100" i="1" dirty="0">
                <a:solidFill>
                  <a:srgbClr val="063294"/>
                </a:solidFill>
                <a:latin typeface="+mj-lt"/>
                <a:ea typeface="EC Square Sans Pro"/>
                <a:cs typeface="EC Square Sans Pro"/>
              </a:rPr>
              <a:t>Landsat 8 (30 m) 03.02.2016</a:t>
            </a:r>
            <a:endParaRPr lang="en-US" altLang="en-US" sz="1100" i="1" dirty="0">
              <a:solidFill>
                <a:srgbClr val="063294"/>
              </a:solidFill>
              <a:latin typeface="+mj-lt"/>
              <a:cs typeface="+mn-cs"/>
              <a:sym typeface="Wingdings" panose="05000000000000000000" pitchFamily="2" charset="2"/>
            </a:endParaRPr>
          </a:p>
        </p:txBody>
      </p:sp>
      <p:sp>
        <p:nvSpPr>
          <p:cNvPr id="81925" name="TextBox 20"/>
          <p:cNvSpPr txBox="1">
            <a:spLocks noChangeArrowheads="1"/>
          </p:cNvSpPr>
          <p:nvPr/>
        </p:nvSpPr>
        <p:spPr bwMode="auto">
          <a:xfrm>
            <a:off x="3679788" y="4479275"/>
            <a:ext cx="1562471" cy="441166"/>
          </a:xfrm>
          <a:prstGeom prst="rect">
            <a:avLst/>
          </a:prstGeom>
          <a:solidFill>
            <a:schemeClr val="bg1"/>
          </a:solidFill>
          <a:ln w="9525">
            <a:solidFill>
              <a:schemeClr val="tx1"/>
            </a:solidFill>
            <a:miter lim="800000"/>
            <a:headEnd/>
            <a:tailEnd/>
          </a:ln>
        </p:spPr>
        <p:txBody>
          <a:bodyPr lIns="104287" tIns="52144" rIns="104287" bIns="52144">
            <a:spAutoFit/>
          </a:bodyPr>
          <a:lstStyle>
            <a:lvl1pPr>
              <a:defRPr sz="7600" b="1">
                <a:solidFill>
                  <a:srgbClr val="FFD624"/>
                </a:solidFill>
                <a:latin typeface="Verdana" charset="0"/>
                <a:ea typeface="ＭＳ Ｐゴシック" charset="0"/>
                <a:cs typeface="ＭＳ Ｐゴシック" charset="0"/>
              </a:defRPr>
            </a:lvl1pPr>
            <a:lvl2pPr marL="742950" indent="-285750">
              <a:defRPr sz="7600" b="1">
                <a:solidFill>
                  <a:srgbClr val="FFD624"/>
                </a:solidFill>
                <a:latin typeface="Verdana" charset="0"/>
                <a:ea typeface="ＭＳ Ｐゴシック" charset="0"/>
              </a:defRPr>
            </a:lvl2pPr>
            <a:lvl3pPr marL="1143000" indent="-228600">
              <a:defRPr sz="7600" b="1">
                <a:solidFill>
                  <a:srgbClr val="FFD624"/>
                </a:solidFill>
                <a:latin typeface="Verdana" charset="0"/>
                <a:ea typeface="ＭＳ Ｐゴシック" charset="0"/>
              </a:defRPr>
            </a:lvl3pPr>
            <a:lvl4pPr marL="1600200" indent="-228600">
              <a:defRPr sz="7600" b="1">
                <a:solidFill>
                  <a:srgbClr val="FFD624"/>
                </a:solidFill>
                <a:latin typeface="Verdana" charset="0"/>
                <a:ea typeface="ＭＳ Ｐゴシック" charset="0"/>
              </a:defRPr>
            </a:lvl4pPr>
            <a:lvl5pPr marL="2057400" indent="-228600">
              <a:defRPr sz="7600" b="1">
                <a:solidFill>
                  <a:srgbClr val="FFD624"/>
                </a:solidFill>
                <a:latin typeface="Verdana" charset="0"/>
                <a:ea typeface="ＭＳ Ｐゴシック" charset="0"/>
              </a:defRPr>
            </a:lvl5pPr>
            <a:lvl6pPr marL="2514600" indent="-228600" eaLnBrk="0" fontAlgn="base" hangingPunct="0">
              <a:spcBef>
                <a:spcPct val="0"/>
              </a:spcBef>
              <a:spcAft>
                <a:spcPct val="0"/>
              </a:spcAft>
              <a:defRPr sz="7600" b="1">
                <a:solidFill>
                  <a:srgbClr val="FFD624"/>
                </a:solidFill>
                <a:latin typeface="Verdana" charset="0"/>
                <a:ea typeface="ＭＳ Ｐゴシック" charset="0"/>
              </a:defRPr>
            </a:lvl6pPr>
            <a:lvl7pPr marL="2971800" indent="-228600" eaLnBrk="0" fontAlgn="base" hangingPunct="0">
              <a:spcBef>
                <a:spcPct val="0"/>
              </a:spcBef>
              <a:spcAft>
                <a:spcPct val="0"/>
              </a:spcAft>
              <a:defRPr sz="7600" b="1">
                <a:solidFill>
                  <a:srgbClr val="FFD624"/>
                </a:solidFill>
                <a:latin typeface="Verdana" charset="0"/>
                <a:ea typeface="ＭＳ Ｐゴシック" charset="0"/>
              </a:defRPr>
            </a:lvl7pPr>
            <a:lvl8pPr marL="3429000" indent="-228600" eaLnBrk="0" fontAlgn="base" hangingPunct="0">
              <a:spcBef>
                <a:spcPct val="0"/>
              </a:spcBef>
              <a:spcAft>
                <a:spcPct val="0"/>
              </a:spcAft>
              <a:defRPr sz="7600" b="1">
                <a:solidFill>
                  <a:srgbClr val="FFD624"/>
                </a:solidFill>
                <a:latin typeface="Verdana" charset="0"/>
                <a:ea typeface="ＭＳ Ｐゴシック" charset="0"/>
              </a:defRPr>
            </a:lvl8pPr>
            <a:lvl9pPr marL="3886200" indent="-228600" eaLnBrk="0" fontAlgn="base" hangingPunct="0">
              <a:spcBef>
                <a:spcPct val="0"/>
              </a:spcBef>
              <a:spcAft>
                <a:spcPct val="0"/>
              </a:spcAft>
              <a:defRPr sz="7600" b="1">
                <a:solidFill>
                  <a:srgbClr val="FFD624"/>
                </a:solidFill>
                <a:latin typeface="Verdana" charset="0"/>
                <a:ea typeface="ＭＳ Ｐゴシック" charset="0"/>
              </a:defRPr>
            </a:lvl9pPr>
          </a:lstStyle>
          <a:p>
            <a:pPr algn="ctr">
              <a:spcAft>
                <a:spcPts val="684"/>
              </a:spcAft>
            </a:pPr>
            <a:r>
              <a:rPr lang="el-GR" sz="1100" i="1">
                <a:solidFill>
                  <a:srgbClr val="063294"/>
                </a:solidFill>
                <a:cs typeface="EC Square Sans Pro" charset="0"/>
              </a:rPr>
              <a:t>Δ</a:t>
            </a:r>
            <a:r>
              <a:rPr lang="en-US" sz="1100" i="1">
                <a:solidFill>
                  <a:srgbClr val="063294"/>
                </a:solidFill>
                <a:cs typeface="EC Square Sans Pro" charset="0"/>
              </a:rPr>
              <a:t>NBR result (30 m)</a:t>
            </a:r>
            <a:endParaRPr lang="en-US" sz="1100" i="1">
              <a:solidFill>
                <a:srgbClr val="063294"/>
              </a:solidFill>
              <a:sym typeface="Wingdings" charset="0"/>
            </a:endParaRPr>
          </a:p>
        </p:txBody>
      </p:sp>
      <p:sp>
        <p:nvSpPr>
          <p:cNvPr id="81926" name="TextBox 21"/>
          <p:cNvSpPr txBox="1">
            <a:spLocks noChangeArrowheads="1"/>
          </p:cNvSpPr>
          <p:nvPr/>
        </p:nvSpPr>
        <p:spPr bwMode="auto">
          <a:xfrm>
            <a:off x="7196275" y="4479275"/>
            <a:ext cx="2358552" cy="441166"/>
          </a:xfrm>
          <a:prstGeom prst="rect">
            <a:avLst/>
          </a:prstGeom>
          <a:solidFill>
            <a:schemeClr val="bg1"/>
          </a:solidFill>
          <a:ln w="9525">
            <a:solidFill>
              <a:schemeClr val="tx1"/>
            </a:solidFill>
            <a:miter lim="800000"/>
            <a:headEnd/>
            <a:tailEnd/>
          </a:ln>
        </p:spPr>
        <p:txBody>
          <a:bodyPr lIns="104287" tIns="52144" rIns="104287" bIns="52144">
            <a:spAutoFit/>
          </a:bodyPr>
          <a:lstStyle>
            <a:lvl1pPr>
              <a:defRPr sz="7600" b="1">
                <a:solidFill>
                  <a:srgbClr val="FFD624"/>
                </a:solidFill>
                <a:latin typeface="Verdana" charset="0"/>
                <a:ea typeface="ＭＳ Ｐゴシック" charset="0"/>
                <a:cs typeface="ＭＳ Ｐゴシック" charset="0"/>
              </a:defRPr>
            </a:lvl1pPr>
            <a:lvl2pPr marL="742950" indent="-285750">
              <a:defRPr sz="7600" b="1">
                <a:solidFill>
                  <a:srgbClr val="FFD624"/>
                </a:solidFill>
                <a:latin typeface="Verdana" charset="0"/>
                <a:ea typeface="ＭＳ Ｐゴシック" charset="0"/>
              </a:defRPr>
            </a:lvl2pPr>
            <a:lvl3pPr marL="1143000" indent="-228600">
              <a:defRPr sz="7600" b="1">
                <a:solidFill>
                  <a:srgbClr val="FFD624"/>
                </a:solidFill>
                <a:latin typeface="Verdana" charset="0"/>
                <a:ea typeface="ＭＳ Ｐゴシック" charset="0"/>
              </a:defRPr>
            </a:lvl3pPr>
            <a:lvl4pPr marL="1600200" indent="-228600">
              <a:defRPr sz="7600" b="1">
                <a:solidFill>
                  <a:srgbClr val="FFD624"/>
                </a:solidFill>
                <a:latin typeface="Verdana" charset="0"/>
                <a:ea typeface="ＭＳ Ｐゴシック" charset="0"/>
              </a:defRPr>
            </a:lvl4pPr>
            <a:lvl5pPr marL="2057400" indent="-228600">
              <a:defRPr sz="7600" b="1">
                <a:solidFill>
                  <a:srgbClr val="FFD624"/>
                </a:solidFill>
                <a:latin typeface="Verdana" charset="0"/>
                <a:ea typeface="ＭＳ Ｐゴシック" charset="0"/>
              </a:defRPr>
            </a:lvl5pPr>
            <a:lvl6pPr marL="2514600" indent="-228600" eaLnBrk="0" fontAlgn="base" hangingPunct="0">
              <a:spcBef>
                <a:spcPct val="0"/>
              </a:spcBef>
              <a:spcAft>
                <a:spcPct val="0"/>
              </a:spcAft>
              <a:defRPr sz="7600" b="1">
                <a:solidFill>
                  <a:srgbClr val="FFD624"/>
                </a:solidFill>
                <a:latin typeface="Verdana" charset="0"/>
                <a:ea typeface="ＭＳ Ｐゴシック" charset="0"/>
              </a:defRPr>
            </a:lvl6pPr>
            <a:lvl7pPr marL="2971800" indent="-228600" eaLnBrk="0" fontAlgn="base" hangingPunct="0">
              <a:spcBef>
                <a:spcPct val="0"/>
              </a:spcBef>
              <a:spcAft>
                <a:spcPct val="0"/>
              </a:spcAft>
              <a:defRPr sz="7600" b="1">
                <a:solidFill>
                  <a:srgbClr val="FFD624"/>
                </a:solidFill>
                <a:latin typeface="Verdana" charset="0"/>
                <a:ea typeface="ＭＳ Ｐゴシック" charset="0"/>
              </a:defRPr>
            </a:lvl7pPr>
            <a:lvl8pPr marL="3429000" indent="-228600" eaLnBrk="0" fontAlgn="base" hangingPunct="0">
              <a:spcBef>
                <a:spcPct val="0"/>
              </a:spcBef>
              <a:spcAft>
                <a:spcPct val="0"/>
              </a:spcAft>
              <a:defRPr sz="7600" b="1">
                <a:solidFill>
                  <a:srgbClr val="FFD624"/>
                </a:solidFill>
                <a:latin typeface="Verdana" charset="0"/>
                <a:ea typeface="ＭＳ Ｐゴシック" charset="0"/>
              </a:defRPr>
            </a:lvl8pPr>
            <a:lvl9pPr marL="3886200" indent="-228600" eaLnBrk="0" fontAlgn="base" hangingPunct="0">
              <a:spcBef>
                <a:spcPct val="0"/>
              </a:spcBef>
              <a:spcAft>
                <a:spcPct val="0"/>
              </a:spcAft>
              <a:defRPr sz="7600" b="1">
                <a:solidFill>
                  <a:srgbClr val="FFD624"/>
                </a:solidFill>
                <a:latin typeface="Verdana" charset="0"/>
                <a:ea typeface="ＭＳ Ｐゴシック" charset="0"/>
              </a:defRPr>
            </a:lvl9pPr>
          </a:lstStyle>
          <a:p>
            <a:pPr algn="ctr">
              <a:spcAft>
                <a:spcPts val="684"/>
              </a:spcAft>
            </a:pPr>
            <a:r>
              <a:rPr lang="el-GR" sz="1100" i="1">
                <a:solidFill>
                  <a:srgbClr val="063294"/>
                </a:solidFill>
                <a:cs typeface="EC Square Sans Pro" charset="0"/>
              </a:rPr>
              <a:t>Δ</a:t>
            </a:r>
            <a:r>
              <a:rPr lang="en-US" sz="1100" i="1">
                <a:solidFill>
                  <a:srgbClr val="063294"/>
                </a:solidFill>
                <a:cs typeface="EC Square Sans Pro" charset="0"/>
              </a:rPr>
              <a:t>NBR result (30 m) with thresholds</a:t>
            </a:r>
            <a:endParaRPr lang="en-US" sz="1100" i="1">
              <a:solidFill>
                <a:srgbClr val="063294"/>
              </a:solidFill>
              <a:sym typeface="Wingdings" charset="0"/>
            </a:endParaRPr>
          </a:p>
        </p:txBody>
      </p:sp>
      <p:sp>
        <p:nvSpPr>
          <p:cNvPr id="8" name="Title 2"/>
          <p:cNvSpPr>
            <a:spLocks noGrp="1"/>
          </p:cNvSpPr>
          <p:nvPr>
            <p:ph type="title" idx="4294967295"/>
          </p:nvPr>
        </p:nvSpPr>
        <p:spPr>
          <a:xfrm>
            <a:off x="0" y="1163042"/>
            <a:ext cx="10688638" cy="502439"/>
          </a:xfrm>
          <a:solidFill>
            <a:schemeClr val="bg1"/>
          </a:solidFill>
        </p:spPr>
        <p:txBody>
          <a:bodyPr>
            <a:noAutofit/>
          </a:bodyPr>
          <a:lstStyle/>
          <a:p>
            <a:pPr algn="ctr">
              <a:defRPr/>
            </a:pPr>
            <a:r>
              <a:rPr lang="en-US" altLang="en-US" sz="2400" dirty="0">
                <a:solidFill>
                  <a:srgbClr val="00549F"/>
                </a:solidFill>
                <a:latin typeface="Verdana" panose="020B0604030504040204" pitchFamily="34" charset="0"/>
                <a:ea typeface="Verdana" panose="020B0604030504040204" pitchFamily="34" charset="0"/>
                <a:cs typeface="Verdana" panose="020B0604030504040204" pitchFamily="34" charset="0"/>
              </a:rPr>
              <a:t>Assessing selective logging in Cambodia</a:t>
            </a:r>
            <a:endParaRPr lang="en-CA" sz="2400" dirty="0">
              <a:solidFill>
                <a:srgbClr val="00549F"/>
              </a:solidFill>
              <a:latin typeface="Verdana" panose="020B0604030504040204" pitchFamily="34" charset="0"/>
              <a:ea typeface="Verdana" panose="020B0604030504040204" pitchFamily="34" charset="0"/>
              <a:cs typeface="Verdana" panose="020B0604030504040204" pitchFamily="34" charset="0"/>
            </a:endParaRPr>
          </a:p>
        </p:txBody>
      </p:sp>
      <p:sp>
        <p:nvSpPr>
          <p:cNvPr id="9" name="Content Placeholder 2"/>
          <p:cNvSpPr txBox="1">
            <a:spLocks/>
          </p:cNvSpPr>
          <p:nvPr/>
        </p:nvSpPr>
        <p:spPr>
          <a:xfrm>
            <a:off x="5753007" y="7145864"/>
            <a:ext cx="4935632" cy="346577"/>
          </a:xfrm>
          <a:prstGeom prst="rect">
            <a:avLst/>
          </a:prstGeom>
          <a:solidFill>
            <a:schemeClr val="bg1"/>
          </a:solidFill>
        </p:spPr>
        <p:txBody>
          <a:bodyPr lIns="104287" tIns="52144" rIns="104287" bIns="52144"/>
          <a:lstStyle>
            <a:lvl1pPr marL="342900" indent="-342900" algn="l" rtl="0" eaLnBrk="0" fontAlgn="base" hangingPunct="0">
              <a:lnSpc>
                <a:spcPts val="2400"/>
              </a:lnSpc>
              <a:spcBef>
                <a:spcPct val="0"/>
              </a:spcBef>
              <a:spcAft>
                <a:spcPct val="0"/>
              </a:spcAft>
              <a:buClr>
                <a:srgbClr val="37ACDE"/>
              </a:buClr>
              <a:buFont typeface="Verdana" panose="020B0604030504040204" pitchFamily="34" charset="0"/>
              <a:defRPr>
                <a:solidFill>
                  <a:srgbClr val="004494"/>
                </a:solidFill>
                <a:latin typeface="Verdana"/>
                <a:ea typeface="ＭＳ Ｐゴシック" panose="020B0600070205080204" pitchFamily="34" charset="-128"/>
                <a:cs typeface="ＭＳ Ｐゴシック" charset="0"/>
              </a:defRPr>
            </a:lvl1pPr>
            <a:lvl2pPr marL="228600" indent="-228600" algn="l" rtl="0" eaLnBrk="0" fontAlgn="base" hangingPunct="0">
              <a:lnSpc>
                <a:spcPts val="2400"/>
              </a:lnSpc>
              <a:spcBef>
                <a:spcPct val="0"/>
              </a:spcBef>
              <a:spcAft>
                <a:spcPct val="0"/>
              </a:spcAft>
              <a:buClr>
                <a:srgbClr val="37ACDE"/>
              </a:buClr>
              <a:buFont typeface="Verdana" panose="020B0604030504040204" pitchFamily="34" charset="0"/>
              <a:buChar char="•"/>
              <a:defRPr>
                <a:solidFill>
                  <a:srgbClr val="004494"/>
                </a:solidFill>
                <a:latin typeface="Verdana"/>
                <a:ea typeface="ＭＳ Ｐゴシック" panose="020B0600070205080204" pitchFamily="34" charset="-128"/>
              </a:defRPr>
            </a:lvl2pPr>
            <a:lvl3pPr marL="457200" indent="-228600" algn="l" rtl="0" eaLnBrk="0" fontAlgn="base" hangingPunct="0">
              <a:lnSpc>
                <a:spcPts val="2400"/>
              </a:lnSpc>
              <a:spcBef>
                <a:spcPct val="0"/>
              </a:spcBef>
              <a:spcAft>
                <a:spcPct val="0"/>
              </a:spcAft>
              <a:buClr>
                <a:srgbClr val="37ACDE"/>
              </a:buClr>
              <a:buFont typeface="Wingdings" panose="05000000000000000000" pitchFamily="2" charset="2"/>
              <a:buChar char="§"/>
              <a:defRPr sz="1600">
                <a:solidFill>
                  <a:srgbClr val="004494"/>
                </a:solidFill>
                <a:latin typeface="Verdana"/>
                <a:ea typeface="ＭＳ Ｐゴシック" panose="020B0600070205080204" pitchFamily="34" charset="-128"/>
              </a:defRPr>
            </a:lvl3pPr>
            <a:lvl4pPr marL="685800" indent="-228600" algn="l" rtl="0" eaLnBrk="0" fontAlgn="base" hangingPunct="0">
              <a:lnSpc>
                <a:spcPts val="2400"/>
              </a:lnSpc>
              <a:spcBef>
                <a:spcPct val="0"/>
              </a:spcBef>
              <a:spcAft>
                <a:spcPct val="0"/>
              </a:spcAft>
              <a:buClr>
                <a:srgbClr val="37ACDE"/>
              </a:buClr>
              <a:buFont typeface="Arial" panose="020B0604020202020204" pitchFamily="34" charset="0"/>
              <a:buChar char="•"/>
              <a:defRPr sz="1600">
                <a:solidFill>
                  <a:srgbClr val="004494"/>
                </a:solidFill>
                <a:latin typeface="Verdana"/>
                <a:ea typeface="ＭＳ Ｐゴシック" panose="020B0600070205080204" pitchFamily="34" charset="-128"/>
              </a:defRPr>
            </a:lvl4pPr>
            <a:lvl5pPr marL="914400" indent="-228600" algn="l" rtl="0" eaLnBrk="0" fontAlgn="base" hangingPunct="0">
              <a:lnSpc>
                <a:spcPts val="2400"/>
              </a:lnSpc>
              <a:spcBef>
                <a:spcPct val="0"/>
              </a:spcBef>
              <a:spcAft>
                <a:spcPct val="0"/>
              </a:spcAft>
              <a:buClr>
                <a:srgbClr val="37ACDE"/>
              </a:buClr>
              <a:buFont typeface="Verdana" panose="020B0604030504040204" pitchFamily="34" charset="0"/>
              <a:buChar char="–"/>
              <a:defRPr sz="1600">
                <a:solidFill>
                  <a:srgbClr val="004494"/>
                </a:solidFill>
                <a:latin typeface="Verdana"/>
                <a:ea typeface="ＭＳ Ｐゴシック" panose="020B0600070205080204" pitchFamily="34" charset="-128"/>
              </a:defRPr>
            </a:lvl5pPr>
            <a:lvl6pPr marL="2514600" indent="-228600" algn="l" rtl="0" eaLnBrk="1" fontAlgn="base" hangingPunct="1">
              <a:spcBef>
                <a:spcPct val="20000"/>
              </a:spcBef>
              <a:spcAft>
                <a:spcPct val="0"/>
              </a:spcAft>
              <a:buChar char="»"/>
              <a:defRPr sz="2000">
                <a:solidFill>
                  <a:schemeClr val="tx1"/>
                </a:solidFill>
                <a:latin typeface="Arial" charset="0"/>
                <a:ea typeface="+mn-ea"/>
              </a:defRPr>
            </a:lvl6pPr>
            <a:lvl7pPr marL="2971800" indent="-228600" algn="l" rtl="0" eaLnBrk="1" fontAlgn="base" hangingPunct="1">
              <a:spcBef>
                <a:spcPct val="20000"/>
              </a:spcBef>
              <a:spcAft>
                <a:spcPct val="0"/>
              </a:spcAft>
              <a:buChar char="»"/>
              <a:defRPr sz="2000">
                <a:solidFill>
                  <a:schemeClr val="tx1"/>
                </a:solidFill>
                <a:latin typeface="Arial" charset="0"/>
                <a:ea typeface="+mn-ea"/>
              </a:defRPr>
            </a:lvl7pPr>
            <a:lvl8pPr marL="3429000" indent="-228600" algn="l" rtl="0" eaLnBrk="1" fontAlgn="base" hangingPunct="1">
              <a:spcBef>
                <a:spcPct val="20000"/>
              </a:spcBef>
              <a:spcAft>
                <a:spcPct val="0"/>
              </a:spcAft>
              <a:buChar char="»"/>
              <a:defRPr sz="2000">
                <a:solidFill>
                  <a:schemeClr val="tx1"/>
                </a:solidFill>
                <a:latin typeface="Arial" charset="0"/>
                <a:ea typeface="+mn-ea"/>
              </a:defRPr>
            </a:lvl8pPr>
            <a:lvl9pPr marL="3886200" indent="-228600" algn="l" rtl="0" eaLnBrk="1" fontAlgn="base" hangingPunct="1">
              <a:spcBef>
                <a:spcPct val="20000"/>
              </a:spcBef>
              <a:spcAft>
                <a:spcPct val="0"/>
              </a:spcAft>
              <a:buChar char="»"/>
              <a:defRPr sz="2000">
                <a:solidFill>
                  <a:schemeClr val="tx1"/>
                </a:solidFill>
                <a:latin typeface="Arial" charset="0"/>
                <a:ea typeface="+mn-ea"/>
              </a:defRPr>
            </a:lvl9pPr>
          </a:lstStyle>
          <a:p>
            <a:pPr marL="0" indent="0" algn="ctr" eaLnBrk="1" hangingPunct="1">
              <a:lnSpc>
                <a:spcPts val="2281"/>
              </a:lnSpc>
              <a:defRPr/>
            </a:pPr>
            <a:r>
              <a:rPr lang="en-US" kern="0" dirty="0" smtClean="0">
                <a:solidFill>
                  <a:srgbClr val="063294"/>
                </a:solidFill>
                <a:ea typeface="MS PGothic" panose="020B0600070205080204" pitchFamily="34" charset="-128"/>
              </a:rPr>
              <a:t>Andreas LANGNER, JRC @ LPS16</a:t>
            </a:r>
            <a:endParaRPr lang="en-US" kern="0" dirty="0">
              <a:solidFill>
                <a:srgbClr val="063294"/>
              </a:solidFill>
              <a:ea typeface="MS PGothic" panose="020B0600070205080204" pitchFamily="34" charset="-128"/>
            </a:endParaRPr>
          </a:p>
          <a:p>
            <a:pPr marL="325898" indent="-325898" algn="ctr" eaLnBrk="1" hangingPunct="1">
              <a:lnSpc>
                <a:spcPts val="2281"/>
              </a:lnSpc>
              <a:buFont typeface="Arial" panose="020B0604020202020204" pitchFamily="34" charset="0"/>
              <a:buChar char="•"/>
              <a:defRPr/>
            </a:pPr>
            <a:endParaRPr lang="en-US" kern="0" dirty="0">
              <a:solidFill>
                <a:srgbClr val="063294"/>
              </a:solidFill>
              <a:ea typeface="MS PGothic" panose="020B0600070205080204" pitchFamily="34" charset="-128"/>
            </a:endParaRPr>
          </a:p>
          <a:p>
            <a:pPr marL="325898" indent="-325898" algn="ctr" eaLnBrk="1" hangingPunct="1">
              <a:lnSpc>
                <a:spcPts val="2281"/>
              </a:lnSpc>
              <a:buFont typeface="Arial" panose="020B0604020202020204" pitchFamily="34" charset="0"/>
              <a:buChar char="•"/>
              <a:defRPr/>
            </a:pPr>
            <a:endParaRPr lang="en-US" kern="0" dirty="0">
              <a:solidFill>
                <a:srgbClr val="063294"/>
              </a:solidFill>
              <a:ea typeface="MS PGothic" panose="020B0600070205080204" pitchFamily="34" charset="-128"/>
            </a:endParaRPr>
          </a:p>
        </p:txBody>
      </p:sp>
    </p:spTree>
    <p:extLst>
      <p:ext uri="{BB962C8B-B14F-4D97-AF65-F5344CB8AC3E}">
        <p14:creationId xmlns:p14="http://schemas.microsoft.com/office/powerpoint/2010/main" val="251498479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1" name="Rectangle 6"/>
          <p:cNvSpPr>
            <a:spLocks noChangeArrowheads="1"/>
          </p:cNvSpPr>
          <p:nvPr/>
        </p:nvSpPr>
        <p:spPr bwMode="auto">
          <a:xfrm>
            <a:off x="495300" y="455618"/>
            <a:ext cx="8572500" cy="495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522" tIns="49762" rIns="99522" bIns="49762"/>
          <a:lstStyle/>
          <a:p>
            <a:pPr eaLnBrk="0" hangingPunct="0">
              <a:defRPr/>
            </a:pPr>
            <a:r>
              <a:rPr lang="en-GB" altLang="ja-JP" sz="2400" b="1" dirty="0">
                <a:solidFill>
                  <a:schemeClr val="bg1"/>
                </a:solidFill>
                <a:latin typeface="+mj-lt"/>
              </a:rPr>
              <a:t>Copernicus: A New Generation of Data Sources </a:t>
            </a:r>
            <a:endParaRPr lang="en-GB" sz="2400" b="1" dirty="0">
              <a:solidFill>
                <a:schemeClr val="bg1"/>
              </a:solidFill>
              <a:latin typeface="+mj-lt"/>
            </a:endParaRPr>
          </a:p>
        </p:txBody>
      </p:sp>
      <p:sp>
        <p:nvSpPr>
          <p:cNvPr id="38916" name="Rectangle 5"/>
          <p:cNvSpPr>
            <a:spLocks noChangeArrowheads="1"/>
          </p:cNvSpPr>
          <p:nvPr/>
        </p:nvSpPr>
        <p:spPr bwMode="auto">
          <a:xfrm>
            <a:off x="520701" y="3271838"/>
            <a:ext cx="9361488" cy="395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287288" indent="-287288" eaLnBrk="0" hangingPunct="0">
              <a:lnSpc>
                <a:spcPct val="90000"/>
              </a:lnSpc>
              <a:spcBef>
                <a:spcPct val="100000"/>
              </a:spcBef>
              <a:buClr>
                <a:schemeClr val="bg1"/>
              </a:buClr>
              <a:buFont typeface="Wingdings" charset="0"/>
              <a:buChar char="§"/>
            </a:pPr>
            <a:r>
              <a:rPr lang="en-GB" sz="2600" dirty="0">
                <a:solidFill>
                  <a:schemeClr val="bg1"/>
                </a:solidFill>
              </a:rPr>
              <a:t>Copernicus is a European space flagship programme led by the European Union</a:t>
            </a:r>
          </a:p>
          <a:p>
            <a:pPr marL="287288" indent="-287288" eaLnBrk="0" hangingPunct="0">
              <a:lnSpc>
                <a:spcPct val="90000"/>
              </a:lnSpc>
              <a:spcBef>
                <a:spcPct val="100000"/>
              </a:spcBef>
              <a:buClr>
                <a:schemeClr val="bg1"/>
              </a:buClr>
              <a:buFont typeface="Wingdings" charset="0"/>
              <a:buChar char="§"/>
            </a:pPr>
            <a:r>
              <a:rPr lang="en-GB" sz="2600" dirty="0">
                <a:solidFill>
                  <a:schemeClr val="bg1"/>
                </a:solidFill>
              </a:rPr>
              <a:t>ESA coordinates the space component</a:t>
            </a:r>
          </a:p>
          <a:p>
            <a:pPr marL="287288" indent="-287288" eaLnBrk="0" hangingPunct="0">
              <a:lnSpc>
                <a:spcPct val="90000"/>
              </a:lnSpc>
              <a:spcBef>
                <a:spcPct val="100000"/>
              </a:spcBef>
              <a:buClr>
                <a:schemeClr val="bg1"/>
              </a:buClr>
              <a:buFont typeface="Wingdings" charset="0"/>
              <a:buChar char="§"/>
            </a:pPr>
            <a:r>
              <a:rPr lang="en-GB" sz="2600" dirty="0">
                <a:solidFill>
                  <a:schemeClr val="bg1"/>
                </a:solidFill>
              </a:rPr>
              <a:t>Copernicus provides the necessary data for operational monitoring of the environment and for civil security</a:t>
            </a:r>
          </a:p>
          <a:p>
            <a:pPr marL="287288" indent="-287288" eaLnBrk="0" hangingPunct="0">
              <a:lnSpc>
                <a:spcPct val="90000"/>
              </a:lnSpc>
              <a:spcBef>
                <a:spcPct val="100000"/>
              </a:spcBef>
              <a:buClr>
                <a:schemeClr val="bg1"/>
              </a:buClr>
              <a:buFont typeface="Wingdings" charset="0"/>
              <a:buChar char="§"/>
            </a:pPr>
            <a:r>
              <a:rPr lang="en-US" sz="2600" dirty="0">
                <a:solidFill>
                  <a:schemeClr val="bg1"/>
                </a:solidFill>
              </a:rPr>
              <a:t>Data policy: </a:t>
            </a:r>
            <a:r>
              <a:rPr lang="en-US" sz="2600" b="1" dirty="0">
                <a:solidFill>
                  <a:schemeClr val="bg1"/>
                </a:solidFill>
              </a:rPr>
              <a:t>free and open access </a:t>
            </a:r>
          </a:p>
        </p:txBody>
      </p:sp>
      <p:sp>
        <p:nvSpPr>
          <p:cNvPr id="38929" name="TextBox 1"/>
          <p:cNvSpPr txBox="1">
            <a:spLocks noChangeArrowheads="1"/>
          </p:cNvSpPr>
          <p:nvPr/>
        </p:nvSpPr>
        <p:spPr bwMode="auto">
          <a:xfrm>
            <a:off x="8208970" y="139700"/>
            <a:ext cx="200025"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9534" tIns="49768" rIns="99534" bIns="49768">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endParaRPr lang="en-GB" sz="2000"/>
          </a:p>
        </p:txBody>
      </p:sp>
      <p:pic>
        <p:nvPicPr>
          <p:cNvPr id="19"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3018" y="288527"/>
            <a:ext cx="2260718" cy="786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Screen Shot 2016-09-06 at 23.56.08.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62000" y="1229787"/>
            <a:ext cx="8851900" cy="6248400"/>
          </a:xfrm>
          <a:prstGeom prst="rect">
            <a:avLst/>
          </a:prstGeom>
        </p:spPr>
      </p:pic>
    </p:spTree>
    <p:extLst>
      <p:ext uri="{BB962C8B-B14F-4D97-AF65-F5344CB8AC3E}">
        <p14:creationId xmlns:p14="http://schemas.microsoft.com/office/powerpoint/2010/main" val="301410294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35668" y="1581934"/>
            <a:ext cx="8474829" cy="5623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3971" name="TextBox 4"/>
          <p:cNvSpPr txBox="1">
            <a:spLocks noChangeArrowheads="1"/>
          </p:cNvSpPr>
          <p:nvPr/>
        </p:nvSpPr>
        <p:spPr bwMode="auto">
          <a:xfrm>
            <a:off x="3277107" y="1616947"/>
            <a:ext cx="1955872" cy="441166"/>
          </a:xfrm>
          <a:prstGeom prst="rect">
            <a:avLst/>
          </a:prstGeom>
          <a:solidFill>
            <a:schemeClr val="bg1"/>
          </a:solidFill>
          <a:ln w="9525">
            <a:solidFill>
              <a:schemeClr val="tx1"/>
            </a:solidFill>
            <a:miter lim="800000"/>
            <a:headEnd/>
            <a:tailEnd/>
          </a:ln>
        </p:spPr>
        <p:txBody>
          <a:bodyPr lIns="104287" tIns="52144" rIns="104287" bIns="52144">
            <a:spAutoFit/>
          </a:bodyPr>
          <a:lstStyle>
            <a:lvl1pPr>
              <a:defRPr sz="7600" b="1">
                <a:solidFill>
                  <a:srgbClr val="FFD624"/>
                </a:solidFill>
                <a:latin typeface="Verdana" panose="020B0604030504040204" pitchFamily="34" charset="0"/>
                <a:ea typeface="ＭＳ Ｐゴシック" panose="020B0600070205080204" pitchFamily="34" charset="-128"/>
              </a:defRPr>
            </a:lvl1pPr>
            <a:lvl2pPr marL="742950" indent="-285750">
              <a:defRPr sz="7600" b="1">
                <a:solidFill>
                  <a:srgbClr val="FFD624"/>
                </a:solidFill>
                <a:latin typeface="Verdana" panose="020B0604030504040204" pitchFamily="34" charset="0"/>
                <a:ea typeface="ＭＳ Ｐゴシック" panose="020B0600070205080204" pitchFamily="34" charset="-128"/>
              </a:defRPr>
            </a:lvl2pPr>
            <a:lvl3pPr marL="1143000" indent="-228600">
              <a:defRPr sz="7600" b="1">
                <a:solidFill>
                  <a:srgbClr val="FFD624"/>
                </a:solidFill>
                <a:latin typeface="Verdana" panose="020B0604030504040204" pitchFamily="34" charset="0"/>
                <a:ea typeface="ＭＳ Ｐゴシック" panose="020B0600070205080204" pitchFamily="34" charset="-128"/>
              </a:defRPr>
            </a:lvl3pPr>
            <a:lvl4pPr marL="1600200" indent="-228600">
              <a:defRPr sz="7600" b="1">
                <a:solidFill>
                  <a:srgbClr val="FFD624"/>
                </a:solidFill>
                <a:latin typeface="Verdana" panose="020B0604030504040204" pitchFamily="34" charset="0"/>
                <a:ea typeface="ＭＳ Ｐゴシック" panose="020B0600070205080204" pitchFamily="34" charset="-128"/>
              </a:defRPr>
            </a:lvl4pPr>
            <a:lvl5pPr marL="2057400" indent="-228600">
              <a:defRPr sz="7600" b="1">
                <a:solidFill>
                  <a:srgbClr val="FFD624"/>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7600" b="1">
                <a:solidFill>
                  <a:srgbClr val="FFD624"/>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7600" b="1">
                <a:solidFill>
                  <a:srgbClr val="FFD624"/>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7600" b="1">
                <a:solidFill>
                  <a:srgbClr val="FFD624"/>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7600" b="1">
                <a:solidFill>
                  <a:srgbClr val="FFD624"/>
                </a:solidFill>
                <a:latin typeface="Verdana" panose="020B0604030504040204" pitchFamily="34" charset="0"/>
                <a:ea typeface="ＭＳ Ｐゴシック" panose="020B0600070205080204" pitchFamily="34" charset="-128"/>
              </a:defRPr>
            </a:lvl9pPr>
          </a:lstStyle>
          <a:p>
            <a:pPr algn="ctr">
              <a:spcAft>
                <a:spcPts val="684"/>
              </a:spcAft>
              <a:defRPr/>
            </a:pPr>
            <a:r>
              <a:rPr lang="en-US" altLang="en-US" sz="1100" i="1" dirty="0">
                <a:solidFill>
                  <a:srgbClr val="063294"/>
                </a:solidFill>
                <a:latin typeface="+mj-lt"/>
                <a:ea typeface="EC Square Sans Pro"/>
                <a:cs typeface="EC Square Sans Pro"/>
              </a:rPr>
              <a:t>Sentinel-2 (10 m) 08.12.2015</a:t>
            </a:r>
            <a:endParaRPr lang="en-US" altLang="en-US" sz="1100" i="1" dirty="0">
              <a:solidFill>
                <a:srgbClr val="063294"/>
              </a:solidFill>
              <a:latin typeface="+mj-lt"/>
              <a:cs typeface="+mn-cs"/>
              <a:sym typeface="Wingdings" panose="05000000000000000000" pitchFamily="2" charset="2"/>
            </a:endParaRPr>
          </a:p>
        </p:txBody>
      </p:sp>
      <p:sp>
        <p:nvSpPr>
          <p:cNvPr id="83972" name="TextBox 5"/>
          <p:cNvSpPr txBox="1">
            <a:spLocks noChangeArrowheads="1"/>
          </p:cNvSpPr>
          <p:nvPr/>
        </p:nvSpPr>
        <p:spPr bwMode="auto">
          <a:xfrm>
            <a:off x="7589676" y="1616947"/>
            <a:ext cx="1955872" cy="441166"/>
          </a:xfrm>
          <a:prstGeom prst="rect">
            <a:avLst/>
          </a:prstGeom>
          <a:solidFill>
            <a:schemeClr val="bg1"/>
          </a:solidFill>
          <a:ln w="9525">
            <a:solidFill>
              <a:schemeClr val="tx1"/>
            </a:solidFill>
            <a:miter lim="800000"/>
            <a:headEnd/>
            <a:tailEnd/>
          </a:ln>
        </p:spPr>
        <p:txBody>
          <a:bodyPr lIns="104287" tIns="52144" rIns="104287" bIns="52144">
            <a:spAutoFit/>
          </a:bodyPr>
          <a:lstStyle>
            <a:lvl1pPr>
              <a:defRPr sz="7600" b="1">
                <a:solidFill>
                  <a:srgbClr val="FFD624"/>
                </a:solidFill>
                <a:latin typeface="Verdana" panose="020B0604030504040204" pitchFamily="34" charset="0"/>
                <a:ea typeface="ＭＳ Ｐゴシック" panose="020B0600070205080204" pitchFamily="34" charset="-128"/>
              </a:defRPr>
            </a:lvl1pPr>
            <a:lvl2pPr marL="742950" indent="-285750">
              <a:defRPr sz="7600" b="1">
                <a:solidFill>
                  <a:srgbClr val="FFD624"/>
                </a:solidFill>
                <a:latin typeface="Verdana" panose="020B0604030504040204" pitchFamily="34" charset="0"/>
                <a:ea typeface="ＭＳ Ｐゴシック" panose="020B0600070205080204" pitchFamily="34" charset="-128"/>
              </a:defRPr>
            </a:lvl2pPr>
            <a:lvl3pPr marL="1143000" indent="-228600">
              <a:defRPr sz="7600" b="1">
                <a:solidFill>
                  <a:srgbClr val="FFD624"/>
                </a:solidFill>
                <a:latin typeface="Verdana" panose="020B0604030504040204" pitchFamily="34" charset="0"/>
                <a:ea typeface="ＭＳ Ｐゴシック" panose="020B0600070205080204" pitchFamily="34" charset="-128"/>
              </a:defRPr>
            </a:lvl3pPr>
            <a:lvl4pPr marL="1600200" indent="-228600">
              <a:defRPr sz="7600" b="1">
                <a:solidFill>
                  <a:srgbClr val="FFD624"/>
                </a:solidFill>
                <a:latin typeface="Verdana" panose="020B0604030504040204" pitchFamily="34" charset="0"/>
                <a:ea typeface="ＭＳ Ｐゴシック" panose="020B0600070205080204" pitchFamily="34" charset="-128"/>
              </a:defRPr>
            </a:lvl4pPr>
            <a:lvl5pPr marL="2057400" indent="-228600">
              <a:defRPr sz="7600" b="1">
                <a:solidFill>
                  <a:srgbClr val="FFD624"/>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7600" b="1">
                <a:solidFill>
                  <a:srgbClr val="FFD624"/>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7600" b="1">
                <a:solidFill>
                  <a:srgbClr val="FFD624"/>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7600" b="1">
                <a:solidFill>
                  <a:srgbClr val="FFD624"/>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7600" b="1">
                <a:solidFill>
                  <a:srgbClr val="FFD624"/>
                </a:solidFill>
                <a:latin typeface="Verdana" panose="020B0604030504040204" pitchFamily="34" charset="0"/>
                <a:ea typeface="ＭＳ Ｐゴシック" panose="020B0600070205080204" pitchFamily="34" charset="-128"/>
              </a:defRPr>
            </a:lvl9pPr>
          </a:lstStyle>
          <a:p>
            <a:pPr algn="ctr">
              <a:spcAft>
                <a:spcPts val="684"/>
              </a:spcAft>
              <a:defRPr/>
            </a:pPr>
            <a:r>
              <a:rPr lang="en-US" altLang="en-US" sz="1100" i="1">
                <a:solidFill>
                  <a:srgbClr val="063294"/>
                </a:solidFill>
                <a:latin typeface="+mj-lt"/>
                <a:ea typeface="EC Square Sans Pro"/>
                <a:cs typeface="EC Square Sans Pro"/>
              </a:rPr>
              <a:t>Sentinel-2 (10 m) 06.02.2016</a:t>
            </a:r>
            <a:endParaRPr lang="en-US" altLang="en-US" sz="1100" i="1">
              <a:solidFill>
                <a:srgbClr val="063294"/>
              </a:solidFill>
              <a:latin typeface="+mj-lt"/>
              <a:cs typeface="+mn-cs"/>
              <a:sym typeface="Wingdings" panose="05000000000000000000" pitchFamily="2" charset="2"/>
            </a:endParaRPr>
          </a:p>
        </p:txBody>
      </p:sp>
      <p:sp>
        <p:nvSpPr>
          <p:cNvPr id="83973" name="TextBox 6"/>
          <p:cNvSpPr txBox="1">
            <a:spLocks noChangeArrowheads="1"/>
          </p:cNvSpPr>
          <p:nvPr/>
        </p:nvSpPr>
        <p:spPr bwMode="auto">
          <a:xfrm>
            <a:off x="3679788" y="4484528"/>
            <a:ext cx="1562471" cy="441166"/>
          </a:xfrm>
          <a:prstGeom prst="rect">
            <a:avLst/>
          </a:prstGeom>
          <a:solidFill>
            <a:schemeClr val="bg1"/>
          </a:solidFill>
          <a:ln w="9525">
            <a:solidFill>
              <a:schemeClr val="tx1"/>
            </a:solidFill>
            <a:miter lim="800000"/>
            <a:headEnd/>
            <a:tailEnd/>
          </a:ln>
        </p:spPr>
        <p:txBody>
          <a:bodyPr lIns="104287" tIns="52144" rIns="104287" bIns="52144">
            <a:spAutoFit/>
          </a:bodyPr>
          <a:lstStyle>
            <a:lvl1pPr>
              <a:defRPr sz="7600" b="1">
                <a:solidFill>
                  <a:srgbClr val="FFD624"/>
                </a:solidFill>
                <a:latin typeface="Verdana" charset="0"/>
                <a:ea typeface="ＭＳ Ｐゴシック" charset="0"/>
                <a:cs typeface="ＭＳ Ｐゴシック" charset="0"/>
              </a:defRPr>
            </a:lvl1pPr>
            <a:lvl2pPr marL="742950" indent="-285750">
              <a:defRPr sz="7600" b="1">
                <a:solidFill>
                  <a:srgbClr val="FFD624"/>
                </a:solidFill>
                <a:latin typeface="Verdana" charset="0"/>
                <a:ea typeface="ＭＳ Ｐゴシック" charset="0"/>
              </a:defRPr>
            </a:lvl2pPr>
            <a:lvl3pPr marL="1143000" indent="-228600">
              <a:defRPr sz="7600" b="1">
                <a:solidFill>
                  <a:srgbClr val="FFD624"/>
                </a:solidFill>
                <a:latin typeface="Verdana" charset="0"/>
                <a:ea typeface="ＭＳ Ｐゴシック" charset="0"/>
              </a:defRPr>
            </a:lvl3pPr>
            <a:lvl4pPr marL="1600200" indent="-228600">
              <a:defRPr sz="7600" b="1">
                <a:solidFill>
                  <a:srgbClr val="FFD624"/>
                </a:solidFill>
                <a:latin typeface="Verdana" charset="0"/>
                <a:ea typeface="ＭＳ Ｐゴシック" charset="0"/>
              </a:defRPr>
            </a:lvl4pPr>
            <a:lvl5pPr marL="2057400" indent="-228600">
              <a:defRPr sz="7600" b="1">
                <a:solidFill>
                  <a:srgbClr val="FFD624"/>
                </a:solidFill>
                <a:latin typeface="Verdana" charset="0"/>
                <a:ea typeface="ＭＳ Ｐゴシック" charset="0"/>
              </a:defRPr>
            </a:lvl5pPr>
            <a:lvl6pPr marL="2514600" indent="-228600" eaLnBrk="0" fontAlgn="base" hangingPunct="0">
              <a:spcBef>
                <a:spcPct val="0"/>
              </a:spcBef>
              <a:spcAft>
                <a:spcPct val="0"/>
              </a:spcAft>
              <a:defRPr sz="7600" b="1">
                <a:solidFill>
                  <a:srgbClr val="FFD624"/>
                </a:solidFill>
                <a:latin typeface="Verdana" charset="0"/>
                <a:ea typeface="ＭＳ Ｐゴシック" charset="0"/>
              </a:defRPr>
            </a:lvl6pPr>
            <a:lvl7pPr marL="2971800" indent="-228600" eaLnBrk="0" fontAlgn="base" hangingPunct="0">
              <a:spcBef>
                <a:spcPct val="0"/>
              </a:spcBef>
              <a:spcAft>
                <a:spcPct val="0"/>
              </a:spcAft>
              <a:defRPr sz="7600" b="1">
                <a:solidFill>
                  <a:srgbClr val="FFD624"/>
                </a:solidFill>
                <a:latin typeface="Verdana" charset="0"/>
                <a:ea typeface="ＭＳ Ｐゴシック" charset="0"/>
              </a:defRPr>
            </a:lvl7pPr>
            <a:lvl8pPr marL="3429000" indent="-228600" eaLnBrk="0" fontAlgn="base" hangingPunct="0">
              <a:spcBef>
                <a:spcPct val="0"/>
              </a:spcBef>
              <a:spcAft>
                <a:spcPct val="0"/>
              </a:spcAft>
              <a:defRPr sz="7600" b="1">
                <a:solidFill>
                  <a:srgbClr val="FFD624"/>
                </a:solidFill>
                <a:latin typeface="Verdana" charset="0"/>
                <a:ea typeface="ＭＳ Ｐゴシック" charset="0"/>
              </a:defRPr>
            </a:lvl8pPr>
            <a:lvl9pPr marL="3886200" indent="-228600" eaLnBrk="0" fontAlgn="base" hangingPunct="0">
              <a:spcBef>
                <a:spcPct val="0"/>
              </a:spcBef>
              <a:spcAft>
                <a:spcPct val="0"/>
              </a:spcAft>
              <a:defRPr sz="7600" b="1">
                <a:solidFill>
                  <a:srgbClr val="FFD624"/>
                </a:solidFill>
                <a:latin typeface="Verdana" charset="0"/>
                <a:ea typeface="ＭＳ Ｐゴシック" charset="0"/>
              </a:defRPr>
            </a:lvl9pPr>
          </a:lstStyle>
          <a:p>
            <a:pPr algn="ctr">
              <a:spcAft>
                <a:spcPts val="684"/>
              </a:spcAft>
            </a:pPr>
            <a:r>
              <a:rPr lang="el-GR" sz="1100" i="1">
                <a:solidFill>
                  <a:srgbClr val="063294"/>
                </a:solidFill>
                <a:cs typeface="EC Square Sans Pro" charset="0"/>
              </a:rPr>
              <a:t>Δ</a:t>
            </a:r>
            <a:r>
              <a:rPr lang="en-US" sz="1100" i="1">
                <a:solidFill>
                  <a:srgbClr val="063294"/>
                </a:solidFill>
                <a:cs typeface="EC Square Sans Pro" charset="0"/>
              </a:rPr>
              <a:t>NBR result (10 m)</a:t>
            </a:r>
            <a:endParaRPr lang="en-US" sz="1100" i="1">
              <a:solidFill>
                <a:srgbClr val="063294"/>
              </a:solidFill>
              <a:sym typeface="Wingdings" charset="0"/>
            </a:endParaRPr>
          </a:p>
        </p:txBody>
      </p:sp>
      <p:sp>
        <p:nvSpPr>
          <p:cNvPr id="83974" name="TextBox 7"/>
          <p:cNvSpPr txBox="1">
            <a:spLocks noChangeArrowheads="1"/>
          </p:cNvSpPr>
          <p:nvPr/>
        </p:nvSpPr>
        <p:spPr bwMode="auto">
          <a:xfrm>
            <a:off x="7196275" y="4479275"/>
            <a:ext cx="2358552" cy="441166"/>
          </a:xfrm>
          <a:prstGeom prst="rect">
            <a:avLst/>
          </a:prstGeom>
          <a:solidFill>
            <a:schemeClr val="bg1"/>
          </a:solidFill>
          <a:ln w="9525">
            <a:solidFill>
              <a:schemeClr val="tx1"/>
            </a:solidFill>
            <a:miter lim="800000"/>
            <a:headEnd/>
            <a:tailEnd/>
          </a:ln>
        </p:spPr>
        <p:txBody>
          <a:bodyPr lIns="104287" tIns="52144" rIns="104287" bIns="52144">
            <a:spAutoFit/>
          </a:bodyPr>
          <a:lstStyle>
            <a:lvl1pPr>
              <a:defRPr sz="7600" b="1">
                <a:solidFill>
                  <a:srgbClr val="FFD624"/>
                </a:solidFill>
                <a:latin typeface="Verdana" charset="0"/>
                <a:ea typeface="ＭＳ Ｐゴシック" charset="0"/>
                <a:cs typeface="ＭＳ Ｐゴシック" charset="0"/>
              </a:defRPr>
            </a:lvl1pPr>
            <a:lvl2pPr marL="742950" indent="-285750">
              <a:defRPr sz="7600" b="1">
                <a:solidFill>
                  <a:srgbClr val="FFD624"/>
                </a:solidFill>
                <a:latin typeface="Verdana" charset="0"/>
                <a:ea typeface="ＭＳ Ｐゴシック" charset="0"/>
              </a:defRPr>
            </a:lvl2pPr>
            <a:lvl3pPr marL="1143000" indent="-228600">
              <a:defRPr sz="7600" b="1">
                <a:solidFill>
                  <a:srgbClr val="FFD624"/>
                </a:solidFill>
                <a:latin typeface="Verdana" charset="0"/>
                <a:ea typeface="ＭＳ Ｐゴシック" charset="0"/>
              </a:defRPr>
            </a:lvl3pPr>
            <a:lvl4pPr marL="1600200" indent="-228600">
              <a:defRPr sz="7600" b="1">
                <a:solidFill>
                  <a:srgbClr val="FFD624"/>
                </a:solidFill>
                <a:latin typeface="Verdana" charset="0"/>
                <a:ea typeface="ＭＳ Ｐゴシック" charset="0"/>
              </a:defRPr>
            </a:lvl4pPr>
            <a:lvl5pPr marL="2057400" indent="-228600">
              <a:defRPr sz="7600" b="1">
                <a:solidFill>
                  <a:srgbClr val="FFD624"/>
                </a:solidFill>
                <a:latin typeface="Verdana" charset="0"/>
                <a:ea typeface="ＭＳ Ｐゴシック" charset="0"/>
              </a:defRPr>
            </a:lvl5pPr>
            <a:lvl6pPr marL="2514600" indent="-228600" eaLnBrk="0" fontAlgn="base" hangingPunct="0">
              <a:spcBef>
                <a:spcPct val="0"/>
              </a:spcBef>
              <a:spcAft>
                <a:spcPct val="0"/>
              </a:spcAft>
              <a:defRPr sz="7600" b="1">
                <a:solidFill>
                  <a:srgbClr val="FFD624"/>
                </a:solidFill>
                <a:latin typeface="Verdana" charset="0"/>
                <a:ea typeface="ＭＳ Ｐゴシック" charset="0"/>
              </a:defRPr>
            </a:lvl6pPr>
            <a:lvl7pPr marL="2971800" indent="-228600" eaLnBrk="0" fontAlgn="base" hangingPunct="0">
              <a:spcBef>
                <a:spcPct val="0"/>
              </a:spcBef>
              <a:spcAft>
                <a:spcPct val="0"/>
              </a:spcAft>
              <a:defRPr sz="7600" b="1">
                <a:solidFill>
                  <a:srgbClr val="FFD624"/>
                </a:solidFill>
                <a:latin typeface="Verdana" charset="0"/>
                <a:ea typeface="ＭＳ Ｐゴシック" charset="0"/>
              </a:defRPr>
            </a:lvl7pPr>
            <a:lvl8pPr marL="3429000" indent="-228600" eaLnBrk="0" fontAlgn="base" hangingPunct="0">
              <a:spcBef>
                <a:spcPct val="0"/>
              </a:spcBef>
              <a:spcAft>
                <a:spcPct val="0"/>
              </a:spcAft>
              <a:defRPr sz="7600" b="1">
                <a:solidFill>
                  <a:srgbClr val="FFD624"/>
                </a:solidFill>
                <a:latin typeface="Verdana" charset="0"/>
                <a:ea typeface="ＭＳ Ｐゴシック" charset="0"/>
              </a:defRPr>
            </a:lvl8pPr>
            <a:lvl9pPr marL="3886200" indent="-228600" eaLnBrk="0" fontAlgn="base" hangingPunct="0">
              <a:spcBef>
                <a:spcPct val="0"/>
              </a:spcBef>
              <a:spcAft>
                <a:spcPct val="0"/>
              </a:spcAft>
              <a:defRPr sz="7600" b="1">
                <a:solidFill>
                  <a:srgbClr val="FFD624"/>
                </a:solidFill>
                <a:latin typeface="Verdana" charset="0"/>
                <a:ea typeface="ＭＳ Ｐゴシック" charset="0"/>
              </a:defRPr>
            </a:lvl9pPr>
          </a:lstStyle>
          <a:p>
            <a:pPr algn="ctr">
              <a:spcAft>
                <a:spcPts val="684"/>
              </a:spcAft>
            </a:pPr>
            <a:r>
              <a:rPr lang="el-GR" sz="1100" i="1">
                <a:solidFill>
                  <a:srgbClr val="063294"/>
                </a:solidFill>
                <a:cs typeface="EC Square Sans Pro" charset="0"/>
              </a:rPr>
              <a:t>Δ</a:t>
            </a:r>
            <a:r>
              <a:rPr lang="en-US" sz="1100" i="1">
                <a:solidFill>
                  <a:srgbClr val="063294"/>
                </a:solidFill>
                <a:cs typeface="EC Square Sans Pro" charset="0"/>
              </a:rPr>
              <a:t>NBR result (10 m) with thresholds</a:t>
            </a:r>
            <a:endParaRPr lang="en-US" sz="1100" i="1">
              <a:solidFill>
                <a:srgbClr val="063294"/>
              </a:solidFill>
              <a:sym typeface="Wingdings" charset="0"/>
            </a:endParaRPr>
          </a:p>
        </p:txBody>
      </p:sp>
      <p:sp>
        <p:nvSpPr>
          <p:cNvPr id="9" name="Title 2"/>
          <p:cNvSpPr>
            <a:spLocks noGrp="1"/>
          </p:cNvSpPr>
          <p:nvPr>
            <p:ph type="title" idx="4294967295"/>
          </p:nvPr>
        </p:nvSpPr>
        <p:spPr>
          <a:xfrm>
            <a:off x="0" y="1163042"/>
            <a:ext cx="10688638" cy="502439"/>
          </a:xfrm>
          <a:solidFill>
            <a:schemeClr val="bg1"/>
          </a:solidFill>
        </p:spPr>
        <p:txBody>
          <a:bodyPr>
            <a:noAutofit/>
          </a:bodyPr>
          <a:lstStyle/>
          <a:p>
            <a:pPr algn="ctr">
              <a:defRPr/>
            </a:pPr>
            <a:r>
              <a:rPr lang="en-US" altLang="en-US" sz="2400" dirty="0">
                <a:solidFill>
                  <a:srgbClr val="00549F"/>
                </a:solidFill>
                <a:latin typeface="Verdana" panose="020B0604030504040204" pitchFamily="34" charset="0"/>
                <a:ea typeface="Verdana" panose="020B0604030504040204" pitchFamily="34" charset="0"/>
                <a:cs typeface="Verdana" panose="020B0604030504040204" pitchFamily="34" charset="0"/>
              </a:rPr>
              <a:t>Assessing selective logging in Cambodia</a:t>
            </a:r>
            <a:endParaRPr lang="en-CA" sz="2400" dirty="0">
              <a:solidFill>
                <a:srgbClr val="00549F"/>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Content Placeholder 2"/>
          <p:cNvSpPr txBox="1">
            <a:spLocks/>
          </p:cNvSpPr>
          <p:nvPr/>
        </p:nvSpPr>
        <p:spPr>
          <a:xfrm>
            <a:off x="5753007" y="7145864"/>
            <a:ext cx="4935632" cy="346577"/>
          </a:xfrm>
          <a:prstGeom prst="rect">
            <a:avLst/>
          </a:prstGeom>
          <a:solidFill>
            <a:schemeClr val="bg1"/>
          </a:solidFill>
        </p:spPr>
        <p:txBody>
          <a:bodyPr lIns="104287" tIns="52144" rIns="104287" bIns="52144"/>
          <a:lstStyle>
            <a:lvl1pPr marL="342900" indent="-342900" algn="l" rtl="0" eaLnBrk="0" fontAlgn="base" hangingPunct="0">
              <a:lnSpc>
                <a:spcPts val="2400"/>
              </a:lnSpc>
              <a:spcBef>
                <a:spcPct val="0"/>
              </a:spcBef>
              <a:spcAft>
                <a:spcPct val="0"/>
              </a:spcAft>
              <a:buClr>
                <a:srgbClr val="37ACDE"/>
              </a:buClr>
              <a:buFont typeface="Verdana" panose="020B0604030504040204" pitchFamily="34" charset="0"/>
              <a:defRPr>
                <a:solidFill>
                  <a:srgbClr val="004494"/>
                </a:solidFill>
                <a:latin typeface="Verdana"/>
                <a:ea typeface="ＭＳ Ｐゴシック" panose="020B0600070205080204" pitchFamily="34" charset="-128"/>
                <a:cs typeface="ＭＳ Ｐゴシック" charset="0"/>
              </a:defRPr>
            </a:lvl1pPr>
            <a:lvl2pPr marL="228600" indent="-228600" algn="l" rtl="0" eaLnBrk="0" fontAlgn="base" hangingPunct="0">
              <a:lnSpc>
                <a:spcPts val="2400"/>
              </a:lnSpc>
              <a:spcBef>
                <a:spcPct val="0"/>
              </a:spcBef>
              <a:spcAft>
                <a:spcPct val="0"/>
              </a:spcAft>
              <a:buClr>
                <a:srgbClr val="37ACDE"/>
              </a:buClr>
              <a:buFont typeface="Verdana" panose="020B0604030504040204" pitchFamily="34" charset="0"/>
              <a:buChar char="•"/>
              <a:defRPr>
                <a:solidFill>
                  <a:srgbClr val="004494"/>
                </a:solidFill>
                <a:latin typeface="Verdana"/>
                <a:ea typeface="ＭＳ Ｐゴシック" panose="020B0600070205080204" pitchFamily="34" charset="-128"/>
              </a:defRPr>
            </a:lvl2pPr>
            <a:lvl3pPr marL="457200" indent="-228600" algn="l" rtl="0" eaLnBrk="0" fontAlgn="base" hangingPunct="0">
              <a:lnSpc>
                <a:spcPts val="2400"/>
              </a:lnSpc>
              <a:spcBef>
                <a:spcPct val="0"/>
              </a:spcBef>
              <a:spcAft>
                <a:spcPct val="0"/>
              </a:spcAft>
              <a:buClr>
                <a:srgbClr val="37ACDE"/>
              </a:buClr>
              <a:buFont typeface="Wingdings" panose="05000000000000000000" pitchFamily="2" charset="2"/>
              <a:buChar char="§"/>
              <a:defRPr sz="1600">
                <a:solidFill>
                  <a:srgbClr val="004494"/>
                </a:solidFill>
                <a:latin typeface="Verdana"/>
                <a:ea typeface="ＭＳ Ｐゴシック" panose="020B0600070205080204" pitchFamily="34" charset="-128"/>
              </a:defRPr>
            </a:lvl3pPr>
            <a:lvl4pPr marL="685800" indent="-228600" algn="l" rtl="0" eaLnBrk="0" fontAlgn="base" hangingPunct="0">
              <a:lnSpc>
                <a:spcPts val="2400"/>
              </a:lnSpc>
              <a:spcBef>
                <a:spcPct val="0"/>
              </a:spcBef>
              <a:spcAft>
                <a:spcPct val="0"/>
              </a:spcAft>
              <a:buClr>
                <a:srgbClr val="37ACDE"/>
              </a:buClr>
              <a:buFont typeface="Arial" panose="020B0604020202020204" pitchFamily="34" charset="0"/>
              <a:buChar char="•"/>
              <a:defRPr sz="1600">
                <a:solidFill>
                  <a:srgbClr val="004494"/>
                </a:solidFill>
                <a:latin typeface="Verdana"/>
                <a:ea typeface="ＭＳ Ｐゴシック" panose="020B0600070205080204" pitchFamily="34" charset="-128"/>
              </a:defRPr>
            </a:lvl4pPr>
            <a:lvl5pPr marL="914400" indent="-228600" algn="l" rtl="0" eaLnBrk="0" fontAlgn="base" hangingPunct="0">
              <a:lnSpc>
                <a:spcPts val="2400"/>
              </a:lnSpc>
              <a:spcBef>
                <a:spcPct val="0"/>
              </a:spcBef>
              <a:spcAft>
                <a:spcPct val="0"/>
              </a:spcAft>
              <a:buClr>
                <a:srgbClr val="37ACDE"/>
              </a:buClr>
              <a:buFont typeface="Verdana" panose="020B0604030504040204" pitchFamily="34" charset="0"/>
              <a:buChar char="–"/>
              <a:defRPr sz="1600">
                <a:solidFill>
                  <a:srgbClr val="004494"/>
                </a:solidFill>
                <a:latin typeface="Verdana"/>
                <a:ea typeface="ＭＳ Ｐゴシック" panose="020B0600070205080204" pitchFamily="34" charset="-128"/>
              </a:defRPr>
            </a:lvl5pPr>
            <a:lvl6pPr marL="2514600" indent="-228600" algn="l" rtl="0" eaLnBrk="1" fontAlgn="base" hangingPunct="1">
              <a:spcBef>
                <a:spcPct val="20000"/>
              </a:spcBef>
              <a:spcAft>
                <a:spcPct val="0"/>
              </a:spcAft>
              <a:buChar char="»"/>
              <a:defRPr sz="2000">
                <a:solidFill>
                  <a:schemeClr val="tx1"/>
                </a:solidFill>
                <a:latin typeface="Arial" charset="0"/>
                <a:ea typeface="+mn-ea"/>
              </a:defRPr>
            </a:lvl6pPr>
            <a:lvl7pPr marL="2971800" indent="-228600" algn="l" rtl="0" eaLnBrk="1" fontAlgn="base" hangingPunct="1">
              <a:spcBef>
                <a:spcPct val="20000"/>
              </a:spcBef>
              <a:spcAft>
                <a:spcPct val="0"/>
              </a:spcAft>
              <a:buChar char="»"/>
              <a:defRPr sz="2000">
                <a:solidFill>
                  <a:schemeClr val="tx1"/>
                </a:solidFill>
                <a:latin typeface="Arial" charset="0"/>
                <a:ea typeface="+mn-ea"/>
              </a:defRPr>
            </a:lvl7pPr>
            <a:lvl8pPr marL="3429000" indent="-228600" algn="l" rtl="0" eaLnBrk="1" fontAlgn="base" hangingPunct="1">
              <a:spcBef>
                <a:spcPct val="20000"/>
              </a:spcBef>
              <a:spcAft>
                <a:spcPct val="0"/>
              </a:spcAft>
              <a:buChar char="»"/>
              <a:defRPr sz="2000">
                <a:solidFill>
                  <a:schemeClr val="tx1"/>
                </a:solidFill>
                <a:latin typeface="Arial" charset="0"/>
                <a:ea typeface="+mn-ea"/>
              </a:defRPr>
            </a:lvl8pPr>
            <a:lvl9pPr marL="3886200" indent="-228600" algn="l" rtl="0" eaLnBrk="1" fontAlgn="base" hangingPunct="1">
              <a:spcBef>
                <a:spcPct val="20000"/>
              </a:spcBef>
              <a:spcAft>
                <a:spcPct val="0"/>
              </a:spcAft>
              <a:buChar char="»"/>
              <a:defRPr sz="2000">
                <a:solidFill>
                  <a:schemeClr val="tx1"/>
                </a:solidFill>
                <a:latin typeface="Arial" charset="0"/>
                <a:ea typeface="+mn-ea"/>
              </a:defRPr>
            </a:lvl9pPr>
          </a:lstStyle>
          <a:p>
            <a:pPr marL="0" indent="0" algn="ctr" eaLnBrk="1" hangingPunct="1">
              <a:lnSpc>
                <a:spcPts val="2281"/>
              </a:lnSpc>
              <a:defRPr/>
            </a:pPr>
            <a:r>
              <a:rPr lang="en-US" kern="0" dirty="0" smtClean="0">
                <a:solidFill>
                  <a:srgbClr val="063294"/>
                </a:solidFill>
                <a:ea typeface="MS PGothic" panose="020B0600070205080204" pitchFamily="34" charset="-128"/>
              </a:rPr>
              <a:t>Andreas LANGNER, JRC @ LPS16</a:t>
            </a:r>
            <a:endParaRPr lang="en-US" kern="0" dirty="0">
              <a:solidFill>
                <a:srgbClr val="063294"/>
              </a:solidFill>
              <a:ea typeface="MS PGothic" panose="020B0600070205080204" pitchFamily="34" charset="-128"/>
            </a:endParaRPr>
          </a:p>
          <a:p>
            <a:pPr marL="325898" indent="-325898" algn="ctr" eaLnBrk="1" hangingPunct="1">
              <a:lnSpc>
                <a:spcPts val="2281"/>
              </a:lnSpc>
              <a:buFont typeface="Arial" panose="020B0604020202020204" pitchFamily="34" charset="0"/>
              <a:buChar char="•"/>
              <a:defRPr/>
            </a:pPr>
            <a:endParaRPr lang="en-US" kern="0" dirty="0">
              <a:solidFill>
                <a:srgbClr val="063294"/>
              </a:solidFill>
              <a:ea typeface="MS PGothic" panose="020B0600070205080204" pitchFamily="34" charset="-128"/>
            </a:endParaRPr>
          </a:p>
          <a:p>
            <a:pPr marL="325898" indent="-325898" algn="ctr" eaLnBrk="1" hangingPunct="1">
              <a:lnSpc>
                <a:spcPts val="2281"/>
              </a:lnSpc>
              <a:buFont typeface="Arial" panose="020B0604020202020204" pitchFamily="34" charset="0"/>
              <a:buChar char="•"/>
              <a:defRPr/>
            </a:pPr>
            <a:endParaRPr lang="en-US" kern="0" dirty="0">
              <a:solidFill>
                <a:srgbClr val="063294"/>
              </a:solidFill>
              <a:ea typeface="MS PGothic" panose="020B0600070205080204" pitchFamily="34" charset="-128"/>
            </a:endParaRPr>
          </a:p>
        </p:txBody>
      </p:sp>
    </p:spTree>
    <p:extLst>
      <p:ext uri="{BB962C8B-B14F-4D97-AF65-F5344CB8AC3E}">
        <p14:creationId xmlns:p14="http://schemas.microsoft.com/office/powerpoint/2010/main" val="94324553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16"/>
          <p:cNvSpPr>
            <a:spLocks noGrp="1" noChangeArrowheads="1"/>
          </p:cNvSpPr>
          <p:nvPr>
            <p:ph type="title" idx="4294967295"/>
          </p:nvPr>
        </p:nvSpPr>
        <p:spPr>
          <a:xfrm>
            <a:off x="506419" y="398465"/>
            <a:ext cx="8732837" cy="577850"/>
          </a:xfrm>
          <a:extLst>
            <a:ext uri="{91240B29-F687-4f45-9708-019B960494DF}">
              <a14:hiddenLine xmlns:a14="http://schemas.microsoft.com/office/drawing/2010/main" w="9525" cap="flat" cmpd="sng">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chorCtr="0"/>
          <a:lstStyle/>
          <a:p>
            <a:r>
              <a:rPr lang="en-GB" sz="3000" dirty="0">
                <a:latin typeface="Verdana" charset="0"/>
              </a:rPr>
              <a:t>Sentinel-2 </a:t>
            </a:r>
            <a:r>
              <a:rPr lang="en-GB" sz="3000" dirty="0" smtClean="0">
                <a:latin typeface="Verdana" charset="0"/>
              </a:rPr>
              <a:t>Mission Outlook</a:t>
            </a:r>
            <a:endParaRPr lang="en-GB" sz="3000" dirty="0">
              <a:latin typeface="Verdana" charset="0"/>
            </a:endParaRPr>
          </a:p>
        </p:txBody>
      </p:sp>
      <p:sp>
        <p:nvSpPr>
          <p:cNvPr id="109570" name="Rectangle 3"/>
          <p:cNvSpPr txBox="1">
            <a:spLocks noChangeArrowheads="1"/>
          </p:cNvSpPr>
          <p:nvPr/>
        </p:nvSpPr>
        <p:spPr bwMode="auto">
          <a:xfrm>
            <a:off x="534990" y="1765306"/>
            <a:ext cx="870408" cy="4991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39180" tIns="3919" rIns="39180" bIns="3919" anchor="b"/>
          <a:lstStyle>
            <a:lvl1pPr marL="341313" indent="-341313"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lnSpc>
                <a:spcPct val="110000"/>
              </a:lnSpc>
              <a:spcBef>
                <a:spcPct val="20000"/>
              </a:spcBef>
              <a:buClr>
                <a:srgbClr val="ED1B34"/>
              </a:buClr>
            </a:pPr>
            <a:endParaRPr lang="en-GB" sz="1700">
              <a:solidFill>
                <a:srgbClr val="595959"/>
              </a:solidFill>
              <a:cs typeface="Verdana" charset="0"/>
            </a:endParaRPr>
          </a:p>
        </p:txBody>
      </p:sp>
      <p:sp>
        <p:nvSpPr>
          <p:cNvPr id="109571" name="Rectangle 3"/>
          <p:cNvSpPr txBox="1">
            <a:spLocks noChangeArrowheads="1"/>
          </p:cNvSpPr>
          <p:nvPr/>
        </p:nvSpPr>
        <p:spPr bwMode="auto">
          <a:xfrm>
            <a:off x="421219" y="1564218"/>
            <a:ext cx="9806008" cy="5750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39180" tIns="3919" rIns="39180" bIns="3919" anchor="t" anchorCtr="0"/>
          <a:lstStyle>
            <a:lvl1pPr marL="342900" indent="-342900"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457200" indent="-457200" eaLnBrk="1" hangingPunct="1">
              <a:lnSpc>
                <a:spcPct val="110000"/>
              </a:lnSpc>
              <a:spcBef>
                <a:spcPct val="20000"/>
              </a:spcBef>
              <a:buClr>
                <a:srgbClr val="ED1B34"/>
              </a:buClr>
              <a:buFont typeface="+mj-lt"/>
              <a:buAutoNum type="arabicPeriod"/>
            </a:pPr>
            <a:r>
              <a:rPr lang="en-US" dirty="0" smtClean="0">
                <a:solidFill>
                  <a:srgbClr val="595959"/>
                </a:solidFill>
                <a:cs typeface="Verdana" charset="0"/>
              </a:rPr>
              <a:t>Continue </a:t>
            </a:r>
            <a:r>
              <a:rPr lang="en-US" dirty="0">
                <a:solidFill>
                  <a:srgbClr val="595959"/>
                </a:solidFill>
                <a:cs typeface="Verdana" charset="0"/>
              </a:rPr>
              <a:t>the increase of data acquisition: </a:t>
            </a:r>
            <a:r>
              <a:rPr lang="en-US" b="1" dirty="0">
                <a:solidFill>
                  <a:srgbClr val="595959"/>
                </a:solidFill>
                <a:cs typeface="Verdana" charset="0"/>
              </a:rPr>
              <a:t>10 days revisit on all land masses </a:t>
            </a:r>
            <a:r>
              <a:rPr lang="en-US" dirty="0">
                <a:solidFill>
                  <a:srgbClr val="595959"/>
                </a:solidFill>
                <a:cs typeface="Verdana" charset="0"/>
              </a:rPr>
              <a:t>is the goal before year end, using EDRS service and 4th core X-band </a:t>
            </a:r>
            <a:r>
              <a:rPr lang="en-US" dirty="0" smtClean="0">
                <a:solidFill>
                  <a:srgbClr val="595959"/>
                </a:solidFill>
                <a:cs typeface="Verdana" charset="0"/>
              </a:rPr>
              <a:t>station</a:t>
            </a:r>
          </a:p>
          <a:p>
            <a:pPr marL="457200" indent="-457200" eaLnBrk="1" hangingPunct="1">
              <a:lnSpc>
                <a:spcPct val="110000"/>
              </a:lnSpc>
              <a:spcBef>
                <a:spcPct val="20000"/>
              </a:spcBef>
              <a:buClr>
                <a:srgbClr val="ED1B34"/>
              </a:buClr>
              <a:buFont typeface="+mj-lt"/>
              <a:buAutoNum type="arabicPeriod"/>
            </a:pPr>
            <a:r>
              <a:rPr lang="en-US" dirty="0" smtClean="0">
                <a:solidFill>
                  <a:srgbClr val="595959"/>
                </a:solidFill>
                <a:cs typeface="Verdana" charset="0"/>
              </a:rPr>
              <a:t>Ease </a:t>
            </a:r>
            <a:r>
              <a:rPr lang="en-US" dirty="0">
                <a:solidFill>
                  <a:srgbClr val="595959"/>
                </a:solidFill>
                <a:cs typeface="Verdana" charset="0"/>
              </a:rPr>
              <a:t>data access: </a:t>
            </a:r>
            <a:r>
              <a:rPr lang="en-US" b="1" dirty="0">
                <a:solidFill>
                  <a:srgbClr val="595959"/>
                </a:solidFill>
                <a:cs typeface="Verdana" charset="0"/>
              </a:rPr>
              <a:t>move to TILES </a:t>
            </a:r>
            <a:r>
              <a:rPr lang="en-US" dirty="0">
                <a:solidFill>
                  <a:srgbClr val="595959"/>
                </a:solidFill>
                <a:cs typeface="Verdana" charset="0"/>
              </a:rPr>
              <a:t>concept (and other enhancements); possibility to download a </a:t>
            </a:r>
            <a:r>
              <a:rPr lang="en-US" b="1" dirty="0">
                <a:solidFill>
                  <a:srgbClr val="595959"/>
                </a:solidFill>
                <a:cs typeface="Verdana" charset="0"/>
              </a:rPr>
              <a:t>True </a:t>
            </a:r>
            <a:r>
              <a:rPr lang="en-US" b="1" dirty="0" err="1">
                <a:solidFill>
                  <a:srgbClr val="595959"/>
                </a:solidFill>
                <a:cs typeface="Verdana" charset="0"/>
              </a:rPr>
              <a:t>Colour</a:t>
            </a:r>
            <a:r>
              <a:rPr lang="en-US" b="1" dirty="0">
                <a:solidFill>
                  <a:srgbClr val="595959"/>
                </a:solidFill>
                <a:cs typeface="Verdana" charset="0"/>
              </a:rPr>
              <a:t> Image</a:t>
            </a:r>
            <a:r>
              <a:rPr lang="en-US" dirty="0">
                <a:solidFill>
                  <a:srgbClr val="595959"/>
                </a:solidFill>
                <a:cs typeface="Verdana" charset="0"/>
              </a:rPr>
              <a:t> (RGB) </a:t>
            </a:r>
            <a:r>
              <a:rPr lang="en-US" dirty="0" smtClean="0">
                <a:solidFill>
                  <a:srgbClr val="595959"/>
                </a:solidFill>
                <a:cs typeface="Verdana" charset="0"/>
              </a:rPr>
              <a:t>~ summer 2016</a:t>
            </a:r>
          </a:p>
          <a:p>
            <a:pPr marL="457200" indent="-457200" eaLnBrk="1" hangingPunct="1">
              <a:lnSpc>
                <a:spcPct val="110000"/>
              </a:lnSpc>
              <a:spcBef>
                <a:spcPct val="20000"/>
              </a:spcBef>
              <a:buClr>
                <a:srgbClr val="ED1B34"/>
              </a:buClr>
              <a:buFont typeface="+mj-lt"/>
              <a:buAutoNum type="arabicPeriod"/>
            </a:pPr>
            <a:r>
              <a:rPr lang="en-US" b="1" dirty="0" smtClean="0">
                <a:solidFill>
                  <a:srgbClr val="595959"/>
                </a:solidFill>
                <a:cs typeface="Verdana" charset="0"/>
              </a:rPr>
              <a:t>Reprocessing</a:t>
            </a:r>
            <a:r>
              <a:rPr lang="en-US" dirty="0" smtClean="0">
                <a:solidFill>
                  <a:srgbClr val="595959"/>
                </a:solidFill>
                <a:cs typeface="Verdana" charset="0"/>
              </a:rPr>
              <a:t> </a:t>
            </a:r>
            <a:r>
              <a:rPr lang="en-US" dirty="0">
                <a:solidFill>
                  <a:srgbClr val="595959"/>
                </a:solidFill>
                <a:cs typeface="Verdana" charset="0"/>
              </a:rPr>
              <a:t>of data acquired during Commissioning Phase ~ Q3/</a:t>
            </a:r>
            <a:r>
              <a:rPr lang="en-US" dirty="0" smtClean="0">
                <a:solidFill>
                  <a:srgbClr val="595959"/>
                </a:solidFill>
                <a:cs typeface="Verdana" charset="0"/>
              </a:rPr>
              <a:t>2016</a:t>
            </a:r>
          </a:p>
          <a:p>
            <a:pPr marL="457200" indent="-457200" eaLnBrk="1" hangingPunct="1">
              <a:lnSpc>
                <a:spcPct val="110000"/>
              </a:lnSpc>
              <a:spcBef>
                <a:spcPct val="20000"/>
              </a:spcBef>
              <a:buClr>
                <a:srgbClr val="ED1B34"/>
              </a:buClr>
              <a:buFont typeface="+mj-lt"/>
              <a:buAutoNum type="arabicPeriod"/>
            </a:pPr>
            <a:r>
              <a:rPr lang="en-US" b="1" dirty="0" smtClean="0">
                <a:solidFill>
                  <a:srgbClr val="595959"/>
                </a:solidFill>
                <a:cs typeface="Verdana" charset="0"/>
              </a:rPr>
              <a:t>Surface </a:t>
            </a:r>
            <a:r>
              <a:rPr lang="en-US" b="1" dirty="0">
                <a:solidFill>
                  <a:srgbClr val="595959"/>
                </a:solidFill>
                <a:cs typeface="Verdana" charset="0"/>
              </a:rPr>
              <a:t>reflectance (L2A) </a:t>
            </a:r>
            <a:r>
              <a:rPr lang="en-US" dirty="0" smtClean="0">
                <a:solidFill>
                  <a:srgbClr val="595959"/>
                </a:solidFill>
                <a:cs typeface="Verdana" charset="0"/>
              </a:rPr>
              <a:t>~ pilot </a:t>
            </a:r>
            <a:r>
              <a:rPr lang="en-US" dirty="0">
                <a:solidFill>
                  <a:srgbClr val="595959"/>
                </a:solidFill>
                <a:cs typeface="Verdana" charset="0"/>
              </a:rPr>
              <a:t>project summer 2016, complete L2A feasibility study, start of systematic processing </a:t>
            </a:r>
            <a:r>
              <a:rPr lang="en-US" dirty="0" err="1" smtClean="0">
                <a:solidFill>
                  <a:srgbClr val="595959"/>
                </a:solidFill>
                <a:cs typeface="Verdana" charset="0"/>
              </a:rPr>
              <a:t>asap</a:t>
            </a:r>
            <a:endParaRPr lang="en-US" dirty="0" smtClean="0">
              <a:solidFill>
                <a:srgbClr val="595959"/>
              </a:solidFill>
              <a:cs typeface="Verdana" charset="0"/>
            </a:endParaRPr>
          </a:p>
          <a:p>
            <a:pPr marL="457200" indent="-457200" eaLnBrk="1" hangingPunct="1">
              <a:lnSpc>
                <a:spcPct val="110000"/>
              </a:lnSpc>
              <a:spcBef>
                <a:spcPct val="20000"/>
              </a:spcBef>
              <a:buClr>
                <a:srgbClr val="ED1B34"/>
              </a:buClr>
              <a:buFont typeface="+mj-lt"/>
              <a:buAutoNum type="arabicPeriod"/>
            </a:pPr>
            <a:r>
              <a:rPr lang="en-US" b="1" dirty="0" smtClean="0">
                <a:solidFill>
                  <a:srgbClr val="595959"/>
                </a:solidFill>
                <a:cs typeface="Verdana" charset="0"/>
              </a:rPr>
              <a:t>Complete </a:t>
            </a:r>
            <a:r>
              <a:rPr lang="en-US" b="1" dirty="0">
                <a:solidFill>
                  <a:srgbClr val="595959"/>
                </a:solidFill>
                <a:cs typeface="Verdana" charset="0"/>
              </a:rPr>
              <a:t>the constellation</a:t>
            </a:r>
            <a:r>
              <a:rPr lang="en-US" dirty="0">
                <a:solidFill>
                  <a:srgbClr val="595959"/>
                </a:solidFill>
                <a:cs typeface="Verdana" charset="0"/>
              </a:rPr>
              <a:t>:…Sentinel-2B launch </a:t>
            </a:r>
            <a:r>
              <a:rPr lang="en-US" dirty="0" smtClean="0">
                <a:solidFill>
                  <a:srgbClr val="595959"/>
                </a:solidFill>
                <a:cs typeface="Verdana" charset="0"/>
              </a:rPr>
              <a:t>upcoming Q2 / 2017</a:t>
            </a:r>
            <a:endParaRPr lang="en-US" dirty="0">
              <a:solidFill>
                <a:srgbClr val="595959"/>
              </a:solidFill>
              <a:cs typeface="Verdana" charset="0"/>
            </a:endParaRPr>
          </a:p>
        </p:txBody>
      </p:sp>
    </p:spTree>
    <p:extLst>
      <p:ext uri="{BB962C8B-B14F-4D97-AF65-F5344CB8AC3E}">
        <p14:creationId xmlns:p14="http://schemas.microsoft.com/office/powerpoint/2010/main" val="368499185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16"/>
          <p:cNvSpPr>
            <a:spLocks noGrp="1" noChangeArrowheads="1"/>
          </p:cNvSpPr>
          <p:nvPr>
            <p:ph type="title" idx="4294967295"/>
          </p:nvPr>
        </p:nvSpPr>
        <p:spPr>
          <a:xfrm>
            <a:off x="506419" y="398465"/>
            <a:ext cx="8732837" cy="577850"/>
          </a:xfrm>
          <a:extLst>
            <a:ext uri="{91240B29-F687-4f45-9708-019B960494DF}">
              <a14:hiddenLine xmlns:a14="http://schemas.microsoft.com/office/drawing/2010/main" w="9525" cap="flat" cmpd="sng">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chorCtr="0"/>
          <a:lstStyle/>
          <a:p>
            <a:r>
              <a:rPr lang="en-GB" sz="3000" dirty="0" smtClean="0">
                <a:latin typeface="Verdana" charset="0"/>
              </a:rPr>
              <a:t>ESA Operated Data Hubs</a:t>
            </a:r>
            <a:endParaRPr lang="en-GB" sz="3000" dirty="0">
              <a:latin typeface="Verdana" charset="0"/>
            </a:endParaRPr>
          </a:p>
        </p:txBody>
      </p:sp>
      <p:sp>
        <p:nvSpPr>
          <p:cNvPr id="109570" name="Rectangle 3"/>
          <p:cNvSpPr txBox="1">
            <a:spLocks noChangeArrowheads="1"/>
          </p:cNvSpPr>
          <p:nvPr/>
        </p:nvSpPr>
        <p:spPr bwMode="auto">
          <a:xfrm>
            <a:off x="534989" y="1765306"/>
            <a:ext cx="9618662" cy="4991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39180" tIns="3919" rIns="39180" bIns="3919" anchor="b"/>
          <a:lstStyle>
            <a:lvl1pPr marL="341313" indent="-341313"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lnSpc>
                <a:spcPct val="110000"/>
              </a:lnSpc>
              <a:spcBef>
                <a:spcPct val="20000"/>
              </a:spcBef>
              <a:buClr>
                <a:srgbClr val="ED1B34"/>
              </a:buClr>
            </a:pPr>
            <a:endParaRPr lang="en-GB" sz="1700">
              <a:solidFill>
                <a:srgbClr val="595959"/>
              </a:solidFill>
              <a:cs typeface="Verdana" charset="0"/>
            </a:endParaRPr>
          </a:p>
        </p:txBody>
      </p:sp>
      <p:pic>
        <p:nvPicPr>
          <p:cNvPr id="2" name="Picture 1" descr="Screen Shot 2016-09-06 at 23.17.47.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31249" y="1820332"/>
            <a:ext cx="8329677" cy="4817537"/>
          </a:xfrm>
          <a:prstGeom prst="rect">
            <a:avLst/>
          </a:prstGeom>
        </p:spPr>
      </p:pic>
    </p:spTree>
    <p:extLst>
      <p:ext uri="{BB962C8B-B14F-4D97-AF65-F5344CB8AC3E}">
        <p14:creationId xmlns:p14="http://schemas.microsoft.com/office/powerpoint/2010/main" val="358107397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16"/>
          <p:cNvSpPr>
            <a:spLocks noGrp="1" noChangeArrowheads="1"/>
          </p:cNvSpPr>
          <p:nvPr>
            <p:ph type="title" idx="4294967295"/>
          </p:nvPr>
        </p:nvSpPr>
        <p:spPr>
          <a:xfrm>
            <a:off x="506419" y="398465"/>
            <a:ext cx="8732837" cy="577850"/>
          </a:xfrm>
          <a:extLst>
            <a:ext uri="{91240B29-F687-4f45-9708-019B960494DF}">
              <a14:hiddenLine xmlns:a14="http://schemas.microsoft.com/office/drawing/2010/main" w="9525" cap="flat" cmpd="sng">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chorCtr="0"/>
          <a:lstStyle/>
          <a:p>
            <a:r>
              <a:rPr lang="en-GB" sz="3000" dirty="0" smtClean="0">
                <a:latin typeface="Verdana" charset="0"/>
              </a:rPr>
              <a:t>Current Operation Baseline</a:t>
            </a:r>
            <a:endParaRPr lang="en-GB" sz="3000" dirty="0">
              <a:latin typeface="Verdana" charset="0"/>
            </a:endParaRPr>
          </a:p>
        </p:txBody>
      </p:sp>
      <p:sp>
        <p:nvSpPr>
          <p:cNvPr id="109570" name="Rectangle 3"/>
          <p:cNvSpPr txBox="1">
            <a:spLocks noChangeArrowheads="1"/>
          </p:cNvSpPr>
          <p:nvPr/>
        </p:nvSpPr>
        <p:spPr bwMode="auto">
          <a:xfrm>
            <a:off x="534989" y="1765306"/>
            <a:ext cx="9618662" cy="4991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39180" tIns="3919" rIns="39180" bIns="3919" anchor="b"/>
          <a:lstStyle>
            <a:lvl1pPr marL="341313" indent="-341313"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lnSpc>
                <a:spcPct val="110000"/>
              </a:lnSpc>
              <a:spcBef>
                <a:spcPct val="20000"/>
              </a:spcBef>
              <a:buClr>
                <a:srgbClr val="ED1B34"/>
              </a:buClr>
            </a:pPr>
            <a:endParaRPr lang="en-GB" sz="1700">
              <a:solidFill>
                <a:srgbClr val="595959"/>
              </a:solidFill>
              <a:cs typeface="Verdana" charset="0"/>
            </a:endParaRPr>
          </a:p>
        </p:txBody>
      </p:sp>
      <p:pic>
        <p:nvPicPr>
          <p:cNvPr id="5" name="Picture 4" descr="Screen Shot 2016-09-06 at 23.24.11.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2838" y="1587500"/>
            <a:ext cx="10273600" cy="5422900"/>
          </a:xfrm>
          <a:prstGeom prst="rect">
            <a:avLst/>
          </a:prstGeom>
        </p:spPr>
      </p:pic>
    </p:spTree>
    <p:extLst>
      <p:ext uri="{BB962C8B-B14F-4D97-AF65-F5344CB8AC3E}">
        <p14:creationId xmlns:p14="http://schemas.microsoft.com/office/powerpoint/2010/main" val="174498342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16"/>
          <p:cNvSpPr>
            <a:spLocks noGrp="1" noChangeArrowheads="1"/>
          </p:cNvSpPr>
          <p:nvPr>
            <p:ph type="title" idx="4294967295"/>
          </p:nvPr>
        </p:nvSpPr>
        <p:spPr>
          <a:xfrm>
            <a:off x="286303" y="398465"/>
            <a:ext cx="8732837" cy="577850"/>
          </a:xfrm>
          <a:extLst>
            <a:ext uri="{91240B29-F687-4f45-9708-019B960494DF}">
              <a14:hiddenLine xmlns:a14="http://schemas.microsoft.com/office/drawing/2010/main" w="9525" cap="flat" cmpd="sng">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chorCtr="0"/>
          <a:lstStyle/>
          <a:p>
            <a:r>
              <a:rPr lang="en-GB" sz="3000" dirty="0" smtClean="0">
                <a:latin typeface="Verdana" charset="0"/>
              </a:rPr>
              <a:t>Sentinels </a:t>
            </a:r>
            <a:r>
              <a:rPr lang="en-GB" sz="3000" dirty="0" smtClean="0">
                <a:latin typeface="Verdana" charset="0"/>
              </a:rPr>
              <a:t>Collaborative </a:t>
            </a:r>
            <a:r>
              <a:rPr lang="en-GB" sz="3000" dirty="0" smtClean="0">
                <a:latin typeface="Verdana" charset="0"/>
              </a:rPr>
              <a:t>Ground Segment</a:t>
            </a:r>
            <a:endParaRPr lang="en-GB" sz="3000" dirty="0">
              <a:latin typeface="Verdana" charset="0"/>
            </a:endParaRPr>
          </a:p>
        </p:txBody>
      </p:sp>
      <p:sp>
        <p:nvSpPr>
          <p:cNvPr id="109570" name="Rectangle 3"/>
          <p:cNvSpPr txBox="1">
            <a:spLocks noChangeArrowheads="1"/>
          </p:cNvSpPr>
          <p:nvPr/>
        </p:nvSpPr>
        <p:spPr bwMode="auto">
          <a:xfrm>
            <a:off x="8229190" y="1765306"/>
            <a:ext cx="2544108" cy="4991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39180" tIns="3919" rIns="39180" bIns="3919" anchor="t" anchorCtr="0"/>
          <a:lstStyle>
            <a:defPPr>
              <a:defRPr lang="en-US"/>
            </a:defPPr>
            <a:lvl1pPr marL="457200" indent="-457200" eaLnBrk="1" hangingPunct="1">
              <a:lnSpc>
                <a:spcPct val="110000"/>
              </a:lnSpc>
              <a:spcBef>
                <a:spcPct val="20000"/>
              </a:spcBef>
              <a:buClr>
                <a:srgbClr val="ED1B34"/>
              </a:buClr>
              <a:buFont typeface="+mj-lt"/>
              <a:buAutoNum type="arabicPeriod"/>
              <a:defRPr sz="2400">
                <a:solidFill>
                  <a:srgbClr val="595959"/>
                </a:solidFill>
                <a:cs typeface="Verdana" charset="0"/>
              </a:defRPr>
            </a:lvl1pPr>
            <a:lvl2pPr marL="800100" lvl="1" indent="-342900" eaLnBrk="0" hangingPunct="0">
              <a:buSzPct val="120000"/>
              <a:buFont typeface="Arial"/>
              <a:buChar char="•"/>
              <a:defRPr sz="2000"/>
            </a:lvl2pPr>
            <a:lvl3pPr marL="1143000" indent="-228600" eaLnBrk="0" hangingPunct="0">
              <a:defRPr sz="2400"/>
            </a:lvl3pPr>
            <a:lvl4pPr marL="1600200" indent="-228600" eaLnBrk="0" hangingPunct="0">
              <a:defRPr sz="2400"/>
            </a:lvl4pPr>
            <a:lvl5pPr marL="2057400" indent="-228600" eaLnBrk="0" hangingPunct="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pPr marL="0" indent="0">
              <a:buNone/>
            </a:pPr>
            <a:r>
              <a:rPr lang="en-GB" sz="2000" dirty="0"/>
              <a:t>supplementary access to Sentinel Missions data, i.e. through specific data acquisition services, specific data products, mirror sites, etc.</a:t>
            </a:r>
          </a:p>
        </p:txBody>
      </p:sp>
      <p:pic>
        <p:nvPicPr>
          <p:cNvPr id="2" name="Picture 1" descr="Screen Shot 2016-09-06 at 23.08.43.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403654"/>
            <a:ext cx="8144529" cy="6108397"/>
          </a:xfrm>
          <a:prstGeom prst="rect">
            <a:avLst/>
          </a:prstGeom>
        </p:spPr>
      </p:pic>
    </p:spTree>
    <p:extLst>
      <p:ext uri="{BB962C8B-B14F-4D97-AF65-F5344CB8AC3E}">
        <p14:creationId xmlns:p14="http://schemas.microsoft.com/office/powerpoint/2010/main" val="201830473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618631" y="6773328"/>
            <a:ext cx="1879507" cy="575734"/>
          </a:xfrm>
          <a:prstGeom prst="rect">
            <a:avLst/>
          </a:prstGeom>
          <a:solidFill>
            <a:srgbClr val="FFFFFF"/>
          </a:solidFill>
        </p:spPr>
        <p:txBody>
          <a:bodyPr wrap="square" rtlCol="0">
            <a:spAutoFit/>
          </a:bodyPr>
          <a:lstStyle/>
          <a:p>
            <a:endParaRPr lang="en-GB" dirty="0"/>
          </a:p>
        </p:txBody>
      </p:sp>
      <p:sp>
        <p:nvSpPr>
          <p:cNvPr id="109569" name="Rectangle 16"/>
          <p:cNvSpPr>
            <a:spLocks noGrp="1" noChangeArrowheads="1"/>
          </p:cNvSpPr>
          <p:nvPr>
            <p:ph type="title" idx="4294967295"/>
          </p:nvPr>
        </p:nvSpPr>
        <p:spPr>
          <a:xfrm>
            <a:off x="438691" y="398465"/>
            <a:ext cx="8732837" cy="577850"/>
          </a:xfrm>
          <a:extLst>
            <a:ext uri="{91240B29-F687-4f45-9708-019B960494DF}">
              <a14:hiddenLine xmlns:a14="http://schemas.microsoft.com/office/drawing/2010/main" w="9525" cap="flat" cmpd="sng">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chorCtr="0"/>
          <a:lstStyle/>
          <a:p>
            <a:r>
              <a:rPr lang="en-GB" sz="3000" dirty="0">
                <a:latin typeface="Verdana" charset="0"/>
              </a:rPr>
              <a:t>Collaborative </a:t>
            </a:r>
            <a:r>
              <a:rPr lang="en-GB" sz="3000" dirty="0" smtClean="0">
                <a:latin typeface="Verdana" charset="0"/>
              </a:rPr>
              <a:t>GS Interfacing</a:t>
            </a:r>
            <a:endParaRPr lang="en-GB" sz="3000" dirty="0">
              <a:latin typeface="Verdana" charset="0"/>
            </a:endParaRPr>
          </a:p>
        </p:txBody>
      </p:sp>
      <p:pic>
        <p:nvPicPr>
          <p:cNvPr id="2" name="Picture 1" descr="Screen Shot 2016-09-07 at 08.44.33.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2369" y="1563590"/>
            <a:ext cx="8707517" cy="5823570"/>
          </a:xfrm>
          <a:prstGeom prst="rect">
            <a:avLst/>
          </a:prstGeom>
        </p:spPr>
      </p:pic>
      <p:pic>
        <p:nvPicPr>
          <p:cNvPr id="4" name="Picture 3"/>
          <p:cNvPicPr>
            <a:picLocks noChangeAspect="1"/>
          </p:cNvPicPr>
          <p:nvPr/>
        </p:nvPicPr>
        <p:blipFill>
          <a:blip r:embed="rId4"/>
          <a:stretch>
            <a:fillRect/>
          </a:stretch>
        </p:blipFill>
        <p:spPr>
          <a:xfrm>
            <a:off x="8859857" y="160867"/>
            <a:ext cx="1676400" cy="1092200"/>
          </a:xfrm>
          <a:prstGeom prst="rect">
            <a:avLst/>
          </a:prstGeom>
        </p:spPr>
      </p:pic>
    </p:spTree>
    <p:extLst>
      <p:ext uri="{BB962C8B-B14F-4D97-AF65-F5344CB8AC3E}">
        <p14:creationId xmlns:p14="http://schemas.microsoft.com/office/powerpoint/2010/main" val="369010827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618631" y="6773328"/>
            <a:ext cx="1879507" cy="575734"/>
          </a:xfrm>
          <a:prstGeom prst="rect">
            <a:avLst/>
          </a:prstGeom>
          <a:solidFill>
            <a:srgbClr val="FFFFFF"/>
          </a:solidFill>
        </p:spPr>
        <p:txBody>
          <a:bodyPr wrap="square" rtlCol="0">
            <a:spAutoFit/>
          </a:bodyPr>
          <a:lstStyle/>
          <a:p>
            <a:endParaRPr lang="en-GB" dirty="0"/>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72016" y="4484612"/>
            <a:ext cx="2916622" cy="3196772"/>
          </a:xfrm>
          <a:prstGeom prst="rect">
            <a:avLst/>
          </a:prstGeom>
        </p:spPr>
      </p:pic>
      <p:sp>
        <p:nvSpPr>
          <p:cNvPr id="109569" name="Rectangle 16"/>
          <p:cNvSpPr>
            <a:spLocks noGrp="1" noChangeArrowheads="1"/>
          </p:cNvSpPr>
          <p:nvPr>
            <p:ph type="title" idx="4294967295"/>
          </p:nvPr>
        </p:nvSpPr>
        <p:spPr>
          <a:xfrm>
            <a:off x="438691" y="398465"/>
            <a:ext cx="8732837" cy="577850"/>
          </a:xfrm>
          <a:extLst>
            <a:ext uri="{91240B29-F687-4f45-9708-019B960494DF}">
              <a14:hiddenLine xmlns:a14="http://schemas.microsoft.com/office/drawing/2010/main" w="9525" cap="flat" cmpd="sng">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chorCtr="0"/>
          <a:lstStyle/>
          <a:p>
            <a:r>
              <a:rPr lang="en-GB" sz="3000" dirty="0" smtClean="0">
                <a:latin typeface="Verdana" charset="0"/>
              </a:rPr>
              <a:t>German </a:t>
            </a:r>
            <a:r>
              <a:rPr lang="en-GB" sz="3000" dirty="0" err="1" smtClean="0">
                <a:latin typeface="Verdana" charset="0"/>
              </a:rPr>
              <a:t>CollGS</a:t>
            </a:r>
            <a:r>
              <a:rPr lang="en-GB" sz="3000" dirty="0" smtClean="0">
                <a:latin typeface="Verdana" charset="0"/>
              </a:rPr>
              <a:t>: CODE-DE</a:t>
            </a:r>
            <a:endParaRPr lang="en-GB" sz="3000" dirty="0">
              <a:latin typeface="Verdana" charset="0"/>
            </a:endParaRPr>
          </a:p>
        </p:txBody>
      </p:sp>
      <p:sp>
        <p:nvSpPr>
          <p:cNvPr id="109570" name="Rectangle 3"/>
          <p:cNvSpPr txBox="1">
            <a:spLocks noChangeArrowheads="1"/>
          </p:cNvSpPr>
          <p:nvPr/>
        </p:nvSpPr>
        <p:spPr bwMode="auto">
          <a:xfrm>
            <a:off x="372515" y="1765306"/>
            <a:ext cx="9753117" cy="4991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39180" tIns="3919" rIns="39180" bIns="3919" anchor="t" anchorCtr="0"/>
          <a:lstStyle>
            <a:defPPr>
              <a:defRPr lang="en-US"/>
            </a:defPPr>
            <a:lvl1pPr marL="457200" indent="-457200" eaLnBrk="1" hangingPunct="1">
              <a:lnSpc>
                <a:spcPct val="110000"/>
              </a:lnSpc>
              <a:spcBef>
                <a:spcPct val="20000"/>
              </a:spcBef>
              <a:buClr>
                <a:srgbClr val="ED1B34"/>
              </a:buClr>
              <a:buFont typeface="+mj-lt"/>
              <a:buAutoNum type="arabicPeriod"/>
              <a:defRPr sz="2400">
                <a:solidFill>
                  <a:srgbClr val="595959"/>
                </a:solidFill>
                <a:cs typeface="Verdana" charset="0"/>
              </a:defRPr>
            </a:lvl1pPr>
            <a:lvl2pPr marL="800100" lvl="1" indent="-342900" eaLnBrk="0" hangingPunct="0">
              <a:buSzPct val="120000"/>
              <a:buFont typeface="Arial"/>
              <a:buChar char="•"/>
              <a:defRPr sz="2000"/>
            </a:lvl2pPr>
            <a:lvl3pPr marL="1143000" indent="-228600" eaLnBrk="0" hangingPunct="0">
              <a:defRPr sz="2400"/>
            </a:lvl3pPr>
            <a:lvl4pPr marL="1600200" indent="-228600" eaLnBrk="0" hangingPunct="0">
              <a:defRPr sz="2400"/>
            </a:lvl4pPr>
            <a:lvl5pPr marL="2057400" indent="-228600" eaLnBrk="0" hangingPunct="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pPr marL="0" indent="0">
              <a:buNone/>
            </a:pPr>
            <a:r>
              <a:rPr lang="en-GB" b="1" dirty="0" smtClean="0"/>
              <a:t>Objectives</a:t>
            </a:r>
          </a:p>
          <a:p>
            <a:pPr marL="342900" indent="-342900">
              <a:buFont typeface="Arial"/>
              <a:buChar char="•"/>
            </a:pPr>
            <a:r>
              <a:rPr lang="en-GB" sz="2000" dirty="0" smtClean="0"/>
              <a:t>Provide </a:t>
            </a:r>
            <a:r>
              <a:rPr lang="en-GB" sz="2000" dirty="0"/>
              <a:t>German Users with high speed and reliable </a:t>
            </a:r>
            <a:r>
              <a:rPr lang="en-GB" sz="2000" dirty="0" smtClean="0"/>
              <a:t/>
            </a:r>
            <a:br>
              <a:rPr lang="en-GB" sz="2000" dirty="0" smtClean="0"/>
            </a:br>
            <a:r>
              <a:rPr lang="en-GB" sz="2000" dirty="0" smtClean="0"/>
              <a:t>access </a:t>
            </a:r>
            <a:r>
              <a:rPr lang="en-GB" sz="2000" dirty="0"/>
              <a:t>to </a:t>
            </a:r>
            <a:r>
              <a:rPr lang="en-GB" sz="2000" b="1" dirty="0"/>
              <a:t>ALL</a:t>
            </a:r>
            <a:r>
              <a:rPr lang="en-GB" sz="2000" dirty="0"/>
              <a:t> Sentinel data and associated products</a:t>
            </a:r>
          </a:p>
          <a:p>
            <a:pPr marL="342900" indent="-342900">
              <a:buFont typeface="Arial"/>
              <a:buChar char="•"/>
            </a:pPr>
            <a:r>
              <a:rPr lang="en-GB" sz="2000" dirty="0" smtClean="0"/>
              <a:t>Provide </a:t>
            </a:r>
            <a:r>
              <a:rPr lang="en-GB" sz="2000" dirty="0"/>
              <a:t>German users a processing facility</a:t>
            </a:r>
          </a:p>
          <a:p>
            <a:pPr marL="342900" indent="-342900">
              <a:buFont typeface="Arial"/>
              <a:buChar char="•"/>
            </a:pPr>
            <a:r>
              <a:rPr lang="en-GB" sz="2000" dirty="0" smtClean="0"/>
              <a:t>Provide </a:t>
            </a:r>
            <a:r>
              <a:rPr lang="en-GB" sz="2000" dirty="0"/>
              <a:t>an access point which considers the German </a:t>
            </a:r>
            <a:r>
              <a:rPr lang="en-GB" sz="2000" dirty="0" smtClean="0"/>
              <a:t/>
            </a:r>
            <a:br>
              <a:rPr lang="en-GB" sz="2000" dirty="0" smtClean="0"/>
            </a:br>
            <a:r>
              <a:rPr lang="en-GB" sz="2000" dirty="0" smtClean="0"/>
              <a:t>requirements</a:t>
            </a:r>
            <a:endParaRPr lang="en-GB" sz="2000" dirty="0"/>
          </a:p>
          <a:p>
            <a:pPr marL="342900" indent="-342900">
              <a:buFont typeface="Wingdings" charset="0"/>
              <a:buChar char="è"/>
            </a:pPr>
            <a:r>
              <a:rPr lang="en-GB" sz="2000" dirty="0" smtClean="0"/>
              <a:t>Increase </a:t>
            </a:r>
            <a:r>
              <a:rPr lang="en-GB" sz="2000" dirty="0"/>
              <a:t>growth in the EO </a:t>
            </a:r>
            <a:r>
              <a:rPr lang="en-GB" sz="2000" dirty="0" smtClean="0"/>
              <a:t>application sector </a:t>
            </a:r>
            <a:r>
              <a:rPr lang="en-GB" sz="2000" dirty="0" smtClean="0"/>
              <a:t/>
            </a:r>
            <a:br>
              <a:rPr lang="en-GB" sz="2000" dirty="0" smtClean="0"/>
            </a:br>
            <a:r>
              <a:rPr lang="en-GB" sz="2000" dirty="0" smtClean="0"/>
              <a:t>(</a:t>
            </a:r>
            <a:r>
              <a:rPr lang="en-GB" sz="2000" dirty="0"/>
              <a:t>commercial, scientific </a:t>
            </a:r>
            <a:r>
              <a:rPr lang="en-GB" sz="2000" dirty="0" smtClean="0"/>
              <a:t>and public)</a:t>
            </a:r>
          </a:p>
          <a:p>
            <a:pPr marL="342900" indent="-342900">
              <a:buFont typeface="Wingdings" charset="0"/>
              <a:buChar char="è"/>
            </a:pPr>
            <a:endParaRPr lang="en-GB" sz="2000" dirty="0"/>
          </a:p>
          <a:p>
            <a:pPr marL="0" indent="0">
              <a:buNone/>
            </a:pPr>
            <a:r>
              <a:rPr lang="en-GB" b="1" dirty="0" smtClean="0"/>
              <a:t>Extended Portfolio</a:t>
            </a:r>
          </a:p>
          <a:p>
            <a:pPr marL="342900" indent="-342900">
              <a:buFont typeface="Arial"/>
              <a:buChar char="•"/>
            </a:pPr>
            <a:r>
              <a:rPr lang="en-GB" sz="2000" dirty="0" smtClean="0"/>
              <a:t>Sentinel</a:t>
            </a:r>
            <a:r>
              <a:rPr lang="en-GB" sz="2000" dirty="0"/>
              <a:t>-1 and -2 products in small tiles (Germany)</a:t>
            </a:r>
          </a:p>
          <a:p>
            <a:pPr marL="342900" indent="-342900">
              <a:buFont typeface="Arial"/>
              <a:buChar char="•"/>
            </a:pPr>
            <a:r>
              <a:rPr lang="en-GB" sz="2000" dirty="0" smtClean="0"/>
              <a:t>Most </a:t>
            </a:r>
            <a:r>
              <a:rPr lang="en-GB" sz="2000" dirty="0"/>
              <a:t>recent cloud-free Sentinel-2 mosaic (Germany)</a:t>
            </a:r>
          </a:p>
          <a:p>
            <a:pPr marL="342900" indent="-342900">
              <a:buFont typeface="Arial"/>
              <a:buChar char="•"/>
            </a:pPr>
            <a:r>
              <a:rPr lang="en-GB" sz="2000" dirty="0" smtClean="0"/>
              <a:t>Temporal </a:t>
            </a:r>
            <a:r>
              <a:rPr lang="en-GB" sz="2000" dirty="0"/>
              <a:t>features as basis for thematic maps</a:t>
            </a:r>
          </a:p>
        </p:txBody>
      </p:sp>
      <p:pic>
        <p:nvPicPr>
          <p:cNvPr id="6" name="Picture 5"/>
          <p:cNvPicPr>
            <a:picLocks noChangeAspect="1"/>
          </p:cNvPicPr>
          <p:nvPr/>
        </p:nvPicPr>
        <p:blipFill>
          <a:blip r:embed="rId4"/>
          <a:stretch>
            <a:fillRect/>
          </a:stretch>
        </p:blipFill>
        <p:spPr>
          <a:xfrm>
            <a:off x="8859857" y="160867"/>
            <a:ext cx="1676400" cy="1092200"/>
          </a:xfrm>
          <a:prstGeom prst="rect">
            <a:avLst/>
          </a:prstGeom>
        </p:spPr>
      </p:pic>
      <p:pic>
        <p:nvPicPr>
          <p:cNvPr id="3" name="Picture 2" descr="Screen Shot 2016-09-07 at 14.41.03.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772015" y="1403959"/>
            <a:ext cx="2916623" cy="1673674"/>
          </a:xfrm>
          <a:prstGeom prst="rect">
            <a:avLst/>
          </a:prstGeom>
        </p:spPr>
      </p:pic>
      <p:pic>
        <p:nvPicPr>
          <p:cNvPr id="4" name="Picture 3" descr="Screen Shot 2016-09-07 at 14.42.37.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772014" y="2937933"/>
            <a:ext cx="2916623" cy="1675507"/>
          </a:xfrm>
          <a:prstGeom prst="rect">
            <a:avLst/>
          </a:prstGeom>
        </p:spPr>
      </p:pic>
    </p:spTree>
    <p:extLst>
      <p:ext uri="{BB962C8B-B14F-4D97-AF65-F5344CB8AC3E}">
        <p14:creationId xmlns:p14="http://schemas.microsoft.com/office/powerpoint/2010/main" val="141161369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9-07 at 14.33.53.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56201" y="1777972"/>
            <a:ext cx="3032437" cy="4267201"/>
          </a:xfrm>
          <a:prstGeom prst="rect">
            <a:avLst/>
          </a:prstGeom>
        </p:spPr>
      </p:pic>
      <p:sp>
        <p:nvSpPr>
          <p:cNvPr id="109569" name="Rectangle 16"/>
          <p:cNvSpPr>
            <a:spLocks noGrp="1" noChangeArrowheads="1"/>
          </p:cNvSpPr>
          <p:nvPr>
            <p:ph type="title" idx="4294967295"/>
          </p:nvPr>
        </p:nvSpPr>
        <p:spPr>
          <a:xfrm>
            <a:off x="438691" y="398465"/>
            <a:ext cx="8732837" cy="577850"/>
          </a:xfrm>
          <a:extLst>
            <a:ext uri="{91240B29-F687-4f45-9708-019B960494DF}">
              <a14:hiddenLine xmlns:a14="http://schemas.microsoft.com/office/drawing/2010/main" w="9525" cap="flat" cmpd="sng">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chorCtr="0"/>
          <a:lstStyle/>
          <a:p>
            <a:r>
              <a:rPr lang="en-GB" sz="3000" dirty="0" smtClean="0">
                <a:latin typeface="Verdana" charset="0"/>
              </a:rPr>
              <a:t>Way </a:t>
            </a:r>
            <a:r>
              <a:rPr lang="en-GB" sz="3000" dirty="0" smtClean="0">
                <a:latin typeface="Verdana" charset="0"/>
              </a:rPr>
              <a:t>forward for CODE-DE</a:t>
            </a:r>
            <a:endParaRPr lang="en-GB" sz="3000" dirty="0">
              <a:latin typeface="Verdana" charset="0"/>
            </a:endParaRPr>
          </a:p>
        </p:txBody>
      </p:sp>
      <p:sp>
        <p:nvSpPr>
          <p:cNvPr id="109570" name="Rectangle 3"/>
          <p:cNvSpPr txBox="1">
            <a:spLocks noChangeArrowheads="1"/>
          </p:cNvSpPr>
          <p:nvPr/>
        </p:nvSpPr>
        <p:spPr bwMode="auto">
          <a:xfrm>
            <a:off x="389448" y="1731440"/>
            <a:ext cx="9753117" cy="5685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39180" tIns="3919" rIns="39180" bIns="3919" anchor="t" anchorCtr="0"/>
          <a:lstStyle>
            <a:defPPr>
              <a:defRPr lang="en-US"/>
            </a:defPPr>
            <a:lvl1pPr marL="457200" indent="-457200" eaLnBrk="1" hangingPunct="1">
              <a:lnSpc>
                <a:spcPct val="110000"/>
              </a:lnSpc>
              <a:spcBef>
                <a:spcPct val="20000"/>
              </a:spcBef>
              <a:buClr>
                <a:srgbClr val="ED1B34"/>
              </a:buClr>
              <a:buFont typeface="+mj-lt"/>
              <a:buAutoNum type="arabicPeriod"/>
              <a:defRPr sz="2400">
                <a:solidFill>
                  <a:srgbClr val="595959"/>
                </a:solidFill>
                <a:cs typeface="Verdana" charset="0"/>
              </a:defRPr>
            </a:lvl1pPr>
            <a:lvl2pPr marL="800100" lvl="1" indent="-342900" eaLnBrk="0" hangingPunct="0">
              <a:buSzPct val="120000"/>
              <a:buFont typeface="Arial"/>
              <a:buChar char="•"/>
              <a:defRPr sz="2000"/>
            </a:lvl2pPr>
            <a:lvl3pPr marL="1143000" indent="-228600" eaLnBrk="0" hangingPunct="0">
              <a:defRPr sz="2400"/>
            </a:lvl3pPr>
            <a:lvl4pPr marL="1600200" indent="-228600" eaLnBrk="0" hangingPunct="0">
              <a:defRPr sz="2400"/>
            </a:lvl4pPr>
            <a:lvl5pPr marL="2057400" indent="-228600" eaLnBrk="0" hangingPunct="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pPr marL="342900" indent="-342900">
              <a:buClrTx/>
              <a:buSzPct val="150000"/>
              <a:buFont typeface="Arial"/>
              <a:buChar char="•"/>
            </a:pPr>
            <a:r>
              <a:rPr lang="en-GB" sz="2200" dirty="0"/>
              <a:t>11/2016: Release of V1, Initial operations</a:t>
            </a:r>
          </a:p>
          <a:p>
            <a:pPr marL="342900" indent="-342900">
              <a:buClrTx/>
              <a:buSzPct val="150000"/>
              <a:buFont typeface="Arial"/>
              <a:buChar char="•"/>
            </a:pPr>
            <a:r>
              <a:rPr lang="en-GB" sz="2200" dirty="0" smtClean="0"/>
              <a:t>06</a:t>
            </a:r>
            <a:r>
              <a:rPr lang="en-GB" sz="2200" dirty="0"/>
              <a:t>/2017: Release of V2, Routine operations</a:t>
            </a:r>
          </a:p>
          <a:p>
            <a:pPr marL="342900" indent="-342900">
              <a:buClrTx/>
              <a:buSzPct val="150000"/>
              <a:buFont typeface="Arial"/>
              <a:buChar char="•"/>
            </a:pPr>
            <a:r>
              <a:rPr lang="en-GB" sz="2200" dirty="0" smtClean="0"/>
              <a:t>CODE</a:t>
            </a:r>
            <a:r>
              <a:rPr lang="en-GB" sz="2200" dirty="0"/>
              <a:t>-DE as an element of the European </a:t>
            </a:r>
            <a:r>
              <a:rPr lang="en-GB" sz="2200" dirty="0" smtClean="0"/>
              <a:t/>
            </a:r>
            <a:br>
              <a:rPr lang="en-GB" sz="2200" dirty="0" smtClean="0"/>
            </a:br>
            <a:r>
              <a:rPr lang="en-GB" sz="2200" dirty="0" smtClean="0"/>
              <a:t>Integrated COPERNICUS </a:t>
            </a:r>
            <a:r>
              <a:rPr lang="en-GB" sz="2200" dirty="0"/>
              <a:t>Ground Segment </a:t>
            </a:r>
            <a:r>
              <a:rPr lang="en-GB" sz="2200" dirty="0" smtClean="0"/>
              <a:t>2017ff</a:t>
            </a:r>
            <a:endParaRPr lang="en-GB" sz="2200" dirty="0"/>
          </a:p>
          <a:p>
            <a:pPr marL="342900" indent="-342900">
              <a:buClrTx/>
              <a:buSzPct val="150000"/>
              <a:buFont typeface="Arial"/>
              <a:buChar char="•"/>
            </a:pPr>
            <a:r>
              <a:rPr lang="en-GB" sz="2200" dirty="0" smtClean="0"/>
              <a:t>Establishment </a:t>
            </a:r>
            <a:r>
              <a:rPr lang="en-GB" sz="2200" dirty="0"/>
              <a:t>of specialized (thematic) </a:t>
            </a:r>
            <a:r>
              <a:rPr lang="en-GB" sz="2200" dirty="0" smtClean="0"/>
              <a:t/>
            </a:r>
            <a:br>
              <a:rPr lang="en-GB" sz="2200" dirty="0" smtClean="0"/>
            </a:br>
            <a:r>
              <a:rPr lang="en-GB" sz="2200" dirty="0" smtClean="0"/>
              <a:t>exemplar for REDD </a:t>
            </a:r>
            <a:r>
              <a:rPr lang="en-GB" sz="2200" dirty="0"/>
              <a:t>MRV in German partner </a:t>
            </a:r>
            <a:r>
              <a:rPr lang="en-GB" sz="2200" dirty="0" smtClean="0"/>
              <a:t/>
            </a:r>
            <a:br>
              <a:rPr lang="en-GB" sz="2200" dirty="0" smtClean="0"/>
            </a:br>
            <a:r>
              <a:rPr lang="en-GB" sz="2200" dirty="0" smtClean="0"/>
              <a:t>countries (joint DLR</a:t>
            </a:r>
            <a:r>
              <a:rPr lang="en-GB" sz="2200" dirty="0"/>
              <a:t>/GIZ </a:t>
            </a:r>
            <a:r>
              <a:rPr lang="en-GB" sz="2200" dirty="0" smtClean="0"/>
              <a:t>proposal </a:t>
            </a:r>
            <a:r>
              <a:rPr lang="en-GB" sz="2200" dirty="0"/>
              <a:t>submitted, </a:t>
            </a:r>
            <a:r>
              <a:rPr lang="en-GB" sz="2200" dirty="0" smtClean="0"/>
              <a:t/>
            </a:r>
            <a:br>
              <a:rPr lang="en-GB" sz="2200" dirty="0" smtClean="0"/>
            </a:br>
            <a:r>
              <a:rPr lang="en-GB" sz="2200" dirty="0" smtClean="0"/>
              <a:t>2017</a:t>
            </a:r>
            <a:r>
              <a:rPr lang="en-GB" sz="2200" dirty="0"/>
              <a:t>-21, </a:t>
            </a:r>
            <a:r>
              <a:rPr lang="en-GB" sz="2200" dirty="0" smtClean="0"/>
              <a:t>funding TBD)</a:t>
            </a:r>
            <a:endParaRPr lang="en-GB" sz="2200" dirty="0"/>
          </a:p>
          <a:p>
            <a:pPr marL="342900" indent="-342900">
              <a:buClrTx/>
              <a:buSzPct val="150000"/>
              <a:buFont typeface="Arial"/>
              <a:buChar char="•"/>
            </a:pPr>
            <a:r>
              <a:rPr lang="en-GB" sz="2200" dirty="0" smtClean="0"/>
              <a:t>Coordination </a:t>
            </a:r>
            <a:r>
              <a:rPr lang="en-GB" sz="2200" dirty="0"/>
              <a:t>with and concrete contribution to GFOI</a:t>
            </a:r>
          </a:p>
          <a:p>
            <a:pPr marL="342900" indent="-342900">
              <a:buClrTx/>
              <a:buSzPct val="150000"/>
              <a:buFont typeface="Arial"/>
              <a:buChar char="•"/>
            </a:pPr>
            <a:r>
              <a:rPr lang="en-GB" sz="2200" dirty="0" smtClean="0"/>
              <a:t>Mainly </a:t>
            </a:r>
            <a:r>
              <a:rPr lang="en-GB" sz="2200" dirty="0"/>
              <a:t>based on Sentinels and Landsat, but also </a:t>
            </a:r>
            <a:r>
              <a:rPr lang="en-GB" sz="2200" dirty="0" smtClean="0"/>
              <a:t/>
            </a:r>
            <a:br>
              <a:rPr lang="en-GB" sz="2200" dirty="0" smtClean="0"/>
            </a:br>
            <a:r>
              <a:rPr lang="en-GB" sz="2200" dirty="0" smtClean="0"/>
              <a:t>TSX</a:t>
            </a:r>
            <a:r>
              <a:rPr lang="en-GB" sz="2200" dirty="0"/>
              <a:t>/TDX, …</a:t>
            </a:r>
          </a:p>
          <a:p>
            <a:pPr marL="342900" indent="-342900">
              <a:buClrTx/>
              <a:buSzPct val="150000"/>
              <a:buFont typeface="Arial"/>
              <a:buChar char="•"/>
            </a:pPr>
            <a:r>
              <a:rPr lang="en-GB" sz="2200" dirty="0" smtClean="0"/>
              <a:t>Integration </a:t>
            </a:r>
            <a:r>
              <a:rPr lang="en-GB" sz="2200" dirty="0"/>
              <a:t>of „GFOI approved methods“, link to MGD</a:t>
            </a:r>
          </a:p>
          <a:p>
            <a:pPr marL="342900" indent="-342900">
              <a:buClrTx/>
              <a:buSzPct val="150000"/>
              <a:buFont typeface="Arial"/>
              <a:buChar char="•"/>
            </a:pPr>
            <a:r>
              <a:rPr lang="en-GB" sz="2200" dirty="0" smtClean="0"/>
              <a:t>Roll </a:t>
            </a:r>
            <a:r>
              <a:rPr lang="en-GB" sz="2200" dirty="0"/>
              <a:t>out and capacity building in selected REDD </a:t>
            </a:r>
            <a:r>
              <a:rPr lang="en-GB" sz="2200" dirty="0" smtClean="0"/>
              <a:t/>
            </a:r>
            <a:br>
              <a:rPr lang="en-GB" sz="2200" dirty="0" smtClean="0"/>
            </a:br>
            <a:r>
              <a:rPr lang="en-GB" sz="2200" dirty="0" smtClean="0"/>
              <a:t>countries </a:t>
            </a:r>
            <a:r>
              <a:rPr lang="en-GB" sz="2200" dirty="0"/>
              <a:t>(selection pending)</a:t>
            </a:r>
          </a:p>
        </p:txBody>
      </p:sp>
      <p:pic>
        <p:nvPicPr>
          <p:cNvPr id="5" name="Picture 4"/>
          <p:cNvPicPr>
            <a:picLocks noChangeAspect="1"/>
          </p:cNvPicPr>
          <p:nvPr/>
        </p:nvPicPr>
        <p:blipFill>
          <a:blip r:embed="rId4"/>
          <a:stretch>
            <a:fillRect/>
          </a:stretch>
        </p:blipFill>
        <p:spPr>
          <a:xfrm>
            <a:off x="8859857" y="160867"/>
            <a:ext cx="1676400" cy="1092200"/>
          </a:xfrm>
          <a:prstGeom prst="rect">
            <a:avLst/>
          </a:prstGeom>
        </p:spPr>
      </p:pic>
      <p:sp>
        <p:nvSpPr>
          <p:cNvPr id="8" name="TextBox 7"/>
          <p:cNvSpPr txBox="1"/>
          <p:nvPr/>
        </p:nvSpPr>
        <p:spPr>
          <a:xfrm>
            <a:off x="8618631" y="6773328"/>
            <a:ext cx="1879507" cy="575734"/>
          </a:xfrm>
          <a:prstGeom prst="rect">
            <a:avLst/>
          </a:prstGeom>
          <a:solidFill>
            <a:srgbClr val="FFFFFF"/>
          </a:solidFill>
        </p:spPr>
        <p:txBody>
          <a:bodyPr wrap="square" rtlCol="0">
            <a:spAutoFit/>
          </a:bodyPr>
          <a:lstStyle/>
          <a:p>
            <a:endParaRPr lang="en-GB" dirty="0"/>
          </a:p>
        </p:txBody>
      </p:sp>
    </p:spTree>
    <p:extLst>
      <p:ext uri="{BB962C8B-B14F-4D97-AF65-F5344CB8AC3E}">
        <p14:creationId xmlns:p14="http://schemas.microsoft.com/office/powerpoint/2010/main" val="107115380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5" name="Espace réservé du numéro de diapositive 4"/>
          <p:cNvSpPr>
            <a:spLocks noGrp="1"/>
          </p:cNvSpPr>
          <p:nvPr>
            <p:ph type="sldNum" sz="quarter" idx="4294967295"/>
          </p:nvPr>
        </p:nvSpPr>
        <p:spPr>
          <a:xfrm>
            <a:off x="9926034" y="6972721"/>
            <a:ext cx="596603" cy="402652"/>
          </a:xfrm>
          <a:prstGeom prst="rect">
            <a:avLst/>
          </a:prstGeom>
        </p:spPr>
        <p:txBody>
          <a:bodyPr lIns="104287" tIns="52144" rIns="104287" bIns="52144"/>
          <a:lstStyle/>
          <a:p>
            <a:pPr algn="ctr"/>
            <a:fld id="{82D36AB3-2316-484A-8EF9-67EFC1B9B32B}" type="slidenum">
              <a:rPr lang="en-US" smtClean="0"/>
              <a:pPr algn="ctr"/>
              <a:t>28</a:t>
            </a:fld>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224"/>
            <a:ext cx="10688638" cy="75564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980616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PEPS - </a:t>
            </a:r>
            <a:r>
              <a:rPr lang="fr-FR" dirty="0" err="1" smtClean="0"/>
              <a:t>some</a:t>
            </a:r>
            <a:r>
              <a:rPr lang="fr-FR" dirty="0" smtClean="0"/>
              <a:t> figures</a:t>
            </a:r>
            <a:endParaRPr lang="fr-FR" dirty="0"/>
          </a:p>
        </p:txBody>
      </p:sp>
      <p:sp>
        <p:nvSpPr>
          <p:cNvPr id="4" name="Espace réservé du pied de page 3"/>
          <p:cNvSpPr>
            <a:spLocks noGrp="1"/>
          </p:cNvSpPr>
          <p:nvPr>
            <p:ph type="ftr" sz="quarter" idx="11"/>
          </p:nvPr>
        </p:nvSpPr>
        <p:spPr/>
        <p:txBody>
          <a:bodyPr/>
          <a:lstStyle/>
          <a:p>
            <a:pPr>
              <a:defRPr/>
            </a:pPr>
            <a:r>
              <a:rPr lang="en-US" b="1" dirty="0" smtClean="0">
                <a:latin typeface="Calibri"/>
              </a:rPr>
              <a:t>SDCG-8</a:t>
            </a:r>
          </a:p>
          <a:p>
            <a:pPr>
              <a:defRPr/>
            </a:pPr>
            <a:r>
              <a:rPr lang="en-US" b="1" dirty="0" smtClean="0">
                <a:latin typeface="Calibri"/>
              </a:rPr>
              <a:t>DLR, Bonn, Germany</a:t>
            </a:r>
            <a:endParaRPr lang="en-US" sz="1100" b="1" dirty="0">
              <a:latin typeface="Calibri"/>
            </a:endParaRPr>
          </a:p>
          <a:p>
            <a:pPr>
              <a:defRPr/>
            </a:pPr>
            <a:r>
              <a:rPr lang="en-US" sz="1100" b="1" dirty="0">
                <a:latin typeface="Calibri"/>
              </a:rPr>
              <a:t>September 23</a:t>
            </a:r>
            <a:r>
              <a:rPr lang="en-US" sz="1100" b="1" baseline="30000" dirty="0">
                <a:latin typeface="Calibri"/>
              </a:rPr>
              <a:t>rd</a:t>
            </a:r>
            <a:r>
              <a:rPr lang="en-US" sz="1100" b="1" dirty="0">
                <a:latin typeface="Calibri"/>
              </a:rPr>
              <a:t>-25</a:t>
            </a:r>
            <a:r>
              <a:rPr lang="en-US" sz="1100" b="1" baseline="30000" dirty="0">
                <a:latin typeface="Calibri"/>
              </a:rPr>
              <a:t>th</a:t>
            </a:r>
            <a:r>
              <a:rPr lang="en-US" sz="1100" b="1" dirty="0">
                <a:latin typeface="Calibri"/>
              </a:rPr>
              <a:t> 2015</a:t>
            </a:r>
            <a:endParaRPr lang="en-US" sz="1100" dirty="0">
              <a:latin typeface="Calibri"/>
            </a:endParaRPr>
          </a:p>
          <a:p>
            <a:endParaRPr lang="en-US" dirty="0">
              <a:latin typeface="Calibri"/>
            </a:endParaRPr>
          </a:p>
        </p:txBody>
      </p:sp>
      <p:sp>
        <p:nvSpPr>
          <p:cNvPr id="5" name="Espace réservé du numéro de diapositive 4"/>
          <p:cNvSpPr>
            <a:spLocks noGrp="1"/>
          </p:cNvSpPr>
          <p:nvPr>
            <p:ph type="sldNum" sz="quarter" idx="12"/>
          </p:nvPr>
        </p:nvSpPr>
        <p:spPr/>
        <p:txBody>
          <a:bodyPr/>
          <a:lstStyle/>
          <a:p>
            <a:pPr algn="ctr"/>
            <a:fld id="{82D36AB3-2316-484A-8EF9-67EFC1B9B32B}" type="slidenum">
              <a:rPr lang="en-US" smtClean="0">
                <a:latin typeface="Calibri"/>
              </a:rPr>
              <a:pPr algn="ctr"/>
              <a:t>29</a:t>
            </a:fld>
            <a:endParaRPr lang="en-US" dirty="0">
              <a:latin typeface="Calibri"/>
            </a:endParaRPr>
          </a:p>
        </p:txBody>
      </p:sp>
      <p:sp>
        <p:nvSpPr>
          <p:cNvPr id="7" name="Espace réservé du contenu 2"/>
          <p:cNvSpPr>
            <a:spLocks noGrp="1"/>
          </p:cNvSpPr>
          <p:nvPr>
            <p:ph idx="1"/>
          </p:nvPr>
        </p:nvSpPr>
        <p:spPr>
          <a:xfrm>
            <a:off x="2460535" y="4183260"/>
            <a:ext cx="8265287" cy="2729291"/>
          </a:xfrm>
        </p:spPr>
        <p:txBody>
          <a:bodyPr>
            <a:normAutofit fontScale="62500" lnSpcReduction="20000"/>
          </a:bodyPr>
          <a:lstStyle/>
          <a:p>
            <a:pPr marL="0" indent="0">
              <a:buNone/>
            </a:pPr>
            <a:r>
              <a:rPr lang="fr-FR" b="1" dirty="0" smtClean="0"/>
              <a:t>Des utilisateurs issus de </a:t>
            </a:r>
            <a:r>
              <a:rPr lang="fr-FR" dirty="0"/>
              <a:t>43 pays différents</a:t>
            </a:r>
          </a:p>
          <a:p>
            <a:pPr lvl="1"/>
            <a:r>
              <a:rPr lang="fr-FR" dirty="0"/>
              <a:t>d</a:t>
            </a:r>
            <a:r>
              <a:rPr lang="fr-FR" dirty="0" smtClean="0"/>
              <a:t>ont 74 </a:t>
            </a:r>
            <a:r>
              <a:rPr lang="fr-FR" dirty="0"/>
              <a:t>% parlent français</a:t>
            </a:r>
          </a:p>
          <a:p>
            <a:pPr lvl="1"/>
            <a:r>
              <a:rPr lang="fr-FR" dirty="0" smtClean="0"/>
              <a:t>65 </a:t>
            </a:r>
            <a:r>
              <a:rPr lang="fr-FR" dirty="0"/>
              <a:t>% </a:t>
            </a:r>
            <a:r>
              <a:rPr lang="fr-FR" dirty="0" smtClean="0"/>
              <a:t>sont français</a:t>
            </a:r>
          </a:p>
          <a:p>
            <a:pPr lvl="1"/>
            <a:r>
              <a:rPr lang="fr-FR" dirty="0" smtClean="0"/>
              <a:t>Principalement des pays européens (Italie, Allemagne, Belgique,…),</a:t>
            </a:r>
            <a:br>
              <a:rPr lang="fr-FR" dirty="0" smtClean="0"/>
            </a:br>
            <a:r>
              <a:rPr lang="fr-FR" dirty="0" smtClean="0"/>
              <a:t>USA, Canada</a:t>
            </a:r>
            <a:br>
              <a:rPr lang="fr-FR" dirty="0" smtClean="0"/>
            </a:br>
            <a:r>
              <a:rPr lang="fr-FR" dirty="0" smtClean="0"/>
              <a:t>Mais aussi Gabon, Chine, Viet Nam, Maroc, Russie, Suisse, Algérie…</a:t>
            </a:r>
          </a:p>
          <a:p>
            <a:pPr lvl="1"/>
            <a:r>
              <a:rPr lang="fr-FR" dirty="0" smtClean="0"/>
              <a:t>52% </a:t>
            </a:r>
            <a:r>
              <a:rPr lang="fr-FR" sz="1900" dirty="0"/>
              <a:t>(seulement)</a:t>
            </a:r>
            <a:r>
              <a:rPr lang="fr-FR" dirty="0" smtClean="0"/>
              <a:t> à des fins de recherche</a:t>
            </a:r>
            <a:endParaRPr lang="fr-FR" dirty="0"/>
          </a:p>
          <a:p>
            <a:endParaRPr lang="fr-FR" dirty="0"/>
          </a:p>
        </p:txBody>
      </p:sp>
      <p:pic>
        <p:nvPicPr>
          <p:cNvPr id="8" name="Image 7"/>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11833" y="4056632"/>
            <a:ext cx="898162" cy="813918"/>
          </a:xfrm>
          <a:prstGeom prst="rect">
            <a:avLst/>
          </a:prstGeom>
        </p:spPr>
      </p:pic>
      <p:pic>
        <p:nvPicPr>
          <p:cNvPr id="9" name="Imag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8909" y="4982177"/>
            <a:ext cx="787870" cy="724865"/>
          </a:xfrm>
          <a:prstGeom prst="rect">
            <a:avLst/>
          </a:prstGeom>
        </p:spPr>
      </p:pic>
      <p:pic>
        <p:nvPicPr>
          <p:cNvPr id="10" name="Image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45000" y="5783733"/>
            <a:ext cx="1053744" cy="831275"/>
          </a:xfrm>
          <a:prstGeom prst="rect">
            <a:avLst/>
          </a:prstGeom>
        </p:spPr>
      </p:pic>
      <p:pic>
        <p:nvPicPr>
          <p:cNvPr id="11" name="Imag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4612" y="5783732"/>
            <a:ext cx="870388" cy="821135"/>
          </a:xfrm>
          <a:prstGeom prst="rect">
            <a:avLst/>
          </a:prstGeom>
        </p:spPr>
      </p:pic>
      <p:pic>
        <p:nvPicPr>
          <p:cNvPr id="12" name="Image 1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54652" y="4931012"/>
            <a:ext cx="880978" cy="793068"/>
          </a:xfrm>
          <a:prstGeom prst="rect">
            <a:avLst/>
          </a:prstGeom>
        </p:spPr>
      </p:pic>
      <p:pic>
        <p:nvPicPr>
          <p:cNvPr id="13" name="Image 12"/>
          <p:cNvPicPr>
            <a:picLocks noChangeAspect="1"/>
          </p:cNvPicPr>
          <p:nvPr/>
        </p:nvPicPr>
        <p:blipFill>
          <a:blip r:embed="rId7"/>
          <a:stretch>
            <a:fillRect/>
          </a:stretch>
        </p:blipFill>
        <p:spPr>
          <a:xfrm>
            <a:off x="6402444" y="1165854"/>
            <a:ext cx="3803543" cy="2885446"/>
          </a:xfrm>
          <a:prstGeom prst="rect">
            <a:avLst/>
          </a:prstGeom>
        </p:spPr>
      </p:pic>
      <p:cxnSp>
        <p:nvCxnSpPr>
          <p:cNvPr id="14" name="Connecteur droit avec flèche 13"/>
          <p:cNvCxnSpPr/>
          <p:nvPr/>
        </p:nvCxnSpPr>
        <p:spPr>
          <a:xfrm flipV="1">
            <a:off x="8757360" y="2160361"/>
            <a:ext cx="2423345" cy="116069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2" descr="http://www.topbadges.fr/2901/badge-drapeau-belgique.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983031" y="4910349"/>
            <a:ext cx="921138" cy="847475"/>
          </a:xfrm>
          <a:prstGeom prst="rect">
            <a:avLst/>
          </a:prstGeom>
          <a:noFill/>
          <a:extLst>
            <a:ext uri="{909E8E84-426E-40dd-AFC4-6F175D3DCCD1}">
              <a14:hiddenFill xmlns:a14="http://schemas.microsoft.com/office/drawing/2010/main">
                <a:solidFill>
                  <a:srgbClr val="FFFFFF"/>
                </a:solidFill>
              </a14:hiddenFill>
            </a:ext>
          </a:extLst>
        </p:spPr>
      </p:pic>
      <p:sp>
        <p:nvSpPr>
          <p:cNvPr id="16" name="Espace réservé du contenu 2"/>
          <p:cNvSpPr txBox="1">
            <a:spLocks/>
          </p:cNvSpPr>
          <p:nvPr/>
        </p:nvSpPr>
        <p:spPr>
          <a:xfrm>
            <a:off x="431080" y="1646251"/>
            <a:ext cx="7529565" cy="1626260"/>
          </a:xfrm>
          <a:prstGeom prst="rect">
            <a:avLst/>
          </a:prstGeom>
        </p:spPr>
        <p:txBody>
          <a:bodyPr vert="horz" lIns="104274" tIns="52138" rIns="104274" bIns="52138" rtlCol="0">
            <a:normAutofit lnSpcReduction="10000"/>
          </a:bodyPr>
          <a:lstStyle>
            <a:lvl1pPr marL="228600" indent="-228600" algn="l" defTabSz="914400" rtl="0" eaLnBrk="1" latinLnBrk="0" hangingPunct="1">
              <a:lnSpc>
                <a:spcPct val="90000"/>
              </a:lnSpc>
              <a:spcBef>
                <a:spcPts val="1000"/>
              </a:spcBef>
              <a:buClr>
                <a:schemeClr val="accent5"/>
              </a:buClr>
              <a:buFont typeface="Wingdings 2" panose="05020102010507070707" pitchFamily="18" charset="2"/>
              <a:buChar char="ù"/>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Symbol" panose="05050102010706020507"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Clr>
                <a:srgbClr val="4BACC6"/>
              </a:buClr>
              <a:buNone/>
            </a:pPr>
            <a:r>
              <a:rPr lang="fr-FR" sz="2700" dirty="0">
                <a:solidFill>
                  <a:prstClr val="black"/>
                </a:solidFill>
                <a:latin typeface="Calibri"/>
              </a:rPr>
              <a:t>End </a:t>
            </a:r>
            <a:r>
              <a:rPr lang="fr-FR" sz="2700" dirty="0" smtClean="0">
                <a:solidFill>
                  <a:prstClr val="black"/>
                </a:solidFill>
                <a:latin typeface="Calibri"/>
              </a:rPr>
              <a:t>2015: </a:t>
            </a:r>
            <a:r>
              <a:rPr lang="fr-FR" sz="2700" dirty="0">
                <a:solidFill>
                  <a:prstClr val="black"/>
                </a:solidFill>
                <a:latin typeface="Calibri"/>
              </a:rPr>
              <a:t>5 000 </a:t>
            </a:r>
            <a:r>
              <a:rPr lang="fr-FR" sz="2700" dirty="0" err="1">
                <a:solidFill>
                  <a:prstClr val="black"/>
                </a:solidFill>
                <a:latin typeface="Calibri"/>
              </a:rPr>
              <a:t>downloads</a:t>
            </a:r>
            <a:r>
              <a:rPr lang="fr-FR" sz="2700" dirty="0">
                <a:solidFill>
                  <a:prstClr val="black"/>
                </a:solidFill>
                <a:latin typeface="Calibri"/>
              </a:rPr>
              <a:t> (8 Tb) </a:t>
            </a:r>
            <a:br>
              <a:rPr lang="fr-FR" sz="2700" dirty="0">
                <a:solidFill>
                  <a:prstClr val="black"/>
                </a:solidFill>
                <a:latin typeface="Calibri"/>
              </a:rPr>
            </a:br>
            <a:r>
              <a:rPr lang="fr-FR" sz="2700" dirty="0" err="1">
                <a:solidFill>
                  <a:prstClr val="black"/>
                </a:solidFill>
                <a:latin typeface="Calibri"/>
              </a:rPr>
              <a:t>from</a:t>
            </a:r>
            <a:r>
              <a:rPr lang="fr-FR" sz="2700" dirty="0">
                <a:solidFill>
                  <a:prstClr val="black"/>
                </a:solidFill>
                <a:latin typeface="Calibri"/>
              </a:rPr>
              <a:t> 200 000 </a:t>
            </a:r>
            <a:r>
              <a:rPr lang="fr-FR" sz="2700" dirty="0" err="1">
                <a:solidFill>
                  <a:prstClr val="black"/>
                </a:solidFill>
                <a:latin typeface="Calibri"/>
              </a:rPr>
              <a:t>products</a:t>
            </a:r>
            <a:r>
              <a:rPr lang="fr-FR" sz="2700" dirty="0">
                <a:solidFill>
                  <a:prstClr val="black"/>
                </a:solidFill>
                <a:latin typeface="Calibri"/>
              </a:rPr>
              <a:t> </a:t>
            </a:r>
            <a:r>
              <a:rPr lang="fr-FR" sz="2700" dirty="0" err="1">
                <a:solidFill>
                  <a:prstClr val="black"/>
                </a:solidFill>
                <a:latin typeface="Calibri"/>
              </a:rPr>
              <a:t>published</a:t>
            </a:r>
            <a:endParaRPr lang="fr-FR" sz="2700" dirty="0">
              <a:solidFill>
                <a:prstClr val="black"/>
              </a:solidFill>
              <a:latin typeface="Calibri"/>
            </a:endParaRPr>
          </a:p>
          <a:p>
            <a:pPr marL="0" indent="0" fontAlgn="auto">
              <a:spcAft>
                <a:spcPts val="0"/>
              </a:spcAft>
              <a:buClr>
                <a:srgbClr val="4BACC6"/>
              </a:buClr>
              <a:buNone/>
            </a:pPr>
            <a:r>
              <a:rPr lang="fr-FR" sz="2700" dirty="0" err="1" smtClean="0">
                <a:solidFill>
                  <a:prstClr val="black"/>
                </a:solidFill>
                <a:latin typeface="Calibri"/>
              </a:rPr>
              <a:t>Now</a:t>
            </a:r>
            <a:r>
              <a:rPr lang="fr-FR" sz="2700" dirty="0" smtClean="0">
                <a:solidFill>
                  <a:prstClr val="black"/>
                </a:solidFill>
                <a:latin typeface="Calibri"/>
              </a:rPr>
              <a:t> &gt;1000 </a:t>
            </a:r>
            <a:r>
              <a:rPr lang="fr-FR" sz="2700" dirty="0">
                <a:solidFill>
                  <a:prstClr val="black"/>
                </a:solidFill>
                <a:latin typeface="Calibri"/>
              </a:rPr>
              <a:t>User </a:t>
            </a:r>
            <a:r>
              <a:rPr lang="fr-FR" sz="2700" dirty="0" err="1" smtClean="0">
                <a:solidFill>
                  <a:prstClr val="black"/>
                </a:solidFill>
                <a:latin typeface="Calibri"/>
              </a:rPr>
              <a:t>accounts</a:t>
            </a:r>
            <a:r>
              <a:rPr lang="fr-FR" sz="2700" dirty="0" smtClean="0">
                <a:solidFill>
                  <a:prstClr val="black"/>
                </a:solidFill>
                <a:latin typeface="Calibri"/>
              </a:rPr>
              <a:t> </a:t>
            </a:r>
            <a:br>
              <a:rPr lang="fr-FR" sz="2700" dirty="0" smtClean="0">
                <a:solidFill>
                  <a:prstClr val="black"/>
                </a:solidFill>
                <a:latin typeface="Calibri"/>
              </a:rPr>
            </a:br>
            <a:r>
              <a:rPr lang="fr-FR" sz="2700" dirty="0" smtClean="0">
                <a:solidFill>
                  <a:prstClr val="black"/>
                </a:solidFill>
                <a:latin typeface="Calibri"/>
              </a:rPr>
              <a:t>(</a:t>
            </a:r>
            <a:r>
              <a:rPr lang="fr-FR" sz="2700" dirty="0" err="1" smtClean="0">
                <a:solidFill>
                  <a:prstClr val="black"/>
                </a:solidFill>
                <a:latin typeface="Calibri"/>
              </a:rPr>
              <a:t>September</a:t>
            </a:r>
            <a:r>
              <a:rPr lang="fr-FR" sz="2700" dirty="0" smtClean="0">
                <a:solidFill>
                  <a:prstClr val="black"/>
                </a:solidFill>
                <a:latin typeface="Calibri"/>
              </a:rPr>
              <a:t> 2016)</a:t>
            </a:r>
            <a:endParaRPr lang="fr-FR" sz="2700" dirty="0">
              <a:solidFill>
                <a:prstClr val="black"/>
              </a:solidFill>
              <a:latin typeface="Calibri"/>
            </a:endParaRPr>
          </a:p>
        </p:txBody>
      </p:sp>
      <p:pic>
        <p:nvPicPr>
          <p:cNvPr id="3" name="Picture 2" descr="Screen Shot 2016-09-07 at 13.07.40.png"/>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0" y="0"/>
            <a:ext cx="10688638" cy="1277577"/>
          </a:xfrm>
          <a:prstGeom prst="rect">
            <a:avLst/>
          </a:prstGeom>
        </p:spPr>
      </p:pic>
    </p:spTree>
    <p:extLst>
      <p:ext uri="{BB962C8B-B14F-4D97-AF65-F5344CB8AC3E}">
        <p14:creationId xmlns:p14="http://schemas.microsoft.com/office/powerpoint/2010/main" val="427350329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itle 1"/>
          <p:cNvSpPr>
            <a:spLocks noGrp="1"/>
          </p:cNvSpPr>
          <p:nvPr>
            <p:ph type="title"/>
          </p:nvPr>
        </p:nvSpPr>
        <p:spPr>
          <a:xfrm>
            <a:off x="812760" y="451511"/>
            <a:ext cx="8330787" cy="509114"/>
          </a:xfrm>
        </p:spPr>
        <p:txBody>
          <a:bodyPr/>
          <a:lstStyle/>
          <a:p>
            <a:pPr eaLnBrk="1" hangingPunct="1"/>
            <a:r>
              <a:rPr lang="en-US" sz="3200" dirty="0">
                <a:solidFill>
                  <a:srgbClr val="FFFFFF"/>
                </a:solidFill>
                <a:latin typeface="Calibri" charset="0"/>
              </a:rPr>
              <a:t>Sentinel-1 Mission Operations Phases</a:t>
            </a:r>
          </a:p>
        </p:txBody>
      </p:sp>
      <p:sp>
        <p:nvSpPr>
          <p:cNvPr id="5122" name="Rectangle 198"/>
          <p:cNvSpPr>
            <a:spLocks/>
          </p:cNvSpPr>
          <p:nvPr/>
        </p:nvSpPr>
        <p:spPr bwMode="auto">
          <a:xfrm>
            <a:off x="5730298" y="5755214"/>
            <a:ext cx="2352985" cy="164562"/>
          </a:xfrm>
          <a:prstGeom prst="rect">
            <a:avLst/>
          </a:prstGeom>
          <a:solidFill>
            <a:srgbClr val="FFFFFF">
              <a:alpha val="76862"/>
            </a:srgbClr>
          </a:solidFill>
          <a:ln>
            <a:noFill/>
          </a:ln>
          <a:extLst>
            <a:ext uri="{91240B29-F687-4f45-9708-019B960494DF}">
              <a14:hiddenLine xmlns:a14="http://schemas.microsoft.com/office/drawing/2010/main" w="9525">
                <a:solidFill>
                  <a:srgbClr val="000000">
                    <a:alpha val="76862"/>
                  </a:srgbClr>
                </a:solidFill>
                <a:round/>
                <a:headEnd/>
                <a:tailEnd/>
              </a14:hiddenLine>
            </a:ext>
          </a:extLst>
        </p:spPr>
        <p:txBody>
          <a:bodyPr lIns="0" tIns="0" rIns="0" bIns="0"/>
          <a:lstStyle/>
          <a:p>
            <a:endParaRPr lang="en-US">
              <a:solidFill>
                <a:srgbClr val="000000"/>
              </a:solidFill>
            </a:endParaRPr>
          </a:p>
        </p:txBody>
      </p:sp>
      <p:sp>
        <p:nvSpPr>
          <p:cNvPr id="7" name="Rounded Rectangle 6"/>
          <p:cNvSpPr/>
          <p:nvPr/>
        </p:nvSpPr>
        <p:spPr>
          <a:xfrm>
            <a:off x="534432" y="5606405"/>
            <a:ext cx="1425152" cy="756285"/>
          </a:xfrm>
          <a:prstGeom prst="roundRect">
            <a:avLst/>
          </a:prstGeom>
          <a:solidFill>
            <a:srgbClr val="E5C03D"/>
          </a:solidFill>
        </p:spPr>
        <p:style>
          <a:lnRef idx="1">
            <a:schemeClr val="accent1"/>
          </a:lnRef>
          <a:fillRef idx="3">
            <a:schemeClr val="accent1"/>
          </a:fillRef>
          <a:effectRef idx="2">
            <a:schemeClr val="accent1"/>
          </a:effectRef>
          <a:fontRef idx="minor">
            <a:schemeClr val="lt1"/>
          </a:fontRef>
        </p:style>
        <p:txBody>
          <a:bodyPr lIns="104284" tIns="52142" rIns="104284" bIns="52142" anchor="ctr"/>
          <a:lstStyle/>
          <a:p>
            <a:pPr algn="ctr">
              <a:defRPr/>
            </a:pPr>
            <a:endParaRPr lang="en-US">
              <a:solidFill>
                <a:prstClr val="white"/>
              </a:solidFill>
              <a:latin typeface="Calibri"/>
            </a:endParaRPr>
          </a:p>
        </p:txBody>
      </p:sp>
      <p:sp>
        <p:nvSpPr>
          <p:cNvPr id="8" name="Rounded Rectangle 7"/>
          <p:cNvSpPr/>
          <p:nvPr/>
        </p:nvSpPr>
        <p:spPr>
          <a:xfrm>
            <a:off x="295053" y="4890387"/>
            <a:ext cx="4544526" cy="554959"/>
          </a:xfrm>
          <a:prstGeom prst="roundRect">
            <a:avLst/>
          </a:prstGeom>
          <a:gradFill flip="none" rotWithShape="1">
            <a:gsLst>
              <a:gs pos="65000">
                <a:srgbClr val="698ECD"/>
              </a:gs>
              <a:gs pos="100000">
                <a:srgbClr val="96C8A4"/>
              </a:gs>
            </a:gsLst>
            <a:lin ang="0" scaled="1"/>
            <a:tileRect/>
          </a:gradFill>
          <a:ln>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lIns="104284" tIns="52142" rIns="104284" bIns="52142" anchor="ctr"/>
          <a:lstStyle/>
          <a:p>
            <a:pPr algn="ctr">
              <a:defRPr/>
            </a:pPr>
            <a:endParaRPr lang="en-US">
              <a:solidFill>
                <a:prstClr val="white"/>
              </a:solidFill>
              <a:latin typeface="Calibri"/>
            </a:endParaRPr>
          </a:p>
        </p:txBody>
      </p:sp>
      <p:sp>
        <p:nvSpPr>
          <p:cNvPr id="10" name="Pentagon 9"/>
          <p:cNvSpPr/>
          <p:nvPr/>
        </p:nvSpPr>
        <p:spPr>
          <a:xfrm>
            <a:off x="4863703" y="4317920"/>
            <a:ext cx="3763291" cy="565464"/>
          </a:xfrm>
          <a:prstGeom prst="homePlate">
            <a:avLst/>
          </a:prstGeom>
          <a:solidFill>
            <a:srgbClr val="96C8A4"/>
          </a:solidFill>
        </p:spPr>
        <p:style>
          <a:lnRef idx="1">
            <a:schemeClr val="accent1"/>
          </a:lnRef>
          <a:fillRef idx="3">
            <a:schemeClr val="accent1"/>
          </a:fillRef>
          <a:effectRef idx="2">
            <a:schemeClr val="accent1"/>
          </a:effectRef>
          <a:fontRef idx="minor">
            <a:schemeClr val="lt1"/>
          </a:fontRef>
        </p:style>
        <p:txBody>
          <a:bodyPr lIns="104284" tIns="52142" rIns="104284" bIns="52142" anchor="ctr"/>
          <a:lstStyle/>
          <a:p>
            <a:pPr algn="ctr">
              <a:defRPr/>
            </a:pPr>
            <a:endParaRPr lang="en-US">
              <a:solidFill>
                <a:prstClr val="white"/>
              </a:solidFill>
              <a:latin typeface="Calibri"/>
            </a:endParaRPr>
          </a:p>
        </p:txBody>
      </p:sp>
      <p:sp>
        <p:nvSpPr>
          <p:cNvPr id="5126" name="TextBox 10"/>
          <p:cNvSpPr txBox="1">
            <a:spLocks noChangeArrowheads="1"/>
          </p:cNvSpPr>
          <p:nvPr/>
        </p:nvSpPr>
        <p:spPr bwMode="auto">
          <a:xfrm>
            <a:off x="352577" y="5606407"/>
            <a:ext cx="1785151" cy="547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a:solidFill>
                  <a:srgbClr val="FFFFFF"/>
                </a:solidFill>
              </a:rPr>
              <a:t>S1A Space Segment Commissioning</a:t>
            </a:r>
          </a:p>
        </p:txBody>
      </p:sp>
      <p:sp>
        <p:nvSpPr>
          <p:cNvPr id="5127" name="TextBox 11"/>
          <p:cNvSpPr txBox="1">
            <a:spLocks noChangeArrowheads="1"/>
          </p:cNvSpPr>
          <p:nvPr/>
        </p:nvSpPr>
        <p:spPr bwMode="auto">
          <a:xfrm>
            <a:off x="4754218" y="4351183"/>
            <a:ext cx="3872776" cy="39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900">
                <a:solidFill>
                  <a:srgbClr val="FFFFFF"/>
                </a:solidFill>
              </a:rPr>
              <a:t>S1A Routine Operations</a:t>
            </a:r>
          </a:p>
        </p:txBody>
      </p:sp>
      <p:cxnSp>
        <p:nvCxnSpPr>
          <p:cNvPr id="13" name="Straight Arrow Connector 12"/>
          <p:cNvCxnSpPr/>
          <p:nvPr/>
        </p:nvCxnSpPr>
        <p:spPr>
          <a:xfrm flipV="1">
            <a:off x="217115" y="6392452"/>
            <a:ext cx="10471524" cy="12254"/>
          </a:xfrm>
          <a:prstGeom prst="straightConnector1">
            <a:avLst/>
          </a:prstGeom>
          <a:ln>
            <a:solidFill>
              <a:schemeClr val="tx1">
                <a:lumMod val="50000"/>
                <a:lumOff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5129" name="TextBox 13"/>
          <p:cNvSpPr txBox="1">
            <a:spLocks noChangeArrowheads="1"/>
          </p:cNvSpPr>
          <p:nvPr/>
        </p:nvSpPr>
        <p:spPr bwMode="auto">
          <a:xfrm>
            <a:off x="105775" y="6472983"/>
            <a:ext cx="1317523" cy="547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solidFill>
                  <a:srgbClr val="000000"/>
                </a:solidFill>
              </a:rPr>
              <a:t>S1A-Launch</a:t>
            </a:r>
          </a:p>
          <a:p>
            <a:pPr eaLnBrk="1" hangingPunct="1"/>
            <a:r>
              <a:rPr lang="en-US" sz="1400" b="1">
                <a:solidFill>
                  <a:srgbClr val="FF0000"/>
                </a:solidFill>
              </a:rPr>
              <a:t>3 April 2014</a:t>
            </a:r>
          </a:p>
        </p:txBody>
      </p:sp>
      <p:cxnSp>
        <p:nvCxnSpPr>
          <p:cNvPr id="15" name="Straight Connector 14"/>
          <p:cNvCxnSpPr/>
          <p:nvPr/>
        </p:nvCxnSpPr>
        <p:spPr>
          <a:xfrm flipH="1">
            <a:off x="302473" y="2980417"/>
            <a:ext cx="22269" cy="3452301"/>
          </a:xfrm>
          <a:prstGeom prst="line">
            <a:avLst/>
          </a:prstGeom>
          <a:ln w="6350" cmpd="sng">
            <a:solidFill>
              <a:schemeClr val="tx1">
                <a:lumMod val="50000"/>
                <a:lumOff val="50000"/>
              </a:schemeClr>
            </a:solidFill>
            <a:prstDash val="dash"/>
          </a:ln>
        </p:spPr>
        <p:style>
          <a:lnRef idx="2">
            <a:schemeClr val="accent1"/>
          </a:lnRef>
          <a:fillRef idx="0">
            <a:schemeClr val="accent1"/>
          </a:fillRef>
          <a:effectRef idx="1">
            <a:schemeClr val="accent1"/>
          </a:effectRef>
          <a:fontRef idx="minor">
            <a:schemeClr val="tx1"/>
          </a:fontRef>
        </p:style>
      </p:cxnSp>
      <p:sp>
        <p:nvSpPr>
          <p:cNvPr id="5131" name="TextBox 15"/>
          <p:cNvSpPr txBox="1">
            <a:spLocks noChangeArrowheads="1"/>
          </p:cNvSpPr>
          <p:nvPr/>
        </p:nvSpPr>
        <p:spPr bwMode="auto">
          <a:xfrm>
            <a:off x="1564329" y="6453726"/>
            <a:ext cx="1107832" cy="76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dirty="0">
                <a:solidFill>
                  <a:srgbClr val="000000"/>
                </a:solidFill>
              </a:rPr>
              <a:t>S1A IOCR</a:t>
            </a:r>
          </a:p>
          <a:p>
            <a:pPr eaLnBrk="1" hangingPunct="1"/>
            <a:r>
              <a:rPr lang="en-US" sz="1400" b="1" dirty="0">
                <a:solidFill>
                  <a:srgbClr val="FF0000"/>
                </a:solidFill>
              </a:rPr>
              <a:t>Sep</a:t>
            </a:r>
          </a:p>
          <a:p>
            <a:pPr eaLnBrk="1" hangingPunct="1"/>
            <a:r>
              <a:rPr lang="en-US" sz="1400" b="1" dirty="0">
                <a:solidFill>
                  <a:srgbClr val="FF0000"/>
                </a:solidFill>
              </a:rPr>
              <a:t>2014</a:t>
            </a:r>
          </a:p>
        </p:txBody>
      </p:sp>
      <p:cxnSp>
        <p:nvCxnSpPr>
          <p:cNvPr id="17" name="Straight Connector 16"/>
          <p:cNvCxnSpPr/>
          <p:nvPr/>
        </p:nvCxnSpPr>
        <p:spPr>
          <a:xfrm flipH="1">
            <a:off x="1957730" y="2980417"/>
            <a:ext cx="1855" cy="3452301"/>
          </a:xfrm>
          <a:prstGeom prst="line">
            <a:avLst/>
          </a:prstGeom>
          <a:ln w="6350" cmpd="sng">
            <a:solidFill>
              <a:schemeClr val="tx1">
                <a:lumMod val="50000"/>
                <a:lumOff val="5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839580" y="2976915"/>
            <a:ext cx="3711" cy="3424290"/>
          </a:xfrm>
          <a:prstGeom prst="line">
            <a:avLst/>
          </a:prstGeom>
          <a:ln w="6350" cmpd="sng">
            <a:solidFill>
              <a:schemeClr val="tx1">
                <a:lumMod val="50000"/>
                <a:lumOff val="50000"/>
              </a:schemeClr>
            </a:solidFill>
            <a:prstDash val="dash"/>
          </a:ln>
        </p:spPr>
        <p:style>
          <a:lnRef idx="2">
            <a:schemeClr val="accent1"/>
          </a:lnRef>
          <a:fillRef idx="0">
            <a:schemeClr val="accent1"/>
          </a:fillRef>
          <a:effectRef idx="1">
            <a:schemeClr val="accent1"/>
          </a:effectRef>
          <a:fontRef idx="minor">
            <a:schemeClr val="tx1"/>
          </a:fontRef>
        </p:style>
      </p:cxnSp>
      <p:sp>
        <p:nvSpPr>
          <p:cNvPr id="5134" name="TextBox 18"/>
          <p:cNvSpPr txBox="1">
            <a:spLocks noChangeArrowheads="1"/>
          </p:cNvSpPr>
          <p:nvPr/>
        </p:nvSpPr>
        <p:spPr bwMode="auto">
          <a:xfrm>
            <a:off x="4250085" y="6390702"/>
            <a:ext cx="925890" cy="989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4284" tIns="52142" rIns="104284" bIns="5214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dirty="0">
                <a:solidFill>
                  <a:srgbClr val="000000"/>
                </a:solidFill>
              </a:rPr>
              <a:t>1</a:t>
            </a:r>
            <a:r>
              <a:rPr lang="en-US" sz="1400" baseline="30000" dirty="0">
                <a:solidFill>
                  <a:srgbClr val="000000"/>
                </a:solidFill>
              </a:rPr>
              <a:t>st</a:t>
            </a:r>
            <a:r>
              <a:rPr lang="en-US" sz="1400" dirty="0">
                <a:solidFill>
                  <a:srgbClr val="000000"/>
                </a:solidFill>
              </a:rPr>
              <a:t> S1A ROR</a:t>
            </a:r>
          </a:p>
          <a:p>
            <a:pPr eaLnBrk="1" hangingPunct="1"/>
            <a:r>
              <a:rPr lang="en-US" sz="1400" b="1" dirty="0">
                <a:solidFill>
                  <a:srgbClr val="FF0000"/>
                </a:solidFill>
              </a:rPr>
              <a:t>9 June</a:t>
            </a:r>
          </a:p>
          <a:p>
            <a:pPr eaLnBrk="1" hangingPunct="1"/>
            <a:r>
              <a:rPr lang="en-US" sz="1400" b="1" dirty="0">
                <a:solidFill>
                  <a:srgbClr val="FF0000"/>
                </a:solidFill>
              </a:rPr>
              <a:t>2015</a:t>
            </a:r>
            <a:endParaRPr lang="en-US" sz="1400" dirty="0">
              <a:solidFill>
                <a:srgbClr val="000000"/>
              </a:solidFill>
            </a:endParaRPr>
          </a:p>
        </p:txBody>
      </p:sp>
      <p:sp>
        <p:nvSpPr>
          <p:cNvPr id="5135" name="TextBox 19"/>
          <p:cNvSpPr txBox="1">
            <a:spLocks noChangeArrowheads="1"/>
          </p:cNvSpPr>
          <p:nvPr/>
        </p:nvSpPr>
        <p:spPr bwMode="auto">
          <a:xfrm>
            <a:off x="167011" y="4949908"/>
            <a:ext cx="6129266" cy="39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900" dirty="0">
                <a:solidFill>
                  <a:srgbClr val="FFFFFF"/>
                </a:solidFill>
              </a:rPr>
              <a:t>S1A Operational qualification</a:t>
            </a:r>
          </a:p>
        </p:txBody>
      </p:sp>
      <p:grpSp>
        <p:nvGrpSpPr>
          <p:cNvPr id="5136" name="Group 1"/>
          <p:cNvGrpSpPr>
            <a:grpSpLocks/>
          </p:cNvGrpSpPr>
          <p:nvPr/>
        </p:nvGrpSpPr>
        <p:grpSpPr bwMode="auto">
          <a:xfrm>
            <a:off x="8626993" y="2590018"/>
            <a:ext cx="2061645" cy="745781"/>
            <a:chOff x="7151688" y="2434866"/>
            <a:chExt cx="1992312" cy="527557"/>
          </a:xfrm>
        </p:grpSpPr>
        <p:sp>
          <p:nvSpPr>
            <p:cNvPr id="21" name="Pentagon 20"/>
            <p:cNvSpPr/>
            <p:nvPr/>
          </p:nvSpPr>
          <p:spPr>
            <a:xfrm>
              <a:off x="7176794" y="2434866"/>
              <a:ext cx="1967206" cy="527557"/>
            </a:xfrm>
            <a:prstGeom prst="homePlate">
              <a:avLst/>
            </a:prstGeom>
            <a:solidFill>
              <a:srgbClr val="60846C"/>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5156" name="TextBox 21"/>
            <p:cNvSpPr txBox="1">
              <a:spLocks noChangeArrowheads="1"/>
            </p:cNvSpPr>
            <p:nvPr/>
          </p:nvSpPr>
          <p:spPr bwMode="auto">
            <a:xfrm>
              <a:off x="7151688" y="2500294"/>
              <a:ext cx="1863725" cy="391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500" dirty="0">
                  <a:solidFill>
                    <a:srgbClr val="FFFFFF"/>
                  </a:solidFill>
                </a:rPr>
                <a:t>S1 Mission Routine Operations</a:t>
              </a:r>
            </a:p>
          </p:txBody>
        </p:sp>
      </p:grpSp>
      <p:grpSp>
        <p:nvGrpSpPr>
          <p:cNvPr id="5137" name="Group 3"/>
          <p:cNvGrpSpPr>
            <a:grpSpLocks/>
          </p:cNvGrpSpPr>
          <p:nvPr/>
        </p:nvGrpSpPr>
        <p:grpSpPr bwMode="auto">
          <a:xfrm>
            <a:off x="6354382" y="2828519"/>
            <a:ext cx="2777933" cy="1399092"/>
            <a:chOff x="5555067" y="2946548"/>
            <a:chExt cx="1935162" cy="841375"/>
          </a:xfrm>
        </p:grpSpPr>
        <p:sp>
          <p:nvSpPr>
            <p:cNvPr id="6" name="Rounded Rectangle 5"/>
            <p:cNvSpPr/>
            <p:nvPr/>
          </p:nvSpPr>
          <p:spPr>
            <a:xfrm>
              <a:off x="5921788" y="2946548"/>
              <a:ext cx="1233229" cy="841375"/>
            </a:xfrm>
            <a:prstGeom prst="roundRect">
              <a:avLst/>
            </a:prstGeom>
            <a:gradFill flip="none" rotWithShape="1">
              <a:gsLst>
                <a:gs pos="65000">
                  <a:srgbClr val="698ECD"/>
                </a:gs>
                <a:gs pos="100000">
                  <a:srgbClr val="96C8A4"/>
                </a:gs>
              </a:gsLst>
              <a:lin ang="0" scaled="1"/>
              <a:tileRect/>
            </a:gradFill>
            <a:ln>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5154" name="TextBox 22"/>
            <p:cNvSpPr txBox="1">
              <a:spLocks noChangeArrowheads="1"/>
            </p:cNvSpPr>
            <p:nvPr/>
          </p:nvSpPr>
          <p:spPr bwMode="auto">
            <a:xfrm>
              <a:off x="5555067" y="3089811"/>
              <a:ext cx="1935162" cy="49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600" dirty="0">
                  <a:solidFill>
                    <a:srgbClr val="FFFFFF"/>
                  </a:solidFill>
                </a:rPr>
                <a:t>S1 Mission </a:t>
              </a:r>
            </a:p>
            <a:p>
              <a:pPr algn="ctr" eaLnBrk="1" hangingPunct="1"/>
              <a:r>
                <a:rPr lang="en-US" sz="1600" dirty="0">
                  <a:solidFill>
                    <a:srgbClr val="FFFFFF"/>
                  </a:solidFill>
                </a:rPr>
                <a:t>Operations </a:t>
              </a:r>
            </a:p>
            <a:p>
              <a:pPr algn="ctr" eaLnBrk="1" hangingPunct="1"/>
              <a:r>
                <a:rPr lang="en-US" sz="1600" dirty="0">
                  <a:solidFill>
                    <a:srgbClr val="FFFFFF"/>
                  </a:solidFill>
                </a:rPr>
                <a:t>Qualification </a:t>
              </a:r>
            </a:p>
          </p:txBody>
        </p:sp>
      </p:grpSp>
      <p:cxnSp>
        <p:nvCxnSpPr>
          <p:cNvPr id="24" name="Straight Connector 23"/>
          <p:cNvCxnSpPr/>
          <p:nvPr/>
        </p:nvCxnSpPr>
        <p:spPr>
          <a:xfrm>
            <a:off x="8626995" y="2919143"/>
            <a:ext cx="40825" cy="3471558"/>
          </a:xfrm>
          <a:prstGeom prst="line">
            <a:avLst/>
          </a:prstGeom>
          <a:ln w="6350" cmpd="sng">
            <a:solidFill>
              <a:schemeClr val="tx1">
                <a:lumMod val="50000"/>
                <a:lumOff val="50000"/>
              </a:schemeClr>
            </a:solidFill>
            <a:prstDash val="dash"/>
          </a:ln>
        </p:spPr>
        <p:style>
          <a:lnRef idx="2">
            <a:schemeClr val="accent1"/>
          </a:lnRef>
          <a:fillRef idx="0">
            <a:schemeClr val="accent1"/>
          </a:fillRef>
          <a:effectRef idx="1">
            <a:schemeClr val="accent1"/>
          </a:effectRef>
          <a:fontRef idx="minor">
            <a:schemeClr val="tx1"/>
          </a:fontRef>
        </p:style>
      </p:cxnSp>
      <p:sp>
        <p:nvSpPr>
          <p:cNvPr id="5139" name="TextBox 24"/>
          <p:cNvSpPr txBox="1">
            <a:spLocks noChangeArrowheads="1"/>
          </p:cNvSpPr>
          <p:nvPr/>
        </p:nvSpPr>
        <p:spPr bwMode="auto">
          <a:xfrm>
            <a:off x="8627022" y="6401916"/>
            <a:ext cx="1111544" cy="76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dirty="0">
                <a:solidFill>
                  <a:srgbClr val="000000"/>
                </a:solidFill>
              </a:rPr>
              <a:t>S1 Mission</a:t>
            </a:r>
          </a:p>
          <a:p>
            <a:pPr eaLnBrk="1" hangingPunct="1"/>
            <a:r>
              <a:rPr lang="en-US" sz="1400" dirty="0">
                <a:solidFill>
                  <a:srgbClr val="000000"/>
                </a:solidFill>
              </a:rPr>
              <a:t>ROR</a:t>
            </a:r>
          </a:p>
          <a:p>
            <a:pPr eaLnBrk="1" hangingPunct="1"/>
            <a:r>
              <a:rPr lang="en-US" sz="1400" b="1" dirty="0">
                <a:solidFill>
                  <a:srgbClr val="FF0000"/>
                </a:solidFill>
              </a:rPr>
              <a:t>~ early 2017</a:t>
            </a:r>
          </a:p>
        </p:txBody>
      </p:sp>
      <p:sp>
        <p:nvSpPr>
          <p:cNvPr id="5140" name="TextBox 25"/>
          <p:cNvSpPr txBox="1">
            <a:spLocks noChangeArrowheads="1"/>
          </p:cNvSpPr>
          <p:nvPr/>
        </p:nvSpPr>
        <p:spPr bwMode="auto">
          <a:xfrm>
            <a:off x="107630" y="1509861"/>
            <a:ext cx="10581009" cy="683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GB" sz="1900" dirty="0">
                <a:solidFill>
                  <a:srgbClr val="000000"/>
                </a:solidFill>
              </a:rPr>
              <a:t>Sentinel-1 full mission exploitation capacity based on the routine operations of the 2-satellite constellation </a:t>
            </a:r>
            <a:r>
              <a:rPr lang="en-GB" sz="1900" dirty="0">
                <a:solidFill>
                  <a:srgbClr val="000000"/>
                </a:solidFill>
                <a:sym typeface="Wingdings" charset="0"/>
              </a:rPr>
              <a:t> </a:t>
            </a:r>
            <a:r>
              <a:rPr lang="en-GB" sz="1900" dirty="0">
                <a:solidFill>
                  <a:srgbClr val="000000"/>
                </a:solidFill>
              </a:rPr>
              <a:t>gradually achieved </a:t>
            </a:r>
          </a:p>
        </p:txBody>
      </p:sp>
      <p:grpSp>
        <p:nvGrpSpPr>
          <p:cNvPr id="5141" name="Group 2"/>
          <p:cNvGrpSpPr>
            <a:grpSpLocks/>
          </p:cNvGrpSpPr>
          <p:nvPr/>
        </p:nvGrpSpPr>
        <p:grpSpPr bwMode="auto">
          <a:xfrm>
            <a:off x="6875244" y="5518874"/>
            <a:ext cx="1408450" cy="871829"/>
            <a:chOff x="5815013" y="4957911"/>
            <a:chExt cx="1479550" cy="738187"/>
          </a:xfrm>
        </p:grpSpPr>
        <p:sp>
          <p:nvSpPr>
            <p:cNvPr id="28" name="Rounded Rectangle 27"/>
            <p:cNvSpPr/>
            <p:nvPr/>
          </p:nvSpPr>
          <p:spPr>
            <a:xfrm>
              <a:off x="5922226" y="4957911"/>
              <a:ext cx="1272921" cy="738187"/>
            </a:xfrm>
            <a:prstGeom prst="roundRect">
              <a:avLst/>
            </a:prstGeom>
            <a:solidFill>
              <a:srgbClr val="E5C03D"/>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5152" name="TextBox 28"/>
            <p:cNvSpPr txBox="1">
              <a:spLocks noChangeArrowheads="1"/>
            </p:cNvSpPr>
            <p:nvPr/>
          </p:nvSpPr>
          <p:spPr bwMode="auto">
            <a:xfrm>
              <a:off x="5815013" y="4957911"/>
              <a:ext cx="14795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a:solidFill>
                    <a:srgbClr val="FFFFFF"/>
                  </a:solidFill>
                </a:rPr>
                <a:t>S1B Space Segment Commissioning</a:t>
              </a:r>
            </a:p>
          </p:txBody>
        </p:sp>
      </p:grpSp>
      <p:cxnSp>
        <p:nvCxnSpPr>
          <p:cNvPr id="29" name="Straight Connector 28"/>
          <p:cNvCxnSpPr/>
          <p:nvPr/>
        </p:nvCxnSpPr>
        <p:spPr>
          <a:xfrm>
            <a:off x="6858544" y="2976915"/>
            <a:ext cx="3711" cy="3424290"/>
          </a:xfrm>
          <a:prstGeom prst="line">
            <a:avLst/>
          </a:prstGeom>
          <a:ln w="6350" cmpd="sng">
            <a:solidFill>
              <a:schemeClr val="tx1">
                <a:lumMod val="50000"/>
                <a:lumOff val="50000"/>
              </a:schemeClr>
            </a:solidFill>
            <a:prstDash val="dash"/>
          </a:ln>
        </p:spPr>
        <p:style>
          <a:lnRef idx="2">
            <a:schemeClr val="accent1"/>
          </a:lnRef>
          <a:fillRef idx="0">
            <a:schemeClr val="accent1"/>
          </a:fillRef>
          <a:effectRef idx="1">
            <a:schemeClr val="accent1"/>
          </a:effectRef>
          <a:fontRef idx="minor">
            <a:schemeClr val="tx1"/>
          </a:fontRef>
        </p:style>
      </p:cxnSp>
      <p:sp>
        <p:nvSpPr>
          <p:cNvPr id="5143" name="TextBox 18"/>
          <p:cNvSpPr txBox="1">
            <a:spLocks noChangeArrowheads="1"/>
          </p:cNvSpPr>
          <p:nvPr/>
        </p:nvSpPr>
        <p:spPr bwMode="auto">
          <a:xfrm>
            <a:off x="6439162" y="6446723"/>
            <a:ext cx="1298966" cy="547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dirty="0">
                <a:solidFill>
                  <a:srgbClr val="000000"/>
                </a:solidFill>
              </a:rPr>
              <a:t>S1B Launch</a:t>
            </a:r>
          </a:p>
          <a:p>
            <a:pPr eaLnBrk="1" hangingPunct="1"/>
            <a:r>
              <a:rPr lang="en-US" sz="1400" b="1" dirty="0">
                <a:solidFill>
                  <a:srgbClr val="FF0000"/>
                </a:solidFill>
              </a:rPr>
              <a:t>25 April 2016</a:t>
            </a:r>
            <a:endParaRPr lang="en-US" sz="1400" dirty="0">
              <a:solidFill>
                <a:srgbClr val="000000"/>
              </a:solidFill>
            </a:endParaRPr>
          </a:p>
        </p:txBody>
      </p:sp>
      <p:cxnSp>
        <p:nvCxnSpPr>
          <p:cNvPr id="33" name="Straight Connector 32"/>
          <p:cNvCxnSpPr/>
          <p:nvPr/>
        </p:nvCxnSpPr>
        <p:spPr>
          <a:xfrm>
            <a:off x="8153798" y="2898135"/>
            <a:ext cx="40825" cy="3471558"/>
          </a:xfrm>
          <a:prstGeom prst="line">
            <a:avLst/>
          </a:prstGeom>
          <a:ln w="6350" cmpd="sng">
            <a:solidFill>
              <a:schemeClr val="tx1">
                <a:lumMod val="50000"/>
                <a:lumOff val="50000"/>
              </a:schemeClr>
            </a:solidFill>
            <a:prstDash val="dash"/>
          </a:ln>
        </p:spPr>
        <p:style>
          <a:lnRef idx="2">
            <a:schemeClr val="accent1"/>
          </a:lnRef>
          <a:fillRef idx="0">
            <a:schemeClr val="accent1"/>
          </a:fillRef>
          <a:effectRef idx="1">
            <a:schemeClr val="accent1"/>
          </a:effectRef>
          <a:fontRef idx="minor">
            <a:schemeClr val="tx1"/>
          </a:fontRef>
        </p:style>
      </p:cxnSp>
      <p:pic>
        <p:nvPicPr>
          <p:cNvPr id="5147"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flipH="1">
            <a:off x="6448442" y="5522374"/>
            <a:ext cx="575257" cy="89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8"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flipH="1">
            <a:off x="-42679" y="5522374"/>
            <a:ext cx="577113" cy="89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9"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729056" y="1993044"/>
            <a:ext cx="862885" cy="504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0"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619775" y="1993044"/>
            <a:ext cx="862885" cy="504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6" name="Straight Connector 35"/>
          <p:cNvCxnSpPr/>
          <p:nvPr/>
        </p:nvCxnSpPr>
        <p:spPr>
          <a:xfrm>
            <a:off x="6943585" y="2510884"/>
            <a:ext cx="12990" cy="3876945"/>
          </a:xfrm>
          <a:prstGeom prst="line">
            <a:avLst/>
          </a:prstGeom>
          <a:ln w="12700" cmpd="sng">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37" name="TextBox 15"/>
          <p:cNvSpPr txBox="1">
            <a:spLocks noChangeArrowheads="1"/>
          </p:cNvSpPr>
          <p:nvPr/>
        </p:nvSpPr>
        <p:spPr bwMode="auto">
          <a:xfrm>
            <a:off x="7771705" y="6401917"/>
            <a:ext cx="1107832" cy="76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dirty="0">
                <a:solidFill>
                  <a:srgbClr val="000000"/>
                </a:solidFill>
              </a:rPr>
              <a:t>S1B IOCR</a:t>
            </a:r>
          </a:p>
          <a:p>
            <a:pPr eaLnBrk="1" hangingPunct="1"/>
            <a:r>
              <a:rPr lang="en-US" sz="1400" b="1" dirty="0">
                <a:solidFill>
                  <a:srgbClr val="FF0000"/>
                </a:solidFill>
              </a:rPr>
              <a:t>Sep</a:t>
            </a:r>
          </a:p>
          <a:p>
            <a:pPr eaLnBrk="1" hangingPunct="1"/>
            <a:r>
              <a:rPr lang="en-US" sz="1400" b="1" dirty="0">
                <a:solidFill>
                  <a:srgbClr val="FF0000"/>
                </a:solidFill>
              </a:rPr>
              <a:t>2016</a:t>
            </a:r>
          </a:p>
        </p:txBody>
      </p:sp>
    </p:spTree>
    <p:extLst>
      <p:ext uri="{BB962C8B-B14F-4D97-AF65-F5344CB8AC3E}">
        <p14:creationId xmlns:p14="http://schemas.microsoft.com/office/powerpoint/2010/main" val="168635199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16"/>
          <p:cNvSpPr>
            <a:spLocks noGrp="1" noChangeArrowheads="1"/>
          </p:cNvSpPr>
          <p:nvPr>
            <p:ph type="title" idx="4294967295"/>
          </p:nvPr>
        </p:nvSpPr>
        <p:spPr>
          <a:xfrm>
            <a:off x="506419" y="398465"/>
            <a:ext cx="8732837" cy="577850"/>
          </a:xfrm>
          <a:extLst>
            <a:ext uri="{91240B29-F687-4f45-9708-019B960494DF}">
              <a14:hiddenLine xmlns:a14="http://schemas.microsoft.com/office/drawing/2010/main" w="9525" cap="flat" cmpd="sng">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chorCtr="0"/>
          <a:lstStyle/>
          <a:p>
            <a:r>
              <a:rPr lang="en-GB" sz="3000" dirty="0" smtClean="0">
                <a:latin typeface="Verdana" charset="0"/>
              </a:rPr>
              <a:t>International Cooperation 1/2</a:t>
            </a:r>
            <a:endParaRPr lang="en-GB" sz="3000" dirty="0">
              <a:latin typeface="Verdana" charset="0"/>
            </a:endParaRPr>
          </a:p>
        </p:txBody>
      </p:sp>
      <p:sp>
        <p:nvSpPr>
          <p:cNvPr id="109570" name="Rectangle 3"/>
          <p:cNvSpPr txBox="1">
            <a:spLocks noChangeArrowheads="1"/>
          </p:cNvSpPr>
          <p:nvPr/>
        </p:nvSpPr>
        <p:spPr bwMode="auto">
          <a:xfrm>
            <a:off x="687382" y="1714506"/>
            <a:ext cx="9618662" cy="5499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39180" tIns="3919" rIns="39180" bIns="3919" anchor="t" anchorCtr="0"/>
          <a:lstStyle>
            <a:defPPr>
              <a:defRPr lang="en-US"/>
            </a:defPPr>
            <a:lvl1pPr marL="457200" indent="-457200" eaLnBrk="1" hangingPunct="1">
              <a:lnSpc>
                <a:spcPct val="110000"/>
              </a:lnSpc>
              <a:spcBef>
                <a:spcPct val="20000"/>
              </a:spcBef>
              <a:buClr>
                <a:srgbClr val="ED1B34"/>
              </a:buClr>
              <a:buFont typeface="+mj-lt"/>
              <a:buAutoNum type="arabicPeriod"/>
              <a:defRPr sz="2400">
                <a:solidFill>
                  <a:srgbClr val="595959"/>
                </a:solidFill>
                <a:cs typeface="Verdana" charset="0"/>
              </a:defRPr>
            </a:lvl1pPr>
            <a:lvl2pPr marL="742950" indent="-285750" eaLnBrk="0" hangingPunct="0">
              <a:defRPr sz="2400"/>
            </a:lvl2pPr>
            <a:lvl3pPr marL="1143000" indent="-228600" eaLnBrk="0" hangingPunct="0">
              <a:defRPr sz="2400"/>
            </a:lvl3pPr>
            <a:lvl4pPr marL="1600200" indent="-228600" eaLnBrk="0" hangingPunct="0">
              <a:defRPr sz="2400"/>
            </a:lvl4pPr>
            <a:lvl5pPr marL="2057400" indent="-228600" eaLnBrk="0" hangingPunct="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en-GB" dirty="0"/>
              <a:t>Interface to international cooperation partners is</a:t>
            </a:r>
            <a:r>
              <a:rPr lang="en-GB" b="1" dirty="0"/>
              <a:t> led by the EU </a:t>
            </a:r>
            <a:r>
              <a:rPr lang="en-GB" dirty="0"/>
              <a:t>in close coordination with ESA for technical aspects </a:t>
            </a:r>
          </a:p>
          <a:p>
            <a:r>
              <a:rPr lang="en-GB" b="1" dirty="0" smtClean="0"/>
              <a:t>Copernicus </a:t>
            </a:r>
            <a:r>
              <a:rPr lang="en-GB" b="1" dirty="0"/>
              <a:t>funding </a:t>
            </a:r>
            <a:r>
              <a:rPr lang="en-GB" dirty="0"/>
              <a:t>supports the related interfaces </a:t>
            </a:r>
          </a:p>
          <a:p>
            <a:r>
              <a:rPr lang="en-GB" dirty="0" smtClean="0"/>
              <a:t>For </a:t>
            </a:r>
            <a:r>
              <a:rPr lang="en-GB" b="1" dirty="0"/>
              <a:t>technical matters</a:t>
            </a:r>
            <a:r>
              <a:rPr lang="en-GB" dirty="0"/>
              <a:t>, a similar process (as with Participating States) applies: </a:t>
            </a:r>
            <a:endParaRPr lang="en-GB" dirty="0" smtClean="0"/>
          </a:p>
          <a:p>
            <a:pPr marL="800100" lvl="1" indent="-342900">
              <a:buSzPct val="120000"/>
              <a:buFont typeface="Arial"/>
              <a:buChar char="•"/>
            </a:pPr>
            <a:r>
              <a:rPr lang="en-GB" sz="2000" dirty="0">
                <a:solidFill>
                  <a:srgbClr val="595959"/>
                </a:solidFill>
                <a:cs typeface="Verdana" charset="0"/>
              </a:rPr>
              <a:t>Collection of collaboration proposals and requirements</a:t>
            </a:r>
          </a:p>
          <a:p>
            <a:pPr marL="800100" lvl="1" indent="-342900">
              <a:buSzPct val="120000"/>
              <a:buFont typeface="Arial"/>
              <a:buChar char="•"/>
            </a:pPr>
            <a:r>
              <a:rPr lang="en-GB" sz="2000" dirty="0">
                <a:solidFill>
                  <a:srgbClr val="595959"/>
                </a:solidFill>
                <a:cs typeface="Verdana" charset="0"/>
              </a:rPr>
              <a:t>Proposal technical feasibility analysis</a:t>
            </a:r>
          </a:p>
          <a:p>
            <a:pPr marL="800100" lvl="1" indent="-342900">
              <a:buSzPct val="120000"/>
              <a:buFont typeface="Arial"/>
              <a:buChar char="•"/>
            </a:pPr>
            <a:r>
              <a:rPr lang="en-GB" sz="2000" dirty="0">
                <a:solidFill>
                  <a:srgbClr val="595959"/>
                </a:solidFill>
                <a:cs typeface="Verdana" charset="0"/>
              </a:rPr>
              <a:t>Implementation of collaborative interfaces </a:t>
            </a:r>
          </a:p>
          <a:p>
            <a:r>
              <a:rPr lang="en-GB" dirty="0"/>
              <a:t>The </a:t>
            </a:r>
            <a:r>
              <a:rPr lang="en-GB" b="1" dirty="0"/>
              <a:t>cooperation</a:t>
            </a:r>
            <a:r>
              <a:rPr lang="en-GB" dirty="0"/>
              <a:t> types of activities are similar to the ones with Participating States, however with special focus on: </a:t>
            </a:r>
          </a:p>
          <a:p>
            <a:pPr marL="800100" lvl="1" indent="-342900">
              <a:buSzPct val="120000"/>
              <a:buFont typeface="Arial"/>
              <a:buChar char="•"/>
            </a:pPr>
            <a:r>
              <a:rPr lang="en-GB" sz="2000" b="1" dirty="0">
                <a:solidFill>
                  <a:srgbClr val="595959"/>
                </a:solidFill>
                <a:cs typeface="Verdana" charset="0"/>
              </a:rPr>
              <a:t>Access to Sentinels data </a:t>
            </a:r>
          </a:p>
          <a:p>
            <a:pPr marL="800100" lvl="1" indent="-342900">
              <a:buSzPct val="120000"/>
              <a:buFont typeface="Arial"/>
              <a:buChar char="•"/>
            </a:pPr>
            <a:r>
              <a:rPr lang="en-GB" sz="2000" dirty="0">
                <a:solidFill>
                  <a:srgbClr val="595959"/>
                </a:solidFill>
                <a:cs typeface="Verdana" charset="0"/>
              </a:rPr>
              <a:t>Set up of </a:t>
            </a:r>
            <a:r>
              <a:rPr lang="en-GB" sz="2000" b="1" dirty="0">
                <a:solidFill>
                  <a:srgbClr val="595959"/>
                </a:solidFill>
                <a:cs typeface="Verdana" charset="0"/>
              </a:rPr>
              <a:t>mirror sites for redistribution </a:t>
            </a:r>
            <a:r>
              <a:rPr lang="en-GB" sz="2000" dirty="0">
                <a:solidFill>
                  <a:srgbClr val="595959"/>
                </a:solidFill>
                <a:cs typeface="Verdana" charset="0"/>
              </a:rPr>
              <a:t>of Sentinel core data </a:t>
            </a:r>
          </a:p>
          <a:p>
            <a:pPr marL="800100" lvl="1" indent="-342900">
              <a:buSzPct val="120000"/>
              <a:buFont typeface="Arial"/>
              <a:buChar char="•"/>
            </a:pPr>
            <a:r>
              <a:rPr lang="en-GB" sz="2000" dirty="0">
                <a:solidFill>
                  <a:srgbClr val="595959"/>
                </a:solidFill>
                <a:cs typeface="Verdana" charset="0"/>
              </a:rPr>
              <a:t>Complementary external support </a:t>
            </a:r>
            <a:r>
              <a:rPr lang="en-GB" sz="2000" b="1" dirty="0">
                <a:solidFill>
                  <a:srgbClr val="595959"/>
                </a:solidFill>
                <a:cs typeface="Verdana" charset="0"/>
              </a:rPr>
              <a:t>Validation activities </a:t>
            </a:r>
          </a:p>
          <a:p>
            <a:pPr marL="800100" lvl="1" indent="-342900">
              <a:buSzPct val="120000"/>
              <a:buFont typeface="Arial"/>
              <a:buChar char="•"/>
            </a:pPr>
            <a:r>
              <a:rPr lang="en-GB" sz="2000" b="1" dirty="0">
                <a:solidFill>
                  <a:srgbClr val="595959"/>
                </a:solidFill>
                <a:cs typeface="Verdana" charset="0"/>
              </a:rPr>
              <a:t>Reciprocity</a:t>
            </a:r>
            <a:r>
              <a:rPr lang="en-GB" sz="2000" dirty="0">
                <a:solidFill>
                  <a:srgbClr val="595959"/>
                </a:solidFill>
                <a:cs typeface="Verdana" charset="0"/>
              </a:rPr>
              <a:t> in terms of access to partner space and in-situ data</a:t>
            </a:r>
          </a:p>
          <a:p>
            <a:endParaRPr lang="en-GB" dirty="0"/>
          </a:p>
        </p:txBody>
      </p:sp>
    </p:spTree>
    <p:extLst>
      <p:ext uri="{BB962C8B-B14F-4D97-AF65-F5344CB8AC3E}">
        <p14:creationId xmlns:p14="http://schemas.microsoft.com/office/powerpoint/2010/main" val="254794690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16"/>
          <p:cNvSpPr>
            <a:spLocks noGrp="1" noChangeArrowheads="1"/>
          </p:cNvSpPr>
          <p:nvPr>
            <p:ph type="title" idx="4294967295"/>
          </p:nvPr>
        </p:nvSpPr>
        <p:spPr>
          <a:xfrm>
            <a:off x="506419" y="398465"/>
            <a:ext cx="8732837" cy="577850"/>
          </a:xfrm>
          <a:extLst>
            <a:ext uri="{91240B29-F687-4f45-9708-019B960494DF}">
              <a14:hiddenLine xmlns:a14="http://schemas.microsoft.com/office/drawing/2010/main" w="9525" cap="flat" cmpd="sng">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chorCtr="0"/>
          <a:lstStyle/>
          <a:p>
            <a:r>
              <a:rPr lang="en-GB" sz="3000" dirty="0" smtClean="0">
                <a:latin typeface="Verdana" charset="0"/>
              </a:rPr>
              <a:t>International Cooperation 2/2</a:t>
            </a:r>
            <a:endParaRPr lang="en-GB" sz="3000" dirty="0">
              <a:latin typeface="Verdana" charset="0"/>
            </a:endParaRPr>
          </a:p>
        </p:txBody>
      </p:sp>
      <p:sp>
        <p:nvSpPr>
          <p:cNvPr id="109570" name="Rectangle 3"/>
          <p:cNvSpPr txBox="1">
            <a:spLocks noChangeArrowheads="1"/>
          </p:cNvSpPr>
          <p:nvPr/>
        </p:nvSpPr>
        <p:spPr bwMode="auto">
          <a:xfrm>
            <a:off x="534989" y="1765306"/>
            <a:ext cx="9618662" cy="4991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39180" tIns="3919" rIns="39180" bIns="3919" anchor="b"/>
          <a:lstStyle>
            <a:lvl1pPr marL="341313" indent="-341313"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lnSpc>
                <a:spcPct val="110000"/>
              </a:lnSpc>
              <a:spcBef>
                <a:spcPct val="20000"/>
              </a:spcBef>
              <a:buClr>
                <a:srgbClr val="ED1B34"/>
              </a:buClr>
            </a:pPr>
            <a:endParaRPr lang="en-GB" sz="1700">
              <a:solidFill>
                <a:srgbClr val="595959"/>
              </a:solidFill>
              <a:cs typeface="Verdana"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713594110"/>
              </p:ext>
            </p:extLst>
          </p:nvPr>
        </p:nvGraphicFramePr>
        <p:xfrm>
          <a:off x="206716" y="1592443"/>
          <a:ext cx="10325296" cy="5813778"/>
        </p:xfrm>
        <a:graphic>
          <a:graphicData uri="http://schemas.openxmlformats.org/drawingml/2006/table">
            <a:tbl>
              <a:tblPr firstRow="1" bandRow="1">
                <a:tableStyleId>{5C22544A-7EE6-4342-B048-85BDC9FD1C3A}</a:tableStyleId>
              </a:tblPr>
              <a:tblGrid>
                <a:gridCol w="1785970"/>
                <a:gridCol w="2081527"/>
                <a:gridCol w="6457799"/>
              </a:tblGrid>
              <a:tr h="541161">
                <a:tc>
                  <a:txBody>
                    <a:bodyPr/>
                    <a:lstStyle/>
                    <a:p>
                      <a:pPr algn="ctr"/>
                      <a:r>
                        <a:rPr lang="en-GB" dirty="0" smtClean="0"/>
                        <a:t>Countries</a:t>
                      </a:r>
                      <a:endParaRPr lang="en-GB" dirty="0"/>
                    </a:p>
                  </a:txBody>
                  <a:tcPr/>
                </a:tc>
                <a:tc>
                  <a:txBody>
                    <a:bodyPr/>
                    <a:lstStyle/>
                    <a:p>
                      <a:pPr algn="ctr"/>
                      <a:r>
                        <a:rPr lang="en-GB" dirty="0" smtClean="0"/>
                        <a:t>Institutions</a:t>
                      </a:r>
                      <a:endParaRPr lang="en-GB" dirty="0"/>
                    </a:p>
                  </a:txBody>
                  <a:tcPr/>
                </a:tc>
                <a:tc>
                  <a:txBody>
                    <a:bodyPr/>
                    <a:lstStyle/>
                    <a:p>
                      <a:pPr algn="ctr"/>
                      <a:r>
                        <a:rPr lang="en-GB" dirty="0" smtClean="0"/>
                        <a:t>Summary</a:t>
                      </a:r>
                      <a:endParaRPr lang="en-GB" dirty="0"/>
                    </a:p>
                  </a:txBody>
                  <a:tcPr/>
                </a:tc>
              </a:tr>
              <a:tr h="1015859">
                <a:tc>
                  <a:txBody>
                    <a:bodyPr/>
                    <a:lstStyle/>
                    <a:p>
                      <a:pPr algn="ctr"/>
                      <a:r>
                        <a:rPr lang="en-GB" dirty="0" smtClean="0"/>
                        <a:t>USA</a:t>
                      </a:r>
                      <a:endParaRPr lang="en-GB" dirty="0"/>
                    </a:p>
                  </a:txBody>
                  <a:tcPr/>
                </a:tc>
                <a:tc>
                  <a:txBody>
                    <a:bodyPr/>
                    <a:lstStyle/>
                    <a:p>
                      <a:pPr algn="ctr"/>
                      <a:r>
                        <a:rPr lang="en-GB" dirty="0" smtClean="0"/>
                        <a:t>NASA</a:t>
                      </a:r>
                    </a:p>
                    <a:p>
                      <a:pPr algn="ctr"/>
                      <a:endParaRPr lang="en-GB" dirty="0"/>
                    </a:p>
                  </a:txBody>
                  <a:tcPr/>
                </a:tc>
                <a:tc>
                  <a:txBody>
                    <a:bodyPr/>
                    <a:lstStyle/>
                    <a:p>
                      <a:pPr marL="0" marR="0" indent="0" algn="l" defTabSz="995278" rtl="0" eaLnBrk="1" fontAlgn="auto" latinLnBrk="0" hangingPunct="1">
                        <a:lnSpc>
                          <a:spcPct val="100000"/>
                        </a:lnSpc>
                        <a:spcBef>
                          <a:spcPts val="0"/>
                        </a:spcBef>
                        <a:spcAft>
                          <a:spcPts val="0"/>
                        </a:spcAft>
                        <a:buClrTx/>
                        <a:buSzTx/>
                        <a:buFontTx/>
                        <a:buNone/>
                        <a:tabLst/>
                        <a:defRPr/>
                      </a:pPr>
                      <a:r>
                        <a:rPr lang="en-GB" dirty="0" smtClean="0"/>
                        <a:t>NASA and ESA have signed a Cooperation Arrangement in February 2016. NASA intends to set-up a Sentinel data mirror site.</a:t>
                      </a:r>
                      <a:endParaRPr lang="en-GB" dirty="0"/>
                    </a:p>
                  </a:txBody>
                  <a:tcPr/>
                </a:tc>
              </a:tr>
              <a:tr h="1015859">
                <a:tc>
                  <a:txBody>
                    <a:bodyPr/>
                    <a:lstStyle/>
                    <a:p>
                      <a:pPr algn="ctr"/>
                      <a:r>
                        <a:rPr lang="en-GB" dirty="0" smtClean="0"/>
                        <a:t>USA</a:t>
                      </a:r>
                      <a:endParaRPr lang="en-GB" dirty="0"/>
                    </a:p>
                  </a:txBody>
                  <a:tcPr/>
                </a:tc>
                <a:tc>
                  <a:txBody>
                    <a:bodyPr/>
                    <a:lstStyle/>
                    <a:p>
                      <a:pPr algn="ctr"/>
                      <a:r>
                        <a:rPr lang="en-GB" dirty="0" smtClean="0"/>
                        <a:t>NOOA</a:t>
                      </a:r>
                      <a:endParaRPr lang="en-GB" dirty="0"/>
                    </a:p>
                  </a:txBody>
                  <a:tcPr/>
                </a:tc>
                <a:tc>
                  <a:txBody>
                    <a:bodyPr/>
                    <a:lstStyle/>
                    <a:p>
                      <a:pPr algn="l"/>
                      <a:r>
                        <a:rPr lang="en-GB" dirty="0" smtClean="0"/>
                        <a:t>NOAA and ESA have signed a Cooperation Arrangement in March 2016. NOAA intends to use global Sentinel data for research purposes.</a:t>
                      </a:r>
                      <a:endParaRPr lang="en-GB" dirty="0"/>
                    </a:p>
                  </a:txBody>
                  <a:tcPr/>
                </a:tc>
              </a:tr>
              <a:tr h="1015859">
                <a:tc>
                  <a:txBody>
                    <a:bodyPr/>
                    <a:lstStyle/>
                    <a:p>
                      <a:pPr algn="ctr"/>
                      <a:r>
                        <a:rPr lang="en-GB" dirty="0" smtClean="0"/>
                        <a:t>USA</a:t>
                      </a:r>
                      <a:endParaRPr lang="en-GB" dirty="0"/>
                    </a:p>
                  </a:txBody>
                  <a:tcPr/>
                </a:tc>
                <a:tc>
                  <a:txBody>
                    <a:bodyPr/>
                    <a:lstStyle/>
                    <a:p>
                      <a:pPr algn="ctr"/>
                      <a:r>
                        <a:rPr lang="en-GB" dirty="0" smtClean="0"/>
                        <a:t>USGS</a:t>
                      </a:r>
                      <a:endParaRPr lang="en-GB" dirty="0"/>
                    </a:p>
                  </a:txBody>
                  <a:tcPr/>
                </a:tc>
                <a:tc>
                  <a:txBody>
                    <a:bodyPr/>
                    <a:lstStyle/>
                    <a:p>
                      <a:pPr algn="l"/>
                      <a:r>
                        <a:rPr lang="en-GB" dirty="0" smtClean="0"/>
                        <a:t>USGS and ESA have signed a Cooperation Arrangement in February 2016. USGS will focus on Sentinel-2 products hosting and distribution.</a:t>
                      </a:r>
                      <a:endParaRPr lang="en-GB" dirty="0"/>
                    </a:p>
                  </a:txBody>
                  <a:tcPr/>
                </a:tc>
              </a:tr>
              <a:tr h="1015859">
                <a:tc>
                  <a:txBody>
                    <a:bodyPr/>
                    <a:lstStyle/>
                    <a:p>
                      <a:pPr algn="ctr"/>
                      <a:r>
                        <a:rPr lang="en-GB" dirty="0" smtClean="0"/>
                        <a:t>Australia</a:t>
                      </a:r>
                      <a:endParaRPr lang="en-GB" dirty="0"/>
                    </a:p>
                  </a:txBody>
                  <a:tcPr/>
                </a:tc>
                <a:tc>
                  <a:txBody>
                    <a:bodyPr/>
                    <a:lstStyle/>
                    <a:p>
                      <a:pPr algn="ctr"/>
                      <a:r>
                        <a:rPr lang="en-GB" dirty="0" smtClean="0"/>
                        <a:t>Geoscience Australia</a:t>
                      </a:r>
                      <a:endParaRPr lang="en-GB" dirty="0"/>
                    </a:p>
                  </a:txBody>
                  <a:tcPr/>
                </a:tc>
                <a:tc>
                  <a:txBody>
                    <a:bodyPr/>
                    <a:lstStyle/>
                    <a:p>
                      <a:pPr algn="l"/>
                      <a:r>
                        <a:rPr lang="en-GB" dirty="0" smtClean="0"/>
                        <a:t>GA and ESA have signed a Cooperation Arrange-</a:t>
                      </a:r>
                      <a:r>
                        <a:rPr lang="en-GB" dirty="0" err="1" smtClean="0"/>
                        <a:t>ment</a:t>
                      </a:r>
                      <a:r>
                        <a:rPr lang="en-GB" dirty="0" smtClean="0"/>
                        <a:t> in March 2016. GA, in collaboration with partner entities, intends to establish a Regional Copernicus Data Access/Analysis Mirror Site ('GA Data Mirror Site') to improve access to, and exploitation of, Sentinel data in the Australian, South-East Asia and South Pacific Region.</a:t>
                      </a:r>
                      <a:endParaRPr lang="en-GB" dirty="0"/>
                    </a:p>
                  </a:txBody>
                  <a:tcPr/>
                </a:tc>
              </a:tr>
            </a:tbl>
          </a:graphicData>
        </a:graphic>
      </p:graphicFrame>
    </p:spTree>
    <p:extLst>
      <p:ext uri="{BB962C8B-B14F-4D97-AF65-F5344CB8AC3E}">
        <p14:creationId xmlns:p14="http://schemas.microsoft.com/office/powerpoint/2010/main" val="169091174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16"/>
          <p:cNvSpPr>
            <a:spLocks noGrp="1" noChangeArrowheads="1"/>
          </p:cNvSpPr>
          <p:nvPr>
            <p:ph type="title" idx="4294967295"/>
          </p:nvPr>
        </p:nvSpPr>
        <p:spPr>
          <a:xfrm>
            <a:off x="506419" y="398465"/>
            <a:ext cx="8732837" cy="577850"/>
          </a:xfrm>
          <a:extLst>
            <a:ext uri="{91240B29-F687-4f45-9708-019B960494DF}">
              <a14:hiddenLine xmlns:a14="http://schemas.microsoft.com/office/drawing/2010/main" w="9525" cap="flat" cmpd="sng">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chorCtr="0"/>
          <a:lstStyle/>
          <a:p>
            <a:r>
              <a:rPr lang="en-GB" sz="3000" dirty="0">
                <a:latin typeface="Verdana" charset="0"/>
              </a:rPr>
              <a:t>https://</a:t>
            </a:r>
            <a:r>
              <a:rPr lang="en-GB" sz="3000" dirty="0" err="1">
                <a:latin typeface="Verdana" charset="0"/>
              </a:rPr>
              <a:t>sentinels.copernicus.eu</a:t>
            </a:r>
            <a:r>
              <a:rPr lang="en-GB" sz="3000" dirty="0">
                <a:latin typeface="Verdana" charset="0"/>
              </a:rPr>
              <a:t>/</a:t>
            </a:r>
          </a:p>
        </p:txBody>
      </p:sp>
      <p:sp>
        <p:nvSpPr>
          <p:cNvPr id="109570" name="Rectangle 3"/>
          <p:cNvSpPr txBox="1">
            <a:spLocks noChangeArrowheads="1"/>
          </p:cNvSpPr>
          <p:nvPr/>
        </p:nvSpPr>
        <p:spPr bwMode="auto">
          <a:xfrm>
            <a:off x="534989" y="1765306"/>
            <a:ext cx="9618662" cy="4991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39180" tIns="3919" rIns="39180" bIns="3919" anchor="b"/>
          <a:lstStyle>
            <a:lvl1pPr marL="341313" indent="-341313"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lnSpc>
                <a:spcPct val="110000"/>
              </a:lnSpc>
              <a:spcBef>
                <a:spcPct val="20000"/>
              </a:spcBef>
              <a:buClr>
                <a:srgbClr val="ED1B34"/>
              </a:buClr>
            </a:pPr>
            <a:endParaRPr lang="en-GB" sz="1700">
              <a:solidFill>
                <a:srgbClr val="595959"/>
              </a:solidFill>
              <a:cs typeface="Verdana" charset="0"/>
            </a:endParaRPr>
          </a:p>
        </p:txBody>
      </p:sp>
      <p:pic>
        <p:nvPicPr>
          <p:cNvPr id="3" name="Picture 2" descr="Screen Shot 2016-09-07 at 00.13.40.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5371" y="1428128"/>
            <a:ext cx="11023329" cy="6134722"/>
          </a:xfrm>
          <a:prstGeom prst="rect">
            <a:avLst/>
          </a:prstGeom>
        </p:spPr>
      </p:pic>
    </p:spTree>
    <p:extLst>
      <p:ext uri="{BB962C8B-B14F-4D97-AF65-F5344CB8AC3E}">
        <p14:creationId xmlns:p14="http://schemas.microsoft.com/office/powerpoint/2010/main" val="189695399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1" y="0"/>
            <a:ext cx="10688639" cy="7562850"/>
          </a:xfrm>
          <a:prstGeom prst="rect">
            <a:avLst/>
          </a:prstGeom>
          <a:solidFill>
            <a:srgbClr val="FFFFFF"/>
          </a:solidFill>
          <a:ln>
            <a:noFill/>
          </a:ln>
          <a:extLst>
            <a:ext uri="{FAA26D3D-D897-4be2-8F04-BA451C77F1D7}">
              <ma14:placeholderFlag xmlns:ma14="http://schemas.microsoft.com/office/mac/drawingml/2011/main" val="1"/>
            </a:ext>
          </a:extLst>
        </p:spPr>
        <p:txBody>
          <a:bodyPr lIns="39180" tIns="3919" rIns="39180" bIns="3919" anchor="b"/>
          <a:lstStyle>
            <a:lvl1pPr marL="341313" indent="-341313"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lnSpc>
                <a:spcPct val="110000"/>
              </a:lnSpc>
              <a:spcBef>
                <a:spcPct val="20000"/>
              </a:spcBef>
              <a:buClr>
                <a:srgbClr val="ED1B34"/>
              </a:buClr>
            </a:pPr>
            <a:endParaRPr lang="en-GB" sz="1700">
              <a:solidFill>
                <a:srgbClr val="595959"/>
              </a:solidFill>
              <a:cs typeface="Verdana" charset="0"/>
            </a:endParaRPr>
          </a:p>
        </p:txBody>
      </p:sp>
      <p:sp>
        <p:nvSpPr>
          <p:cNvPr id="109570" name="Rectangle 3"/>
          <p:cNvSpPr txBox="1">
            <a:spLocks noChangeArrowheads="1"/>
          </p:cNvSpPr>
          <p:nvPr/>
        </p:nvSpPr>
        <p:spPr bwMode="auto">
          <a:xfrm>
            <a:off x="0" y="1714505"/>
            <a:ext cx="10688638" cy="5617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39180" tIns="3919" rIns="39180" bIns="3919" anchor="t" anchorCtr="0"/>
          <a:lstStyle>
            <a:defPPr>
              <a:defRPr lang="en-US"/>
            </a:defPPr>
            <a:lvl1pPr marL="457200" indent="-457200" eaLnBrk="1" hangingPunct="1">
              <a:lnSpc>
                <a:spcPct val="110000"/>
              </a:lnSpc>
              <a:spcBef>
                <a:spcPct val="20000"/>
              </a:spcBef>
              <a:buClr>
                <a:srgbClr val="ED1B34"/>
              </a:buClr>
              <a:buFont typeface="+mj-lt"/>
              <a:buAutoNum type="arabicPeriod"/>
              <a:defRPr sz="2400">
                <a:solidFill>
                  <a:srgbClr val="595959"/>
                </a:solidFill>
                <a:cs typeface="Verdana" charset="0"/>
              </a:defRPr>
            </a:lvl1pPr>
            <a:lvl2pPr marL="742950" indent="-285750" eaLnBrk="0" hangingPunct="0">
              <a:defRPr sz="2400"/>
            </a:lvl2pPr>
            <a:lvl3pPr marL="1143000" indent="-228600" eaLnBrk="0" hangingPunct="0">
              <a:defRPr sz="2400"/>
            </a:lvl3pPr>
            <a:lvl4pPr marL="1600200" indent="-228600" eaLnBrk="0" hangingPunct="0">
              <a:defRPr sz="2400"/>
            </a:lvl4pPr>
            <a:lvl5pPr marL="2057400" indent="-228600" eaLnBrk="0" hangingPunct="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pPr marL="0" indent="0">
              <a:buNone/>
            </a:pPr>
            <a:endParaRPr lang="en-GB" sz="3600" b="1" dirty="0" smtClean="0"/>
          </a:p>
          <a:p>
            <a:pPr marL="0" indent="0">
              <a:buNone/>
            </a:pPr>
            <a:endParaRPr lang="en-GB" sz="3600" b="1" dirty="0" smtClean="0"/>
          </a:p>
          <a:p>
            <a:pPr marL="0" indent="0" algn="ctr">
              <a:buNone/>
            </a:pPr>
            <a:r>
              <a:rPr lang="en-GB" sz="4800" b="1" dirty="0" smtClean="0"/>
              <a:t>EC Copernicus </a:t>
            </a:r>
            <a:br>
              <a:rPr lang="en-GB" sz="4800" b="1" dirty="0" smtClean="0"/>
            </a:br>
            <a:r>
              <a:rPr lang="en-GB" sz="4800" b="1" dirty="0" smtClean="0"/>
              <a:t>Global </a:t>
            </a:r>
            <a:r>
              <a:rPr lang="en-GB" sz="4800" b="1" dirty="0"/>
              <a:t>Land </a:t>
            </a:r>
            <a:r>
              <a:rPr lang="en-GB" sz="4800" b="1" dirty="0" smtClean="0"/>
              <a:t>Service </a:t>
            </a:r>
          </a:p>
          <a:p>
            <a:pPr marL="0" indent="0" algn="ctr">
              <a:buNone/>
            </a:pPr>
            <a:r>
              <a:rPr lang="en-GB" sz="4800" b="1" dirty="0"/>
              <a:t>f</a:t>
            </a:r>
            <a:r>
              <a:rPr lang="en-GB" sz="4800" b="1" dirty="0" smtClean="0"/>
              <a:t>or REDD+</a:t>
            </a:r>
            <a:endParaRPr lang="en-GB" sz="4800" b="1" dirty="0" smtClean="0"/>
          </a:p>
          <a:p>
            <a:pPr marL="0" indent="0">
              <a:buNone/>
            </a:pPr>
            <a:endParaRPr lang="en-GB" dirty="0" smtClean="0"/>
          </a:p>
          <a:p>
            <a:pPr marL="0" indent="0">
              <a:buNone/>
            </a:pPr>
            <a:endParaRPr lang="en-GB" dirty="0"/>
          </a:p>
        </p:txBody>
      </p:sp>
      <p:pic>
        <p:nvPicPr>
          <p:cNvPr id="2" name="Picture 1"/>
          <p:cNvPicPr>
            <a:picLocks noChangeAspect="1"/>
          </p:cNvPicPr>
          <p:nvPr/>
        </p:nvPicPr>
        <p:blipFill>
          <a:blip r:embed="rId3"/>
          <a:stretch>
            <a:fillRect/>
          </a:stretch>
        </p:blipFill>
        <p:spPr>
          <a:xfrm>
            <a:off x="3568674" y="687932"/>
            <a:ext cx="3593766" cy="1775867"/>
          </a:xfrm>
          <a:prstGeom prst="rect">
            <a:avLst/>
          </a:prstGeom>
        </p:spPr>
      </p:pic>
    </p:spTree>
    <p:extLst>
      <p:ext uri="{BB962C8B-B14F-4D97-AF65-F5344CB8AC3E}">
        <p14:creationId xmlns:p14="http://schemas.microsoft.com/office/powerpoint/2010/main" val="365377119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16"/>
          <p:cNvSpPr>
            <a:spLocks noGrp="1" noChangeArrowheads="1"/>
          </p:cNvSpPr>
          <p:nvPr>
            <p:ph type="title" idx="4294967295"/>
          </p:nvPr>
        </p:nvSpPr>
        <p:spPr>
          <a:xfrm>
            <a:off x="1760979" y="398465"/>
            <a:ext cx="7478277" cy="577850"/>
          </a:xfrm>
          <a:extLst>
            <a:ext uri="{91240B29-F687-4f45-9708-019B960494DF}">
              <a14:hiddenLine xmlns:a14="http://schemas.microsoft.com/office/drawing/2010/main" w="9525" cap="flat" cmpd="sng">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chorCtr="0"/>
          <a:lstStyle/>
          <a:p>
            <a:r>
              <a:rPr lang="en-GB" sz="3000" dirty="0" smtClean="0">
                <a:latin typeface="Verdana" charset="0"/>
              </a:rPr>
              <a:t>DG Climate: REDD+ User Needs</a:t>
            </a:r>
            <a:endParaRPr lang="en-GB" sz="3000" dirty="0">
              <a:latin typeface="Verdana" charset="0"/>
            </a:endParaRPr>
          </a:p>
        </p:txBody>
      </p:sp>
      <p:sp>
        <p:nvSpPr>
          <p:cNvPr id="109570" name="Rectangle 3"/>
          <p:cNvSpPr txBox="1">
            <a:spLocks noChangeArrowheads="1"/>
          </p:cNvSpPr>
          <p:nvPr/>
        </p:nvSpPr>
        <p:spPr bwMode="auto">
          <a:xfrm>
            <a:off x="-1" y="0"/>
            <a:ext cx="10688639" cy="7562850"/>
          </a:xfrm>
          <a:prstGeom prst="rect">
            <a:avLst/>
          </a:prstGeom>
          <a:solidFill>
            <a:srgbClr val="FFFFFF"/>
          </a:solidFill>
          <a:ln>
            <a:noFill/>
          </a:ln>
          <a:extLst>
            <a:ext uri="{FAA26D3D-D897-4be2-8F04-BA451C77F1D7}">
              <ma14:placeholderFlag xmlns:ma14="http://schemas.microsoft.com/office/mac/drawingml/2011/main" val="1"/>
            </a:ext>
          </a:extLst>
        </p:spPr>
        <p:txBody>
          <a:bodyPr lIns="39180" tIns="3919" rIns="39180" bIns="3919" anchor="b"/>
          <a:lstStyle>
            <a:lvl1pPr marL="341313" indent="-341313"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lnSpc>
                <a:spcPct val="110000"/>
              </a:lnSpc>
              <a:spcBef>
                <a:spcPct val="20000"/>
              </a:spcBef>
              <a:buClr>
                <a:srgbClr val="ED1B34"/>
              </a:buClr>
            </a:pPr>
            <a:endParaRPr lang="en-GB" sz="1700">
              <a:solidFill>
                <a:srgbClr val="595959"/>
              </a:solidFill>
              <a:cs typeface="Verdana" charset="0"/>
            </a:endParaRPr>
          </a:p>
        </p:txBody>
      </p:sp>
      <p:pic>
        <p:nvPicPr>
          <p:cNvPr id="2" name="Picture 1" descr="DG_Climate_Redd+User_Needs.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9379" y="0"/>
            <a:ext cx="10121014" cy="7590761"/>
          </a:xfrm>
          <a:prstGeom prst="rect">
            <a:avLst/>
          </a:prstGeom>
          <a:ln>
            <a:noFill/>
          </a:ln>
        </p:spPr>
      </p:pic>
    </p:spTree>
    <p:extLst>
      <p:ext uri="{BB962C8B-B14F-4D97-AF65-F5344CB8AC3E}">
        <p14:creationId xmlns:p14="http://schemas.microsoft.com/office/powerpoint/2010/main" val="4652643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16"/>
          <p:cNvSpPr>
            <a:spLocks noGrp="1" noChangeArrowheads="1"/>
          </p:cNvSpPr>
          <p:nvPr>
            <p:ph type="title" idx="4294967295"/>
          </p:nvPr>
        </p:nvSpPr>
        <p:spPr>
          <a:xfrm>
            <a:off x="506419" y="398465"/>
            <a:ext cx="8732837" cy="577850"/>
          </a:xfrm>
          <a:extLst>
            <a:ext uri="{91240B29-F687-4f45-9708-019B960494DF}">
              <a14:hiddenLine xmlns:a14="http://schemas.microsoft.com/office/drawing/2010/main" w="9525" cap="flat" cmpd="sng">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chorCtr="0"/>
          <a:lstStyle/>
          <a:p>
            <a:r>
              <a:rPr lang="en-GB" sz="3000" dirty="0" smtClean="0">
                <a:latin typeface="Verdana" charset="0"/>
              </a:rPr>
              <a:t>Global Land Service REDD</a:t>
            </a:r>
            <a:endParaRPr lang="en-GB" sz="3000" dirty="0">
              <a:latin typeface="Verdana" charset="0"/>
            </a:endParaRPr>
          </a:p>
        </p:txBody>
      </p:sp>
      <p:sp>
        <p:nvSpPr>
          <p:cNvPr id="109570" name="Rectangle 3"/>
          <p:cNvSpPr txBox="1">
            <a:spLocks noChangeArrowheads="1"/>
          </p:cNvSpPr>
          <p:nvPr/>
        </p:nvSpPr>
        <p:spPr bwMode="auto">
          <a:xfrm>
            <a:off x="534989" y="1765306"/>
            <a:ext cx="9618662" cy="4991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39180" tIns="3919" rIns="39180" bIns="3919" anchor="b"/>
          <a:lstStyle>
            <a:lvl1pPr marL="341313" indent="-341313"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lnSpc>
                <a:spcPct val="110000"/>
              </a:lnSpc>
              <a:spcBef>
                <a:spcPct val="20000"/>
              </a:spcBef>
              <a:buClr>
                <a:srgbClr val="ED1B34"/>
              </a:buClr>
            </a:pPr>
            <a:endParaRPr lang="en-GB" sz="1700">
              <a:solidFill>
                <a:srgbClr val="595959"/>
              </a:solidFill>
              <a:cs typeface="Verdana" charset="0"/>
            </a:endParaRPr>
          </a:p>
        </p:txBody>
      </p:sp>
      <p:pic>
        <p:nvPicPr>
          <p:cNvPr id="2" name="Picture 1" descr="Screen Shot 2016-09-07 at 10.48.22.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0931"/>
            <a:ext cx="10688638" cy="8220906"/>
          </a:xfrm>
          <a:prstGeom prst="rect">
            <a:avLst/>
          </a:prstGeom>
        </p:spPr>
      </p:pic>
    </p:spTree>
    <p:extLst>
      <p:ext uri="{BB962C8B-B14F-4D97-AF65-F5344CB8AC3E}">
        <p14:creationId xmlns:p14="http://schemas.microsoft.com/office/powerpoint/2010/main" val="336930284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16"/>
          <p:cNvSpPr>
            <a:spLocks noGrp="1" noChangeArrowheads="1"/>
          </p:cNvSpPr>
          <p:nvPr>
            <p:ph type="title" idx="4294967295"/>
          </p:nvPr>
        </p:nvSpPr>
        <p:spPr>
          <a:xfrm>
            <a:off x="372515" y="398465"/>
            <a:ext cx="8866741" cy="577850"/>
          </a:xfrm>
          <a:extLst>
            <a:ext uri="{91240B29-F687-4f45-9708-019B960494DF}">
              <a14:hiddenLine xmlns:a14="http://schemas.microsoft.com/office/drawing/2010/main" w="9525" cap="flat" cmpd="sng">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chorCtr="0"/>
          <a:lstStyle/>
          <a:p>
            <a:r>
              <a:rPr lang="en-GB" sz="3000" dirty="0" smtClean="0">
                <a:latin typeface="Verdana" charset="0"/>
              </a:rPr>
              <a:t>EC Global </a:t>
            </a:r>
            <a:r>
              <a:rPr lang="en-GB" sz="3000" dirty="0">
                <a:latin typeface="Verdana" charset="0"/>
              </a:rPr>
              <a:t>Land Service </a:t>
            </a:r>
            <a:r>
              <a:rPr lang="en-GB" sz="3000" dirty="0" smtClean="0">
                <a:latin typeface="Verdana" charset="0"/>
              </a:rPr>
              <a:t>for REDD+</a:t>
            </a:r>
            <a:endParaRPr lang="en-GB" sz="3000" dirty="0">
              <a:latin typeface="Verdana" charset="0"/>
            </a:endParaRPr>
          </a:p>
        </p:txBody>
      </p:sp>
      <p:sp>
        <p:nvSpPr>
          <p:cNvPr id="109570" name="Rectangle 3"/>
          <p:cNvSpPr txBox="1">
            <a:spLocks noChangeArrowheads="1"/>
          </p:cNvSpPr>
          <p:nvPr/>
        </p:nvSpPr>
        <p:spPr bwMode="auto">
          <a:xfrm>
            <a:off x="687382" y="1680639"/>
            <a:ext cx="9793832" cy="5617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39180" tIns="3919" rIns="39180" bIns="3919" anchor="t" anchorCtr="0"/>
          <a:lstStyle>
            <a:defPPr>
              <a:defRPr lang="en-US"/>
            </a:defPPr>
            <a:lvl1pPr marL="457200" indent="-457200" eaLnBrk="1" hangingPunct="1">
              <a:lnSpc>
                <a:spcPct val="110000"/>
              </a:lnSpc>
              <a:spcBef>
                <a:spcPct val="20000"/>
              </a:spcBef>
              <a:buClr>
                <a:srgbClr val="ED1B34"/>
              </a:buClr>
              <a:buFont typeface="+mj-lt"/>
              <a:buAutoNum type="arabicPeriod"/>
              <a:defRPr sz="2400">
                <a:solidFill>
                  <a:srgbClr val="595959"/>
                </a:solidFill>
                <a:cs typeface="Verdana" charset="0"/>
              </a:defRPr>
            </a:lvl1pPr>
            <a:lvl2pPr marL="742950" indent="-285750" eaLnBrk="0" hangingPunct="0">
              <a:defRPr sz="2400"/>
            </a:lvl2pPr>
            <a:lvl3pPr marL="1143000" indent="-228600" eaLnBrk="0" hangingPunct="0">
              <a:defRPr sz="2400"/>
            </a:lvl3pPr>
            <a:lvl4pPr marL="1600200" indent="-228600" eaLnBrk="0" hangingPunct="0">
              <a:defRPr sz="2400"/>
            </a:lvl4pPr>
            <a:lvl5pPr marL="2057400" indent="-228600" eaLnBrk="0" hangingPunct="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pPr marL="0" indent="0">
              <a:buNone/>
            </a:pPr>
            <a:r>
              <a:rPr lang="en-GB" b="1" dirty="0" smtClean="0"/>
              <a:t>Comments and concerns by EU member states </a:t>
            </a:r>
          </a:p>
          <a:p>
            <a:pPr marL="342900" indent="-342900">
              <a:buClrTx/>
              <a:buSzPct val="150000"/>
              <a:buFont typeface="Arial"/>
              <a:buChar char="•"/>
            </a:pPr>
            <a:r>
              <a:rPr lang="en-GB" sz="2000" dirty="0" smtClean="0"/>
              <a:t>Besides </a:t>
            </a:r>
            <a:r>
              <a:rPr lang="en-GB" sz="2000" dirty="0"/>
              <a:t>optical data (Sentinel-2), also SAR data (Sentinel-1) is needed </a:t>
            </a:r>
            <a:r>
              <a:rPr lang="en-GB" sz="2000" dirty="0" smtClean="0"/>
              <a:t>systematically</a:t>
            </a:r>
          </a:p>
          <a:p>
            <a:pPr marL="342900" indent="-342900">
              <a:buClrTx/>
              <a:buSzPct val="150000"/>
              <a:buFont typeface="Arial"/>
              <a:buChar char="•"/>
            </a:pPr>
            <a:r>
              <a:rPr lang="en-GB" sz="2000" dirty="0" smtClean="0"/>
              <a:t>Interoperability </a:t>
            </a:r>
            <a:r>
              <a:rPr lang="en-GB" sz="2000" dirty="0"/>
              <a:t>between Sentinel-2 and </a:t>
            </a:r>
            <a:r>
              <a:rPr lang="en-GB" sz="2000" dirty="0" smtClean="0"/>
              <a:t>Landsat</a:t>
            </a:r>
          </a:p>
          <a:p>
            <a:pPr marL="342900" indent="-342900">
              <a:buClrTx/>
              <a:buSzPct val="150000"/>
              <a:buFont typeface="Arial"/>
              <a:buChar char="•"/>
            </a:pPr>
            <a:r>
              <a:rPr lang="en-GB" sz="2000" dirty="0" smtClean="0"/>
              <a:t>VHR data for validation (optical and SAR</a:t>
            </a:r>
            <a:r>
              <a:rPr lang="en-GB" sz="2000" dirty="0" smtClean="0"/>
              <a:t>)</a:t>
            </a:r>
          </a:p>
          <a:p>
            <a:pPr marL="342900" indent="-342900">
              <a:buClrTx/>
              <a:buSzPct val="150000"/>
              <a:buFont typeface="Arial"/>
              <a:buChar char="•"/>
            </a:pPr>
            <a:r>
              <a:rPr lang="en-GB" sz="2000" dirty="0"/>
              <a:t>Provide analysis ready data (ARD), including cloud-free mosaics</a:t>
            </a:r>
          </a:p>
          <a:p>
            <a:pPr marL="342900" indent="-342900">
              <a:buClrTx/>
              <a:buSzPct val="150000"/>
              <a:buFont typeface="Arial"/>
              <a:buChar char="•"/>
            </a:pPr>
            <a:r>
              <a:rPr lang="en-GB" sz="2000" dirty="0" smtClean="0"/>
              <a:t>Linkages to </a:t>
            </a:r>
            <a:r>
              <a:rPr lang="en-GB" sz="2000" dirty="0"/>
              <a:t>the work of </a:t>
            </a:r>
            <a:r>
              <a:rPr lang="en-GB" sz="2000" dirty="0" smtClean="0"/>
              <a:t>GEO </a:t>
            </a:r>
            <a:r>
              <a:rPr lang="en-GB" sz="2000" dirty="0"/>
              <a:t>(</a:t>
            </a:r>
            <a:r>
              <a:rPr lang="en-GB" sz="2000" dirty="0" smtClean="0"/>
              <a:t>GFOI)</a:t>
            </a:r>
          </a:p>
          <a:p>
            <a:pPr marL="342900" indent="-342900">
              <a:buClrTx/>
              <a:buSzPct val="150000"/>
              <a:buFont typeface="Arial"/>
              <a:buChar char="•"/>
            </a:pPr>
            <a:r>
              <a:rPr lang="en-GB" sz="2000" dirty="0" smtClean="0"/>
              <a:t>GFOI</a:t>
            </a:r>
            <a:r>
              <a:rPr lang="en-GB" sz="2000" dirty="0"/>
              <a:t>/GOFC-GOLD guidance should be followed and in-country user </a:t>
            </a:r>
            <a:r>
              <a:rPr lang="en-GB" sz="2000" dirty="0" smtClean="0"/>
              <a:t>requirements</a:t>
            </a:r>
          </a:p>
          <a:p>
            <a:pPr marL="342900" indent="-342900">
              <a:buClrTx/>
              <a:buSzPct val="150000"/>
              <a:buFont typeface="Arial"/>
              <a:buChar char="•"/>
            </a:pPr>
            <a:r>
              <a:rPr lang="en-GB" sz="2000" dirty="0" smtClean="0"/>
              <a:t>F</a:t>
            </a:r>
            <a:r>
              <a:rPr lang="en-GB" sz="2000" dirty="0" smtClean="0"/>
              <a:t>ree </a:t>
            </a:r>
            <a:r>
              <a:rPr lang="en-GB" sz="2000" dirty="0"/>
              <a:t>forest products would impact an existing commercial service provider </a:t>
            </a:r>
            <a:r>
              <a:rPr lang="en-GB" sz="2000" dirty="0" smtClean="0"/>
              <a:t>market</a:t>
            </a:r>
          </a:p>
          <a:p>
            <a:pPr marL="342900" indent="-342900">
              <a:buClrTx/>
              <a:buSzPct val="150000"/>
              <a:buFont typeface="Arial"/>
              <a:buChar char="•"/>
            </a:pPr>
            <a:r>
              <a:rPr lang="en-GB" sz="2000" dirty="0"/>
              <a:t>N</a:t>
            </a:r>
            <a:r>
              <a:rPr lang="en-GB" sz="2000" dirty="0" smtClean="0"/>
              <a:t>o </a:t>
            </a:r>
            <a:r>
              <a:rPr lang="en-GB" sz="2000" dirty="0"/>
              <a:t>duplication of an existing reliable and efficient </a:t>
            </a:r>
            <a:r>
              <a:rPr lang="en-GB" sz="2000" dirty="0" smtClean="0"/>
              <a:t>application</a:t>
            </a:r>
          </a:p>
          <a:p>
            <a:pPr marL="342900" indent="-342900">
              <a:buClrTx/>
              <a:buSzPct val="150000"/>
              <a:buFont typeface="Arial"/>
              <a:buChar char="•"/>
            </a:pPr>
            <a:r>
              <a:rPr lang="en-GB" sz="2000" dirty="0" smtClean="0"/>
              <a:t>Role of JRC as service </a:t>
            </a:r>
            <a:r>
              <a:rPr lang="en-GB" sz="2000" dirty="0" smtClean="0"/>
              <a:t>provider (?)</a:t>
            </a:r>
            <a:endParaRPr lang="en-GB" sz="2000" dirty="0" smtClean="0"/>
          </a:p>
          <a:p>
            <a:pPr marL="342900" indent="-342900">
              <a:buClrTx/>
              <a:buSzPct val="150000"/>
              <a:buFont typeface="Arial"/>
              <a:buChar char="•"/>
            </a:pPr>
            <a:r>
              <a:rPr lang="en-GB" sz="2000" dirty="0" smtClean="0"/>
              <a:t>Lack of capacity building </a:t>
            </a:r>
            <a:r>
              <a:rPr lang="en-GB" sz="2000" dirty="0" smtClean="0"/>
              <a:t>in the proposal</a:t>
            </a:r>
            <a:endParaRPr lang="en-GB" sz="2000" dirty="0"/>
          </a:p>
          <a:p>
            <a:pPr>
              <a:buFont typeface="Arial"/>
              <a:buChar char="•"/>
            </a:pPr>
            <a:endParaRPr lang="en-GB" sz="2000" dirty="0" smtClean="0"/>
          </a:p>
          <a:p>
            <a:pPr>
              <a:buFont typeface="Arial"/>
              <a:buChar char="•"/>
            </a:pPr>
            <a:endParaRPr lang="en-GB" sz="2000" dirty="0" smtClean="0"/>
          </a:p>
          <a:p>
            <a:pPr marL="0" indent="0">
              <a:buNone/>
            </a:pPr>
            <a:endParaRPr lang="en-GB" sz="2000" dirty="0"/>
          </a:p>
        </p:txBody>
      </p:sp>
      <p:pic>
        <p:nvPicPr>
          <p:cNvPr id="4" name="Picture 3"/>
          <p:cNvPicPr>
            <a:picLocks noChangeAspect="1"/>
          </p:cNvPicPr>
          <p:nvPr/>
        </p:nvPicPr>
        <p:blipFill>
          <a:blip r:embed="rId3"/>
          <a:stretch>
            <a:fillRect/>
          </a:stretch>
        </p:blipFill>
        <p:spPr>
          <a:xfrm>
            <a:off x="7737600" y="-16933"/>
            <a:ext cx="2929866" cy="1447799"/>
          </a:xfrm>
          <a:prstGeom prst="rect">
            <a:avLst/>
          </a:prstGeom>
          <a:solidFill>
            <a:srgbClr val="FFFFFF"/>
          </a:solidFill>
        </p:spPr>
      </p:pic>
      <p:sp>
        <p:nvSpPr>
          <p:cNvPr id="5" name="TextBox 4"/>
          <p:cNvSpPr txBox="1"/>
          <p:nvPr/>
        </p:nvSpPr>
        <p:spPr>
          <a:xfrm>
            <a:off x="8618631" y="6773328"/>
            <a:ext cx="1879507" cy="575734"/>
          </a:xfrm>
          <a:prstGeom prst="rect">
            <a:avLst/>
          </a:prstGeom>
          <a:solidFill>
            <a:srgbClr val="FFFFFF"/>
          </a:solidFill>
        </p:spPr>
        <p:txBody>
          <a:bodyPr wrap="square" rtlCol="0">
            <a:spAutoFit/>
          </a:bodyPr>
          <a:lstStyle/>
          <a:p>
            <a:endParaRPr lang="en-GB" dirty="0"/>
          </a:p>
        </p:txBody>
      </p:sp>
    </p:spTree>
    <p:extLst>
      <p:ext uri="{BB962C8B-B14F-4D97-AF65-F5344CB8AC3E}">
        <p14:creationId xmlns:p14="http://schemas.microsoft.com/office/powerpoint/2010/main" val="217907707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itle 1"/>
          <p:cNvSpPr>
            <a:spLocks noGrp="1"/>
          </p:cNvSpPr>
          <p:nvPr>
            <p:ph type="title"/>
          </p:nvPr>
        </p:nvSpPr>
        <p:spPr>
          <a:xfrm>
            <a:off x="812760" y="451511"/>
            <a:ext cx="8330787" cy="509114"/>
          </a:xfrm>
        </p:spPr>
        <p:txBody>
          <a:bodyPr/>
          <a:lstStyle/>
          <a:p>
            <a:pPr eaLnBrk="1" hangingPunct="1"/>
            <a:r>
              <a:rPr lang="en-US" sz="3200" dirty="0" smtClean="0">
                <a:solidFill>
                  <a:srgbClr val="FFFFFF"/>
                </a:solidFill>
                <a:latin typeface="Calibri" charset="0"/>
              </a:rPr>
              <a:t>Sentinel-</a:t>
            </a:r>
            <a:r>
              <a:rPr lang="en-US" sz="3200" dirty="0">
                <a:solidFill>
                  <a:srgbClr val="FFFFFF"/>
                </a:solidFill>
                <a:latin typeface="Calibri" charset="0"/>
              </a:rPr>
              <a:t>1 </a:t>
            </a:r>
            <a:r>
              <a:rPr lang="en-US" sz="3200" dirty="0" smtClean="0">
                <a:solidFill>
                  <a:srgbClr val="FFFFFF"/>
                </a:solidFill>
                <a:latin typeface="Calibri" charset="0"/>
              </a:rPr>
              <a:t>Operations Capacity Evolution</a:t>
            </a:r>
            <a:endParaRPr lang="en-US" sz="3200" dirty="0">
              <a:solidFill>
                <a:srgbClr val="FFFFFF"/>
              </a:solidFill>
              <a:latin typeface="Calibri" charset="0"/>
            </a:endParaRPr>
          </a:p>
        </p:txBody>
      </p:sp>
      <p:pic>
        <p:nvPicPr>
          <p:cNvPr id="2" name="Picture 1" descr="S1_daily_production.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5460" y="1405476"/>
            <a:ext cx="10955324" cy="5742485"/>
          </a:xfrm>
          <a:prstGeom prst="rect">
            <a:avLst/>
          </a:prstGeom>
        </p:spPr>
      </p:pic>
    </p:spTree>
    <p:extLst>
      <p:ext uri="{BB962C8B-B14F-4D97-AF65-F5344CB8AC3E}">
        <p14:creationId xmlns:p14="http://schemas.microsoft.com/office/powerpoint/2010/main" val="191945934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Box 2"/>
          <p:cNvSpPr txBox="1">
            <a:spLocks noChangeArrowheads="1"/>
          </p:cNvSpPr>
          <p:nvPr/>
        </p:nvSpPr>
        <p:spPr bwMode="auto">
          <a:xfrm>
            <a:off x="6309266" y="1381709"/>
            <a:ext cx="4516692" cy="6114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spAutoFit/>
          </a:bodyPr>
          <a:lstStyle>
            <a:lvl1pPr marL="285750" indent="-285750"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buFont typeface="Arial" charset="0"/>
              <a:buChar char="•"/>
            </a:pPr>
            <a:r>
              <a:rPr lang="en-GB" sz="1900" b="1" dirty="0">
                <a:solidFill>
                  <a:srgbClr val="0000FF"/>
                </a:solidFill>
                <a:latin typeface="Calibri" charset="0"/>
                <a:cs typeface="Calibri" charset="0"/>
              </a:rPr>
              <a:t>BLUE</a:t>
            </a:r>
            <a:r>
              <a:rPr lang="en-GB" sz="1900" dirty="0">
                <a:latin typeface="Calibri" charset="0"/>
                <a:cs typeface="Calibri" charset="0"/>
              </a:rPr>
              <a:t>: Acquisitions in IW mode, VV+VH polarisation, every 12 days ascending </a:t>
            </a:r>
            <a:r>
              <a:rPr lang="en-GB" sz="1900" u="sng" dirty="0">
                <a:latin typeface="Calibri" charset="0"/>
                <a:cs typeface="Calibri" charset="0"/>
              </a:rPr>
              <a:t>and</a:t>
            </a:r>
            <a:r>
              <a:rPr lang="en-GB" sz="1900" dirty="0">
                <a:latin typeface="Calibri" charset="0"/>
                <a:cs typeface="Calibri" charset="0"/>
              </a:rPr>
              <a:t> descending</a:t>
            </a:r>
          </a:p>
          <a:p>
            <a:pPr eaLnBrk="1" hangingPunct="1">
              <a:buFont typeface="Arial" charset="0"/>
              <a:buChar char="•"/>
            </a:pPr>
            <a:endParaRPr lang="en-GB" sz="1900" dirty="0">
              <a:latin typeface="Calibri" charset="0"/>
              <a:cs typeface="Calibri" charset="0"/>
            </a:endParaRPr>
          </a:p>
          <a:p>
            <a:pPr eaLnBrk="1" hangingPunct="1">
              <a:buFont typeface="Arial" charset="0"/>
              <a:buChar char="•"/>
            </a:pPr>
            <a:r>
              <a:rPr lang="en-GB" sz="1900" b="1" dirty="0">
                <a:latin typeface="Calibri" charset="0"/>
                <a:cs typeface="Calibri" charset="0"/>
              </a:rPr>
              <a:t>BLACK</a:t>
            </a:r>
            <a:r>
              <a:rPr lang="en-GB" sz="1900" dirty="0">
                <a:latin typeface="Calibri" charset="0"/>
                <a:cs typeface="Calibri" charset="0"/>
              </a:rPr>
              <a:t>: Acquisitions in IW mode, VV+VH polarisation, every 12 days in one pass</a:t>
            </a:r>
          </a:p>
          <a:p>
            <a:pPr lvl="1" eaLnBrk="1" hangingPunct="1">
              <a:buFont typeface="Arial" charset="0"/>
              <a:buChar char="•"/>
            </a:pPr>
            <a:r>
              <a:rPr lang="en-GB" sz="1600" dirty="0">
                <a:latin typeface="Calibri" charset="0"/>
                <a:cs typeface="Calibri" charset="0"/>
              </a:rPr>
              <a:t>Repeat over parts of SE-Asia  IW VV+VH currently every 24 days, plus complementary acquisitions in IW VV</a:t>
            </a:r>
          </a:p>
          <a:p>
            <a:pPr lvl="1" eaLnBrk="1" hangingPunct="1">
              <a:buFont typeface="Arial" charset="0"/>
              <a:buChar char="•"/>
            </a:pPr>
            <a:r>
              <a:rPr lang="en-GB" sz="1600" dirty="0">
                <a:latin typeface="Calibri" charset="0"/>
                <a:cs typeface="Calibri" charset="0"/>
              </a:rPr>
              <a:t>North Andes and Tanzania covered with lower frequency (dedicated campaigns for forestry monitoring)</a:t>
            </a:r>
          </a:p>
          <a:p>
            <a:pPr lvl="1" eaLnBrk="1" hangingPunct="1">
              <a:buFont typeface="Arial" charset="0"/>
              <a:buChar char="•"/>
            </a:pPr>
            <a:endParaRPr lang="en-GB" sz="1900" dirty="0">
              <a:latin typeface="Calibri" charset="0"/>
              <a:cs typeface="Calibri" charset="0"/>
            </a:endParaRPr>
          </a:p>
          <a:p>
            <a:pPr eaLnBrk="1" hangingPunct="1">
              <a:buFont typeface="Arial" charset="0"/>
              <a:buChar char="•"/>
            </a:pPr>
            <a:r>
              <a:rPr lang="en-GB" sz="1900" b="1" dirty="0">
                <a:latin typeface="Calibri" charset="0"/>
                <a:cs typeface="Calibri" charset="0"/>
              </a:rPr>
              <a:t>Agriculture focus</a:t>
            </a:r>
            <a:r>
              <a:rPr lang="en-GB" sz="1900" dirty="0">
                <a:latin typeface="Calibri" charset="0"/>
                <a:cs typeface="Calibri" charset="0"/>
              </a:rPr>
              <a:t>: mainly based on requirements from</a:t>
            </a:r>
          </a:p>
          <a:p>
            <a:pPr lvl="1" eaLnBrk="1" hangingPunct="1">
              <a:buFont typeface="Arial" charset="0"/>
              <a:buChar char="•"/>
            </a:pPr>
            <a:r>
              <a:rPr lang="en-GB" sz="1600" dirty="0">
                <a:latin typeface="Calibri" charset="0"/>
                <a:cs typeface="Calibri" charset="0"/>
              </a:rPr>
              <a:t>rice crop monitoring (e.g. GEOGLAM) </a:t>
            </a:r>
          </a:p>
          <a:p>
            <a:pPr marL="521422" lvl="1" indent="0" eaLnBrk="1" hangingPunct="1"/>
            <a:endParaRPr lang="en-GB" sz="1900" b="1" dirty="0">
              <a:latin typeface="Calibri" charset="0"/>
              <a:cs typeface="Calibri" charset="0"/>
            </a:endParaRPr>
          </a:p>
          <a:p>
            <a:pPr eaLnBrk="1" hangingPunct="1">
              <a:buFont typeface="Arial" charset="0"/>
              <a:buChar char="•"/>
            </a:pPr>
            <a:r>
              <a:rPr lang="en-GB" sz="1900" b="1" dirty="0">
                <a:latin typeface="Calibri" charset="0"/>
                <a:cs typeface="Calibri" charset="0"/>
              </a:rPr>
              <a:t>Forestry focus</a:t>
            </a:r>
            <a:r>
              <a:rPr lang="en-GB" sz="1900" dirty="0">
                <a:latin typeface="Calibri" charset="0"/>
                <a:cs typeface="Calibri" charset="0"/>
              </a:rPr>
              <a:t>: mainly based on requirements from</a:t>
            </a:r>
          </a:p>
          <a:p>
            <a:pPr lvl="1" eaLnBrk="1" hangingPunct="1">
              <a:buFont typeface="Arial" charset="0"/>
              <a:buChar char="•"/>
            </a:pPr>
            <a:r>
              <a:rPr lang="en-GB" sz="1600" dirty="0">
                <a:latin typeface="Calibri" charset="0"/>
                <a:cs typeface="Calibri" charset="0"/>
              </a:rPr>
              <a:t>GFOI</a:t>
            </a:r>
          </a:p>
          <a:p>
            <a:pPr lvl="1" eaLnBrk="1" hangingPunct="1">
              <a:buFont typeface="Arial" charset="0"/>
              <a:buChar char="•"/>
            </a:pPr>
            <a:r>
              <a:rPr lang="en-GB" sz="1600" dirty="0">
                <a:latin typeface="Calibri" charset="0"/>
                <a:cs typeface="Calibri" charset="0"/>
              </a:rPr>
              <a:t>regions with high risk for illegal logging</a:t>
            </a:r>
          </a:p>
          <a:p>
            <a:pPr lvl="1" eaLnBrk="1" hangingPunct="1">
              <a:buFont typeface="Arial" charset="0"/>
              <a:buChar char="•"/>
            </a:pPr>
            <a:r>
              <a:rPr lang="en-GB" sz="1600" dirty="0">
                <a:latin typeface="Calibri" charset="0"/>
                <a:cs typeface="Calibri" charset="0"/>
              </a:rPr>
              <a:t>Mostly cloudy tropical rainforests</a:t>
            </a:r>
          </a:p>
        </p:txBody>
      </p:sp>
      <p:pic>
        <p:nvPicPr>
          <p:cNvPr id="34818" name="Picture 4"/>
          <p:cNvPicPr>
            <a:picLocks noChangeAspect="1"/>
          </p:cNvPicPr>
          <p:nvPr/>
        </p:nvPicPr>
        <p:blipFill>
          <a:blip r:embed="rId2" cstate="screen">
            <a:extLst>
              <a:ext uri="{28A0092B-C50C-407E-A947-70E740481C1C}">
                <a14:useLocalDpi xmlns:a14="http://schemas.microsoft.com/office/drawing/2010/main"/>
              </a:ext>
            </a:extLst>
          </a:blip>
          <a:srcRect l="-2"/>
          <a:stretch>
            <a:fillRect/>
          </a:stretch>
        </p:blipFill>
        <p:spPr bwMode="auto">
          <a:xfrm>
            <a:off x="38970" y="1594853"/>
            <a:ext cx="6170090" cy="556009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Rectangle 8"/>
          <p:cNvSpPr txBox="1">
            <a:spLocks noChangeArrowheads="1"/>
          </p:cNvSpPr>
          <p:nvPr/>
        </p:nvSpPr>
        <p:spPr bwMode="auto">
          <a:xfrm>
            <a:off x="1892780" y="273243"/>
            <a:ext cx="7220398" cy="887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nchor="ct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n-GB" sz="2500" b="1" dirty="0">
                <a:solidFill>
                  <a:schemeClr val="bg1"/>
                </a:solidFill>
                <a:latin typeface="+mj-lt"/>
                <a:cs typeface="Calibri"/>
              </a:rPr>
              <a:t>Sentinel-1 observation scenario</a:t>
            </a:r>
          </a:p>
          <a:p>
            <a:pPr algn="ctr" eaLnBrk="1" hangingPunct="1">
              <a:defRPr/>
            </a:pPr>
            <a:r>
              <a:rPr lang="en-GB" sz="2500" b="1" dirty="0">
                <a:solidFill>
                  <a:schemeClr val="bg1"/>
                </a:solidFill>
                <a:latin typeface="+mj-lt"/>
                <a:cs typeface="Calibri"/>
              </a:rPr>
              <a:t>Agriculture and forestry priority areas</a:t>
            </a:r>
          </a:p>
        </p:txBody>
      </p:sp>
    </p:spTree>
    <p:extLst>
      <p:ext uri="{BB962C8B-B14F-4D97-AF65-F5344CB8AC3E}">
        <p14:creationId xmlns:p14="http://schemas.microsoft.com/office/powerpoint/2010/main" val="315540575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txBox="1">
            <a:spLocks/>
          </p:cNvSpPr>
          <p:nvPr/>
        </p:nvSpPr>
        <p:spPr bwMode="auto">
          <a:xfrm>
            <a:off x="406382" y="479685"/>
            <a:ext cx="8669437" cy="474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534" tIns="49768" rIns="99534" bIns="49768" anchor="ct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r>
              <a:rPr lang="en-GB" sz="3200" b="1" dirty="0">
                <a:solidFill>
                  <a:srgbClr val="FFFFFF"/>
                </a:solidFill>
                <a:ea typeface="MS PGothic" charset="0"/>
                <a:cs typeface="MS PGothic" charset="0"/>
              </a:rPr>
              <a:t>Sentinel</a:t>
            </a:r>
            <a:r>
              <a:rPr lang="en-GB" sz="3200" b="1" dirty="0" smtClean="0">
                <a:solidFill>
                  <a:srgbClr val="FFFFFF"/>
                </a:solidFill>
                <a:ea typeface="MS PGothic" charset="0"/>
                <a:cs typeface="MS PGothic" charset="0"/>
              </a:rPr>
              <a:t>-1 </a:t>
            </a:r>
            <a:r>
              <a:rPr lang="en-GB" sz="3200" b="1" dirty="0">
                <a:solidFill>
                  <a:srgbClr val="FFFFFF"/>
                </a:solidFill>
                <a:ea typeface="MS PGothic" charset="0"/>
                <a:cs typeface="MS PGothic" charset="0"/>
              </a:rPr>
              <a:t>observation scenario</a:t>
            </a: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7732"/>
            <a:ext cx="10688638" cy="7556867"/>
          </a:xfrm>
          <a:prstGeom prst="rect">
            <a:avLst/>
          </a:prstGeom>
        </p:spPr>
      </p:pic>
    </p:spTree>
    <p:extLst>
      <p:ext uri="{BB962C8B-B14F-4D97-AF65-F5344CB8AC3E}">
        <p14:creationId xmlns:p14="http://schemas.microsoft.com/office/powerpoint/2010/main" val="352218790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1893273" y="293691"/>
            <a:ext cx="7322951" cy="712759"/>
          </a:xfrm>
        </p:spPr>
        <p:txBody>
          <a:bodyPr/>
          <a:lstStyle/>
          <a:p>
            <a:pPr algn="ctr" eaLnBrk="1" hangingPunct="1"/>
            <a:r>
              <a:rPr lang="en-US" sz="2300" dirty="0">
                <a:solidFill>
                  <a:srgbClr val="FFFFFF"/>
                </a:solidFill>
                <a:latin typeface="Calibri" charset="0"/>
              </a:rPr>
              <a:t>Weekly Mission Status Reports published online</a:t>
            </a:r>
            <a:br>
              <a:rPr lang="en-US" sz="2300" dirty="0">
                <a:solidFill>
                  <a:srgbClr val="FFFFFF"/>
                </a:solidFill>
                <a:latin typeface="Calibri" charset="0"/>
              </a:rPr>
            </a:br>
            <a:r>
              <a:rPr lang="en-US" sz="1900" dirty="0">
                <a:solidFill>
                  <a:srgbClr val="FFFFFF"/>
                </a:solidFill>
                <a:latin typeface="Calibri" charset="0"/>
              </a:rPr>
              <a:t>(</a:t>
            </a:r>
            <a:r>
              <a:rPr lang="en-US" sz="1900" dirty="0" smtClean="0">
                <a:solidFill>
                  <a:srgbClr val="FFFFFF"/>
                </a:solidFill>
                <a:latin typeface="Calibri" charset="0"/>
              </a:rPr>
              <a:t>121 </a:t>
            </a:r>
            <a:r>
              <a:rPr lang="en-US" sz="1900" dirty="0">
                <a:solidFill>
                  <a:srgbClr val="FFFFFF"/>
                </a:solidFill>
                <a:latin typeface="Calibri" charset="0"/>
              </a:rPr>
              <a:t>reports issued since Launch)</a:t>
            </a:r>
            <a:endParaRPr lang="en-US" sz="1900" dirty="0">
              <a:latin typeface="Calibri" charset="0"/>
            </a:endParaRPr>
          </a:p>
        </p:txBody>
      </p:sp>
      <p:sp>
        <p:nvSpPr>
          <p:cNvPr id="26627" name="Rectangle 198"/>
          <p:cNvSpPr>
            <a:spLocks/>
          </p:cNvSpPr>
          <p:nvPr/>
        </p:nvSpPr>
        <p:spPr bwMode="auto">
          <a:xfrm>
            <a:off x="5730298" y="5486568"/>
            <a:ext cx="2352985" cy="164562"/>
          </a:xfrm>
          <a:prstGeom prst="rect">
            <a:avLst/>
          </a:prstGeom>
          <a:solidFill>
            <a:srgbClr val="FFFFFF">
              <a:alpha val="76862"/>
            </a:srgbClr>
          </a:solidFill>
          <a:ln>
            <a:noFill/>
          </a:ln>
          <a:extLst>
            <a:ext uri="{91240B29-F687-4f45-9708-019B960494DF}">
              <a14:hiddenLine xmlns:a14="http://schemas.microsoft.com/office/drawing/2010/main" w="9525">
                <a:solidFill>
                  <a:srgbClr val="000000">
                    <a:alpha val="76862"/>
                  </a:srgbClr>
                </a:solidFill>
                <a:round/>
                <a:headEnd/>
                <a:tailEnd/>
              </a14:hiddenLine>
            </a:ext>
          </a:extLst>
        </p:spPr>
        <p:txBody>
          <a:bodyPr lIns="0" tIns="0" rIns="0" bIns="0"/>
          <a:lstStyle/>
          <a:p>
            <a:endParaRPr lang="en-US">
              <a:solidFill>
                <a:srgbClr val="000000"/>
              </a:solidFill>
            </a:endParaRPr>
          </a:p>
        </p:txBody>
      </p:sp>
      <p:sp>
        <p:nvSpPr>
          <p:cNvPr id="10" name="Shape 119"/>
          <p:cNvSpPr/>
          <p:nvPr/>
        </p:nvSpPr>
        <p:spPr>
          <a:xfrm>
            <a:off x="0" y="1388300"/>
            <a:ext cx="10688638" cy="382301"/>
          </a:xfrm>
          <a:prstGeom prst="rect">
            <a:avLst/>
          </a:prstGeom>
          <a:ln w="12700">
            <a:miter lim="400000"/>
          </a:ln>
          <a:extLst>
            <a:ext uri="{C572A759-6A51-4108-AA02-DFA0A04FC94B}">
              <ma14:wrappingTextBoxFlag xmlns:ma14="http://schemas.microsoft.com/office/mac/drawingml/2011/main" val="1"/>
            </a:ext>
          </a:extLst>
        </p:spPr>
        <p:txBody>
          <a:bodyPr wrap="square" lIns="52141" tIns="52142" rIns="52141" bIns="52142">
            <a:spAutoFit/>
          </a:bodyPr>
          <a:lstStyle>
            <a:lvl1pPr>
              <a:defRPr sz="1800" u="sng">
                <a:solidFill>
                  <a:srgbClr val="8B8D8E"/>
                </a:solidFill>
                <a:uFill>
                  <a:solidFill>
                    <a:srgbClr val="8B8D8E"/>
                  </a:solidFill>
                </a:uFill>
                <a:hlinkClick r:id=""/>
              </a:defRPr>
            </a:lvl1pPr>
          </a:lstStyle>
          <a:p>
            <a:pPr algn="ctr" fontAlgn="auto">
              <a:spcBef>
                <a:spcPts val="0"/>
              </a:spcBef>
              <a:spcAft>
                <a:spcPts val="0"/>
              </a:spcAft>
              <a:defRPr u="none">
                <a:solidFill>
                  <a:srgbClr val="000000"/>
                </a:solidFill>
                <a:uFillTx/>
              </a:defRPr>
            </a:pPr>
            <a:r>
              <a:rPr b="1" u="none" kern="0" dirty="0">
                <a:solidFill>
                  <a:srgbClr val="000000"/>
                </a:solidFill>
                <a:uFillTx/>
                <a:hlinkClick r:id="rId2"/>
              </a:rPr>
              <a:t>https://sentinel.esa.int/web/sentinel/missions/sentinel-1/mission-status</a:t>
            </a:r>
          </a:p>
        </p:txBody>
      </p:sp>
      <p:pic>
        <p:nvPicPr>
          <p:cNvPr id="26629" name="Picture 1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6060" y="1829843"/>
            <a:ext cx="4088157" cy="536694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6631" name="TextBox 1"/>
          <p:cNvSpPr txBox="1">
            <a:spLocks noChangeArrowheads="1"/>
          </p:cNvSpPr>
          <p:nvPr/>
        </p:nvSpPr>
        <p:spPr bwMode="auto">
          <a:xfrm>
            <a:off x="5007922" y="4178825"/>
            <a:ext cx="1093944" cy="666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4284" tIns="52142" rIns="104284" bIns="5214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600" dirty="0"/>
              <a:t>……</a:t>
            </a:r>
          </a:p>
        </p:txBody>
      </p:sp>
      <p:pic>
        <p:nvPicPr>
          <p:cNvPr id="2" name="Picture 1" descr="S1_MSR121.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52561" y="1845739"/>
            <a:ext cx="4111545" cy="5791199"/>
          </a:xfrm>
          <a:prstGeom prst="rect">
            <a:avLst/>
          </a:prstGeom>
        </p:spPr>
      </p:pic>
    </p:spTree>
    <p:extLst>
      <p:ext uri="{BB962C8B-B14F-4D97-AF65-F5344CB8AC3E}">
        <p14:creationId xmlns:p14="http://schemas.microsoft.com/office/powerpoint/2010/main" val="276325654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3"/>
          <p:cNvSpPr txBox="1">
            <a:spLocks noChangeArrowheads="1"/>
          </p:cNvSpPr>
          <p:nvPr/>
        </p:nvSpPr>
        <p:spPr bwMode="auto">
          <a:xfrm>
            <a:off x="-11197" y="1637389"/>
            <a:ext cx="8638220" cy="6122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2" tIns="45978" rIns="91942" bIns="45978"/>
          <a:lstStyle>
            <a:lvl1pPr marL="381000" indent="-381000" eaLnBrk="0" hangingPunct="0">
              <a:defRPr sz="2400">
                <a:solidFill>
                  <a:schemeClr val="tx1"/>
                </a:solidFill>
                <a:latin typeface="Calibri" charset="0"/>
                <a:ea typeface="MS PGothic" charset="0"/>
                <a:cs typeface="MS PGothic" charset="0"/>
              </a:defRPr>
            </a:lvl1pPr>
            <a:lvl2pPr marL="838200" indent="-38100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buFont typeface="Arial"/>
              <a:buChar char="•"/>
              <a:defRPr/>
            </a:pPr>
            <a:r>
              <a:rPr lang="en-GB" sz="2300" dirty="0">
                <a:solidFill>
                  <a:srgbClr val="0000FF"/>
                </a:solidFill>
              </a:rPr>
              <a:t>Increase of revisiting frequency for operational monitoring services</a:t>
            </a:r>
            <a:r>
              <a:rPr lang="en-GB" sz="2300" dirty="0"/>
              <a:t>, in particular CMEMS and maritime surveillance services</a:t>
            </a:r>
          </a:p>
          <a:p>
            <a:pPr lvl="1">
              <a:buFont typeface="Arial"/>
              <a:buChar char="•"/>
              <a:defRPr/>
            </a:pPr>
            <a:r>
              <a:rPr lang="en-GB" sz="2100" dirty="0"/>
              <a:t>CMEMS requirement is to get a daily coverage</a:t>
            </a:r>
          </a:p>
          <a:p>
            <a:pPr lvl="1">
              <a:buFont typeface="Arial"/>
              <a:buChar char="•"/>
              <a:defRPr/>
            </a:pPr>
            <a:r>
              <a:rPr lang="en-GB" sz="2100" dirty="0"/>
              <a:t>Sentinel-1B will basically allow increasing the revisiting frequency by a factor 2 </a:t>
            </a:r>
          </a:p>
          <a:p>
            <a:pPr marL="0" indent="0">
              <a:defRPr/>
            </a:pPr>
            <a:r>
              <a:rPr lang="en-GB" sz="2300" dirty="0"/>
              <a:t> </a:t>
            </a:r>
            <a:endParaRPr lang="en-US" sz="2300" dirty="0"/>
          </a:p>
          <a:p>
            <a:pPr>
              <a:buFont typeface="Arial"/>
              <a:buChar char="•"/>
              <a:defRPr/>
            </a:pPr>
            <a:r>
              <a:rPr lang="en-GB" sz="2300" dirty="0">
                <a:solidFill>
                  <a:srgbClr val="0000FF"/>
                </a:solidFill>
              </a:rPr>
              <a:t>Interferometry every 6 days for critical areas </a:t>
            </a:r>
            <a:r>
              <a:rPr lang="en-GB" sz="2300" dirty="0"/>
              <a:t>and applications, in particular:</a:t>
            </a:r>
          </a:p>
          <a:p>
            <a:pPr lvl="1">
              <a:buFont typeface="Arial"/>
              <a:buChar char="•"/>
              <a:defRPr/>
            </a:pPr>
            <a:r>
              <a:rPr lang="en-GB" sz="2100" dirty="0"/>
              <a:t>landslide monitoring</a:t>
            </a:r>
          </a:p>
          <a:p>
            <a:pPr lvl="1">
              <a:buFont typeface="Arial"/>
              <a:buChar char="•"/>
              <a:defRPr/>
            </a:pPr>
            <a:r>
              <a:rPr lang="en-GB" sz="2100" dirty="0"/>
              <a:t>fast moving glaciers, allowing to get more coherence between two acquisitions</a:t>
            </a:r>
          </a:p>
          <a:p>
            <a:pPr lvl="1">
              <a:buFont typeface="Arial"/>
              <a:buChar char="•"/>
              <a:defRPr/>
            </a:pPr>
            <a:r>
              <a:rPr lang="en-GB" sz="2100" dirty="0"/>
              <a:t>In Europe, for critical areas subject to rapid ground deformation or part of the global tectonic areas (e.g. Italy, Greece), a mapping in both ascending and descending passes every 6 days is planned</a:t>
            </a:r>
          </a:p>
          <a:p>
            <a:pPr>
              <a:buFont typeface="Arial"/>
              <a:buChar char="•"/>
              <a:defRPr/>
            </a:pPr>
            <a:endParaRPr lang="en-GB" sz="2300" dirty="0"/>
          </a:p>
          <a:p>
            <a:pPr>
              <a:buFont typeface="Arial"/>
              <a:buChar char="•"/>
              <a:defRPr/>
            </a:pPr>
            <a:r>
              <a:rPr lang="en-GB" sz="2300" dirty="0">
                <a:solidFill>
                  <a:srgbClr val="0000FF"/>
                </a:solidFill>
              </a:rPr>
              <a:t>European coverage increase by a factor 2 </a:t>
            </a:r>
            <a:r>
              <a:rPr lang="en-GB" sz="2300" dirty="0"/>
              <a:t>is planned to be generalised, </a:t>
            </a:r>
            <a:r>
              <a:rPr lang="en-GB" sz="2300" dirty="0" err="1"/>
              <a:t>ie</a:t>
            </a:r>
            <a:r>
              <a:rPr lang="en-GB" sz="2300" dirty="0"/>
              <a:t> 6-day cycle in both ascending and descending</a:t>
            </a:r>
          </a:p>
          <a:p>
            <a:pPr marL="0" indent="0">
              <a:defRPr/>
            </a:pPr>
            <a:r>
              <a:rPr lang="en-GB" sz="2300" dirty="0"/>
              <a:t> </a:t>
            </a:r>
            <a:endParaRPr lang="en-US" sz="2300" dirty="0"/>
          </a:p>
        </p:txBody>
      </p:sp>
      <p:sp>
        <p:nvSpPr>
          <p:cNvPr id="5" name="Rectangle 4"/>
          <p:cNvSpPr>
            <a:spLocks noChangeArrowheads="1"/>
          </p:cNvSpPr>
          <p:nvPr/>
        </p:nvSpPr>
        <p:spPr bwMode="auto">
          <a:xfrm>
            <a:off x="1388243" y="128619"/>
            <a:ext cx="7437511" cy="10083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2026" tIns="46018" rIns="92026" bIns="46018" anchor="ctr"/>
          <a:lstStyle/>
          <a:p>
            <a:pPr algn="ctr" eaLnBrk="0" hangingPunct="0">
              <a:defRPr/>
            </a:pPr>
            <a:r>
              <a:rPr lang="en-GB" sz="2500" b="1" dirty="0">
                <a:solidFill>
                  <a:prstClr val="white"/>
                </a:solidFill>
                <a:latin typeface="+mj-lt"/>
                <a:ea typeface="Verdana" pitchFamily="34" charset="0"/>
                <a:cs typeface="Calibri"/>
              </a:rPr>
              <a:t>INCLUSION OF SENTINEL-1B </a:t>
            </a:r>
          </a:p>
          <a:p>
            <a:pPr algn="ctr" eaLnBrk="0" hangingPunct="0">
              <a:defRPr/>
            </a:pPr>
            <a:r>
              <a:rPr lang="en-GB" sz="2500" b="1" dirty="0">
                <a:solidFill>
                  <a:prstClr val="white"/>
                </a:solidFill>
                <a:latin typeface="+mj-lt"/>
                <a:ea typeface="Verdana" pitchFamily="34" charset="0"/>
                <a:cs typeface="Calibri"/>
              </a:rPr>
              <a:t>- HIGH LEVEL STRATEGY FOR OBSERVATION SCENARIOS -</a:t>
            </a:r>
          </a:p>
        </p:txBody>
      </p:sp>
      <p:sp>
        <p:nvSpPr>
          <p:cNvPr id="64516" name="TextBox 1"/>
          <p:cNvSpPr txBox="1">
            <a:spLocks noChangeArrowheads="1"/>
          </p:cNvSpPr>
          <p:nvPr/>
        </p:nvSpPr>
        <p:spPr bwMode="auto">
          <a:xfrm>
            <a:off x="9723315" y="7105736"/>
            <a:ext cx="1428864" cy="42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2100" dirty="0"/>
              <a:t>… /…</a:t>
            </a:r>
          </a:p>
        </p:txBody>
      </p:sp>
      <p:pic>
        <p:nvPicPr>
          <p:cNvPr id="6"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795365" y="2926870"/>
            <a:ext cx="1811836" cy="105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795365" y="4575513"/>
            <a:ext cx="1811836" cy="105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95020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3"/>
          <p:cNvSpPr txBox="1">
            <a:spLocks noChangeArrowheads="1"/>
          </p:cNvSpPr>
          <p:nvPr/>
        </p:nvSpPr>
        <p:spPr bwMode="auto">
          <a:xfrm>
            <a:off x="178144" y="1446072"/>
            <a:ext cx="10510494" cy="5432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2" tIns="45978" rIns="91942" bIns="45978"/>
          <a:lstStyle>
            <a:lvl1pPr marL="381000" indent="-381000" eaLnBrk="0" hangingPunct="0">
              <a:defRPr sz="2400">
                <a:solidFill>
                  <a:schemeClr val="tx1"/>
                </a:solidFill>
                <a:latin typeface="Calibri" charset="0"/>
                <a:ea typeface="MS PGothic" charset="0"/>
                <a:cs typeface="MS PGothic" charset="0"/>
              </a:defRPr>
            </a:lvl1pPr>
            <a:lvl2pPr marL="838200" indent="-38100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391065" indent="-391065">
              <a:buFont typeface="Arial"/>
              <a:buChar char="•"/>
              <a:defRPr/>
            </a:pPr>
            <a:r>
              <a:rPr lang="en-GB" sz="2300" dirty="0"/>
              <a:t> Implement </a:t>
            </a:r>
            <a:r>
              <a:rPr lang="en-GB" sz="2300" dirty="0">
                <a:solidFill>
                  <a:srgbClr val="0000FF"/>
                </a:solidFill>
              </a:rPr>
              <a:t>“complementarity” of observations between S1A and S1B</a:t>
            </a:r>
            <a:r>
              <a:rPr lang="en-GB" sz="2300" dirty="0"/>
              <a:t>, to some extent (e.g. use S1A for one set of remote volcanoes worldwide, use S1B for another set, distinct areas for maritime surveillance activities )</a:t>
            </a:r>
          </a:p>
          <a:p>
            <a:pPr marL="391065" indent="-391065">
              <a:buFont typeface="Arial"/>
              <a:buChar char="•"/>
              <a:defRPr/>
            </a:pPr>
            <a:endParaRPr lang="en-GB" sz="800" dirty="0"/>
          </a:p>
          <a:p>
            <a:pPr marL="391065" indent="-391065">
              <a:buFont typeface="Arial"/>
              <a:buChar char="•"/>
              <a:defRPr/>
            </a:pPr>
            <a:r>
              <a:rPr lang="en-GB" sz="2300" dirty="0">
                <a:solidFill>
                  <a:srgbClr val="0000FF"/>
                </a:solidFill>
              </a:rPr>
              <a:t>Increase of global land mapping frequency</a:t>
            </a:r>
            <a:r>
              <a:rPr lang="en-GB" sz="2300" dirty="0"/>
              <a:t>, in particular in support of crop and soil moisture monitoring activities that requires short revisit time…</a:t>
            </a:r>
          </a:p>
          <a:p>
            <a:pPr marL="391065" indent="-391065">
              <a:buFont typeface="Arial"/>
              <a:buChar char="•"/>
              <a:defRPr/>
            </a:pPr>
            <a:endParaRPr lang="en-GB" sz="800" dirty="0"/>
          </a:p>
          <a:p>
            <a:pPr marL="912487" lvl="1" indent="-391065">
              <a:buFont typeface="Wingdings" charset="0"/>
              <a:buChar char="è"/>
              <a:defRPr/>
            </a:pPr>
            <a:r>
              <a:rPr lang="en-GB" sz="2300" dirty="0">
                <a:sym typeface="Wingdings"/>
              </a:rPr>
              <a:t>Envisaged </a:t>
            </a:r>
            <a:r>
              <a:rPr lang="en-GB" sz="2300" dirty="0"/>
              <a:t>specific strategies to increase the global land coverage frequency, saving sensing resources:</a:t>
            </a:r>
          </a:p>
          <a:p>
            <a:pPr marL="912487" lvl="1" indent="-391065">
              <a:buFont typeface="Wingdings" charset="0"/>
              <a:buChar char="è"/>
              <a:defRPr/>
            </a:pPr>
            <a:endParaRPr lang="en-GB" sz="1100" dirty="0"/>
          </a:p>
          <a:p>
            <a:pPr marL="912487" lvl="1" indent="-391065">
              <a:buFont typeface="Arial"/>
              <a:buChar char="•"/>
              <a:defRPr/>
            </a:pPr>
            <a:r>
              <a:rPr lang="en-GB" sz="2300" dirty="0"/>
              <a:t>for ice sheet campaigns (Greenland, Antarctica), use similar level of resources as done currently with S1A, but using S1A + S1B, i.e. repeat pass every 6 days, but over a half-duration period. Keep one campaign per year, possibly less for Antarctica interior, TBC</a:t>
            </a:r>
          </a:p>
          <a:p>
            <a:pPr marL="912487" lvl="1" indent="-391065">
              <a:buFont typeface="Arial"/>
              <a:buChar char="•"/>
              <a:defRPr/>
            </a:pPr>
            <a:r>
              <a:rPr lang="en-GB" sz="2300" dirty="0"/>
              <a:t>For global tectonic areas, once in FOC, the revisiting is planned to be increased by a factor 1.5 as an extension of what is achieved with Sentinel-1A</a:t>
            </a:r>
          </a:p>
          <a:p>
            <a:pPr marL="912487" lvl="1" indent="-391065">
              <a:buFont typeface="Arial"/>
              <a:buChar char="•"/>
              <a:defRPr/>
            </a:pPr>
            <a:r>
              <a:rPr lang="en-GB" sz="2300" dirty="0"/>
              <a:t>complementarity of observations between S1A and S1B</a:t>
            </a:r>
          </a:p>
          <a:p>
            <a:pPr marL="912487" lvl="1" indent="-391065">
              <a:buFont typeface="Arial"/>
              <a:buChar char="•"/>
              <a:defRPr/>
            </a:pPr>
            <a:r>
              <a:rPr lang="en-GB" sz="2300" dirty="0"/>
              <a:t>Etc.</a:t>
            </a:r>
          </a:p>
          <a:p>
            <a:pPr marL="912487" lvl="1" indent="-391065">
              <a:buFont typeface="Arial"/>
              <a:buChar char="•"/>
              <a:defRPr/>
            </a:pPr>
            <a:endParaRPr lang="en-GB" sz="2300" dirty="0"/>
          </a:p>
          <a:p>
            <a:pPr marL="0" indent="0">
              <a:defRPr/>
            </a:pPr>
            <a:endParaRPr lang="en-GB" sz="2300" dirty="0"/>
          </a:p>
          <a:p>
            <a:pPr marL="0" indent="0">
              <a:defRPr/>
            </a:pPr>
            <a:endParaRPr lang="en-US" sz="2300" dirty="0"/>
          </a:p>
        </p:txBody>
      </p:sp>
      <p:sp>
        <p:nvSpPr>
          <p:cNvPr id="5" name="Rectangle 4"/>
          <p:cNvSpPr>
            <a:spLocks noChangeArrowheads="1"/>
          </p:cNvSpPr>
          <p:nvPr/>
        </p:nvSpPr>
        <p:spPr bwMode="auto">
          <a:xfrm>
            <a:off x="294009" y="154058"/>
            <a:ext cx="8531541" cy="10083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2026" tIns="46018" rIns="92026" bIns="46018" anchor="ctr"/>
          <a:lstStyle/>
          <a:p>
            <a:pPr algn="ctr" eaLnBrk="0" hangingPunct="0">
              <a:defRPr/>
            </a:pPr>
            <a:r>
              <a:rPr lang="en-GB" sz="2500" b="1" dirty="0">
                <a:solidFill>
                  <a:prstClr val="white"/>
                </a:solidFill>
                <a:latin typeface="+mj-lt"/>
                <a:ea typeface="Verdana" pitchFamily="34" charset="0"/>
                <a:cs typeface="Calibri"/>
              </a:rPr>
              <a:t>INCLUSION OF SENTINEL-1B </a:t>
            </a:r>
          </a:p>
          <a:p>
            <a:pPr marL="391065" indent="-391065" algn="ctr" eaLnBrk="0" hangingPunct="0">
              <a:buFontTx/>
              <a:buChar char="-"/>
              <a:defRPr/>
            </a:pPr>
            <a:r>
              <a:rPr lang="en-GB" sz="2500" b="1" dirty="0">
                <a:solidFill>
                  <a:prstClr val="white"/>
                </a:solidFill>
                <a:latin typeface="+mj-lt"/>
                <a:ea typeface="Verdana" pitchFamily="34" charset="0"/>
                <a:cs typeface="Calibri"/>
              </a:rPr>
              <a:t>HIGH LEVEL STRATEGY </a:t>
            </a:r>
            <a:r>
              <a:rPr lang="en-GB" sz="2500" b="1" dirty="0">
                <a:solidFill>
                  <a:prstClr val="white"/>
                </a:solidFill>
                <a:ea typeface="Verdana" pitchFamily="34" charset="0"/>
                <a:cs typeface="Calibri"/>
              </a:rPr>
              <a:t>FOR OBSERVATION SCENARIOS </a:t>
            </a:r>
            <a:r>
              <a:rPr lang="en-GB" sz="2500" b="1" dirty="0">
                <a:solidFill>
                  <a:prstClr val="white"/>
                </a:solidFill>
                <a:latin typeface="+mj-lt"/>
                <a:ea typeface="Verdana" pitchFamily="34" charset="0"/>
                <a:cs typeface="Calibri"/>
              </a:rPr>
              <a:t>– (CONT’D)</a:t>
            </a:r>
          </a:p>
        </p:txBody>
      </p:sp>
      <p:sp>
        <p:nvSpPr>
          <p:cNvPr id="66564" name="TextBox 5"/>
          <p:cNvSpPr txBox="1">
            <a:spLocks noChangeArrowheads="1"/>
          </p:cNvSpPr>
          <p:nvPr/>
        </p:nvSpPr>
        <p:spPr bwMode="auto">
          <a:xfrm>
            <a:off x="1" y="1244720"/>
            <a:ext cx="1428864" cy="42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2100"/>
              <a:t>… /…</a:t>
            </a:r>
          </a:p>
        </p:txBody>
      </p:sp>
      <p:sp>
        <p:nvSpPr>
          <p:cNvPr id="66565" name="TextBox 1"/>
          <p:cNvSpPr txBox="1">
            <a:spLocks noChangeArrowheads="1"/>
          </p:cNvSpPr>
          <p:nvPr/>
        </p:nvSpPr>
        <p:spPr bwMode="auto">
          <a:xfrm>
            <a:off x="9259776" y="7027149"/>
            <a:ext cx="1428864" cy="42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2100"/>
              <a:t>… /…</a:t>
            </a:r>
          </a:p>
        </p:txBody>
      </p:sp>
    </p:spTree>
    <p:extLst>
      <p:ext uri="{BB962C8B-B14F-4D97-AF65-F5344CB8AC3E}">
        <p14:creationId xmlns:p14="http://schemas.microsoft.com/office/powerpoint/2010/main" val="22313870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2_Custom Design">
  <a:themeElements>
    <a:clrScheme name="1_Default Desig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2_Custom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Custom Desig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2_Custom Desig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2_Custom Desig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2_Custom Desig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2_Custom Desig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2_Custom Desig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2_Custom Desig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2_Custom Desig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2_Custom Desig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2_Custom Desig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2_Custom Desig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Custom Design">
  <a:themeElements>
    <a:clrScheme name="1_Default Desig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2_Custom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Custom Desig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2_Custom Desig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2_Custom Desig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2_Custom Desig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2_Custom Desig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2_Custom Desig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2_Custom Desig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2_Custom Desig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2_Custom Desig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2_Custom Desig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2_Custom Desig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1_Default Desig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themeOverride>
</file>

<file path=docProps/app.xml><?xml version="1.0" encoding="utf-8"?>
<Properties xmlns="http://schemas.openxmlformats.org/officeDocument/2006/extended-properties" xmlns:vt="http://schemas.openxmlformats.org/officeDocument/2006/docPropsVTypes">
  <Template/>
  <TotalTime>33836</TotalTime>
  <Words>1703</Words>
  <Application>Microsoft Macintosh PowerPoint</Application>
  <PresentationFormat>Custom</PresentationFormat>
  <Paragraphs>280</Paragraphs>
  <Slides>36</Slides>
  <Notes>27</Notes>
  <HiddenSlides>1</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36</vt:i4>
      </vt:variant>
    </vt:vector>
  </HeadingPairs>
  <TitlesOfParts>
    <vt:vector size="40" baseType="lpstr">
      <vt:lpstr>2_Custom Design</vt:lpstr>
      <vt:lpstr>3_Custom Design</vt:lpstr>
      <vt:lpstr>Office Theme</vt:lpstr>
      <vt:lpstr>Document</vt:lpstr>
      <vt:lpstr> Core Mission Status:  Sentinel-1 and -2   Copernicus Ground Segment   EC Global Land Service REDD  </vt:lpstr>
      <vt:lpstr>PowerPoint Presentation</vt:lpstr>
      <vt:lpstr>Sentinel-1 Mission Operations Phases</vt:lpstr>
      <vt:lpstr>Sentinel-1 Operations Capacity Evolution</vt:lpstr>
      <vt:lpstr>PowerPoint Presentation</vt:lpstr>
      <vt:lpstr>PowerPoint Presentation</vt:lpstr>
      <vt:lpstr>Weekly Mission Status Reports published online (121 reports issued since Launch)</vt:lpstr>
      <vt:lpstr>PowerPoint Presentation</vt:lpstr>
      <vt:lpstr>PowerPoint Presentation</vt:lpstr>
      <vt:lpstr>PowerPoint Presentation</vt:lpstr>
      <vt:lpstr>PowerPoint Presentation</vt:lpstr>
      <vt:lpstr>PowerPoint Presentation</vt:lpstr>
      <vt:lpstr>PowerPoint Presentation</vt:lpstr>
      <vt:lpstr>Sentinel-1 Forest at FAO</vt:lpstr>
      <vt:lpstr>Sentinel-1 Mosaic Tanzania</vt:lpstr>
      <vt:lpstr>PowerPoint Presentation</vt:lpstr>
      <vt:lpstr>PowerPoint Presentation</vt:lpstr>
      <vt:lpstr>First CCI Land Cover Sentinel-2 TOA reflectance composite over Africa</vt:lpstr>
      <vt:lpstr>Assessing selective logging in Cambodia</vt:lpstr>
      <vt:lpstr>Assessing selective logging in Cambodia</vt:lpstr>
      <vt:lpstr>Sentinel-2 Mission Outlook</vt:lpstr>
      <vt:lpstr>ESA Operated Data Hubs</vt:lpstr>
      <vt:lpstr>Current Operation Baseline</vt:lpstr>
      <vt:lpstr>Sentinels Collaborative Ground Segment</vt:lpstr>
      <vt:lpstr>Collaborative GS Interfacing</vt:lpstr>
      <vt:lpstr>German CollGS: CODE-DE</vt:lpstr>
      <vt:lpstr>Way forward for CODE-DE</vt:lpstr>
      <vt:lpstr>PowerPoint Presentation</vt:lpstr>
      <vt:lpstr>PEPS - some figures</vt:lpstr>
      <vt:lpstr>International Cooperation 1/2</vt:lpstr>
      <vt:lpstr>International Cooperation 2/2</vt:lpstr>
      <vt:lpstr>https://sentinels.copernicus.eu/</vt:lpstr>
      <vt:lpstr>PowerPoint Presentation</vt:lpstr>
      <vt:lpstr>DG Climate: REDD+ User Needs</vt:lpstr>
      <vt:lpstr>Global Land Service REDD</vt:lpstr>
      <vt:lpstr>EC Global Land Service for REDD+</vt:lpstr>
    </vt:vector>
  </TitlesOfParts>
  <Manager/>
  <Company>ESA</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ESA and Forest</dc:title>
  <dc:subject/>
  <dc:creator>F.M. Seifert</dc:creator>
  <cp:keywords/>
  <dc:description/>
  <cp:lastModifiedBy>Frank Martin Seifert</cp:lastModifiedBy>
  <cp:revision>782</cp:revision>
  <cp:lastPrinted>2016-09-07T12:59:30Z</cp:lastPrinted>
  <dcterms:created xsi:type="dcterms:W3CDTF">2007-10-19T13:11:49Z</dcterms:created>
  <dcterms:modified xsi:type="dcterms:W3CDTF">2016-09-07T13:03:50Z</dcterms:modified>
  <cp:category/>
</cp:coreProperties>
</file>