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3" r:id="rId2"/>
    <p:sldMasterId id="2147483685" r:id="rId3"/>
    <p:sldMasterId id="2147483703" r:id="rId4"/>
  </p:sldMasterIdLst>
  <p:notesMasterIdLst>
    <p:notesMasterId r:id="rId28"/>
  </p:notesMasterIdLst>
  <p:sldIdLst>
    <p:sldId id="323" r:id="rId5"/>
    <p:sldId id="256" r:id="rId6"/>
    <p:sldId id="309" r:id="rId7"/>
    <p:sldId id="310" r:id="rId8"/>
    <p:sldId id="325" r:id="rId9"/>
    <p:sldId id="314" r:id="rId10"/>
    <p:sldId id="322" r:id="rId11"/>
    <p:sldId id="321" r:id="rId12"/>
    <p:sldId id="294" r:id="rId13"/>
    <p:sldId id="295" r:id="rId14"/>
    <p:sldId id="301" r:id="rId15"/>
    <p:sldId id="303" r:id="rId16"/>
    <p:sldId id="315" r:id="rId17"/>
    <p:sldId id="305" r:id="rId18"/>
    <p:sldId id="302" r:id="rId19"/>
    <p:sldId id="307" r:id="rId20"/>
    <p:sldId id="308" r:id="rId21"/>
    <p:sldId id="316" r:id="rId22"/>
    <p:sldId id="317" r:id="rId23"/>
    <p:sldId id="318" r:id="rId24"/>
    <p:sldId id="319" r:id="rId25"/>
    <p:sldId id="320" r:id="rId26"/>
    <p:sldId id="324" r:id="rId27"/>
  </p:sldIdLst>
  <p:sldSz cx="9144000" cy="6858000" type="screen4x3"/>
  <p:notesSz cx="6797675" cy="992822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aire Burwell"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7781A6-6AF7-4CFB-B67D-D662FC819B49}">
  <a:tblStyle styleId="{9F7781A6-6AF7-4CFB-B67D-D662FC819B49}" styleName="Table_0">
    <a:wholeTbl>
      <a:tcTxStyle/>
      <a:tcStyle>
        <a:tcBdr>
          <a:left>
            <a:ln w="6350" cap="flat" cmpd="sng">
              <a:solidFill>
                <a:srgbClr val="000000"/>
              </a:solidFill>
              <a:prstDash val="solid"/>
              <a:round/>
              <a:headEnd type="none" w="med" len="med"/>
              <a:tailEnd type="none" w="med" len="med"/>
            </a:ln>
          </a:left>
          <a:right>
            <a:ln w="6350" cap="flat" cmpd="sng">
              <a:solidFill>
                <a:srgbClr val="000000"/>
              </a:solidFill>
              <a:prstDash val="solid"/>
              <a:round/>
              <a:headEnd type="none" w="med" len="med"/>
              <a:tailEnd type="none" w="med" len="med"/>
            </a:ln>
          </a:right>
          <a:top>
            <a:ln w="6350" cap="flat" cmpd="sng">
              <a:solidFill>
                <a:srgbClr val="000000"/>
              </a:solidFill>
              <a:prstDash val="solid"/>
              <a:round/>
              <a:headEnd type="none" w="med" len="med"/>
              <a:tailEnd type="none" w="med" len="med"/>
            </a:ln>
          </a:top>
          <a:bottom>
            <a:ln w="6350" cap="flat" cmpd="sng">
              <a:solidFill>
                <a:srgbClr val="000000"/>
              </a:solidFill>
              <a:prstDash val="solid"/>
              <a:round/>
              <a:headEnd type="none" w="med" len="med"/>
              <a:tailEnd type="none" w="med" len="med"/>
            </a:ln>
          </a:bottom>
          <a:insideH>
            <a:ln w="6350" cap="flat" cmpd="sng">
              <a:solidFill>
                <a:srgbClr val="000000"/>
              </a:solidFill>
              <a:prstDash val="solid"/>
              <a:round/>
              <a:headEnd type="none" w="med" len="med"/>
              <a:tailEnd type="none" w="med" len="med"/>
            </a:ln>
          </a:insideH>
          <a:insideV>
            <a:ln w="6350" cap="flat" cmpd="sng">
              <a:solidFill>
                <a:srgbClr val="000000"/>
              </a:solidFill>
              <a:prstDash val="solid"/>
              <a:round/>
              <a:headEnd type="none" w="med" len="med"/>
              <a:tailEnd type="none" w="med" len="med"/>
            </a:ln>
          </a:insideV>
        </a:tcBdr>
      </a:tcStyle>
    </a:wholeTbl>
  </a:tblStyle>
  <a:tblStyle styleId="{50A75D7E-C57B-4988-A507-217EC85A466F}" styleName="Table_1"/>
  <a:tblStyle styleId="{803EFB09-861F-4F5D-A173-7FA7FFF54FEA}" styleName="Table_2">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F9757C17-41A0-499C-AECB-D5B3E9335501}" styleName="Table_3">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2" autoAdjust="0"/>
    <p:restoredTop sz="79054" autoAdjust="0"/>
  </p:normalViewPr>
  <p:slideViewPr>
    <p:cSldViewPr snapToGrid="0">
      <p:cViewPr varScale="1">
        <p:scale>
          <a:sx n="68" d="100"/>
          <a:sy n="68" d="100"/>
        </p:scale>
        <p:origin x="1392" y="54"/>
      </p:cViewPr>
      <p:guideLst>
        <p:guide orient="horz" pos="2160"/>
        <p:guide pos="2880"/>
      </p:guideLst>
    </p:cSldViewPr>
  </p:slideViewPr>
  <p:outlineViewPr>
    <p:cViewPr>
      <p:scale>
        <a:sx n="33" d="100"/>
        <a:sy n="33" d="100"/>
      </p:scale>
      <p:origin x="0" y="-204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33150" y="744600"/>
            <a:ext cx="4531999" cy="3723074"/>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79750" y="4715900"/>
            <a:ext cx="5438125" cy="44677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58786258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79750" y="4715900"/>
            <a:ext cx="5438125" cy="44677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34" name="Shape 134"/>
          <p:cNvSpPr>
            <a:spLocks noGrp="1" noRot="1" noChangeAspect="1"/>
          </p:cNvSpPr>
          <p:nvPr>
            <p:ph type="sldImg" idx="2"/>
          </p:nvPr>
        </p:nvSpPr>
        <p:spPr>
          <a:xfrm>
            <a:off x="919163" y="744538"/>
            <a:ext cx="4960937"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2036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0937"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5998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0937" cy="372268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26034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0937" cy="372268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27831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9163" y="744538"/>
            <a:ext cx="4960937" cy="3722687"/>
          </a:xfrm>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entury Gothic"/>
                <a:cs typeface="Century Gothic"/>
              </a:rPr>
              <a:t>Identify a method that explores the capabilities of L and C SAR types in order to measure forest degradation in Colombia under the context of REDD+. The parameters under measurement will be forest structure, the decrease of the carbon stocks due to forest degradation and the increase of forest cover due to regeneration. This research will contribute to the understanding of the intrinsic characteristics of the forest under analysis, as well as its changes in structure and carbon stocks. It will also evaluate forest vertical and horizontal structures as well as forest degradation driver patterns using temporal series of high and medium resolution SAR data sources, complemented with field data observations. </a:t>
            </a:r>
            <a:r>
              <a:rPr lang="en-US" sz="1200" dirty="0" smtClean="0">
                <a:latin typeface="Century Gothic"/>
                <a:cs typeface="Century Gothic"/>
              </a:rPr>
              <a:t> </a:t>
            </a:r>
            <a:endParaRPr lang="es-ES" sz="1200" dirty="0" smtClean="0">
              <a:latin typeface="Century Gothic"/>
              <a:cs typeface="Century Gothic"/>
            </a:endParaRPr>
          </a:p>
          <a:p>
            <a:endParaRPr lang="es-ES" dirty="0"/>
          </a:p>
        </p:txBody>
      </p:sp>
      <p:sp>
        <p:nvSpPr>
          <p:cNvPr id="4" name="Marcador de número de diapositiva 3"/>
          <p:cNvSpPr>
            <a:spLocks noGrp="1"/>
          </p:cNvSpPr>
          <p:nvPr>
            <p:ph type="sldNum" sz="quarter" idx="10"/>
          </p:nvPr>
        </p:nvSpPr>
        <p:spPr>
          <a:xfrm>
            <a:off x="3884613" y="8685213"/>
            <a:ext cx="2971800" cy="457200"/>
          </a:xfrm>
          <a:prstGeom prst="rect">
            <a:avLst/>
          </a:prstGeom>
        </p:spPr>
        <p:txBody>
          <a:bodyPr/>
          <a:lstStyle/>
          <a:p>
            <a:fld id="{DD22150B-CB78-4256-BD00-11972A33EE0D}" type="slidenum">
              <a:rPr lang="en-GB" smtClean="0"/>
              <a:t>14</a:t>
            </a:fld>
            <a:endParaRPr lang="en-GB"/>
          </a:p>
        </p:txBody>
      </p:sp>
    </p:spTree>
    <p:extLst>
      <p:ext uri="{BB962C8B-B14F-4D97-AF65-F5344CB8AC3E}">
        <p14:creationId xmlns:p14="http://schemas.microsoft.com/office/powerpoint/2010/main" val="1789967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xfrm>
            <a:off x="5181600" y="6515100"/>
            <a:ext cx="3962400" cy="34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C0D29A-0F21-46BF-A09A-C8AC5DDDA3BE}" type="slidenum">
              <a:rPr lang="en-US" altLang="en-US">
                <a:solidFill>
                  <a:srgbClr val="000000"/>
                </a:solidFill>
              </a:rPr>
              <a:pPr/>
              <a:t>16</a:t>
            </a:fld>
            <a:endParaRPr lang="en-US" altLang="en-US">
              <a:solidFill>
                <a:srgbClr val="000000"/>
              </a:solidFill>
            </a:endParaRPr>
          </a:p>
        </p:txBody>
      </p:sp>
      <p:sp>
        <p:nvSpPr>
          <p:cNvPr id="5123" name="Rectangle 2"/>
          <p:cNvSpPr>
            <a:spLocks noGrp="1" noRot="1" noChangeAspect="1" noChangeArrowheads="1" noTextEdit="1"/>
          </p:cNvSpPr>
          <p:nvPr>
            <p:ph type="sldImg"/>
          </p:nvPr>
        </p:nvSpPr>
        <p:spPr>
          <a:xfrm>
            <a:off x="919163" y="744538"/>
            <a:ext cx="4960937" cy="3722687"/>
          </a:xfr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UOS Stephenson" pitchFamily="18" charset="0"/>
            </a:endParaRPr>
          </a:p>
        </p:txBody>
      </p:sp>
    </p:spTree>
    <p:extLst>
      <p:ext uri="{BB962C8B-B14F-4D97-AF65-F5344CB8AC3E}">
        <p14:creationId xmlns:p14="http://schemas.microsoft.com/office/powerpoint/2010/main" val="3532274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19163" y="744538"/>
            <a:ext cx="4960937" cy="3722687"/>
          </a:xfrm>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smtClean="0">
                <a:latin typeface="TUOS Stephenson" pitchFamily="18" charset="0"/>
              </a:rPr>
              <a:t>Left-hand side</a:t>
            </a:r>
            <a:r>
              <a:rPr lang="en-GB" altLang="en-US" smtClean="0">
                <a:latin typeface="TUOS Stephenson" pitchFamily="18" charset="0"/>
              </a:rPr>
              <a:t>. Mapping non-forest, age of secondary forest, and mature forest in the Amazon with single-date Landsat TM and ALOS PALSAR data. Method – nonparametric Random Forests in two stages: 1) discrimination of mature forest, non-forest and secondary forest, 2) estimation of the age of secondary forests only over areas previously mapped as secondary forest.</a:t>
            </a:r>
          </a:p>
          <a:p>
            <a:endParaRPr lang="en-GB" altLang="en-US" smtClean="0">
              <a:latin typeface="TUOS Stephenson" pitchFamily="18" charset="0"/>
            </a:endParaRPr>
          </a:p>
          <a:p>
            <a:r>
              <a:rPr lang="en-GB" altLang="en-US" smtClean="0">
                <a:latin typeface="TUOS Stephenson" pitchFamily="18" charset="0"/>
              </a:rPr>
              <a:t>Figure on the left. Map displaying the age of secondary forests in Manaus (2010) (orange colour ramp), and also non-forest and mature forest. The histogram shows the number of pixels by age, thus indicating that secondary forests in Manaus are dominated by older forests.</a:t>
            </a:r>
          </a:p>
          <a:p>
            <a:endParaRPr lang="en-GB" altLang="en-US" smtClean="0">
              <a:latin typeface="TUOS Stephenson" pitchFamily="18" charset="0"/>
            </a:endParaRPr>
          </a:p>
          <a:p>
            <a:r>
              <a:rPr lang="en-GB" altLang="en-US" smtClean="0">
                <a:latin typeface="TUOS Stephenson" pitchFamily="18" charset="0"/>
              </a:rPr>
              <a:t>Figure on the right. Map displaying the coefficient of variation around the estimates of age of secondary forests (blue colour ramp), and also non-forest and mature forest. The histogram shows the number of pixels by coefficient of variation, indicating that most estimates were obtained with a coefficient of variation lower than 20%.</a:t>
            </a:r>
          </a:p>
          <a:p>
            <a:endParaRPr lang="en-GB" altLang="en-US" smtClean="0">
              <a:latin typeface="TUOS Stephenson" pitchFamily="18" charset="0"/>
            </a:endParaRPr>
          </a:p>
          <a:p>
            <a:r>
              <a:rPr lang="en-GB" altLang="en-US" b="1" smtClean="0">
                <a:latin typeface="TUOS Stephenson" pitchFamily="18" charset="0"/>
              </a:rPr>
              <a:t>Right-hand side</a:t>
            </a:r>
            <a:r>
              <a:rPr lang="en-GB" altLang="en-US" smtClean="0">
                <a:latin typeface="TUOS Stephenson" pitchFamily="18" charset="0"/>
              </a:rPr>
              <a:t>. Mapping the 2015 burnt areas in Central Kalimantan with monthly time-series of Sentinel-1A (VV+VH) data. Method – nonparametric Random Forests using post-fire and pre-fire data. Fire was mapped independently in each period and combined in the end to generate the 2015 burnt area map (bottom figure).</a:t>
            </a:r>
          </a:p>
          <a:p>
            <a:endParaRPr lang="en-GB" altLang="en-US" smtClean="0">
              <a:latin typeface="TUOS Stephenson" pitchFamily="18" charset="0"/>
            </a:endParaRPr>
          </a:p>
          <a:p>
            <a:r>
              <a:rPr lang="en-GB" altLang="en-US" smtClean="0">
                <a:latin typeface="TUOS Stephenson" pitchFamily="18" charset="0"/>
              </a:rPr>
              <a:t>The top figure shows the S-1A data acquired on a monthly basis between March and December 2015.</a:t>
            </a:r>
          </a:p>
          <a:p>
            <a:endParaRPr lang="en-GB" altLang="en-US" smtClean="0">
              <a:latin typeface="TUOS Stephenson" pitchFamily="18" charset="0"/>
            </a:endParaRPr>
          </a:p>
          <a:p>
            <a:r>
              <a:rPr lang="en-GB" altLang="en-US" smtClean="0">
                <a:latin typeface="TUOS Stephenson" pitchFamily="18" charset="0"/>
              </a:rPr>
              <a:t>The barplot shows the burnt area at each period.</a:t>
            </a:r>
          </a:p>
        </p:txBody>
      </p:sp>
      <p:sp>
        <p:nvSpPr>
          <p:cNvPr id="6148" name="Slide Number Placeholder 3"/>
          <p:cNvSpPr>
            <a:spLocks noGrp="1"/>
          </p:cNvSpPr>
          <p:nvPr>
            <p:ph type="sldNum" sz="quarter" idx="5"/>
          </p:nvPr>
        </p:nvSpPr>
        <p:spPr>
          <a:xfrm>
            <a:off x="5181600" y="6515100"/>
            <a:ext cx="3962400" cy="34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7C0546E-7087-4903-9789-543E8ACA566F}" type="slidenum">
              <a:rPr lang="en-US" altLang="en-US">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3523819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dirty="0" smtClean="0"/>
              <a:t>Example biomass map from Manaus</a:t>
            </a:r>
            <a:r>
              <a:rPr lang="en-US" baseline="0" dirty="0" smtClean="0"/>
              <a:t> (2011) and then box plots showing the range in biomass from regional products compared to our modelled result. We show that the regional products significantly over estimate the biomass for these regrowth forests.</a:t>
            </a:r>
            <a:endParaRPr lang="en-US" dirty="0"/>
          </a:p>
        </p:txBody>
      </p:sp>
      <p:sp>
        <p:nvSpPr>
          <p:cNvPr id="4" name="Slide Number Placeholder 3"/>
          <p:cNvSpPr>
            <a:spLocks noGrp="1"/>
          </p:cNvSpPr>
          <p:nvPr>
            <p:ph type="sldNum" sz="quarter" idx="10"/>
          </p:nvPr>
        </p:nvSpPr>
        <p:spPr>
          <a:xfrm>
            <a:off x="3849688" y="9428163"/>
            <a:ext cx="2946400" cy="496887"/>
          </a:xfrm>
          <a:prstGeom prst="rect">
            <a:avLst/>
          </a:prstGeom>
        </p:spPr>
        <p:txBody>
          <a:bodyPr/>
          <a:lstStyle/>
          <a:p>
            <a:pPr>
              <a:defRPr/>
            </a:pPr>
            <a:fld id="{6F5A7900-DBD2-8C40-B940-6C0CEBC9C340}"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4130628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pic>
        <p:nvPicPr>
          <p:cNvPr id="7" name="Content Placeholder 3" descr="scan026 bitmap.png"/>
          <p:cNvPicPr>
            <a:picLocks noChangeAspect="1"/>
          </p:cNvPicPr>
          <p:nvPr userDrawn="1"/>
        </p:nvPicPr>
        <p:blipFill rotWithShape="1">
          <a:blip r:embed="rId2" cstate="screen">
            <a:extLst>
              <a:ext uri="{28A0092B-C50C-407E-A947-70E740481C1C}">
                <a14:useLocalDpi xmlns:a14="http://schemas.microsoft.com/office/drawing/2010/main"/>
              </a:ext>
            </a:extLst>
          </a:blip>
          <a:srcRect l="-28811" t="-6588" r="-5019" b="851"/>
          <a:stretch/>
        </p:blipFill>
        <p:spPr bwMode="auto">
          <a:xfrm>
            <a:off x="0" y="2492896"/>
            <a:ext cx="9144000" cy="4365104"/>
          </a:xfrm>
          <a:prstGeom prst="rect">
            <a:avLst/>
          </a:prstGeom>
          <a:noFill/>
          <a:ln w="9525">
            <a:noFill/>
            <a:miter lim="800000"/>
            <a:headEnd/>
            <a:tailEnd/>
          </a:ln>
          <a:effectLst/>
        </p:spPr>
      </p:pic>
      <p:sp>
        <p:nvSpPr>
          <p:cNvPr id="12" name="Shape 12"/>
          <p:cNvSpPr txBox="1">
            <a:spLocks noGrp="1"/>
          </p:cNvSpPr>
          <p:nvPr>
            <p:ph type="ctrTitle"/>
          </p:nvPr>
        </p:nvSpPr>
        <p:spPr>
          <a:xfrm>
            <a:off x="685800" y="809624"/>
            <a:ext cx="7772400" cy="1470024"/>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4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3" name="Shape 13"/>
          <p:cNvSpPr txBox="1">
            <a:spLocks noGrp="1"/>
          </p:cNvSpPr>
          <p:nvPr>
            <p:ph type="subTitle" idx="1"/>
          </p:nvPr>
        </p:nvSpPr>
        <p:spPr>
          <a:xfrm>
            <a:off x="1371600" y="2565399"/>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dk1"/>
              </a:buClr>
              <a:buFont typeface="Arial"/>
              <a:buNone/>
              <a:defRPr sz="3200" b="0" i="0" u="none" strike="noStrike" cap="none">
                <a:solidFill>
                  <a:srgbClr val="88A8BA"/>
                </a:solidFill>
                <a:latin typeface="Calibri"/>
                <a:ea typeface="Calibri"/>
                <a:cs typeface="Calibri"/>
                <a:sym typeface="Calibri"/>
              </a:defRPr>
            </a:lvl1pPr>
            <a:lvl2pPr marL="457200" marR="0" lvl="1" indent="0" algn="ctr" rtl="0">
              <a:spcBef>
                <a:spcPts val="560"/>
              </a:spcBef>
              <a:buClr>
                <a:schemeClr val="dk1"/>
              </a:buClr>
              <a:buFont typeface="Arial"/>
              <a:buNone/>
              <a:defRPr sz="2800" b="0" i="0" u="none" strike="noStrike" cap="none">
                <a:solidFill>
                  <a:srgbClr val="88A8BA"/>
                </a:solidFill>
                <a:latin typeface="Calibri"/>
                <a:ea typeface="Calibri"/>
                <a:cs typeface="Calibri"/>
                <a:sym typeface="Calibri"/>
              </a:defRPr>
            </a:lvl2pPr>
            <a:lvl3pPr marL="914400" marR="0" lvl="2" indent="0" algn="ctr" rtl="0">
              <a:spcBef>
                <a:spcPts val="480"/>
              </a:spcBef>
              <a:buClr>
                <a:schemeClr val="dk1"/>
              </a:buClr>
              <a:buFont typeface="Arial"/>
              <a:buNone/>
              <a:defRPr sz="2400" b="0" i="0" u="none" strike="noStrike" cap="none">
                <a:solidFill>
                  <a:srgbClr val="88A8BA"/>
                </a:solidFill>
                <a:latin typeface="Calibri"/>
                <a:ea typeface="Calibri"/>
                <a:cs typeface="Calibri"/>
                <a:sym typeface="Calibri"/>
              </a:defRPr>
            </a:lvl3pPr>
            <a:lvl4pPr marL="1371600" marR="0" lvl="3" indent="0" algn="ctr" rtl="0">
              <a:spcBef>
                <a:spcPts val="400"/>
              </a:spcBef>
              <a:buClr>
                <a:schemeClr val="dk1"/>
              </a:buClr>
              <a:buFont typeface="Arial"/>
              <a:buNone/>
              <a:defRPr sz="2000" b="0" i="0" u="none" strike="noStrike" cap="none">
                <a:solidFill>
                  <a:srgbClr val="88A8BA"/>
                </a:solidFill>
                <a:latin typeface="Calibri"/>
                <a:ea typeface="Calibri"/>
                <a:cs typeface="Calibri"/>
                <a:sym typeface="Calibri"/>
              </a:defRPr>
            </a:lvl4pPr>
            <a:lvl5pPr marL="1828800" marR="0" lvl="4" indent="0" algn="ctr" rtl="0">
              <a:spcBef>
                <a:spcPts val="400"/>
              </a:spcBef>
              <a:buClr>
                <a:schemeClr val="dk1"/>
              </a:buClr>
              <a:buFont typeface="Arial"/>
              <a:buNone/>
              <a:defRPr sz="2000" b="0" i="0" u="none" strike="noStrike" cap="none">
                <a:solidFill>
                  <a:srgbClr val="88A8BA"/>
                </a:solidFill>
                <a:latin typeface="Calibri"/>
                <a:ea typeface="Calibri"/>
                <a:cs typeface="Calibri"/>
                <a:sym typeface="Calibri"/>
              </a:defRPr>
            </a:lvl5pPr>
            <a:lvl6pPr marL="2286000" marR="0" lvl="5" indent="0" algn="ctr" rtl="0">
              <a:spcBef>
                <a:spcPts val="400"/>
              </a:spcBef>
              <a:buClr>
                <a:srgbClr val="88A8BA"/>
              </a:buClr>
              <a:buFont typeface="Arial"/>
              <a:buNone/>
              <a:defRPr sz="2000" b="0" i="0" u="none" strike="noStrike" cap="none">
                <a:solidFill>
                  <a:srgbClr val="88A8BA"/>
                </a:solidFill>
                <a:latin typeface="Calibri"/>
                <a:ea typeface="Calibri"/>
                <a:cs typeface="Calibri"/>
                <a:sym typeface="Calibri"/>
              </a:defRPr>
            </a:lvl6pPr>
            <a:lvl7pPr marL="2743200" marR="0" lvl="6" indent="0" algn="ctr" rtl="0">
              <a:spcBef>
                <a:spcPts val="400"/>
              </a:spcBef>
              <a:buClr>
                <a:srgbClr val="88A8BA"/>
              </a:buClr>
              <a:buFont typeface="Arial"/>
              <a:buNone/>
              <a:defRPr sz="2000" b="0" i="0" u="none" strike="noStrike" cap="none">
                <a:solidFill>
                  <a:srgbClr val="88A8BA"/>
                </a:solidFill>
                <a:latin typeface="Calibri"/>
                <a:ea typeface="Calibri"/>
                <a:cs typeface="Calibri"/>
                <a:sym typeface="Calibri"/>
              </a:defRPr>
            </a:lvl7pPr>
            <a:lvl8pPr marL="3200400" marR="0" lvl="7" indent="0" algn="ctr" rtl="0">
              <a:spcBef>
                <a:spcPts val="400"/>
              </a:spcBef>
              <a:buClr>
                <a:srgbClr val="88A8BA"/>
              </a:buClr>
              <a:buFont typeface="Arial"/>
              <a:buNone/>
              <a:defRPr sz="2000" b="0" i="0" u="none" strike="noStrike" cap="none">
                <a:solidFill>
                  <a:srgbClr val="88A8BA"/>
                </a:solidFill>
                <a:latin typeface="Calibri"/>
                <a:ea typeface="Calibri"/>
                <a:cs typeface="Calibri"/>
                <a:sym typeface="Calibri"/>
              </a:defRPr>
            </a:lvl8pPr>
            <a:lvl9pPr marL="3657600" marR="0" lvl="8" indent="0" algn="ctr" rtl="0">
              <a:spcBef>
                <a:spcPts val="400"/>
              </a:spcBef>
              <a:buClr>
                <a:srgbClr val="88A8BA"/>
              </a:buClr>
              <a:buFont typeface="Arial"/>
              <a:buNone/>
              <a:defRPr sz="2000" b="0" i="0" u="none" strike="noStrike" cap="none">
                <a:solidFill>
                  <a:srgbClr val="88A8BA"/>
                </a:solidFill>
                <a:latin typeface="Calibri"/>
                <a:ea typeface="Calibri"/>
                <a:cs typeface="Calibri"/>
                <a:sym typeface="Calibri"/>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 y="216675"/>
            <a:ext cx="2175882" cy="82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bwMode="auto">
          <a:xfrm>
            <a:off x="406400" y="2210167"/>
            <a:ext cx="8229600" cy="1828800"/>
          </a:xfrm>
          <a:prstGeom prst="rect">
            <a:avLst/>
          </a:prstGeom>
          <a:noFill/>
          <a:ln>
            <a:miter lim="800000"/>
            <a:headEnd/>
            <a:tailEnd/>
          </a:ln>
        </p:spPr>
        <p:txBody>
          <a:bodyPr vert="horz" wrap="square" lIns="185393" tIns="92698" rIns="185393" bIns="92698" numCol="1" anchor="ctr" anchorCtr="0" compatLnSpc="1">
            <a:prstTxWarp prst="textNoShape">
              <a:avLst/>
            </a:prstTxWarp>
          </a:bodyPr>
          <a:lstStyle>
            <a:lvl1pPr>
              <a:defRPr sz="6199"/>
            </a:lvl1pPr>
          </a:lstStyle>
          <a:p>
            <a:r>
              <a:rPr lang="en-US"/>
              <a:t>Click to edit Master title style</a:t>
            </a:r>
          </a:p>
        </p:txBody>
      </p:sp>
      <p:sp>
        <p:nvSpPr>
          <p:cNvPr id="4099" name="Rectangle 3"/>
          <p:cNvSpPr>
            <a:spLocks noGrp="1" noChangeArrowheads="1"/>
          </p:cNvSpPr>
          <p:nvPr>
            <p:ph type="subTitle" idx="1"/>
          </p:nvPr>
        </p:nvSpPr>
        <p:spPr bwMode="auto">
          <a:xfrm>
            <a:off x="406400" y="4876435"/>
            <a:ext cx="8229600" cy="1067166"/>
          </a:xfrm>
          <a:prstGeom prst="rect">
            <a:avLst/>
          </a:prstGeom>
          <a:noFill/>
          <a:ln>
            <a:miter lim="800000"/>
            <a:headEnd/>
            <a:tailEnd/>
          </a:ln>
        </p:spPr>
        <p:txBody>
          <a:bodyPr vert="horz" wrap="square" lIns="185393" tIns="92698" rIns="185393" bIns="92698" numCol="1" anchor="t" anchorCtr="0" compatLnSpc="1">
            <a:prstTxWarp prst="textNoShape">
              <a:avLst/>
            </a:prstTxWarp>
          </a:bodyPr>
          <a:lstStyle>
            <a:lvl1pPr marL="0" indent="0">
              <a:spcBef>
                <a:spcPct val="0"/>
              </a:spcBef>
              <a:buFontTx/>
              <a:buNone/>
              <a:defRPr sz="3762"/>
            </a:lvl1pPr>
          </a:lstStyle>
          <a:p>
            <a:r>
              <a:rPr lang="en-US"/>
              <a:t>Click to edit Master subtitle style</a:t>
            </a:r>
          </a:p>
        </p:txBody>
      </p:sp>
    </p:spTree>
    <p:extLst>
      <p:ext uri="{BB962C8B-B14F-4D97-AF65-F5344CB8AC3E}">
        <p14:creationId xmlns:p14="http://schemas.microsoft.com/office/powerpoint/2010/main" val="2074815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60"/>
            <a:ext cx="8229600" cy="1143000"/>
          </a:xfrm>
          <a:prstGeom prst="rect">
            <a:avLst/>
          </a:prstGeom>
        </p:spPr>
        <p:txBody>
          <a:bodyPr vert="horz" lIns="185393" tIns="92698" rIns="185393" bIns="92698"/>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841"/>
          </a:xfrm>
          <a:prstGeom prst="rect">
            <a:avLst/>
          </a:prstGeom>
        </p:spPr>
        <p:txBody>
          <a:bodyPr vert="horz" lIns="185393" tIns="92698" rIns="185393" bIns="92698"/>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279996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4" y="4407146"/>
            <a:ext cx="7772400" cy="1361708"/>
          </a:xfrm>
          <a:prstGeom prst="rect">
            <a:avLst/>
          </a:prstGeom>
        </p:spPr>
        <p:txBody>
          <a:bodyPr vert="horz" lIns="185393" tIns="92698" rIns="185393" bIns="92698" anchor="t"/>
          <a:lstStyle>
            <a:lvl1pPr algn="l">
              <a:defRPr sz="3463" b="1" cap="all"/>
            </a:lvl1pPr>
          </a:lstStyle>
          <a:p>
            <a:r>
              <a:rPr lang="en-GB" smtClean="0"/>
              <a:t>Click to edit Master title style</a:t>
            </a:r>
            <a:endParaRPr lang="en-US"/>
          </a:p>
        </p:txBody>
      </p:sp>
      <p:sp>
        <p:nvSpPr>
          <p:cNvPr id="3" name="Text Placeholder 2"/>
          <p:cNvSpPr>
            <a:spLocks noGrp="1"/>
          </p:cNvSpPr>
          <p:nvPr>
            <p:ph type="body" idx="1"/>
          </p:nvPr>
        </p:nvSpPr>
        <p:spPr>
          <a:xfrm>
            <a:off x="721784" y="2906958"/>
            <a:ext cx="7772400" cy="1500187"/>
          </a:xfrm>
          <a:prstGeom prst="rect">
            <a:avLst/>
          </a:prstGeom>
        </p:spPr>
        <p:txBody>
          <a:bodyPr vert="horz" lIns="185393" tIns="92698" rIns="185393" bIns="92698" anchor="b"/>
          <a:lstStyle>
            <a:lvl1pPr marL="0" indent="0">
              <a:buNone/>
              <a:defRPr sz="1795"/>
            </a:lvl1pPr>
            <a:lvl2pPr marL="396279" indent="0">
              <a:buNone/>
              <a:defRPr sz="1582"/>
            </a:lvl2pPr>
            <a:lvl3pPr marL="792558" indent="0">
              <a:buNone/>
              <a:defRPr sz="1368"/>
            </a:lvl3pPr>
            <a:lvl4pPr marL="1188839" indent="0">
              <a:buNone/>
              <a:defRPr sz="1154"/>
            </a:lvl4pPr>
            <a:lvl5pPr marL="1585118" indent="0">
              <a:buNone/>
              <a:defRPr sz="1154"/>
            </a:lvl5pPr>
            <a:lvl6pPr marL="1981397" indent="0">
              <a:buNone/>
              <a:defRPr sz="1154"/>
            </a:lvl6pPr>
            <a:lvl7pPr marL="2377676" indent="0">
              <a:buNone/>
              <a:defRPr sz="1154"/>
            </a:lvl7pPr>
            <a:lvl8pPr marL="2773956" indent="0">
              <a:buNone/>
              <a:defRPr sz="1154"/>
            </a:lvl8pPr>
            <a:lvl9pPr marL="3170234" indent="0">
              <a:buNone/>
              <a:defRPr sz="1154"/>
            </a:lvl9pPr>
          </a:lstStyle>
          <a:p>
            <a:pPr lvl="0"/>
            <a:r>
              <a:rPr lang="en-GB" smtClean="0"/>
              <a:t>Click to edit Master text styles</a:t>
            </a:r>
          </a:p>
        </p:txBody>
      </p:sp>
    </p:spTree>
    <p:extLst>
      <p:ext uri="{BB962C8B-B14F-4D97-AF65-F5344CB8AC3E}">
        <p14:creationId xmlns:p14="http://schemas.microsoft.com/office/powerpoint/2010/main" val="2232084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60"/>
            <a:ext cx="8229600" cy="1143000"/>
          </a:xfrm>
          <a:prstGeom prst="rect">
            <a:avLst/>
          </a:prstGeom>
        </p:spPr>
        <p:txBody>
          <a:bodyPr vert="horz" lIns="185393" tIns="92698" rIns="185393" bIns="92698"/>
          <a:lstStyle/>
          <a:p>
            <a:r>
              <a:rPr lang="en-GB" smtClean="0"/>
              <a:t>Click to edit Master title style</a:t>
            </a:r>
            <a:endParaRPr lang="en-US"/>
          </a:p>
        </p:txBody>
      </p:sp>
      <p:sp>
        <p:nvSpPr>
          <p:cNvPr id="3" name="Content Placeholder 2"/>
          <p:cNvSpPr>
            <a:spLocks noGrp="1"/>
          </p:cNvSpPr>
          <p:nvPr>
            <p:ph sz="half" idx="1"/>
          </p:nvPr>
        </p:nvSpPr>
        <p:spPr>
          <a:xfrm>
            <a:off x="457200" y="1600200"/>
            <a:ext cx="4013200" cy="4525841"/>
          </a:xfrm>
          <a:prstGeom prst="rect">
            <a:avLst/>
          </a:prstGeom>
        </p:spPr>
        <p:txBody>
          <a:bodyPr vert="horz" lIns="185393" tIns="92698" rIns="185393" bIns="92698"/>
          <a:lstStyle>
            <a:lvl1pPr>
              <a:defRPr sz="2437"/>
            </a:lvl1pPr>
            <a:lvl2pPr>
              <a:defRPr sz="2095"/>
            </a:lvl2pPr>
            <a:lvl3pPr>
              <a:defRPr sz="1795"/>
            </a:lvl3pPr>
            <a:lvl4pPr>
              <a:defRPr sz="1582"/>
            </a:lvl4pPr>
            <a:lvl5pPr>
              <a:defRPr sz="1582"/>
            </a:lvl5pPr>
            <a:lvl6pPr>
              <a:defRPr sz="1582"/>
            </a:lvl6pPr>
            <a:lvl7pPr>
              <a:defRPr sz="1582"/>
            </a:lvl7pPr>
            <a:lvl8pPr>
              <a:defRPr sz="1582"/>
            </a:lvl8pPr>
            <a:lvl9pPr>
              <a:defRPr sz="1582"/>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73600" y="1600200"/>
            <a:ext cx="4013200" cy="4525841"/>
          </a:xfrm>
          <a:prstGeom prst="rect">
            <a:avLst/>
          </a:prstGeom>
        </p:spPr>
        <p:txBody>
          <a:bodyPr vert="horz" lIns="185393" tIns="92698" rIns="185393" bIns="92698"/>
          <a:lstStyle>
            <a:lvl1pPr>
              <a:defRPr sz="2437"/>
            </a:lvl1pPr>
            <a:lvl2pPr>
              <a:defRPr sz="2095"/>
            </a:lvl2pPr>
            <a:lvl3pPr>
              <a:defRPr sz="1795"/>
            </a:lvl3pPr>
            <a:lvl4pPr>
              <a:defRPr sz="1582"/>
            </a:lvl4pPr>
            <a:lvl5pPr>
              <a:defRPr sz="1582"/>
            </a:lvl5pPr>
            <a:lvl6pPr>
              <a:defRPr sz="1582"/>
            </a:lvl6pPr>
            <a:lvl7pPr>
              <a:defRPr sz="1582"/>
            </a:lvl7pPr>
            <a:lvl8pPr>
              <a:defRPr sz="1582"/>
            </a:lvl8pPr>
            <a:lvl9pPr>
              <a:defRPr sz="1582"/>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02176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60"/>
            <a:ext cx="8229600" cy="1143000"/>
          </a:xfrm>
          <a:prstGeom prst="rect">
            <a:avLst/>
          </a:prstGeom>
        </p:spPr>
        <p:txBody>
          <a:bodyPr vert="horz" lIns="185393" tIns="92698" rIns="185393" bIns="92698"/>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2" y="1535358"/>
            <a:ext cx="4040717" cy="639641"/>
          </a:xfrm>
          <a:prstGeom prst="rect">
            <a:avLst/>
          </a:prstGeom>
        </p:spPr>
        <p:txBody>
          <a:bodyPr vert="horz" lIns="185393" tIns="92698" rIns="185393" bIns="92698" anchor="b"/>
          <a:lstStyle>
            <a:lvl1pPr marL="0" indent="0">
              <a:buNone/>
              <a:defRPr sz="2095" b="1"/>
            </a:lvl1pPr>
            <a:lvl2pPr marL="396279" indent="0">
              <a:buNone/>
              <a:defRPr sz="1795" b="1"/>
            </a:lvl2pPr>
            <a:lvl3pPr marL="792558" indent="0">
              <a:buNone/>
              <a:defRPr sz="1582" b="1"/>
            </a:lvl3pPr>
            <a:lvl4pPr marL="1188839" indent="0">
              <a:buNone/>
              <a:defRPr sz="1368" b="1"/>
            </a:lvl4pPr>
            <a:lvl5pPr marL="1585118" indent="0">
              <a:buNone/>
              <a:defRPr sz="1368" b="1"/>
            </a:lvl5pPr>
            <a:lvl6pPr marL="1981397" indent="0">
              <a:buNone/>
              <a:defRPr sz="1368" b="1"/>
            </a:lvl6pPr>
            <a:lvl7pPr marL="2377676" indent="0">
              <a:buNone/>
              <a:defRPr sz="1368" b="1"/>
            </a:lvl7pPr>
            <a:lvl8pPr marL="2773956" indent="0">
              <a:buNone/>
              <a:defRPr sz="1368" b="1"/>
            </a:lvl8pPr>
            <a:lvl9pPr marL="3170234" indent="0">
              <a:buNone/>
              <a:defRPr sz="1368" b="1"/>
            </a:lvl9pPr>
          </a:lstStyle>
          <a:p>
            <a:pPr lvl="0"/>
            <a:r>
              <a:rPr lang="en-GB" smtClean="0"/>
              <a:t>Click to edit Master text styles</a:t>
            </a:r>
          </a:p>
        </p:txBody>
      </p:sp>
      <p:sp>
        <p:nvSpPr>
          <p:cNvPr id="4" name="Content Placeholder 3"/>
          <p:cNvSpPr>
            <a:spLocks noGrp="1"/>
          </p:cNvSpPr>
          <p:nvPr>
            <p:ph sz="half" idx="2"/>
          </p:nvPr>
        </p:nvSpPr>
        <p:spPr>
          <a:xfrm>
            <a:off x="457202" y="2174998"/>
            <a:ext cx="4040717" cy="3951042"/>
          </a:xfrm>
          <a:prstGeom prst="rect">
            <a:avLst/>
          </a:prstGeom>
        </p:spPr>
        <p:txBody>
          <a:bodyPr vert="horz" lIns="185393" tIns="92698" rIns="185393" bIns="92698"/>
          <a:lstStyle>
            <a:lvl1pPr>
              <a:defRPr sz="2095"/>
            </a:lvl1pPr>
            <a:lvl2pPr>
              <a:defRPr sz="1795"/>
            </a:lvl2pPr>
            <a:lvl3pPr>
              <a:defRPr sz="1582"/>
            </a:lvl3pPr>
            <a:lvl4pPr>
              <a:defRPr sz="1368"/>
            </a:lvl4pPr>
            <a:lvl5pPr>
              <a:defRPr sz="1368"/>
            </a:lvl5pPr>
            <a:lvl6pPr>
              <a:defRPr sz="1368"/>
            </a:lvl6pPr>
            <a:lvl7pPr>
              <a:defRPr sz="1368"/>
            </a:lvl7pPr>
            <a:lvl8pPr>
              <a:defRPr sz="1368"/>
            </a:lvl8pPr>
            <a:lvl9pPr>
              <a:defRPr sz="1368"/>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6085" y="1535358"/>
            <a:ext cx="4040716" cy="639641"/>
          </a:xfrm>
          <a:prstGeom prst="rect">
            <a:avLst/>
          </a:prstGeom>
        </p:spPr>
        <p:txBody>
          <a:bodyPr vert="horz" lIns="185393" tIns="92698" rIns="185393" bIns="92698" anchor="b"/>
          <a:lstStyle>
            <a:lvl1pPr marL="0" indent="0">
              <a:buNone/>
              <a:defRPr sz="2095" b="1"/>
            </a:lvl1pPr>
            <a:lvl2pPr marL="396279" indent="0">
              <a:buNone/>
              <a:defRPr sz="1795" b="1"/>
            </a:lvl2pPr>
            <a:lvl3pPr marL="792558" indent="0">
              <a:buNone/>
              <a:defRPr sz="1582" b="1"/>
            </a:lvl3pPr>
            <a:lvl4pPr marL="1188839" indent="0">
              <a:buNone/>
              <a:defRPr sz="1368" b="1"/>
            </a:lvl4pPr>
            <a:lvl5pPr marL="1585118" indent="0">
              <a:buNone/>
              <a:defRPr sz="1368" b="1"/>
            </a:lvl5pPr>
            <a:lvl6pPr marL="1981397" indent="0">
              <a:buNone/>
              <a:defRPr sz="1368" b="1"/>
            </a:lvl6pPr>
            <a:lvl7pPr marL="2377676" indent="0">
              <a:buNone/>
              <a:defRPr sz="1368" b="1"/>
            </a:lvl7pPr>
            <a:lvl8pPr marL="2773956" indent="0">
              <a:buNone/>
              <a:defRPr sz="1368" b="1"/>
            </a:lvl8pPr>
            <a:lvl9pPr marL="3170234" indent="0">
              <a:buNone/>
              <a:defRPr sz="1368" b="1"/>
            </a:lvl9pPr>
          </a:lstStyle>
          <a:p>
            <a:pPr lvl="0"/>
            <a:r>
              <a:rPr lang="en-GB" smtClean="0"/>
              <a:t>Click to edit Master text styles</a:t>
            </a:r>
          </a:p>
        </p:txBody>
      </p:sp>
      <p:sp>
        <p:nvSpPr>
          <p:cNvPr id="6" name="Content Placeholder 5"/>
          <p:cNvSpPr>
            <a:spLocks noGrp="1"/>
          </p:cNvSpPr>
          <p:nvPr>
            <p:ph sz="quarter" idx="4"/>
          </p:nvPr>
        </p:nvSpPr>
        <p:spPr>
          <a:xfrm>
            <a:off x="4646085" y="2174998"/>
            <a:ext cx="4040716" cy="3951042"/>
          </a:xfrm>
          <a:prstGeom prst="rect">
            <a:avLst/>
          </a:prstGeom>
        </p:spPr>
        <p:txBody>
          <a:bodyPr vert="horz" lIns="185393" tIns="92698" rIns="185393" bIns="92698"/>
          <a:lstStyle>
            <a:lvl1pPr>
              <a:defRPr sz="2095"/>
            </a:lvl1pPr>
            <a:lvl2pPr>
              <a:defRPr sz="1795"/>
            </a:lvl2pPr>
            <a:lvl3pPr>
              <a:defRPr sz="1582"/>
            </a:lvl3pPr>
            <a:lvl4pPr>
              <a:defRPr sz="1368"/>
            </a:lvl4pPr>
            <a:lvl5pPr>
              <a:defRPr sz="1368"/>
            </a:lvl5pPr>
            <a:lvl6pPr>
              <a:defRPr sz="1368"/>
            </a:lvl6pPr>
            <a:lvl7pPr>
              <a:defRPr sz="1368"/>
            </a:lvl7pPr>
            <a:lvl8pPr>
              <a:defRPr sz="1368"/>
            </a:lvl8pPr>
            <a:lvl9pPr>
              <a:defRPr sz="1368"/>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394657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60"/>
            <a:ext cx="8229600" cy="1143000"/>
          </a:xfrm>
          <a:prstGeom prst="rect">
            <a:avLst/>
          </a:prstGeom>
        </p:spPr>
        <p:txBody>
          <a:bodyPr vert="horz" lIns="185393" tIns="92698" rIns="185393" bIns="92698"/>
          <a:lstStyle/>
          <a:p>
            <a:r>
              <a:rPr lang="en-GB" smtClean="0"/>
              <a:t>Click to edit Master title style</a:t>
            </a:r>
            <a:endParaRPr lang="en-US"/>
          </a:p>
        </p:txBody>
      </p:sp>
    </p:spTree>
    <p:extLst>
      <p:ext uri="{BB962C8B-B14F-4D97-AF65-F5344CB8AC3E}">
        <p14:creationId xmlns:p14="http://schemas.microsoft.com/office/powerpoint/2010/main" val="794222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36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2563"/>
            <a:ext cx="3007784" cy="1162782"/>
          </a:xfrm>
          <a:prstGeom prst="rect">
            <a:avLst/>
          </a:prstGeom>
        </p:spPr>
        <p:txBody>
          <a:bodyPr vert="horz" lIns="185393" tIns="92698" rIns="185393" bIns="92698" anchor="b"/>
          <a:lstStyle>
            <a:lvl1pPr algn="l">
              <a:defRPr sz="1795" b="1"/>
            </a:lvl1pPr>
          </a:lstStyle>
          <a:p>
            <a:r>
              <a:rPr lang="en-GB" smtClean="0"/>
              <a:t>Click to edit Master title style</a:t>
            </a:r>
            <a:endParaRPr lang="en-US"/>
          </a:p>
        </p:txBody>
      </p:sp>
      <p:sp>
        <p:nvSpPr>
          <p:cNvPr id="3" name="Content Placeholder 2"/>
          <p:cNvSpPr>
            <a:spLocks noGrp="1"/>
          </p:cNvSpPr>
          <p:nvPr>
            <p:ph idx="1"/>
          </p:nvPr>
        </p:nvSpPr>
        <p:spPr>
          <a:xfrm>
            <a:off x="3575051" y="272563"/>
            <a:ext cx="5111750" cy="5853479"/>
          </a:xfrm>
          <a:prstGeom prst="rect">
            <a:avLst/>
          </a:prstGeom>
        </p:spPr>
        <p:txBody>
          <a:bodyPr vert="horz" lIns="185393" tIns="92698" rIns="185393" bIns="92698"/>
          <a:lstStyle>
            <a:lvl1pPr>
              <a:defRPr sz="2736"/>
            </a:lvl1pPr>
            <a:lvl2pPr>
              <a:defRPr sz="2437"/>
            </a:lvl2pPr>
            <a:lvl3pPr>
              <a:defRPr sz="2095"/>
            </a:lvl3pPr>
            <a:lvl4pPr>
              <a:defRPr sz="1795"/>
            </a:lvl4pPr>
            <a:lvl5pPr>
              <a:defRPr sz="1795"/>
            </a:lvl5pPr>
            <a:lvl6pPr>
              <a:defRPr sz="1795"/>
            </a:lvl6pPr>
            <a:lvl7pPr>
              <a:defRPr sz="1795"/>
            </a:lvl7pPr>
            <a:lvl8pPr>
              <a:defRPr sz="1795"/>
            </a:lvl8pPr>
            <a:lvl9pPr>
              <a:defRPr sz="1795"/>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435346"/>
            <a:ext cx="3007784" cy="4690695"/>
          </a:xfrm>
          <a:prstGeom prst="rect">
            <a:avLst/>
          </a:prstGeom>
        </p:spPr>
        <p:txBody>
          <a:bodyPr vert="horz" lIns="185393" tIns="92698" rIns="185393" bIns="92698"/>
          <a:lstStyle>
            <a:lvl1pPr marL="0" indent="0">
              <a:buNone/>
              <a:defRPr sz="1154"/>
            </a:lvl1pPr>
            <a:lvl2pPr marL="396279" indent="0">
              <a:buNone/>
              <a:defRPr sz="1069"/>
            </a:lvl2pPr>
            <a:lvl3pPr marL="792558" indent="0">
              <a:buNone/>
              <a:defRPr sz="855"/>
            </a:lvl3pPr>
            <a:lvl4pPr marL="1188839" indent="0">
              <a:buNone/>
              <a:defRPr sz="727"/>
            </a:lvl4pPr>
            <a:lvl5pPr marL="1585118" indent="0">
              <a:buNone/>
              <a:defRPr sz="727"/>
            </a:lvl5pPr>
            <a:lvl6pPr marL="1981397" indent="0">
              <a:buNone/>
              <a:defRPr sz="727"/>
            </a:lvl6pPr>
            <a:lvl7pPr marL="2377676" indent="0">
              <a:buNone/>
              <a:defRPr sz="727"/>
            </a:lvl7pPr>
            <a:lvl8pPr marL="2773956" indent="0">
              <a:buNone/>
              <a:defRPr sz="727"/>
            </a:lvl8pPr>
            <a:lvl9pPr marL="3170234" indent="0">
              <a:buNone/>
              <a:defRPr sz="727"/>
            </a:lvl9pPr>
          </a:lstStyle>
          <a:p>
            <a:pPr lvl="0"/>
            <a:r>
              <a:rPr lang="en-GB" smtClean="0"/>
              <a:t>Click to edit Master text styles</a:t>
            </a:r>
          </a:p>
        </p:txBody>
      </p:sp>
    </p:spTree>
    <p:extLst>
      <p:ext uri="{BB962C8B-B14F-4D97-AF65-F5344CB8AC3E}">
        <p14:creationId xmlns:p14="http://schemas.microsoft.com/office/powerpoint/2010/main" val="2961712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8" y="4800602"/>
            <a:ext cx="5486400" cy="567104"/>
          </a:xfrm>
          <a:prstGeom prst="rect">
            <a:avLst/>
          </a:prstGeom>
        </p:spPr>
        <p:txBody>
          <a:bodyPr vert="horz" lIns="185393" tIns="92698" rIns="185393" bIns="92698" anchor="b"/>
          <a:lstStyle>
            <a:lvl1pPr algn="l">
              <a:defRPr sz="1795" b="1"/>
            </a:lvl1pPr>
          </a:lstStyle>
          <a:p>
            <a:r>
              <a:rPr lang="en-GB" smtClean="0"/>
              <a:t>Click to edit Master title style</a:t>
            </a:r>
            <a:endParaRPr lang="en-US"/>
          </a:p>
        </p:txBody>
      </p:sp>
      <p:sp>
        <p:nvSpPr>
          <p:cNvPr id="3" name="Picture Placeholder 2"/>
          <p:cNvSpPr>
            <a:spLocks noGrp="1"/>
          </p:cNvSpPr>
          <p:nvPr>
            <p:ph type="pic" idx="1"/>
          </p:nvPr>
        </p:nvSpPr>
        <p:spPr>
          <a:xfrm>
            <a:off x="1792818" y="613264"/>
            <a:ext cx="5486400" cy="4114800"/>
          </a:xfrm>
          <a:prstGeom prst="rect">
            <a:avLst/>
          </a:prstGeom>
        </p:spPr>
        <p:txBody>
          <a:bodyPr vert="horz" lIns="185393" tIns="92698" rIns="185393" bIns="92698"/>
          <a:lstStyle>
            <a:lvl1pPr marL="0" indent="0">
              <a:buNone/>
              <a:defRPr sz="2736"/>
            </a:lvl1pPr>
            <a:lvl2pPr marL="396279" indent="0">
              <a:buNone/>
              <a:defRPr sz="2437"/>
            </a:lvl2pPr>
            <a:lvl3pPr marL="792558" indent="0">
              <a:buNone/>
              <a:defRPr sz="2095"/>
            </a:lvl3pPr>
            <a:lvl4pPr marL="1188839" indent="0">
              <a:buNone/>
              <a:defRPr sz="1795"/>
            </a:lvl4pPr>
            <a:lvl5pPr marL="1585118" indent="0">
              <a:buNone/>
              <a:defRPr sz="1795"/>
            </a:lvl5pPr>
            <a:lvl6pPr marL="1981397" indent="0">
              <a:buNone/>
              <a:defRPr sz="1795"/>
            </a:lvl6pPr>
            <a:lvl7pPr marL="2377676" indent="0">
              <a:buNone/>
              <a:defRPr sz="1795"/>
            </a:lvl7pPr>
            <a:lvl8pPr marL="2773956" indent="0">
              <a:buNone/>
              <a:defRPr sz="1795"/>
            </a:lvl8pPr>
            <a:lvl9pPr marL="3170234" indent="0">
              <a:buNone/>
              <a:defRPr sz="1795"/>
            </a:lvl9pPr>
          </a:lstStyle>
          <a:p>
            <a:pPr lvl="0"/>
            <a:endParaRPr lang="en-US" noProof="0" smtClean="0"/>
          </a:p>
        </p:txBody>
      </p:sp>
      <p:sp>
        <p:nvSpPr>
          <p:cNvPr id="4" name="Text Placeholder 3"/>
          <p:cNvSpPr>
            <a:spLocks noGrp="1"/>
          </p:cNvSpPr>
          <p:nvPr>
            <p:ph type="body" sz="half" idx="2"/>
          </p:nvPr>
        </p:nvSpPr>
        <p:spPr>
          <a:xfrm>
            <a:off x="1792818" y="5367705"/>
            <a:ext cx="5486400" cy="804496"/>
          </a:xfrm>
          <a:prstGeom prst="rect">
            <a:avLst/>
          </a:prstGeom>
        </p:spPr>
        <p:txBody>
          <a:bodyPr vert="horz" lIns="185393" tIns="92698" rIns="185393" bIns="92698"/>
          <a:lstStyle>
            <a:lvl1pPr marL="0" indent="0">
              <a:buNone/>
              <a:defRPr sz="1154"/>
            </a:lvl1pPr>
            <a:lvl2pPr marL="396279" indent="0">
              <a:buNone/>
              <a:defRPr sz="1069"/>
            </a:lvl2pPr>
            <a:lvl3pPr marL="792558" indent="0">
              <a:buNone/>
              <a:defRPr sz="855"/>
            </a:lvl3pPr>
            <a:lvl4pPr marL="1188839" indent="0">
              <a:buNone/>
              <a:defRPr sz="727"/>
            </a:lvl4pPr>
            <a:lvl5pPr marL="1585118" indent="0">
              <a:buNone/>
              <a:defRPr sz="727"/>
            </a:lvl5pPr>
            <a:lvl6pPr marL="1981397" indent="0">
              <a:buNone/>
              <a:defRPr sz="727"/>
            </a:lvl6pPr>
            <a:lvl7pPr marL="2377676" indent="0">
              <a:buNone/>
              <a:defRPr sz="727"/>
            </a:lvl7pPr>
            <a:lvl8pPr marL="2773956" indent="0">
              <a:buNone/>
              <a:defRPr sz="727"/>
            </a:lvl8pPr>
            <a:lvl9pPr marL="3170234" indent="0">
              <a:buNone/>
              <a:defRPr sz="727"/>
            </a:lvl9pPr>
          </a:lstStyle>
          <a:p>
            <a:pPr lvl="0"/>
            <a:r>
              <a:rPr lang="en-GB" smtClean="0"/>
              <a:t>Click to edit Master text styles</a:t>
            </a:r>
          </a:p>
        </p:txBody>
      </p:sp>
    </p:spTree>
    <p:extLst>
      <p:ext uri="{BB962C8B-B14F-4D97-AF65-F5344CB8AC3E}">
        <p14:creationId xmlns:p14="http://schemas.microsoft.com/office/powerpoint/2010/main" val="1197881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60"/>
            <a:ext cx="8229600" cy="1143000"/>
          </a:xfrm>
          <a:prstGeom prst="rect">
            <a:avLst/>
          </a:prstGeom>
        </p:spPr>
        <p:txBody>
          <a:bodyPr vert="horz" lIns="185393" tIns="92698" rIns="185393" bIns="92698"/>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841"/>
          </a:xfrm>
          <a:prstGeom prst="rect">
            <a:avLst/>
          </a:prstGeom>
        </p:spPr>
        <p:txBody>
          <a:bodyPr vert="eaVert" lIns="185393" tIns="92698" rIns="185393" bIns="92698"/>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048221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905450"/>
            <a:ext cx="8229600" cy="1143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4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body" idx="1"/>
          </p:nvPr>
        </p:nvSpPr>
        <p:spPr>
          <a:xfrm>
            <a:off x="457200" y="2048450"/>
            <a:ext cx="8229600" cy="407771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2"/>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2"/>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2"/>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2"/>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2"/>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lvl="0" indent="0" algn="l" rtl="0">
              <a:spcBef>
                <a:spcPts val="0"/>
              </a:spcBef>
              <a:buNone/>
              <a:defRPr sz="14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GB"/>
          </a:p>
        </p:txBody>
      </p:sp>
      <p:sp>
        <p:nvSpPr>
          <p:cNvPr id="21"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lvl="0" indent="0" algn="ctr" rtl="0">
              <a:spcBef>
                <a:spcPts val="0"/>
              </a:spcBef>
              <a:buNone/>
              <a:defRPr sz="14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GB"/>
          </a:p>
        </p:txBody>
      </p:sp>
      <p:sp>
        <p:nvSpPr>
          <p:cNvPr id="22"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algn="r">
              <a:defRPr sz="1400"/>
            </a:lvl1p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a:t>
            </a:fld>
            <a:endParaRPr lang="en-GB">
              <a:solidFill>
                <a:srgbClr val="027A9A"/>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60"/>
            <a:ext cx="2057400" cy="5851280"/>
          </a:xfrm>
          <a:prstGeom prst="rect">
            <a:avLst/>
          </a:prstGeom>
        </p:spPr>
        <p:txBody>
          <a:bodyPr vert="eaVert" lIns="185393" tIns="92698" rIns="185393" bIns="92698"/>
          <a:lstStyle/>
          <a:p>
            <a:r>
              <a:rPr lang="en-GB" smtClean="0"/>
              <a:t>Click to edit Master title style</a:t>
            </a:r>
            <a:endParaRPr lang="en-US"/>
          </a:p>
        </p:txBody>
      </p:sp>
      <p:sp>
        <p:nvSpPr>
          <p:cNvPr id="3" name="Vertical Text Placeholder 2"/>
          <p:cNvSpPr>
            <a:spLocks noGrp="1"/>
          </p:cNvSpPr>
          <p:nvPr>
            <p:ph type="body" orient="vert" idx="1"/>
          </p:nvPr>
        </p:nvSpPr>
        <p:spPr>
          <a:xfrm>
            <a:off x="457201" y="274760"/>
            <a:ext cx="5969000" cy="5851280"/>
          </a:xfrm>
          <a:prstGeom prst="rect">
            <a:avLst/>
          </a:prstGeom>
        </p:spPr>
        <p:txBody>
          <a:bodyPr vert="eaVert" lIns="185393" tIns="92698" rIns="185393" bIns="92698"/>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976750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 y="216675"/>
            <a:ext cx="2175882" cy="82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bwMode="auto">
          <a:xfrm>
            <a:off x="406400" y="2210167"/>
            <a:ext cx="8229600" cy="1828800"/>
          </a:xfrm>
          <a:prstGeom prst="rect">
            <a:avLst/>
          </a:prstGeom>
          <a:noFill/>
          <a:ln>
            <a:miter lim="800000"/>
            <a:headEnd/>
            <a:tailEnd/>
          </a:ln>
        </p:spPr>
        <p:txBody>
          <a:bodyPr vert="horz" wrap="square" lIns="185393" tIns="92698" rIns="185393" bIns="92698" numCol="1" anchor="ctr" anchorCtr="0" compatLnSpc="1">
            <a:prstTxWarp prst="textNoShape">
              <a:avLst/>
            </a:prstTxWarp>
          </a:bodyPr>
          <a:lstStyle>
            <a:lvl1pPr>
              <a:defRPr sz="6199"/>
            </a:lvl1pPr>
          </a:lstStyle>
          <a:p>
            <a:r>
              <a:rPr lang="en-US"/>
              <a:t>Click to edit Master title style</a:t>
            </a:r>
          </a:p>
        </p:txBody>
      </p:sp>
      <p:sp>
        <p:nvSpPr>
          <p:cNvPr id="4099" name="Rectangle 3"/>
          <p:cNvSpPr>
            <a:spLocks noGrp="1" noChangeArrowheads="1"/>
          </p:cNvSpPr>
          <p:nvPr>
            <p:ph type="subTitle" idx="1"/>
          </p:nvPr>
        </p:nvSpPr>
        <p:spPr bwMode="auto">
          <a:xfrm>
            <a:off x="406400" y="4876435"/>
            <a:ext cx="8229600" cy="1067166"/>
          </a:xfrm>
          <a:prstGeom prst="rect">
            <a:avLst/>
          </a:prstGeom>
          <a:noFill/>
          <a:ln>
            <a:miter lim="800000"/>
            <a:headEnd/>
            <a:tailEnd/>
          </a:ln>
        </p:spPr>
        <p:txBody>
          <a:bodyPr vert="horz" wrap="square" lIns="185393" tIns="92698" rIns="185393" bIns="92698" numCol="1" anchor="t" anchorCtr="0" compatLnSpc="1">
            <a:prstTxWarp prst="textNoShape">
              <a:avLst/>
            </a:prstTxWarp>
          </a:bodyPr>
          <a:lstStyle>
            <a:lvl1pPr marL="0" indent="0">
              <a:spcBef>
                <a:spcPct val="0"/>
              </a:spcBef>
              <a:buFontTx/>
              <a:buNone/>
              <a:defRPr sz="3762"/>
            </a:lvl1pPr>
          </a:lstStyle>
          <a:p>
            <a:r>
              <a:rPr lang="en-US"/>
              <a:t>Click to edit Master subtitle style</a:t>
            </a:r>
          </a:p>
        </p:txBody>
      </p:sp>
    </p:spTree>
    <p:extLst>
      <p:ext uri="{BB962C8B-B14F-4D97-AF65-F5344CB8AC3E}">
        <p14:creationId xmlns:p14="http://schemas.microsoft.com/office/powerpoint/2010/main" val="1595715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60"/>
            <a:ext cx="8229600" cy="1143000"/>
          </a:xfrm>
          <a:prstGeom prst="rect">
            <a:avLst/>
          </a:prstGeom>
        </p:spPr>
        <p:txBody>
          <a:bodyPr vert="horz" lIns="185393" tIns="92698" rIns="185393" bIns="92698"/>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841"/>
          </a:xfrm>
          <a:prstGeom prst="rect">
            <a:avLst/>
          </a:prstGeom>
        </p:spPr>
        <p:txBody>
          <a:bodyPr vert="horz" lIns="185393" tIns="92698" rIns="185393" bIns="92698"/>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564086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4" y="4407146"/>
            <a:ext cx="7772400" cy="1361708"/>
          </a:xfrm>
          <a:prstGeom prst="rect">
            <a:avLst/>
          </a:prstGeom>
        </p:spPr>
        <p:txBody>
          <a:bodyPr vert="horz" lIns="185393" tIns="92698" rIns="185393" bIns="92698" anchor="t"/>
          <a:lstStyle>
            <a:lvl1pPr algn="l">
              <a:defRPr sz="3463" b="1" cap="all"/>
            </a:lvl1pPr>
          </a:lstStyle>
          <a:p>
            <a:r>
              <a:rPr lang="en-GB" smtClean="0"/>
              <a:t>Click to edit Master title style</a:t>
            </a:r>
            <a:endParaRPr lang="en-US"/>
          </a:p>
        </p:txBody>
      </p:sp>
      <p:sp>
        <p:nvSpPr>
          <p:cNvPr id="3" name="Text Placeholder 2"/>
          <p:cNvSpPr>
            <a:spLocks noGrp="1"/>
          </p:cNvSpPr>
          <p:nvPr>
            <p:ph type="body" idx="1"/>
          </p:nvPr>
        </p:nvSpPr>
        <p:spPr>
          <a:xfrm>
            <a:off x="721784" y="2906958"/>
            <a:ext cx="7772400" cy="1500187"/>
          </a:xfrm>
          <a:prstGeom prst="rect">
            <a:avLst/>
          </a:prstGeom>
        </p:spPr>
        <p:txBody>
          <a:bodyPr vert="horz" lIns="185393" tIns="92698" rIns="185393" bIns="92698" anchor="b"/>
          <a:lstStyle>
            <a:lvl1pPr marL="0" indent="0">
              <a:buNone/>
              <a:defRPr sz="1795"/>
            </a:lvl1pPr>
            <a:lvl2pPr marL="396279" indent="0">
              <a:buNone/>
              <a:defRPr sz="1582"/>
            </a:lvl2pPr>
            <a:lvl3pPr marL="792558" indent="0">
              <a:buNone/>
              <a:defRPr sz="1368"/>
            </a:lvl3pPr>
            <a:lvl4pPr marL="1188839" indent="0">
              <a:buNone/>
              <a:defRPr sz="1154"/>
            </a:lvl4pPr>
            <a:lvl5pPr marL="1585118" indent="0">
              <a:buNone/>
              <a:defRPr sz="1154"/>
            </a:lvl5pPr>
            <a:lvl6pPr marL="1981397" indent="0">
              <a:buNone/>
              <a:defRPr sz="1154"/>
            </a:lvl6pPr>
            <a:lvl7pPr marL="2377676" indent="0">
              <a:buNone/>
              <a:defRPr sz="1154"/>
            </a:lvl7pPr>
            <a:lvl8pPr marL="2773956" indent="0">
              <a:buNone/>
              <a:defRPr sz="1154"/>
            </a:lvl8pPr>
            <a:lvl9pPr marL="3170234" indent="0">
              <a:buNone/>
              <a:defRPr sz="1154"/>
            </a:lvl9pPr>
          </a:lstStyle>
          <a:p>
            <a:pPr lvl="0"/>
            <a:r>
              <a:rPr lang="en-GB" smtClean="0"/>
              <a:t>Click to edit Master text styles</a:t>
            </a:r>
          </a:p>
        </p:txBody>
      </p:sp>
    </p:spTree>
    <p:extLst>
      <p:ext uri="{BB962C8B-B14F-4D97-AF65-F5344CB8AC3E}">
        <p14:creationId xmlns:p14="http://schemas.microsoft.com/office/powerpoint/2010/main" val="193426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60"/>
            <a:ext cx="8229600" cy="1143000"/>
          </a:xfrm>
          <a:prstGeom prst="rect">
            <a:avLst/>
          </a:prstGeom>
        </p:spPr>
        <p:txBody>
          <a:bodyPr vert="horz" lIns="185393" tIns="92698" rIns="185393" bIns="92698"/>
          <a:lstStyle/>
          <a:p>
            <a:r>
              <a:rPr lang="en-GB" smtClean="0"/>
              <a:t>Click to edit Master title style</a:t>
            </a:r>
            <a:endParaRPr lang="en-US"/>
          </a:p>
        </p:txBody>
      </p:sp>
      <p:sp>
        <p:nvSpPr>
          <p:cNvPr id="3" name="Content Placeholder 2"/>
          <p:cNvSpPr>
            <a:spLocks noGrp="1"/>
          </p:cNvSpPr>
          <p:nvPr>
            <p:ph sz="half" idx="1"/>
          </p:nvPr>
        </p:nvSpPr>
        <p:spPr>
          <a:xfrm>
            <a:off x="457200" y="1600200"/>
            <a:ext cx="4013200" cy="4525841"/>
          </a:xfrm>
          <a:prstGeom prst="rect">
            <a:avLst/>
          </a:prstGeom>
        </p:spPr>
        <p:txBody>
          <a:bodyPr vert="horz" lIns="185393" tIns="92698" rIns="185393" bIns="92698"/>
          <a:lstStyle>
            <a:lvl1pPr>
              <a:defRPr sz="2437"/>
            </a:lvl1pPr>
            <a:lvl2pPr>
              <a:defRPr sz="2095"/>
            </a:lvl2pPr>
            <a:lvl3pPr>
              <a:defRPr sz="1795"/>
            </a:lvl3pPr>
            <a:lvl4pPr>
              <a:defRPr sz="1582"/>
            </a:lvl4pPr>
            <a:lvl5pPr>
              <a:defRPr sz="1582"/>
            </a:lvl5pPr>
            <a:lvl6pPr>
              <a:defRPr sz="1582"/>
            </a:lvl6pPr>
            <a:lvl7pPr>
              <a:defRPr sz="1582"/>
            </a:lvl7pPr>
            <a:lvl8pPr>
              <a:defRPr sz="1582"/>
            </a:lvl8pPr>
            <a:lvl9pPr>
              <a:defRPr sz="1582"/>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73600" y="1600200"/>
            <a:ext cx="4013200" cy="4525841"/>
          </a:xfrm>
          <a:prstGeom prst="rect">
            <a:avLst/>
          </a:prstGeom>
        </p:spPr>
        <p:txBody>
          <a:bodyPr vert="horz" lIns="185393" tIns="92698" rIns="185393" bIns="92698"/>
          <a:lstStyle>
            <a:lvl1pPr>
              <a:defRPr sz="2437"/>
            </a:lvl1pPr>
            <a:lvl2pPr>
              <a:defRPr sz="2095"/>
            </a:lvl2pPr>
            <a:lvl3pPr>
              <a:defRPr sz="1795"/>
            </a:lvl3pPr>
            <a:lvl4pPr>
              <a:defRPr sz="1582"/>
            </a:lvl4pPr>
            <a:lvl5pPr>
              <a:defRPr sz="1582"/>
            </a:lvl5pPr>
            <a:lvl6pPr>
              <a:defRPr sz="1582"/>
            </a:lvl6pPr>
            <a:lvl7pPr>
              <a:defRPr sz="1582"/>
            </a:lvl7pPr>
            <a:lvl8pPr>
              <a:defRPr sz="1582"/>
            </a:lvl8pPr>
            <a:lvl9pPr>
              <a:defRPr sz="1582"/>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628009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60"/>
            <a:ext cx="8229600" cy="1143000"/>
          </a:xfrm>
          <a:prstGeom prst="rect">
            <a:avLst/>
          </a:prstGeom>
        </p:spPr>
        <p:txBody>
          <a:bodyPr vert="horz" lIns="185393" tIns="92698" rIns="185393" bIns="92698"/>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2" y="1535358"/>
            <a:ext cx="4040717" cy="639641"/>
          </a:xfrm>
          <a:prstGeom prst="rect">
            <a:avLst/>
          </a:prstGeom>
        </p:spPr>
        <p:txBody>
          <a:bodyPr vert="horz" lIns="185393" tIns="92698" rIns="185393" bIns="92698" anchor="b"/>
          <a:lstStyle>
            <a:lvl1pPr marL="0" indent="0">
              <a:buNone/>
              <a:defRPr sz="2095" b="1"/>
            </a:lvl1pPr>
            <a:lvl2pPr marL="396279" indent="0">
              <a:buNone/>
              <a:defRPr sz="1795" b="1"/>
            </a:lvl2pPr>
            <a:lvl3pPr marL="792558" indent="0">
              <a:buNone/>
              <a:defRPr sz="1582" b="1"/>
            </a:lvl3pPr>
            <a:lvl4pPr marL="1188839" indent="0">
              <a:buNone/>
              <a:defRPr sz="1368" b="1"/>
            </a:lvl4pPr>
            <a:lvl5pPr marL="1585118" indent="0">
              <a:buNone/>
              <a:defRPr sz="1368" b="1"/>
            </a:lvl5pPr>
            <a:lvl6pPr marL="1981397" indent="0">
              <a:buNone/>
              <a:defRPr sz="1368" b="1"/>
            </a:lvl6pPr>
            <a:lvl7pPr marL="2377676" indent="0">
              <a:buNone/>
              <a:defRPr sz="1368" b="1"/>
            </a:lvl7pPr>
            <a:lvl8pPr marL="2773956" indent="0">
              <a:buNone/>
              <a:defRPr sz="1368" b="1"/>
            </a:lvl8pPr>
            <a:lvl9pPr marL="3170234" indent="0">
              <a:buNone/>
              <a:defRPr sz="1368" b="1"/>
            </a:lvl9pPr>
          </a:lstStyle>
          <a:p>
            <a:pPr lvl="0"/>
            <a:r>
              <a:rPr lang="en-GB" smtClean="0"/>
              <a:t>Click to edit Master text styles</a:t>
            </a:r>
          </a:p>
        </p:txBody>
      </p:sp>
      <p:sp>
        <p:nvSpPr>
          <p:cNvPr id="4" name="Content Placeholder 3"/>
          <p:cNvSpPr>
            <a:spLocks noGrp="1"/>
          </p:cNvSpPr>
          <p:nvPr>
            <p:ph sz="half" idx="2"/>
          </p:nvPr>
        </p:nvSpPr>
        <p:spPr>
          <a:xfrm>
            <a:off x="457202" y="2174998"/>
            <a:ext cx="4040717" cy="3951042"/>
          </a:xfrm>
          <a:prstGeom prst="rect">
            <a:avLst/>
          </a:prstGeom>
        </p:spPr>
        <p:txBody>
          <a:bodyPr vert="horz" lIns="185393" tIns="92698" rIns="185393" bIns="92698"/>
          <a:lstStyle>
            <a:lvl1pPr>
              <a:defRPr sz="2095"/>
            </a:lvl1pPr>
            <a:lvl2pPr>
              <a:defRPr sz="1795"/>
            </a:lvl2pPr>
            <a:lvl3pPr>
              <a:defRPr sz="1582"/>
            </a:lvl3pPr>
            <a:lvl4pPr>
              <a:defRPr sz="1368"/>
            </a:lvl4pPr>
            <a:lvl5pPr>
              <a:defRPr sz="1368"/>
            </a:lvl5pPr>
            <a:lvl6pPr>
              <a:defRPr sz="1368"/>
            </a:lvl6pPr>
            <a:lvl7pPr>
              <a:defRPr sz="1368"/>
            </a:lvl7pPr>
            <a:lvl8pPr>
              <a:defRPr sz="1368"/>
            </a:lvl8pPr>
            <a:lvl9pPr>
              <a:defRPr sz="1368"/>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6085" y="1535358"/>
            <a:ext cx="4040716" cy="639641"/>
          </a:xfrm>
          <a:prstGeom prst="rect">
            <a:avLst/>
          </a:prstGeom>
        </p:spPr>
        <p:txBody>
          <a:bodyPr vert="horz" lIns="185393" tIns="92698" rIns="185393" bIns="92698" anchor="b"/>
          <a:lstStyle>
            <a:lvl1pPr marL="0" indent="0">
              <a:buNone/>
              <a:defRPr sz="2095" b="1"/>
            </a:lvl1pPr>
            <a:lvl2pPr marL="396279" indent="0">
              <a:buNone/>
              <a:defRPr sz="1795" b="1"/>
            </a:lvl2pPr>
            <a:lvl3pPr marL="792558" indent="0">
              <a:buNone/>
              <a:defRPr sz="1582" b="1"/>
            </a:lvl3pPr>
            <a:lvl4pPr marL="1188839" indent="0">
              <a:buNone/>
              <a:defRPr sz="1368" b="1"/>
            </a:lvl4pPr>
            <a:lvl5pPr marL="1585118" indent="0">
              <a:buNone/>
              <a:defRPr sz="1368" b="1"/>
            </a:lvl5pPr>
            <a:lvl6pPr marL="1981397" indent="0">
              <a:buNone/>
              <a:defRPr sz="1368" b="1"/>
            </a:lvl6pPr>
            <a:lvl7pPr marL="2377676" indent="0">
              <a:buNone/>
              <a:defRPr sz="1368" b="1"/>
            </a:lvl7pPr>
            <a:lvl8pPr marL="2773956" indent="0">
              <a:buNone/>
              <a:defRPr sz="1368" b="1"/>
            </a:lvl8pPr>
            <a:lvl9pPr marL="3170234" indent="0">
              <a:buNone/>
              <a:defRPr sz="1368" b="1"/>
            </a:lvl9pPr>
          </a:lstStyle>
          <a:p>
            <a:pPr lvl="0"/>
            <a:r>
              <a:rPr lang="en-GB" smtClean="0"/>
              <a:t>Click to edit Master text styles</a:t>
            </a:r>
          </a:p>
        </p:txBody>
      </p:sp>
      <p:sp>
        <p:nvSpPr>
          <p:cNvPr id="6" name="Content Placeholder 5"/>
          <p:cNvSpPr>
            <a:spLocks noGrp="1"/>
          </p:cNvSpPr>
          <p:nvPr>
            <p:ph sz="quarter" idx="4"/>
          </p:nvPr>
        </p:nvSpPr>
        <p:spPr>
          <a:xfrm>
            <a:off x="4646085" y="2174998"/>
            <a:ext cx="4040716" cy="3951042"/>
          </a:xfrm>
          <a:prstGeom prst="rect">
            <a:avLst/>
          </a:prstGeom>
        </p:spPr>
        <p:txBody>
          <a:bodyPr vert="horz" lIns="185393" tIns="92698" rIns="185393" bIns="92698"/>
          <a:lstStyle>
            <a:lvl1pPr>
              <a:defRPr sz="2095"/>
            </a:lvl1pPr>
            <a:lvl2pPr>
              <a:defRPr sz="1795"/>
            </a:lvl2pPr>
            <a:lvl3pPr>
              <a:defRPr sz="1582"/>
            </a:lvl3pPr>
            <a:lvl4pPr>
              <a:defRPr sz="1368"/>
            </a:lvl4pPr>
            <a:lvl5pPr>
              <a:defRPr sz="1368"/>
            </a:lvl5pPr>
            <a:lvl6pPr>
              <a:defRPr sz="1368"/>
            </a:lvl6pPr>
            <a:lvl7pPr>
              <a:defRPr sz="1368"/>
            </a:lvl7pPr>
            <a:lvl8pPr>
              <a:defRPr sz="1368"/>
            </a:lvl8pPr>
            <a:lvl9pPr>
              <a:defRPr sz="1368"/>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5579631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60"/>
            <a:ext cx="8229600" cy="1143000"/>
          </a:xfrm>
          <a:prstGeom prst="rect">
            <a:avLst/>
          </a:prstGeom>
        </p:spPr>
        <p:txBody>
          <a:bodyPr vert="horz" lIns="185393" tIns="92698" rIns="185393" bIns="92698"/>
          <a:lstStyle/>
          <a:p>
            <a:r>
              <a:rPr lang="en-GB" smtClean="0"/>
              <a:t>Click to edit Master title style</a:t>
            </a:r>
            <a:endParaRPr lang="en-US"/>
          </a:p>
        </p:txBody>
      </p:sp>
    </p:spTree>
    <p:extLst>
      <p:ext uri="{BB962C8B-B14F-4D97-AF65-F5344CB8AC3E}">
        <p14:creationId xmlns:p14="http://schemas.microsoft.com/office/powerpoint/2010/main" val="3863088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134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2563"/>
            <a:ext cx="3007784" cy="1162782"/>
          </a:xfrm>
          <a:prstGeom prst="rect">
            <a:avLst/>
          </a:prstGeom>
        </p:spPr>
        <p:txBody>
          <a:bodyPr vert="horz" lIns="185393" tIns="92698" rIns="185393" bIns="92698" anchor="b"/>
          <a:lstStyle>
            <a:lvl1pPr algn="l">
              <a:defRPr sz="1795" b="1"/>
            </a:lvl1pPr>
          </a:lstStyle>
          <a:p>
            <a:r>
              <a:rPr lang="en-GB" smtClean="0"/>
              <a:t>Click to edit Master title style</a:t>
            </a:r>
            <a:endParaRPr lang="en-US"/>
          </a:p>
        </p:txBody>
      </p:sp>
      <p:sp>
        <p:nvSpPr>
          <p:cNvPr id="3" name="Content Placeholder 2"/>
          <p:cNvSpPr>
            <a:spLocks noGrp="1"/>
          </p:cNvSpPr>
          <p:nvPr>
            <p:ph idx="1"/>
          </p:nvPr>
        </p:nvSpPr>
        <p:spPr>
          <a:xfrm>
            <a:off x="3575051" y="272563"/>
            <a:ext cx="5111750" cy="5853479"/>
          </a:xfrm>
          <a:prstGeom prst="rect">
            <a:avLst/>
          </a:prstGeom>
        </p:spPr>
        <p:txBody>
          <a:bodyPr vert="horz" lIns="185393" tIns="92698" rIns="185393" bIns="92698"/>
          <a:lstStyle>
            <a:lvl1pPr>
              <a:defRPr sz="2736"/>
            </a:lvl1pPr>
            <a:lvl2pPr>
              <a:defRPr sz="2437"/>
            </a:lvl2pPr>
            <a:lvl3pPr>
              <a:defRPr sz="2095"/>
            </a:lvl3pPr>
            <a:lvl4pPr>
              <a:defRPr sz="1795"/>
            </a:lvl4pPr>
            <a:lvl5pPr>
              <a:defRPr sz="1795"/>
            </a:lvl5pPr>
            <a:lvl6pPr>
              <a:defRPr sz="1795"/>
            </a:lvl6pPr>
            <a:lvl7pPr>
              <a:defRPr sz="1795"/>
            </a:lvl7pPr>
            <a:lvl8pPr>
              <a:defRPr sz="1795"/>
            </a:lvl8pPr>
            <a:lvl9pPr>
              <a:defRPr sz="1795"/>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435346"/>
            <a:ext cx="3007784" cy="4690695"/>
          </a:xfrm>
          <a:prstGeom prst="rect">
            <a:avLst/>
          </a:prstGeom>
        </p:spPr>
        <p:txBody>
          <a:bodyPr vert="horz" lIns="185393" tIns="92698" rIns="185393" bIns="92698"/>
          <a:lstStyle>
            <a:lvl1pPr marL="0" indent="0">
              <a:buNone/>
              <a:defRPr sz="1154"/>
            </a:lvl1pPr>
            <a:lvl2pPr marL="396279" indent="0">
              <a:buNone/>
              <a:defRPr sz="1069"/>
            </a:lvl2pPr>
            <a:lvl3pPr marL="792558" indent="0">
              <a:buNone/>
              <a:defRPr sz="855"/>
            </a:lvl3pPr>
            <a:lvl4pPr marL="1188839" indent="0">
              <a:buNone/>
              <a:defRPr sz="727"/>
            </a:lvl4pPr>
            <a:lvl5pPr marL="1585118" indent="0">
              <a:buNone/>
              <a:defRPr sz="727"/>
            </a:lvl5pPr>
            <a:lvl6pPr marL="1981397" indent="0">
              <a:buNone/>
              <a:defRPr sz="727"/>
            </a:lvl6pPr>
            <a:lvl7pPr marL="2377676" indent="0">
              <a:buNone/>
              <a:defRPr sz="727"/>
            </a:lvl7pPr>
            <a:lvl8pPr marL="2773956" indent="0">
              <a:buNone/>
              <a:defRPr sz="727"/>
            </a:lvl8pPr>
            <a:lvl9pPr marL="3170234" indent="0">
              <a:buNone/>
              <a:defRPr sz="727"/>
            </a:lvl9pPr>
          </a:lstStyle>
          <a:p>
            <a:pPr lvl="0"/>
            <a:r>
              <a:rPr lang="en-GB" smtClean="0"/>
              <a:t>Click to edit Master text styles</a:t>
            </a:r>
          </a:p>
        </p:txBody>
      </p:sp>
    </p:spTree>
    <p:extLst>
      <p:ext uri="{BB962C8B-B14F-4D97-AF65-F5344CB8AC3E}">
        <p14:creationId xmlns:p14="http://schemas.microsoft.com/office/powerpoint/2010/main" val="3070851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8" y="4800602"/>
            <a:ext cx="5486400" cy="567104"/>
          </a:xfrm>
          <a:prstGeom prst="rect">
            <a:avLst/>
          </a:prstGeom>
        </p:spPr>
        <p:txBody>
          <a:bodyPr vert="horz" lIns="185393" tIns="92698" rIns="185393" bIns="92698" anchor="b"/>
          <a:lstStyle>
            <a:lvl1pPr algn="l">
              <a:defRPr sz="1795" b="1"/>
            </a:lvl1pPr>
          </a:lstStyle>
          <a:p>
            <a:r>
              <a:rPr lang="en-GB" smtClean="0"/>
              <a:t>Click to edit Master title style</a:t>
            </a:r>
            <a:endParaRPr lang="en-US"/>
          </a:p>
        </p:txBody>
      </p:sp>
      <p:sp>
        <p:nvSpPr>
          <p:cNvPr id="3" name="Picture Placeholder 2"/>
          <p:cNvSpPr>
            <a:spLocks noGrp="1"/>
          </p:cNvSpPr>
          <p:nvPr>
            <p:ph type="pic" idx="1"/>
          </p:nvPr>
        </p:nvSpPr>
        <p:spPr>
          <a:xfrm>
            <a:off x="1792818" y="613264"/>
            <a:ext cx="5486400" cy="4114800"/>
          </a:xfrm>
          <a:prstGeom prst="rect">
            <a:avLst/>
          </a:prstGeom>
        </p:spPr>
        <p:txBody>
          <a:bodyPr vert="horz" lIns="185393" tIns="92698" rIns="185393" bIns="92698"/>
          <a:lstStyle>
            <a:lvl1pPr marL="0" indent="0">
              <a:buNone/>
              <a:defRPr sz="2736"/>
            </a:lvl1pPr>
            <a:lvl2pPr marL="396279" indent="0">
              <a:buNone/>
              <a:defRPr sz="2437"/>
            </a:lvl2pPr>
            <a:lvl3pPr marL="792558" indent="0">
              <a:buNone/>
              <a:defRPr sz="2095"/>
            </a:lvl3pPr>
            <a:lvl4pPr marL="1188839" indent="0">
              <a:buNone/>
              <a:defRPr sz="1795"/>
            </a:lvl4pPr>
            <a:lvl5pPr marL="1585118" indent="0">
              <a:buNone/>
              <a:defRPr sz="1795"/>
            </a:lvl5pPr>
            <a:lvl6pPr marL="1981397" indent="0">
              <a:buNone/>
              <a:defRPr sz="1795"/>
            </a:lvl6pPr>
            <a:lvl7pPr marL="2377676" indent="0">
              <a:buNone/>
              <a:defRPr sz="1795"/>
            </a:lvl7pPr>
            <a:lvl8pPr marL="2773956" indent="0">
              <a:buNone/>
              <a:defRPr sz="1795"/>
            </a:lvl8pPr>
            <a:lvl9pPr marL="3170234" indent="0">
              <a:buNone/>
              <a:defRPr sz="1795"/>
            </a:lvl9pPr>
          </a:lstStyle>
          <a:p>
            <a:pPr lvl="0"/>
            <a:endParaRPr lang="en-US" noProof="0" smtClean="0"/>
          </a:p>
        </p:txBody>
      </p:sp>
      <p:sp>
        <p:nvSpPr>
          <p:cNvPr id="4" name="Text Placeholder 3"/>
          <p:cNvSpPr>
            <a:spLocks noGrp="1"/>
          </p:cNvSpPr>
          <p:nvPr>
            <p:ph type="body" sz="half" idx="2"/>
          </p:nvPr>
        </p:nvSpPr>
        <p:spPr>
          <a:xfrm>
            <a:off x="1792818" y="5367705"/>
            <a:ext cx="5486400" cy="804496"/>
          </a:xfrm>
          <a:prstGeom prst="rect">
            <a:avLst/>
          </a:prstGeom>
        </p:spPr>
        <p:txBody>
          <a:bodyPr vert="horz" lIns="185393" tIns="92698" rIns="185393" bIns="92698"/>
          <a:lstStyle>
            <a:lvl1pPr marL="0" indent="0">
              <a:buNone/>
              <a:defRPr sz="1154"/>
            </a:lvl1pPr>
            <a:lvl2pPr marL="396279" indent="0">
              <a:buNone/>
              <a:defRPr sz="1069"/>
            </a:lvl2pPr>
            <a:lvl3pPr marL="792558" indent="0">
              <a:buNone/>
              <a:defRPr sz="855"/>
            </a:lvl3pPr>
            <a:lvl4pPr marL="1188839" indent="0">
              <a:buNone/>
              <a:defRPr sz="727"/>
            </a:lvl4pPr>
            <a:lvl5pPr marL="1585118" indent="0">
              <a:buNone/>
              <a:defRPr sz="727"/>
            </a:lvl5pPr>
            <a:lvl6pPr marL="1981397" indent="0">
              <a:buNone/>
              <a:defRPr sz="727"/>
            </a:lvl6pPr>
            <a:lvl7pPr marL="2377676" indent="0">
              <a:buNone/>
              <a:defRPr sz="727"/>
            </a:lvl7pPr>
            <a:lvl8pPr marL="2773956" indent="0">
              <a:buNone/>
              <a:defRPr sz="727"/>
            </a:lvl8pPr>
            <a:lvl9pPr marL="3170234" indent="0">
              <a:buNone/>
              <a:defRPr sz="727"/>
            </a:lvl9pPr>
          </a:lstStyle>
          <a:p>
            <a:pPr lvl="0"/>
            <a:r>
              <a:rPr lang="en-GB" smtClean="0"/>
              <a:t>Click to edit Master text styles</a:t>
            </a:r>
          </a:p>
        </p:txBody>
      </p:sp>
    </p:spTree>
    <p:extLst>
      <p:ext uri="{BB962C8B-B14F-4D97-AF65-F5344CB8AC3E}">
        <p14:creationId xmlns:p14="http://schemas.microsoft.com/office/powerpoint/2010/main" val="3912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chemeClr val="dk1"/>
              </a:buClr>
              <a:buFont typeface="Arial"/>
              <a:buNone/>
              <a:defRPr sz="2000" b="0" i="0" u="none" strike="noStrike" cap="none">
                <a:solidFill>
                  <a:srgbClr val="88A8BA"/>
                </a:solidFill>
                <a:latin typeface="Calibri"/>
                <a:ea typeface="Calibri"/>
                <a:cs typeface="Calibri"/>
                <a:sym typeface="Calibri"/>
              </a:defRPr>
            </a:lvl1pPr>
            <a:lvl2pPr marL="457200" marR="0" lvl="1" indent="0" algn="l" rtl="0">
              <a:spcBef>
                <a:spcPts val="360"/>
              </a:spcBef>
              <a:buClr>
                <a:schemeClr val="dk1"/>
              </a:buClr>
              <a:buFont typeface="Arial"/>
              <a:buNone/>
              <a:defRPr sz="1800" b="0" i="0" u="none" strike="noStrike" cap="none">
                <a:solidFill>
                  <a:srgbClr val="88A8BA"/>
                </a:solidFill>
                <a:latin typeface="Calibri"/>
                <a:ea typeface="Calibri"/>
                <a:cs typeface="Calibri"/>
                <a:sym typeface="Calibri"/>
              </a:defRPr>
            </a:lvl2pPr>
            <a:lvl3pPr marL="914400" marR="0" lvl="2" indent="0" algn="l" rtl="0">
              <a:spcBef>
                <a:spcPts val="320"/>
              </a:spcBef>
              <a:buClr>
                <a:schemeClr val="dk1"/>
              </a:buClr>
              <a:buFont typeface="Arial"/>
              <a:buNone/>
              <a:defRPr sz="1600" b="0" i="0" u="none" strike="noStrike" cap="none">
                <a:solidFill>
                  <a:srgbClr val="88A8BA"/>
                </a:solidFill>
                <a:latin typeface="Calibri"/>
                <a:ea typeface="Calibri"/>
                <a:cs typeface="Calibri"/>
                <a:sym typeface="Calibri"/>
              </a:defRPr>
            </a:lvl3pPr>
            <a:lvl4pPr marL="1371600" marR="0" lvl="3" indent="0" algn="l" rtl="0">
              <a:spcBef>
                <a:spcPts val="280"/>
              </a:spcBef>
              <a:buClr>
                <a:schemeClr val="dk1"/>
              </a:buClr>
              <a:buFont typeface="Arial"/>
              <a:buNone/>
              <a:defRPr sz="1400" b="0" i="0" u="none" strike="noStrike" cap="none">
                <a:solidFill>
                  <a:srgbClr val="88A8BA"/>
                </a:solidFill>
                <a:latin typeface="Calibri"/>
                <a:ea typeface="Calibri"/>
                <a:cs typeface="Calibri"/>
                <a:sym typeface="Calibri"/>
              </a:defRPr>
            </a:lvl4pPr>
            <a:lvl5pPr marL="1828800" marR="0" lvl="4" indent="0" algn="l" rtl="0">
              <a:spcBef>
                <a:spcPts val="280"/>
              </a:spcBef>
              <a:buClr>
                <a:schemeClr val="dk1"/>
              </a:buClr>
              <a:buFont typeface="Arial"/>
              <a:buNone/>
              <a:defRPr sz="1400" b="0" i="0" u="none" strike="noStrike" cap="none">
                <a:solidFill>
                  <a:srgbClr val="88A8BA"/>
                </a:solidFill>
                <a:latin typeface="Calibri"/>
                <a:ea typeface="Calibri"/>
                <a:cs typeface="Calibri"/>
                <a:sym typeface="Calibri"/>
              </a:defRPr>
            </a:lvl5pPr>
            <a:lvl6pPr marL="2286000" marR="0" lvl="5" indent="0" algn="l" rtl="0">
              <a:spcBef>
                <a:spcPts val="280"/>
              </a:spcBef>
              <a:buClr>
                <a:srgbClr val="88A8BA"/>
              </a:buClr>
              <a:buFont typeface="Arial"/>
              <a:buNone/>
              <a:defRPr sz="1400" b="0" i="0" u="none" strike="noStrike" cap="none">
                <a:solidFill>
                  <a:srgbClr val="88A8BA"/>
                </a:solidFill>
                <a:latin typeface="Calibri"/>
                <a:ea typeface="Calibri"/>
                <a:cs typeface="Calibri"/>
                <a:sym typeface="Calibri"/>
              </a:defRPr>
            </a:lvl6pPr>
            <a:lvl7pPr marL="2743200" marR="0" lvl="6" indent="0" algn="l" rtl="0">
              <a:spcBef>
                <a:spcPts val="280"/>
              </a:spcBef>
              <a:buClr>
                <a:srgbClr val="88A8BA"/>
              </a:buClr>
              <a:buFont typeface="Arial"/>
              <a:buNone/>
              <a:defRPr sz="1400" b="0" i="0" u="none" strike="noStrike" cap="none">
                <a:solidFill>
                  <a:srgbClr val="88A8BA"/>
                </a:solidFill>
                <a:latin typeface="Calibri"/>
                <a:ea typeface="Calibri"/>
                <a:cs typeface="Calibri"/>
                <a:sym typeface="Calibri"/>
              </a:defRPr>
            </a:lvl7pPr>
            <a:lvl8pPr marL="3200400" marR="0" lvl="7" indent="0" algn="l" rtl="0">
              <a:spcBef>
                <a:spcPts val="280"/>
              </a:spcBef>
              <a:buClr>
                <a:srgbClr val="88A8BA"/>
              </a:buClr>
              <a:buFont typeface="Arial"/>
              <a:buNone/>
              <a:defRPr sz="1400" b="0" i="0" u="none" strike="noStrike" cap="none">
                <a:solidFill>
                  <a:srgbClr val="88A8BA"/>
                </a:solidFill>
                <a:latin typeface="Calibri"/>
                <a:ea typeface="Calibri"/>
                <a:cs typeface="Calibri"/>
                <a:sym typeface="Calibri"/>
              </a:defRPr>
            </a:lvl8pPr>
            <a:lvl9pPr marL="3657600" marR="0" lvl="8" indent="0" algn="l" rtl="0">
              <a:spcBef>
                <a:spcPts val="280"/>
              </a:spcBef>
              <a:buClr>
                <a:srgbClr val="88A8BA"/>
              </a:buClr>
              <a:buFont typeface="Arial"/>
              <a:buNone/>
              <a:defRPr sz="1400" b="0" i="0" u="none" strike="noStrike" cap="none">
                <a:solidFill>
                  <a:srgbClr val="88A8BA"/>
                </a:solidFill>
                <a:latin typeface="Calibri"/>
                <a:ea typeface="Calibri"/>
                <a:cs typeface="Calibri"/>
                <a:sym typeface="Calibri"/>
              </a:defRPr>
            </a:lvl9pPr>
          </a:lstStyle>
          <a:p>
            <a:endParaRPr/>
          </a:p>
        </p:txBody>
      </p:sp>
      <p:sp>
        <p:nvSpPr>
          <p:cNvPr id="16"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4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GB" dirty="0"/>
          </a:p>
        </p:txBody>
      </p:sp>
      <p:sp>
        <p:nvSpPr>
          <p:cNvPr id="17"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4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GB" dirty="0"/>
          </a:p>
        </p:txBody>
      </p:sp>
      <p:sp>
        <p:nvSpPr>
          <p:cNvPr id="18"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lgn="r">
              <a:defRPr sz="1400"/>
            </a:lvl1p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a:t>
            </a:fld>
            <a:endParaRPr lang="en-GB" dirty="0">
              <a:solidFill>
                <a:srgbClr val="027A9A"/>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60"/>
            <a:ext cx="8229600" cy="1143000"/>
          </a:xfrm>
          <a:prstGeom prst="rect">
            <a:avLst/>
          </a:prstGeom>
        </p:spPr>
        <p:txBody>
          <a:bodyPr vert="horz" lIns="185393" tIns="92698" rIns="185393" bIns="92698"/>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841"/>
          </a:xfrm>
          <a:prstGeom prst="rect">
            <a:avLst/>
          </a:prstGeom>
        </p:spPr>
        <p:txBody>
          <a:bodyPr vert="eaVert" lIns="185393" tIns="92698" rIns="185393" bIns="92698"/>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689936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60"/>
            <a:ext cx="2057400" cy="5851280"/>
          </a:xfrm>
          <a:prstGeom prst="rect">
            <a:avLst/>
          </a:prstGeom>
        </p:spPr>
        <p:txBody>
          <a:bodyPr vert="eaVert" lIns="185393" tIns="92698" rIns="185393" bIns="92698"/>
          <a:lstStyle/>
          <a:p>
            <a:r>
              <a:rPr lang="en-GB" smtClean="0"/>
              <a:t>Click to edit Master title style</a:t>
            </a:r>
            <a:endParaRPr lang="en-US"/>
          </a:p>
        </p:txBody>
      </p:sp>
      <p:sp>
        <p:nvSpPr>
          <p:cNvPr id="3" name="Vertical Text Placeholder 2"/>
          <p:cNvSpPr>
            <a:spLocks noGrp="1"/>
          </p:cNvSpPr>
          <p:nvPr>
            <p:ph type="body" orient="vert" idx="1"/>
          </p:nvPr>
        </p:nvSpPr>
        <p:spPr>
          <a:xfrm>
            <a:off x="457201" y="274760"/>
            <a:ext cx="5969000" cy="5851280"/>
          </a:xfrm>
          <a:prstGeom prst="rect">
            <a:avLst/>
          </a:prstGeom>
        </p:spPr>
        <p:txBody>
          <a:bodyPr vert="eaVert" lIns="185393" tIns="92698" rIns="185393" bIns="92698"/>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285792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219237"/>
            <a:ext cx="6400800" cy="667491"/>
          </a:xfrm>
          <a:prstGeom prst="rect">
            <a:avLst/>
          </a:prstGeom>
        </p:spPr>
        <p:txBody>
          <a:bodyPr>
            <a:normAutofit/>
          </a:bodyPr>
          <a:lstStyle>
            <a:lvl1pPr marL="0" indent="0" algn="ctr">
              <a:buNone/>
              <a:defRPr sz="2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itle 1"/>
          <p:cNvSpPr>
            <a:spLocks noGrp="1"/>
          </p:cNvSpPr>
          <p:nvPr>
            <p:ph type="title"/>
          </p:nvPr>
        </p:nvSpPr>
        <p:spPr>
          <a:xfrm>
            <a:off x="1177329" y="2501911"/>
            <a:ext cx="6860028" cy="698785"/>
          </a:xfrm>
          <a:prstGeom prst="rect">
            <a:avLst/>
          </a:prstGeom>
        </p:spPr>
        <p:txBody>
          <a:bodyPr>
            <a:noAutofit/>
          </a:bodyPr>
          <a:lstStyle>
            <a:lvl1pPr>
              <a:defRPr sz="4000" b="1">
                <a:solidFill>
                  <a:schemeClr val="tx1"/>
                </a:solidFill>
              </a:defRPr>
            </a:lvl1pPr>
          </a:lstStyle>
          <a:p>
            <a:r>
              <a:rPr lang="en-US" smtClean="0"/>
              <a:t>Click to edit Master title style</a:t>
            </a:r>
            <a:endParaRPr lang="en-US" dirty="0"/>
          </a:p>
        </p:txBody>
      </p:sp>
      <p:pic>
        <p:nvPicPr>
          <p:cNvPr id="10" name="Picture 9"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57593" y="6322870"/>
            <a:ext cx="889949" cy="398431"/>
          </a:xfrm>
          <a:prstGeom prst="rect">
            <a:avLst/>
          </a:prstGeom>
        </p:spPr>
      </p:pic>
      <p:sp>
        <p:nvSpPr>
          <p:cNvPr id="14" name="Footer Placeholder 4"/>
          <p:cNvSpPr>
            <a:spLocks noGrp="1"/>
          </p:cNvSpPr>
          <p:nvPr>
            <p:ph type="ftr" sz="quarter" idx="11"/>
          </p:nvPr>
        </p:nvSpPr>
        <p:spPr>
          <a:xfrm>
            <a:off x="3921447" y="6226899"/>
            <a:ext cx="1307007"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Tree>
    <p:extLst>
      <p:ext uri="{BB962C8B-B14F-4D97-AF65-F5344CB8AC3E}">
        <p14:creationId xmlns:p14="http://schemas.microsoft.com/office/powerpoint/2010/main" val="32628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009" y="89224"/>
            <a:ext cx="6004205" cy="698785"/>
          </a:xfrm>
          <a:prstGeom prst="rect">
            <a:avLst/>
          </a:prstGeom>
        </p:spPr>
        <p:txBody>
          <a:bodyPr>
            <a:noAutofit/>
          </a:bodyPr>
          <a:lstStyle>
            <a:lvl1pPr>
              <a:defRPr sz="3600" b="1">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42009" y="134989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921447" y="6226899"/>
            <a:ext cx="1307007"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
        <p:nvSpPr>
          <p:cNvPr id="6" name="Slide Number Placeholder 5"/>
          <p:cNvSpPr>
            <a:spLocks noGrp="1"/>
          </p:cNvSpPr>
          <p:nvPr>
            <p:ph type="sldNum" sz="quarter" idx="12"/>
          </p:nvPr>
        </p:nvSpPr>
        <p:spPr>
          <a:xfrm>
            <a:off x="8491601" y="6322870"/>
            <a:ext cx="510387" cy="365125"/>
          </a:xfrm>
          <a:prstGeom prst="rect">
            <a:avLst/>
          </a:prstGeom>
        </p:spPr>
        <p:txBody>
          <a:bodyPr/>
          <a:lstStyle>
            <a:lvl1pPr>
              <a:defRPr sz="1200">
                <a:solidFill>
                  <a:srgbClr val="FFFFFF"/>
                </a:solidFill>
              </a:defRPr>
            </a:lvl1pPr>
          </a:lstStyle>
          <a:p>
            <a:pPr algn="ctr"/>
            <a:fld id="{82D36AB3-2316-484A-8EF9-67EFC1B9B32B}" type="slidenum">
              <a:rPr lang="en-US" smtClean="0"/>
              <a:pPr algn="ctr"/>
              <a:t>‹#›</a:t>
            </a:fld>
            <a:endParaRPr lang="en-US" dirty="0"/>
          </a:p>
        </p:txBody>
      </p:sp>
      <p:pic>
        <p:nvPicPr>
          <p:cNvPr id="7" name="Picture 6"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57593" y="6322870"/>
            <a:ext cx="889949" cy="398431"/>
          </a:xfrm>
          <a:prstGeom prst="rect">
            <a:avLst/>
          </a:prstGeom>
        </p:spPr>
      </p:pic>
    </p:spTree>
    <p:extLst>
      <p:ext uri="{BB962C8B-B14F-4D97-AF65-F5344CB8AC3E}">
        <p14:creationId xmlns:p14="http://schemas.microsoft.com/office/powerpoint/2010/main" val="352920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pPr>
            <a:fld id="{073B01DA-99DA-274C-BE1C-40F56527895C}" type="datetimeFigureOut">
              <a:rPr lang="en-US" sz="2400" kern="1200" smtClean="0">
                <a:solidFill>
                  <a:prstClr val="black"/>
                </a:solidFill>
                <a:latin typeface="Arial" charset="0"/>
                <a:ea typeface="ＭＳ Ｐゴシック" charset="0"/>
              </a:rPr>
              <a:pPr defTabSz="457200" fontAlgn="base">
                <a:spcBef>
                  <a:spcPct val="0"/>
                </a:spcBef>
                <a:spcAft>
                  <a:spcPct val="0"/>
                </a:spcAft>
              </a:pPr>
              <a:t>9/7/2016</a:t>
            </a:fld>
            <a:endParaRPr lang="en-US" sz="2400" kern="1200">
              <a:solidFill>
                <a:prstClr val="black"/>
              </a:solidFill>
              <a:latin typeface="Arial" charset="0"/>
              <a:ea typeface="ＭＳ Ｐゴシック" charset="0"/>
            </a:endParaRP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D4C5FA-A083-7843-9DD6-0BBF91A77D02}" type="slidenum">
              <a:rPr lang="en-US" smtClean="0"/>
              <a:pPr/>
              <a:t>‹#›</a:t>
            </a:fld>
            <a:endParaRPr lang="en-US"/>
          </a:p>
        </p:txBody>
      </p:sp>
    </p:spTree>
    <p:extLst>
      <p:ext uri="{BB962C8B-B14F-4D97-AF65-F5344CB8AC3E}">
        <p14:creationId xmlns:p14="http://schemas.microsoft.com/office/powerpoint/2010/main" val="2558786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816504"/>
            <a:ext cx="8229600" cy="1143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4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4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GB" dirty="0"/>
          </a:p>
        </p:txBody>
      </p:sp>
      <p:sp>
        <p:nvSpPr>
          <p:cNvPr id="7"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4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GB" dirty="0"/>
          </a:p>
        </p:txBody>
      </p:sp>
      <p:sp>
        <p:nvSpPr>
          <p:cNvPr id="8"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lgn="r">
              <a:defRPr sz="1400"/>
            </a:lvl1p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a:t>
            </a:fld>
            <a:endParaRPr lang="en-GB" dirty="0">
              <a:solidFill>
                <a:srgbClr val="027A9A"/>
              </a:solidFill>
              <a:latin typeface="Calibri"/>
              <a:ea typeface="Calibri"/>
              <a:cs typeface="Calibri"/>
              <a:sym typeface="Calibri"/>
            </a:endParaRPr>
          </a:p>
        </p:txBody>
      </p:sp>
      <p:pic>
        <p:nvPicPr>
          <p:cNvPr id="9" name="Content Placeholder 7" descr="4263-3.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2492896"/>
            <a:ext cx="9144000" cy="4365104"/>
          </a:xfrm>
          <a:prstGeom prst="rect">
            <a:avLst/>
          </a:prstGeom>
          <a:noFill/>
          <a:ln w="9525">
            <a:noFill/>
            <a:miter lim="800000"/>
            <a:headEnd/>
            <a:tailEnd/>
          </a:ln>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2"/>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2"/>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2"/>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2"/>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2"/>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2"/>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2"/>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2"/>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2"/>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2"/>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4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GB" dirty="0"/>
          </a:p>
        </p:txBody>
      </p:sp>
      <p:sp>
        <p:nvSpPr>
          <p:cNvPr id="9"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4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GB" dirty="0"/>
          </a:p>
        </p:txBody>
      </p:sp>
      <p:sp>
        <p:nvSpPr>
          <p:cNvPr id="10"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lgn="r">
              <a:defRPr sz="1400"/>
            </a:lvl1p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a:t>
            </a:fld>
            <a:endParaRPr lang="en-GB" dirty="0">
              <a:solidFill>
                <a:srgbClr val="027A9A"/>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2"/>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2"/>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2"/>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2"/>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2"/>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2"/>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2"/>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2"/>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2"/>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2"/>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4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GB" dirty="0"/>
          </a:p>
        </p:txBody>
      </p:sp>
      <p:sp>
        <p:nvSpPr>
          <p:cNvPr id="9"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4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GB" dirty="0"/>
          </a:p>
        </p:txBody>
      </p:sp>
      <p:sp>
        <p:nvSpPr>
          <p:cNvPr id="10"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lgn="r">
              <a:defRPr sz="1400"/>
            </a:lvl1p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a:t>
            </a:fld>
            <a:endParaRPr lang="en-GB" dirty="0">
              <a:solidFill>
                <a:srgbClr val="027A9A"/>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4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2"/>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2"/>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2"/>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2"/>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2"/>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4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GB" dirty="0"/>
          </a:p>
        </p:txBody>
      </p:sp>
      <p:sp>
        <p:nvSpPr>
          <p:cNvPr id="8"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4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GB" dirty="0"/>
          </a:p>
        </p:txBody>
      </p:sp>
      <p:sp>
        <p:nvSpPr>
          <p:cNvPr id="9"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lgn="r">
              <a:defRPr sz="1400"/>
            </a:lvl1p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a:t>
            </a:fld>
            <a:endParaRPr lang="en-GB" dirty="0">
              <a:solidFill>
                <a:srgbClr val="027A9A"/>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4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2"/>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2"/>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2"/>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2"/>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2"/>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4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GB" dirty="0"/>
          </a:p>
        </p:txBody>
      </p:sp>
      <p:sp>
        <p:nvSpPr>
          <p:cNvPr id="8"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4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GB" dirty="0"/>
          </a:p>
        </p:txBody>
      </p:sp>
      <p:sp>
        <p:nvSpPr>
          <p:cNvPr id="9"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algn="r">
              <a:defRPr sz="1400"/>
            </a:lvl1p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a:t>
            </a:fld>
            <a:endParaRPr lang="en-GB" dirty="0">
              <a:solidFill>
                <a:srgbClr val="027A9A"/>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Shape 95"/>
        <p:cNvGrpSpPr/>
        <p:nvPr/>
      </p:nvGrpSpPr>
      <p:grpSpPr>
        <a:xfrm>
          <a:off x="0" y="0"/>
          <a:ext cx="0" cy="0"/>
          <a:chOff x="0" y="0"/>
          <a:chExt cx="0" cy="0"/>
        </a:xfrm>
      </p:grpSpPr>
      <p:sp>
        <p:nvSpPr>
          <p:cNvPr id="97" name="Shape 97"/>
          <p:cNvSpPr txBox="1">
            <a:spLocks noGrp="1"/>
          </p:cNvSpPr>
          <p:nvPr>
            <p:ph type="body" idx="1"/>
          </p:nvPr>
        </p:nvSpPr>
        <p:spPr>
          <a:xfrm>
            <a:off x="311700" y="1806130"/>
            <a:ext cx="8520505" cy="4285593"/>
          </a:xfrm>
          <a:prstGeom prst="rect">
            <a:avLst/>
          </a:prstGeom>
        </p:spPr>
        <p:txBody>
          <a:bodyPr lIns="107100" tIns="107100" rIns="107100" bIns="107100"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98" name="Shape 98"/>
          <p:cNvSpPr txBox="1">
            <a:spLocks noGrp="1"/>
          </p:cNvSpPr>
          <p:nvPr>
            <p:ph type="sldNum" idx="12"/>
          </p:nvPr>
        </p:nvSpPr>
        <p:spPr>
          <a:xfrm>
            <a:off x="8472457" y="6217611"/>
            <a:ext cx="548716" cy="524615"/>
          </a:xfrm>
          <a:prstGeom prst="rect">
            <a:avLst/>
          </a:prstGeom>
        </p:spPr>
        <p:txBody>
          <a:bodyPr lIns="107100" tIns="107100" rIns="107100" bIns="107100" anchor="ctr" anchorCtr="0">
            <a:noAutofit/>
          </a:bodyPr>
          <a:lstStyle/>
          <a:p>
            <a:fld id="{00000000-1234-1234-1234-123412341234}" type="slidenum">
              <a:rPr lang="en-US" smtClean="0"/>
              <a:pPr/>
              <a:t>‹#›</a:t>
            </a:fld>
            <a:endParaRPr lang="en-US"/>
          </a:p>
        </p:txBody>
      </p:sp>
      <p:sp>
        <p:nvSpPr>
          <p:cNvPr id="9" name="Shape 85"/>
          <p:cNvSpPr txBox="1">
            <a:spLocks noGrp="1"/>
          </p:cNvSpPr>
          <p:nvPr>
            <p:ph type="title"/>
          </p:nvPr>
        </p:nvSpPr>
        <p:spPr>
          <a:xfrm>
            <a:off x="311700" y="777322"/>
            <a:ext cx="8520505" cy="763484"/>
          </a:xfrm>
          <a:prstGeom prst="rect">
            <a:avLst/>
          </a:prstGeom>
          <a:noFill/>
          <a:ln>
            <a:noFill/>
          </a:ln>
        </p:spPr>
        <p:txBody>
          <a:bodyPr lIns="107100" tIns="107100" rIns="107100" bIns="107100" anchor="t" anchorCtr="0"/>
          <a:lstStyle>
            <a:lvl1pPr lvl="0" rtl="0">
              <a:spcBef>
                <a:spcPts val="0"/>
              </a:spcBef>
              <a:buClr>
                <a:schemeClr val="dk1"/>
              </a:buClr>
              <a:buSzPct val="100000"/>
              <a:buNone/>
              <a:defRPr sz="2779">
                <a:solidFill>
                  <a:schemeClr val="dk1"/>
                </a:solidFill>
              </a:defRPr>
            </a:lvl1pPr>
            <a:lvl2pPr lvl="1" rtl="0">
              <a:spcBef>
                <a:spcPts val="0"/>
              </a:spcBef>
              <a:buClr>
                <a:schemeClr val="dk1"/>
              </a:buClr>
              <a:buSzPct val="100000"/>
              <a:buNone/>
              <a:defRPr sz="2779">
                <a:solidFill>
                  <a:schemeClr val="dk1"/>
                </a:solidFill>
              </a:defRPr>
            </a:lvl2pPr>
            <a:lvl3pPr lvl="2" rtl="0">
              <a:spcBef>
                <a:spcPts val="0"/>
              </a:spcBef>
              <a:buClr>
                <a:schemeClr val="dk1"/>
              </a:buClr>
              <a:buSzPct val="100000"/>
              <a:buNone/>
              <a:defRPr sz="2779">
                <a:solidFill>
                  <a:schemeClr val="dk1"/>
                </a:solidFill>
              </a:defRPr>
            </a:lvl3pPr>
            <a:lvl4pPr lvl="3" rtl="0">
              <a:spcBef>
                <a:spcPts val="0"/>
              </a:spcBef>
              <a:buClr>
                <a:schemeClr val="dk1"/>
              </a:buClr>
              <a:buSzPct val="100000"/>
              <a:buNone/>
              <a:defRPr sz="2779">
                <a:solidFill>
                  <a:schemeClr val="dk1"/>
                </a:solidFill>
              </a:defRPr>
            </a:lvl4pPr>
            <a:lvl5pPr lvl="4" rtl="0">
              <a:spcBef>
                <a:spcPts val="0"/>
              </a:spcBef>
              <a:buClr>
                <a:schemeClr val="dk1"/>
              </a:buClr>
              <a:buSzPct val="100000"/>
              <a:buNone/>
              <a:defRPr sz="2779">
                <a:solidFill>
                  <a:schemeClr val="dk1"/>
                </a:solidFill>
              </a:defRPr>
            </a:lvl5pPr>
            <a:lvl6pPr lvl="5" rtl="0">
              <a:spcBef>
                <a:spcPts val="0"/>
              </a:spcBef>
              <a:buClr>
                <a:schemeClr val="dk1"/>
              </a:buClr>
              <a:buSzPct val="100000"/>
              <a:buNone/>
              <a:defRPr sz="2779">
                <a:solidFill>
                  <a:schemeClr val="dk1"/>
                </a:solidFill>
              </a:defRPr>
            </a:lvl6pPr>
            <a:lvl7pPr lvl="6" rtl="0">
              <a:spcBef>
                <a:spcPts val="0"/>
              </a:spcBef>
              <a:buClr>
                <a:schemeClr val="dk1"/>
              </a:buClr>
              <a:buSzPct val="100000"/>
              <a:buNone/>
              <a:defRPr sz="2779">
                <a:solidFill>
                  <a:schemeClr val="dk1"/>
                </a:solidFill>
              </a:defRPr>
            </a:lvl7pPr>
            <a:lvl8pPr lvl="7" rtl="0">
              <a:spcBef>
                <a:spcPts val="0"/>
              </a:spcBef>
              <a:buClr>
                <a:schemeClr val="dk1"/>
              </a:buClr>
              <a:buSzPct val="100000"/>
              <a:buNone/>
              <a:defRPr sz="2779">
                <a:solidFill>
                  <a:schemeClr val="dk1"/>
                </a:solidFill>
              </a:defRPr>
            </a:lvl8pPr>
            <a:lvl9pPr lvl="8" rtl="0">
              <a:spcBef>
                <a:spcPts val="0"/>
              </a:spcBef>
              <a:buClr>
                <a:schemeClr val="dk1"/>
              </a:buClr>
              <a:buSzPct val="100000"/>
              <a:buNone/>
              <a:defRPr sz="2779">
                <a:solidFill>
                  <a:schemeClr val="dk1"/>
                </a:solidFill>
              </a:defRPr>
            </a:lvl9pPr>
          </a:lstStyle>
          <a:p>
            <a:endParaRPr/>
          </a:p>
        </p:txBody>
      </p:sp>
    </p:spTree>
    <p:extLst>
      <p:ext uri="{BB962C8B-B14F-4D97-AF65-F5344CB8AC3E}">
        <p14:creationId xmlns:p14="http://schemas.microsoft.com/office/powerpoint/2010/main" val="3070360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gi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8.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1079500"/>
            <a:ext cx="8229600" cy="7651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4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457200" y="1978025"/>
            <a:ext cx="8229600" cy="43179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2"/>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2"/>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2"/>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2"/>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2"/>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10" name="Shape 10"/>
          <p:cNvPicPr preferRelativeResize="0"/>
          <p:nvPr/>
        </p:nvPicPr>
        <p:blipFill rotWithShape="1">
          <a:blip r:embed="rId11">
            <a:alphaModFix/>
          </a:blip>
          <a:srcRect/>
          <a:stretch/>
        </p:blipFill>
        <p:spPr>
          <a:xfrm>
            <a:off x="457200" y="34441"/>
            <a:ext cx="2616198" cy="713508"/>
          </a:xfrm>
          <a:prstGeom prst="rect">
            <a:avLst/>
          </a:prstGeom>
          <a:noFill/>
          <a:ln>
            <a:noFill/>
          </a:ln>
        </p:spPr>
      </p:pic>
      <p:pic>
        <p:nvPicPr>
          <p:cNvPr id="11" name="Shape 101"/>
          <p:cNvPicPr preferRelativeResize="0">
            <a:picLocks noChangeAspect="1"/>
          </p:cNvPicPr>
          <p:nvPr userDrawn="1"/>
        </p:nvPicPr>
        <p:blipFill>
          <a:blip r:embed="rId12" cstate="screen">
            <a:alphaModFix/>
            <a:extLst>
              <a:ext uri="{28A0092B-C50C-407E-A947-70E740481C1C}">
                <a14:useLocalDpi xmlns:a14="http://schemas.microsoft.com/office/drawing/2010/main"/>
              </a:ext>
            </a:extLst>
          </a:blip>
          <a:stretch>
            <a:fillRect/>
          </a:stretch>
        </p:blipFill>
        <p:spPr>
          <a:xfrm>
            <a:off x="6841774" y="136707"/>
            <a:ext cx="1845026" cy="46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6" r:id="rId6"/>
    <p:sldLayoutId id="2147483657" r:id="rId7"/>
    <p:sldLayoutId id="2147483658" r:id="rId8"/>
    <p:sldLayoutId id="2147483672" r:id="rId9"/>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96703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0" fontAlgn="base" hangingPunct="0">
        <a:lnSpc>
          <a:spcPct val="83000"/>
        </a:lnSpc>
        <a:spcBef>
          <a:spcPct val="0"/>
        </a:spcBef>
        <a:spcAft>
          <a:spcPct val="0"/>
        </a:spcAft>
        <a:defRPr sz="3762">
          <a:solidFill>
            <a:schemeClr val="tx1"/>
          </a:solidFill>
          <a:latin typeface="+mj-lt"/>
          <a:ea typeface="MS PGothic" pitchFamily="34" charset="-128"/>
          <a:cs typeface="ＭＳ Ｐゴシック" pitchFamily="-65" charset="-128"/>
        </a:defRPr>
      </a:lvl1pPr>
      <a:lvl2pPr algn="l" rtl="0" eaLnBrk="0" fontAlgn="base" hangingPunct="0">
        <a:lnSpc>
          <a:spcPct val="83000"/>
        </a:lnSpc>
        <a:spcBef>
          <a:spcPct val="0"/>
        </a:spcBef>
        <a:spcAft>
          <a:spcPct val="0"/>
        </a:spcAft>
        <a:defRPr sz="3762">
          <a:solidFill>
            <a:schemeClr val="tx1"/>
          </a:solidFill>
          <a:latin typeface="TUOS Stephenson" pitchFamily="-65" charset="0"/>
          <a:ea typeface="MS PGothic" pitchFamily="34" charset="-128"/>
          <a:cs typeface="ＭＳ Ｐゴシック" pitchFamily="-65" charset="-128"/>
        </a:defRPr>
      </a:lvl2pPr>
      <a:lvl3pPr algn="l" rtl="0" eaLnBrk="0" fontAlgn="base" hangingPunct="0">
        <a:lnSpc>
          <a:spcPct val="83000"/>
        </a:lnSpc>
        <a:spcBef>
          <a:spcPct val="0"/>
        </a:spcBef>
        <a:spcAft>
          <a:spcPct val="0"/>
        </a:spcAft>
        <a:defRPr sz="3762">
          <a:solidFill>
            <a:schemeClr val="tx1"/>
          </a:solidFill>
          <a:latin typeface="TUOS Stephenson" pitchFamily="-65" charset="0"/>
          <a:ea typeface="MS PGothic" pitchFamily="34" charset="-128"/>
          <a:cs typeface="ＭＳ Ｐゴシック" pitchFamily="-65" charset="-128"/>
        </a:defRPr>
      </a:lvl3pPr>
      <a:lvl4pPr algn="l" rtl="0" eaLnBrk="0" fontAlgn="base" hangingPunct="0">
        <a:lnSpc>
          <a:spcPct val="83000"/>
        </a:lnSpc>
        <a:spcBef>
          <a:spcPct val="0"/>
        </a:spcBef>
        <a:spcAft>
          <a:spcPct val="0"/>
        </a:spcAft>
        <a:defRPr sz="3762">
          <a:solidFill>
            <a:schemeClr val="tx1"/>
          </a:solidFill>
          <a:latin typeface="TUOS Stephenson" pitchFamily="-65" charset="0"/>
          <a:ea typeface="MS PGothic" pitchFamily="34" charset="-128"/>
          <a:cs typeface="ＭＳ Ｐゴシック" pitchFamily="-65" charset="-128"/>
        </a:defRPr>
      </a:lvl4pPr>
      <a:lvl5pPr algn="l" rtl="0" eaLnBrk="0" fontAlgn="base" hangingPunct="0">
        <a:lnSpc>
          <a:spcPct val="83000"/>
        </a:lnSpc>
        <a:spcBef>
          <a:spcPct val="0"/>
        </a:spcBef>
        <a:spcAft>
          <a:spcPct val="0"/>
        </a:spcAft>
        <a:defRPr sz="3762">
          <a:solidFill>
            <a:schemeClr val="tx1"/>
          </a:solidFill>
          <a:latin typeface="TUOS Stephenson" pitchFamily="-65" charset="0"/>
          <a:ea typeface="MS PGothic" pitchFamily="34" charset="-128"/>
          <a:cs typeface="ＭＳ Ｐゴシック" pitchFamily="-65" charset="-128"/>
        </a:defRPr>
      </a:lvl5pPr>
      <a:lvl6pPr marL="396279" algn="l" rtl="0" fontAlgn="base">
        <a:lnSpc>
          <a:spcPct val="83000"/>
        </a:lnSpc>
        <a:spcBef>
          <a:spcPct val="0"/>
        </a:spcBef>
        <a:spcAft>
          <a:spcPct val="0"/>
        </a:spcAft>
        <a:defRPr sz="3762">
          <a:solidFill>
            <a:schemeClr val="tx1"/>
          </a:solidFill>
          <a:latin typeface="TUOS Stephenson" pitchFamily="-65" charset="0"/>
        </a:defRPr>
      </a:lvl6pPr>
      <a:lvl7pPr marL="792558" algn="l" rtl="0" fontAlgn="base">
        <a:lnSpc>
          <a:spcPct val="83000"/>
        </a:lnSpc>
        <a:spcBef>
          <a:spcPct val="0"/>
        </a:spcBef>
        <a:spcAft>
          <a:spcPct val="0"/>
        </a:spcAft>
        <a:defRPr sz="3762">
          <a:solidFill>
            <a:schemeClr val="tx1"/>
          </a:solidFill>
          <a:latin typeface="TUOS Stephenson" pitchFamily="-65" charset="0"/>
        </a:defRPr>
      </a:lvl7pPr>
      <a:lvl8pPr marL="1188839" algn="l" rtl="0" fontAlgn="base">
        <a:lnSpc>
          <a:spcPct val="83000"/>
        </a:lnSpc>
        <a:spcBef>
          <a:spcPct val="0"/>
        </a:spcBef>
        <a:spcAft>
          <a:spcPct val="0"/>
        </a:spcAft>
        <a:defRPr sz="3762">
          <a:solidFill>
            <a:schemeClr val="tx1"/>
          </a:solidFill>
          <a:latin typeface="TUOS Stephenson" pitchFamily="-65" charset="0"/>
        </a:defRPr>
      </a:lvl8pPr>
      <a:lvl9pPr marL="1585118" algn="l" rtl="0" fontAlgn="base">
        <a:lnSpc>
          <a:spcPct val="83000"/>
        </a:lnSpc>
        <a:spcBef>
          <a:spcPct val="0"/>
        </a:spcBef>
        <a:spcAft>
          <a:spcPct val="0"/>
        </a:spcAft>
        <a:defRPr sz="3762">
          <a:solidFill>
            <a:schemeClr val="tx1"/>
          </a:solidFill>
          <a:latin typeface="TUOS Stephenson" pitchFamily="-65" charset="0"/>
        </a:defRPr>
      </a:lvl9pPr>
    </p:titleStyle>
    <p:bodyStyle>
      <a:lvl1pPr marL="295894" indent="-295894" algn="l" rtl="0" eaLnBrk="0" fontAlgn="base" hangingPunct="0">
        <a:spcBef>
          <a:spcPct val="30000"/>
        </a:spcBef>
        <a:spcAft>
          <a:spcPct val="0"/>
        </a:spcAft>
        <a:buChar char="•"/>
        <a:defRPr sz="2736">
          <a:solidFill>
            <a:schemeClr val="bg2"/>
          </a:solidFill>
          <a:latin typeface="+mn-lt"/>
          <a:ea typeface="MS PGothic" pitchFamily="34" charset="-128"/>
          <a:cs typeface="ＭＳ Ｐゴシック" pitchFamily="-65" charset="-128"/>
        </a:defRPr>
      </a:lvl1pPr>
      <a:lvl2pPr marL="642009" indent="-246352" algn="l" rtl="0" eaLnBrk="0" fontAlgn="base" hangingPunct="0">
        <a:spcBef>
          <a:spcPct val="30000"/>
        </a:spcBef>
        <a:spcAft>
          <a:spcPct val="0"/>
        </a:spcAft>
        <a:buFont typeface="TUOS Stephenson" pitchFamily="18" charset="0"/>
        <a:buChar char="•"/>
        <a:defRPr sz="2437">
          <a:solidFill>
            <a:schemeClr val="bg2"/>
          </a:solidFill>
          <a:latin typeface="+mn-lt"/>
          <a:ea typeface="MS PGothic" pitchFamily="34" charset="-128"/>
        </a:defRPr>
      </a:lvl2pPr>
      <a:lvl3pPr marL="989481" indent="-196810" algn="l" rtl="0" eaLnBrk="0" fontAlgn="base" hangingPunct="0">
        <a:spcBef>
          <a:spcPct val="20000"/>
        </a:spcBef>
        <a:spcAft>
          <a:spcPct val="0"/>
        </a:spcAft>
        <a:defRPr sz="2095">
          <a:solidFill>
            <a:schemeClr val="bg2"/>
          </a:solidFill>
          <a:latin typeface="+mn-lt"/>
          <a:ea typeface="MS PGothic" pitchFamily="34" charset="-128"/>
        </a:defRPr>
      </a:lvl3pPr>
      <a:lvl4pPr marL="1385816" indent="-196810" algn="l" rtl="0" eaLnBrk="0" fontAlgn="base" hangingPunct="0">
        <a:lnSpc>
          <a:spcPct val="120000"/>
        </a:lnSpc>
        <a:spcBef>
          <a:spcPct val="20000"/>
        </a:spcBef>
        <a:spcAft>
          <a:spcPct val="0"/>
        </a:spcAft>
        <a:buFont typeface="TUOS Stephenson" pitchFamily="18" charset="0"/>
        <a:defRPr sz="1154">
          <a:solidFill>
            <a:schemeClr val="bg2"/>
          </a:solidFill>
          <a:latin typeface="+mn-lt"/>
          <a:ea typeface="MS PGothic" pitchFamily="34" charset="-128"/>
        </a:defRPr>
      </a:lvl4pPr>
      <a:lvl5pPr marL="1781473" indent="-196810" algn="l" rtl="0" eaLnBrk="0" fontAlgn="base" hangingPunct="0">
        <a:lnSpc>
          <a:spcPct val="140000"/>
        </a:lnSpc>
        <a:spcBef>
          <a:spcPct val="20000"/>
        </a:spcBef>
        <a:spcAft>
          <a:spcPct val="0"/>
        </a:spcAft>
        <a:buFont typeface="TUOS Stephenson" pitchFamily="18" charset="0"/>
        <a:buChar char="•"/>
        <a:defRPr>
          <a:solidFill>
            <a:schemeClr val="bg2"/>
          </a:solidFill>
          <a:latin typeface="+mn-lt"/>
          <a:ea typeface="MS PGothic" pitchFamily="34" charset="-128"/>
        </a:defRPr>
      </a:lvl5pPr>
      <a:lvl6pPr marL="2179537" indent="-198139" algn="l" rtl="0" fontAlgn="base">
        <a:lnSpc>
          <a:spcPct val="140000"/>
        </a:lnSpc>
        <a:spcBef>
          <a:spcPct val="20000"/>
        </a:spcBef>
        <a:spcAft>
          <a:spcPct val="0"/>
        </a:spcAft>
        <a:buFont typeface="TUOS Stephenson" pitchFamily="-65" charset="0"/>
        <a:buChar char="•"/>
        <a:defRPr sz="727">
          <a:solidFill>
            <a:schemeClr val="bg2"/>
          </a:solidFill>
          <a:latin typeface="+mn-lt"/>
          <a:ea typeface="ＭＳ Ｐゴシック" pitchFamily="-65" charset="-128"/>
        </a:defRPr>
      </a:lvl6pPr>
      <a:lvl7pPr marL="2575816" indent="-198139" algn="l" rtl="0" fontAlgn="base">
        <a:lnSpc>
          <a:spcPct val="140000"/>
        </a:lnSpc>
        <a:spcBef>
          <a:spcPct val="20000"/>
        </a:spcBef>
        <a:spcAft>
          <a:spcPct val="0"/>
        </a:spcAft>
        <a:buFont typeface="TUOS Stephenson" pitchFamily="-65" charset="0"/>
        <a:buChar char="•"/>
        <a:defRPr sz="727">
          <a:solidFill>
            <a:schemeClr val="bg2"/>
          </a:solidFill>
          <a:latin typeface="+mn-lt"/>
          <a:ea typeface="ＭＳ Ｐゴシック" pitchFamily="-65" charset="-128"/>
        </a:defRPr>
      </a:lvl7pPr>
      <a:lvl8pPr marL="2972095" indent="-198139" algn="l" rtl="0" fontAlgn="base">
        <a:lnSpc>
          <a:spcPct val="140000"/>
        </a:lnSpc>
        <a:spcBef>
          <a:spcPct val="20000"/>
        </a:spcBef>
        <a:spcAft>
          <a:spcPct val="0"/>
        </a:spcAft>
        <a:buFont typeface="TUOS Stephenson" pitchFamily="-65" charset="0"/>
        <a:buChar char="•"/>
        <a:defRPr sz="727">
          <a:solidFill>
            <a:schemeClr val="bg2"/>
          </a:solidFill>
          <a:latin typeface="+mn-lt"/>
          <a:ea typeface="ＭＳ Ｐゴシック" pitchFamily="-65" charset="-128"/>
        </a:defRPr>
      </a:lvl8pPr>
      <a:lvl9pPr marL="3368375" indent="-198139" algn="l" rtl="0" fontAlgn="base">
        <a:lnSpc>
          <a:spcPct val="140000"/>
        </a:lnSpc>
        <a:spcBef>
          <a:spcPct val="20000"/>
        </a:spcBef>
        <a:spcAft>
          <a:spcPct val="0"/>
        </a:spcAft>
        <a:buFont typeface="TUOS Stephenson" pitchFamily="-65" charset="0"/>
        <a:buChar char="•"/>
        <a:defRPr sz="727">
          <a:solidFill>
            <a:schemeClr val="bg2"/>
          </a:solidFill>
          <a:latin typeface="+mn-lt"/>
          <a:ea typeface="ＭＳ Ｐゴシック" pitchFamily="-65" charset="-128"/>
        </a:defRPr>
      </a:lvl9pPr>
    </p:bodyStyle>
    <p:otherStyle>
      <a:defPPr>
        <a:defRPr lang="en-US"/>
      </a:defPPr>
      <a:lvl1pPr marL="0" algn="l" defTabSz="396279" rtl="0" eaLnBrk="1" latinLnBrk="0" hangingPunct="1">
        <a:defRPr sz="1582" kern="1200">
          <a:solidFill>
            <a:schemeClr val="tx1"/>
          </a:solidFill>
          <a:latin typeface="+mn-lt"/>
          <a:ea typeface="+mn-ea"/>
          <a:cs typeface="+mn-cs"/>
        </a:defRPr>
      </a:lvl1pPr>
      <a:lvl2pPr marL="396279" algn="l" defTabSz="396279" rtl="0" eaLnBrk="1" latinLnBrk="0" hangingPunct="1">
        <a:defRPr sz="1582" kern="1200">
          <a:solidFill>
            <a:schemeClr val="tx1"/>
          </a:solidFill>
          <a:latin typeface="+mn-lt"/>
          <a:ea typeface="+mn-ea"/>
          <a:cs typeface="+mn-cs"/>
        </a:defRPr>
      </a:lvl2pPr>
      <a:lvl3pPr marL="792558" algn="l" defTabSz="396279" rtl="0" eaLnBrk="1" latinLnBrk="0" hangingPunct="1">
        <a:defRPr sz="1582" kern="1200">
          <a:solidFill>
            <a:schemeClr val="tx1"/>
          </a:solidFill>
          <a:latin typeface="+mn-lt"/>
          <a:ea typeface="+mn-ea"/>
          <a:cs typeface="+mn-cs"/>
        </a:defRPr>
      </a:lvl3pPr>
      <a:lvl4pPr marL="1188839" algn="l" defTabSz="396279" rtl="0" eaLnBrk="1" latinLnBrk="0" hangingPunct="1">
        <a:defRPr sz="1582" kern="1200">
          <a:solidFill>
            <a:schemeClr val="tx1"/>
          </a:solidFill>
          <a:latin typeface="+mn-lt"/>
          <a:ea typeface="+mn-ea"/>
          <a:cs typeface="+mn-cs"/>
        </a:defRPr>
      </a:lvl4pPr>
      <a:lvl5pPr marL="1585118" algn="l" defTabSz="396279" rtl="0" eaLnBrk="1" latinLnBrk="0" hangingPunct="1">
        <a:defRPr sz="1582" kern="1200">
          <a:solidFill>
            <a:schemeClr val="tx1"/>
          </a:solidFill>
          <a:latin typeface="+mn-lt"/>
          <a:ea typeface="+mn-ea"/>
          <a:cs typeface="+mn-cs"/>
        </a:defRPr>
      </a:lvl5pPr>
      <a:lvl6pPr marL="1981397" algn="l" defTabSz="396279" rtl="0" eaLnBrk="1" latinLnBrk="0" hangingPunct="1">
        <a:defRPr sz="1582" kern="1200">
          <a:solidFill>
            <a:schemeClr val="tx1"/>
          </a:solidFill>
          <a:latin typeface="+mn-lt"/>
          <a:ea typeface="+mn-ea"/>
          <a:cs typeface="+mn-cs"/>
        </a:defRPr>
      </a:lvl6pPr>
      <a:lvl7pPr marL="2377676" algn="l" defTabSz="396279" rtl="0" eaLnBrk="1" latinLnBrk="0" hangingPunct="1">
        <a:defRPr sz="1582" kern="1200">
          <a:solidFill>
            <a:schemeClr val="tx1"/>
          </a:solidFill>
          <a:latin typeface="+mn-lt"/>
          <a:ea typeface="+mn-ea"/>
          <a:cs typeface="+mn-cs"/>
        </a:defRPr>
      </a:lvl7pPr>
      <a:lvl8pPr marL="2773956" algn="l" defTabSz="396279" rtl="0" eaLnBrk="1" latinLnBrk="0" hangingPunct="1">
        <a:defRPr sz="1582" kern="1200">
          <a:solidFill>
            <a:schemeClr val="tx1"/>
          </a:solidFill>
          <a:latin typeface="+mn-lt"/>
          <a:ea typeface="+mn-ea"/>
          <a:cs typeface="+mn-cs"/>
        </a:defRPr>
      </a:lvl8pPr>
      <a:lvl9pPr marL="3170234" algn="l" defTabSz="396279" rtl="0" eaLnBrk="1" latinLnBrk="0" hangingPunct="1">
        <a:defRPr sz="158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40631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0" fontAlgn="base" hangingPunct="0">
        <a:lnSpc>
          <a:spcPct val="83000"/>
        </a:lnSpc>
        <a:spcBef>
          <a:spcPct val="0"/>
        </a:spcBef>
        <a:spcAft>
          <a:spcPct val="0"/>
        </a:spcAft>
        <a:defRPr sz="3762">
          <a:solidFill>
            <a:schemeClr val="tx1"/>
          </a:solidFill>
          <a:latin typeface="+mj-lt"/>
          <a:ea typeface="MS PGothic" pitchFamily="34" charset="-128"/>
          <a:cs typeface="ＭＳ Ｐゴシック" pitchFamily="-65" charset="-128"/>
        </a:defRPr>
      </a:lvl1pPr>
      <a:lvl2pPr algn="l" rtl="0" eaLnBrk="0" fontAlgn="base" hangingPunct="0">
        <a:lnSpc>
          <a:spcPct val="83000"/>
        </a:lnSpc>
        <a:spcBef>
          <a:spcPct val="0"/>
        </a:spcBef>
        <a:spcAft>
          <a:spcPct val="0"/>
        </a:spcAft>
        <a:defRPr sz="3762">
          <a:solidFill>
            <a:schemeClr val="tx1"/>
          </a:solidFill>
          <a:latin typeface="TUOS Stephenson" pitchFamily="-65" charset="0"/>
          <a:ea typeface="MS PGothic" pitchFamily="34" charset="-128"/>
          <a:cs typeface="ＭＳ Ｐゴシック" pitchFamily="-65" charset="-128"/>
        </a:defRPr>
      </a:lvl2pPr>
      <a:lvl3pPr algn="l" rtl="0" eaLnBrk="0" fontAlgn="base" hangingPunct="0">
        <a:lnSpc>
          <a:spcPct val="83000"/>
        </a:lnSpc>
        <a:spcBef>
          <a:spcPct val="0"/>
        </a:spcBef>
        <a:spcAft>
          <a:spcPct val="0"/>
        </a:spcAft>
        <a:defRPr sz="3762">
          <a:solidFill>
            <a:schemeClr val="tx1"/>
          </a:solidFill>
          <a:latin typeface="TUOS Stephenson" pitchFamily="-65" charset="0"/>
          <a:ea typeface="MS PGothic" pitchFamily="34" charset="-128"/>
          <a:cs typeface="ＭＳ Ｐゴシック" pitchFamily="-65" charset="-128"/>
        </a:defRPr>
      </a:lvl3pPr>
      <a:lvl4pPr algn="l" rtl="0" eaLnBrk="0" fontAlgn="base" hangingPunct="0">
        <a:lnSpc>
          <a:spcPct val="83000"/>
        </a:lnSpc>
        <a:spcBef>
          <a:spcPct val="0"/>
        </a:spcBef>
        <a:spcAft>
          <a:spcPct val="0"/>
        </a:spcAft>
        <a:defRPr sz="3762">
          <a:solidFill>
            <a:schemeClr val="tx1"/>
          </a:solidFill>
          <a:latin typeface="TUOS Stephenson" pitchFamily="-65" charset="0"/>
          <a:ea typeface="MS PGothic" pitchFamily="34" charset="-128"/>
          <a:cs typeface="ＭＳ Ｐゴシック" pitchFamily="-65" charset="-128"/>
        </a:defRPr>
      </a:lvl4pPr>
      <a:lvl5pPr algn="l" rtl="0" eaLnBrk="0" fontAlgn="base" hangingPunct="0">
        <a:lnSpc>
          <a:spcPct val="83000"/>
        </a:lnSpc>
        <a:spcBef>
          <a:spcPct val="0"/>
        </a:spcBef>
        <a:spcAft>
          <a:spcPct val="0"/>
        </a:spcAft>
        <a:defRPr sz="3762">
          <a:solidFill>
            <a:schemeClr val="tx1"/>
          </a:solidFill>
          <a:latin typeface="TUOS Stephenson" pitchFamily="-65" charset="0"/>
          <a:ea typeface="MS PGothic" pitchFamily="34" charset="-128"/>
          <a:cs typeface="ＭＳ Ｐゴシック" pitchFamily="-65" charset="-128"/>
        </a:defRPr>
      </a:lvl5pPr>
      <a:lvl6pPr marL="396279" algn="l" rtl="0" fontAlgn="base">
        <a:lnSpc>
          <a:spcPct val="83000"/>
        </a:lnSpc>
        <a:spcBef>
          <a:spcPct val="0"/>
        </a:spcBef>
        <a:spcAft>
          <a:spcPct val="0"/>
        </a:spcAft>
        <a:defRPr sz="3762">
          <a:solidFill>
            <a:schemeClr val="tx1"/>
          </a:solidFill>
          <a:latin typeface="TUOS Stephenson" pitchFamily="-65" charset="0"/>
        </a:defRPr>
      </a:lvl6pPr>
      <a:lvl7pPr marL="792558" algn="l" rtl="0" fontAlgn="base">
        <a:lnSpc>
          <a:spcPct val="83000"/>
        </a:lnSpc>
        <a:spcBef>
          <a:spcPct val="0"/>
        </a:spcBef>
        <a:spcAft>
          <a:spcPct val="0"/>
        </a:spcAft>
        <a:defRPr sz="3762">
          <a:solidFill>
            <a:schemeClr val="tx1"/>
          </a:solidFill>
          <a:latin typeface="TUOS Stephenson" pitchFamily="-65" charset="0"/>
        </a:defRPr>
      </a:lvl7pPr>
      <a:lvl8pPr marL="1188839" algn="l" rtl="0" fontAlgn="base">
        <a:lnSpc>
          <a:spcPct val="83000"/>
        </a:lnSpc>
        <a:spcBef>
          <a:spcPct val="0"/>
        </a:spcBef>
        <a:spcAft>
          <a:spcPct val="0"/>
        </a:spcAft>
        <a:defRPr sz="3762">
          <a:solidFill>
            <a:schemeClr val="tx1"/>
          </a:solidFill>
          <a:latin typeface="TUOS Stephenson" pitchFamily="-65" charset="0"/>
        </a:defRPr>
      </a:lvl8pPr>
      <a:lvl9pPr marL="1585118" algn="l" rtl="0" fontAlgn="base">
        <a:lnSpc>
          <a:spcPct val="83000"/>
        </a:lnSpc>
        <a:spcBef>
          <a:spcPct val="0"/>
        </a:spcBef>
        <a:spcAft>
          <a:spcPct val="0"/>
        </a:spcAft>
        <a:defRPr sz="3762">
          <a:solidFill>
            <a:schemeClr val="tx1"/>
          </a:solidFill>
          <a:latin typeface="TUOS Stephenson" pitchFamily="-65" charset="0"/>
        </a:defRPr>
      </a:lvl9pPr>
    </p:titleStyle>
    <p:bodyStyle>
      <a:lvl1pPr marL="295894" indent="-295894" algn="l" rtl="0" eaLnBrk="0" fontAlgn="base" hangingPunct="0">
        <a:spcBef>
          <a:spcPct val="30000"/>
        </a:spcBef>
        <a:spcAft>
          <a:spcPct val="0"/>
        </a:spcAft>
        <a:buChar char="•"/>
        <a:defRPr sz="2736">
          <a:solidFill>
            <a:schemeClr val="bg2"/>
          </a:solidFill>
          <a:latin typeface="+mn-lt"/>
          <a:ea typeface="MS PGothic" pitchFamily="34" charset="-128"/>
          <a:cs typeface="ＭＳ Ｐゴシック" pitchFamily="-65" charset="-128"/>
        </a:defRPr>
      </a:lvl1pPr>
      <a:lvl2pPr marL="642009" indent="-246352" algn="l" rtl="0" eaLnBrk="0" fontAlgn="base" hangingPunct="0">
        <a:spcBef>
          <a:spcPct val="30000"/>
        </a:spcBef>
        <a:spcAft>
          <a:spcPct val="0"/>
        </a:spcAft>
        <a:buFont typeface="TUOS Stephenson" pitchFamily="18" charset="0"/>
        <a:buChar char="•"/>
        <a:defRPr sz="2437">
          <a:solidFill>
            <a:schemeClr val="bg2"/>
          </a:solidFill>
          <a:latin typeface="+mn-lt"/>
          <a:ea typeface="MS PGothic" pitchFamily="34" charset="-128"/>
        </a:defRPr>
      </a:lvl2pPr>
      <a:lvl3pPr marL="989481" indent="-196810" algn="l" rtl="0" eaLnBrk="0" fontAlgn="base" hangingPunct="0">
        <a:spcBef>
          <a:spcPct val="20000"/>
        </a:spcBef>
        <a:spcAft>
          <a:spcPct val="0"/>
        </a:spcAft>
        <a:defRPr sz="2095">
          <a:solidFill>
            <a:schemeClr val="bg2"/>
          </a:solidFill>
          <a:latin typeface="+mn-lt"/>
          <a:ea typeface="MS PGothic" pitchFamily="34" charset="-128"/>
        </a:defRPr>
      </a:lvl3pPr>
      <a:lvl4pPr marL="1385816" indent="-196810" algn="l" rtl="0" eaLnBrk="0" fontAlgn="base" hangingPunct="0">
        <a:lnSpc>
          <a:spcPct val="120000"/>
        </a:lnSpc>
        <a:spcBef>
          <a:spcPct val="20000"/>
        </a:spcBef>
        <a:spcAft>
          <a:spcPct val="0"/>
        </a:spcAft>
        <a:buFont typeface="TUOS Stephenson" pitchFamily="18" charset="0"/>
        <a:defRPr sz="1154">
          <a:solidFill>
            <a:schemeClr val="bg2"/>
          </a:solidFill>
          <a:latin typeface="+mn-lt"/>
          <a:ea typeface="MS PGothic" pitchFamily="34" charset="-128"/>
        </a:defRPr>
      </a:lvl4pPr>
      <a:lvl5pPr marL="1781473" indent="-196810" algn="l" rtl="0" eaLnBrk="0" fontAlgn="base" hangingPunct="0">
        <a:lnSpc>
          <a:spcPct val="140000"/>
        </a:lnSpc>
        <a:spcBef>
          <a:spcPct val="20000"/>
        </a:spcBef>
        <a:spcAft>
          <a:spcPct val="0"/>
        </a:spcAft>
        <a:buFont typeface="TUOS Stephenson" pitchFamily="18" charset="0"/>
        <a:buChar char="•"/>
        <a:defRPr>
          <a:solidFill>
            <a:schemeClr val="bg2"/>
          </a:solidFill>
          <a:latin typeface="+mn-lt"/>
          <a:ea typeface="MS PGothic" pitchFamily="34" charset="-128"/>
        </a:defRPr>
      </a:lvl5pPr>
      <a:lvl6pPr marL="2179537" indent="-198139" algn="l" rtl="0" fontAlgn="base">
        <a:lnSpc>
          <a:spcPct val="140000"/>
        </a:lnSpc>
        <a:spcBef>
          <a:spcPct val="20000"/>
        </a:spcBef>
        <a:spcAft>
          <a:spcPct val="0"/>
        </a:spcAft>
        <a:buFont typeface="TUOS Stephenson" pitchFamily="-65" charset="0"/>
        <a:buChar char="•"/>
        <a:defRPr sz="727">
          <a:solidFill>
            <a:schemeClr val="bg2"/>
          </a:solidFill>
          <a:latin typeface="+mn-lt"/>
          <a:ea typeface="ＭＳ Ｐゴシック" pitchFamily="-65" charset="-128"/>
        </a:defRPr>
      </a:lvl6pPr>
      <a:lvl7pPr marL="2575816" indent="-198139" algn="l" rtl="0" fontAlgn="base">
        <a:lnSpc>
          <a:spcPct val="140000"/>
        </a:lnSpc>
        <a:spcBef>
          <a:spcPct val="20000"/>
        </a:spcBef>
        <a:spcAft>
          <a:spcPct val="0"/>
        </a:spcAft>
        <a:buFont typeface="TUOS Stephenson" pitchFamily="-65" charset="0"/>
        <a:buChar char="•"/>
        <a:defRPr sz="727">
          <a:solidFill>
            <a:schemeClr val="bg2"/>
          </a:solidFill>
          <a:latin typeface="+mn-lt"/>
          <a:ea typeface="ＭＳ Ｐゴシック" pitchFamily="-65" charset="-128"/>
        </a:defRPr>
      </a:lvl7pPr>
      <a:lvl8pPr marL="2972095" indent="-198139" algn="l" rtl="0" fontAlgn="base">
        <a:lnSpc>
          <a:spcPct val="140000"/>
        </a:lnSpc>
        <a:spcBef>
          <a:spcPct val="20000"/>
        </a:spcBef>
        <a:spcAft>
          <a:spcPct val="0"/>
        </a:spcAft>
        <a:buFont typeface="TUOS Stephenson" pitchFamily="-65" charset="0"/>
        <a:buChar char="•"/>
        <a:defRPr sz="727">
          <a:solidFill>
            <a:schemeClr val="bg2"/>
          </a:solidFill>
          <a:latin typeface="+mn-lt"/>
          <a:ea typeface="ＭＳ Ｐゴシック" pitchFamily="-65" charset="-128"/>
        </a:defRPr>
      </a:lvl8pPr>
      <a:lvl9pPr marL="3368375" indent="-198139" algn="l" rtl="0" fontAlgn="base">
        <a:lnSpc>
          <a:spcPct val="140000"/>
        </a:lnSpc>
        <a:spcBef>
          <a:spcPct val="20000"/>
        </a:spcBef>
        <a:spcAft>
          <a:spcPct val="0"/>
        </a:spcAft>
        <a:buFont typeface="TUOS Stephenson" pitchFamily="-65" charset="0"/>
        <a:buChar char="•"/>
        <a:defRPr sz="727">
          <a:solidFill>
            <a:schemeClr val="bg2"/>
          </a:solidFill>
          <a:latin typeface="+mn-lt"/>
          <a:ea typeface="ＭＳ Ｐゴシック" pitchFamily="-65" charset="-128"/>
        </a:defRPr>
      </a:lvl9pPr>
    </p:bodyStyle>
    <p:otherStyle>
      <a:defPPr>
        <a:defRPr lang="en-US"/>
      </a:defPPr>
      <a:lvl1pPr marL="0" algn="l" defTabSz="396279" rtl="0" eaLnBrk="1" latinLnBrk="0" hangingPunct="1">
        <a:defRPr sz="1582" kern="1200">
          <a:solidFill>
            <a:schemeClr val="tx1"/>
          </a:solidFill>
          <a:latin typeface="+mn-lt"/>
          <a:ea typeface="+mn-ea"/>
          <a:cs typeface="+mn-cs"/>
        </a:defRPr>
      </a:lvl1pPr>
      <a:lvl2pPr marL="396279" algn="l" defTabSz="396279" rtl="0" eaLnBrk="1" latinLnBrk="0" hangingPunct="1">
        <a:defRPr sz="1582" kern="1200">
          <a:solidFill>
            <a:schemeClr val="tx1"/>
          </a:solidFill>
          <a:latin typeface="+mn-lt"/>
          <a:ea typeface="+mn-ea"/>
          <a:cs typeface="+mn-cs"/>
        </a:defRPr>
      </a:lvl2pPr>
      <a:lvl3pPr marL="792558" algn="l" defTabSz="396279" rtl="0" eaLnBrk="1" latinLnBrk="0" hangingPunct="1">
        <a:defRPr sz="1582" kern="1200">
          <a:solidFill>
            <a:schemeClr val="tx1"/>
          </a:solidFill>
          <a:latin typeface="+mn-lt"/>
          <a:ea typeface="+mn-ea"/>
          <a:cs typeface="+mn-cs"/>
        </a:defRPr>
      </a:lvl3pPr>
      <a:lvl4pPr marL="1188839" algn="l" defTabSz="396279" rtl="0" eaLnBrk="1" latinLnBrk="0" hangingPunct="1">
        <a:defRPr sz="1582" kern="1200">
          <a:solidFill>
            <a:schemeClr val="tx1"/>
          </a:solidFill>
          <a:latin typeface="+mn-lt"/>
          <a:ea typeface="+mn-ea"/>
          <a:cs typeface="+mn-cs"/>
        </a:defRPr>
      </a:lvl4pPr>
      <a:lvl5pPr marL="1585118" algn="l" defTabSz="396279" rtl="0" eaLnBrk="1" latinLnBrk="0" hangingPunct="1">
        <a:defRPr sz="1582" kern="1200">
          <a:solidFill>
            <a:schemeClr val="tx1"/>
          </a:solidFill>
          <a:latin typeface="+mn-lt"/>
          <a:ea typeface="+mn-ea"/>
          <a:cs typeface="+mn-cs"/>
        </a:defRPr>
      </a:lvl5pPr>
      <a:lvl6pPr marL="1981397" algn="l" defTabSz="396279" rtl="0" eaLnBrk="1" latinLnBrk="0" hangingPunct="1">
        <a:defRPr sz="1582" kern="1200">
          <a:solidFill>
            <a:schemeClr val="tx1"/>
          </a:solidFill>
          <a:latin typeface="+mn-lt"/>
          <a:ea typeface="+mn-ea"/>
          <a:cs typeface="+mn-cs"/>
        </a:defRPr>
      </a:lvl6pPr>
      <a:lvl7pPr marL="2377676" algn="l" defTabSz="396279" rtl="0" eaLnBrk="1" latinLnBrk="0" hangingPunct="1">
        <a:defRPr sz="1582" kern="1200">
          <a:solidFill>
            <a:schemeClr val="tx1"/>
          </a:solidFill>
          <a:latin typeface="+mn-lt"/>
          <a:ea typeface="+mn-ea"/>
          <a:cs typeface="+mn-cs"/>
        </a:defRPr>
      </a:lvl7pPr>
      <a:lvl8pPr marL="2773956" algn="l" defTabSz="396279" rtl="0" eaLnBrk="1" latinLnBrk="0" hangingPunct="1">
        <a:defRPr sz="1582" kern="1200">
          <a:solidFill>
            <a:schemeClr val="tx1"/>
          </a:solidFill>
          <a:latin typeface="+mn-lt"/>
          <a:ea typeface="+mn-ea"/>
          <a:cs typeface="+mn-cs"/>
        </a:defRPr>
      </a:lvl8pPr>
      <a:lvl9pPr marL="3170234" algn="l" defTabSz="396279" rtl="0" eaLnBrk="1" latinLnBrk="0" hangingPunct="1">
        <a:defRPr sz="158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1" name="Picture 10" descr="geo_logo.png"/>
          <p:cNvPicPr>
            <a:picLocks noChangeAspect="1"/>
          </p:cNvPicPr>
          <p:nvPr/>
        </p:nvPicPr>
        <p:blipFill rotWithShape="1">
          <a:blip r:embed="rId6">
            <a:extLst>
              <a:ext uri="{28A0092B-C50C-407E-A947-70E740481C1C}">
                <a14:useLocalDpi xmlns:a14="http://schemas.microsoft.com/office/drawing/2010/main" val="0"/>
              </a:ext>
            </a:extLst>
          </a:blip>
          <a:srcRect r="67152"/>
          <a:stretch/>
        </p:blipFill>
        <p:spPr>
          <a:xfrm>
            <a:off x="157593" y="6322870"/>
            <a:ext cx="889949" cy="398431"/>
          </a:xfrm>
          <a:prstGeom prst="rect">
            <a:avLst/>
          </a:prstGeom>
        </p:spPr>
      </p:pic>
      <p:pic>
        <p:nvPicPr>
          <p:cNvPr id="12" name="Picture 11" descr="ceos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1487" y="6267408"/>
            <a:ext cx="1263253" cy="500248"/>
          </a:xfrm>
          <a:prstGeom prst="rect">
            <a:avLst/>
          </a:prstGeom>
        </p:spPr>
      </p:pic>
      <p:sp>
        <p:nvSpPr>
          <p:cNvPr id="13" name="Footer Placeholder 4"/>
          <p:cNvSpPr>
            <a:spLocks noGrp="1"/>
          </p:cNvSpPr>
          <p:nvPr>
            <p:ph type="ftr" sz="quarter" idx="3"/>
          </p:nvPr>
        </p:nvSpPr>
        <p:spPr>
          <a:xfrm>
            <a:off x="3921447" y="6226899"/>
            <a:ext cx="1307007" cy="569336"/>
          </a:xfrm>
          <a:prstGeom prst="rect">
            <a:avLst/>
          </a:prstGeom>
        </p:spPr>
        <p:txBody>
          <a:bodyPr/>
          <a:lstStyle>
            <a:lvl1pPr algn="ctr">
              <a:defRPr sz="1050">
                <a:solidFill>
                  <a:srgbClr val="FFFFFF"/>
                </a:solidFill>
              </a:defRPr>
            </a:lvl1pPr>
          </a:lstStyle>
          <a:p>
            <a:pPr defTabSz="457200">
              <a:defRPr/>
            </a:pPr>
            <a:r>
              <a:rPr lang="en-US" b="1" kern="1200" dirty="0" smtClean="0">
                <a:latin typeface="Calibri"/>
                <a:ea typeface=""/>
                <a:cs typeface=""/>
              </a:rPr>
              <a:t>SDCG-7</a:t>
            </a:r>
          </a:p>
          <a:p>
            <a:pPr defTabSz="457200">
              <a:defRPr/>
            </a:pPr>
            <a:r>
              <a:rPr lang="en-US" b="1" kern="1200" dirty="0" smtClean="0">
                <a:latin typeface="Calibri"/>
                <a:ea typeface=""/>
                <a:cs typeface=""/>
              </a:rPr>
              <a:t>Sydney</a:t>
            </a:r>
            <a:r>
              <a:rPr lang="en-US" sz="1000" b="1" kern="1200" dirty="0" smtClean="0">
                <a:latin typeface="Calibri"/>
                <a:ea typeface=""/>
                <a:cs typeface=""/>
              </a:rPr>
              <a:t>, Australia</a:t>
            </a:r>
          </a:p>
          <a:p>
            <a:pPr defTabSz="457200">
              <a:defRPr/>
            </a:pPr>
            <a:r>
              <a:rPr lang="en-US" sz="1000" b="1" kern="1200" dirty="0" smtClean="0">
                <a:latin typeface="Calibri"/>
                <a:ea typeface=""/>
                <a:cs typeface=""/>
              </a:rPr>
              <a:t>March 5</a:t>
            </a:r>
            <a:r>
              <a:rPr lang="en-US" sz="1000" b="1" kern="1200" baseline="30000" dirty="0" smtClean="0">
                <a:latin typeface="Calibri"/>
                <a:ea typeface=""/>
                <a:cs typeface=""/>
              </a:rPr>
              <a:t>th</a:t>
            </a:r>
            <a:r>
              <a:rPr lang="en-US" sz="1000" b="1" kern="1200" dirty="0" smtClean="0">
                <a:latin typeface="Calibri"/>
                <a:ea typeface=""/>
                <a:cs typeface=""/>
              </a:rPr>
              <a:t> – 6</a:t>
            </a:r>
            <a:r>
              <a:rPr lang="en-US" sz="1000" b="1" kern="1200" baseline="30000" dirty="0" smtClean="0">
                <a:latin typeface="Calibri"/>
                <a:ea typeface=""/>
                <a:cs typeface=""/>
              </a:rPr>
              <a:t>th</a:t>
            </a:r>
            <a:r>
              <a:rPr lang="en-US" sz="1000" b="1" kern="1200" dirty="0" smtClean="0">
                <a:latin typeface="Calibri"/>
                <a:ea typeface=""/>
                <a:cs typeface=""/>
              </a:rPr>
              <a:t> 2015</a:t>
            </a:r>
            <a:endParaRPr lang="en-US" sz="1000" kern="1200" dirty="0" smtClean="0">
              <a:latin typeface="Calibri"/>
              <a:ea typeface=""/>
              <a:cs typeface=""/>
            </a:endParaRPr>
          </a:p>
          <a:p>
            <a:pPr defTabSz="457200"/>
            <a:endParaRPr lang="en-US" kern="1200" dirty="0">
              <a:latin typeface="Calibri"/>
              <a:ea typeface=""/>
              <a:cs typeface=""/>
            </a:endParaRPr>
          </a:p>
        </p:txBody>
      </p:sp>
      <p:sp>
        <p:nvSpPr>
          <p:cNvPr id="14" name="Slide Number Placeholder 5"/>
          <p:cNvSpPr>
            <a:spLocks noGrp="1"/>
          </p:cNvSpPr>
          <p:nvPr>
            <p:ph type="sldNum" sz="quarter" idx="4"/>
          </p:nvPr>
        </p:nvSpPr>
        <p:spPr>
          <a:xfrm>
            <a:off x="8491601" y="6322870"/>
            <a:ext cx="510387" cy="365125"/>
          </a:xfrm>
          <a:prstGeom prst="rect">
            <a:avLst/>
          </a:prstGeom>
        </p:spPr>
        <p:txBody>
          <a:bodyPr/>
          <a:lstStyle>
            <a:lvl1pPr>
              <a:defRPr sz="1200">
                <a:solidFill>
                  <a:srgbClr val="FFFFFF"/>
                </a:solidFill>
              </a:defRPr>
            </a:lvl1pPr>
          </a:lstStyle>
          <a:p>
            <a:pPr algn="ctr" defTabSz="457200"/>
            <a:fld id="{82D36AB3-2316-484A-8EF9-67EFC1B9B32B}" type="slidenum">
              <a:rPr lang="en-US" kern="1200" smtClean="0">
                <a:latin typeface="Calibri"/>
                <a:ea typeface=""/>
                <a:cs typeface=""/>
              </a:rPr>
              <a:pPr algn="ctr" defTabSz="457200"/>
              <a:t>‹#›</a:t>
            </a:fld>
            <a:endParaRPr lang="en-US" kern="1200" dirty="0">
              <a:latin typeface="Calibri"/>
              <a:ea typeface=""/>
              <a:cs typeface=""/>
            </a:endParaRPr>
          </a:p>
        </p:txBody>
      </p:sp>
    </p:spTree>
    <p:extLst>
      <p:ext uri="{BB962C8B-B14F-4D97-AF65-F5344CB8AC3E}">
        <p14:creationId xmlns:p14="http://schemas.microsoft.com/office/powerpoint/2010/main" val="109900657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CAcQjRxqFQoTCLmzmNXwzsgCFYlcGgodWoEFWA&amp;url=http://www.clipartpanda.com/categories/black-and-white-smartphone-clipart&amp;psig=AFQjCNGnX0cA1LVMl37TolMv-p2Mx30o3w&amp;ust=1445355937545692" TargetMode="External"/><Relationship Id="rId13"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hyperlink" Target="http://www.google.co.uk/url?sa=i&amp;rct=j&amp;q=&amp;esrc=s&amp;source=images&amp;cd=&amp;cad=rja&amp;uact=8&amp;ved=0CAcQjRxqFQoTCK-Aif_wzsgCFcJWGgoddMkPOQ&amp;url=http://all-free-download.com/free-vector/warning-sign-clip-art.html&amp;psig=AFQjCNEiPHJWbDdqLr8dTINsBRW6nocaow&amp;ust=1445356040028652" TargetMode="External"/><Relationship Id="rId2" Type="http://schemas.openxmlformats.org/officeDocument/2006/relationships/notesSlide" Target="../notesSlides/notesSlide4.xml"/><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CAcQjRxqFQoTCNyxzb_uzsgCFQFUGgodIfgC9A&amp;url=http://www.clipartpanda.com/clipart_images/of-mobile-cloud-computing-38018623&amp;psig=AFQjCNFgN9XkoFSBnR1vtvEKgJ3H_GBVfQ&amp;ust=1445355324034925" TargetMode="External"/><Relationship Id="rId11" Type="http://schemas.openxmlformats.org/officeDocument/2006/relationships/image" Target="../media/image41.png"/><Relationship Id="rId5" Type="http://schemas.openxmlformats.org/officeDocument/2006/relationships/image" Target="../media/image38.png"/><Relationship Id="rId15" Type="http://schemas.openxmlformats.org/officeDocument/2006/relationships/hyperlink" Target="http://www.google.co.uk/url?sa=i&amp;rct=j&amp;q=&amp;esrc=s&amp;source=images&amp;cd=&amp;cad=rja&amp;uact=8&amp;ved=0CAcQjRxqFQoTCKWYv4bwzsgCFUY5Ggodi14EOQ&amp;url=http://cliparts.co/warning-clip-art&amp;psig=AFQjCNEpN1SFCBSAFvzdSftCx9H4ymqMNw&amp;ust=1445355782258580" TargetMode="External"/><Relationship Id="rId10" Type="http://schemas.openxmlformats.org/officeDocument/2006/relationships/hyperlink" Target="http://www.google.co.uk/url?sa=i&amp;rct=j&amp;q=&amp;esrc=s&amp;source=images&amp;cd=&amp;cad=rja&amp;uact=8&amp;ved=0CAcQjRxqFQoTCLab4urvzsgCFYKhGgod7isHhA&amp;url=http://www.clipartsheep.com/chainsaw-black-outline-clipart/dT1hSFIwY0RvdkwzZDNkeTVqYkd0bGNpNWpiMjB2WTJ4cGNHRnlkSE12Tmk5SEx6a3ZWeTlHTDFndlkyaGhhVzV6WVhjdFlteGhZMnN0YjNWMGJHbHVaUzFvYVM1d2JtY3x3PTYwMHxoPTMzNnx0PXBuZ3w/&amp;psig=AFQjCNFC0pUU1JJ66dnr-qZdeViwgfugnQ&amp;ust=1445355515729455" TargetMode="External"/><Relationship Id="rId4" Type="http://schemas.openxmlformats.org/officeDocument/2006/relationships/hyperlink" Target="http://www.google.co.uk/url?sa=i&amp;rct=j&amp;q=&amp;esrc=s&amp;source=images&amp;cd=&amp;cad=rja&amp;uact=8&amp;ved=0CAcQjRxqFQoTCKmm-ZTuzsgCFYp-GgoddiwFyQ&amp;url=http://www.clipartsheep.com/description-fp-satellite-iconsvg-clipart/dT1hSFIwY0RvdkwzVndiRzloWkM1M2FXdHBiV1ZrYVdFdWIzSm5MM2RwYTJsd1pXUnBZUzlqYjIxdGIyNXpMM1JvZFcxaUx6SXZNamN2UmxCZlUyRjBaV3hzYVhSbFgybGpiMjR1YzNabkx6UXhNSEI0TFVaUVgxTmhkR1ZzYkdsMFpWOXBZMjl1TG5OMlp5NXdibWN8dz00MTB8aD00MTB8dD1wbmd8/&amp;psig=AFQjCNHFc-rNarMN7QGcKYtvCO5baQ9F8Q&amp;ust=1445355286303297" TargetMode="External"/><Relationship Id="rId9" Type="http://schemas.openxmlformats.org/officeDocument/2006/relationships/image" Target="../media/image40.png"/><Relationship Id="rId1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hemeOverride" Target="../theme/themeOverride1.xm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21" Type="http://schemas.openxmlformats.org/officeDocument/2006/relationships/image" Target="../media/image75.jpe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jpeg"/><Relationship Id="rId2" Type="http://schemas.openxmlformats.org/officeDocument/2006/relationships/notesSlide" Target="../notesSlides/notesSlide7.xml"/><Relationship Id="rId16" Type="http://schemas.openxmlformats.org/officeDocument/2006/relationships/image" Target="../media/image70.jpeg"/><Relationship Id="rId20" Type="http://schemas.openxmlformats.org/officeDocument/2006/relationships/image" Target="../media/image74.jpeg"/><Relationship Id="rId1" Type="http://schemas.openxmlformats.org/officeDocument/2006/relationships/slideLayout" Target="../slideLayouts/slideLayout2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jpeg"/><Relationship Id="rId10" Type="http://schemas.openxmlformats.org/officeDocument/2006/relationships/image" Target="../media/image64.png"/><Relationship Id="rId19" Type="http://schemas.openxmlformats.org/officeDocument/2006/relationships/image" Target="../media/image73.jpe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2.xml"/><Relationship Id="rId5" Type="http://schemas.openxmlformats.org/officeDocument/2006/relationships/image" Target="../media/image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png"/><Relationship Id="rId1" Type="http://schemas.openxmlformats.org/officeDocument/2006/relationships/slideLayout" Target="../slideLayouts/slideLayout33.xml"/><Relationship Id="rId5" Type="http://schemas.openxmlformats.org/officeDocument/2006/relationships/image" Target="../media/image79.emf"/><Relationship Id="rId4" Type="http://schemas.openxmlformats.org/officeDocument/2006/relationships/image" Target="../media/image7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33.xml"/><Relationship Id="rId4" Type="http://schemas.openxmlformats.org/officeDocument/2006/relationships/image" Target="../media/image79.emf"/></Relationships>
</file>

<file path=ppt/slides/_rels/slide21.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33.xml"/><Relationship Id="rId6" Type="http://schemas.openxmlformats.org/officeDocument/2006/relationships/image" Target="../media/image79.emf"/><Relationship Id="rId5" Type="http://schemas.openxmlformats.org/officeDocument/2006/relationships/image" Target="../media/image85.emf"/><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18" Type="http://schemas.openxmlformats.org/officeDocument/2006/relationships/image" Target="../media/image101.jpeg"/><Relationship Id="rId26" Type="http://schemas.openxmlformats.org/officeDocument/2006/relationships/image" Target="../media/image109.jpeg"/><Relationship Id="rId39" Type="http://schemas.openxmlformats.org/officeDocument/2006/relationships/image" Target="../media/image122.jpeg"/><Relationship Id="rId3" Type="http://schemas.openxmlformats.org/officeDocument/2006/relationships/image" Target="../media/image86.jpeg"/><Relationship Id="rId21" Type="http://schemas.openxmlformats.org/officeDocument/2006/relationships/image" Target="../media/image104.jpeg"/><Relationship Id="rId34" Type="http://schemas.openxmlformats.org/officeDocument/2006/relationships/image" Target="../media/image117.jpeg"/><Relationship Id="rId42" Type="http://schemas.openxmlformats.org/officeDocument/2006/relationships/image" Target="../media/image125.jpeg"/><Relationship Id="rId47" Type="http://schemas.openxmlformats.org/officeDocument/2006/relationships/image" Target="../media/image130.emf"/><Relationship Id="rId7" Type="http://schemas.openxmlformats.org/officeDocument/2006/relationships/image" Target="../media/image90.jpeg"/><Relationship Id="rId12" Type="http://schemas.openxmlformats.org/officeDocument/2006/relationships/image" Target="../media/image95.jpeg"/><Relationship Id="rId17" Type="http://schemas.openxmlformats.org/officeDocument/2006/relationships/image" Target="../media/image100.jpeg"/><Relationship Id="rId25" Type="http://schemas.openxmlformats.org/officeDocument/2006/relationships/image" Target="../media/image108.jpeg"/><Relationship Id="rId33" Type="http://schemas.openxmlformats.org/officeDocument/2006/relationships/image" Target="../media/image116.jpeg"/><Relationship Id="rId38" Type="http://schemas.openxmlformats.org/officeDocument/2006/relationships/image" Target="../media/image121.jpeg"/><Relationship Id="rId46" Type="http://schemas.openxmlformats.org/officeDocument/2006/relationships/image" Target="../media/image129.emf"/><Relationship Id="rId2" Type="http://schemas.openxmlformats.org/officeDocument/2006/relationships/notesSlide" Target="../notesSlides/notesSlide8.xml"/><Relationship Id="rId16" Type="http://schemas.openxmlformats.org/officeDocument/2006/relationships/image" Target="../media/image99.jpeg"/><Relationship Id="rId20" Type="http://schemas.openxmlformats.org/officeDocument/2006/relationships/image" Target="../media/image103.jpeg"/><Relationship Id="rId29" Type="http://schemas.openxmlformats.org/officeDocument/2006/relationships/image" Target="../media/image112.jpeg"/><Relationship Id="rId41" Type="http://schemas.openxmlformats.org/officeDocument/2006/relationships/image" Target="../media/image124.jpeg"/><Relationship Id="rId1" Type="http://schemas.openxmlformats.org/officeDocument/2006/relationships/slideLayout" Target="../slideLayouts/slideLayout33.xml"/><Relationship Id="rId6" Type="http://schemas.openxmlformats.org/officeDocument/2006/relationships/image" Target="../media/image89.jpeg"/><Relationship Id="rId11" Type="http://schemas.openxmlformats.org/officeDocument/2006/relationships/image" Target="../media/image94.jpeg"/><Relationship Id="rId24" Type="http://schemas.openxmlformats.org/officeDocument/2006/relationships/image" Target="../media/image107.jpeg"/><Relationship Id="rId32" Type="http://schemas.openxmlformats.org/officeDocument/2006/relationships/image" Target="../media/image115.jpeg"/><Relationship Id="rId37" Type="http://schemas.openxmlformats.org/officeDocument/2006/relationships/image" Target="../media/image120.jpeg"/><Relationship Id="rId40" Type="http://schemas.openxmlformats.org/officeDocument/2006/relationships/image" Target="../media/image123.jpeg"/><Relationship Id="rId45" Type="http://schemas.openxmlformats.org/officeDocument/2006/relationships/image" Target="../media/image128.emf"/><Relationship Id="rId5" Type="http://schemas.openxmlformats.org/officeDocument/2006/relationships/image" Target="../media/image88.jpeg"/><Relationship Id="rId15" Type="http://schemas.openxmlformats.org/officeDocument/2006/relationships/image" Target="../media/image98.jpeg"/><Relationship Id="rId23" Type="http://schemas.openxmlformats.org/officeDocument/2006/relationships/image" Target="../media/image106.jpeg"/><Relationship Id="rId28" Type="http://schemas.openxmlformats.org/officeDocument/2006/relationships/image" Target="../media/image111.jpeg"/><Relationship Id="rId36" Type="http://schemas.openxmlformats.org/officeDocument/2006/relationships/image" Target="../media/image119.jpeg"/><Relationship Id="rId10" Type="http://schemas.openxmlformats.org/officeDocument/2006/relationships/image" Target="../media/image93.jpeg"/><Relationship Id="rId19" Type="http://schemas.openxmlformats.org/officeDocument/2006/relationships/image" Target="../media/image102.jpeg"/><Relationship Id="rId31" Type="http://schemas.openxmlformats.org/officeDocument/2006/relationships/image" Target="../media/image114.jpeg"/><Relationship Id="rId44" Type="http://schemas.openxmlformats.org/officeDocument/2006/relationships/image" Target="../media/image127.jpeg"/><Relationship Id="rId4" Type="http://schemas.openxmlformats.org/officeDocument/2006/relationships/image" Target="../media/image87.jpeg"/><Relationship Id="rId9" Type="http://schemas.openxmlformats.org/officeDocument/2006/relationships/image" Target="../media/image92.jpeg"/><Relationship Id="rId14" Type="http://schemas.openxmlformats.org/officeDocument/2006/relationships/image" Target="../media/image97.jpeg"/><Relationship Id="rId22" Type="http://schemas.openxmlformats.org/officeDocument/2006/relationships/image" Target="../media/image105.jpeg"/><Relationship Id="rId27" Type="http://schemas.openxmlformats.org/officeDocument/2006/relationships/image" Target="../media/image110.jpeg"/><Relationship Id="rId30" Type="http://schemas.openxmlformats.org/officeDocument/2006/relationships/image" Target="../media/image113.jpeg"/><Relationship Id="rId35" Type="http://schemas.openxmlformats.org/officeDocument/2006/relationships/image" Target="../media/image118.jpeg"/><Relationship Id="rId43" Type="http://schemas.openxmlformats.org/officeDocument/2006/relationships/image" Target="../media/image126.jpeg"/><Relationship Id="rId48" Type="http://schemas.openxmlformats.org/officeDocument/2006/relationships/image" Target="../media/image79.emf"/></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3.xml"/><Relationship Id="rId5" Type="http://schemas.openxmlformats.org/officeDocument/2006/relationships/image" Target="../media/image7.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4" name="Slide Number Placeholder 3"/>
          <p:cNvSpPr>
            <a:spLocks noGrp="1"/>
          </p:cNvSpPr>
          <p:nvPr>
            <p:ph type="sldNum" idx="12"/>
          </p:nvPr>
        </p:nvSpPr>
        <p:spPr/>
        <p:txBody>
          <a:body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1</a:t>
            </a:fld>
            <a:endParaRPr lang="en-GB">
              <a:solidFill>
                <a:srgbClr val="027A9A"/>
              </a:solidFill>
              <a:latin typeface="Calibri"/>
              <a:ea typeface="Calibri"/>
              <a:cs typeface="Calibri"/>
              <a:sym typeface="Calibri"/>
            </a:endParaRPr>
          </a:p>
        </p:txBody>
      </p:sp>
      <p:sp>
        <p:nvSpPr>
          <p:cNvPr id="7" name="Subtitle 2"/>
          <p:cNvSpPr txBox="1">
            <a:spLocks/>
          </p:cNvSpPr>
          <p:nvPr/>
        </p:nvSpPr>
        <p:spPr>
          <a:xfrm>
            <a:off x="3961" y="2672159"/>
            <a:ext cx="7643664" cy="755090"/>
          </a:xfrm>
          <a:prstGeom prst="rect">
            <a:avLst/>
          </a:prstGeom>
          <a:solidFill>
            <a:srgbClr val="2A5E34">
              <a:alpha val="80000"/>
            </a:srgbClr>
          </a:solidFill>
          <a:ln>
            <a:noFill/>
          </a:ln>
        </p:spPr>
        <p:txBody>
          <a:bodyPr lIns="91425" tIns="91425" rIns="91425" bIns="91425" anchor="t" anchorCtr="0">
            <a:norm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2"/>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2"/>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2"/>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2"/>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2"/>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sz="1600" b="1" smtClean="0">
                <a:solidFill>
                  <a:schemeClr val="bg1"/>
                </a:solidFill>
                <a:latin typeface="Calibri" charset="0"/>
                <a:ea typeface="ＭＳ Ｐゴシック" charset="0"/>
                <a:cs typeface="ＭＳ Ｐゴシック" charset="0"/>
              </a:rPr>
              <a:t/>
            </a:r>
            <a:br>
              <a:rPr lang="en-US" sz="1600" b="1" smtClean="0">
                <a:solidFill>
                  <a:schemeClr val="bg1"/>
                </a:solidFill>
                <a:latin typeface="Calibri" charset="0"/>
                <a:ea typeface="ＭＳ Ｐゴシック" charset="0"/>
                <a:cs typeface="ＭＳ Ｐゴシック" charset="0"/>
              </a:rPr>
            </a:br>
            <a:r>
              <a:rPr lang="en-US" sz="1600" b="1" smtClean="0">
                <a:solidFill>
                  <a:schemeClr val="bg1"/>
                </a:solidFill>
                <a:latin typeface="Calibri" charset="0"/>
                <a:ea typeface="ＭＳ Ｐゴシック" charset="0"/>
                <a:cs typeface="ＭＳ Ｐゴシック" charset="0"/>
              </a:rPr>
              <a:t>SDCG-10: Reading, 7-9 September, 2016</a:t>
            </a:r>
            <a:endParaRPr lang="en-US" sz="1600" b="1" dirty="0">
              <a:solidFill>
                <a:schemeClr val="bg1"/>
              </a:solidFill>
              <a:latin typeface="Calibri" charset="0"/>
              <a:ea typeface="ＭＳ Ｐゴシック" charset="0"/>
              <a:cs typeface="ＭＳ Ｐゴシック" charset="0"/>
            </a:endParaRPr>
          </a:p>
        </p:txBody>
      </p:sp>
      <p:sp>
        <p:nvSpPr>
          <p:cNvPr id="9" name="Rectangle 8"/>
          <p:cNvSpPr/>
          <p:nvPr/>
        </p:nvSpPr>
        <p:spPr>
          <a:xfrm>
            <a:off x="0" y="5621808"/>
            <a:ext cx="9144000" cy="1236191"/>
          </a:xfrm>
          <a:prstGeom prst="rect">
            <a:avLst/>
          </a:prstGeom>
          <a:solidFill>
            <a:schemeClr val="bg1">
              <a:alpha val="7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kern="1200">
              <a:solidFill>
                <a:prstClr val="white"/>
              </a:solidFill>
            </a:endParaRPr>
          </a:p>
        </p:txBody>
      </p:sp>
      <p:pic>
        <p:nvPicPr>
          <p:cNvPr id="10" name="Picture 9" descr="gfo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264" y="5901967"/>
            <a:ext cx="1937293" cy="814225"/>
          </a:xfrm>
          <a:prstGeom prst="rect">
            <a:avLst/>
          </a:prstGeom>
        </p:spPr>
      </p:pic>
      <p:pic>
        <p:nvPicPr>
          <p:cNvPr id="11" name="Picture 10" descr="CEOS_logo-[Convert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426" y="5829029"/>
            <a:ext cx="1642738" cy="887163"/>
          </a:xfrm>
          <a:prstGeom prst="rect">
            <a:avLst/>
          </a:prstGeom>
        </p:spPr>
      </p:pic>
      <p:pic>
        <p:nvPicPr>
          <p:cNvPr id="12" name="Picture 11" descr="geo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1066" y="6307731"/>
            <a:ext cx="1803890" cy="265278"/>
          </a:xfrm>
          <a:prstGeom prst="rect">
            <a:avLst/>
          </a:prstGeom>
        </p:spPr>
      </p:pic>
      <p:sp>
        <p:nvSpPr>
          <p:cNvPr id="15" name="Title 1"/>
          <p:cNvSpPr>
            <a:spLocks noGrp="1"/>
          </p:cNvSpPr>
          <p:nvPr>
            <p:ph type="title"/>
          </p:nvPr>
        </p:nvSpPr>
        <p:spPr>
          <a:xfrm>
            <a:off x="-1" y="1120626"/>
            <a:ext cx="8310531" cy="1355422"/>
          </a:xfrm>
          <a:solidFill>
            <a:schemeClr val="bg1">
              <a:alpha val="70000"/>
            </a:schemeClr>
          </a:solidFill>
        </p:spPr>
        <p:txBody>
          <a:bodyPr>
            <a:noAutofit/>
          </a:bodyPr>
          <a:lstStyle/>
          <a:p>
            <a:pPr algn="ctr">
              <a:defRPr/>
            </a:pPr>
            <a:r>
              <a:rPr lang="en-GB" dirty="0">
                <a:solidFill>
                  <a:srgbClr val="2A5E34"/>
                </a:solidFill>
                <a:latin typeface="Calibri" charset="0"/>
                <a:ea typeface="ＭＳ Ｐゴシック" charset="0"/>
                <a:cs typeface="ＭＳ Ｐゴシック" charset="0"/>
              </a:rPr>
              <a:t>UK </a:t>
            </a:r>
            <a:r>
              <a:rPr lang="en-GB" dirty="0" smtClean="0">
                <a:solidFill>
                  <a:srgbClr val="2A5E34"/>
                </a:solidFill>
                <a:latin typeface="Calibri" charset="0"/>
                <a:ea typeface="ＭＳ Ｐゴシック" charset="0"/>
                <a:cs typeface="ＭＳ Ｐゴシック" charset="0"/>
              </a:rPr>
              <a:t>Example</a:t>
            </a:r>
            <a:r>
              <a:rPr lang="en-GB" dirty="0" smtClean="0">
                <a:solidFill>
                  <a:srgbClr val="2A5E34"/>
                </a:solidFill>
                <a:latin typeface="Calibri" charset="0"/>
                <a:ea typeface="ＭＳ Ｐゴシック" charset="0"/>
                <a:cs typeface="ＭＳ Ｐゴシック" charset="0"/>
              </a:rPr>
              <a:t> </a:t>
            </a:r>
            <a:r>
              <a:rPr lang="en-GB" dirty="0">
                <a:solidFill>
                  <a:srgbClr val="2A5E34"/>
                </a:solidFill>
                <a:latin typeface="Calibri" charset="0"/>
                <a:ea typeface="ＭＳ Ｐゴシック" charset="0"/>
                <a:cs typeface="ＭＳ Ｐゴシック" charset="0"/>
              </a:rPr>
              <a:t>work on Global Forest</a:t>
            </a:r>
          </a:p>
        </p:txBody>
      </p:sp>
    </p:spTree>
    <p:extLst>
      <p:ext uri="{BB962C8B-B14F-4D97-AF65-F5344CB8AC3E}">
        <p14:creationId xmlns:p14="http://schemas.microsoft.com/office/powerpoint/2010/main" val="3453078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2631" y="5033458"/>
            <a:ext cx="1432093" cy="1095720"/>
          </a:xfrm>
          <a:prstGeom prst="rect">
            <a:avLst/>
          </a:prstGeom>
        </p:spPr>
      </p:pic>
      <p:sp>
        <p:nvSpPr>
          <p:cNvPr id="5" name="Subtitle 5"/>
          <p:cNvSpPr txBox="1">
            <a:spLocks/>
          </p:cNvSpPr>
          <p:nvPr/>
        </p:nvSpPr>
        <p:spPr>
          <a:xfrm>
            <a:off x="6224150" y="1178023"/>
            <a:ext cx="2592288" cy="414446"/>
          </a:xfrm>
          <a:prstGeom prst="rect">
            <a:avLst/>
          </a:prstGeom>
        </p:spPr>
        <p:txBody>
          <a:bodyPr lIns="89838" tIns="44920" rIns="89838" bIns="44920"/>
          <a:lstStyle>
            <a:lvl1pPr marL="269875" indent="-269875" algn="l" rtl="0" fontAlgn="base">
              <a:spcBef>
                <a:spcPct val="20000"/>
              </a:spcBef>
              <a:spcAft>
                <a:spcPct val="0"/>
              </a:spcAft>
              <a:buClr>
                <a:schemeClr val="tx1"/>
              </a:buClr>
              <a:buFont typeface="Trebuchet MS" pitchFamily="34" charset="0"/>
              <a:buChar char="•"/>
              <a:defRPr sz="20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1800">
                <a:solidFill>
                  <a:schemeClr val="tx1"/>
                </a:solidFill>
                <a:latin typeface="+mn-lt"/>
              </a:defRPr>
            </a:lvl2pPr>
            <a:lvl3pPr marL="1143000" indent="-228600" algn="l" rtl="0" fontAlgn="base">
              <a:spcBef>
                <a:spcPct val="20000"/>
              </a:spcBef>
              <a:spcAft>
                <a:spcPct val="0"/>
              </a:spcAft>
              <a:buClr>
                <a:schemeClr val="tx1"/>
              </a:buClr>
              <a:buChar char="•"/>
              <a:defRPr sz="1800">
                <a:solidFill>
                  <a:schemeClr val="tx1"/>
                </a:solidFill>
                <a:latin typeface="+mn-lt"/>
              </a:defRPr>
            </a:lvl3pPr>
            <a:lvl4pPr marL="1600200" indent="-228600" algn="l" rtl="0" fontAlgn="base">
              <a:spcBef>
                <a:spcPct val="20000"/>
              </a:spcBef>
              <a:spcAft>
                <a:spcPct val="0"/>
              </a:spcAft>
              <a:buClr>
                <a:schemeClr val="tx1"/>
              </a:buClr>
              <a:buChar char="–"/>
              <a:defRPr sz="1800">
                <a:solidFill>
                  <a:schemeClr val="tx1"/>
                </a:solidFill>
                <a:latin typeface="+mn-lt"/>
              </a:defRPr>
            </a:lvl4pPr>
            <a:lvl5pPr marL="2057400" indent="-228600" algn="l" rtl="0" fontAlgn="base">
              <a:spcBef>
                <a:spcPct val="20000"/>
              </a:spcBef>
              <a:spcAft>
                <a:spcPct val="0"/>
              </a:spcAft>
              <a:buClr>
                <a:schemeClr val="tx1"/>
              </a:buClr>
              <a:buChar char="»"/>
              <a:defRPr sz="1800">
                <a:solidFill>
                  <a:schemeClr val="tx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GB" sz="1937" dirty="0"/>
              <a:t>Satellite optical and radar data acquisition</a:t>
            </a:r>
          </a:p>
        </p:txBody>
      </p:sp>
      <p:sp>
        <p:nvSpPr>
          <p:cNvPr id="6" name="Subtitle 5"/>
          <p:cNvSpPr txBox="1">
            <a:spLocks/>
          </p:cNvSpPr>
          <p:nvPr/>
        </p:nvSpPr>
        <p:spPr bwMode="auto">
          <a:xfrm>
            <a:off x="5868144" y="5355753"/>
            <a:ext cx="2592288" cy="414446"/>
          </a:xfrm>
          <a:prstGeom prst="rect">
            <a:avLst/>
          </a:prstGeom>
          <a:noFill/>
          <a:ln w="9525">
            <a:noFill/>
            <a:miter lim="800000"/>
            <a:headEnd/>
            <a:tailEnd/>
          </a:ln>
          <a:effectLst/>
        </p:spPr>
        <p:txBody>
          <a:bodyPr vert="horz" wrap="square" lIns="89838" tIns="44920" rIns="89838" bIns="44920" numCol="1" anchor="t" anchorCtr="0" compatLnSpc="1">
            <a:prstTxWarp prst="textNoShape">
              <a:avLst/>
            </a:prstTxWarp>
          </a:bodyPr>
          <a:lstStyle>
            <a:lvl1pPr marL="0" indent="0" algn="l" rtl="0" fontAlgn="base">
              <a:spcBef>
                <a:spcPct val="20000"/>
              </a:spcBef>
              <a:spcAft>
                <a:spcPct val="0"/>
              </a:spcAft>
              <a:buClr>
                <a:schemeClr val="tx1"/>
              </a:buClr>
              <a:buFont typeface="Trebuchet MS" pitchFamily="34" charset="0"/>
              <a:buNone/>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1800">
                <a:solidFill>
                  <a:schemeClr val="tx1"/>
                </a:solidFill>
                <a:latin typeface="+mn-lt"/>
              </a:defRPr>
            </a:lvl2pPr>
            <a:lvl3pPr marL="1143000" indent="-228600" algn="l" rtl="0" fontAlgn="base">
              <a:spcBef>
                <a:spcPct val="20000"/>
              </a:spcBef>
              <a:spcAft>
                <a:spcPct val="0"/>
              </a:spcAft>
              <a:buClr>
                <a:schemeClr val="tx1"/>
              </a:buClr>
              <a:buChar char="•"/>
              <a:defRPr sz="1800">
                <a:solidFill>
                  <a:schemeClr val="tx1"/>
                </a:solidFill>
                <a:latin typeface="+mn-lt"/>
              </a:defRPr>
            </a:lvl3pPr>
            <a:lvl4pPr marL="1600200" indent="-228600" algn="l" rtl="0" fontAlgn="base">
              <a:spcBef>
                <a:spcPct val="20000"/>
              </a:spcBef>
              <a:spcAft>
                <a:spcPct val="0"/>
              </a:spcAft>
              <a:buClr>
                <a:schemeClr val="tx1"/>
              </a:buClr>
              <a:buChar char="–"/>
              <a:defRPr sz="1800">
                <a:solidFill>
                  <a:schemeClr val="tx1"/>
                </a:solidFill>
                <a:latin typeface="+mn-lt"/>
              </a:defRPr>
            </a:lvl4pPr>
            <a:lvl5pPr marL="2057400" indent="-228600" algn="l" rtl="0" fontAlgn="base">
              <a:spcBef>
                <a:spcPct val="20000"/>
              </a:spcBef>
              <a:spcAft>
                <a:spcPct val="0"/>
              </a:spcAft>
              <a:buClr>
                <a:schemeClr val="tx1"/>
              </a:buClr>
              <a:buChar char="»"/>
              <a:defRPr sz="1800">
                <a:solidFill>
                  <a:schemeClr val="tx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GB" sz="1937" dirty="0"/>
              <a:t>Community / field based response to illegal logging and deforestation</a:t>
            </a:r>
          </a:p>
        </p:txBody>
      </p:sp>
      <p:sp>
        <p:nvSpPr>
          <p:cNvPr id="7" name="Subtitle 5"/>
          <p:cNvSpPr txBox="1">
            <a:spLocks/>
          </p:cNvSpPr>
          <p:nvPr/>
        </p:nvSpPr>
        <p:spPr bwMode="auto">
          <a:xfrm>
            <a:off x="143508" y="1149547"/>
            <a:ext cx="2592288" cy="414446"/>
          </a:xfrm>
          <a:prstGeom prst="rect">
            <a:avLst/>
          </a:prstGeom>
          <a:noFill/>
          <a:ln w="9525">
            <a:noFill/>
            <a:miter lim="800000"/>
            <a:headEnd/>
            <a:tailEnd/>
          </a:ln>
          <a:effectLst/>
        </p:spPr>
        <p:txBody>
          <a:bodyPr vert="horz" wrap="square" lIns="89838" tIns="44920" rIns="89838" bIns="44920" numCol="1" anchor="t" anchorCtr="0" compatLnSpc="1">
            <a:prstTxWarp prst="textNoShape">
              <a:avLst/>
            </a:prstTxWarp>
          </a:bodyPr>
          <a:lstStyle>
            <a:lvl1pPr marL="0" indent="0" algn="l" rtl="0" fontAlgn="base">
              <a:spcBef>
                <a:spcPct val="20000"/>
              </a:spcBef>
              <a:spcAft>
                <a:spcPct val="0"/>
              </a:spcAft>
              <a:buClr>
                <a:schemeClr val="tx1"/>
              </a:buClr>
              <a:buFont typeface="Trebuchet MS" pitchFamily="34" charset="0"/>
              <a:buNone/>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1800">
                <a:solidFill>
                  <a:schemeClr val="tx1"/>
                </a:solidFill>
                <a:latin typeface="+mn-lt"/>
              </a:defRPr>
            </a:lvl2pPr>
            <a:lvl3pPr marL="1143000" indent="-228600" algn="l" rtl="0" fontAlgn="base">
              <a:spcBef>
                <a:spcPct val="20000"/>
              </a:spcBef>
              <a:spcAft>
                <a:spcPct val="0"/>
              </a:spcAft>
              <a:buClr>
                <a:schemeClr val="tx1"/>
              </a:buClr>
              <a:buChar char="•"/>
              <a:defRPr sz="1800">
                <a:solidFill>
                  <a:schemeClr val="tx1"/>
                </a:solidFill>
                <a:latin typeface="+mn-lt"/>
              </a:defRPr>
            </a:lvl3pPr>
            <a:lvl4pPr marL="1600200" indent="-228600" algn="l" rtl="0" fontAlgn="base">
              <a:spcBef>
                <a:spcPct val="20000"/>
              </a:spcBef>
              <a:spcAft>
                <a:spcPct val="0"/>
              </a:spcAft>
              <a:buClr>
                <a:schemeClr val="tx1"/>
              </a:buClr>
              <a:buChar char="–"/>
              <a:defRPr sz="1800">
                <a:solidFill>
                  <a:schemeClr val="tx1"/>
                </a:solidFill>
                <a:latin typeface="+mn-lt"/>
              </a:defRPr>
            </a:lvl4pPr>
            <a:lvl5pPr marL="2057400" indent="-228600" algn="l" rtl="0" fontAlgn="base">
              <a:spcBef>
                <a:spcPct val="20000"/>
              </a:spcBef>
              <a:spcAft>
                <a:spcPct val="0"/>
              </a:spcAft>
              <a:buClr>
                <a:schemeClr val="tx1"/>
              </a:buClr>
              <a:buChar char="»"/>
              <a:defRPr sz="1800">
                <a:solidFill>
                  <a:schemeClr val="tx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GB" sz="1937" dirty="0"/>
              <a:t>Cloud based data analysis and forest cover change mapping</a:t>
            </a:r>
          </a:p>
        </p:txBody>
      </p:sp>
      <p:sp>
        <p:nvSpPr>
          <p:cNvPr id="8" name="Subtitle 5"/>
          <p:cNvSpPr txBox="1">
            <a:spLocks/>
          </p:cNvSpPr>
          <p:nvPr/>
        </p:nvSpPr>
        <p:spPr bwMode="auto">
          <a:xfrm>
            <a:off x="3604997" y="2807332"/>
            <a:ext cx="2824156" cy="414446"/>
          </a:xfrm>
          <a:prstGeom prst="rect">
            <a:avLst/>
          </a:prstGeom>
          <a:noFill/>
          <a:ln w="9525">
            <a:noFill/>
            <a:miter lim="800000"/>
            <a:headEnd/>
            <a:tailEnd/>
          </a:ln>
          <a:effectLst/>
        </p:spPr>
        <p:txBody>
          <a:bodyPr vert="horz" wrap="square" lIns="89838" tIns="44920" rIns="89838" bIns="44920" numCol="1" anchor="t" anchorCtr="0" compatLnSpc="1">
            <a:prstTxWarp prst="textNoShape">
              <a:avLst/>
            </a:prstTxWarp>
          </a:bodyPr>
          <a:lstStyle>
            <a:lvl1pPr marL="0" indent="0" algn="l" rtl="0" fontAlgn="base">
              <a:spcBef>
                <a:spcPct val="20000"/>
              </a:spcBef>
              <a:spcAft>
                <a:spcPct val="0"/>
              </a:spcAft>
              <a:buClr>
                <a:schemeClr val="tx1"/>
              </a:buClr>
              <a:buFont typeface="Trebuchet MS" pitchFamily="34" charset="0"/>
              <a:buNone/>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1800">
                <a:solidFill>
                  <a:schemeClr val="tx1"/>
                </a:solidFill>
                <a:latin typeface="+mn-lt"/>
              </a:defRPr>
            </a:lvl2pPr>
            <a:lvl3pPr marL="1143000" indent="-228600" algn="l" rtl="0" fontAlgn="base">
              <a:spcBef>
                <a:spcPct val="20000"/>
              </a:spcBef>
              <a:spcAft>
                <a:spcPct val="0"/>
              </a:spcAft>
              <a:buClr>
                <a:schemeClr val="tx1"/>
              </a:buClr>
              <a:buChar char="•"/>
              <a:defRPr sz="1800">
                <a:solidFill>
                  <a:schemeClr val="tx1"/>
                </a:solidFill>
                <a:latin typeface="+mn-lt"/>
              </a:defRPr>
            </a:lvl3pPr>
            <a:lvl4pPr marL="1600200" indent="-228600" algn="l" rtl="0" fontAlgn="base">
              <a:spcBef>
                <a:spcPct val="20000"/>
              </a:spcBef>
              <a:spcAft>
                <a:spcPct val="0"/>
              </a:spcAft>
              <a:buClr>
                <a:schemeClr val="tx1"/>
              </a:buClr>
              <a:buChar char="–"/>
              <a:defRPr sz="1800">
                <a:solidFill>
                  <a:schemeClr val="tx1"/>
                </a:solidFill>
                <a:latin typeface="+mn-lt"/>
              </a:defRPr>
            </a:lvl4pPr>
            <a:lvl5pPr marL="2057400" indent="-228600" algn="l" rtl="0" fontAlgn="base">
              <a:spcBef>
                <a:spcPct val="20000"/>
              </a:spcBef>
              <a:spcAft>
                <a:spcPct val="0"/>
              </a:spcAft>
              <a:buClr>
                <a:schemeClr val="tx1"/>
              </a:buClr>
              <a:buChar char="»"/>
              <a:defRPr sz="1800">
                <a:solidFill>
                  <a:schemeClr val="tx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GB" sz="1937" dirty="0"/>
              <a:t>Smartphone app deforestation alerts and forest information</a:t>
            </a:r>
          </a:p>
          <a:p>
            <a:endParaRPr lang="en-GB" sz="1937" dirty="0"/>
          </a:p>
        </p:txBody>
      </p:sp>
      <p:pic>
        <p:nvPicPr>
          <p:cNvPr id="9" name="Picture 2" descr="http://upload.wikimedia.org/wikipedia/commons/thumb/2/27/FP_Satellite_icon.svg/410px-FP_Satellite_icon.svg.png">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43611" y="554348"/>
            <a:ext cx="1240954" cy="11903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mages.clipartpanda.com/cloud-computing-Mobile-Cloud-Computing.png">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1520" y="2634974"/>
            <a:ext cx="2089670" cy="19762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8039" y="5355753"/>
            <a:ext cx="1432093" cy="1095720"/>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2472" y="5388027"/>
            <a:ext cx="1432093" cy="1095720"/>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8682" y="4234885"/>
            <a:ext cx="1432093" cy="1095720"/>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8104" y="4260033"/>
            <a:ext cx="1432093" cy="1095720"/>
          </a:xfrm>
          <a:prstGeom prst="rect">
            <a:avLst/>
          </a:prstGeom>
        </p:spPr>
      </p:pic>
      <p:pic>
        <p:nvPicPr>
          <p:cNvPr id="19" name="Picture 25" descr="http://images.clipartpanda.com/ditch-clipart-smart_phone_icon.png">
            <a:hlinkClick r:id="rId8"/>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24030" y="3766700"/>
            <a:ext cx="600436" cy="10160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1" descr="http://www.clker.com/cliparts/6/G/9/W/F/X/chainsaw-black-outline-hi.png">
            <a:hlinkClick r:id="rId10"/>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763297" y="4934664"/>
            <a:ext cx="851252" cy="45728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flipV="1">
            <a:off x="5580112" y="1744745"/>
            <a:ext cx="1800200" cy="2866443"/>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979712" y="1592469"/>
            <a:ext cx="2664296" cy="731343"/>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267744" y="3843447"/>
            <a:ext cx="2376264" cy="276297"/>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images.all-free-download.com/images/graphiclarge/warning_sign_clip_art_25601.jpg">
            <a:hlinkClick r:id="rId12"/>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915728" y="3975021"/>
            <a:ext cx="412368" cy="3406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1" descr="http://www.clker.com/cliparts/6/G/9/W/F/X/chainsaw-black-outline-hi.png">
            <a:hlinkClick r:id="rId10"/>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915727" y="4366041"/>
            <a:ext cx="425625" cy="2286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3" descr="http://cliparts.co/cliparts/pT7/Kdg/pT7KdgR8c.png">
            <a:hlinkClick r:id="rId15"/>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090634" y="5377863"/>
            <a:ext cx="928517" cy="890689"/>
          </a:xfrm>
          <a:prstGeom prst="rect">
            <a:avLst/>
          </a:prstGeom>
          <a:noFill/>
          <a:extLst>
            <a:ext uri="{909E8E84-426E-40DD-AFC4-6F175D3DCCD1}">
              <a14:hiddenFill xmlns:a14="http://schemas.microsoft.com/office/drawing/2010/main">
                <a:solidFill>
                  <a:srgbClr val="FFFFFF"/>
                </a:solidFill>
              </a14:hiddenFill>
            </a:ext>
          </a:extLst>
        </p:spPr>
      </p:pic>
      <p:sp>
        <p:nvSpPr>
          <p:cNvPr id="22" name="Slide Number Placeholder 21"/>
          <p:cNvSpPr>
            <a:spLocks noGrp="1"/>
          </p:cNvSpPr>
          <p:nvPr>
            <p:ph type="sldNum" idx="12"/>
          </p:nvPr>
        </p:nvSpPr>
        <p:spPr/>
        <p:txBody>
          <a:body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10</a:t>
            </a:fld>
            <a:endParaRPr lang="en-GB">
              <a:solidFill>
                <a:srgbClr val="027A9A"/>
              </a:solidFill>
              <a:latin typeface="Calibri"/>
              <a:ea typeface="Calibri"/>
              <a:cs typeface="Calibri"/>
              <a:sym typeface="Calibri"/>
            </a:endParaRPr>
          </a:p>
        </p:txBody>
      </p:sp>
    </p:spTree>
    <p:extLst>
      <p:ext uri="{BB962C8B-B14F-4D97-AF65-F5344CB8AC3E}">
        <p14:creationId xmlns:p14="http://schemas.microsoft.com/office/powerpoint/2010/main" val="187787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1+#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par>
                                <p:cTn id="34" presetID="53" presetClass="entr" presetSubtype="16"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heel(1)">
                                      <p:cBhvr>
                                        <p:cTn id="4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Initial </a:t>
            </a:r>
            <a:r>
              <a:rPr lang="en-GB" dirty="0"/>
              <a:t>r</a:t>
            </a:r>
            <a:r>
              <a:rPr lang="en-GB" dirty="0" smtClean="0"/>
              <a:t>esults</a:t>
            </a:r>
            <a:endParaRPr lang="en-GB" dirty="0"/>
          </a:p>
        </p:txBody>
      </p:sp>
      <p:sp>
        <p:nvSpPr>
          <p:cNvPr id="4" name="Slide Number Placeholder 3"/>
          <p:cNvSpPr>
            <a:spLocks noGrp="1"/>
          </p:cNvSpPr>
          <p:nvPr>
            <p:ph type="sldNum" idx="12"/>
          </p:nvPr>
        </p:nvSpPr>
        <p:spPr/>
        <p:txBody>
          <a:body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11</a:t>
            </a:fld>
            <a:endParaRPr lang="en-GB">
              <a:solidFill>
                <a:srgbClr val="027A9A"/>
              </a:solidFill>
              <a:latin typeface="Calibri"/>
              <a:ea typeface="Calibri"/>
              <a:cs typeface="Calibri"/>
              <a:sym typeface="Calibri"/>
            </a:endParaRP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77995" y="1916934"/>
            <a:ext cx="4059615" cy="2218903"/>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87883" y="4135837"/>
            <a:ext cx="4049727" cy="2220513"/>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5427" y="4135835"/>
            <a:ext cx="3032568" cy="2200563"/>
          </a:xfrm>
          <a:prstGeom prst="rect">
            <a:avLst/>
          </a:prstGeom>
          <a:ln w="12700">
            <a:solidFill>
              <a:schemeClr val="accent1"/>
            </a:solidFill>
          </a:ln>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5428" y="1916934"/>
            <a:ext cx="3042456" cy="2207740"/>
          </a:xfrm>
          <a:prstGeom prst="rect">
            <a:avLst/>
          </a:prstGeom>
          <a:ln w="12700">
            <a:solidFill>
              <a:schemeClr val="accent1"/>
            </a:solidFill>
          </a:ln>
        </p:spPr>
      </p:pic>
      <p:sp>
        <p:nvSpPr>
          <p:cNvPr id="10" name="Rectangle 9"/>
          <p:cNvSpPr/>
          <p:nvPr/>
        </p:nvSpPr>
        <p:spPr>
          <a:xfrm>
            <a:off x="7644063" y="6027821"/>
            <a:ext cx="220579" cy="1724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8807880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Initial results</a:t>
            </a:r>
            <a:endParaRPr lang="en-GB" dirty="0"/>
          </a:p>
        </p:txBody>
      </p:sp>
      <p:sp>
        <p:nvSpPr>
          <p:cNvPr id="4" name="Slide Number Placeholder 3"/>
          <p:cNvSpPr>
            <a:spLocks noGrp="1"/>
          </p:cNvSpPr>
          <p:nvPr>
            <p:ph type="sldNum" idx="12"/>
          </p:nvPr>
        </p:nvSpPr>
        <p:spPr/>
        <p:txBody>
          <a:body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12</a:t>
            </a:fld>
            <a:endParaRPr lang="en-GB">
              <a:solidFill>
                <a:srgbClr val="027A9A"/>
              </a:solidFill>
              <a:latin typeface="Calibri"/>
              <a:ea typeface="Calibri"/>
              <a:cs typeface="Calibri"/>
              <a:sym typeface="Calibri"/>
            </a:endParaRPr>
          </a:p>
        </p:txBody>
      </p:sp>
      <p:grpSp>
        <p:nvGrpSpPr>
          <p:cNvPr id="8" name="Group 7"/>
          <p:cNvGrpSpPr/>
          <p:nvPr/>
        </p:nvGrpSpPr>
        <p:grpSpPr>
          <a:xfrm>
            <a:off x="305524" y="2037234"/>
            <a:ext cx="7685773" cy="4463142"/>
            <a:chOff x="695425" y="2075770"/>
            <a:chExt cx="7685773" cy="4463142"/>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5425" y="4002655"/>
              <a:ext cx="7685773" cy="2536257"/>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7955" y="2075770"/>
              <a:ext cx="2763111" cy="1901395"/>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72419" y="2080516"/>
              <a:ext cx="2744379" cy="1892028"/>
            </a:xfrm>
            <a:prstGeom prst="rect">
              <a:avLst/>
            </a:prstGeom>
          </p:spPr>
        </p:pic>
      </p:gr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1049" y="1907707"/>
            <a:ext cx="2741883" cy="2056412"/>
          </a:xfrm>
          <a:prstGeom prst="rect">
            <a:avLst/>
          </a:prstGeom>
        </p:spPr>
      </p:pic>
    </p:spTree>
    <p:extLst>
      <p:ext uri="{BB962C8B-B14F-4D97-AF65-F5344CB8AC3E}">
        <p14:creationId xmlns:p14="http://schemas.microsoft.com/office/powerpoint/2010/main" val="6968024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3600" dirty="0" smtClean="0"/>
              <a:t>EODIP Project: Sentinel-1 C </a:t>
            </a:r>
            <a:r>
              <a:rPr lang="en-GB" sz="3600" dirty="0"/>
              <a:t>derived Forest Cover </a:t>
            </a:r>
            <a:r>
              <a:rPr lang="en-GB" sz="3600" dirty="0" smtClean="0"/>
              <a:t>Map</a:t>
            </a:r>
            <a:endParaRPr lang="en-GB" sz="3600" dirty="0"/>
          </a:p>
        </p:txBody>
      </p:sp>
      <p:pic>
        <p:nvPicPr>
          <p:cNvPr id="6" name="Picture 5"/>
          <p:cNvPicPr>
            <a:picLocks noChangeAspect="1"/>
          </p:cNvPicPr>
          <p:nvPr/>
        </p:nvPicPr>
        <p:blipFill>
          <a:blip r:embed="rId2"/>
          <a:stretch>
            <a:fillRect/>
          </a:stretch>
        </p:blipFill>
        <p:spPr>
          <a:xfrm>
            <a:off x="457200" y="2234276"/>
            <a:ext cx="6230668" cy="4407303"/>
          </a:xfrm>
          <a:prstGeom prst="rect">
            <a:avLst/>
          </a:prstGeom>
        </p:spPr>
      </p:pic>
      <p:sp>
        <p:nvSpPr>
          <p:cNvPr id="7" name="Rectangle 6"/>
          <p:cNvSpPr/>
          <p:nvPr/>
        </p:nvSpPr>
        <p:spPr>
          <a:xfrm>
            <a:off x="6398668" y="2405533"/>
            <a:ext cx="2288132" cy="1077218"/>
          </a:xfrm>
          <a:prstGeom prst="rect">
            <a:avLst/>
          </a:prstGeom>
        </p:spPr>
        <p:txBody>
          <a:bodyPr wrap="square">
            <a:spAutoFit/>
          </a:bodyPr>
          <a:lstStyle/>
          <a:p>
            <a:r>
              <a:rPr lang="en-GB" sz="1600" dirty="0" smtClean="0"/>
              <a:t>Forest </a:t>
            </a:r>
            <a:r>
              <a:rPr lang="en-GB" sz="1600" dirty="0"/>
              <a:t>cover and disturbance map of </a:t>
            </a:r>
            <a:r>
              <a:rPr lang="en-GB" sz="1600" dirty="0" err="1"/>
              <a:t>Aberfoyle</a:t>
            </a:r>
            <a:r>
              <a:rPr lang="en-GB" sz="1600" dirty="0"/>
              <a:t> area in </a:t>
            </a:r>
            <a:r>
              <a:rPr lang="en-GB" sz="1600" dirty="0" smtClean="0"/>
              <a:t>Scotland</a:t>
            </a:r>
          </a:p>
        </p:txBody>
      </p:sp>
    </p:spTree>
    <p:extLst>
      <p:ext uri="{BB962C8B-B14F-4D97-AF65-F5344CB8AC3E}">
        <p14:creationId xmlns:p14="http://schemas.microsoft.com/office/powerpoint/2010/main" val="34184701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7200" y="2287744"/>
            <a:ext cx="4947719" cy="738664"/>
          </a:xfrm>
          <a:prstGeom prst="rect">
            <a:avLst/>
          </a:prstGeom>
        </p:spPr>
        <p:txBody>
          <a:bodyPr wrap="square">
            <a:spAutoFit/>
          </a:bodyPr>
          <a:lstStyle/>
          <a:p>
            <a:pPr algn="just"/>
            <a:r>
              <a:rPr lang="en-GB" b="1" dirty="0">
                <a:latin typeface="Century Gothic"/>
                <a:cs typeface="Century Gothic"/>
              </a:rPr>
              <a:t>OBJECTIVE: </a:t>
            </a:r>
            <a:r>
              <a:rPr lang="en-GB" dirty="0">
                <a:latin typeface="Century Gothic"/>
                <a:cs typeface="Century Gothic"/>
              </a:rPr>
              <a:t>Explore the capabilities of SAR bands L (</a:t>
            </a:r>
            <a:r>
              <a:rPr lang="en-GB" dirty="0" err="1">
                <a:latin typeface="Century Gothic"/>
                <a:cs typeface="Century Gothic"/>
              </a:rPr>
              <a:t>Alos</a:t>
            </a:r>
            <a:r>
              <a:rPr lang="en-GB" dirty="0">
                <a:latin typeface="Century Gothic"/>
                <a:cs typeface="Century Gothic"/>
              </a:rPr>
              <a:t> </a:t>
            </a:r>
            <a:r>
              <a:rPr lang="en-GB" dirty="0" err="1">
                <a:latin typeface="Century Gothic"/>
                <a:cs typeface="Century Gothic"/>
              </a:rPr>
              <a:t>PalSAR</a:t>
            </a:r>
            <a:r>
              <a:rPr lang="en-GB" dirty="0">
                <a:latin typeface="Century Gothic"/>
                <a:cs typeface="Century Gothic"/>
              </a:rPr>
              <a:t>, </a:t>
            </a:r>
            <a:r>
              <a:rPr lang="en-GB" dirty="0" err="1">
                <a:latin typeface="Century Gothic"/>
                <a:cs typeface="Century Gothic"/>
              </a:rPr>
              <a:t>Alos</a:t>
            </a:r>
            <a:r>
              <a:rPr lang="en-GB" dirty="0">
                <a:latin typeface="Century Gothic"/>
                <a:cs typeface="Century Gothic"/>
              </a:rPr>
              <a:t> 2) and C (Sentinel 1A and 1B), in order to measure forest degradation in Colombia:</a:t>
            </a:r>
            <a:endParaRPr lang="es-ES" dirty="0">
              <a:latin typeface="Century Gothic"/>
              <a:cs typeface="Century Gothic"/>
            </a:endParaRPr>
          </a:p>
        </p:txBody>
      </p:sp>
      <p:sp>
        <p:nvSpPr>
          <p:cNvPr id="20" name="CuadroTexto 19"/>
          <p:cNvSpPr txBox="1"/>
          <p:nvPr/>
        </p:nvSpPr>
        <p:spPr>
          <a:xfrm>
            <a:off x="735382" y="3403861"/>
            <a:ext cx="4687901" cy="2462213"/>
          </a:xfrm>
          <a:prstGeom prst="rect">
            <a:avLst/>
          </a:prstGeom>
          <a:noFill/>
          <a:ln>
            <a:solidFill>
              <a:schemeClr val="accent3">
                <a:lumMod val="75000"/>
              </a:schemeClr>
            </a:solidFill>
          </a:ln>
        </p:spPr>
        <p:txBody>
          <a:bodyPr wrap="square" rtlCol="0">
            <a:spAutoFit/>
          </a:bodyPr>
          <a:lstStyle/>
          <a:p>
            <a:pPr algn="just"/>
            <a:endParaRPr lang="en-GB" b="1" dirty="0">
              <a:latin typeface="Century Gothic"/>
              <a:cs typeface="Century Gothic"/>
            </a:endParaRPr>
          </a:p>
          <a:p>
            <a:pPr marL="214313" indent="-214313" algn="just">
              <a:buFont typeface="Arial" panose="020B0604020202020204" pitchFamily="34" charset="0"/>
              <a:buChar char="•"/>
            </a:pPr>
            <a:r>
              <a:rPr lang="en-GB" dirty="0">
                <a:latin typeface="Century Gothic"/>
                <a:cs typeface="Century Gothic"/>
              </a:rPr>
              <a:t>Understand the intrinsic characteristics of forests and its changes in structure and carbon stocks.</a:t>
            </a:r>
          </a:p>
          <a:p>
            <a:pPr algn="just"/>
            <a:endParaRPr lang="en-GB" dirty="0">
              <a:latin typeface="Century Gothic"/>
              <a:cs typeface="Century Gothic"/>
            </a:endParaRPr>
          </a:p>
          <a:p>
            <a:pPr marL="214313" lvl="1" indent="-214313" algn="just">
              <a:buFont typeface="Arial" panose="020B0604020202020204" pitchFamily="34" charset="0"/>
              <a:buChar char="•"/>
            </a:pPr>
            <a:r>
              <a:rPr lang="en-GB" dirty="0">
                <a:latin typeface="Century Gothic"/>
                <a:cs typeface="Century Gothic"/>
              </a:rPr>
              <a:t>Recognize </a:t>
            </a:r>
            <a:r>
              <a:rPr lang="en-GB" dirty="0">
                <a:latin typeface="Century Gothic" panose="020B0502020202020204" pitchFamily="34" charset="0"/>
              </a:rPr>
              <a:t>patterns of forest degradation and forest regeneration to improve the carbon emissions estimates from forest loss and regrowth? </a:t>
            </a:r>
          </a:p>
          <a:p>
            <a:pPr algn="just"/>
            <a:endParaRPr lang="en-GB" dirty="0">
              <a:latin typeface="Century Gothic"/>
              <a:cs typeface="Century Gothic"/>
            </a:endParaRPr>
          </a:p>
          <a:p>
            <a:pPr marL="214313" indent="-214313" algn="just">
              <a:buFont typeface="Arial" panose="020B0604020202020204" pitchFamily="34" charset="0"/>
              <a:buChar char="•"/>
            </a:pPr>
            <a:r>
              <a:rPr lang="en-GB" dirty="0">
                <a:latin typeface="Century Gothic"/>
                <a:cs typeface="Century Gothic"/>
              </a:rPr>
              <a:t>Analyse temporal series complemented with field data observations. </a:t>
            </a:r>
            <a:r>
              <a:rPr lang="en-US" dirty="0">
                <a:latin typeface="Century Gothic"/>
                <a:cs typeface="Century Gothic"/>
              </a:rPr>
              <a:t> </a:t>
            </a:r>
            <a:endParaRPr lang="es-ES" dirty="0">
              <a:latin typeface="Century Gothic"/>
              <a:cs typeface="Century Gothic"/>
            </a:endParaRPr>
          </a:p>
          <a:p>
            <a:pPr marL="214313" indent="-214313" algn="just">
              <a:buFont typeface="Arial" panose="020B0604020202020204" pitchFamily="34" charset="0"/>
              <a:buChar char="•"/>
            </a:pPr>
            <a:endParaRPr lang="es-ES" dirty="0"/>
          </a:p>
        </p:txBody>
      </p:sp>
      <p:pic>
        <p:nvPicPr>
          <p:cNvPr id="15" name="Imagen 14" descr="study area.jpg"/>
          <p:cNvPicPr>
            <a:picLocks noChangeAspect="1"/>
          </p:cNvPicPr>
          <p:nvPr/>
        </p:nvPicPr>
        <p:blipFill rotWithShape="1">
          <a:blip r:embed="rId3" cstate="print">
            <a:extLst>
              <a:ext uri="{28A0092B-C50C-407E-A947-70E740481C1C}">
                <a14:useLocalDpi xmlns:a14="http://schemas.microsoft.com/office/drawing/2010/main" val="0"/>
              </a:ext>
            </a:extLst>
          </a:blip>
          <a:srcRect t="563" b="23457"/>
          <a:stretch/>
        </p:blipFill>
        <p:spPr>
          <a:xfrm>
            <a:off x="5490889" y="697585"/>
            <a:ext cx="3555847" cy="3817855"/>
          </a:xfrm>
          <a:prstGeom prst="rect">
            <a:avLst/>
          </a:prstGeom>
          <a:solidFill>
            <a:srgbClr val="FFFFFF"/>
          </a:solidFill>
        </p:spPr>
      </p:pic>
      <p:pic>
        <p:nvPicPr>
          <p:cNvPr id="11" name="Imagen 10"/>
          <p:cNvPicPr>
            <a:picLocks noChangeAspect="1"/>
          </p:cNvPicPr>
          <p:nvPr/>
        </p:nvPicPr>
        <p:blipFill rotWithShape="1">
          <a:blip r:embed="rId4"/>
          <a:srcRect l="16442" r="15947" b="2623"/>
          <a:stretch/>
        </p:blipFill>
        <p:spPr>
          <a:xfrm>
            <a:off x="5618496" y="4587062"/>
            <a:ext cx="3260279" cy="1848939"/>
          </a:xfrm>
          <a:prstGeom prst="rect">
            <a:avLst/>
          </a:prstGeom>
        </p:spPr>
      </p:pic>
      <p:sp>
        <p:nvSpPr>
          <p:cNvPr id="12" name="Rectángulo 11"/>
          <p:cNvSpPr/>
          <p:nvPr/>
        </p:nvSpPr>
        <p:spPr>
          <a:xfrm rot="16200000">
            <a:off x="-295750" y="4420278"/>
            <a:ext cx="1632178" cy="276999"/>
          </a:xfrm>
          <a:prstGeom prst="rect">
            <a:avLst/>
          </a:prstGeom>
        </p:spPr>
        <p:txBody>
          <a:bodyPr wrap="none">
            <a:spAutoFit/>
          </a:bodyPr>
          <a:lstStyle/>
          <a:p>
            <a:pPr algn="just"/>
            <a:r>
              <a:rPr lang="en-GB" sz="1200" b="1" dirty="0">
                <a:latin typeface="Century Gothic"/>
                <a:cs typeface="Century Gothic"/>
              </a:rPr>
              <a:t>Specific objectives:</a:t>
            </a:r>
          </a:p>
        </p:txBody>
      </p:sp>
      <p:sp>
        <p:nvSpPr>
          <p:cNvPr id="13" name="Title 1"/>
          <p:cNvSpPr>
            <a:spLocks noGrp="1"/>
          </p:cNvSpPr>
          <p:nvPr>
            <p:ph type="title"/>
          </p:nvPr>
        </p:nvSpPr>
        <p:spPr>
          <a:xfrm>
            <a:off x="457200" y="905450"/>
            <a:ext cx="4947719" cy="1143000"/>
          </a:xfrm>
        </p:spPr>
        <p:txBody>
          <a:bodyPr/>
          <a:lstStyle/>
          <a:p>
            <a:r>
              <a:rPr lang="en-GB" sz="3200" dirty="0"/>
              <a:t>Measuring </a:t>
            </a:r>
            <a:r>
              <a:rPr lang="en-GB" sz="3200" dirty="0" smtClean="0"/>
              <a:t>Forest Degradation </a:t>
            </a:r>
            <a:r>
              <a:rPr lang="en-GB" sz="3200" dirty="0"/>
              <a:t>in Colombia</a:t>
            </a:r>
          </a:p>
        </p:txBody>
      </p:sp>
    </p:spTree>
    <p:extLst>
      <p:ext uri="{BB962C8B-B14F-4D97-AF65-F5344CB8AC3E}">
        <p14:creationId xmlns:p14="http://schemas.microsoft.com/office/powerpoint/2010/main" val="2401438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852716"/>
            <a:ext cx="8229600" cy="1143000"/>
          </a:xfrm>
        </p:spPr>
        <p:txBody>
          <a:bodyPr/>
          <a:lstStyle/>
          <a:p>
            <a:pPr algn="ctr"/>
            <a:r>
              <a:rPr lang="en-GB" sz="7200" dirty="0" smtClean="0"/>
              <a:t>Thanks</a:t>
            </a:r>
            <a:endParaRPr lang="en-GB" sz="7200" dirty="0"/>
          </a:p>
        </p:txBody>
      </p:sp>
      <p:sp>
        <p:nvSpPr>
          <p:cNvPr id="4" name="Slide Number Placeholder 3"/>
          <p:cNvSpPr>
            <a:spLocks noGrp="1"/>
          </p:cNvSpPr>
          <p:nvPr>
            <p:ph type="sldNum" idx="12"/>
          </p:nvPr>
        </p:nvSpPr>
        <p:spPr/>
        <p:txBody>
          <a:body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15</a:t>
            </a:fld>
            <a:endParaRPr lang="en-GB">
              <a:solidFill>
                <a:srgbClr val="027A9A"/>
              </a:solidFill>
              <a:latin typeface="Calibri"/>
              <a:ea typeface="Calibri"/>
              <a:cs typeface="Calibri"/>
              <a:sym typeface="Calibri"/>
            </a:endParaRPr>
          </a:p>
        </p:txBody>
      </p:sp>
    </p:spTree>
    <p:extLst>
      <p:ext uri="{BB962C8B-B14F-4D97-AF65-F5344CB8AC3E}">
        <p14:creationId xmlns:p14="http://schemas.microsoft.com/office/powerpoint/2010/main" val="16462503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01F56"/>
        </a:solid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6" y="1320648"/>
            <a:ext cx="2185385" cy="69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ângulo 38"/>
          <p:cNvSpPr>
            <a:spLocks noChangeArrowheads="1"/>
          </p:cNvSpPr>
          <p:nvPr/>
        </p:nvSpPr>
        <p:spPr bwMode="auto">
          <a:xfrm>
            <a:off x="2269542" y="388127"/>
            <a:ext cx="6739399" cy="8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9086" tIns="19542" rIns="39086" bIns="19542">
            <a:spAutoFit/>
          </a:bodyPr>
          <a:lstStyle>
            <a:lvl1pPr eaLnBrk="0" hangingPunct="0">
              <a:defRPr sz="4900">
                <a:solidFill>
                  <a:schemeClr val="tx1"/>
                </a:solidFill>
                <a:latin typeface="TUOS Stephenson" pitchFamily="18" charset="0"/>
                <a:ea typeface="MS PGothic" panose="020B0600070205080204" pitchFamily="34" charset="-128"/>
              </a:defRPr>
            </a:lvl1pPr>
            <a:lvl2pPr marL="742950" indent="-285750" eaLnBrk="0" hangingPunct="0">
              <a:defRPr sz="4900">
                <a:solidFill>
                  <a:schemeClr val="tx1"/>
                </a:solidFill>
                <a:latin typeface="TUOS Stephenson" pitchFamily="18" charset="0"/>
                <a:ea typeface="MS PGothic" panose="020B0600070205080204" pitchFamily="34" charset="-128"/>
              </a:defRPr>
            </a:lvl2pPr>
            <a:lvl3pPr marL="1143000" indent="-228600" eaLnBrk="0" hangingPunct="0">
              <a:defRPr sz="4900">
                <a:solidFill>
                  <a:schemeClr val="tx1"/>
                </a:solidFill>
                <a:latin typeface="TUOS Stephenson" pitchFamily="18" charset="0"/>
                <a:ea typeface="MS PGothic" panose="020B0600070205080204" pitchFamily="34" charset="-128"/>
              </a:defRPr>
            </a:lvl3pPr>
            <a:lvl4pPr marL="1600200" indent="-228600" eaLnBrk="0" hangingPunct="0">
              <a:defRPr sz="4900">
                <a:solidFill>
                  <a:schemeClr val="tx1"/>
                </a:solidFill>
                <a:latin typeface="TUOS Stephenson" pitchFamily="18" charset="0"/>
                <a:ea typeface="MS PGothic" panose="020B0600070205080204" pitchFamily="34" charset="-128"/>
              </a:defRPr>
            </a:lvl4pPr>
            <a:lvl5pPr marL="2057400" indent="-228600" eaLnBrk="0" hangingPunct="0">
              <a:defRPr sz="4900">
                <a:solidFill>
                  <a:schemeClr val="tx1"/>
                </a:solidFill>
                <a:latin typeface="TUOS Stephenson" pitchFamily="18" charset="0"/>
                <a:ea typeface="MS PGothic" panose="020B0600070205080204" pitchFamily="34" charset="-128"/>
              </a:defRPr>
            </a:lvl5pPr>
            <a:lvl6pPr marL="2514600" indent="-228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6pPr>
            <a:lvl7pPr marL="2971800" indent="-228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7pPr>
            <a:lvl8pPr marL="3429000" indent="-228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8pPr>
            <a:lvl9pPr marL="3886200" indent="-228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9pPr>
          </a:lstStyle>
          <a:p>
            <a:pPr algn="just" fontAlgn="base">
              <a:spcBef>
                <a:spcPct val="0"/>
              </a:spcBef>
              <a:spcAft>
                <a:spcPct val="0"/>
              </a:spcAft>
            </a:pPr>
            <a:r>
              <a:rPr lang="en-GB" altLang="en-US" sz="2565" b="1" kern="1200">
                <a:solidFill>
                  <a:srgbClr val="FFFFFF"/>
                </a:solidFill>
                <a:latin typeface="Verdana" panose="020B0604030504040204" pitchFamily="34" charset="0"/>
                <a:cs typeface="Arial" panose="020B0604020202020204" pitchFamily="34" charset="0"/>
              </a:rPr>
              <a:t>Mapping tropical forest processes using Earth Observation data</a:t>
            </a:r>
          </a:p>
        </p:txBody>
      </p:sp>
      <p:sp>
        <p:nvSpPr>
          <p:cNvPr id="2052" name="Rectângulo 8"/>
          <p:cNvSpPr>
            <a:spLocks noChangeArrowheads="1"/>
          </p:cNvSpPr>
          <p:nvPr/>
        </p:nvSpPr>
        <p:spPr bwMode="auto">
          <a:xfrm>
            <a:off x="229397" y="2487317"/>
            <a:ext cx="8893563" cy="18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900">
                <a:solidFill>
                  <a:schemeClr val="tx1"/>
                </a:solidFill>
                <a:latin typeface="TUOS Stephenson" pitchFamily="18" charset="0"/>
                <a:ea typeface="MS PGothic" panose="020B0600070205080204" pitchFamily="34" charset="-128"/>
              </a:defRPr>
            </a:lvl1pPr>
            <a:lvl2pPr marL="742950" indent="-285750" eaLnBrk="0" hangingPunct="0">
              <a:defRPr sz="4900">
                <a:solidFill>
                  <a:schemeClr val="tx1"/>
                </a:solidFill>
                <a:latin typeface="TUOS Stephenson" pitchFamily="18" charset="0"/>
                <a:ea typeface="MS PGothic" panose="020B0600070205080204" pitchFamily="34" charset="-128"/>
              </a:defRPr>
            </a:lvl2pPr>
            <a:lvl3pPr marL="1143000" indent="-228600" eaLnBrk="0" hangingPunct="0">
              <a:defRPr sz="4900">
                <a:solidFill>
                  <a:schemeClr val="tx1"/>
                </a:solidFill>
                <a:latin typeface="TUOS Stephenson" pitchFamily="18" charset="0"/>
                <a:ea typeface="MS PGothic" panose="020B0600070205080204" pitchFamily="34" charset="-128"/>
              </a:defRPr>
            </a:lvl3pPr>
            <a:lvl4pPr marL="1600200" indent="-228600" eaLnBrk="0" hangingPunct="0">
              <a:defRPr sz="4900">
                <a:solidFill>
                  <a:schemeClr val="tx1"/>
                </a:solidFill>
                <a:latin typeface="TUOS Stephenson" pitchFamily="18" charset="0"/>
                <a:ea typeface="MS PGothic" panose="020B0600070205080204" pitchFamily="34" charset="-128"/>
              </a:defRPr>
            </a:lvl4pPr>
            <a:lvl5pPr marL="2057400" indent="-228600" eaLnBrk="0" hangingPunct="0">
              <a:defRPr sz="4900">
                <a:solidFill>
                  <a:schemeClr val="tx1"/>
                </a:solidFill>
                <a:latin typeface="TUOS Stephenson" pitchFamily="18" charset="0"/>
                <a:ea typeface="MS PGothic" panose="020B0600070205080204" pitchFamily="34" charset="-128"/>
              </a:defRPr>
            </a:lvl5pPr>
            <a:lvl6pPr marL="2514600" indent="-228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6pPr>
            <a:lvl7pPr marL="2971800" indent="-228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7pPr>
            <a:lvl8pPr marL="3429000" indent="-228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8pPr>
            <a:lvl9pPr marL="3886200" indent="-228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9pPr>
          </a:lstStyle>
          <a:p>
            <a:pPr eaLnBrk="1" fontAlgn="base" hangingPunct="1">
              <a:lnSpc>
                <a:spcPct val="150000"/>
              </a:lnSpc>
              <a:spcBef>
                <a:spcPct val="0"/>
              </a:spcBef>
              <a:spcAft>
                <a:spcPts val="513"/>
              </a:spcAft>
            </a:pPr>
            <a:r>
              <a:rPr lang="en-GB" altLang="en-US" sz="1881" b="1" kern="1200">
                <a:solidFill>
                  <a:srgbClr val="FFFFFF"/>
                </a:solidFill>
                <a:latin typeface="Verdana" panose="020B0604030504040204" pitchFamily="34" charset="0"/>
                <a:cs typeface="Arial" panose="020B0604020202020204" pitchFamily="34" charset="0"/>
              </a:rPr>
              <a:t>Sentinel (1 and 2) </a:t>
            </a:r>
            <a:r>
              <a:rPr lang="en-GB" altLang="en-US" sz="1881" kern="1200">
                <a:solidFill>
                  <a:srgbClr val="FFFFFF"/>
                </a:solidFill>
                <a:latin typeface="Verdana" panose="020B0604030504040204" pitchFamily="34" charset="0"/>
                <a:cs typeface="Arial" panose="020B0604020202020204" pitchFamily="34" charset="0"/>
              </a:rPr>
              <a:t>and L-band SAR (</a:t>
            </a:r>
            <a:r>
              <a:rPr lang="en-GB" altLang="en-US" sz="1881" b="1" kern="1200">
                <a:solidFill>
                  <a:srgbClr val="FFFFFF"/>
                </a:solidFill>
                <a:latin typeface="Verdana" panose="020B0604030504040204" pitchFamily="34" charset="0"/>
                <a:cs typeface="Arial" panose="020B0604020202020204" pitchFamily="34" charset="0"/>
              </a:rPr>
              <a:t>ALOS-2</a:t>
            </a:r>
            <a:r>
              <a:rPr lang="en-GB" altLang="en-US" sz="1881" kern="1200">
                <a:solidFill>
                  <a:srgbClr val="FFFFFF"/>
                </a:solidFill>
                <a:latin typeface="Verdana" panose="020B0604030504040204" pitchFamily="34" charset="0"/>
                <a:cs typeface="Arial" panose="020B0604020202020204" pitchFamily="34" charset="0"/>
              </a:rPr>
              <a:t> </a:t>
            </a:r>
            <a:r>
              <a:rPr lang="en-GB" altLang="en-US" sz="1881" b="1" kern="1200">
                <a:solidFill>
                  <a:srgbClr val="FFFFFF"/>
                </a:solidFill>
                <a:latin typeface="Verdana" panose="020B0604030504040204" pitchFamily="34" charset="0"/>
                <a:cs typeface="Arial" panose="020B0604020202020204" pitchFamily="34" charset="0"/>
              </a:rPr>
              <a:t>PALSAR-2, SAOCOM, NISAR) </a:t>
            </a:r>
            <a:r>
              <a:rPr lang="en-GB" altLang="en-US" sz="1881" kern="1200">
                <a:solidFill>
                  <a:srgbClr val="FFFFFF"/>
                </a:solidFill>
                <a:latin typeface="Verdana" panose="020B0604030504040204" pitchFamily="34" charset="0"/>
                <a:cs typeface="Arial" panose="020B0604020202020204" pitchFamily="34" charset="0"/>
              </a:rPr>
              <a:t>imagery, together with the </a:t>
            </a:r>
            <a:r>
              <a:rPr lang="en-GB" altLang="en-US" sz="1881" b="1" kern="1200">
                <a:solidFill>
                  <a:srgbClr val="FFFFFF"/>
                </a:solidFill>
                <a:latin typeface="Verdana" panose="020B0604030504040204" pitchFamily="34" charset="0"/>
                <a:cs typeface="Arial" panose="020B0604020202020204" pitchFamily="34" charset="0"/>
              </a:rPr>
              <a:t>long-term Landsat archive</a:t>
            </a:r>
            <a:r>
              <a:rPr lang="en-GB" altLang="en-US" sz="1881" kern="1200">
                <a:solidFill>
                  <a:srgbClr val="FFFFFF"/>
                </a:solidFill>
                <a:latin typeface="Verdana" panose="020B0604030504040204" pitchFamily="34" charset="0"/>
                <a:cs typeface="Arial" panose="020B0604020202020204" pitchFamily="34" charset="0"/>
              </a:rPr>
              <a:t>, offer an unprecedented opportunity to build a </a:t>
            </a:r>
            <a:r>
              <a:rPr lang="en-GB" altLang="en-US" sz="1881" b="1" kern="1200">
                <a:solidFill>
                  <a:srgbClr val="FFFFFF"/>
                </a:solidFill>
                <a:latin typeface="Verdana" panose="020B0604030504040204" pitchFamily="34" charset="0"/>
                <a:cs typeface="Arial" panose="020B0604020202020204" pitchFamily="34" charset="0"/>
              </a:rPr>
              <a:t>pan-tropical system capable of tracking forest processes</a:t>
            </a:r>
            <a:r>
              <a:rPr lang="en-GB" altLang="en-US" sz="1881" kern="1200">
                <a:solidFill>
                  <a:srgbClr val="FFFFFF"/>
                </a:solidFill>
                <a:latin typeface="Verdana" panose="020B0604030504040204" pitchFamily="34" charset="0"/>
                <a:cs typeface="Arial" panose="020B0604020202020204" pitchFamily="34" charset="0"/>
              </a:rPr>
              <a:t>, such as:</a:t>
            </a:r>
          </a:p>
        </p:txBody>
      </p:sp>
      <p:sp>
        <p:nvSpPr>
          <p:cNvPr id="2053" name="Rectângulo 9"/>
          <p:cNvSpPr>
            <a:spLocks noChangeArrowheads="1"/>
          </p:cNvSpPr>
          <p:nvPr/>
        </p:nvSpPr>
        <p:spPr bwMode="auto">
          <a:xfrm>
            <a:off x="2792813" y="1355261"/>
            <a:ext cx="5693536" cy="68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900">
                <a:solidFill>
                  <a:schemeClr val="tx1"/>
                </a:solidFill>
                <a:latin typeface="TUOS Stephenson" pitchFamily="18" charset="0"/>
                <a:ea typeface="MS PGothic" panose="020B0600070205080204" pitchFamily="34" charset="-128"/>
              </a:defRPr>
            </a:lvl1pPr>
            <a:lvl2pPr marL="742950" indent="-285750" eaLnBrk="0" hangingPunct="0">
              <a:defRPr sz="4900">
                <a:solidFill>
                  <a:schemeClr val="tx1"/>
                </a:solidFill>
                <a:latin typeface="TUOS Stephenson" pitchFamily="18" charset="0"/>
                <a:ea typeface="MS PGothic" panose="020B0600070205080204" pitchFamily="34" charset="-128"/>
              </a:defRPr>
            </a:lvl2pPr>
            <a:lvl3pPr marL="1143000" indent="-228600" eaLnBrk="0" hangingPunct="0">
              <a:defRPr sz="4900">
                <a:solidFill>
                  <a:schemeClr val="tx1"/>
                </a:solidFill>
                <a:latin typeface="TUOS Stephenson" pitchFamily="18" charset="0"/>
                <a:ea typeface="MS PGothic" panose="020B0600070205080204" pitchFamily="34" charset="-128"/>
              </a:defRPr>
            </a:lvl3pPr>
            <a:lvl4pPr marL="1600200" indent="-228600" eaLnBrk="0" hangingPunct="0">
              <a:defRPr sz="4900">
                <a:solidFill>
                  <a:schemeClr val="tx1"/>
                </a:solidFill>
                <a:latin typeface="TUOS Stephenson" pitchFamily="18" charset="0"/>
                <a:ea typeface="MS PGothic" panose="020B0600070205080204" pitchFamily="34" charset="-128"/>
              </a:defRPr>
            </a:lvl4pPr>
            <a:lvl5pPr marL="2057400" indent="-228600" eaLnBrk="0" hangingPunct="0">
              <a:defRPr sz="4900">
                <a:solidFill>
                  <a:schemeClr val="tx1"/>
                </a:solidFill>
                <a:latin typeface="TUOS Stephenson" pitchFamily="18" charset="0"/>
                <a:ea typeface="MS PGothic" panose="020B0600070205080204" pitchFamily="34" charset="-128"/>
              </a:defRPr>
            </a:lvl5pPr>
            <a:lvl6pPr marL="2514600" indent="-228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6pPr>
            <a:lvl7pPr marL="2971800" indent="-228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7pPr>
            <a:lvl8pPr marL="3429000" indent="-228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8pPr>
            <a:lvl9pPr marL="3886200" indent="-228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9pPr>
          </a:lstStyle>
          <a:p>
            <a:pPr eaLnBrk="1" fontAlgn="base" hangingPunct="1">
              <a:spcBef>
                <a:spcPct val="0"/>
              </a:spcBef>
              <a:spcAft>
                <a:spcPct val="0"/>
              </a:spcAft>
            </a:pPr>
            <a:r>
              <a:rPr lang="en-US" altLang="en-US" sz="2309" b="1" i="1" kern="1200">
                <a:solidFill>
                  <a:srgbClr val="FFFFFF"/>
                </a:solidFill>
                <a:latin typeface="Verdana" panose="020B0604030504040204" pitchFamily="34" charset="0"/>
                <a:cs typeface="Arial" panose="020B0604020202020204" pitchFamily="34" charset="0"/>
              </a:rPr>
              <a:t>João Carreiras &amp; Shaun Quegan</a:t>
            </a:r>
          </a:p>
          <a:p>
            <a:pPr eaLnBrk="1" fontAlgn="base" hangingPunct="1">
              <a:spcBef>
                <a:spcPct val="0"/>
              </a:spcBef>
              <a:spcAft>
                <a:spcPct val="0"/>
              </a:spcAft>
            </a:pPr>
            <a:r>
              <a:rPr lang="en-US" altLang="en-US" sz="1539" b="1" i="1" kern="1200">
                <a:solidFill>
                  <a:srgbClr val="FFFFFF"/>
                </a:solidFill>
                <a:latin typeface="Verdana" panose="020B0604030504040204" pitchFamily="34" charset="0"/>
                <a:cs typeface="Arial" panose="020B0604020202020204" pitchFamily="34" charset="0"/>
              </a:rPr>
              <a:t>j.carreiras@shef.ac.uk | s.quegan@shef.ac.uk</a:t>
            </a:r>
            <a:endParaRPr lang="en-GB" altLang="en-US" sz="1539" b="1" i="1" kern="1200">
              <a:solidFill>
                <a:srgbClr val="FFFFFF"/>
              </a:solidFill>
              <a:cs typeface="Arial" panose="020B0604020202020204" pitchFamily="34" charset="0"/>
            </a:endParaRPr>
          </a:p>
        </p:txBody>
      </p:sp>
      <p:sp>
        <p:nvSpPr>
          <p:cNvPr id="2" name="Rectangle 1"/>
          <p:cNvSpPr/>
          <p:nvPr/>
        </p:nvSpPr>
        <p:spPr>
          <a:xfrm>
            <a:off x="323736" y="4749393"/>
            <a:ext cx="8295636" cy="1039708"/>
          </a:xfrm>
          <a:prstGeom prst="rect">
            <a:avLst/>
          </a:prstGeom>
        </p:spPr>
        <p:txBody>
          <a:bodyPr>
            <a:spAutoFit/>
          </a:bodyPr>
          <a:lstStyle/>
          <a:p>
            <a:pPr marL="293180" indent="-293180" fontAlgn="base">
              <a:spcBef>
                <a:spcPct val="0"/>
              </a:spcBef>
              <a:spcAft>
                <a:spcPct val="0"/>
              </a:spcAft>
              <a:buFont typeface="Arial" panose="020B0604020202020204" pitchFamily="34" charset="0"/>
              <a:buChar char="•"/>
              <a:defRPr/>
            </a:pPr>
            <a:r>
              <a:rPr lang="en-GB" sz="2052" kern="1200" dirty="0">
                <a:solidFill>
                  <a:srgbClr val="FFFFFF"/>
                </a:solidFill>
                <a:latin typeface="Verdana" panose="020B0604030504040204" pitchFamily="34" charset="0"/>
                <a:ea typeface="Verdana" panose="020B0604030504040204" pitchFamily="34" charset="0"/>
                <a:cs typeface="Verdana" panose="020B0604030504040204" pitchFamily="34" charset="0"/>
              </a:rPr>
              <a:t>secondary forests establishing on abandoned farmland</a:t>
            </a:r>
          </a:p>
          <a:p>
            <a:pPr fontAlgn="base">
              <a:spcBef>
                <a:spcPct val="0"/>
              </a:spcBef>
              <a:spcAft>
                <a:spcPct val="0"/>
              </a:spcAft>
              <a:defRPr/>
            </a:pPr>
            <a:endParaRPr lang="en-GB" sz="2052" kern="1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marL="293180" indent="-293180" fontAlgn="base">
              <a:spcBef>
                <a:spcPct val="0"/>
              </a:spcBef>
              <a:spcAft>
                <a:spcPct val="0"/>
              </a:spcAft>
              <a:buFont typeface="Arial" panose="020B0604020202020204" pitchFamily="34" charset="0"/>
              <a:buChar char="•"/>
              <a:defRPr/>
            </a:pPr>
            <a:r>
              <a:rPr lang="en-GB" sz="2052" kern="1200" dirty="0">
                <a:solidFill>
                  <a:srgbClr val="FFFFFF"/>
                </a:solidFill>
                <a:latin typeface="Verdana" panose="020B0604030504040204" pitchFamily="34" charset="0"/>
                <a:ea typeface="Verdana" panose="020B0604030504040204" pitchFamily="34" charset="0"/>
                <a:cs typeface="Verdana" panose="020B0604030504040204" pitchFamily="34" charset="0"/>
              </a:rPr>
              <a:t>wildfires occurring over peatland dominated regions</a:t>
            </a:r>
          </a:p>
        </p:txBody>
      </p:sp>
    </p:spTree>
    <p:extLst>
      <p:ext uri="{BB962C8B-B14F-4D97-AF65-F5344CB8AC3E}">
        <p14:creationId xmlns:p14="http://schemas.microsoft.com/office/powerpoint/2010/main" val="192528985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01F56"/>
        </a:solidFill>
        <a:effectLst/>
      </p:bgPr>
    </p:bg>
    <p:spTree>
      <p:nvGrpSpPr>
        <p:cNvPr id="1" name=""/>
        <p:cNvGrpSpPr/>
        <p:nvPr/>
      </p:nvGrpSpPr>
      <p:grpSpPr>
        <a:xfrm>
          <a:off x="0" y="0"/>
          <a:ext cx="0" cy="0"/>
          <a:chOff x="0" y="0"/>
          <a:chExt cx="0" cy="0"/>
        </a:xfrm>
      </p:grpSpPr>
      <p:sp>
        <p:nvSpPr>
          <p:cNvPr id="3074" name="Rectangle 3"/>
          <p:cNvSpPr>
            <a:spLocks noChangeArrowheads="1"/>
          </p:cNvSpPr>
          <p:nvPr/>
        </p:nvSpPr>
        <p:spPr bwMode="auto">
          <a:xfrm>
            <a:off x="-25790" y="196736"/>
            <a:ext cx="4427778"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pPr>
            <a:r>
              <a:rPr lang="en-GB" altLang="en-US" sz="1496" kern="1200" dirty="0">
                <a:solidFill>
                  <a:srgbClr val="FFFFFF"/>
                </a:solidFill>
                <a:latin typeface="Verdana" panose="020B0604030504040204" pitchFamily="34" charset="0"/>
                <a:ea typeface="MS PGothic" panose="020B0600070205080204" pitchFamily="34" charset="-128"/>
                <a:cs typeface="Arial" panose="020B0604020202020204" pitchFamily="34" charset="0"/>
              </a:rPr>
              <a:t>Mapping non-forest, age of secondary forest, and mature forest in the Amazon with single-date Landsat TM and ALOS PALSAR data</a:t>
            </a:r>
          </a:p>
        </p:txBody>
      </p:sp>
      <p:sp>
        <p:nvSpPr>
          <p:cNvPr id="8" name="TextBox 7"/>
          <p:cNvSpPr txBox="1"/>
          <p:nvPr/>
        </p:nvSpPr>
        <p:spPr>
          <a:xfrm>
            <a:off x="0" y="4128958"/>
            <a:ext cx="4401988" cy="2500108"/>
          </a:xfrm>
          <a:prstGeom prst="rect">
            <a:avLst/>
          </a:prstGeom>
          <a:noFill/>
        </p:spPr>
        <p:txBody>
          <a:bodyPr>
            <a:spAutoFit/>
          </a:bodyPr>
          <a:lstStyle/>
          <a:p>
            <a:pPr marL="122158" indent="-122158" fontAlgn="base">
              <a:spcBef>
                <a:spcPct val="0"/>
              </a:spcBef>
              <a:spcAft>
                <a:spcPct val="0"/>
              </a:spcAft>
              <a:buFont typeface="Arial" panose="020B0604020202020204" pitchFamily="34" charset="0"/>
              <a:buChar char="•"/>
              <a:defRPr/>
            </a:pPr>
            <a:r>
              <a:rPr lang="en-GB" sz="1368" kern="1200" dirty="0">
                <a:solidFill>
                  <a:srgbClr val="FFFFFF"/>
                </a:solidFill>
                <a:latin typeface="Verdana" panose="020B0604030504040204" pitchFamily="34" charset="0"/>
                <a:ea typeface="Verdana" panose="020B0604030504040204" pitchFamily="34" charset="0"/>
                <a:cs typeface="Verdana" panose="020B0604030504040204" pitchFamily="34" charset="0"/>
              </a:rPr>
              <a:t>Discriminating non-forest, secondary forest and mature forest with overall accuracy of 98</a:t>
            </a:r>
            <a:r>
              <a:rPr lang="en-GB" sz="1368" kern="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en-GB" sz="1368" kern="1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marL="122158" indent="-122158" algn="just" fontAlgn="base">
              <a:spcBef>
                <a:spcPct val="0"/>
              </a:spcBef>
              <a:spcAft>
                <a:spcPct val="0"/>
              </a:spcAft>
              <a:buFont typeface="Arial" panose="020B0604020202020204" pitchFamily="34" charset="0"/>
              <a:buChar char="•"/>
              <a:defRPr/>
            </a:pPr>
            <a:r>
              <a:rPr lang="en-GB" sz="1368" kern="1200" dirty="0">
                <a:solidFill>
                  <a:srgbClr val="FFFFFF"/>
                </a:solidFill>
                <a:latin typeface="Verdana" panose="020B0604030504040204" pitchFamily="34" charset="0"/>
                <a:ea typeface="Verdana" panose="020B0604030504040204" pitchFamily="34" charset="0"/>
                <a:cs typeface="Verdana" panose="020B0604030504040204" pitchFamily="34" charset="0"/>
              </a:rPr>
              <a:t>Retrieving the age of secondary forests with </a:t>
            </a:r>
          </a:p>
          <a:p>
            <a:pPr marL="110621" algn="just" fontAlgn="base">
              <a:spcBef>
                <a:spcPct val="0"/>
              </a:spcBef>
              <a:spcAft>
                <a:spcPct val="0"/>
              </a:spcAft>
              <a:defRPr/>
            </a:pPr>
            <a:r>
              <a:rPr lang="en-GB" sz="1368" kern="1200" dirty="0">
                <a:solidFill>
                  <a:srgbClr val="FFFFFF"/>
                </a:solidFill>
                <a:latin typeface="Verdana" panose="020B0604030504040204" pitchFamily="34" charset="0"/>
                <a:ea typeface="Verdana" panose="020B0604030504040204" pitchFamily="34" charset="0"/>
                <a:cs typeface="Verdana" panose="020B0604030504040204" pitchFamily="34" charset="0"/>
              </a:rPr>
              <a:t>RMSE = 3.84 </a:t>
            </a:r>
            <a:r>
              <a:rPr lang="en-GB" sz="1368" kern="1200" dirty="0" err="1">
                <a:solidFill>
                  <a:srgbClr val="FFFFFF"/>
                </a:solidFill>
                <a:latin typeface="Verdana" panose="020B0604030504040204" pitchFamily="34" charset="0"/>
                <a:ea typeface="Verdana" panose="020B0604030504040204" pitchFamily="34" charset="0"/>
                <a:cs typeface="Verdana" panose="020B0604030504040204" pitchFamily="34" charset="0"/>
              </a:rPr>
              <a:t>yr</a:t>
            </a:r>
            <a:r>
              <a:rPr lang="en-GB" sz="1368" kern="1200" dirty="0">
                <a:solidFill>
                  <a:srgbClr val="FFFFFF"/>
                </a:solidFill>
                <a:latin typeface="Verdana" panose="020B0604030504040204" pitchFamily="34" charset="0"/>
                <a:ea typeface="Verdana" panose="020B0604030504040204" pitchFamily="34" charset="0"/>
                <a:cs typeface="Verdana" panose="020B0604030504040204" pitchFamily="34" charset="0"/>
              </a:rPr>
              <a:t> and bias = -0.06 </a:t>
            </a:r>
            <a:r>
              <a:rPr lang="en-GB" sz="1368" kern="1200"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yr</a:t>
            </a:r>
            <a:endParaRPr lang="en-GB" sz="1197" kern="1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marL="110621" algn="just" fontAlgn="base">
              <a:spcBef>
                <a:spcPct val="0"/>
              </a:spcBef>
              <a:spcAft>
                <a:spcPct val="0"/>
              </a:spcAft>
              <a:defRPr/>
            </a:pPr>
            <a:endParaRPr lang="en-GB" sz="599" kern="1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marL="110621" fontAlgn="base">
              <a:spcBef>
                <a:spcPct val="0"/>
              </a:spcBef>
              <a:spcAft>
                <a:spcPct val="0"/>
              </a:spcAft>
              <a:defRPr/>
            </a:pPr>
            <a:r>
              <a:rPr lang="en-GB" sz="1368" b="1" kern="1200" dirty="0">
                <a:solidFill>
                  <a:srgbClr val="FFFFFF"/>
                </a:solidFill>
                <a:latin typeface="Verdana" panose="020B0604030504040204" pitchFamily="34" charset="0"/>
                <a:ea typeface="Verdana" panose="020B0604030504040204" pitchFamily="34" charset="0"/>
                <a:cs typeface="Verdana" panose="020B0604030504040204" pitchFamily="34" charset="0"/>
              </a:rPr>
              <a:t>In combination with biomass accumulation curves, this approach offers an alternative source of information to estimate the carbon stocks and fluxes in the above-ground biomass pool of tropical secondary forests</a:t>
            </a:r>
          </a:p>
        </p:txBody>
      </p:sp>
      <p:sp>
        <p:nvSpPr>
          <p:cNvPr id="3076" name="Rectangle 8"/>
          <p:cNvSpPr>
            <a:spLocks noChangeArrowheads="1"/>
          </p:cNvSpPr>
          <p:nvPr/>
        </p:nvSpPr>
        <p:spPr bwMode="auto">
          <a:xfrm>
            <a:off x="4568946" y="196736"/>
            <a:ext cx="4568946" cy="78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pPr>
            <a:r>
              <a:rPr lang="en-GB" altLang="en-US" sz="1496" kern="1200">
                <a:solidFill>
                  <a:srgbClr val="FFFFFF"/>
                </a:solidFill>
                <a:latin typeface="Verdana" panose="020B0604030504040204" pitchFamily="34" charset="0"/>
                <a:ea typeface="MS PGothic" panose="020B0600070205080204" pitchFamily="34" charset="-128"/>
                <a:cs typeface="Arial" panose="020B0604020202020204" pitchFamily="34" charset="0"/>
              </a:rPr>
              <a:t>Mapping the 2015 burnt areas in Central Kalimantan with monthly time-series of Sentinel-1A (VV+VH) data </a:t>
            </a:r>
          </a:p>
        </p:txBody>
      </p:sp>
      <p:sp>
        <p:nvSpPr>
          <p:cNvPr id="3077" name="TextBox 10"/>
          <p:cNvSpPr txBox="1">
            <a:spLocks noChangeArrowheads="1"/>
          </p:cNvSpPr>
          <p:nvPr/>
        </p:nvSpPr>
        <p:spPr bwMode="auto">
          <a:xfrm>
            <a:off x="780939" y="6641063"/>
            <a:ext cx="3746538" cy="21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GB" altLang="en-US" sz="770" kern="1200">
                <a:solidFill>
                  <a:srgbClr val="FCFBE3"/>
                </a:solidFill>
                <a:latin typeface="Verdana" panose="020B0604030504040204" pitchFamily="34" charset="0"/>
                <a:ea typeface="MS PGothic" panose="020B0600070205080204" pitchFamily="34" charset="-128"/>
                <a:cs typeface="Arial" panose="020B0604020202020204" pitchFamily="34" charset="0"/>
              </a:rPr>
              <a:t>Carreiras et al. (2016). </a:t>
            </a:r>
            <a:r>
              <a:rPr lang="en-GB" altLang="en-US" sz="770" i="1" kern="1200">
                <a:solidFill>
                  <a:srgbClr val="FCFBE3"/>
                </a:solidFill>
                <a:latin typeface="Verdana" panose="020B0604030504040204" pitchFamily="34" charset="0"/>
                <a:ea typeface="MS PGothic" panose="020B0600070205080204" pitchFamily="34" charset="-128"/>
                <a:cs typeface="Arial" panose="020B0604020202020204" pitchFamily="34" charset="0"/>
              </a:rPr>
              <a:t>Remote Sensing of Environment</a:t>
            </a:r>
            <a:r>
              <a:rPr lang="en-GB" altLang="en-US" sz="770" kern="1200">
                <a:solidFill>
                  <a:srgbClr val="FCFBE3"/>
                </a:solidFill>
                <a:latin typeface="Verdana" panose="020B0604030504040204" pitchFamily="34" charset="0"/>
                <a:ea typeface="MS PGothic" panose="020B0600070205080204" pitchFamily="34" charset="-128"/>
                <a:cs typeface="Arial" panose="020B0604020202020204" pitchFamily="34" charset="0"/>
              </a:rPr>
              <a:t> (under review)</a:t>
            </a:r>
          </a:p>
        </p:txBody>
      </p:sp>
      <p:cxnSp>
        <p:nvCxnSpPr>
          <p:cNvPr id="3078" name="Straight Connector 12"/>
          <p:cNvCxnSpPr>
            <a:cxnSpLocks noChangeShapeType="1"/>
          </p:cNvCxnSpPr>
          <p:nvPr/>
        </p:nvCxnSpPr>
        <p:spPr bwMode="auto">
          <a:xfrm>
            <a:off x="4510578" y="196057"/>
            <a:ext cx="0" cy="6474709"/>
          </a:xfrm>
          <a:prstGeom prst="line">
            <a:avLst/>
          </a:prstGeom>
          <a:noFill/>
          <a:ln w="25400" algn="ctr">
            <a:solidFill>
              <a:schemeClr val="bg1"/>
            </a:solidFill>
            <a:round/>
            <a:headEnd/>
            <a:tailEnd/>
          </a:ln>
          <a:extLst>
            <a:ext uri="{909E8E84-426E-40DD-AFC4-6F175D3DCCD1}">
              <a14:hiddenFill xmlns:a14="http://schemas.microsoft.com/office/drawing/2010/main">
                <a:noFill/>
              </a14:hiddenFill>
            </a:ext>
          </a:extLst>
        </p:spPr>
      </p:cxnSp>
      <p:sp>
        <p:nvSpPr>
          <p:cNvPr id="3079" name="Rectangle 29"/>
          <p:cNvSpPr>
            <a:spLocks noChangeArrowheads="1"/>
          </p:cNvSpPr>
          <p:nvPr/>
        </p:nvSpPr>
        <p:spPr bwMode="auto">
          <a:xfrm>
            <a:off x="5464817" y="3147005"/>
            <a:ext cx="20840" cy="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470" kern="1200">
                <a:latin typeface="Verdana" panose="020B0604030504040204" pitchFamily="34" charset="0"/>
                <a:ea typeface="MS PGothic" panose="020B0600070205080204" pitchFamily="34" charset="-128"/>
                <a:cs typeface="Arial" panose="020B0604020202020204" pitchFamily="34" charset="0"/>
              </a:rPr>
              <a:t> </a:t>
            </a:r>
            <a:endParaRPr lang="en-US" altLang="en-US" sz="2095" kern="1200">
              <a:solidFill>
                <a:srgbClr val="FCFBE3"/>
              </a:solidFill>
              <a:latin typeface="TUOS Stephenson" pitchFamily="18" charset="0"/>
              <a:ea typeface="MS PGothic" panose="020B0600070205080204" pitchFamily="34" charset="-128"/>
              <a:cs typeface="Arial" panose="020B0604020202020204" pitchFamily="34" charset="0"/>
            </a:endParaRPr>
          </a:p>
        </p:txBody>
      </p:sp>
      <p:sp>
        <p:nvSpPr>
          <p:cNvPr id="3080" name="Rectangle 30"/>
          <p:cNvSpPr>
            <a:spLocks noChangeArrowheads="1"/>
          </p:cNvSpPr>
          <p:nvPr/>
        </p:nvSpPr>
        <p:spPr bwMode="auto">
          <a:xfrm>
            <a:off x="6301643" y="3147005"/>
            <a:ext cx="20840" cy="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470" kern="1200">
                <a:latin typeface="Verdana" panose="020B0604030504040204" pitchFamily="34" charset="0"/>
                <a:ea typeface="MS PGothic" panose="020B0600070205080204" pitchFamily="34" charset="-128"/>
                <a:cs typeface="Arial" panose="020B0604020202020204" pitchFamily="34" charset="0"/>
              </a:rPr>
              <a:t> </a:t>
            </a:r>
            <a:endParaRPr lang="en-US" altLang="en-US" sz="2095" kern="1200">
              <a:solidFill>
                <a:srgbClr val="FCFBE3"/>
              </a:solidFill>
              <a:latin typeface="TUOS Stephenson" pitchFamily="18" charset="0"/>
              <a:ea typeface="MS PGothic" panose="020B0600070205080204" pitchFamily="34" charset="-128"/>
              <a:cs typeface="Arial" panose="020B0604020202020204" pitchFamily="34" charset="0"/>
            </a:endParaRPr>
          </a:p>
        </p:txBody>
      </p:sp>
      <p:sp>
        <p:nvSpPr>
          <p:cNvPr id="3081" name="Rectangle 31"/>
          <p:cNvSpPr>
            <a:spLocks noChangeArrowheads="1"/>
          </p:cNvSpPr>
          <p:nvPr/>
        </p:nvSpPr>
        <p:spPr bwMode="auto">
          <a:xfrm>
            <a:off x="7137790" y="3147005"/>
            <a:ext cx="20840" cy="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470" kern="1200">
                <a:latin typeface="Verdana" panose="020B0604030504040204" pitchFamily="34" charset="0"/>
                <a:ea typeface="MS PGothic" panose="020B0600070205080204" pitchFamily="34" charset="-128"/>
                <a:cs typeface="Arial" panose="020B0604020202020204" pitchFamily="34" charset="0"/>
              </a:rPr>
              <a:t> </a:t>
            </a:r>
            <a:endParaRPr lang="en-US" altLang="en-US" sz="2095" kern="1200">
              <a:solidFill>
                <a:srgbClr val="FCFBE3"/>
              </a:solidFill>
              <a:latin typeface="TUOS Stephenson" pitchFamily="18" charset="0"/>
              <a:ea typeface="MS PGothic" panose="020B0600070205080204" pitchFamily="34" charset="-128"/>
              <a:cs typeface="Arial" panose="020B0604020202020204" pitchFamily="34" charset="0"/>
            </a:endParaRPr>
          </a:p>
        </p:txBody>
      </p:sp>
      <p:sp>
        <p:nvSpPr>
          <p:cNvPr id="3082" name="Rectangle 32"/>
          <p:cNvSpPr>
            <a:spLocks noChangeArrowheads="1"/>
          </p:cNvSpPr>
          <p:nvPr/>
        </p:nvSpPr>
        <p:spPr bwMode="auto">
          <a:xfrm>
            <a:off x="5464817" y="3828410"/>
            <a:ext cx="20840" cy="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470" kern="1200">
                <a:latin typeface="Verdana" panose="020B0604030504040204" pitchFamily="34" charset="0"/>
                <a:ea typeface="MS PGothic" panose="020B0600070205080204" pitchFamily="34" charset="-128"/>
                <a:cs typeface="Arial" panose="020B0604020202020204" pitchFamily="34" charset="0"/>
              </a:rPr>
              <a:t> </a:t>
            </a:r>
            <a:endParaRPr lang="en-US" altLang="en-US" sz="2095" kern="1200">
              <a:solidFill>
                <a:srgbClr val="FCFBE3"/>
              </a:solidFill>
              <a:latin typeface="TUOS Stephenson" pitchFamily="18" charset="0"/>
              <a:ea typeface="MS PGothic" panose="020B0600070205080204" pitchFamily="34" charset="-128"/>
              <a:cs typeface="Arial" panose="020B0604020202020204" pitchFamily="34" charset="0"/>
            </a:endParaRPr>
          </a:p>
        </p:txBody>
      </p:sp>
      <p:sp>
        <p:nvSpPr>
          <p:cNvPr id="3083" name="Rectangle 33"/>
          <p:cNvSpPr>
            <a:spLocks noChangeArrowheads="1"/>
          </p:cNvSpPr>
          <p:nvPr/>
        </p:nvSpPr>
        <p:spPr bwMode="auto">
          <a:xfrm>
            <a:off x="6301643" y="3828410"/>
            <a:ext cx="20840" cy="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470" kern="1200">
                <a:latin typeface="Verdana" panose="020B0604030504040204" pitchFamily="34" charset="0"/>
                <a:ea typeface="MS PGothic" panose="020B0600070205080204" pitchFamily="34" charset="-128"/>
                <a:cs typeface="Arial" panose="020B0604020202020204" pitchFamily="34" charset="0"/>
              </a:rPr>
              <a:t> </a:t>
            </a:r>
            <a:endParaRPr lang="en-US" altLang="en-US" sz="2095" kern="1200">
              <a:solidFill>
                <a:srgbClr val="FCFBE3"/>
              </a:solidFill>
              <a:latin typeface="TUOS Stephenson" pitchFamily="18" charset="0"/>
              <a:ea typeface="MS PGothic" panose="020B0600070205080204" pitchFamily="34" charset="-128"/>
              <a:cs typeface="Arial" panose="020B0604020202020204" pitchFamily="34" charset="0"/>
            </a:endParaRPr>
          </a:p>
        </p:txBody>
      </p:sp>
      <p:sp>
        <p:nvSpPr>
          <p:cNvPr id="3084" name="Rectangle 34"/>
          <p:cNvSpPr>
            <a:spLocks noChangeArrowheads="1"/>
          </p:cNvSpPr>
          <p:nvPr/>
        </p:nvSpPr>
        <p:spPr bwMode="auto">
          <a:xfrm>
            <a:off x="7137790" y="3828410"/>
            <a:ext cx="20840" cy="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470" kern="1200">
                <a:latin typeface="Verdana" panose="020B0604030504040204" pitchFamily="34" charset="0"/>
                <a:ea typeface="MS PGothic" panose="020B0600070205080204" pitchFamily="34" charset="-128"/>
                <a:cs typeface="Arial" panose="020B0604020202020204" pitchFamily="34" charset="0"/>
              </a:rPr>
              <a:t> </a:t>
            </a:r>
            <a:endParaRPr lang="en-US" altLang="en-US" sz="2095" kern="1200">
              <a:solidFill>
                <a:srgbClr val="FCFBE3"/>
              </a:solidFill>
              <a:latin typeface="TUOS Stephenson" pitchFamily="18" charset="0"/>
              <a:ea typeface="MS PGothic" panose="020B0600070205080204" pitchFamily="34" charset="-128"/>
              <a:cs typeface="Arial" panose="020B0604020202020204" pitchFamily="34" charset="0"/>
            </a:endParaRPr>
          </a:p>
        </p:txBody>
      </p:sp>
      <p:sp>
        <p:nvSpPr>
          <p:cNvPr id="3085" name="Rectangle 35"/>
          <p:cNvSpPr>
            <a:spLocks noChangeArrowheads="1"/>
          </p:cNvSpPr>
          <p:nvPr/>
        </p:nvSpPr>
        <p:spPr bwMode="auto">
          <a:xfrm>
            <a:off x="5464817" y="4510494"/>
            <a:ext cx="20840" cy="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470" kern="1200">
                <a:latin typeface="Verdana" panose="020B0604030504040204" pitchFamily="34" charset="0"/>
                <a:ea typeface="MS PGothic" panose="020B0600070205080204" pitchFamily="34" charset="-128"/>
                <a:cs typeface="Arial" panose="020B0604020202020204" pitchFamily="34" charset="0"/>
              </a:rPr>
              <a:t> </a:t>
            </a:r>
            <a:endParaRPr lang="en-US" altLang="en-US" sz="2095" kern="1200">
              <a:solidFill>
                <a:srgbClr val="FCFBE3"/>
              </a:solidFill>
              <a:latin typeface="TUOS Stephenson" pitchFamily="18" charset="0"/>
              <a:ea typeface="MS PGothic" panose="020B0600070205080204" pitchFamily="34" charset="-128"/>
              <a:cs typeface="Arial" panose="020B0604020202020204" pitchFamily="34" charset="0"/>
            </a:endParaRPr>
          </a:p>
        </p:txBody>
      </p:sp>
      <p:sp>
        <p:nvSpPr>
          <p:cNvPr id="3086" name="Rectangle 36"/>
          <p:cNvSpPr>
            <a:spLocks noChangeArrowheads="1"/>
          </p:cNvSpPr>
          <p:nvPr/>
        </p:nvSpPr>
        <p:spPr bwMode="auto">
          <a:xfrm>
            <a:off x="5532686" y="3888814"/>
            <a:ext cx="20840" cy="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470" kern="1200">
                <a:latin typeface="Verdana" panose="020B0604030504040204" pitchFamily="34" charset="0"/>
                <a:ea typeface="MS PGothic" panose="020B0600070205080204" pitchFamily="34" charset="-128"/>
                <a:cs typeface="Arial" panose="020B0604020202020204" pitchFamily="34" charset="0"/>
              </a:rPr>
              <a:t> </a:t>
            </a:r>
            <a:endParaRPr lang="en-US" altLang="en-US" sz="2095" kern="1200">
              <a:solidFill>
                <a:srgbClr val="FCFBE3"/>
              </a:solidFill>
              <a:latin typeface="TUOS Stephenson" pitchFamily="18" charset="0"/>
              <a:ea typeface="MS PGothic" panose="020B0600070205080204" pitchFamily="34" charset="-128"/>
              <a:cs typeface="Arial" panose="020B0604020202020204" pitchFamily="34" charset="0"/>
            </a:endParaRPr>
          </a:p>
        </p:txBody>
      </p:sp>
      <p:sp>
        <p:nvSpPr>
          <p:cNvPr id="3087" name="Rectangle 37"/>
          <p:cNvSpPr>
            <a:spLocks noChangeArrowheads="1"/>
          </p:cNvSpPr>
          <p:nvPr/>
        </p:nvSpPr>
        <p:spPr bwMode="auto">
          <a:xfrm>
            <a:off x="6369512" y="3888814"/>
            <a:ext cx="20840" cy="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470" kern="1200">
                <a:latin typeface="Verdana" panose="020B0604030504040204" pitchFamily="34" charset="0"/>
                <a:ea typeface="MS PGothic" panose="020B0600070205080204" pitchFamily="34" charset="-128"/>
                <a:cs typeface="Arial" panose="020B0604020202020204" pitchFamily="34" charset="0"/>
              </a:rPr>
              <a:t> </a:t>
            </a:r>
            <a:endParaRPr lang="en-US" altLang="en-US" sz="2095" kern="1200">
              <a:solidFill>
                <a:srgbClr val="FCFBE3"/>
              </a:solidFill>
              <a:latin typeface="TUOS Stephenson" pitchFamily="18" charset="0"/>
              <a:ea typeface="MS PGothic" panose="020B0600070205080204" pitchFamily="34" charset="-128"/>
              <a:cs typeface="Arial" panose="020B0604020202020204" pitchFamily="34" charset="0"/>
            </a:endParaRPr>
          </a:p>
        </p:txBody>
      </p:sp>
      <p:sp>
        <p:nvSpPr>
          <p:cNvPr id="3088" name="Rectangle 38"/>
          <p:cNvSpPr>
            <a:spLocks noChangeArrowheads="1"/>
          </p:cNvSpPr>
          <p:nvPr/>
        </p:nvSpPr>
        <p:spPr bwMode="auto">
          <a:xfrm>
            <a:off x="4695861" y="4570219"/>
            <a:ext cx="20840" cy="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470" kern="1200">
                <a:latin typeface="Verdana" panose="020B0604030504040204" pitchFamily="34" charset="0"/>
                <a:ea typeface="MS PGothic" panose="020B0600070205080204" pitchFamily="34" charset="-128"/>
                <a:cs typeface="Arial" panose="020B0604020202020204" pitchFamily="34" charset="0"/>
              </a:rPr>
              <a:t> </a:t>
            </a:r>
            <a:endParaRPr lang="en-US" altLang="en-US" sz="2095" kern="1200">
              <a:solidFill>
                <a:srgbClr val="FCFBE3"/>
              </a:solidFill>
              <a:latin typeface="TUOS Stephenson" pitchFamily="18" charset="0"/>
              <a:ea typeface="MS PGothic" panose="020B0600070205080204" pitchFamily="34" charset="-128"/>
              <a:cs typeface="Arial" panose="020B0604020202020204" pitchFamily="34" charset="0"/>
            </a:endParaRPr>
          </a:p>
        </p:txBody>
      </p:sp>
      <p:sp>
        <p:nvSpPr>
          <p:cNvPr id="3089" name="Rectangle 23"/>
          <p:cNvSpPr>
            <a:spLocks noChangeArrowheads="1"/>
          </p:cNvSpPr>
          <p:nvPr/>
        </p:nvSpPr>
        <p:spPr bwMode="auto">
          <a:xfrm>
            <a:off x="5447171" y="1593482"/>
            <a:ext cx="20840" cy="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470" kern="1200">
                <a:latin typeface="Verdana" panose="020B0604030504040204" pitchFamily="34" charset="0"/>
                <a:ea typeface="MS PGothic" panose="020B0600070205080204" pitchFamily="34" charset="-128"/>
                <a:cs typeface="Arial" panose="020B0604020202020204" pitchFamily="34" charset="0"/>
              </a:rPr>
              <a:t> </a:t>
            </a:r>
            <a:endParaRPr lang="en-US" altLang="en-US" sz="2095" kern="1200">
              <a:solidFill>
                <a:srgbClr val="FCFBE3"/>
              </a:solidFill>
              <a:latin typeface="TUOS Stephenson" pitchFamily="18" charset="0"/>
              <a:ea typeface="MS PGothic" panose="020B0600070205080204" pitchFamily="34" charset="-128"/>
              <a:cs typeface="Arial" panose="020B0604020202020204" pitchFamily="34" charset="0"/>
            </a:endParaRPr>
          </a:p>
        </p:txBody>
      </p:sp>
      <p:sp>
        <p:nvSpPr>
          <p:cNvPr id="3090" name="Rectangle 24"/>
          <p:cNvSpPr>
            <a:spLocks noChangeArrowheads="1"/>
          </p:cNvSpPr>
          <p:nvPr/>
        </p:nvSpPr>
        <p:spPr bwMode="auto">
          <a:xfrm>
            <a:off x="6267709" y="1593482"/>
            <a:ext cx="20840" cy="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470" kern="1200">
                <a:latin typeface="Verdana" panose="020B0604030504040204" pitchFamily="34" charset="0"/>
                <a:ea typeface="MS PGothic" panose="020B0600070205080204" pitchFamily="34" charset="-128"/>
                <a:cs typeface="Arial" panose="020B0604020202020204" pitchFamily="34" charset="0"/>
              </a:rPr>
              <a:t> </a:t>
            </a:r>
            <a:endParaRPr lang="en-US" altLang="en-US" sz="2095" kern="1200">
              <a:solidFill>
                <a:srgbClr val="FCFBE3"/>
              </a:solidFill>
              <a:latin typeface="TUOS Stephenson" pitchFamily="18" charset="0"/>
              <a:ea typeface="MS PGothic" panose="020B0600070205080204" pitchFamily="34" charset="-128"/>
              <a:cs typeface="Arial" panose="020B0604020202020204" pitchFamily="34" charset="0"/>
            </a:endParaRPr>
          </a:p>
        </p:txBody>
      </p:sp>
      <p:sp>
        <p:nvSpPr>
          <p:cNvPr id="3091" name="Rectangle 25"/>
          <p:cNvSpPr>
            <a:spLocks noChangeArrowheads="1"/>
          </p:cNvSpPr>
          <p:nvPr/>
        </p:nvSpPr>
        <p:spPr bwMode="auto">
          <a:xfrm>
            <a:off x="7086888" y="1593482"/>
            <a:ext cx="20840" cy="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470" kern="1200">
                <a:latin typeface="Verdana" panose="020B0604030504040204" pitchFamily="34" charset="0"/>
                <a:ea typeface="MS PGothic" panose="020B0600070205080204" pitchFamily="34" charset="-128"/>
                <a:cs typeface="Arial" panose="020B0604020202020204" pitchFamily="34" charset="0"/>
              </a:rPr>
              <a:t> </a:t>
            </a:r>
            <a:endParaRPr lang="en-US" altLang="en-US" sz="2095" kern="1200">
              <a:solidFill>
                <a:srgbClr val="FCFBE3"/>
              </a:solidFill>
              <a:latin typeface="TUOS Stephenson" pitchFamily="18" charset="0"/>
              <a:ea typeface="MS PGothic" panose="020B0600070205080204" pitchFamily="34" charset="-128"/>
              <a:cs typeface="Arial" panose="020B0604020202020204" pitchFamily="34" charset="0"/>
            </a:endParaRPr>
          </a:p>
        </p:txBody>
      </p:sp>
      <p:sp>
        <p:nvSpPr>
          <p:cNvPr id="3092" name="Rectangle 26"/>
          <p:cNvSpPr>
            <a:spLocks noChangeArrowheads="1"/>
          </p:cNvSpPr>
          <p:nvPr/>
        </p:nvSpPr>
        <p:spPr bwMode="auto">
          <a:xfrm>
            <a:off x="5447171" y="2261313"/>
            <a:ext cx="20840" cy="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470" kern="1200">
                <a:latin typeface="Verdana" panose="020B0604030504040204" pitchFamily="34" charset="0"/>
                <a:ea typeface="MS PGothic" panose="020B0600070205080204" pitchFamily="34" charset="-128"/>
                <a:cs typeface="Arial" panose="020B0604020202020204" pitchFamily="34" charset="0"/>
              </a:rPr>
              <a:t> </a:t>
            </a:r>
            <a:endParaRPr lang="en-US" altLang="en-US" sz="2095" kern="1200">
              <a:solidFill>
                <a:srgbClr val="FCFBE3"/>
              </a:solidFill>
              <a:latin typeface="TUOS Stephenson" pitchFamily="18" charset="0"/>
              <a:ea typeface="MS PGothic" panose="020B0600070205080204" pitchFamily="34" charset="-128"/>
              <a:cs typeface="Arial" panose="020B0604020202020204" pitchFamily="34" charset="0"/>
            </a:endParaRPr>
          </a:p>
        </p:txBody>
      </p:sp>
      <p:sp>
        <p:nvSpPr>
          <p:cNvPr id="3093" name="Rectangle 27"/>
          <p:cNvSpPr>
            <a:spLocks noChangeArrowheads="1"/>
          </p:cNvSpPr>
          <p:nvPr/>
        </p:nvSpPr>
        <p:spPr bwMode="auto">
          <a:xfrm>
            <a:off x="6267709" y="2261313"/>
            <a:ext cx="20840" cy="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470" kern="1200">
                <a:latin typeface="Verdana" panose="020B0604030504040204" pitchFamily="34" charset="0"/>
                <a:ea typeface="MS PGothic" panose="020B0600070205080204" pitchFamily="34" charset="-128"/>
                <a:cs typeface="Arial" panose="020B0604020202020204" pitchFamily="34" charset="0"/>
              </a:rPr>
              <a:t> </a:t>
            </a:r>
            <a:endParaRPr lang="en-US" altLang="en-US" sz="2095" kern="1200">
              <a:solidFill>
                <a:srgbClr val="FCFBE3"/>
              </a:solidFill>
              <a:latin typeface="TUOS Stephenson" pitchFamily="18" charset="0"/>
              <a:ea typeface="MS PGothic" panose="020B0600070205080204" pitchFamily="34" charset="-128"/>
              <a:cs typeface="Arial" panose="020B0604020202020204" pitchFamily="34" charset="0"/>
            </a:endParaRPr>
          </a:p>
        </p:txBody>
      </p:sp>
      <p:sp>
        <p:nvSpPr>
          <p:cNvPr id="3094" name="Rectangle 28"/>
          <p:cNvSpPr>
            <a:spLocks noChangeArrowheads="1"/>
          </p:cNvSpPr>
          <p:nvPr/>
        </p:nvSpPr>
        <p:spPr bwMode="auto">
          <a:xfrm>
            <a:off x="7086888" y="2261313"/>
            <a:ext cx="20840" cy="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470" kern="1200">
                <a:latin typeface="Verdana" panose="020B0604030504040204" pitchFamily="34" charset="0"/>
                <a:ea typeface="MS PGothic" panose="020B0600070205080204" pitchFamily="34" charset="-128"/>
                <a:cs typeface="Arial" panose="020B0604020202020204" pitchFamily="34" charset="0"/>
              </a:rPr>
              <a:t> </a:t>
            </a:r>
            <a:endParaRPr lang="en-US" altLang="en-US" sz="2095" kern="1200">
              <a:solidFill>
                <a:srgbClr val="FCFBE3"/>
              </a:solidFill>
              <a:latin typeface="TUOS Stephenson" pitchFamily="18" charset="0"/>
              <a:ea typeface="MS PGothic" panose="020B0600070205080204" pitchFamily="34" charset="-128"/>
              <a:cs typeface="Arial" panose="020B0604020202020204" pitchFamily="34" charset="0"/>
            </a:endParaRPr>
          </a:p>
        </p:txBody>
      </p:sp>
      <p:sp>
        <p:nvSpPr>
          <p:cNvPr id="3096" name="TextBox 91"/>
          <p:cNvSpPr txBox="1">
            <a:spLocks noChangeArrowheads="1"/>
          </p:cNvSpPr>
          <p:nvPr/>
        </p:nvSpPr>
        <p:spPr bwMode="auto">
          <a:xfrm>
            <a:off x="4576412" y="2321594"/>
            <a:ext cx="45445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GB" altLang="en-US" sz="1100" kern="1200" dirty="0">
                <a:solidFill>
                  <a:srgbClr val="FFFFFF"/>
                </a:solidFill>
                <a:latin typeface="Verdana" panose="020B0604030504040204" pitchFamily="34" charset="0"/>
                <a:ea typeface="MS PGothic" panose="020B0600070205080204" pitchFamily="34" charset="-128"/>
                <a:cs typeface="Arial" panose="020B0604020202020204" pitchFamily="34" charset="0"/>
              </a:rPr>
              <a:t>Sentinel-1A data acquired between March – December 2015</a:t>
            </a:r>
          </a:p>
        </p:txBody>
      </p:sp>
      <p:sp>
        <p:nvSpPr>
          <p:cNvPr id="3097" name="TextBox 92"/>
          <p:cNvSpPr txBox="1">
            <a:spLocks noChangeArrowheads="1"/>
          </p:cNvSpPr>
          <p:nvPr/>
        </p:nvSpPr>
        <p:spPr bwMode="auto">
          <a:xfrm>
            <a:off x="4631386" y="5533280"/>
            <a:ext cx="4556729" cy="114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GB" altLang="en-US" sz="1368" b="1" kern="1200">
                <a:solidFill>
                  <a:srgbClr val="FFFFFF"/>
                </a:solidFill>
                <a:latin typeface="Verdana" panose="020B0604030504040204" pitchFamily="34" charset="0"/>
                <a:ea typeface="MS PGothic" panose="020B0600070205080204" pitchFamily="34" charset="-128"/>
                <a:cs typeface="Arial" panose="020B0604020202020204" pitchFamily="34" charset="0"/>
              </a:rPr>
              <a:t>In highly cloud-covered tropical forest regions, monthly time-series of C-band SAR data can play a unique role at estimating not only the annual burnt area extent but also its time-dependent distribution</a:t>
            </a:r>
          </a:p>
        </p:txBody>
      </p:sp>
      <p:grpSp>
        <p:nvGrpSpPr>
          <p:cNvPr id="4" name="Group 3"/>
          <p:cNvGrpSpPr>
            <a:grpSpLocks/>
          </p:cNvGrpSpPr>
          <p:nvPr/>
        </p:nvGrpSpPr>
        <p:grpSpPr bwMode="auto">
          <a:xfrm>
            <a:off x="4593379" y="984696"/>
            <a:ext cx="4654229" cy="1337021"/>
            <a:chOff x="10744200" y="1844675"/>
            <a:chExt cx="10886534" cy="3127375"/>
          </a:xfrm>
        </p:grpSpPr>
        <p:grpSp>
          <p:nvGrpSpPr>
            <p:cNvPr id="3115" name="Group 10302"/>
            <p:cNvGrpSpPr>
              <a:grpSpLocks/>
            </p:cNvGrpSpPr>
            <p:nvPr/>
          </p:nvGrpSpPr>
          <p:grpSpPr bwMode="auto">
            <a:xfrm>
              <a:off x="10744200" y="1844675"/>
              <a:ext cx="10618788" cy="3127375"/>
              <a:chOff x="10743511" y="1845286"/>
              <a:chExt cx="10620000" cy="3126626"/>
            </a:xfrm>
          </p:grpSpPr>
          <p:pic>
            <p:nvPicPr>
              <p:cNvPr id="3117" name="Picture 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3511" y="1845286"/>
                <a:ext cx="1764287" cy="15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8"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4742" y="1845286"/>
                <a:ext cx="1764287" cy="15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9"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5972" y="1845286"/>
                <a:ext cx="1764067" cy="156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0" name="Picture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56982" y="1845286"/>
                <a:ext cx="1764287" cy="15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1" name="Picture 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28213" y="1845286"/>
                <a:ext cx="1764287" cy="15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2" name="Picture 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99444" y="1845286"/>
                <a:ext cx="1764067" cy="156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 name="Picture 4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43511" y="3407317"/>
                <a:ext cx="1764287" cy="15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4" name="Picture 4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14742" y="3407317"/>
                <a:ext cx="1764287" cy="15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5" name="Picture 4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85972" y="3407317"/>
                <a:ext cx="1764067" cy="156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6" name="Picture 4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56982" y="3407317"/>
                <a:ext cx="1764287" cy="15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7" name="Picture 4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828213" y="3407317"/>
                <a:ext cx="1764287" cy="15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16" name="TextBox 10299"/>
            <p:cNvSpPr txBox="1">
              <a:spLocks noChangeArrowheads="1"/>
            </p:cNvSpPr>
            <p:nvPr/>
          </p:nvSpPr>
          <p:spPr bwMode="auto">
            <a:xfrm>
              <a:off x="19481507" y="3578519"/>
              <a:ext cx="2149227" cy="132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GB" altLang="en-US" sz="1026" kern="1200" dirty="0">
                  <a:solidFill>
                    <a:srgbClr val="FCFBE3"/>
                  </a:solidFill>
                  <a:latin typeface="Verdana" panose="020B0604030504040204" pitchFamily="34" charset="0"/>
                  <a:ea typeface="MS PGothic" panose="020B0600070205080204" pitchFamily="34" charset="-128"/>
                  <a:cs typeface="Arial" panose="020B0604020202020204" pitchFamily="34" charset="0"/>
                </a:rPr>
                <a:t>R: VV (dB)</a:t>
              </a:r>
            </a:p>
            <a:p>
              <a:pPr fontAlgn="base">
                <a:spcBef>
                  <a:spcPct val="0"/>
                </a:spcBef>
                <a:spcAft>
                  <a:spcPct val="0"/>
                </a:spcAft>
              </a:pPr>
              <a:r>
                <a:rPr lang="en-GB" altLang="en-US" sz="1026" kern="1200" dirty="0">
                  <a:solidFill>
                    <a:srgbClr val="FCFBE3"/>
                  </a:solidFill>
                  <a:latin typeface="Verdana" panose="020B0604030504040204" pitchFamily="34" charset="0"/>
                  <a:ea typeface="MS PGothic" panose="020B0600070205080204" pitchFamily="34" charset="-128"/>
                  <a:cs typeface="Arial" panose="020B0604020202020204" pitchFamily="34" charset="0"/>
                </a:rPr>
                <a:t>G: VH (dB)</a:t>
              </a:r>
            </a:p>
            <a:p>
              <a:pPr fontAlgn="base">
                <a:spcBef>
                  <a:spcPct val="0"/>
                </a:spcBef>
                <a:spcAft>
                  <a:spcPct val="0"/>
                </a:spcAft>
              </a:pPr>
              <a:r>
                <a:rPr lang="en-GB" altLang="en-US" sz="1026" kern="1200" dirty="0">
                  <a:solidFill>
                    <a:srgbClr val="FCFBE3"/>
                  </a:solidFill>
                  <a:latin typeface="Verdana" panose="020B0604030504040204" pitchFamily="34" charset="0"/>
                  <a:ea typeface="MS PGothic" panose="020B0600070205080204" pitchFamily="34" charset="-128"/>
                  <a:cs typeface="Arial" panose="020B0604020202020204" pitchFamily="34" charset="0"/>
                </a:rPr>
                <a:t>B: VV/VH</a:t>
              </a:r>
            </a:p>
          </p:txBody>
        </p:sp>
      </p:grpSp>
      <p:sp>
        <p:nvSpPr>
          <p:cNvPr id="3099" name="Rectangle 10301"/>
          <p:cNvSpPr>
            <a:spLocks noChangeArrowheads="1"/>
          </p:cNvSpPr>
          <p:nvPr/>
        </p:nvSpPr>
        <p:spPr bwMode="auto">
          <a:xfrm>
            <a:off x="6985084" y="3854727"/>
            <a:ext cx="20313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4900">
                <a:solidFill>
                  <a:schemeClr val="tx1"/>
                </a:solidFill>
                <a:latin typeface="TUOS Stephenson" pitchFamily="18" charset="0"/>
                <a:ea typeface="MS PGothic" panose="020B0600070205080204" pitchFamily="34" charset="-128"/>
              </a:defRPr>
            </a:lvl1pPr>
            <a:lvl2pPr eaLnBrk="0" hangingPunct="0">
              <a:defRPr sz="4900">
                <a:solidFill>
                  <a:schemeClr val="tx1"/>
                </a:solidFill>
                <a:latin typeface="TUOS Stephenson" pitchFamily="18" charset="0"/>
                <a:ea typeface="MS PGothic" panose="020B0600070205080204" pitchFamily="34" charset="-128"/>
              </a:defRPr>
            </a:lvl2pPr>
            <a:lvl3pPr eaLnBrk="0" hangingPunct="0">
              <a:defRPr sz="4900">
                <a:solidFill>
                  <a:schemeClr val="tx1"/>
                </a:solidFill>
                <a:latin typeface="TUOS Stephenson" pitchFamily="18" charset="0"/>
                <a:ea typeface="MS PGothic" panose="020B0600070205080204" pitchFamily="34" charset="-128"/>
              </a:defRPr>
            </a:lvl3pPr>
            <a:lvl4pPr eaLnBrk="0" hangingPunct="0">
              <a:defRPr sz="4900">
                <a:solidFill>
                  <a:schemeClr val="tx1"/>
                </a:solidFill>
                <a:latin typeface="TUOS Stephenson" pitchFamily="18" charset="0"/>
                <a:ea typeface="MS PGothic" panose="020B0600070205080204" pitchFamily="34" charset="-128"/>
              </a:defRPr>
            </a:lvl4pPr>
            <a:lvl5pPr eaLnBrk="0" hangingPunct="0">
              <a:defRPr sz="4900">
                <a:solidFill>
                  <a:schemeClr val="tx1"/>
                </a:solidFill>
                <a:latin typeface="TUOS Stephenson" pitchFamily="18" charset="0"/>
                <a:ea typeface="MS PGothic" panose="020B0600070205080204" pitchFamily="34" charset="-128"/>
              </a:defRPr>
            </a:lvl5pPr>
            <a:lvl6pPr marL="4162425" indent="-1117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6pPr>
            <a:lvl7pPr marL="4619625" indent="-1117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7pPr>
            <a:lvl8pPr marL="5076825" indent="-1117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8pPr>
            <a:lvl9pPr marL="5534025" indent="-1117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9pPr>
          </a:lstStyle>
          <a:p>
            <a:pPr marL="266700" indent="-266700" algn="just" eaLnBrk="1" fontAlgn="base" hangingPunct="1">
              <a:spcBef>
                <a:spcPct val="0"/>
              </a:spcBef>
              <a:spcAft>
                <a:spcPct val="0"/>
              </a:spcAft>
              <a:buFont typeface="Arial" panose="020B0604020202020204" pitchFamily="34" charset="0"/>
              <a:buChar char="•"/>
            </a:pPr>
            <a:endParaRPr lang="en-GB" altLang="en-US" sz="1400" kern="1200" dirty="0">
              <a:solidFill>
                <a:srgbClr val="FFFFFF"/>
              </a:solidFill>
              <a:latin typeface="Verdana" panose="020B0604030504040204" pitchFamily="34" charset="0"/>
              <a:cs typeface="Arial" panose="020B0604020202020204" pitchFamily="34" charset="0"/>
            </a:endParaRPr>
          </a:p>
        </p:txBody>
      </p:sp>
      <p:sp>
        <p:nvSpPr>
          <p:cNvPr id="3100" name="Rectangle 63"/>
          <p:cNvSpPr>
            <a:spLocks noChangeArrowheads="1"/>
          </p:cNvSpPr>
          <p:nvPr/>
        </p:nvSpPr>
        <p:spPr bwMode="auto">
          <a:xfrm>
            <a:off x="6985085" y="2729305"/>
            <a:ext cx="208222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4900">
                <a:solidFill>
                  <a:schemeClr val="tx1"/>
                </a:solidFill>
                <a:latin typeface="TUOS Stephenson" pitchFamily="18" charset="0"/>
                <a:ea typeface="MS PGothic" panose="020B0600070205080204" pitchFamily="34" charset="-128"/>
              </a:defRPr>
            </a:lvl1pPr>
            <a:lvl2pPr eaLnBrk="0" hangingPunct="0">
              <a:defRPr sz="4900">
                <a:solidFill>
                  <a:schemeClr val="tx1"/>
                </a:solidFill>
                <a:latin typeface="TUOS Stephenson" pitchFamily="18" charset="0"/>
                <a:ea typeface="MS PGothic" panose="020B0600070205080204" pitchFamily="34" charset="-128"/>
              </a:defRPr>
            </a:lvl2pPr>
            <a:lvl3pPr eaLnBrk="0" hangingPunct="0">
              <a:defRPr sz="4900">
                <a:solidFill>
                  <a:schemeClr val="tx1"/>
                </a:solidFill>
                <a:latin typeface="TUOS Stephenson" pitchFamily="18" charset="0"/>
                <a:ea typeface="MS PGothic" panose="020B0600070205080204" pitchFamily="34" charset="-128"/>
              </a:defRPr>
            </a:lvl3pPr>
            <a:lvl4pPr eaLnBrk="0" hangingPunct="0">
              <a:defRPr sz="4900">
                <a:solidFill>
                  <a:schemeClr val="tx1"/>
                </a:solidFill>
                <a:latin typeface="TUOS Stephenson" pitchFamily="18" charset="0"/>
                <a:ea typeface="MS PGothic" panose="020B0600070205080204" pitchFamily="34" charset="-128"/>
              </a:defRPr>
            </a:lvl4pPr>
            <a:lvl5pPr eaLnBrk="0" hangingPunct="0">
              <a:defRPr sz="4900">
                <a:solidFill>
                  <a:schemeClr val="tx1"/>
                </a:solidFill>
                <a:latin typeface="TUOS Stephenson" pitchFamily="18" charset="0"/>
                <a:ea typeface="MS PGothic" panose="020B0600070205080204" pitchFamily="34" charset="-128"/>
              </a:defRPr>
            </a:lvl5pPr>
            <a:lvl6pPr marL="4162425" indent="-1117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6pPr>
            <a:lvl7pPr marL="4619625" indent="-1117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7pPr>
            <a:lvl8pPr marL="5076825" indent="-1117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8pPr>
            <a:lvl9pPr marL="5534025" indent="-1117600" eaLnBrk="0" fontAlgn="base" hangingPunct="0">
              <a:spcBef>
                <a:spcPct val="0"/>
              </a:spcBef>
              <a:spcAft>
                <a:spcPct val="0"/>
              </a:spcAft>
              <a:defRPr sz="4900">
                <a:solidFill>
                  <a:schemeClr val="tx1"/>
                </a:solidFill>
                <a:latin typeface="TUOS Stephenson" pitchFamily="18" charset="0"/>
                <a:ea typeface="MS PGothic" panose="020B0600070205080204" pitchFamily="34" charset="-128"/>
              </a:defRPr>
            </a:lvl9pPr>
          </a:lstStyle>
          <a:p>
            <a:pPr marL="266700" indent="-266700" eaLnBrk="1" fontAlgn="base" hangingPunct="1">
              <a:spcBef>
                <a:spcPct val="0"/>
              </a:spcBef>
              <a:spcAft>
                <a:spcPct val="0"/>
              </a:spcAft>
              <a:buFont typeface="Arial" panose="020B0604020202020204" pitchFamily="34" charset="0"/>
              <a:buChar char="•"/>
            </a:pPr>
            <a:r>
              <a:rPr lang="en-GB" altLang="en-US" sz="1400" kern="1200" dirty="0" smtClean="0">
                <a:solidFill>
                  <a:srgbClr val="FFFFFF"/>
                </a:solidFill>
                <a:latin typeface="Verdana" panose="020B0604030504040204" pitchFamily="34" charset="0"/>
                <a:cs typeface="Arial" panose="020B0604020202020204" pitchFamily="34" charset="0"/>
              </a:rPr>
              <a:t>Burnt area mapping with overall  accuracy between 75-95% </a:t>
            </a:r>
          </a:p>
          <a:p>
            <a:pPr marL="266700" indent="-266700" eaLnBrk="1" fontAlgn="base" hangingPunct="1">
              <a:spcBef>
                <a:spcPct val="0"/>
              </a:spcBef>
              <a:spcAft>
                <a:spcPct val="0"/>
              </a:spcAft>
              <a:buFont typeface="Arial" panose="020B0604020202020204" pitchFamily="34" charset="0"/>
              <a:buChar char="•"/>
            </a:pPr>
            <a:r>
              <a:rPr lang="en-GB" altLang="en-US" sz="1400" kern="1200" dirty="0">
                <a:solidFill>
                  <a:srgbClr val="FFFFFF"/>
                </a:solidFill>
                <a:latin typeface="Verdana" panose="020B0604030504040204" pitchFamily="34" charset="0"/>
                <a:cs typeface="Arial" panose="020B0604020202020204" pitchFamily="34" charset="0"/>
              </a:rPr>
              <a:t>11% of the study area burnt in 2015, with the majority (75%) in a 7-week period (6 Sep – 24 Oct</a:t>
            </a:r>
            <a:r>
              <a:rPr lang="en-GB" altLang="en-US" sz="1400" kern="1200" dirty="0" smtClean="0">
                <a:solidFill>
                  <a:srgbClr val="FFFFFF"/>
                </a:solidFill>
                <a:latin typeface="Verdana" panose="020B0604030504040204" pitchFamily="34" charset="0"/>
                <a:cs typeface="Arial" panose="020B0604020202020204" pitchFamily="34" charset="0"/>
              </a:rPr>
              <a:t>)</a:t>
            </a:r>
            <a:endParaRPr lang="en-GB" altLang="en-US" sz="1400" kern="1200" dirty="0">
              <a:solidFill>
                <a:srgbClr val="FFFFFF"/>
              </a:solidFill>
              <a:latin typeface="Verdana" panose="020B0604030504040204" pitchFamily="34" charset="0"/>
              <a:cs typeface="Arial" panose="020B0604020202020204" pitchFamily="34" charset="0"/>
            </a:endParaRPr>
          </a:p>
        </p:txBody>
      </p:sp>
      <p:grpSp>
        <p:nvGrpSpPr>
          <p:cNvPr id="3101" name="Group 74"/>
          <p:cNvGrpSpPr>
            <a:grpSpLocks/>
          </p:cNvGrpSpPr>
          <p:nvPr/>
        </p:nvGrpSpPr>
        <p:grpSpPr bwMode="auto">
          <a:xfrm>
            <a:off x="4631385" y="2680068"/>
            <a:ext cx="2308906" cy="2804350"/>
            <a:chOff x="10833077" y="5629191"/>
            <a:chExt cx="5400000" cy="6560126"/>
          </a:xfrm>
        </p:grpSpPr>
        <p:sp>
          <p:nvSpPr>
            <p:cNvPr id="73" name="Rectangle 72"/>
            <p:cNvSpPr/>
            <p:nvPr/>
          </p:nvSpPr>
          <p:spPr bwMode="auto">
            <a:xfrm>
              <a:off x="10833077" y="11855913"/>
              <a:ext cx="2009524" cy="333404"/>
            </a:xfrm>
            <a:prstGeom prst="rect">
              <a:avLst/>
            </a:prstGeom>
            <a:solidFill>
              <a:schemeClr val="bg1"/>
            </a:solidFill>
            <a:ln>
              <a:noFill/>
            </a:ln>
            <a:extLst/>
          </p:spPr>
          <p:txBody>
            <a:bodyPr lIns="15391" tIns="15391" rIns="15391" bIns="15391" anchor="ctr"/>
            <a:lstStyle/>
            <a:p>
              <a:pPr algn="ctr" fontAlgn="base">
                <a:spcBef>
                  <a:spcPct val="0"/>
                </a:spcBef>
                <a:spcAft>
                  <a:spcPct val="0"/>
                </a:spcAft>
                <a:defRPr/>
              </a:pPr>
              <a:endParaRPr lang="en-GB" sz="513" b="1" kern="1200" dirty="0">
                <a:ln>
                  <a:solidFill>
                    <a:srgbClr val="201F56"/>
                  </a:solidFill>
                </a:ln>
                <a:solidFill>
                  <a:srgbClr val="201F56"/>
                </a:solidFill>
                <a:latin typeface="TUOS Blake"/>
                <a:ea typeface="MS PGothic" panose="020B0600070205080204" pitchFamily="34" charset="-128"/>
                <a:cs typeface="Arial" charset="0"/>
              </a:endParaRPr>
            </a:p>
          </p:txBody>
        </p:sp>
        <p:grpSp>
          <p:nvGrpSpPr>
            <p:cNvPr id="3111" name="Group 65"/>
            <p:cNvGrpSpPr>
              <a:grpSpLocks/>
            </p:cNvGrpSpPr>
            <p:nvPr/>
          </p:nvGrpSpPr>
          <p:grpSpPr bwMode="auto">
            <a:xfrm>
              <a:off x="10833077" y="5629191"/>
              <a:ext cx="5400000" cy="6226697"/>
              <a:chOff x="10833077" y="5490045"/>
              <a:chExt cx="5400000" cy="6226697"/>
            </a:xfrm>
          </p:grpSpPr>
          <p:pic>
            <p:nvPicPr>
              <p:cNvPr id="3113" name="Picture 6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833077" y="5490045"/>
                <a:ext cx="5400000" cy="622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4" name="Picture 9"/>
              <p:cNvPicPr>
                <a:picLocks noChangeAspect="1" noChangeArrowheads="1"/>
              </p:cNvPicPr>
              <p:nvPr/>
            </p:nvPicPr>
            <p:blipFill>
              <a:blip r:embed="rId15">
                <a:extLst>
                  <a:ext uri="{28A0092B-C50C-407E-A947-70E740481C1C}">
                    <a14:useLocalDpi xmlns:a14="http://schemas.microsoft.com/office/drawing/2010/main" val="0"/>
                  </a:ext>
                </a:extLst>
              </a:blip>
              <a:srcRect l="4161" t="2660" r="1109" b="7977"/>
              <a:stretch>
                <a:fillRect/>
              </a:stretch>
            </p:blipFill>
            <p:spPr bwMode="auto">
              <a:xfrm>
                <a:off x="11309194" y="5972762"/>
                <a:ext cx="2234647" cy="131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12" name="Picture 59"/>
            <p:cNvPicPr>
              <a:picLocks noChangeAspect="1" noChangeArrowheads="1"/>
            </p:cNvPicPr>
            <p:nvPr/>
          </p:nvPicPr>
          <p:blipFill>
            <a:blip r:embed="rId16">
              <a:extLst>
                <a:ext uri="{28A0092B-C50C-407E-A947-70E740481C1C}">
                  <a14:useLocalDpi xmlns:a14="http://schemas.microsoft.com/office/drawing/2010/main" val="0"/>
                </a:ext>
              </a:extLst>
            </a:blip>
            <a:srcRect l="3995" t="2727" b="5522"/>
            <a:stretch>
              <a:fillRect/>
            </a:stretch>
          </p:blipFill>
          <p:spPr bwMode="auto">
            <a:xfrm>
              <a:off x="12754262" y="10091663"/>
              <a:ext cx="3473616" cy="209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2"/>
          <p:cNvGrpSpPr>
            <a:grpSpLocks/>
          </p:cNvGrpSpPr>
          <p:nvPr/>
        </p:nvGrpSpPr>
        <p:grpSpPr bwMode="auto">
          <a:xfrm>
            <a:off x="31899" y="1235699"/>
            <a:ext cx="4427778" cy="2860003"/>
            <a:chOff x="74613" y="1805844"/>
            <a:chExt cx="10356850" cy="6690456"/>
          </a:xfrm>
        </p:grpSpPr>
        <p:grpSp>
          <p:nvGrpSpPr>
            <p:cNvPr id="3102" name="Group 77"/>
            <p:cNvGrpSpPr>
              <a:grpSpLocks/>
            </p:cNvGrpSpPr>
            <p:nvPr/>
          </p:nvGrpSpPr>
          <p:grpSpPr bwMode="auto">
            <a:xfrm>
              <a:off x="74613" y="1844675"/>
              <a:ext cx="10356850" cy="6651625"/>
              <a:chOff x="74163" y="1845288"/>
              <a:chExt cx="10356544" cy="6650938"/>
            </a:xfrm>
          </p:grpSpPr>
          <p:pic>
            <p:nvPicPr>
              <p:cNvPr id="3104" name="Picture 1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4163" y="1845288"/>
                <a:ext cx="5400000" cy="640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15"/>
              <p:cNvPicPr>
                <a:picLocks noChangeAspect="1"/>
              </p:cNvPicPr>
              <p:nvPr/>
            </p:nvPicPr>
            <p:blipFill>
              <a:blip r:embed="rId18">
                <a:extLst>
                  <a:ext uri="{28A0092B-C50C-407E-A947-70E740481C1C}">
                    <a14:useLocalDpi xmlns:a14="http://schemas.microsoft.com/office/drawing/2010/main" val="0"/>
                  </a:ext>
                </a:extLst>
              </a:blip>
              <a:srcRect t="4971" r="9392" b="9669"/>
              <a:stretch>
                <a:fillRect/>
              </a:stretch>
            </p:blipFill>
            <p:spPr bwMode="auto">
              <a:xfrm>
                <a:off x="635735" y="2404333"/>
                <a:ext cx="1735115" cy="161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6" name="Picture 19"/>
              <p:cNvPicPr>
                <a:picLocks noChangeAspect="1"/>
              </p:cNvPicPr>
              <p:nvPr/>
            </p:nvPicPr>
            <p:blipFill>
              <a:blip r:embed="rId19">
                <a:extLst>
                  <a:ext uri="{28A0092B-C50C-407E-A947-70E740481C1C}">
                    <a14:useLocalDpi xmlns:a14="http://schemas.microsoft.com/office/drawing/2010/main" val="0"/>
                  </a:ext>
                </a:extLst>
              </a:blip>
              <a:srcRect r="7359"/>
              <a:stretch>
                <a:fillRect/>
              </a:stretch>
            </p:blipFill>
            <p:spPr bwMode="auto">
              <a:xfrm>
                <a:off x="5459710" y="1845288"/>
                <a:ext cx="4970997" cy="64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Rectangle 73"/>
              <p:cNvSpPr/>
              <p:nvPr/>
            </p:nvSpPr>
            <p:spPr bwMode="auto">
              <a:xfrm>
                <a:off x="74163" y="8253338"/>
                <a:ext cx="10350194" cy="242888"/>
              </a:xfrm>
              <a:prstGeom prst="rect">
                <a:avLst/>
              </a:prstGeom>
              <a:solidFill>
                <a:schemeClr val="bg1"/>
              </a:solidFill>
              <a:ln>
                <a:noFill/>
              </a:ln>
              <a:extLst/>
            </p:spPr>
            <p:txBody>
              <a:bodyPr lIns="15391" tIns="15391" rIns="15391" bIns="15391" anchor="ctr"/>
              <a:lstStyle/>
              <a:p>
                <a:pPr algn="ctr" fontAlgn="base">
                  <a:spcBef>
                    <a:spcPct val="0"/>
                  </a:spcBef>
                  <a:spcAft>
                    <a:spcPct val="0"/>
                  </a:spcAft>
                  <a:defRPr/>
                </a:pPr>
                <a:endParaRPr lang="en-GB" sz="513" b="1" kern="1200" dirty="0">
                  <a:ln>
                    <a:solidFill>
                      <a:srgbClr val="201F56"/>
                    </a:solidFill>
                  </a:ln>
                  <a:solidFill>
                    <a:srgbClr val="201F56"/>
                  </a:solidFill>
                  <a:latin typeface="TUOS Blake"/>
                  <a:ea typeface="MS PGothic" panose="020B0600070205080204" pitchFamily="34" charset="-128"/>
                  <a:cs typeface="Arial" charset="0"/>
                </a:endParaRPr>
              </a:p>
            </p:txBody>
          </p:sp>
          <p:pic>
            <p:nvPicPr>
              <p:cNvPr id="3108" name="Picture 6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09193" y="6652206"/>
                <a:ext cx="2844000" cy="17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09" name="Picture 6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67845" y="6649986"/>
                <a:ext cx="2844000" cy="171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103" name="TextBox 1"/>
            <p:cNvSpPr txBox="1">
              <a:spLocks noChangeArrowheads="1"/>
            </p:cNvSpPr>
            <p:nvPr/>
          </p:nvSpPr>
          <p:spPr bwMode="auto">
            <a:xfrm>
              <a:off x="4766469" y="1805844"/>
              <a:ext cx="2327564" cy="770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GB" altLang="en-US" sz="770" b="1" kern="1200" dirty="0">
                  <a:latin typeface="Verdana" panose="020B0604030504040204" pitchFamily="34" charset="0"/>
                  <a:ea typeface="MS PGothic" panose="020B0600070205080204" pitchFamily="34" charset="-128"/>
                  <a:cs typeface="Arial" panose="020B0604020202020204" pitchFamily="34" charset="0"/>
                </a:rPr>
                <a:t>Manaus (2010)</a:t>
              </a:r>
            </a:p>
          </p:txBody>
        </p:sp>
      </p:grpSp>
    </p:spTree>
    <p:extLst>
      <p:ext uri="{BB962C8B-B14F-4D97-AF65-F5344CB8AC3E}">
        <p14:creationId xmlns:p14="http://schemas.microsoft.com/office/powerpoint/2010/main" val="3151921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00"/>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30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3096" grpId="0"/>
      <p:bldP spid="3097" grpId="0"/>
      <p:bldP spid="3099" grpId="0"/>
      <p:bldP spid="310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8" name="Subtitle 2"/>
          <p:cNvSpPr>
            <a:spLocks noGrp="1"/>
          </p:cNvSpPr>
          <p:nvPr>
            <p:ph type="subTitle" idx="1"/>
          </p:nvPr>
        </p:nvSpPr>
        <p:spPr>
          <a:xfrm>
            <a:off x="3961" y="2672159"/>
            <a:ext cx="7643664" cy="755090"/>
          </a:xfrm>
          <a:solidFill>
            <a:srgbClr val="2A5E34">
              <a:alpha val="80000"/>
            </a:srgbClr>
          </a:solidFill>
        </p:spPr>
        <p:txBody>
          <a:bodyPr>
            <a:normAutofit/>
          </a:bodyPr>
          <a:lstStyle/>
          <a:p>
            <a:r>
              <a:rPr lang="en-US" sz="1600" b="1" dirty="0" smtClean="0">
                <a:solidFill>
                  <a:schemeClr val="bg1"/>
                </a:solidFill>
                <a:latin typeface="Calibri" charset="0"/>
                <a:ea typeface="ＭＳ Ｐゴシック" charset="0"/>
                <a:cs typeface="ＭＳ Ｐゴシック" charset="0"/>
              </a:rPr>
              <a:t/>
            </a:r>
            <a:br>
              <a:rPr lang="en-US" sz="1600" b="1" dirty="0" smtClean="0">
                <a:solidFill>
                  <a:schemeClr val="bg1"/>
                </a:solidFill>
                <a:latin typeface="Calibri" charset="0"/>
                <a:ea typeface="ＭＳ Ｐゴシック" charset="0"/>
                <a:cs typeface="ＭＳ Ｐゴシック" charset="0"/>
              </a:rPr>
            </a:br>
            <a:r>
              <a:rPr lang="en-US" sz="1600" b="1" dirty="0" smtClean="0">
                <a:solidFill>
                  <a:schemeClr val="bg1"/>
                </a:solidFill>
                <a:latin typeface="Calibri" charset="0"/>
                <a:ea typeface="ＭＳ Ｐゴシック" charset="0"/>
                <a:cs typeface="ＭＳ Ｐゴシック" charset="0"/>
              </a:rPr>
              <a:t>SDCG-10: Reading, 7-9 September, 2016</a:t>
            </a:r>
            <a:endParaRPr lang="en-US" sz="1600" b="1" dirty="0">
              <a:solidFill>
                <a:schemeClr val="bg1"/>
              </a:solidFill>
              <a:latin typeface="Calibri" charset="0"/>
              <a:ea typeface="ＭＳ Ｐゴシック" charset="0"/>
              <a:cs typeface="ＭＳ Ｐゴシック" charset="0"/>
            </a:endParaRPr>
          </a:p>
        </p:txBody>
      </p:sp>
      <p:sp>
        <p:nvSpPr>
          <p:cNvPr id="7" name="Title 1"/>
          <p:cNvSpPr>
            <a:spLocks noGrp="1"/>
          </p:cNvSpPr>
          <p:nvPr>
            <p:ph type="title"/>
          </p:nvPr>
        </p:nvSpPr>
        <p:spPr>
          <a:xfrm>
            <a:off x="-1" y="1120626"/>
            <a:ext cx="8310531" cy="1355422"/>
          </a:xfrm>
          <a:solidFill>
            <a:schemeClr val="bg1">
              <a:alpha val="70000"/>
            </a:schemeClr>
          </a:solidFill>
        </p:spPr>
        <p:txBody>
          <a:bodyPr>
            <a:noAutofit/>
          </a:bodyPr>
          <a:lstStyle/>
          <a:p>
            <a:pPr>
              <a:defRPr/>
            </a:pPr>
            <a:r>
              <a:rPr lang="en-US" sz="3200" b="1" dirty="0" smtClean="0">
                <a:solidFill>
                  <a:srgbClr val="2A5E34"/>
                </a:solidFill>
                <a:latin typeface="Calibri" charset="0"/>
                <a:ea typeface="ＭＳ Ｐゴシック" charset="0"/>
                <a:cs typeface="ＭＳ Ｐゴシック" charset="0"/>
              </a:rPr>
              <a:t>Forest Monitoring from Earth Observation: </a:t>
            </a:r>
            <a:br>
              <a:rPr lang="en-US" sz="3200" b="1" dirty="0" smtClean="0">
                <a:solidFill>
                  <a:srgbClr val="2A5E34"/>
                </a:solidFill>
                <a:latin typeface="Calibri" charset="0"/>
                <a:ea typeface="ＭＳ Ｐゴシック" charset="0"/>
                <a:cs typeface="ＭＳ Ｐゴシック" charset="0"/>
              </a:rPr>
            </a:br>
            <a:r>
              <a:rPr lang="en-US" sz="3200" dirty="0" smtClean="0">
                <a:solidFill>
                  <a:srgbClr val="2A5E34"/>
                </a:solidFill>
                <a:latin typeface="Calibri" charset="0"/>
                <a:ea typeface="ＭＳ Ｐゴシック" charset="0"/>
                <a:cs typeface="ＭＳ Ｐゴシック" charset="0"/>
              </a:rPr>
              <a:t>Examples from </a:t>
            </a:r>
            <a:r>
              <a:rPr lang="en-US" sz="3200" dirty="0" err="1" smtClean="0">
                <a:solidFill>
                  <a:srgbClr val="2A5E34"/>
                </a:solidFill>
                <a:latin typeface="Calibri" charset="0"/>
                <a:ea typeface="ＭＳ Ｐゴシック" charset="0"/>
                <a:cs typeface="ＭＳ Ｐゴシック" charset="0"/>
              </a:rPr>
              <a:t>Aberystwyth</a:t>
            </a:r>
            <a:r>
              <a:rPr lang="en-US" sz="3200" dirty="0" smtClean="0">
                <a:solidFill>
                  <a:srgbClr val="2A5E34"/>
                </a:solidFill>
                <a:latin typeface="Calibri" charset="0"/>
                <a:ea typeface="ＭＳ Ｐゴシック" charset="0"/>
                <a:cs typeface="ＭＳ Ｐゴシック" charset="0"/>
              </a:rPr>
              <a:t> University</a:t>
            </a:r>
            <a:r>
              <a:rPr lang="en-US" sz="3200" b="1" dirty="0" smtClean="0">
                <a:solidFill>
                  <a:srgbClr val="2A5E34"/>
                </a:solidFill>
                <a:latin typeface="Calibri" charset="0"/>
                <a:ea typeface="ＭＳ Ｐゴシック" charset="0"/>
                <a:cs typeface="ＭＳ Ｐゴシック" charset="0"/>
              </a:rPr>
              <a:t> </a:t>
            </a:r>
            <a:endParaRPr lang="en-US" sz="2800" dirty="0">
              <a:solidFill>
                <a:srgbClr val="2A5E34"/>
              </a:solidFill>
              <a:latin typeface="Calibri" charset="0"/>
              <a:ea typeface="ＭＳ Ｐゴシック" charset="0"/>
              <a:cs typeface="ＭＳ Ｐゴシック" charset="0"/>
            </a:endParaRPr>
          </a:p>
        </p:txBody>
      </p:sp>
      <p:sp>
        <p:nvSpPr>
          <p:cNvPr id="12" name="Rectangle 11"/>
          <p:cNvSpPr/>
          <p:nvPr/>
        </p:nvSpPr>
        <p:spPr>
          <a:xfrm>
            <a:off x="0" y="5621808"/>
            <a:ext cx="9144000" cy="1236191"/>
          </a:xfrm>
          <a:prstGeom prst="rect">
            <a:avLst/>
          </a:prstGeom>
          <a:solidFill>
            <a:schemeClr val="bg1">
              <a:alpha val="7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kern="1200">
              <a:solidFill>
                <a:prstClr val="white"/>
              </a:solidFill>
            </a:endParaRPr>
          </a:p>
        </p:txBody>
      </p:sp>
      <p:pic>
        <p:nvPicPr>
          <p:cNvPr id="9" name="Picture 8" descr="gfo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264" y="5901967"/>
            <a:ext cx="1937293" cy="814225"/>
          </a:xfrm>
          <a:prstGeom prst="rect">
            <a:avLst/>
          </a:prstGeom>
        </p:spPr>
      </p:pic>
      <p:pic>
        <p:nvPicPr>
          <p:cNvPr id="10" name="Picture 9" descr="CEOS_logo-[Convert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426" y="5829029"/>
            <a:ext cx="1642738" cy="887163"/>
          </a:xfrm>
          <a:prstGeom prst="rect">
            <a:avLst/>
          </a:prstGeom>
        </p:spPr>
      </p:pic>
      <p:pic>
        <p:nvPicPr>
          <p:cNvPr id="11" name="Picture 10" descr="geo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1066" y="6307731"/>
            <a:ext cx="1803890" cy="265278"/>
          </a:xfrm>
          <a:prstGeom prst="rect">
            <a:avLst/>
          </a:prstGeom>
        </p:spPr>
      </p:pic>
      <p:sp>
        <p:nvSpPr>
          <p:cNvPr id="13" name="Subtitle 2"/>
          <p:cNvSpPr txBox="1">
            <a:spLocks/>
          </p:cNvSpPr>
          <p:nvPr/>
        </p:nvSpPr>
        <p:spPr bwMode="auto">
          <a:xfrm>
            <a:off x="-1" y="3634335"/>
            <a:ext cx="7643664" cy="755090"/>
          </a:xfrm>
          <a:prstGeom prst="rect">
            <a:avLst/>
          </a:prstGeom>
          <a:solidFill>
            <a:srgbClr val="2A5E34">
              <a:alpha val="80000"/>
            </a:srgbClr>
          </a:solidFill>
          <a:ln>
            <a:noFill/>
          </a:ln>
          <a:extLst>
            <a:ext uri="{FAA26D3D-D897-4be2-8F04-BA451C77F1D7}">
              <ma14:placeholderFlag xmlns:ma14="http://schemas.microsoft.com/office/mac/drawingml/2011/main" xmlns=""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0" indent="0" algn="ctr" defTabSz="457200" rtl="0" eaLnBrk="0" fontAlgn="base" hangingPunct="0">
              <a:spcBef>
                <a:spcPct val="20000"/>
              </a:spcBef>
              <a:spcAft>
                <a:spcPct val="0"/>
              </a:spcAft>
              <a:buFont typeface="Arial" charset="0"/>
              <a:buNone/>
              <a:defRPr sz="3200" kern="1200">
                <a:solidFill>
                  <a:schemeClr val="tx2">
                    <a:lumMod val="40000"/>
                    <a:lumOff val="60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b="1" dirty="0" smtClean="0">
                <a:solidFill>
                  <a:prstClr val="white"/>
                </a:solidFill>
                <a:ea typeface="ＭＳ Ｐゴシック" charset="0"/>
                <a:cs typeface="ＭＳ Ｐゴシック" charset="0"/>
              </a:rPr>
              <a:t/>
            </a:r>
            <a:br>
              <a:rPr lang="en-US" sz="1600" b="1" dirty="0" smtClean="0">
                <a:solidFill>
                  <a:prstClr val="white"/>
                </a:solidFill>
                <a:ea typeface="ＭＳ Ｐゴシック" charset="0"/>
                <a:cs typeface="ＭＳ Ｐゴシック" charset="0"/>
              </a:rPr>
            </a:br>
            <a:r>
              <a:rPr lang="en-US" sz="1600" b="1" dirty="0" smtClean="0">
                <a:solidFill>
                  <a:prstClr val="white"/>
                </a:solidFill>
                <a:ea typeface="ＭＳ Ｐゴシック" charset="0"/>
                <a:cs typeface="ＭＳ Ｐゴシック" charset="0"/>
              </a:rPr>
              <a:t>Peter Bunting, Richard Lucas, Ake </a:t>
            </a:r>
            <a:r>
              <a:rPr lang="en-US" sz="1600" b="1" dirty="0" err="1" smtClean="0">
                <a:solidFill>
                  <a:prstClr val="white"/>
                </a:solidFill>
                <a:ea typeface="ＭＳ Ｐゴシック" charset="0"/>
                <a:cs typeface="ＭＳ Ｐゴシック" charset="0"/>
              </a:rPr>
              <a:t>Rosenqvist</a:t>
            </a:r>
            <a:r>
              <a:rPr lang="en-US" sz="1600" b="1" dirty="0" smtClean="0">
                <a:solidFill>
                  <a:prstClr val="white"/>
                </a:solidFill>
                <a:ea typeface="ＭＳ Ｐゴシック" charset="0"/>
                <a:cs typeface="ＭＳ Ｐゴシック" charset="0"/>
              </a:rPr>
              <a:t>, Nathan Thomas, </a:t>
            </a:r>
            <a:r>
              <a:rPr lang="en-US" sz="1600" b="1" dirty="0" err="1" smtClean="0">
                <a:solidFill>
                  <a:prstClr val="white"/>
                </a:solidFill>
                <a:ea typeface="ＭＳ Ｐゴシック" charset="0"/>
                <a:cs typeface="ＭＳ Ｐゴシック" charset="0"/>
              </a:rPr>
              <a:t>Sizwe</a:t>
            </a:r>
            <a:r>
              <a:rPr lang="en-US" sz="1600" b="1" dirty="0" smtClean="0">
                <a:solidFill>
                  <a:prstClr val="white"/>
                </a:solidFill>
                <a:ea typeface="ＭＳ Ｐゴシック" charset="0"/>
                <a:cs typeface="ＭＳ Ｐゴシック" charset="0"/>
              </a:rPr>
              <a:t> </a:t>
            </a:r>
            <a:r>
              <a:rPr lang="en-US" sz="1600" b="1" dirty="0" err="1" smtClean="0">
                <a:solidFill>
                  <a:prstClr val="white"/>
                </a:solidFill>
                <a:ea typeface="ＭＳ Ｐゴシック" charset="0"/>
                <a:cs typeface="ＭＳ Ｐゴシック" charset="0"/>
              </a:rPr>
              <a:t>Mabaso</a:t>
            </a:r>
            <a:r>
              <a:rPr lang="en-US" sz="1600" b="1" dirty="0" smtClean="0">
                <a:solidFill>
                  <a:prstClr val="white"/>
                </a:solidFill>
                <a:ea typeface="ＭＳ Ｐゴシック" charset="0"/>
                <a:cs typeface="ＭＳ Ｐゴシック" charset="0"/>
              </a:rPr>
              <a:t>, Joshua Jones and Joao </a:t>
            </a:r>
            <a:r>
              <a:rPr lang="en-US" sz="1600" b="1" dirty="0" err="1" smtClean="0">
                <a:solidFill>
                  <a:prstClr val="white"/>
                </a:solidFill>
                <a:ea typeface="ＭＳ Ｐゴシック" charset="0"/>
                <a:cs typeface="ＭＳ Ｐゴシック" charset="0"/>
              </a:rPr>
              <a:t>Carreiras</a:t>
            </a:r>
            <a:endParaRPr lang="en-US" sz="1600" b="1" dirty="0">
              <a:solidFill>
                <a:prstClr val="white"/>
              </a:solidFill>
              <a:ea typeface="ＭＳ Ｐゴシック" charset="0"/>
              <a:cs typeface="ＭＳ Ｐゴシック" charset="0"/>
            </a:endParaRPr>
          </a:p>
        </p:txBody>
      </p:sp>
    </p:spTree>
    <p:extLst>
      <p:ext uri="{BB962C8B-B14F-4D97-AF65-F5344CB8AC3E}">
        <p14:creationId xmlns:p14="http://schemas.microsoft.com/office/powerpoint/2010/main" val="3718466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37117" cy="764704"/>
          </a:xfrm>
        </p:spPr>
        <p:txBody>
          <a:bodyPr>
            <a:noAutofit/>
          </a:bodyPr>
          <a:lstStyle/>
          <a:p>
            <a:pPr algn="l"/>
            <a:r>
              <a:rPr lang="en-US" sz="2800" b="0" dirty="0" smtClean="0"/>
              <a:t>Carnahan Classification Based </a:t>
            </a:r>
            <a:br>
              <a:rPr lang="en-US" sz="2800" b="0" dirty="0" smtClean="0"/>
            </a:br>
            <a:r>
              <a:rPr lang="en-US" sz="2800" b="0" dirty="0" smtClean="0"/>
              <a:t>on Height and Cover</a:t>
            </a:r>
            <a:endParaRPr lang="en-US" sz="2800" b="0" dirty="0"/>
          </a:p>
        </p:txBody>
      </p:sp>
      <p:pic>
        <p:nvPicPr>
          <p:cNvPr id="5" name="Picture 4" descr="kc3_aus_veg_struc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6" y="966997"/>
            <a:ext cx="7331306" cy="5162750"/>
          </a:xfrm>
          <a:prstGeom prst="rect">
            <a:avLst/>
          </a:prstGeom>
          <a:ln>
            <a:solidFill>
              <a:schemeClr val="tx1"/>
            </a:solidFill>
          </a:ln>
        </p:spPr>
      </p:pic>
      <p:pic>
        <p:nvPicPr>
          <p:cNvPr id="7" name="Picture 6" descr="Tre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148" y="869760"/>
            <a:ext cx="1849851" cy="5310983"/>
          </a:xfrm>
          <a:prstGeom prst="rect">
            <a:avLst/>
          </a:prstGeom>
        </p:spPr>
      </p:pic>
      <p:sp>
        <p:nvSpPr>
          <p:cNvPr id="4" name="Shape 61"/>
          <p:cNvSpPr>
            <a:spLocks noChangeArrowheads="1"/>
          </p:cNvSpPr>
          <p:nvPr/>
        </p:nvSpPr>
        <p:spPr bwMode="auto">
          <a:xfrm>
            <a:off x="6497834" y="4265968"/>
            <a:ext cx="2032849" cy="1914775"/>
          </a:xfrm>
          <a:prstGeom prst="rect">
            <a:avLst/>
          </a:prstGeom>
          <a:blipFill dpi="0" rotWithShape="1">
            <a:blip r:embed="rId4"/>
            <a:srcRect/>
            <a:stretch>
              <a:fillRect/>
            </a:stretch>
          </a:blipFill>
          <a:ln w="9525">
            <a:solidFill>
              <a:schemeClr val="bg1"/>
            </a:solidFill>
            <a:miter lim="800000"/>
            <a:headEnd/>
            <a:tailEnd/>
          </a:ln>
          <a:extLst/>
        </p:spPr>
        <p:txBody>
          <a:bodyPr/>
          <a:lstStyle/>
          <a:p>
            <a:pPr defTabSz="457200" fontAlgn="base">
              <a:spcBef>
                <a:spcPct val="0"/>
              </a:spcBef>
              <a:spcAft>
                <a:spcPct val="0"/>
              </a:spcAft>
            </a:pPr>
            <a:endParaRPr lang="en-US" sz="2400" kern="1200">
              <a:solidFill>
                <a:prstClr val="black"/>
              </a:solidFill>
              <a:latin typeface="Arial" charset="0"/>
              <a:ea typeface="ＭＳ Ｐゴシック" charset="0"/>
            </a:endParaRPr>
          </a:p>
        </p:txBody>
      </p:sp>
      <p:sp>
        <p:nvSpPr>
          <p:cNvPr id="6" name="TextBox 5"/>
          <p:cNvSpPr txBox="1"/>
          <p:nvPr/>
        </p:nvSpPr>
        <p:spPr>
          <a:xfrm>
            <a:off x="2638777" y="6182229"/>
            <a:ext cx="6505221" cy="646331"/>
          </a:xfrm>
          <a:prstGeom prst="rect">
            <a:avLst/>
          </a:prstGeom>
          <a:noFill/>
        </p:spPr>
        <p:txBody>
          <a:bodyPr wrap="square" rtlCol="0">
            <a:spAutoFit/>
          </a:bodyPr>
          <a:lstStyle/>
          <a:p>
            <a:pPr defTabSz="457200" fontAlgn="base">
              <a:spcBef>
                <a:spcPct val="0"/>
              </a:spcBef>
              <a:spcAft>
                <a:spcPct val="0"/>
              </a:spcAft>
            </a:pPr>
            <a:r>
              <a:rPr lang="en-US" sz="1200" kern="1200" dirty="0" smtClean="0">
                <a:solidFill>
                  <a:srgbClr val="FFFFFF"/>
                </a:solidFill>
                <a:latin typeface="Arial" charset="0"/>
                <a:ea typeface="ＭＳ Ｐゴシック" charset="0"/>
              </a:rPr>
              <a:t>Product at 25m resolution and is the integration of ALOS PALSAR, Landsat and </a:t>
            </a:r>
            <a:r>
              <a:rPr lang="en-US" sz="1200" kern="1200" dirty="0" err="1" smtClean="0">
                <a:solidFill>
                  <a:srgbClr val="FFFFFF"/>
                </a:solidFill>
                <a:latin typeface="Arial" charset="0"/>
                <a:ea typeface="ＭＳ Ｐゴシック" charset="0"/>
              </a:rPr>
              <a:t>ICESat</a:t>
            </a:r>
            <a:r>
              <a:rPr lang="en-US" sz="1200" kern="1200" dirty="0" smtClean="0">
                <a:solidFill>
                  <a:srgbClr val="FFFFFF"/>
                </a:solidFill>
                <a:latin typeface="Arial" charset="0"/>
                <a:ea typeface="ＭＳ Ｐゴシック" charset="0"/>
              </a:rPr>
              <a:t>. Segmentation of PALSAR and Landsat products, populate segments with intersecting </a:t>
            </a:r>
            <a:r>
              <a:rPr lang="en-US" sz="1200" kern="1200" dirty="0" err="1" smtClean="0">
                <a:solidFill>
                  <a:srgbClr val="FFFFFF"/>
                </a:solidFill>
                <a:latin typeface="Arial" charset="0"/>
                <a:ea typeface="ＭＳ Ｐゴシック" charset="0"/>
              </a:rPr>
              <a:t>ICESat</a:t>
            </a:r>
            <a:r>
              <a:rPr lang="en-US" sz="1200" kern="1200" dirty="0" smtClean="0">
                <a:solidFill>
                  <a:srgbClr val="FFFFFF"/>
                </a:solidFill>
                <a:latin typeface="Arial" charset="0"/>
                <a:ea typeface="ＭＳ Ｐゴシック" charset="0"/>
              </a:rPr>
              <a:t> footprints, interpolate </a:t>
            </a:r>
            <a:r>
              <a:rPr lang="en-US" sz="1200" kern="1200" dirty="0" err="1" smtClean="0">
                <a:solidFill>
                  <a:srgbClr val="FFFFFF"/>
                </a:solidFill>
                <a:latin typeface="Arial" charset="0"/>
                <a:ea typeface="ＭＳ Ｐゴシック" charset="0"/>
              </a:rPr>
              <a:t>ICESat</a:t>
            </a:r>
            <a:r>
              <a:rPr lang="en-US" sz="1200" kern="1200" dirty="0" smtClean="0">
                <a:solidFill>
                  <a:srgbClr val="FFFFFF"/>
                </a:solidFill>
                <a:latin typeface="Arial" charset="0"/>
                <a:ea typeface="ＭＳ Ｐゴシック" charset="0"/>
              </a:rPr>
              <a:t> profiles using PALSAR and </a:t>
            </a:r>
            <a:r>
              <a:rPr lang="en-US" sz="1200" kern="1200" smtClean="0">
                <a:solidFill>
                  <a:srgbClr val="FFFFFF"/>
                </a:solidFill>
                <a:latin typeface="Arial" charset="0"/>
                <a:ea typeface="ＭＳ Ｐゴシック" charset="0"/>
              </a:rPr>
              <a:t>Landsat = </a:t>
            </a:r>
            <a:r>
              <a:rPr lang="en-US" sz="1200" kern="1200" dirty="0" smtClean="0">
                <a:solidFill>
                  <a:srgbClr val="FFFFFF"/>
                </a:solidFill>
                <a:latin typeface="Arial" charset="0"/>
                <a:ea typeface="ＭＳ Ｐゴシック" charset="0"/>
              </a:rPr>
              <a:t>forest height for Australia. </a:t>
            </a:r>
            <a:endParaRPr lang="en-US" sz="1200" kern="1200" dirty="0">
              <a:solidFill>
                <a:srgbClr val="FFFFFF"/>
              </a:solidFill>
              <a:latin typeface="Arial" charset="0"/>
              <a:ea typeface="ＭＳ Ｐゴシック" charset="0"/>
            </a:endParaRPr>
          </a:p>
        </p:txBody>
      </p:sp>
      <p:sp>
        <p:nvSpPr>
          <p:cNvPr id="3" name="TextBox 2"/>
          <p:cNvSpPr txBox="1"/>
          <p:nvPr/>
        </p:nvSpPr>
        <p:spPr>
          <a:xfrm>
            <a:off x="72675" y="5103525"/>
            <a:ext cx="2703977" cy="1077218"/>
          </a:xfrm>
          <a:prstGeom prst="rect">
            <a:avLst/>
          </a:prstGeom>
          <a:noFill/>
        </p:spPr>
        <p:txBody>
          <a:bodyPr wrap="square" rtlCol="0">
            <a:spAutoFit/>
          </a:bodyPr>
          <a:lstStyle/>
          <a:p>
            <a:pPr defTabSz="457200" fontAlgn="base">
              <a:spcBef>
                <a:spcPct val="0"/>
              </a:spcBef>
              <a:spcAft>
                <a:spcPct val="0"/>
              </a:spcAft>
            </a:pPr>
            <a:r>
              <a:rPr lang="en-US" sz="1600" kern="1200" dirty="0" smtClean="0">
                <a:solidFill>
                  <a:prstClr val="black"/>
                </a:solidFill>
                <a:latin typeface="Arial" charset="0"/>
                <a:ea typeface="ＭＳ Ｐゴシック" charset="0"/>
              </a:rPr>
              <a:t>Combination of interpolated </a:t>
            </a:r>
            <a:r>
              <a:rPr lang="en-US" sz="1600" kern="1200" dirty="0" err="1" smtClean="0">
                <a:solidFill>
                  <a:prstClr val="black"/>
                </a:solidFill>
                <a:latin typeface="Arial" charset="0"/>
                <a:ea typeface="ＭＳ Ｐゴシック" charset="0"/>
              </a:rPr>
              <a:t>ICESat</a:t>
            </a:r>
            <a:r>
              <a:rPr lang="en-US" sz="1600" kern="1200" dirty="0" smtClean="0">
                <a:solidFill>
                  <a:prstClr val="black"/>
                </a:solidFill>
                <a:latin typeface="Arial" charset="0"/>
                <a:ea typeface="ＭＳ Ｐゴシック" charset="0"/>
              </a:rPr>
              <a:t> profiles and Landsat derived forest cover.</a:t>
            </a:r>
            <a:endParaRPr lang="en-US" sz="1600" kern="1200" dirty="0">
              <a:solidFill>
                <a:prstClr val="black"/>
              </a:solidFill>
              <a:latin typeface="Arial" charset="0"/>
              <a:ea typeface="ＭＳ Ｐゴシック"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01" y="5756391"/>
            <a:ext cx="1801399" cy="414776"/>
          </a:xfrm>
          <a:prstGeom prst="rect">
            <a:avLst/>
          </a:prstGeom>
          <a:solidFill>
            <a:schemeClr val="bg1"/>
          </a:solidFill>
        </p:spPr>
      </p:pic>
    </p:spTree>
    <p:extLst>
      <p:ext uri="{BB962C8B-B14F-4D97-AF65-F5344CB8AC3E}">
        <p14:creationId xmlns:p14="http://schemas.microsoft.com/office/powerpoint/2010/main" val="412407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ctrTitle"/>
          </p:nvPr>
        </p:nvSpPr>
        <p:spPr>
          <a:xfrm>
            <a:off x="641934" y="3644670"/>
            <a:ext cx="3086004" cy="1198596"/>
          </a:xfrm>
          <a:prstGeom prst="rect">
            <a:avLst/>
          </a:prstGeom>
          <a:noFill/>
          <a:ln>
            <a:noFill/>
          </a:ln>
        </p:spPr>
        <p:txBody>
          <a:bodyPr lIns="91425" tIns="45700" rIns="91425" bIns="45700" anchor="t" anchorCtr="0">
            <a:noAutofit/>
          </a:bodyPr>
          <a:lstStyle/>
          <a:p>
            <a:pPr lvl="0">
              <a:buClr>
                <a:schemeClr val="lt2"/>
              </a:buClr>
              <a:buSzPct val="25000"/>
            </a:pPr>
            <a:r>
              <a:rPr lang="en-GB" sz="1800" b="0" i="1" dirty="0">
                <a:solidFill>
                  <a:schemeClr val="lt2"/>
                </a:solidFill>
              </a:rPr>
              <a:t>Pedro Rodriguez-Veiga, </a:t>
            </a:r>
            <a:r>
              <a:rPr lang="en-GB" sz="1800" b="0" i="1" dirty="0" smtClean="0">
                <a:solidFill>
                  <a:schemeClr val="lt2"/>
                </a:solidFill>
              </a:rPr>
              <a:t>Heiko Balzter, Kevin Tansey, Ciaran Robb, Ana Maria Pacheco</a:t>
            </a:r>
            <a:r>
              <a:rPr lang="en-GB" sz="1800" b="0" i="1" dirty="0">
                <a:solidFill>
                  <a:schemeClr val="lt2"/>
                </a:solidFill>
              </a:rPr>
              <a:t>, Ramesh </a:t>
            </a:r>
            <a:r>
              <a:rPr lang="en-GB" sz="1800" b="0" i="1" dirty="0" err="1">
                <a:solidFill>
                  <a:schemeClr val="lt2"/>
                </a:solidFill>
              </a:rPr>
              <a:t>Ningthoujam</a:t>
            </a:r>
            <a:r>
              <a:rPr lang="en-GB" sz="1800" b="0" i="1" u="none" strike="noStrike" cap="none" dirty="0">
                <a:solidFill>
                  <a:schemeClr val="dk1"/>
                </a:solidFill>
                <a:latin typeface="Calibri"/>
                <a:ea typeface="Calibri"/>
                <a:cs typeface="Calibri"/>
                <a:sym typeface="Calibri"/>
              </a:rPr>
              <a:t/>
            </a:r>
            <a:br>
              <a:rPr lang="en-GB" sz="1800" b="0" i="1" u="none" strike="noStrike" cap="none" dirty="0">
                <a:solidFill>
                  <a:schemeClr val="dk1"/>
                </a:solidFill>
                <a:latin typeface="Calibri"/>
                <a:ea typeface="Calibri"/>
                <a:cs typeface="Calibri"/>
                <a:sym typeface="Calibri"/>
              </a:rPr>
            </a:br>
            <a:endParaRPr lang="en-GB" sz="1800" b="0" i="1" u="none" strike="noStrike" cap="none" dirty="0">
              <a:solidFill>
                <a:schemeClr val="dk1"/>
              </a:solidFill>
              <a:latin typeface="Calibri"/>
              <a:ea typeface="Calibri"/>
              <a:cs typeface="Calibri"/>
              <a:sym typeface="Calibri"/>
            </a:endParaRPr>
          </a:p>
        </p:txBody>
      </p:sp>
      <p:sp>
        <p:nvSpPr>
          <p:cNvPr id="138" name="Shape 138"/>
          <p:cNvSpPr txBox="1"/>
          <p:nvPr/>
        </p:nvSpPr>
        <p:spPr>
          <a:xfrm>
            <a:off x="641935" y="1285055"/>
            <a:ext cx="7776899" cy="1711363"/>
          </a:xfrm>
          <a:prstGeom prst="rect">
            <a:avLst/>
          </a:prstGeom>
          <a:noFill/>
          <a:ln>
            <a:noFill/>
          </a:ln>
        </p:spPr>
        <p:txBody>
          <a:bodyPr lIns="91425" tIns="45700" rIns="91425" bIns="45700" anchor="t" anchorCtr="0">
            <a:noAutofit/>
          </a:bodyPr>
          <a:lstStyle/>
          <a:p>
            <a:pPr>
              <a:buClr>
                <a:srgbClr val="027A9A"/>
              </a:buClr>
              <a:buSzPct val="25000"/>
            </a:pPr>
            <a:r>
              <a:rPr lang="en-GB" sz="4400" b="1" dirty="0" smtClean="0">
                <a:solidFill>
                  <a:srgbClr val="027A9A"/>
                </a:solidFill>
                <a:latin typeface="Calibri"/>
                <a:ea typeface="Calibri"/>
                <a:cs typeface="Calibri"/>
                <a:sym typeface="Calibri"/>
              </a:rPr>
              <a:t>Examples from NCEO-University of Leicester</a:t>
            </a:r>
            <a:endParaRPr lang="en-GB" sz="4400" b="1" dirty="0">
              <a:solidFill>
                <a:srgbClr val="027A9A"/>
              </a:solidFill>
              <a:latin typeface="Calibri"/>
              <a:ea typeface="Calibri"/>
              <a:cs typeface="Calibri"/>
              <a:sym typeface="Calibri"/>
            </a:endParaRPr>
          </a:p>
        </p:txBody>
      </p:sp>
      <p:sp>
        <p:nvSpPr>
          <p:cNvPr id="2" name="Rectangle 1"/>
          <p:cNvSpPr/>
          <p:nvPr/>
        </p:nvSpPr>
        <p:spPr>
          <a:xfrm>
            <a:off x="641934" y="6374659"/>
            <a:ext cx="3155031" cy="307777"/>
          </a:xfrm>
          <a:prstGeom prst="rect">
            <a:avLst/>
          </a:prstGeom>
        </p:spPr>
        <p:txBody>
          <a:bodyPr wrap="none">
            <a:spAutoFit/>
          </a:bodyPr>
          <a:lstStyle/>
          <a:p>
            <a:r>
              <a:rPr lang="en-US" b="1" dirty="0">
                <a:solidFill>
                  <a:schemeClr val="bg1"/>
                </a:solidFill>
                <a:latin typeface="Calibri" charset="0"/>
                <a:ea typeface="ＭＳ Ｐゴシック" charset="0"/>
                <a:cs typeface="ＭＳ Ｐゴシック" charset="0"/>
              </a:rPr>
              <a:t>SDCG-10: Reading, 7-9 September, 2016</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16"/>
            <a:ext cx="7150922" cy="698785"/>
          </a:xfrm>
        </p:spPr>
        <p:txBody>
          <a:bodyPr/>
          <a:lstStyle/>
          <a:p>
            <a:pPr algn="l"/>
            <a:r>
              <a:rPr lang="en-US" sz="2800" b="0" dirty="0" smtClean="0"/>
              <a:t>Mapping Forest Growth Stages</a:t>
            </a:r>
            <a:endParaRPr lang="en-US" sz="2800" b="0" dirty="0"/>
          </a:p>
        </p:txBody>
      </p:sp>
      <p:sp>
        <p:nvSpPr>
          <p:cNvPr id="5" name="TextBox 4"/>
          <p:cNvSpPr txBox="1"/>
          <p:nvPr/>
        </p:nvSpPr>
        <p:spPr>
          <a:xfrm>
            <a:off x="2638778" y="6234977"/>
            <a:ext cx="6505222" cy="600164"/>
          </a:xfrm>
          <a:prstGeom prst="rect">
            <a:avLst/>
          </a:prstGeom>
          <a:noFill/>
        </p:spPr>
        <p:txBody>
          <a:bodyPr wrap="square" rtlCol="0">
            <a:spAutoFit/>
          </a:bodyPr>
          <a:lstStyle/>
          <a:p>
            <a:pPr defTabSz="457200" fontAlgn="base">
              <a:spcBef>
                <a:spcPct val="0"/>
              </a:spcBef>
              <a:spcAft>
                <a:spcPct val="0"/>
              </a:spcAft>
            </a:pPr>
            <a:r>
              <a:rPr lang="en-US" sz="1100" kern="1200" dirty="0" smtClean="0">
                <a:solidFill>
                  <a:srgbClr val="FFFFFF"/>
                </a:solidFill>
                <a:latin typeface="Arial" charset="0"/>
                <a:ea typeface="ＭＳ Ｐゴシック" charset="0"/>
              </a:rPr>
              <a:t>Maps of forest regrowth stage generated using Landsat-derived Foliage Projective Cover (FPC) and Advanced Land Observing Satellite (ALOS) PALSAR HH and HV data.  All mapping is based on the response relative to that of remnant forest for different regional ecosystems </a:t>
            </a:r>
          </a:p>
        </p:txBody>
      </p:sp>
      <p:sp>
        <p:nvSpPr>
          <p:cNvPr id="6" name="TextBox 5"/>
          <p:cNvSpPr txBox="1"/>
          <p:nvPr/>
        </p:nvSpPr>
        <p:spPr>
          <a:xfrm>
            <a:off x="414146" y="3051068"/>
            <a:ext cx="1097075" cy="584776"/>
          </a:xfrm>
          <a:prstGeom prst="rect">
            <a:avLst/>
          </a:prstGeom>
          <a:noFill/>
        </p:spPr>
        <p:txBody>
          <a:bodyPr wrap="none" rtlCol="0">
            <a:spAutoFit/>
          </a:bodyPr>
          <a:lstStyle/>
          <a:p>
            <a:pPr defTabSz="457200" fontAlgn="base">
              <a:spcBef>
                <a:spcPct val="0"/>
              </a:spcBef>
              <a:spcAft>
                <a:spcPct val="0"/>
              </a:spcAft>
            </a:pPr>
            <a:r>
              <a:rPr lang="en-US" sz="1600" kern="1200" dirty="0" smtClean="0">
                <a:solidFill>
                  <a:prstClr val="white"/>
                </a:solidFill>
                <a:latin typeface="Arial" charset="0"/>
                <a:ea typeface="ＭＳ Ｐゴシック" charset="0"/>
              </a:rPr>
              <a:t>Manaus, </a:t>
            </a:r>
          </a:p>
          <a:p>
            <a:pPr defTabSz="457200" fontAlgn="base">
              <a:spcBef>
                <a:spcPct val="0"/>
              </a:spcBef>
              <a:spcAft>
                <a:spcPct val="0"/>
              </a:spcAft>
            </a:pPr>
            <a:r>
              <a:rPr lang="en-US" sz="1600" kern="1200" dirty="0" smtClean="0">
                <a:solidFill>
                  <a:prstClr val="white"/>
                </a:solidFill>
                <a:latin typeface="Arial" charset="0"/>
                <a:ea typeface="ＭＳ Ｐゴシック" charset="0"/>
              </a:rPr>
              <a:t>Amazonia</a:t>
            </a:r>
            <a:endParaRPr lang="en-US" sz="1600" kern="1200" dirty="0">
              <a:solidFill>
                <a:prstClr val="white"/>
              </a:solidFill>
              <a:latin typeface="Arial" charset="0"/>
              <a:ea typeface="ＭＳ Ｐゴシック" charset="0"/>
            </a:endParaRPr>
          </a:p>
        </p:txBody>
      </p:sp>
      <p:pic>
        <p:nvPicPr>
          <p:cNvPr id="7" name="Picture 1" descr="classification_preClearing_tara.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010" y="858058"/>
            <a:ext cx="3436450" cy="525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Macintosh HD:Users:danclewley:Dropbox:Papers:201008_Statewide brigalow mapping:Development:FinalVersion:figures:Figure3.pdf"/>
          <p:cNvPicPr/>
          <p:nvPr/>
        </p:nvPicPr>
        <p:blipFill>
          <a:blip r:embed="rId3">
            <a:extLst>
              <a:ext uri="{28A0092B-C50C-407E-A947-70E740481C1C}">
                <a14:useLocalDpi xmlns:a14="http://schemas.microsoft.com/office/drawing/2010/main" val="0"/>
              </a:ext>
            </a:extLst>
          </a:blip>
          <a:srcRect/>
          <a:stretch>
            <a:fillRect/>
          </a:stretch>
        </p:blipFill>
        <p:spPr bwMode="auto">
          <a:xfrm>
            <a:off x="3575460" y="1196752"/>
            <a:ext cx="5397705" cy="3842342"/>
          </a:xfrm>
          <a:prstGeom prst="rect">
            <a:avLst/>
          </a:prstGeom>
          <a:solidFill>
            <a:schemeClr val="bg1"/>
          </a:solidFill>
          <a:ln>
            <a:solidFill>
              <a:schemeClr val="tx1"/>
            </a:solidFill>
          </a:ln>
        </p:spPr>
      </p:pic>
      <p:sp>
        <p:nvSpPr>
          <p:cNvPr id="3" name="TextBox 2"/>
          <p:cNvSpPr txBox="1"/>
          <p:nvPr/>
        </p:nvSpPr>
        <p:spPr>
          <a:xfrm>
            <a:off x="3575460" y="5250045"/>
            <a:ext cx="5397705" cy="707886"/>
          </a:xfrm>
          <a:prstGeom prst="rect">
            <a:avLst/>
          </a:prstGeom>
          <a:noFill/>
        </p:spPr>
        <p:txBody>
          <a:bodyPr wrap="square" rtlCol="0">
            <a:spAutoFit/>
          </a:bodyPr>
          <a:lstStyle/>
          <a:p>
            <a:pPr defTabSz="457200" fontAlgn="base">
              <a:spcBef>
                <a:spcPct val="0"/>
              </a:spcBef>
              <a:spcAft>
                <a:spcPct val="0"/>
              </a:spcAft>
            </a:pPr>
            <a:r>
              <a:rPr lang="en-US" sz="2000" kern="1200" dirty="0" err="1" smtClean="0">
                <a:solidFill>
                  <a:prstClr val="black"/>
                </a:solidFill>
                <a:latin typeface="Arial" charset="0"/>
                <a:ea typeface="ＭＳ Ｐゴシック" charset="0"/>
              </a:rPr>
              <a:t>Brigalow</a:t>
            </a:r>
            <a:r>
              <a:rPr lang="en-US" sz="2000" kern="1200" dirty="0" smtClean="0">
                <a:solidFill>
                  <a:prstClr val="black"/>
                </a:solidFill>
                <a:latin typeface="Arial" charset="0"/>
                <a:ea typeface="ＭＳ Ｐゴシック" charset="0"/>
              </a:rPr>
              <a:t> Belt Bioregion, Queensland, Australia (2009)</a:t>
            </a:r>
            <a:endParaRPr lang="en-US" sz="2000" kern="1200" dirty="0">
              <a:solidFill>
                <a:prstClr val="black"/>
              </a:solidFill>
              <a:latin typeface="Arial" charset="0"/>
              <a:ea typeface="ＭＳ Ｐゴシック"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01" y="5756391"/>
            <a:ext cx="1801399" cy="414776"/>
          </a:xfrm>
          <a:prstGeom prst="rect">
            <a:avLst/>
          </a:prstGeom>
          <a:solidFill>
            <a:schemeClr val="bg1"/>
          </a:solidFill>
        </p:spPr>
      </p:pic>
    </p:spTree>
    <p:extLst>
      <p:ext uri="{BB962C8B-B14F-4D97-AF65-F5344CB8AC3E}">
        <p14:creationId xmlns:p14="http://schemas.microsoft.com/office/powerpoint/2010/main" val="1707084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Global Mangrove Watch</a:t>
            </a:r>
            <a:endParaRPr lang="en-US" b="0" dirty="0"/>
          </a:p>
        </p:txBody>
      </p:sp>
      <p:pic>
        <p:nvPicPr>
          <p:cNvPr id="4" name="Picture 3" descr="lossGai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351" y="903917"/>
            <a:ext cx="8285356" cy="2784746"/>
          </a:xfrm>
          <a:prstGeom prst="rect">
            <a:avLst/>
          </a:prstGeom>
        </p:spPr>
      </p:pic>
      <p:grpSp>
        <p:nvGrpSpPr>
          <p:cNvPr id="8" name="Group 7"/>
          <p:cNvGrpSpPr/>
          <p:nvPr/>
        </p:nvGrpSpPr>
        <p:grpSpPr>
          <a:xfrm>
            <a:off x="0" y="3804571"/>
            <a:ext cx="6567704" cy="2359625"/>
            <a:chOff x="0" y="3991042"/>
            <a:chExt cx="6171734" cy="2252547"/>
          </a:xfrm>
        </p:grpSpPr>
        <p:pic>
          <p:nvPicPr>
            <p:cNvPr id="5" name="Picture 4" descr="Ecuador.pdf"/>
            <p:cNvPicPr>
              <a:picLocks noChangeAspect="1"/>
            </p:cNvPicPr>
            <p:nvPr/>
          </p:nvPicPr>
          <p:blipFill rotWithShape="1">
            <a:blip r:embed="rId3">
              <a:extLst>
                <a:ext uri="{28A0092B-C50C-407E-A947-70E740481C1C}">
                  <a14:useLocalDpi xmlns:a14="http://schemas.microsoft.com/office/drawing/2010/main" val="0"/>
                </a:ext>
              </a:extLst>
            </a:blip>
            <a:srcRect b="49943"/>
            <a:stretch/>
          </p:blipFill>
          <p:spPr>
            <a:xfrm>
              <a:off x="2982700" y="3991042"/>
              <a:ext cx="3189034" cy="2252547"/>
            </a:xfrm>
            <a:prstGeom prst="rect">
              <a:avLst/>
            </a:prstGeom>
            <a:noFill/>
            <a:ln>
              <a:noFill/>
            </a:ln>
          </p:spPr>
        </p:pic>
        <p:pic>
          <p:nvPicPr>
            <p:cNvPr id="6" name="Picture 5" descr="Ecuador.pdf"/>
            <p:cNvPicPr>
              <a:picLocks noChangeAspect="1"/>
            </p:cNvPicPr>
            <p:nvPr/>
          </p:nvPicPr>
          <p:blipFill rotWithShape="1">
            <a:blip r:embed="rId3">
              <a:extLst>
                <a:ext uri="{28A0092B-C50C-407E-A947-70E740481C1C}">
                  <a14:useLocalDpi xmlns:a14="http://schemas.microsoft.com/office/drawing/2010/main" val="0"/>
                </a:ext>
              </a:extLst>
            </a:blip>
            <a:srcRect t="50057"/>
            <a:stretch/>
          </p:blipFill>
          <p:spPr>
            <a:xfrm>
              <a:off x="0" y="4115647"/>
              <a:ext cx="2982700" cy="2102005"/>
            </a:xfrm>
            <a:prstGeom prst="rect">
              <a:avLst/>
            </a:prstGeom>
            <a:noFill/>
            <a:ln>
              <a:noFill/>
            </a:ln>
          </p:spPr>
        </p:pic>
        <p:sp>
          <p:nvSpPr>
            <p:cNvPr id="7" name="Rectangle 6"/>
            <p:cNvSpPr/>
            <p:nvPr/>
          </p:nvSpPr>
          <p:spPr>
            <a:xfrm>
              <a:off x="0" y="3991042"/>
              <a:ext cx="6171734" cy="222661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kern="1200">
                <a:solidFill>
                  <a:prstClr val="white"/>
                </a:solidFill>
              </a:endParaRPr>
            </a:p>
          </p:txBody>
        </p:sp>
      </p:grpSp>
      <p:pic>
        <p:nvPicPr>
          <p:cNvPr id="9" name="Picture 8" descr="Lege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380" y="3804571"/>
            <a:ext cx="1879698" cy="69271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4347" t="11491" r="20356" b="6179"/>
          <a:stretch/>
        </p:blipFill>
        <p:spPr>
          <a:xfrm>
            <a:off x="6790556" y="4575446"/>
            <a:ext cx="1795346" cy="1510042"/>
          </a:xfrm>
          <a:prstGeom prst="rect">
            <a:avLst/>
          </a:prstGeom>
        </p:spPr>
      </p:pic>
      <p:sp>
        <p:nvSpPr>
          <p:cNvPr id="11" name="TextBox 10"/>
          <p:cNvSpPr txBox="1"/>
          <p:nvPr/>
        </p:nvSpPr>
        <p:spPr>
          <a:xfrm>
            <a:off x="2638777" y="6182229"/>
            <a:ext cx="6505221" cy="646331"/>
          </a:xfrm>
          <a:prstGeom prst="rect">
            <a:avLst/>
          </a:prstGeom>
          <a:noFill/>
        </p:spPr>
        <p:txBody>
          <a:bodyPr wrap="square" rtlCol="0">
            <a:spAutoFit/>
          </a:bodyPr>
          <a:lstStyle/>
          <a:p>
            <a:pPr defTabSz="457200" fontAlgn="base">
              <a:spcBef>
                <a:spcPct val="0"/>
              </a:spcBef>
              <a:spcAft>
                <a:spcPct val="0"/>
              </a:spcAft>
            </a:pPr>
            <a:r>
              <a:rPr lang="en-US" sz="1200" kern="1200" dirty="0" smtClean="0">
                <a:solidFill>
                  <a:srgbClr val="FFFFFF"/>
                </a:solidFill>
                <a:latin typeface="Arial" charset="0"/>
                <a:ea typeface="ＭＳ Ｐゴシック" charset="0"/>
              </a:rPr>
              <a:t>Global monitoring system for changes in mangrove extent. Built using the </a:t>
            </a:r>
            <a:r>
              <a:rPr lang="en-US" sz="1200" kern="1200" dirty="0" err="1" smtClean="0">
                <a:solidFill>
                  <a:srgbClr val="FFFFFF"/>
                </a:solidFill>
                <a:latin typeface="Arial" charset="0"/>
                <a:ea typeface="ＭＳ Ｐゴシック" charset="0"/>
              </a:rPr>
              <a:t>Giri</a:t>
            </a:r>
            <a:r>
              <a:rPr lang="en-US" sz="1200" kern="1200" dirty="0" smtClean="0">
                <a:solidFill>
                  <a:srgbClr val="FFFFFF"/>
                </a:solidFill>
                <a:latin typeface="Arial" charset="0"/>
                <a:ea typeface="ＭＳ Ｐゴシック" charset="0"/>
              </a:rPr>
              <a:t> et al 2000 product and ALOS PALSAR, PALSAR-2 and JERS-I SAR data. Change is identified using an innovative map-to-image change method.</a:t>
            </a:r>
            <a:endParaRPr lang="en-US" sz="1200" kern="1200" dirty="0">
              <a:solidFill>
                <a:srgbClr val="FFFFFF"/>
              </a:solidFill>
              <a:latin typeface="Arial" charset="0"/>
              <a:ea typeface="ＭＳ Ｐゴシック"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599" y="903917"/>
            <a:ext cx="1801399" cy="414776"/>
          </a:xfrm>
          <a:prstGeom prst="rect">
            <a:avLst/>
          </a:prstGeom>
          <a:solidFill>
            <a:schemeClr val="bg1"/>
          </a:solidFill>
        </p:spPr>
      </p:pic>
    </p:spTree>
    <p:extLst>
      <p:ext uri="{BB962C8B-B14F-4D97-AF65-F5344CB8AC3E}">
        <p14:creationId xmlns:p14="http://schemas.microsoft.com/office/powerpoint/2010/main" val="17907369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09" y="89224"/>
            <a:ext cx="6973166" cy="698785"/>
          </a:xfrm>
        </p:spPr>
        <p:txBody>
          <a:bodyPr/>
          <a:lstStyle/>
          <a:p>
            <a:r>
              <a:rPr lang="en-US" b="0" smtClean="0"/>
              <a:t>Forest Regrowth Biomass: Amazon</a:t>
            </a:r>
            <a:endParaRPr lang="en-US" b="0" dirty="0"/>
          </a:p>
        </p:txBody>
      </p:sp>
      <p:sp>
        <p:nvSpPr>
          <p:cNvPr id="3" name="Content Placeholder 2"/>
          <p:cNvSpPr>
            <a:spLocks noGrp="1"/>
          </p:cNvSpPr>
          <p:nvPr>
            <p:ph idx="1"/>
          </p:nvPr>
        </p:nvSpPr>
        <p:spPr>
          <a:xfrm>
            <a:off x="142010" y="3328222"/>
            <a:ext cx="4112151" cy="2686812"/>
          </a:xfrm>
        </p:spPr>
        <p:txBody>
          <a:bodyPr/>
          <a:lstStyle/>
          <a:p>
            <a:pPr marL="0" indent="0">
              <a:buNone/>
            </a:pPr>
            <a:r>
              <a:rPr lang="en-US" sz="2400" dirty="0" err="1" smtClean="0"/>
              <a:t>Spaceborne</a:t>
            </a:r>
            <a:r>
              <a:rPr lang="en-US" sz="2400" dirty="0" smtClean="0"/>
              <a:t> data quickly saturates as biomass increases. </a:t>
            </a:r>
          </a:p>
          <a:p>
            <a:pPr lvl="1"/>
            <a:r>
              <a:rPr lang="en-US" sz="2000" dirty="0" smtClean="0"/>
              <a:t>Use forest growth model.</a:t>
            </a:r>
          </a:p>
          <a:p>
            <a:pPr lvl="1"/>
            <a:r>
              <a:rPr lang="en-US" sz="2000" dirty="0" smtClean="0"/>
              <a:t>3PG</a:t>
            </a:r>
            <a:endParaRPr lang="en-US" dirty="0" smtClean="0"/>
          </a:p>
          <a:p>
            <a:pPr marL="0" indent="0">
              <a:buNone/>
            </a:pPr>
            <a:r>
              <a:rPr lang="en-US" sz="2400" dirty="0" smtClean="0"/>
              <a:t>Regional products over estimate regrowth forest biomass.</a:t>
            </a:r>
          </a:p>
        </p:txBody>
      </p:sp>
      <p:grpSp>
        <p:nvGrpSpPr>
          <p:cNvPr id="47" name="Group 46"/>
          <p:cNvGrpSpPr/>
          <p:nvPr/>
        </p:nvGrpSpPr>
        <p:grpSpPr>
          <a:xfrm>
            <a:off x="264839" y="1068322"/>
            <a:ext cx="3792515" cy="2288787"/>
            <a:chOff x="54656" y="1357662"/>
            <a:chExt cx="9037640" cy="5500338"/>
          </a:xfrm>
        </p:grpSpPr>
        <p:sp>
          <p:nvSpPr>
            <p:cNvPr id="4" name="Rectangle 3"/>
            <p:cNvSpPr/>
            <p:nvPr/>
          </p:nvSpPr>
          <p:spPr bwMode="auto">
            <a:xfrm>
              <a:off x="5993496" y="5994400"/>
              <a:ext cx="3098800" cy="863600"/>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kern="1200" dirty="0">
                <a:latin typeface="Times" charset="0"/>
                <a:ea typeface="ＭＳ Ｐゴシック" charset="0"/>
              </a:endParaRPr>
            </a:p>
          </p:txBody>
        </p:sp>
        <p:sp>
          <p:nvSpPr>
            <p:cNvPr id="5" name="CaixaDeTexto 19"/>
            <p:cNvSpPr txBox="1"/>
            <p:nvPr/>
          </p:nvSpPr>
          <p:spPr>
            <a:xfrm>
              <a:off x="361764" y="1357662"/>
              <a:ext cx="648072" cy="21602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1984</a:t>
              </a:r>
              <a:endParaRPr lang="pt-PT" sz="800" b="1" kern="1200" dirty="0">
                <a:solidFill>
                  <a:prstClr val="black"/>
                </a:solidFill>
                <a:latin typeface="Arial" pitchFamily="34" charset="0"/>
                <a:ea typeface="ＭＳ Ｐゴシック" charset="0"/>
                <a:cs typeface="Arial" pitchFamily="34" charset="0"/>
              </a:endParaRPr>
            </a:p>
          </p:txBody>
        </p:sp>
        <p:pic>
          <p:nvPicPr>
            <p:cNvPr id="6" name="Imagem 27" descr="JPEG_L5231067_19840617_B123457_subset_MO_TO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00" y="1519966"/>
              <a:ext cx="1260000" cy="1584546"/>
            </a:xfrm>
            <a:prstGeom prst="rect">
              <a:avLst/>
            </a:prstGeom>
          </p:spPr>
        </p:pic>
        <p:sp>
          <p:nvSpPr>
            <p:cNvPr id="7" name="CaixaDeTexto 20"/>
            <p:cNvSpPr txBox="1"/>
            <p:nvPr/>
          </p:nvSpPr>
          <p:spPr>
            <a:xfrm>
              <a:off x="1657847" y="1357662"/>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1986</a:t>
              </a:r>
            </a:p>
          </p:txBody>
        </p:sp>
        <p:pic>
          <p:nvPicPr>
            <p:cNvPr id="8" name="Imagem 28" descr="JPEG_L5231067_19860810_B123457_subset_MO_TO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1883" y="1519966"/>
              <a:ext cx="1260000" cy="1584546"/>
            </a:xfrm>
            <a:prstGeom prst="rect">
              <a:avLst/>
            </a:prstGeom>
          </p:spPr>
        </p:pic>
        <p:sp>
          <p:nvSpPr>
            <p:cNvPr id="9" name="CaixaDeTexto 21"/>
            <p:cNvSpPr txBox="1"/>
            <p:nvPr/>
          </p:nvSpPr>
          <p:spPr>
            <a:xfrm>
              <a:off x="2953930" y="1357662"/>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1987</a:t>
              </a:r>
            </a:p>
          </p:txBody>
        </p:sp>
        <p:pic>
          <p:nvPicPr>
            <p:cNvPr id="10" name="Imagem 29" descr="JPEG_L5231067_19870712_B123457_subset_MO_TOA.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47966" y="1519966"/>
              <a:ext cx="1260000" cy="1584546"/>
            </a:xfrm>
            <a:prstGeom prst="rect">
              <a:avLst/>
            </a:prstGeom>
          </p:spPr>
        </p:pic>
        <p:sp>
          <p:nvSpPr>
            <p:cNvPr id="11" name="CaixaDeTexto 22"/>
            <p:cNvSpPr txBox="1"/>
            <p:nvPr/>
          </p:nvSpPr>
          <p:spPr>
            <a:xfrm>
              <a:off x="4250013" y="1357662"/>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1989</a:t>
              </a:r>
            </a:p>
          </p:txBody>
        </p:sp>
        <p:pic>
          <p:nvPicPr>
            <p:cNvPr id="12" name="Imagem 30" descr="JPEG_L5231067_19890717_B123457_subset_MO_TOA.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44049" y="1519966"/>
              <a:ext cx="1260000" cy="1584546"/>
            </a:xfrm>
            <a:prstGeom prst="rect">
              <a:avLst/>
            </a:prstGeom>
          </p:spPr>
        </p:pic>
        <p:sp>
          <p:nvSpPr>
            <p:cNvPr id="13" name="CaixaDeTexto 23"/>
            <p:cNvSpPr txBox="1"/>
            <p:nvPr/>
          </p:nvSpPr>
          <p:spPr>
            <a:xfrm>
              <a:off x="5546096" y="1357662"/>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1990</a:t>
              </a:r>
            </a:p>
          </p:txBody>
        </p:sp>
        <p:pic>
          <p:nvPicPr>
            <p:cNvPr id="14" name="Imagem 31" descr="JPEG_L5231067_19900618_B123457_subset_MO_TOA.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40132" y="1519966"/>
              <a:ext cx="1260000" cy="1584546"/>
            </a:xfrm>
            <a:prstGeom prst="rect">
              <a:avLst/>
            </a:prstGeom>
          </p:spPr>
        </p:pic>
        <p:sp>
          <p:nvSpPr>
            <p:cNvPr id="15" name="CaixaDeTexto 24"/>
            <p:cNvSpPr txBox="1"/>
            <p:nvPr/>
          </p:nvSpPr>
          <p:spPr>
            <a:xfrm>
              <a:off x="6842179" y="1358242"/>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1991</a:t>
              </a:r>
            </a:p>
          </p:txBody>
        </p:sp>
        <p:pic>
          <p:nvPicPr>
            <p:cNvPr id="16" name="Imagem 32" descr="JPEG_L5231067_19910925_B123457_subset_MO_TOA.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36215" y="1519966"/>
              <a:ext cx="1260000" cy="1584546"/>
            </a:xfrm>
            <a:prstGeom prst="rect">
              <a:avLst/>
            </a:prstGeom>
          </p:spPr>
        </p:pic>
        <p:sp>
          <p:nvSpPr>
            <p:cNvPr id="17" name="CaixaDeTexto 25"/>
            <p:cNvSpPr txBox="1"/>
            <p:nvPr/>
          </p:nvSpPr>
          <p:spPr>
            <a:xfrm>
              <a:off x="8138260" y="1357662"/>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1994</a:t>
              </a:r>
            </a:p>
          </p:txBody>
        </p:sp>
        <p:pic>
          <p:nvPicPr>
            <p:cNvPr id="18" name="Imagem 33" descr="JPEG_L5231067_19940816_B123457_subset_MO_TOA.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32296" y="1519966"/>
              <a:ext cx="1260000" cy="1584546"/>
            </a:xfrm>
            <a:prstGeom prst="rect">
              <a:avLst/>
            </a:prstGeom>
          </p:spPr>
        </p:pic>
        <p:sp>
          <p:nvSpPr>
            <p:cNvPr id="19" name="CaixaDeTexto 34"/>
            <p:cNvSpPr txBox="1"/>
            <p:nvPr/>
          </p:nvSpPr>
          <p:spPr>
            <a:xfrm>
              <a:off x="361764" y="3104142"/>
              <a:ext cx="648072" cy="21602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1995</a:t>
              </a:r>
              <a:endParaRPr lang="pt-PT" sz="800" b="1" kern="1200" dirty="0">
                <a:solidFill>
                  <a:prstClr val="black"/>
                </a:solidFill>
                <a:latin typeface="Arial" pitchFamily="34" charset="0"/>
                <a:ea typeface="ＭＳ Ｐゴシック" charset="0"/>
                <a:cs typeface="Arial" pitchFamily="34" charset="0"/>
              </a:endParaRPr>
            </a:p>
          </p:txBody>
        </p:sp>
        <p:pic>
          <p:nvPicPr>
            <p:cNvPr id="20" name="Imagem 41" descr="JPEG_L5231067_19950803_B123457_subset_MO_TOA.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800" y="3264932"/>
              <a:ext cx="1260000" cy="1584546"/>
            </a:xfrm>
            <a:prstGeom prst="rect">
              <a:avLst/>
            </a:prstGeom>
          </p:spPr>
        </p:pic>
        <p:sp>
          <p:nvSpPr>
            <p:cNvPr id="21" name="CaixaDeTexto 35"/>
            <p:cNvSpPr txBox="1"/>
            <p:nvPr/>
          </p:nvSpPr>
          <p:spPr>
            <a:xfrm>
              <a:off x="1657656" y="3104142"/>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1996</a:t>
              </a:r>
            </a:p>
          </p:txBody>
        </p:sp>
        <p:pic>
          <p:nvPicPr>
            <p:cNvPr id="22" name="Imagem 42" descr="JPEG_L5231067_19960704_B123457_subset_MO_TOA.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51692" y="3264932"/>
              <a:ext cx="1260000" cy="1584546"/>
            </a:xfrm>
            <a:prstGeom prst="rect">
              <a:avLst/>
            </a:prstGeom>
          </p:spPr>
        </p:pic>
        <p:sp>
          <p:nvSpPr>
            <p:cNvPr id="23" name="CaixaDeTexto 36"/>
            <p:cNvSpPr txBox="1"/>
            <p:nvPr/>
          </p:nvSpPr>
          <p:spPr>
            <a:xfrm>
              <a:off x="2953548" y="3104142"/>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1997</a:t>
              </a:r>
            </a:p>
          </p:txBody>
        </p:sp>
        <p:pic>
          <p:nvPicPr>
            <p:cNvPr id="24" name="Imagem 43" descr="JPEG_L5231067_19970723_B123457_subset_MO_TOA.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647584" y="3264932"/>
              <a:ext cx="1260000" cy="1584546"/>
            </a:xfrm>
            <a:prstGeom prst="rect">
              <a:avLst/>
            </a:prstGeom>
          </p:spPr>
        </p:pic>
        <p:sp>
          <p:nvSpPr>
            <p:cNvPr id="25" name="CaixaDeTexto 37"/>
            <p:cNvSpPr txBox="1"/>
            <p:nvPr/>
          </p:nvSpPr>
          <p:spPr>
            <a:xfrm>
              <a:off x="4249440" y="3104142"/>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1998</a:t>
              </a:r>
            </a:p>
          </p:txBody>
        </p:sp>
        <p:pic>
          <p:nvPicPr>
            <p:cNvPr id="26" name="Imagem 44" descr="JPEG_L5231067_19980624_B123457_subset_MO_TOA.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43476" y="3264932"/>
              <a:ext cx="1260000" cy="1584546"/>
            </a:xfrm>
            <a:prstGeom prst="rect">
              <a:avLst/>
            </a:prstGeom>
          </p:spPr>
        </p:pic>
        <p:sp>
          <p:nvSpPr>
            <p:cNvPr id="27" name="CaixaDeTexto 38"/>
            <p:cNvSpPr txBox="1"/>
            <p:nvPr/>
          </p:nvSpPr>
          <p:spPr>
            <a:xfrm>
              <a:off x="5545332" y="3104142"/>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1999</a:t>
              </a:r>
            </a:p>
          </p:txBody>
        </p:sp>
        <p:pic>
          <p:nvPicPr>
            <p:cNvPr id="28" name="Imagem 45" descr="JPEG_L5231067_19990729_B123457_subset_MO_TOA.jp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239368" y="3264932"/>
              <a:ext cx="1260000" cy="1584546"/>
            </a:xfrm>
            <a:prstGeom prst="rect">
              <a:avLst/>
            </a:prstGeom>
          </p:spPr>
        </p:pic>
        <p:sp>
          <p:nvSpPr>
            <p:cNvPr id="29" name="CaixaDeTexto 39"/>
            <p:cNvSpPr txBox="1"/>
            <p:nvPr/>
          </p:nvSpPr>
          <p:spPr>
            <a:xfrm>
              <a:off x="6841224" y="3104722"/>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2001</a:t>
              </a:r>
            </a:p>
          </p:txBody>
        </p:sp>
        <p:pic>
          <p:nvPicPr>
            <p:cNvPr id="30" name="Imagem 46" descr="JPEG_L5231067_20010803_B123457_subset_MO_TOA.jp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535260" y="3264932"/>
              <a:ext cx="1260000" cy="1584546"/>
            </a:xfrm>
            <a:prstGeom prst="rect">
              <a:avLst/>
            </a:prstGeom>
          </p:spPr>
        </p:pic>
        <p:sp>
          <p:nvSpPr>
            <p:cNvPr id="31" name="CaixaDeTexto 40"/>
            <p:cNvSpPr txBox="1"/>
            <p:nvPr/>
          </p:nvSpPr>
          <p:spPr>
            <a:xfrm>
              <a:off x="8137116" y="3104142"/>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2003</a:t>
              </a:r>
            </a:p>
          </p:txBody>
        </p:sp>
        <p:pic>
          <p:nvPicPr>
            <p:cNvPr id="32" name="Imagem 47" descr="JPEG_L5231067_20030724_B123457_subset_MO_TOA.jp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831152" y="3264932"/>
              <a:ext cx="1260000" cy="1584546"/>
            </a:xfrm>
            <a:prstGeom prst="rect">
              <a:avLst/>
            </a:prstGeom>
          </p:spPr>
        </p:pic>
        <p:sp>
          <p:nvSpPr>
            <p:cNvPr id="33" name="CaixaDeTexto 48"/>
            <p:cNvSpPr txBox="1"/>
            <p:nvPr/>
          </p:nvSpPr>
          <p:spPr>
            <a:xfrm>
              <a:off x="360620" y="4841478"/>
              <a:ext cx="648072" cy="21602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2005</a:t>
              </a:r>
              <a:endParaRPr lang="pt-PT" sz="800" b="1" kern="1200" dirty="0">
                <a:solidFill>
                  <a:prstClr val="black"/>
                </a:solidFill>
                <a:latin typeface="Arial" pitchFamily="34" charset="0"/>
                <a:ea typeface="ＭＳ Ｐゴシック" charset="0"/>
                <a:cs typeface="Arial" pitchFamily="34" charset="0"/>
              </a:endParaRPr>
            </a:p>
          </p:txBody>
        </p:sp>
        <p:pic>
          <p:nvPicPr>
            <p:cNvPr id="34" name="Imagem 55" descr="JPEG_L5231067_20050713_B123457_subset_MO_TOA.jp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4656" y="5002638"/>
              <a:ext cx="1260000" cy="1584546"/>
            </a:xfrm>
            <a:prstGeom prst="rect">
              <a:avLst/>
            </a:prstGeom>
          </p:spPr>
        </p:pic>
        <p:sp>
          <p:nvSpPr>
            <p:cNvPr id="35" name="CaixaDeTexto 49"/>
            <p:cNvSpPr txBox="1"/>
            <p:nvPr/>
          </p:nvSpPr>
          <p:spPr>
            <a:xfrm>
              <a:off x="1656703" y="4841478"/>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2006</a:t>
              </a:r>
            </a:p>
          </p:txBody>
        </p:sp>
        <p:pic>
          <p:nvPicPr>
            <p:cNvPr id="36" name="Imagem 56" descr="JPEG_L5231067_20060716_B123457_subset_MO_TOA.jp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350739" y="5002638"/>
              <a:ext cx="1260000" cy="1584546"/>
            </a:xfrm>
            <a:prstGeom prst="rect">
              <a:avLst/>
            </a:prstGeom>
          </p:spPr>
        </p:pic>
        <p:sp>
          <p:nvSpPr>
            <p:cNvPr id="37" name="CaixaDeTexto 50"/>
            <p:cNvSpPr txBox="1"/>
            <p:nvPr/>
          </p:nvSpPr>
          <p:spPr>
            <a:xfrm>
              <a:off x="2952786" y="4841478"/>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2007</a:t>
              </a:r>
            </a:p>
          </p:txBody>
        </p:sp>
        <p:pic>
          <p:nvPicPr>
            <p:cNvPr id="38" name="Imagem 57" descr="JPEG_L5231067_20070703_B123457_subset_MO_TOA.jp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646822" y="5002638"/>
              <a:ext cx="1260000" cy="1584546"/>
            </a:xfrm>
            <a:prstGeom prst="rect">
              <a:avLst/>
            </a:prstGeom>
          </p:spPr>
        </p:pic>
        <p:sp>
          <p:nvSpPr>
            <p:cNvPr id="39" name="CaixaDeTexto 51"/>
            <p:cNvSpPr txBox="1"/>
            <p:nvPr/>
          </p:nvSpPr>
          <p:spPr>
            <a:xfrm>
              <a:off x="4248869" y="4841478"/>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2008</a:t>
              </a:r>
            </a:p>
          </p:txBody>
        </p:sp>
        <p:pic>
          <p:nvPicPr>
            <p:cNvPr id="40" name="Imagem 58" descr="JPEG_L5231067_20080806_B123457_subset_MO_TOA.jp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942905" y="5002638"/>
              <a:ext cx="1260000" cy="1584546"/>
            </a:xfrm>
            <a:prstGeom prst="rect">
              <a:avLst/>
            </a:prstGeom>
          </p:spPr>
        </p:pic>
        <p:sp>
          <p:nvSpPr>
            <p:cNvPr id="41" name="CaixaDeTexto 52"/>
            <p:cNvSpPr txBox="1"/>
            <p:nvPr/>
          </p:nvSpPr>
          <p:spPr>
            <a:xfrm>
              <a:off x="5544952" y="4841478"/>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2009</a:t>
              </a:r>
            </a:p>
          </p:txBody>
        </p:sp>
        <p:pic>
          <p:nvPicPr>
            <p:cNvPr id="42" name="Imagem 59" descr="JPEG_L5231067_20090809_B123457_subset_MO_TOA.jp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238988" y="5002638"/>
              <a:ext cx="1260000" cy="1584546"/>
            </a:xfrm>
            <a:prstGeom prst="rect">
              <a:avLst/>
            </a:prstGeom>
          </p:spPr>
        </p:pic>
        <p:sp>
          <p:nvSpPr>
            <p:cNvPr id="43" name="CaixaDeTexto 53"/>
            <p:cNvSpPr txBox="1"/>
            <p:nvPr/>
          </p:nvSpPr>
          <p:spPr>
            <a:xfrm>
              <a:off x="6841035" y="4842058"/>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2010</a:t>
              </a:r>
            </a:p>
          </p:txBody>
        </p:sp>
        <p:pic>
          <p:nvPicPr>
            <p:cNvPr id="44" name="Imagem 60" descr="JPEG_L5231067_20100625_B123457_subset_MO_TOA.jp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535071" y="5002638"/>
              <a:ext cx="1260000" cy="1584546"/>
            </a:xfrm>
            <a:prstGeom prst="rect">
              <a:avLst/>
            </a:prstGeom>
          </p:spPr>
        </p:pic>
        <p:sp>
          <p:nvSpPr>
            <p:cNvPr id="45" name="CaixaDeTexto 54"/>
            <p:cNvSpPr txBox="1"/>
            <p:nvPr/>
          </p:nvSpPr>
          <p:spPr>
            <a:xfrm>
              <a:off x="8137116" y="4841478"/>
              <a:ext cx="648072" cy="215444"/>
            </a:xfrm>
            <a:prstGeom prst="rect">
              <a:avLst/>
            </a:prstGeom>
            <a:noFill/>
          </p:spPr>
          <p:txBody>
            <a:bodyPr wrap="square" rtlCol="0">
              <a:spAutoFit/>
            </a:bodyPr>
            <a:lstStyle/>
            <a:p>
              <a:pPr defTabSz="457200" fontAlgn="base">
                <a:spcBef>
                  <a:spcPct val="0"/>
                </a:spcBef>
                <a:spcAft>
                  <a:spcPct val="0"/>
                </a:spcAft>
              </a:pPr>
              <a:r>
                <a:rPr lang="pt-PT" sz="800" b="1" kern="1200" dirty="0" smtClean="0">
                  <a:solidFill>
                    <a:prstClr val="black"/>
                  </a:solidFill>
                  <a:latin typeface="Arial" pitchFamily="34" charset="0"/>
                  <a:ea typeface="ＭＳ Ｐゴシック" charset="0"/>
                  <a:cs typeface="Arial" pitchFamily="34" charset="0"/>
                </a:rPr>
                <a:t>2011</a:t>
              </a:r>
            </a:p>
          </p:txBody>
        </p:sp>
        <p:pic>
          <p:nvPicPr>
            <p:cNvPr id="46" name="Imagem 61" descr="JPEG_L5231067_20110612_B123457_subset_MO_TOA.jp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831152" y="5002638"/>
              <a:ext cx="1260000" cy="1584546"/>
            </a:xfrm>
            <a:prstGeom prst="rect">
              <a:avLst/>
            </a:prstGeom>
          </p:spPr>
        </p:pic>
      </p:grpSp>
      <p:grpSp>
        <p:nvGrpSpPr>
          <p:cNvPr id="112" name="Group 111"/>
          <p:cNvGrpSpPr/>
          <p:nvPr/>
        </p:nvGrpSpPr>
        <p:grpSpPr>
          <a:xfrm>
            <a:off x="5251161" y="1178507"/>
            <a:ext cx="3769296" cy="2113366"/>
            <a:chOff x="86435" y="1491745"/>
            <a:chExt cx="9037640" cy="5067217"/>
          </a:xfrm>
        </p:grpSpPr>
        <p:pic>
          <p:nvPicPr>
            <p:cNvPr id="91" name="Imagem 18" descr="JPEG_L5231067_19840617_B123457_subset_MO_TOA.jpg"/>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7579" y="1491745"/>
              <a:ext cx="1260000" cy="1584545"/>
            </a:xfrm>
            <a:prstGeom prst="rect">
              <a:avLst/>
            </a:prstGeom>
          </p:spPr>
        </p:pic>
        <p:pic>
          <p:nvPicPr>
            <p:cNvPr id="92" name="Imagem 19" descr="JPEG_L5231067_19860810_B123457_subset_MO_TOA.jpg"/>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383662" y="1491745"/>
              <a:ext cx="1260000" cy="1584545"/>
            </a:xfrm>
            <a:prstGeom prst="rect">
              <a:avLst/>
            </a:prstGeom>
          </p:spPr>
        </p:pic>
        <p:pic>
          <p:nvPicPr>
            <p:cNvPr id="93" name="Imagem 20" descr="JPEG_L5231067_19870712_B123457_subset_MO_TOA.jpg"/>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679745" y="1491745"/>
              <a:ext cx="1260000" cy="1584545"/>
            </a:xfrm>
            <a:prstGeom prst="rect">
              <a:avLst/>
            </a:prstGeom>
          </p:spPr>
        </p:pic>
        <p:pic>
          <p:nvPicPr>
            <p:cNvPr id="94" name="Imagem 21" descr="JPEG_L5231067_19890717_B123457_subset_MO_TOA.jpg"/>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975828" y="1491745"/>
              <a:ext cx="1260000" cy="1584545"/>
            </a:xfrm>
            <a:prstGeom prst="rect">
              <a:avLst/>
            </a:prstGeom>
          </p:spPr>
        </p:pic>
        <p:pic>
          <p:nvPicPr>
            <p:cNvPr id="95" name="Imagem 22" descr="JPEG_L5231067_19900618_B123457_subset_MO_TOA.jpg"/>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271911" y="1491745"/>
              <a:ext cx="1260000" cy="1584545"/>
            </a:xfrm>
            <a:prstGeom prst="rect">
              <a:avLst/>
            </a:prstGeom>
          </p:spPr>
        </p:pic>
        <p:pic>
          <p:nvPicPr>
            <p:cNvPr id="96" name="Imagem 23" descr="JPEG_L5231067_19910925_B123457_subset_MO_TOA.jpg"/>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567994" y="1491745"/>
              <a:ext cx="1260000" cy="1584545"/>
            </a:xfrm>
            <a:prstGeom prst="rect">
              <a:avLst/>
            </a:prstGeom>
          </p:spPr>
        </p:pic>
        <p:pic>
          <p:nvPicPr>
            <p:cNvPr id="97" name="Imagem 24" descr="JPEG_L5231067_19940816_B123457_subset_MO_TOA.jpg"/>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864075" y="1491745"/>
              <a:ext cx="1260000" cy="1584545"/>
            </a:xfrm>
            <a:prstGeom prst="rect">
              <a:avLst/>
            </a:prstGeom>
          </p:spPr>
        </p:pic>
        <p:pic>
          <p:nvPicPr>
            <p:cNvPr id="98" name="Imagem 32" descr="JPEG_L5231067_19950803_B123457_subset_MO_TOA.jpg"/>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87579" y="3236711"/>
              <a:ext cx="1260000" cy="1584545"/>
            </a:xfrm>
            <a:prstGeom prst="rect">
              <a:avLst/>
            </a:prstGeom>
          </p:spPr>
        </p:pic>
        <p:pic>
          <p:nvPicPr>
            <p:cNvPr id="99" name="Imagem 33" descr="JPEG_L5231067_19960704_B123457_subset_MO_TOA.jpg"/>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383471" y="3236711"/>
              <a:ext cx="1260000" cy="1584545"/>
            </a:xfrm>
            <a:prstGeom prst="rect">
              <a:avLst/>
            </a:prstGeom>
          </p:spPr>
        </p:pic>
        <p:pic>
          <p:nvPicPr>
            <p:cNvPr id="100" name="Imagem 34" descr="JPEG_L5231067_19970723_B123457_subset_MO_TOA.jpg"/>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2679363" y="3236711"/>
              <a:ext cx="1260000" cy="1584545"/>
            </a:xfrm>
            <a:prstGeom prst="rect">
              <a:avLst/>
            </a:prstGeom>
          </p:spPr>
        </p:pic>
        <p:pic>
          <p:nvPicPr>
            <p:cNvPr id="101" name="Imagem 35" descr="JPEG_L5231067_19980624_B123457_subset_MO_TOA.jpg"/>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3975255" y="3236711"/>
              <a:ext cx="1260000" cy="1584545"/>
            </a:xfrm>
            <a:prstGeom prst="rect">
              <a:avLst/>
            </a:prstGeom>
          </p:spPr>
        </p:pic>
        <p:pic>
          <p:nvPicPr>
            <p:cNvPr id="102" name="Imagem 36" descr="JPEG_L5231067_19990729_B123457_subset_MO_TOA.jpg"/>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5271147" y="3236711"/>
              <a:ext cx="1260000" cy="1584545"/>
            </a:xfrm>
            <a:prstGeom prst="rect">
              <a:avLst/>
            </a:prstGeom>
          </p:spPr>
        </p:pic>
        <p:pic>
          <p:nvPicPr>
            <p:cNvPr id="103" name="Imagem 37" descr="JPEG_L5231067_20010803_B123457_subset_MO_TOA.jpg"/>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567039" y="3236711"/>
              <a:ext cx="1260000" cy="1584545"/>
            </a:xfrm>
            <a:prstGeom prst="rect">
              <a:avLst/>
            </a:prstGeom>
          </p:spPr>
        </p:pic>
        <p:pic>
          <p:nvPicPr>
            <p:cNvPr id="104" name="Imagem 38" descr="JPEG_L5231067_20030724_B123457_subset_MO_TOA.jpg"/>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862931" y="3236711"/>
              <a:ext cx="1260000" cy="1584545"/>
            </a:xfrm>
            <a:prstGeom prst="rect">
              <a:avLst/>
            </a:prstGeom>
          </p:spPr>
        </p:pic>
        <p:pic>
          <p:nvPicPr>
            <p:cNvPr id="105" name="Imagem 46" descr="JPEG_L5231067_20050713_B123457_subset_MO_TOA.jpg"/>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86435" y="4974417"/>
              <a:ext cx="1260000" cy="1584545"/>
            </a:xfrm>
            <a:prstGeom prst="rect">
              <a:avLst/>
            </a:prstGeom>
          </p:spPr>
        </p:pic>
        <p:pic>
          <p:nvPicPr>
            <p:cNvPr id="106" name="Imagem 47" descr="JPEG_L5231067_20060716_B123457_subset_MO_TOA.jpg"/>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1382518" y="4974417"/>
              <a:ext cx="1260000" cy="1584545"/>
            </a:xfrm>
            <a:prstGeom prst="rect">
              <a:avLst/>
            </a:prstGeom>
          </p:spPr>
        </p:pic>
        <p:pic>
          <p:nvPicPr>
            <p:cNvPr id="107" name="Imagem 48" descr="JPEG_L5231067_20070703_B123457_subset_MO_TOA.jpg"/>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2678601" y="4974417"/>
              <a:ext cx="1260000" cy="1584545"/>
            </a:xfrm>
            <a:prstGeom prst="rect">
              <a:avLst/>
            </a:prstGeom>
          </p:spPr>
        </p:pic>
        <p:pic>
          <p:nvPicPr>
            <p:cNvPr id="108" name="Imagem 49" descr="JPEG_L5231067_20080806_B123457_subset_MO_TOA.jpg"/>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3974684" y="4974417"/>
              <a:ext cx="1260000" cy="1584545"/>
            </a:xfrm>
            <a:prstGeom prst="rect">
              <a:avLst/>
            </a:prstGeom>
          </p:spPr>
        </p:pic>
        <p:pic>
          <p:nvPicPr>
            <p:cNvPr id="109" name="Imagem 50" descr="JPEG_L5231067_20090809_B123457_subset_MO_TOA.jpg"/>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5270767" y="4974417"/>
              <a:ext cx="1260000" cy="1584545"/>
            </a:xfrm>
            <a:prstGeom prst="rect">
              <a:avLst/>
            </a:prstGeom>
          </p:spPr>
        </p:pic>
        <p:pic>
          <p:nvPicPr>
            <p:cNvPr id="110" name="Imagem 51" descr="JPEG_L5231067_20100625_B123457_subset_MO_TOA.jpg"/>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6566850" y="4974417"/>
              <a:ext cx="1260000" cy="1584545"/>
            </a:xfrm>
            <a:prstGeom prst="rect">
              <a:avLst/>
            </a:prstGeom>
          </p:spPr>
        </p:pic>
        <p:pic>
          <p:nvPicPr>
            <p:cNvPr id="111" name="Imagem 52" descr="JPEG_L5231067_20110612_B123457_subset_MO_TOA.jpg"/>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7862931" y="4974417"/>
              <a:ext cx="1260000" cy="1584545"/>
            </a:xfrm>
            <a:prstGeom prst="rect">
              <a:avLst/>
            </a:prstGeom>
          </p:spPr>
        </p:pic>
      </p:grpSp>
      <p:sp>
        <p:nvSpPr>
          <p:cNvPr id="113" name="Right Arrow 112"/>
          <p:cNvSpPr/>
          <p:nvPr/>
        </p:nvSpPr>
        <p:spPr>
          <a:xfrm>
            <a:off x="4254161" y="2266398"/>
            <a:ext cx="845045" cy="7229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kern="1200">
              <a:solidFill>
                <a:prstClr val="white"/>
              </a:solidFill>
            </a:endParaRPr>
          </a:p>
        </p:txBody>
      </p:sp>
      <p:sp>
        <p:nvSpPr>
          <p:cNvPr id="114" name="TextBox 113"/>
          <p:cNvSpPr txBox="1"/>
          <p:nvPr/>
        </p:nvSpPr>
        <p:spPr>
          <a:xfrm>
            <a:off x="4056395" y="1157972"/>
            <a:ext cx="1180194" cy="830997"/>
          </a:xfrm>
          <a:prstGeom prst="rect">
            <a:avLst/>
          </a:prstGeom>
          <a:noFill/>
        </p:spPr>
        <p:txBody>
          <a:bodyPr wrap="square" rtlCol="0">
            <a:spAutoFit/>
          </a:bodyPr>
          <a:lstStyle/>
          <a:p>
            <a:pPr algn="ctr" defTabSz="457200" fontAlgn="base">
              <a:spcBef>
                <a:spcPct val="0"/>
              </a:spcBef>
              <a:spcAft>
                <a:spcPct val="0"/>
              </a:spcAft>
            </a:pPr>
            <a:r>
              <a:rPr lang="en-US" sz="1600" kern="1200" dirty="0" smtClean="0">
                <a:solidFill>
                  <a:prstClr val="black"/>
                </a:solidFill>
                <a:latin typeface="Arial" charset="0"/>
                <a:ea typeface="ＭＳ Ｐゴシック" charset="0"/>
              </a:rPr>
              <a:t>Landsat land cover history</a:t>
            </a:r>
            <a:endParaRPr lang="en-US" sz="1600" kern="1200" dirty="0">
              <a:solidFill>
                <a:prstClr val="black"/>
              </a:solidFill>
              <a:latin typeface="Arial" charset="0"/>
              <a:ea typeface="ＭＳ Ｐゴシック" charset="0"/>
            </a:endParaRPr>
          </a:p>
        </p:txBody>
      </p:sp>
      <p:sp>
        <p:nvSpPr>
          <p:cNvPr id="120" name="Content Placeholder 2"/>
          <p:cNvSpPr txBox="1">
            <a:spLocks/>
          </p:cNvSpPr>
          <p:nvPr/>
        </p:nvSpPr>
        <p:spPr>
          <a:xfrm>
            <a:off x="4367277" y="3329914"/>
            <a:ext cx="4112151" cy="268681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prstClr val="black"/>
                </a:solidFill>
              </a:rPr>
              <a:t>Modelling biomass allows regular (in time) products to be product. </a:t>
            </a:r>
          </a:p>
          <a:p>
            <a:pPr lvl="1"/>
            <a:r>
              <a:rPr lang="en-US" sz="2000" dirty="0" smtClean="0">
                <a:solidFill>
                  <a:prstClr val="black"/>
                </a:solidFill>
              </a:rPr>
              <a:t>This study produced annual products. </a:t>
            </a:r>
          </a:p>
          <a:p>
            <a:pPr lvl="1"/>
            <a:r>
              <a:rPr lang="en-US" sz="2000" dirty="0" smtClean="0">
                <a:solidFill>
                  <a:prstClr val="black"/>
                </a:solidFill>
              </a:rPr>
              <a:t>Allowed comparison to other products</a:t>
            </a:r>
          </a:p>
          <a:p>
            <a:pPr lvl="1"/>
            <a:r>
              <a:rPr lang="en-US" sz="2000" dirty="0" smtClean="0">
                <a:solidFill>
                  <a:prstClr val="black"/>
                </a:solidFill>
              </a:rPr>
              <a:t>Allows future forecasts</a:t>
            </a:r>
            <a:endParaRPr lang="en-US" sz="1600" dirty="0" smtClean="0">
              <a:solidFill>
                <a:prstClr val="black"/>
              </a:solidFill>
            </a:endParaRPr>
          </a:p>
          <a:p>
            <a:pPr lvl="1"/>
            <a:endParaRPr lang="en-US" sz="2000" dirty="0" smtClean="0">
              <a:solidFill>
                <a:prstClr val="black"/>
              </a:solidFill>
            </a:endParaRPr>
          </a:p>
          <a:p>
            <a:pPr marL="0" indent="0">
              <a:buFont typeface="Arial"/>
              <a:buNone/>
            </a:pPr>
            <a:endParaRPr lang="en-US" sz="2400" dirty="0" smtClean="0">
              <a:solidFill>
                <a:prstClr val="black"/>
              </a:solidFill>
            </a:endParaRPr>
          </a:p>
        </p:txBody>
      </p:sp>
      <p:grpSp>
        <p:nvGrpSpPr>
          <p:cNvPr id="119" name="Group 118"/>
          <p:cNvGrpSpPr/>
          <p:nvPr/>
        </p:nvGrpSpPr>
        <p:grpSpPr>
          <a:xfrm>
            <a:off x="3968346" y="788009"/>
            <a:ext cx="5175654" cy="5760991"/>
            <a:chOff x="3968347" y="900113"/>
            <a:chExt cx="5175654" cy="5760991"/>
          </a:xfrm>
        </p:grpSpPr>
        <p:pic>
          <p:nvPicPr>
            <p:cNvPr id="117" name="Picture 116"/>
            <p:cNvPicPr>
              <a:picLocks noChangeAspect="1"/>
            </p:cNvPicPr>
            <p:nvPr/>
          </p:nvPicPr>
          <p:blipFill>
            <a:blip r:embed="rId45"/>
            <a:stretch>
              <a:fillRect/>
            </a:stretch>
          </p:blipFill>
          <p:spPr>
            <a:xfrm>
              <a:off x="5617413" y="900113"/>
              <a:ext cx="3526588" cy="5760991"/>
            </a:xfrm>
            <a:prstGeom prst="rect">
              <a:avLst/>
            </a:prstGeom>
          </p:spPr>
        </p:pic>
        <p:pic>
          <p:nvPicPr>
            <p:cNvPr id="118" name="Picture 117"/>
            <p:cNvPicPr>
              <a:picLocks noChangeAspect="1"/>
            </p:cNvPicPr>
            <p:nvPr/>
          </p:nvPicPr>
          <p:blipFill>
            <a:blip r:embed="rId46"/>
            <a:stretch>
              <a:fillRect/>
            </a:stretch>
          </p:blipFill>
          <p:spPr>
            <a:xfrm>
              <a:off x="3968347" y="3910533"/>
              <a:ext cx="1959798" cy="2193804"/>
            </a:xfrm>
            <a:prstGeom prst="rect">
              <a:avLst/>
            </a:prstGeom>
          </p:spPr>
        </p:pic>
      </p:grpSp>
      <p:pic>
        <p:nvPicPr>
          <p:cNvPr id="121" name="Picture 120"/>
          <p:cNvPicPr>
            <a:picLocks noChangeAspect="1"/>
          </p:cNvPicPr>
          <p:nvPr/>
        </p:nvPicPr>
        <p:blipFill>
          <a:blip r:embed="rId47"/>
          <a:stretch>
            <a:fillRect/>
          </a:stretch>
        </p:blipFill>
        <p:spPr>
          <a:xfrm>
            <a:off x="334868" y="1486794"/>
            <a:ext cx="6347461" cy="3967163"/>
          </a:xfrm>
          <a:prstGeom prst="rect">
            <a:avLst/>
          </a:prstGeom>
          <a:solidFill>
            <a:schemeClr val="bg1"/>
          </a:solidFill>
        </p:spPr>
      </p:pic>
      <p:pic>
        <p:nvPicPr>
          <p:cNvPr id="122" name="Picture 121"/>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2627433" y="6325343"/>
            <a:ext cx="1801399" cy="414776"/>
          </a:xfrm>
          <a:prstGeom prst="rect">
            <a:avLst/>
          </a:prstGeom>
          <a:solidFill>
            <a:schemeClr val="bg1"/>
          </a:solidFill>
        </p:spPr>
      </p:pic>
    </p:spTree>
    <p:extLst>
      <p:ext uri="{BB962C8B-B14F-4D97-AF65-F5344CB8AC3E}">
        <p14:creationId xmlns:p14="http://schemas.microsoft.com/office/powerpoint/2010/main" val="35350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4" name="Slide Number Placeholder 3"/>
          <p:cNvSpPr>
            <a:spLocks noGrp="1"/>
          </p:cNvSpPr>
          <p:nvPr>
            <p:ph type="sldNum" idx="12"/>
          </p:nvPr>
        </p:nvSpPr>
        <p:spPr/>
        <p:txBody>
          <a:body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23</a:t>
            </a:fld>
            <a:endParaRPr lang="en-GB">
              <a:solidFill>
                <a:srgbClr val="027A9A"/>
              </a:solidFill>
              <a:latin typeface="Calibri"/>
              <a:ea typeface="Calibri"/>
              <a:cs typeface="Calibri"/>
              <a:sym typeface="Calibri"/>
            </a:endParaRPr>
          </a:p>
        </p:txBody>
      </p:sp>
      <p:sp>
        <p:nvSpPr>
          <p:cNvPr id="7" name="Subtitle 2"/>
          <p:cNvSpPr txBox="1">
            <a:spLocks/>
          </p:cNvSpPr>
          <p:nvPr/>
        </p:nvSpPr>
        <p:spPr>
          <a:xfrm>
            <a:off x="3961" y="2672159"/>
            <a:ext cx="7643664" cy="755090"/>
          </a:xfrm>
          <a:prstGeom prst="rect">
            <a:avLst/>
          </a:prstGeom>
          <a:solidFill>
            <a:srgbClr val="2A5E34">
              <a:alpha val="80000"/>
            </a:srgbClr>
          </a:solidFill>
          <a:ln>
            <a:noFill/>
          </a:ln>
        </p:spPr>
        <p:txBody>
          <a:bodyPr lIns="91425" tIns="91425" rIns="91425" bIns="91425" anchor="t" anchorCtr="0">
            <a:norm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2"/>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2"/>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2"/>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2"/>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2"/>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sz="1600" b="1" smtClean="0">
                <a:solidFill>
                  <a:schemeClr val="bg1"/>
                </a:solidFill>
                <a:latin typeface="Calibri" charset="0"/>
                <a:ea typeface="ＭＳ Ｐゴシック" charset="0"/>
                <a:cs typeface="ＭＳ Ｐゴシック" charset="0"/>
              </a:rPr>
              <a:t/>
            </a:r>
            <a:br>
              <a:rPr lang="en-US" sz="1600" b="1" smtClean="0">
                <a:solidFill>
                  <a:schemeClr val="bg1"/>
                </a:solidFill>
                <a:latin typeface="Calibri" charset="0"/>
                <a:ea typeface="ＭＳ Ｐゴシック" charset="0"/>
                <a:cs typeface="ＭＳ Ｐゴシック" charset="0"/>
              </a:rPr>
            </a:br>
            <a:r>
              <a:rPr lang="en-US" sz="1600" b="1" smtClean="0">
                <a:solidFill>
                  <a:schemeClr val="bg1"/>
                </a:solidFill>
                <a:latin typeface="Calibri" charset="0"/>
                <a:ea typeface="ＭＳ Ｐゴシック" charset="0"/>
                <a:cs typeface="ＭＳ Ｐゴシック" charset="0"/>
              </a:rPr>
              <a:t>SDCG-10: Reading, 7-9 September, 2016</a:t>
            </a:r>
            <a:endParaRPr lang="en-US" sz="1600" b="1" dirty="0">
              <a:solidFill>
                <a:schemeClr val="bg1"/>
              </a:solidFill>
              <a:latin typeface="Calibri" charset="0"/>
              <a:ea typeface="ＭＳ Ｐゴシック" charset="0"/>
              <a:cs typeface="ＭＳ Ｐゴシック" charset="0"/>
            </a:endParaRPr>
          </a:p>
        </p:txBody>
      </p:sp>
      <p:sp>
        <p:nvSpPr>
          <p:cNvPr id="9" name="Rectangle 8"/>
          <p:cNvSpPr/>
          <p:nvPr/>
        </p:nvSpPr>
        <p:spPr>
          <a:xfrm>
            <a:off x="0" y="5621808"/>
            <a:ext cx="9144000" cy="1236191"/>
          </a:xfrm>
          <a:prstGeom prst="rect">
            <a:avLst/>
          </a:prstGeom>
          <a:solidFill>
            <a:schemeClr val="bg1">
              <a:alpha val="7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kern="1200">
              <a:solidFill>
                <a:prstClr val="white"/>
              </a:solidFill>
            </a:endParaRPr>
          </a:p>
        </p:txBody>
      </p:sp>
      <p:pic>
        <p:nvPicPr>
          <p:cNvPr id="10" name="Picture 9" descr="gfo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264" y="5901967"/>
            <a:ext cx="1937293" cy="814225"/>
          </a:xfrm>
          <a:prstGeom prst="rect">
            <a:avLst/>
          </a:prstGeom>
        </p:spPr>
      </p:pic>
      <p:pic>
        <p:nvPicPr>
          <p:cNvPr id="11" name="Picture 10" descr="CEOS_logo-[Convert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426" y="5829029"/>
            <a:ext cx="1642738" cy="887163"/>
          </a:xfrm>
          <a:prstGeom prst="rect">
            <a:avLst/>
          </a:prstGeom>
        </p:spPr>
      </p:pic>
      <p:pic>
        <p:nvPicPr>
          <p:cNvPr id="12" name="Picture 11" descr="geo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1066" y="6307731"/>
            <a:ext cx="1803890" cy="265278"/>
          </a:xfrm>
          <a:prstGeom prst="rect">
            <a:avLst/>
          </a:prstGeom>
        </p:spPr>
      </p:pic>
      <p:sp>
        <p:nvSpPr>
          <p:cNvPr id="15" name="Title 1"/>
          <p:cNvSpPr>
            <a:spLocks noGrp="1"/>
          </p:cNvSpPr>
          <p:nvPr>
            <p:ph type="title"/>
          </p:nvPr>
        </p:nvSpPr>
        <p:spPr>
          <a:xfrm>
            <a:off x="-1" y="1120626"/>
            <a:ext cx="8310531" cy="1355422"/>
          </a:xfrm>
          <a:solidFill>
            <a:schemeClr val="bg1">
              <a:alpha val="70000"/>
            </a:schemeClr>
          </a:solidFill>
        </p:spPr>
        <p:txBody>
          <a:bodyPr>
            <a:noAutofit/>
          </a:bodyPr>
          <a:lstStyle/>
          <a:p>
            <a:pPr>
              <a:defRPr/>
            </a:pPr>
            <a:r>
              <a:rPr lang="en-GB" sz="4800" dirty="0" smtClean="0">
                <a:solidFill>
                  <a:srgbClr val="2A5E34"/>
                </a:solidFill>
                <a:latin typeface="Calibri" charset="0"/>
                <a:ea typeface="ＭＳ Ｐゴシック" charset="0"/>
                <a:cs typeface="ＭＳ Ｐゴシック" charset="0"/>
              </a:rPr>
              <a:t>Thanks</a:t>
            </a:r>
            <a:endParaRPr lang="en-GB" sz="4800" dirty="0">
              <a:solidFill>
                <a:srgbClr val="2A5E34"/>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3605424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ESA DUE </a:t>
            </a:r>
            <a:r>
              <a:rPr lang="en-GB" dirty="0" err="1" smtClean="0"/>
              <a:t>GlobBiomass</a:t>
            </a:r>
            <a:endParaRPr lang="en-GB" dirty="0"/>
          </a:p>
        </p:txBody>
      </p:sp>
      <p:sp>
        <p:nvSpPr>
          <p:cNvPr id="15" name="Text Placeholder 14"/>
          <p:cNvSpPr>
            <a:spLocks noGrp="1"/>
          </p:cNvSpPr>
          <p:nvPr>
            <p:ph type="body" idx="1"/>
          </p:nvPr>
        </p:nvSpPr>
        <p:spPr>
          <a:xfrm>
            <a:off x="457200" y="2048450"/>
            <a:ext cx="5240215" cy="4077713"/>
          </a:xfrm>
        </p:spPr>
        <p:txBody>
          <a:bodyPr/>
          <a:lstStyle/>
          <a:p>
            <a:pPr marL="182563" indent="-182563"/>
            <a:r>
              <a:rPr lang="en-GB" sz="2000" dirty="0"/>
              <a:t>Improved quantitative biomass maps at regional and global scale  </a:t>
            </a:r>
          </a:p>
          <a:p>
            <a:pPr marL="182563" indent="-182563"/>
            <a:r>
              <a:rPr lang="en-GB" sz="2000" dirty="0"/>
              <a:t>Provision of associated uncertainty maps</a:t>
            </a:r>
          </a:p>
          <a:p>
            <a:pPr marL="182563" indent="-182563"/>
            <a:r>
              <a:rPr lang="en-GB" sz="2000" dirty="0"/>
              <a:t>Validation including major user organisations and establishing common practices and standards</a:t>
            </a:r>
          </a:p>
          <a:p>
            <a:pPr marL="182563" indent="-182563"/>
            <a:r>
              <a:rPr lang="en-GB" sz="2000" dirty="0"/>
              <a:t>Contribution of new scientific results with respect to biomass stock and change estimation</a:t>
            </a:r>
          </a:p>
          <a:p>
            <a:pPr marL="182563" indent="-182563"/>
            <a:r>
              <a:rPr lang="en-GB" sz="2000" dirty="0"/>
              <a:t>Identification of the limitations of current data and methods to estimate biomass by </a:t>
            </a:r>
            <a:r>
              <a:rPr lang="en-GB" sz="2000" dirty="0" smtClean="0"/>
              <a:t>historical, </a:t>
            </a:r>
            <a:r>
              <a:rPr lang="en-GB" sz="2000" dirty="0"/>
              <a:t>recent and future global Earth observation data (Sentinels, BIOMASS, SAOCOM, ALOS-2)</a:t>
            </a:r>
          </a:p>
        </p:txBody>
      </p:sp>
      <p:sp>
        <p:nvSpPr>
          <p:cNvPr id="4" name="Slide Number Placeholder 3"/>
          <p:cNvSpPr>
            <a:spLocks noGrp="1"/>
          </p:cNvSpPr>
          <p:nvPr>
            <p:ph type="sldNum" idx="12"/>
          </p:nvPr>
        </p:nvSpPr>
        <p:spPr/>
        <p:txBody>
          <a:body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3</a:t>
            </a:fld>
            <a:endParaRPr lang="en-GB">
              <a:solidFill>
                <a:srgbClr val="027A9A"/>
              </a:solidFill>
              <a:latin typeface="Calibri"/>
              <a:ea typeface="Calibri"/>
              <a:cs typeface="Calibri"/>
              <a:sym typeface="Calibri"/>
            </a:endParaRPr>
          </a:p>
        </p:txBody>
      </p:sp>
      <p:pic>
        <p:nvPicPr>
          <p:cNvPr id="5" name="Grafik 9"/>
          <p:cNvPicPr>
            <a:picLocks noChangeAspect="1"/>
          </p:cNvPicPr>
          <p:nvPr/>
        </p:nvPicPr>
        <p:blipFill rotWithShape="1">
          <a:blip r:embed="rId3">
            <a:extLst>
              <a:ext uri="{28A0092B-C50C-407E-A947-70E740481C1C}">
                <a14:useLocalDpi xmlns:a14="http://schemas.microsoft.com/office/drawing/2010/main"/>
              </a:ext>
            </a:extLst>
          </a:blip>
          <a:srcRect l="930" r="1"/>
          <a:stretch/>
        </p:blipFill>
        <p:spPr>
          <a:xfrm>
            <a:off x="3789574" y="71565"/>
            <a:ext cx="1564851" cy="619084"/>
          </a:xfrm>
          <a:prstGeom prst="rect">
            <a:avLst/>
          </a:prstGeom>
          <a:solidFill>
            <a:srgbClr val="FFFFFF"/>
          </a:solidFill>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979" r="12337"/>
          <a:stretch/>
        </p:blipFill>
        <p:spPr bwMode="auto">
          <a:xfrm>
            <a:off x="5537505" y="2181628"/>
            <a:ext cx="3306732" cy="2868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883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ESA DUE </a:t>
            </a:r>
            <a:r>
              <a:rPr lang="en-GB" dirty="0" err="1" smtClean="0"/>
              <a:t>GlobBiomass</a:t>
            </a:r>
            <a:endParaRPr lang="en-GB" dirty="0"/>
          </a:p>
        </p:txBody>
      </p:sp>
      <p:sp>
        <p:nvSpPr>
          <p:cNvPr id="3" name="Text Placeholder 2"/>
          <p:cNvSpPr>
            <a:spLocks noGrp="1"/>
          </p:cNvSpPr>
          <p:nvPr>
            <p:ph type="body" idx="1"/>
          </p:nvPr>
        </p:nvSpPr>
        <p:spPr>
          <a:xfrm>
            <a:off x="4504765" y="2111187"/>
            <a:ext cx="4464423" cy="4048603"/>
          </a:xfrm>
        </p:spPr>
        <p:txBody>
          <a:bodyPr/>
          <a:lstStyle/>
          <a:p>
            <a:r>
              <a:rPr lang="en-GB" sz="2000" dirty="0" smtClean="0"/>
              <a:t>Produce a global map for 2010</a:t>
            </a:r>
          </a:p>
          <a:p>
            <a:r>
              <a:rPr lang="en-GB" sz="2000" dirty="0" smtClean="0"/>
              <a:t>Produce </a:t>
            </a:r>
            <a:r>
              <a:rPr lang="en-GB" sz="2000" dirty="0"/>
              <a:t>5 </a:t>
            </a:r>
            <a:r>
              <a:rPr lang="en-GB" sz="2000" dirty="0" smtClean="0"/>
              <a:t>regional maps </a:t>
            </a:r>
            <a:r>
              <a:rPr lang="en-GB" sz="2000" dirty="0"/>
              <a:t>for 3 epochs</a:t>
            </a:r>
          </a:p>
          <a:p>
            <a:pPr lvl="1"/>
            <a:r>
              <a:rPr lang="en-GB" sz="1800" dirty="0"/>
              <a:t>Epoch 1: </a:t>
            </a:r>
            <a:r>
              <a:rPr lang="en-GB" sz="1800" dirty="0" smtClean="0"/>
              <a:t>2005</a:t>
            </a:r>
            <a:endParaRPr lang="en-GB" sz="1800" dirty="0"/>
          </a:p>
          <a:p>
            <a:pPr lvl="1"/>
            <a:r>
              <a:rPr lang="en-GB" sz="1800" dirty="0"/>
              <a:t>Epoch 2: 2010</a:t>
            </a:r>
          </a:p>
          <a:p>
            <a:pPr lvl="1"/>
            <a:r>
              <a:rPr lang="en-GB" sz="1800" dirty="0"/>
              <a:t>Epoch 3: 2015</a:t>
            </a:r>
          </a:p>
          <a:p>
            <a:r>
              <a:rPr lang="en-GB" sz="2000" dirty="0"/>
              <a:t>Spatial resolution </a:t>
            </a:r>
            <a:r>
              <a:rPr lang="en-GB" sz="2000" dirty="0" smtClean="0"/>
              <a:t>&lt; </a:t>
            </a:r>
            <a:r>
              <a:rPr lang="en-GB" sz="2000" dirty="0"/>
              <a:t>150 m </a:t>
            </a:r>
          </a:p>
          <a:p>
            <a:r>
              <a:rPr lang="en-GB" sz="2000" dirty="0"/>
              <a:t>Map the uncertainty of the estimates</a:t>
            </a:r>
          </a:p>
          <a:p>
            <a:r>
              <a:rPr lang="en-GB" sz="2000" dirty="0"/>
              <a:t>Biomass change maps between </a:t>
            </a:r>
            <a:r>
              <a:rPr lang="en-GB" sz="2000" dirty="0" smtClean="0"/>
              <a:t>Epochs</a:t>
            </a:r>
            <a:endParaRPr lang="en-GB" sz="2000" dirty="0"/>
          </a:p>
        </p:txBody>
      </p:sp>
      <p:sp>
        <p:nvSpPr>
          <p:cNvPr id="4" name="Slide Number Placeholder 3"/>
          <p:cNvSpPr>
            <a:spLocks noGrp="1"/>
          </p:cNvSpPr>
          <p:nvPr>
            <p:ph type="sldNum" idx="12"/>
          </p:nvPr>
        </p:nvSpPr>
        <p:spPr/>
        <p:txBody>
          <a:body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4</a:t>
            </a:fld>
            <a:endParaRPr lang="en-GB">
              <a:solidFill>
                <a:srgbClr val="027A9A"/>
              </a:solidFill>
              <a:latin typeface="Calibri"/>
              <a:ea typeface="Calibri"/>
              <a:cs typeface="Calibri"/>
              <a:sym typeface="Calibri"/>
            </a:endParaRPr>
          </a:p>
        </p:txBody>
      </p:sp>
      <p:pic>
        <p:nvPicPr>
          <p:cNvPr id="5" name="Grafik 9"/>
          <p:cNvPicPr>
            <a:picLocks noChangeAspect="1"/>
          </p:cNvPicPr>
          <p:nvPr/>
        </p:nvPicPr>
        <p:blipFill rotWithShape="1">
          <a:blip r:embed="rId2">
            <a:extLst>
              <a:ext uri="{28A0092B-C50C-407E-A947-70E740481C1C}">
                <a14:useLocalDpi xmlns:a14="http://schemas.microsoft.com/office/drawing/2010/main"/>
              </a:ext>
            </a:extLst>
          </a:blip>
          <a:srcRect l="930" r="1"/>
          <a:stretch/>
        </p:blipFill>
        <p:spPr>
          <a:xfrm>
            <a:off x="3789574" y="71565"/>
            <a:ext cx="1564851" cy="619084"/>
          </a:xfrm>
          <a:prstGeom prst="rect">
            <a:avLst/>
          </a:prstGeom>
          <a:solidFill>
            <a:srgbClr val="FFFFFF"/>
          </a:solidFill>
        </p:spPr>
      </p:pic>
      <p:pic>
        <p:nvPicPr>
          <p:cNvPr id="6" name="Picture 5"/>
          <p:cNvPicPr>
            <a:picLocks noChangeAspect="1"/>
          </p:cNvPicPr>
          <p:nvPr/>
        </p:nvPicPr>
        <p:blipFill>
          <a:blip r:embed="rId3"/>
          <a:stretch>
            <a:fillRect/>
          </a:stretch>
        </p:blipFill>
        <p:spPr>
          <a:xfrm>
            <a:off x="325902" y="2391354"/>
            <a:ext cx="4310162" cy="2483665"/>
          </a:xfrm>
          <a:prstGeom prst="rect">
            <a:avLst/>
          </a:prstGeom>
        </p:spPr>
      </p:pic>
      <p:pic>
        <p:nvPicPr>
          <p:cNvPr id="7" name="Picture 6"/>
          <p:cNvPicPr>
            <a:picLocks noChangeAspect="1"/>
          </p:cNvPicPr>
          <p:nvPr/>
        </p:nvPicPr>
        <p:blipFill>
          <a:blip r:embed="rId4"/>
          <a:stretch>
            <a:fillRect/>
          </a:stretch>
        </p:blipFill>
        <p:spPr>
          <a:xfrm>
            <a:off x="276664" y="2194565"/>
            <a:ext cx="4455964" cy="3298874"/>
          </a:xfrm>
          <a:prstGeom prst="rect">
            <a:avLst/>
          </a:prstGeom>
        </p:spPr>
      </p:pic>
    </p:spTree>
    <p:extLst>
      <p:ext uri="{BB962C8B-B14F-4D97-AF65-F5344CB8AC3E}">
        <p14:creationId xmlns:p14="http://schemas.microsoft.com/office/powerpoint/2010/main" val="1227741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GlobBiomass</a:t>
            </a:r>
            <a:r>
              <a:rPr lang="en-GB" dirty="0" smtClean="0"/>
              <a:t> Regional Mapping</a:t>
            </a:r>
            <a:endParaRPr lang="en-GB" dirty="0"/>
          </a:p>
        </p:txBody>
      </p:sp>
      <p:sp>
        <p:nvSpPr>
          <p:cNvPr id="4" name="Slide Number Placeholder 3"/>
          <p:cNvSpPr>
            <a:spLocks noGrp="1"/>
          </p:cNvSpPr>
          <p:nvPr>
            <p:ph type="sldNum" idx="12"/>
          </p:nvPr>
        </p:nvSpPr>
        <p:spPr/>
        <p:txBody>
          <a:body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5</a:t>
            </a:fld>
            <a:endParaRPr lang="en-GB">
              <a:solidFill>
                <a:srgbClr val="027A9A"/>
              </a:solidFill>
              <a:latin typeface="Calibri"/>
              <a:ea typeface="Calibri"/>
              <a:cs typeface="Calibri"/>
              <a:sym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1193535808"/>
              </p:ext>
            </p:extLst>
          </p:nvPr>
        </p:nvGraphicFramePr>
        <p:xfrm>
          <a:off x="457199" y="2032959"/>
          <a:ext cx="8229599" cy="4255299"/>
        </p:xfrm>
        <a:graphic>
          <a:graphicData uri="http://schemas.openxmlformats.org/drawingml/2006/table">
            <a:tbl>
              <a:tblPr firstRow="1" firstCol="1" bandRow="1">
                <a:tableStyleId>{5940675A-B579-460E-94D1-54222C63F5DA}</a:tableStyleId>
              </a:tblPr>
              <a:tblGrid>
                <a:gridCol w="1357282"/>
                <a:gridCol w="1460368"/>
                <a:gridCol w="5411949"/>
              </a:tblGrid>
              <a:tr h="481716">
                <a:tc>
                  <a:txBody>
                    <a:bodyPr/>
                    <a:lstStyle/>
                    <a:p>
                      <a:pPr marL="92075" indent="0" algn="l" fontAlgn="t"/>
                      <a:r>
                        <a:rPr lang="en-GB" sz="1600" b="1" u="none" strike="noStrike" dirty="0" smtClean="0">
                          <a:solidFill>
                            <a:srgbClr val="FFFFFF"/>
                          </a:solidFill>
                          <a:effectLst/>
                          <a:latin typeface="Calibri" panose="020F0502020204030204" pitchFamily="34" charset="0"/>
                          <a:cs typeface="Calibri" panose="020F0502020204030204" pitchFamily="34" charset="0"/>
                        </a:rPr>
                        <a:t>Partner/</a:t>
                      </a:r>
                    </a:p>
                    <a:p>
                      <a:pPr marL="92075" indent="0" algn="l" fontAlgn="t"/>
                      <a:r>
                        <a:rPr lang="en-GB" sz="1600" b="1" u="none" strike="noStrike" dirty="0" smtClean="0">
                          <a:solidFill>
                            <a:srgbClr val="FFFFFF"/>
                          </a:solidFill>
                          <a:effectLst/>
                          <a:latin typeface="Calibri" panose="020F0502020204030204" pitchFamily="34" charset="0"/>
                          <a:cs typeface="Calibri" panose="020F0502020204030204" pitchFamily="34" charset="0"/>
                        </a:rPr>
                        <a:t>Region</a:t>
                      </a:r>
                      <a:endParaRPr lang="en-GB" sz="1600" b="1" i="0" u="none" strike="noStrike" dirty="0">
                        <a:solidFill>
                          <a:srgbClr val="FFFFFF"/>
                        </a:solidFill>
                        <a:effectLst/>
                        <a:latin typeface="Calibri" panose="020F0502020204030204" pitchFamily="34" charset="0"/>
                        <a:cs typeface="Calibri" panose="020F0502020204030204" pitchFamily="34" charset="0"/>
                      </a:endParaRPr>
                    </a:p>
                  </a:txBody>
                  <a:tcPr marL="9525" marR="9525" marT="9525" marB="0" anchor="ctr">
                    <a:solidFill>
                      <a:srgbClr val="549A61"/>
                    </a:solidFill>
                  </a:tcPr>
                </a:tc>
                <a:tc>
                  <a:txBody>
                    <a:bodyPr/>
                    <a:lstStyle/>
                    <a:p>
                      <a:pPr algn="ctr" fontAlgn="t"/>
                      <a:r>
                        <a:rPr lang="en-GB" sz="1600" b="1" u="none" strike="noStrike" dirty="0" smtClean="0">
                          <a:solidFill>
                            <a:srgbClr val="FFFFFF"/>
                          </a:solidFill>
                          <a:effectLst/>
                          <a:latin typeface="Calibri" panose="020F0502020204030204" pitchFamily="34" charset="0"/>
                          <a:cs typeface="Calibri" panose="020F0502020204030204" pitchFamily="34" charset="0"/>
                        </a:rPr>
                        <a:t>Method</a:t>
                      </a:r>
                      <a:endParaRPr lang="en-GB" sz="1600" b="1" i="0" u="none" strike="noStrike" dirty="0">
                        <a:solidFill>
                          <a:srgbClr val="FFFFFF"/>
                        </a:solidFill>
                        <a:effectLst/>
                        <a:latin typeface="Calibri" panose="020F0502020204030204" pitchFamily="34" charset="0"/>
                        <a:cs typeface="Calibri" panose="020F0502020204030204" pitchFamily="34" charset="0"/>
                      </a:endParaRPr>
                    </a:p>
                  </a:txBody>
                  <a:tcPr marL="9525" marR="9525" marT="9525" marB="0" anchor="ctr">
                    <a:solidFill>
                      <a:srgbClr val="549A61"/>
                    </a:solidFill>
                  </a:tcPr>
                </a:tc>
                <a:tc>
                  <a:txBody>
                    <a:bodyPr/>
                    <a:lstStyle/>
                    <a:p>
                      <a:pPr algn="ctr" fontAlgn="t"/>
                      <a:r>
                        <a:rPr lang="en-GB" sz="1600" b="1" u="none" strike="noStrike" dirty="0" smtClean="0">
                          <a:solidFill>
                            <a:srgbClr val="FFFFFF"/>
                          </a:solidFill>
                          <a:effectLst/>
                          <a:latin typeface="Calibri" panose="020F0502020204030204" pitchFamily="34" charset="0"/>
                          <a:cs typeface="Calibri" panose="020F0502020204030204" pitchFamily="34" charset="0"/>
                        </a:rPr>
                        <a:t>Datasets</a:t>
                      </a:r>
                      <a:endParaRPr lang="en-GB" sz="1600" b="1" i="0" u="none" strike="noStrike" dirty="0">
                        <a:solidFill>
                          <a:srgbClr val="FFFFFF"/>
                        </a:solidFill>
                        <a:effectLst/>
                        <a:latin typeface="Calibri" panose="020F0502020204030204" pitchFamily="34" charset="0"/>
                        <a:cs typeface="Calibri" panose="020F0502020204030204" pitchFamily="34" charset="0"/>
                      </a:endParaRPr>
                    </a:p>
                  </a:txBody>
                  <a:tcPr marL="9525" marR="9525" marT="9525" marB="0" anchor="ctr">
                    <a:solidFill>
                      <a:srgbClr val="549A61"/>
                    </a:solidFill>
                  </a:tcPr>
                </a:tc>
              </a:tr>
              <a:tr h="788346">
                <a:tc>
                  <a:txBody>
                    <a:bodyPr/>
                    <a:lstStyle/>
                    <a:p>
                      <a:pPr marL="92075" indent="0" algn="l" defTabSz="914400" rtl="0" eaLnBrk="1" fontAlgn="t" latinLnBrk="0" hangingPunct="1"/>
                      <a:r>
                        <a:rPr lang="en-GB" sz="1600" b="1" u="none" strike="noStrike" kern="1200" dirty="0" err="1" smtClean="0">
                          <a:solidFill>
                            <a:schemeClr val="bg2"/>
                          </a:solidFill>
                          <a:effectLst/>
                          <a:latin typeface="Calibri" panose="020F0502020204030204" pitchFamily="34" charset="0"/>
                          <a:ea typeface="+mn-ea"/>
                          <a:cs typeface="Calibri" panose="020F0502020204030204" pitchFamily="34" charset="0"/>
                        </a:rPr>
                        <a:t>UniLeicester</a:t>
                      </a:r>
                      <a:endParaRPr lang="en-GB" sz="1600" b="1" u="none" strike="noStrike" kern="1200" dirty="0" smtClean="0">
                        <a:solidFill>
                          <a:schemeClr val="bg2"/>
                        </a:solidFill>
                        <a:effectLst/>
                        <a:latin typeface="Calibri" panose="020F0502020204030204" pitchFamily="34" charset="0"/>
                        <a:ea typeface="+mn-ea"/>
                        <a:cs typeface="Calibri" panose="020F0502020204030204" pitchFamily="34" charset="0"/>
                      </a:endParaRPr>
                    </a:p>
                    <a:p>
                      <a:pPr marL="92075" indent="0" algn="l" defTabSz="914400" rtl="0" eaLnBrk="1" fontAlgn="t" latinLnBrk="0" hangingPunct="1"/>
                      <a:r>
                        <a:rPr lang="en-GB" sz="1600" b="1" u="none" strike="noStrike" kern="1200" dirty="0" smtClean="0">
                          <a:solidFill>
                            <a:schemeClr val="bg2"/>
                          </a:solidFill>
                          <a:effectLst/>
                          <a:latin typeface="Calibri" panose="020F0502020204030204" pitchFamily="34" charset="0"/>
                          <a:ea typeface="+mn-ea"/>
                          <a:cs typeface="Calibri" panose="020F0502020204030204" pitchFamily="34" charset="0"/>
                        </a:rPr>
                        <a:t>Mexico</a:t>
                      </a:r>
                      <a:endParaRPr lang="en-GB" sz="1600" b="1" u="none" strike="noStrike" kern="1200" dirty="0">
                        <a:solidFill>
                          <a:schemeClr val="bg2"/>
                        </a:solidFill>
                        <a:effectLst/>
                        <a:latin typeface="Calibri" panose="020F0502020204030204" pitchFamily="34" charset="0"/>
                        <a:ea typeface="+mn-ea"/>
                        <a:cs typeface="Calibri" panose="020F0502020204030204" pitchFamily="34" charset="0"/>
                      </a:endParaRPr>
                    </a:p>
                  </a:txBody>
                  <a:tcPr marL="9525" marR="9525" marT="9525" marB="0" anchor="ctr"/>
                </a:tc>
                <a:tc>
                  <a:txBody>
                    <a:bodyPr/>
                    <a:lstStyle/>
                    <a:p>
                      <a:pPr algn="ctr" fontAlgn="t"/>
                      <a:r>
                        <a:rPr lang="en-GB" sz="1600" b="0" i="0" u="none" strike="noStrike" dirty="0" err="1" smtClean="0">
                          <a:solidFill>
                            <a:schemeClr val="bg2"/>
                          </a:solidFill>
                          <a:effectLst/>
                          <a:latin typeface="Calibri" panose="020F0502020204030204" pitchFamily="34" charset="0"/>
                          <a:cs typeface="Calibri" panose="020F0502020204030204" pitchFamily="34" charset="0"/>
                        </a:rPr>
                        <a:t>MaxEnt</a:t>
                      </a:r>
                      <a:endParaRPr lang="en-GB" sz="1600" b="0" i="0" u="none" strike="noStrike" dirty="0">
                        <a:solidFill>
                          <a:schemeClr val="bg2"/>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t"/>
                      <a:r>
                        <a:rPr lang="en-GB" sz="1600" b="0" i="0" u="none" strike="noStrike" dirty="0" smtClean="0">
                          <a:solidFill>
                            <a:schemeClr val="bg2"/>
                          </a:solidFill>
                          <a:effectLst/>
                          <a:latin typeface="Calibri" panose="020F0502020204030204" pitchFamily="34" charset="0"/>
                          <a:cs typeface="Calibri" panose="020F0502020204030204" pitchFamily="34" charset="0"/>
                        </a:rPr>
                        <a:t>ALOS PALSAR dual polarization,</a:t>
                      </a:r>
                      <a:r>
                        <a:rPr lang="en-GB" sz="1600" b="0" i="0" u="none" strike="noStrike" baseline="0" dirty="0" smtClean="0">
                          <a:solidFill>
                            <a:schemeClr val="bg2"/>
                          </a:solidFill>
                          <a:effectLst/>
                          <a:latin typeface="Calibri" panose="020F0502020204030204" pitchFamily="34" charset="0"/>
                          <a:cs typeface="Calibri" panose="020F0502020204030204" pitchFamily="34" charset="0"/>
                        </a:rPr>
                        <a:t> </a:t>
                      </a:r>
                      <a:r>
                        <a:rPr lang="en-GB" sz="1600" b="0" i="0" u="none" strike="noStrike" dirty="0" smtClean="0">
                          <a:solidFill>
                            <a:schemeClr val="bg2"/>
                          </a:solidFill>
                          <a:effectLst/>
                          <a:latin typeface="Calibri" panose="020F0502020204030204" pitchFamily="34" charset="0"/>
                          <a:cs typeface="Calibri" panose="020F0502020204030204" pitchFamily="34" charset="0"/>
                        </a:rPr>
                        <a:t>Landsat Surface Reflectance, Landsat Percent Tree Cover, SRTM,</a:t>
                      </a:r>
                      <a:r>
                        <a:rPr lang="en-GB" sz="1600" b="0" i="0" u="none" strike="noStrike" baseline="0" dirty="0" smtClean="0">
                          <a:solidFill>
                            <a:schemeClr val="bg2"/>
                          </a:solidFill>
                          <a:effectLst/>
                          <a:latin typeface="Calibri" panose="020F0502020204030204" pitchFamily="34" charset="0"/>
                          <a:cs typeface="Calibri" panose="020F0502020204030204" pitchFamily="34" charset="0"/>
                        </a:rPr>
                        <a:t> Field data</a:t>
                      </a:r>
                      <a:endParaRPr lang="en-GB" sz="1600" b="0" i="0" u="none" strike="noStrike" dirty="0">
                        <a:solidFill>
                          <a:schemeClr val="bg2"/>
                        </a:solidFill>
                        <a:effectLst/>
                        <a:latin typeface="Calibri" panose="020F0502020204030204" pitchFamily="34" charset="0"/>
                        <a:cs typeface="Calibri" panose="020F0502020204030204" pitchFamily="34" charset="0"/>
                      </a:endParaRPr>
                    </a:p>
                  </a:txBody>
                  <a:tcPr marL="9525" marR="9525" marT="9525" marB="0" anchor="ctr"/>
                </a:tc>
              </a:tr>
              <a:tr h="788346">
                <a:tc>
                  <a:txBody>
                    <a:bodyPr/>
                    <a:lstStyle/>
                    <a:p>
                      <a:pPr marL="92075" indent="0" algn="l" defTabSz="914400" rtl="0" eaLnBrk="1" fontAlgn="t" latinLnBrk="0" hangingPunct="1"/>
                      <a:r>
                        <a:rPr lang="en-GB" sz="1600" b="1" u="none" strike="noStrike" kern="1200" dirty="0" smtClean="0">
                          <a:solidFill>
                            <a:schemeClr val="bg2"/>
                          </a:solidFill>
                          <a:effectLst/>
                          <a:latin typeface="Calibri" panose="020F0502020204030204" pitchFamily="34" charset="0"/>
                          <a:ea typeface="+mn-ea"/>
                          <a:cs typeface="Calibri" panose="020F0502020204030204" pitchFamily="34" charset="0"/>
                        </a:rPr>
                        <a:t>CESBIO</a:t>
                      </a:r>
                    </a:p>
                    <a:p>
                      <a:pPr marL="92075" indent="0" algn="l" defTabSz="914400" rtl="0" eaLnBrk="1" fontAlgn="t" latinLnBrk="0" hangingPunct="1"/>
                      <a:r>
                        <a:rPr lang="en-GB" sz="1600" b="1" u="none" strike="noStrike" kern="1200" dirty="0" smtClean="0">
                          <a:solidFill>
                            <a:schemeClr val="bg2"/>
                          </a:solidFill>
                          <a:effectLst/>
                          <a:latin typeface="Calibri" panose="020F0502020204030204" pitchFamily="34" charset="0"/>
                          <a:ea typeface="+mn-ea"/>
                          <a:cs typeface="Calibri" panose="020F0502020204030204" pitchFamily="34" charset="0"/>
                        </a:rPr>
                        <a:t>South Africa</a:t>
                      </a:r>
                      <a:endParaRPr lang="en-GB" sz="1600" b="1" u="none" strike="noStrike" kern="1200" dirty="0">
                        <a:solidFill>
                          <a:schemeClr val="bg2"/>
                        </a:solidFill>
                        <a:effectLst/>
                        <a:latin typeface="Calibri" panose="020F0502020204030204" pitchFamily="34" charset="0"/>
                        <a:ea typeface="+mn-ea"/>
                        <a:cs typeface="Calibri" panose="020F0502020204030204" pitchFamily="34" charset="0"/>
                      </a:endParaRPr>
                    </a:p>
                  </a:txBody>
                  <a:tcPr marL="9525" marR="9525" marT="9525" marB="0" anchor="ctr"/>
                </a:tc>
                <a:tc>
                  <a:txBody>
                    <a:bodyPr/>
                    <a:lstStyle/>
                    <a:p>
                      <a:pPr algn="ctr" fontAlgn="t"/>
                      <a:r>
                        <a:rPr lang="en-GB" sz="1600" b="0" i="0" u="none" strike="noStrike" dirty="0" smtClean="0">
                          <a:solidFill>
                            <a:schemeClr val="bg2"/>
                          </a:solidFill>
                          <a:effectLst/>
                          <a:latin typeface="Calibri" panose="020F0502020204030204" pitchFamily="34" charset="0"/>
                          <a:cs typeface="Calibri" panose="020F0502020204030204" pitchFamily="34" charset="0"/>
                        </a:rPr>
                        <a:t>WCM + MIPERS</a:t>
                      </a:r>
                      <a:endParaRPr lang="en-GB" sz="1600" b="0" i="0" u="none" strike="noStrike" dirty="0">
                        <a:solidFill>
                          <a:schemeClr val="bg2"/>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600" b="0" i="0" u="none" strike="noStrike" dirty="0" smtClean="0">
                          <a:solidFill>
                            <a:schemeClr val="bg2"/>
                          </a:solidFill>
                          <a:effectLst/>
                          <a:latin typeface="Calibri" panose="020F0502020204030204" pitchFamily="34" charset="0"/>
                          <a:cs typeface="Calibri" panose="020F0502020204030204" pitchFamily="34" charset="0"/>
                        </a:rPr>
                        <a:t>ALOS PALSAR dual polarization, Landsat Percent Tree Cover, SRTM, Field data</a:t>
                      </a:r>
                    </a:p>
                  </a:txBody>
                  <a:tcPr marL="9525" marR="9525" marT="9525" marB="0" anchor="ctr"/>
                </a:tc>
              </a:tr>
              <a:tr h="664484">
                <a:tc>
                  <a:txBody>
                    <a:bodyPr/>
                    <a:lstStyle/>
                    <a:p>
                      <a:pPr marL="92075" indent="0" algn="l" defTabSz="914400" rtl="0" eaLnBrk="1" fontAlgn="t" latinLnBrk="0" hangingPunct="1"/>
                      <a:r>
                        <a:rPr lang="en-GB" sz="1600" b="1" u="none" strike="noStrike" kern="1200" dirty="0" smtClean="0">
                          <a:solidFill>
                            <a:schemeClr val="bg2"/>
                          </a:solidFill>
                          <a:effectLst/>
                          <a:latin typeface="Calibri" panose="020F0502020204030204" pitchFamily="34" charset="0"/>
                          <a:ea typeface="+mn-ea"/>
                          <a:cs typeface="Calibri" panose="020F0502020204030204" pitchFamily="34" charset="0"/>
                        </a:rPr>
                        <a:t>IGIK</a:t>
                      </a:r>
                    </a:p>
                    <a:p>
                      <a:pPr marL="92075" indent="0" algn="l" defTabSz="914400" rtl="0" eaLnBrk="1" fontAlgn="t" latinLnBrk="0" hangingPunct="1"/>
                      <a:r>
                        <a:rPr lang="en-GB" sz="1600" b="1" u="none" strike="noStrike" kern="1200" dirty="0" smtClean="0">
                          <a:solidFill>
                            <a:schemeClr val="bg2"/>
                          </a:solidFill>
                          <a:effectLst/>
                          <a:latin typeface="Calibri" panose="020F0502020204030204" pitchFamily="34" charset="0"/>
                          <a:ea typeface="+mn-ea"/>
                          <a:cs typeface="Calibri" panose="020F0502020204030204" pitchFamily="34" charset="0"/>
                        </a:rPr>
                        <a:t>Poland</a:t>
                      </a:r>
                      <a:endParaRPr lang="en-GB" sz="1600" b="1" u="none" strike="noStrike" kern="1200" dirty="0">
                        <a:solidFill>
                          <a:schemeClr val="bg2"/>
                        </a:solidFill>
                        <a:effectLst/>
                        <a:latin typeface="Calibri" panose="020F0502020204030204" pitchFamily="34" charset="0"/>
                        <a:ea typeface="+mn-ea"/>
                        <a:cs typeface="Calibri" panose="020F0502020204030204" pitchFamily="34" charset="0"/>
                      </a:endParaRPr>
                    </a:p>
                  </a:txBody>
                  <a:tcPr marL="9525" marR="9525" marT="9525" marB="0" anchor="ctr"/>
                </a:tc>
                <a:tc>
                  <a:txBody>
                    <a:bodyPr/>
                    <a:lstStyle/>
                    <a:p>
                      <a:pPr algn="ctr" fontAlgn="t"/>
                      <a:r>
                        <a:rPr lang="en-GB" sz="1600" b="0" i="0" u="none" strike="noStrike" dirty="0" smtClean="0">
                          <a:solidFill>
                            <a:schemeClr val="bg2"/>
                          </a:solidFill>
                          <a:effectLst/>
                          <a:latin typeface="Calibri" panose="020F0502020204030204" pitchFamily="34" charset="0"/>
                          <a:cs typeface="Calibri" panose="020F0502020204030204" pitchFamily="34" charset="0"/>
                        </a:rPr>
                        <a:t>Random Forest Regression</a:t>
                      </a:r>
                      <a:endParaRPr lang="en-GB" sz="1600" b="0" i="0" u="none" strike="noStrike" dirty="0">
                        <a:solidFill>
                          <a:schemeClr val="bg2"/>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600" b="0" i="0" u="none" strike="noStrike" dirty="0" smtClean="0">
                          <a:solidFill>
                            <a:schemeClr val="bg2"/>
                          </a:solidFill>
                          <a:effectLst/>
                          <a:latin typeface="Calibri" panose="020F0502020204030204" pitchFamily="34" charset="0"/>
                          <a:cs typeface="Calibri" panose="020F0502020204030204" pitchFamily="34" charset="0"/>
                        </a:rPr>
                        <a:t>ALOS PALSAR dual polarization, SRTM, Landsat,</a:t>
                      </a:r>
                      <a:r>
                        <a:rPr lang="en-GB" sz="1600" b="0" i="0" u="none" strike="noStrike" baseline="0" dirty="0" smtClean="0">
                          <a:solidFill>
                            <a:schemeClr val="bg2"/>
                          </a:solidFill>
                          <a:effectLst/>
                          <a:latin typeface="Calibri" panose="020F0502020204030204" pitchFamily="34" charset="0"/>
                          <a:cs typeface="Calibri" panose="020F0502020204030204" pitchFamily="34" charset="0"/>
                        </a:rPr>
                        <a:t> Field data</a:t>
                      </a:r>
                    </a:p>
                  </a:txBody>
                  <a:tcPr marL="9525" marR="9525" marT="9525" marB="0" anchor="ctr"/>
                </a:tc>
              </a:tr>
              <a:tr h="664484">
                <a:tc>
                  <a:txBody>
                    <a:bodyPr/>
                    <a:lstStyle/>
                    <a:p>
                      <a:pPr marL="92075" indent="0" algn="l" defTabSz="914400" rtl="0" eaLnBrk="1" fontAlgn="t" latinLnBrk="0" hangingPunct="1"/>
                      <a:r>
                        <a:rPr lang="en-GB" sz="1600" b="1" u="none" strike="noStrike" kern="1200" dirty="0" smtClean="0">
                          <a:solidFill>
                            <a:schemeClr val="bg2"/>
                          </a:solidFill>
                          <a:effectLst/>
                          <a:latin typeface="Calibri" panose="020F0502020204030204" pitchFamily="34" charset="0"/>
                          <a:ea typeface="+mn-ea"/>
                          <a:cs typeface="Calibri" panose="020F0502020204030204" pitchFamily="34" charset="0"/>
                        </a:rPr>
                        <a:t>RSS</a:t>
                      </a:r>
                    </a:p>
                    <a:p>
                      <a:pPr marL="92075" indent="0" algn="l" defTabSz="914400" rtl="0" eaLnBrk="1" fontAlgn="t" latinLnBrk="0" hangingPunct="1"/>
                      <a:r>
                        <a:rPr lang="en-GB" sz="1600" b="1" u="none" strike="noStrike" kern="1200" dirty="0" smtClean="0">
                          <a:solidFill>
                            <a:schemeClr val="bg2"/>
                          </a:solidFill>
                          <a:effectLst/>
                          <a:latin typeface="Calibri" panose="020F0502020204030204" pitchFamily="34" charset="0"/>
                          <a:ea typeface="+mn-ea"/>
                          <a:cs typeface="Calibri" panose="020F0502020204030204" pitchFamily="34" charset="0"/>
                        </a:rPr>
                        <a:t>Kalimantan</a:t>
                      </a:r>
                      <a:endParaRPr lang="en-GB" sz="1600" b="1" u="none" strike="noStrike" kern="1200" dirty="0">
                        <a:solidFill>
                          <a:schemeClr val="bg2"/>
                        </a:solidFill>
                        <a:effectLst/>
                        <a:latin typeface="Calibri" panose="020F0502020204030204" pitchFamily="34" charset="0"/>
                        <a:ea typeface="+mn-ea"/>
                        <a:cs typeface="Calibri" panose="020F0502020204030204" pitchFamily="34" charset="0"/>
                      </a:endParaRPr>
                    </a:p>
                  </a:txBody>
                  <a:tcPr marL="9525" marR="9525" marT="9525" marB="0" anchor="ctr"/>
                </a:tc>
                <a:tc>
                  <a:txBody>
                    <a:bodyPr/>
                    <a:lstStyle/>
                    <a:p>
                      <a:pPr algn="ctr" fontAlgn="t"/>
                      <a:r>
                        <a:rPr lang="en-GB" sz="1600" u="none" strike="noStrike" dirty="0" smtClean="0">
                          <a:solidFill>
                            <a:schemeClr val="bg2"/>
                          </a:solidFill>
                          <a:effectLst/>
                          <a:latin typeface="Calibri" panose="020F0502020204030204" pitchFamily="34" charset="0"/>
                          <a:cs typeface="Calibri" panose="020F0502020204030204" pitchFamily="34" charset="0"/>
                        </a:rPr>
                        <a:t>Regression</a:t>
                      </a:r>
                      <a:endParaRPr lang="en-GB" sz="1600" b="0" i="0" u="none" strike="noStrike" dirty="0">
                        <a:solidFill>
                          <a:schemeClr val="bg2"/>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600" u="none" strike="noStrike" smtClean="0">
                          <a:solidFill>
                            <a:schemeClr val="bg2"/>
                          </a:solidFill>
                          <a:effectLst/>
                          <a:latin typeface="Calibri" panose="020F0502020204030204" pitchFamily="34" charset="0"/>
                          <a:cs typeface="Calibri" panose="020F0502020204030204" pitchFamily="34" charset="0"/>
                        </a:rPr>
                        <a:t>ALOS PALSAR dual polarization,</a:t>
                      </a:r>
                      <a:r>
                        <a:rPr lang="en-GB" sz="1600" u="none" strike="noStrike" baseline="0" smtClean="0">
                          <a:solidFill>
                            <a:schemeClr val="bg2"/>
                          </a:solidFill>
                          <a:effectLst/>
                          <a:latin typeface="Calibri" panose="020F0502020204030204" pitchFamily="34" charset="0"/>
                          <a:cs typeface="Calibri" panose="020F0502020204030204" pitchFamily="34" charset="0"/>
                        </a:rPr>
                        <a:t> SRTM, Airborne LiDAR, Field data</a:t>
                      </a:r>
                      <a:endParaRPr lang="en-GB" sz="1600" b="0" i="0" u="none" strike="noStrike" dirty="0" smtClean="0">
                        <a:solidFill>
                          <a:schemeClr val="bg2"/>
                        </a:solidFill>
                        <a:effectLst/>
                        <a:latin typeface="Calibri" panose="020F0502020204030204" pitchFamily="34" charset="0"/>
                        <a:cs typeface="Calibri" panose="020F0502020204030204" pitchFamily="34" charset="0"/>
                      </a:endParaRPr>
                    </a:p>
                  </a:txBody>
                  <a:tcPr marL="9525" marR="9525" marT="9525" marB="0" anchor="ctr"/>
                </a:tc>
              </a:tr>
              <a:tr h="852434">
                <a:tc>
                  <a:txBody>
                    <a:bodyPr/>
                    <a:lstStyle/>
                    <a:p>
                      <a:pPr marL="92075" indent="0" algn="l" defTabSz="914400" rtl="0" eaLnBrk="1" fontAlgn="t" latinLnBrk="0" hangingPunct="1"/>
                      <a:r>
                        <a:rPr lang="en-GB" sz="1600" b="1" u="none" strike="noStrike" kern="1200" dirty="0" smtClean="0">
                          <a:solidFill>
                            <a:schemeClr val="bg2"/>
                          </a:solidFill>
                          <a:effectLst/>
                          <a:latin typeface="Calibri" panose="020F0502020204030204" pitchFamily="34" charset="0"/>
                          <a:ea typeface="+mn-ea"/>
                          <a:cs typeface="Calibri" panose="020F0502020204030204" pitchFamily="34" charset="0"/>
                        </a:rPr>
                        <a:t>SLU/GAMMA</a:t>
                      </a:r>
                    </a:p>
                    <a:p>
                      <a:pPr marL="92075" indent="0" algn="l" defTabSz="914400" rtl="0" eaLnBrk="1" fontAlgn="t" latinLnBrk="0" hangingPunct="1"/>
                      <a:r>
                        <a:rPr lang="en-GB" sz="1600" b="1" u="none" strike="noStrike" kern="1200" dirty="0" smtClean="0">
                          <a:solidFill>
                            <a:schemeClr val="bg2"/>
                          </a:solidFill>
                          <a:effectLst/>
                          <a:latin typeface="Calibri" panose="020F0502020204030204" pitchFamily="34" charset="0"/>
                          <a:ea typeface="+mn-ea"/>
                          <a:cs typeface="Calibri" panose="020F0502020204030204" pitchFamily="34" charset="0"/>
                        </a:rPr>
                        <a:t>Sweden</a:t>
                      </a:r>
                      <a:endParaRPr lang="en-GB" sz="1600" b="1" u="none" strike="noStrike" kern="1200" dirty="0">
                        <a:solidFill>
                          <a:schemeClr val="bg2"/>
                        </a:solidFill>
                        <a:effectLst/>
                        <a:latin typeface="Calibri" panose="020F0502020204030204" pitchFamily="34" charset="0"/>
                        <a:ea typeface="+mn-ea"/>
                        <a:cs typeface="Calibri" panose="020F0502020204030204" pitchFamily="34" charset="0"/>
                      </a:endParaRPr>
                    </a:p>
                  </a:txBody>
                  <a:tcPr marL="9525" marR="9525" marT="9525" marB="0" anchor="ct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600" u="none" strike="noStrike" dirty="0" err="1" smtClean="0">
                          <a:solidFill>
                            <a:schemeClr val="bg2"/>
                          </a:solidFill>
                          <a:effectLst/>
                          <a:latin typeface="Calibri" panose="020F0502020204030204" pitchFamily="34" charset="0"/>
                          <a:cs typeface="Calibri" panose="020F0502020204030204" pitchFamily="34" charset="0"/>
                        </a:rPr>
                        <a:t>kNN</a:t>
                      </a:r>
                      <a:r>
                        <a:rPr lang="en-GB" sz="1600" u="none" strike="noStrike" dirty="0" smtClean="0">
                          <a:solidFill>
                            <a:schemeClr val="bg2"/>
                          </a:solidFill>
                          <a:effectLst/>
                          <a:latin typeface="Calibri" panose="020F0502020204030204" pitchFamily="34" charset="0"/>
                          <a:cs typeface="Calibri" panose="020F0502020204030204" pitchFamily="34" charset="0"/>
                        </a:rPr>
                        <a:t> / </a:t>
                      </a:r>
                      <a:r>
                        <a:rPr lang="en-GB" sz="1600" u="none" strike="noStrike" baseline="0" dirty="0" smtClean="0">
                          <a:solidFill>
                            <a:schemeClr val="bg2"/>
                          </a:solidFill>
                          <a:effectLst/>
                          <a:latin typeface="Calibri" panose="020F0502020204030204" pitchFamily="34" charset="0"/>
                          <a:cs typeface="Calibri" panose="020F0502020204030204" pitchFamily="34" charset="0"/>
                        </a:rPr>
                        <a:t>BIOMASAR</a:t>
                      </a:r>
                      <a:endParaRPr lang="en-GB" sz="1600" b="0" i="0" u="none" strike="noStrike" dirty="0" smtClean="0">
                        <a:solidFill>
                          <a:schemeClr val="bg2"/>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GB" sz="1600" b="0" i="0" u="none" strike="noStrike" dirty="0" smtClean="0">
                          <a:solidFill>
                            <a:schemeClr val="bg2"/>
                          </a:solidFill>
                          <a:effectLst/>
                          <a:latin typeface="Calibri" panose="020F0502020204030204" pitchFamily="34" charset="0"/>
                          <a:cs typeface="Calibri" panose="020F0502020204030204" pitchFamily="34" charset="0"/>
                        </a:rPr>
                        <a:t>SPOT 4 and SPOT 5, </a:t>
                      </a:r>
                      <a:r>
                        <a:rPr lang="en-GB" sz="1600" b="0" i="0" u="none" strike="noStrike" baseline="0" dirty="0" smtClean="0">
                          <a:solidFill>
                            <a:schemeClr val="bg2"/>
                          </a:solidFill>
                          <a:effectLst/>
                          <a:latin typeface="Calibri" panose="020F0502020204030204" pitchFamily="34" charset="0"/>
                          <a:cs typeface="Calibri" panose="020F0502020204030204" pitchFamily="34" charset="0"/>
                        </a:rPr>
                        <a:t>Field data / </a:t>
                      </a:r>
                      <a:r>
                        <a:rPr lang="en-GB" sz="1600" u="none" strike="noStrike" dirty="0" smtClean="0">
                          <a:solidFill>
                            <a:schemeClr val="bg2"/>
                          </a:solidFill>
                          <a:effectLst/>
                          <a:latin typeface="Calibri" panose="020F0502020204030204" pitchFamily="34" charset="0"/>
                          <a:cs typeface="Calibri" panose="020F0502020204030204" pitchFamily="34" charset="0"/>
                        </a:rPr>
                        <a:t>ALOS PALSAR dual polarization</a:t>
                      </a:r>
                      <a:endParaRPr lang="en-GB" sz="1600" b="0" i="0" u="none" strike="noStrike" dirty="0" smtClean="0">
                        <a:solidFill>
                          <a:schemeClr val="bg2"/>
                        </a:solidFill>
                        <a:effectLst/>
                        <a:latin typeface="Calibri" panose="020F0502020204030204" pitchFamily="34" charset="0"/>
                        <a:cs typeface="Calibri" panose="020F0502020204030204" pitchFamily="34" charset="0"/>
                      </a:endParaRPr>
                    </a:p>
                  </a:txBody>
                  <a:tcPr marL="9525" marR="9525" marT="9525" marB="0" anchor="ctr"/>
                </a:tc>
              </a:tr>
            </a:tbl>
          </a:graphicData>
        </a:graphic>
      </p:graphicFrame>
      <p:pic>
        <p:nvPicPr>
          <p:cNvPr id="6" name="Grafik 9"/>
          <p:cNvPicPr>
            <a:picLocks noChangeAspect="1"/>
          </p:cNvPicPr>
          <p:nvPr/>
        </p:nvPicPr>
        <p:blipFill rotWithShape="1">
          <a:blip r:embed="rId2">
            <a:extLst>
              <a:ext uri="{28A0092B-C50C-407E-A947-70E740481C1C}">
                <a14:useLocalDpi xmlns:a14="http://schemas.microsoft.com/office/drawing/2010/main"/>
              </a:ext>
            </a:extLst>
          </a:blip>
          <a:srcRect l="930" r="1"/>
          <a:stretch/>
        </p:blipFill>
        <p:spPr>
          <a:xfrm>
            <a:off x="3789574" y="71565"/>
            <a:ext cx="1564851" cy="619084"/>
          </a:xfrm>
          <a:prstGeom prst="rect">
            <a:avLst/>
          </a:prstGeom>
          <a:solidFill>
            <a:srgbClr val="FFFFFF"/>
          </a:solidFill>
        </p:spPr>
      </p:pic>
    </p:spTree>
    <p:extLst>
      <p:ext uri="{BB962C8B-B14F-4D97-AF65-F5344CB8AC3E}">
        <p14:creationId xmlns:p14="http://schemas.microsoft.com/office/powerpoint/2010/main" val="2974835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Focus: Mexico regional</a:t>
            </a:r>
            <a:endParaRPr lang="en-GB" dirty="0"/>
          </a:p>
        </p:txBody>
      </p:sp>
      <p:sp>
        <p:nvSpPr>
          <p:cNvPr id="4" name="Slide Number Placeholder 3"/>
          <p:cNvSpPr>
            <a:spLocks noGrp="1"/>
          </p:cNvSpPr>
          <p:nvPr>
            <p:ph type="sldNum" idx="12"/>
          </p:nvPr>
        </p:nvSpPr>
        <p:spPr/>
        <p:txBody>
          <a:body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6</a:t>
            </a:fld>
            <a:endParaRPr lang="en-GB">
              <a:solidFill>
                <a:srgbClr val="027A9A"/>
              </a:solidFill>
              <a:latin typeface="Calibri"/>
              <a:ea typeface="Calibri"/>
              <a:cs typeface="Calibri"/>
              <a:sym typeface="Calibri"/>
            </a:endParaRPr>
          </a:p>
        </p:txBody>
      </p:sp>
      <p:pic>
        <p:nvPicPr>
          <p:cNvPr id="5" name="Grafik 9"/>
          <p:cNvPicPr>
            <a:picLocks noChangeAspect="1"/>
          </p:cNvPicPr>
          <p:nvPr/>
        </p:nvPicPr>
        <p:blipFill rotWithShape="1">
          <a:blip r:embed="rId3">
            <a:extLst>
              <a:ext uri="{28A0092B-C50C-407E-A947-70E740481C1C}">
                <a14:useLocalDpi xmlns:a14="http://schemas.microsoft.com/office/drawing/2010/main"/>
              </a:ext>
            </a:extLst>
          </a:blip>
          <a:srcRect l="930" r="1"/>
          <a:stretch/>
        </p:blipFill>
        <p:spPr>
          <a:xfrm>
            <a:off x="3789574" y="71565"/>
            <a:ext cx="1564851" cy="619084"/>
          </a:xfrm>
          <a:prstGeom prst="rect">
            <a:avLst/>
          </a:prstGeom>
          <a:solidFill>
            <a:srgbClr val="FFFFFF"/>
          </a:solidFill>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00" y="2041116"/>
            <a:ext cx="5534038" cy="2481064"/>
          </a:xfrm>
          <a:prstGeom prst="rect">
            <a:avLst/>
          </a:prstGeom>
          <a:noFill/>
        </p:spPr>
      </p:pic>
      <p:pic>
        <p:nvPicPr>
          <p:cNvPr id="10" name="Picture 9"/>
          <p:cNvPicPr>
            <a:picLocks noChangeAspect="1"/>
          </p:cNvPicPr>
          <p:nvPr/>
        </p:nvPicPr>
        <p:blipFill rotWithShape="1">
          <a:blip r:embed="rId5"/>
          <a:srcRect l="-4855" r="-1"/>
          <a:stretch/>
        </p:blipFill>
        <p:spPr>
          <a:xfrm>
            <a:off x="4343400" y="1900437"/>
            <a:ext cx="4120047" cy="2907538"/>
          </a:xfrm>
          <a:prstGeom prst="rect">
            <a:avLst/>
          </a:prstGeom>
          <a:solidFill>
            <a:srgbClr val="FFFFFF"/>
          </a:solidFill>
        </p:spPr>
      </p:pic>
      <p:sp>
        <p:nvSpPr>
          <p:cNvPr id="11" name="TextBox 10"/>
          <p:cNvSpPr txBox="1"/>
          <p:nvPr/>
        </p:nvSpPr>
        <p:spPr>
          <a:xfrm>
            <a:off x="4637750" y="4847910"/>
            <a:ext cx="4085304" cy="307777"/>
          </a:xfrm>
          <a:prstGeom prst="rect">
            <a:avLst/>
          </a:prstGeom>
          <a:noFill/>
        </p:spPr>
        <p:txBody>
          <a:bodyPr wrap="square" rtlCol="0">
            <a:spAutoFit/>
          </a:bodyPr>
          <a:lstStyle/>
          <a:p>
            <a:pPr algn="ctr"/>
            <a:r>
              <a:rPr lang="en-GB" dirty="0" smtClean="0"/>
              <a:t>Model Prediction Geographical Space</a:t>
            </a:r>
            <a:endParaRPr lang="en-GB" dirty="0"/>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94887" t="73144"/>
          <a:stretch/>
        </p:blipFill>
        <p:spPr>
          <a:xfrm>
            <a:off x="7496958" y="1900435"/>
            <a:ext cx="334435" cy="1255157"/>
          </a:xfrm>
          <a:prstGeom prst="rect">
            <a:avLst/>
          </a:prstGeom>
          <a:ln>
            <a:solidFill>
              <a:schemeClr val="tx1"/>
            </a:solidFill>
          </a:ln>
        </p:spPr>
      </p:pic>
      <p:pic>
        <p:nvPicPr>
          <p:cNvPr id="9" name="Picture 8"/>
          <p:cNvPicPr>
            <a:picLocks noChangeAspect="1"/>
          </p:cNvPicPr>
          <p:nvPr/>
        </p:nvPicPr>
        <p:blipFill rotWithShape="1">
          <a:blip r:embed="rId7"/>
          <a:srcRect t="51566"/>
          <a:stretch/>
        </p:blipFill>
        <p:spPr>
          <a:xfrm>
            <a:off x="7831393" y="1900434"/>
            <a:ext cx="1178405" cy="1143002"/>
          </a:xfrm>
          <a:prstGeom prst="rect">
            <a:avLst/>
          </a:prstGeom>
        </p:spPr>
      </p:pic>
      <p:pic>
        <p:nvPicPr>
          <p:cNvPr id="12" name="Picture 2"/>
          <p:cNvPicPr>
            <a:picLocks noChangeAspect="1" noChangeArrowheads="1"/>
          </p:cNvPicPr>
          <p:nvPr/>
        </p:nvPicPr>
        <p:blipFill>
          <a:blip r:embed="rId8" cstate="print"/>
          <a:srcRect/>
          <a:stretch>
            <a:fillRect/>
          </a:stretch>
        </p:blipFill>
        <p:spPr bwMode="auto">
          <a:xfrm>
            <a:off x="367481" y="4694074"/>
            <a:ext cx="4620721" cy="888088"/>
          </a:xfrm>
          <a:prstGeom prst="rect">
            <a:avLst/>
          </a:prstGeom>
          <a:noFill/>
          <a:ln w="9525">
            <a:noFill/>
            <a:miter lim="800000"/>
            <a:headEnd/>
            <a:tailEnd/>
          </a:ln>
          <a:effectLst/>
        </p:spPr>
      </p:pic>
      <p:pic>
        <p:nvPicPr>
          <p:cNvPr id="13" name="Picture 2"/>
          <p:cNvPicPr>
            <a:picLocks noChangeAspect="1" noChangeArrowheads="1"/>
          </p:cNvPicPr>
          <p:nvPr/>
        </p:nvPicPr>
        <p:blipFill>
          <a:blip r:embed="rId9" cstate="print"/>
          <a:srcRect/>
          <a:stretch>
            <a:fillRect/>
          </a:stretch>
        </p:blipFill>
        <p:spPr bwMode="auto">
          <a:xfrm>
            <a:off x="367481" y="5581418"/>
            <a:ext cx="3511206" cy="1239712"/>
          </a:xfrm>
          <a:prstGeom prst="rect">
            <a:avLst/>
          </a:prstGeom>
          <a:noFill/>
          <a:ln w="9525">
            <a:noFill/>
            <a:miter lim="800000"/>
            <a:headEnd/>
            <a:tailEnd/>
          </a:ln>
          <a:effectLst/>
        </p:spPr>
      </p:pic>
      <p:grpSp>
        <p:nvGrpSpPr>
          <p:cNvPr id="14" name="Group 13"/>
          <p:cNvGrpSpPr>
            <a:grpSpLocks noChangeAspect="1"/>
          </p:cNvGrpSpPr>
          <p:nvPr/>
        </p:nvGrpSpPr>
        <p:grpSpPr>
          <a:xfrm>
            <a:off x="4074840" y="5655158"/>
            <a:ext cx="3799626" cy="607032"/>
            <a:chOff x="164371" y="4567450"/>
            <a:chExt cx="4544047" cy="725961"/>
          </a:xfrm>
        </p:grpSpPr>
        <p:pic>
          <p:nvPicPr>
            <p:cNvPr id="15" name="Picture 2"/>
            <p:cNvPicPr>
              <a:picLocks noChangeAspect="1" noChangeArrowheads="1"/>
            </p:cNvPicPr>
            <p:nvPr/>
          </p:nvPicPr>
          <p:blipFill rotWithShape="1">
            <a:blip r:embed="rId10" cstate="print"/>
            <a:srcRect r="71872" b="64057"/>
            <a:stretch/>
          </p:blipFill>
          <p:spPr bwMode="auto">
            <a:xfrm>
              <a:off x="164371" y="4567450"/>
              <a:ext cx="1448530" cy="245850"/>
            </a:xfrm>
            <a:prstGeom prst="rect">
              <a:avLst/>
            </a:prstGeom>
            <a:noFill/>
            <a:ln w="9525">
              <a:noFill/>
              <a:miter lim="800000"/>
              <a:headEnd/>
              <a:tailEnd/>
            </a:ln>
            <a:effectLst/>
          </p:spPr>
        </p:pic>
        <p:pic>
          <p:nvPicPr>
            <p:cNvPr id="16" name="Picture 2"/>
            <p:cNvPicPr>
              <a:picLocks noChangeAspect="1" noChangeArrowheads="1"/>
            </p:cNvPicPr>
            <p:nvPr/>
          </p:nvPicPr>
          <p:blipFill rotWithShape="1">
            <a:blip r:embed="rId10" cstate="print"/>
            <a:srcRect l="11764" t="34814"/>
            <a:stretch/>
          </p:blipFill>
          <p:spPr bwMode="auto">
            <a:xfrm>
              <a:off x="164371" y="4847536"/>
              <a:ext cx="4544047" cy="445875"/>
            </a:xfrm>
            <a:prstGeom prst="rect">
              <a:avLst/>
            </a:prstGeom>
            <a:noFill/>
            <a:ln w="9525">
              <a:noFill/>
              <a:miter lim="800000"/>
              <a:headEnd/>
              <a:tailEnd/>
            </a:ln>
            <a:effectLst/>
          </p:spPr>
        </p:pic>
      </p:grpSp>
    </p:spTree>
    <p:extLst>
      <p:ext uri="{BB962C8B-B14F-4D97-AF65-F5344CB8AC3E}">
        <p14:creationId xmlns:p14="http://schemas.microsoft.com/office/powerpoint/2010/main" val="17848243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01125" y="3820792"/>
            <a:ext cx="4904150" cy="648072"/>
          </a:xfrm>
        </p:spPr>
        <p:txBody>
          <a:bodyPr>
            <a:noAutofit/>
          </a:bodyPr>
          <a:lstStyle/>
          <a:p>
            <a:pPr marL="0" indent="0">
              <a:buNone/>
            </a:pPr>
            <a:r>
              <a:rPr lang="en-GB" sz="1400" dirty="0" smtClean="0"/>
              <a:t>Aboveground Biomass and Uncertainty maps at 25m spatial resolution for the reference year 2010 for the regional sites of </a:t>
            </a:r>
            <a:r>
              <a:rPr lang="en-GB" sz="1400" dirty="0"/>
              <a:t>Central </a:t>
            </a:r>
            <a:r>
              <a:rPr lang="en-GB" sz="1400" dirty="0" smtClean="0"/>
              <a:t>Mexico and the Yucatan peninsula</a:t>
            </a:r>
            <a:endParaRPr lang="en-GB" sz="1400" dirty="0"/>
          </a:p>
        </p:txBody>
      </p:sp>
      <p:sp>
        <p:nvSpPr>
          <p:cNvPr id="9" name="Slide Number Placeholder 8"/>
          <p:cNvSpPr>
            <a:spLocks noGrp="1"/>
          </p:cNvSpPr>
          <p:nvPr>
            <p:ph type="sldNum" sz="quarter" idx="12"/>
          </p:nvPr>
        </p:nvSpPr>
        <p:spPr/>
        <p:txBody>
          <a:bodyPr/>
          <a:lstStyle/>
          <a:p>
            <a:pPr algn="r"/>
            <a:fld id="{D315FCE7-501E-BF4A-B711-43FA7FBAFB73}" type="slidenum">
              <a:rPr lang="en-US" smtClean="0"/>
              <a:pPr algn="r"/>
              <a:t>7</a:t>
            </a:fld>
            <a:endParaRPr lang="en-US" dirty="0"/>
          </a:p>
        </p:txBody>
      </p:sp>
      <p:grpSp>
        <p:nvGrpSpPr>
          <p:cNvPr id="19" name="Group 18"/>
          <p:cNvGrpSpPr>
            <a:grpSpLocks noChangeAspect="1"/>
          </p:cNvGrpSpPr>
          <p:nvPr/>
        </p:nvGrpSpPr>
        <p:grpSpPr>
          <a:xfrm>
            <a:off x="210315" y="138474"/>
            <a:ext cx="3846151" cy="4326310"/>
            <a:chOff x="251520" y="1599614"/>
            <a:chExt cx="3719835" cy="4184226"/>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698" t="11550" r="3973" b="15033"/>
            <a:stretch/>
          </p:blipFill>
          <p:spPr>
            <a:xfrm>
              <a:off x="251520" y="1599614"/>
              <a:ext cx="3719835" cy="4184226"/>
            </a:xfrm>
            <a:prstGeom prst="rect">
              <a:avLst/>
            </a:prstGeom>
          </p:spPr>
        </p:pic>
        <p:sp>
          <p:nvSpPr>
            <p:cNvPr id="12" name="Rectangle 11"/>
            <p:cNvSpPr/>
            <p:nvPr/>
          </p:nvSpPr>
          <p:spPr>
            <a:xfrm>
              <a:off x="749575" y="2005013"/>
              <a:ext cx="83864" cy="8593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p:cNvGrpSpPr>
            <a:grpSpLocks noChangeAspect="1"/>
          </p:cNvGrpSpPr>
          <p:nvPr/>
        </p:nvGrpSpPr>
        <p:grpSpPr>
          <a:xfrm>
            <a:off x="4101125" y="133262"/>
            <a:ext cx="4904150" cy="3633196"/>
            <a:chOff x="3972565" y="1593264"/>
            <a:chExt cx="4991923" cy="3698222"/>
          </a:xfrm>
        </p:grpSpPr>
        <p:pic>
          <p:nvPicPr>
            <p:cNvPr id="15" name="Picture 14"/>
            <p:cNvPicPr>
              <a:picLocks noChangeAspect="1"/>
            </p:cNvPicPr>
            <p:nvPr/>
          </p:nvPicPr>
          <p:blipFill>
            <a:blip r:embed="rId3"/>
            <a:stretch>
              <a:fillRect/>
            </a:stretch>
          </p:blipFill>
          <p:spPr>
            <a:xfrm>
              <a:off x="3972565" y="1593264"/>
              <a:ext cx="4991923" cy="3698222"/>
            </a:xfrm>
            <a:prstGeom prst="rect">
              <a:avLst/>
            </a:prstGeom>
          </p:spPr>
        </p:pic>
        <p:pic>
          <p:nvPicPr>
            <p:cNvPr id="3" name="Picture 2"/>
            <p:cNvPicPr>
              <a:picLocks noChangeAspect="1"/>
            </p:cNvPicPr>
            <p:nvPr/>
          </p:nvPicPr>
          <p:blipFill>
            <a:blip r:embed="rId4"/>
            <a:stretch>
              <a:fillRect/>
            </a:stretch>
          </p:blipFill>
          <p:spPr>
            <a:xfrm>
              <a:off x="4557713" y="1916832"/>
              <a:ext cx="1176980" cy="869942"/>
            </a:xfrm>
            <a:prstGeom prst="rect">
              <a:avLst/>
            </a:prstGeom>
          </p:spPr>
        </p:pic>
        <p:grpSp>
          <p:nvGrpSpPr>
            <p:cNvPr id="4" name="Group 3"/>
            <p:cNvGrpSpPr/>
            <p:nvPr/>
          </p:nvGrpSpPr>
          <p:grpSpPr>
            <a:xfrm>
              <a:off x="4543897" y="2780928"/>
              <a:ext cx="883803" cy="549760"/>
              <a:chOff x="4624301" y="2807232"/>
              <a:chExt cx="1101522" cy="693776"/>
            </a:xfrm>
          </p:grpSpPr>
          <p:pic>
            <p:nvPicPr>
              <p:cNvPr id="18" name="Picture 17"/>
              <p:cNvPicPr>
                <a:picLocks noChangeAspect="1"/>
              </p:cNvPicPr>
              <p:nvPr/>
            </p:nvPicPr>
            <p:blipFill rotWithShape="1">
              <a:blip r:embed="rId3"/>
              <a:srcRect l="13926" t="8712" r="65829" b="74078"/>
              <a:stretch/>
            </p:blipFill>
            <p:spPr>
              <a:xfrm>
                <a:off x="4624301" y="2807232"/>
                <a:ext cx="1101522" cy="693776"/>
              </a:xfrm>
              <a:prstGeom prst="rect">
                <a:avLst/>
              </a:prstGeom>
              <a:noFill/>
              <a:ln>
                <a:noFill/>
              </a:ln>
            </p:spPr>
          </p:pic>
          <p:sp>
            <p:nvSpPr>
              <p:cNvPr id="23" name="Rectangle 22"/>
              <p:cNvSpPr/>
              <p:nvPr/>
            </p:nvSpPr>
            <p:spPr>
              <a:xfrm>
                <a:off x="5174455" y="3199468"/>
                <a:ext cx="95251" cy="7237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6" name="Picture 15"/>
          <p:cNvPicPr>
            <a:picLocks noChangeAspect="1"/>
          </p:cNvPicPr>
          <p:nvPr/>
        </p:nvPicPr>
        <p:blipFill>
          <a:blip r:embed="rId5"/>
          <a:stretch>
            <a:fillRect/>
          </a:stretch>
        </p:blipFill>
        <p:spPr>
          <a:xfrm>
            <a:off x="7052788" y="4869831"/>
            <a:ext cx="1952487" cy="1437807"/>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276" y="4704937"/>
            <a:ext cx="2242819" cy="2038925"/>
          </a:xfrm>
          <a:prstGeom prst="rect">
            <a:avLst/>
          </a:prstGeom>
          <a:noFill/>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3196" y="4704937"/>
            <a:ext cx="2242819" cy="2038925"/>
          </a:xfrm>
          <a:prstGeom prst="rect">
            <a:avLst/>
          </a:prstGeom>
          <a:noFill/>
        </p:spPr>
      </p:pic>
      <p:pic>
        <p:nvPicPr>
          <p:cNvPr id="22" name="Content Placeholder 5"/>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6953" y="4714786"/>
            <a:ext cx="2313459" cy="2037600"/>
          </a:xfrm>
          <a:prstGeom prst="rect">
            <a:avLst/>
          </a:prstGeom>
          <a:noFill/>
          <a:ln>
            <a:noFill/>
          </a:ln>
        </p:spPr>
      </p:pic>
      <p:pic>
        <p:nvPicPr>
          <p:cNvPr id="25" name="Grafik 9"/>
          <p:cNvPicPr>
            <a:picLocks noChangeAspect="1"/>
          </p:cNvPicPr>
          <p:nvPr/>
        </p:nvPicPr>
        <p:blipFill rotWithShape="1">
          <a:blip r:embed="rId9">
            <a:extLst>
              <a:ext uri="{28A0092B-C50C-407E-A947-70E740481C1C}">
                <a14:useLocalDpi xmlns:a14="http://schemas.microsoft.com/office/drawing/2010/main"/>
              </a:ext>
            </a:extLst>
          </a:blip>
          <a:srcRect l="930" r="1"/>
          <a:stretch/>
        </p:blipFill>
        <p:spPr>
          <a:xfrm>
            <a:off x="8174868" y="4517576"/>
            <a:ext cx="692014" cy="273774"/>
          </a:xfrm>
          <a:prstGeom prst="rect">
            <a:avLst/>
          </a:prstGeom>
          <a:solidFill>
            <a:srgbClr val="FFFFFF"/>
          </a:solidFill>
        </p:spPr>
      </p:pic>
    </p:spTree>
    <p:extLst>
      <p:ext uri="{BB962C8B-B14F-4D97-AF65-F5344CB8AC3E}">
        <p14:creationId xmlns:p14="http://schemas.microsoft.com/office/powerpoint/2010/main" val="1546745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Biomass change</a:t>
            </a:r>
            <a:endParaRPr lang="en-GB" dirty="0"/>
          </a:p>
        </p:txBody>
      </p:sp>
      <p:sp>
        <p:nvSpPr>
          <p:cNvPr id="4" name="Slide Number Placeholder 3"/>
          <p:cNvSpPr>
            <a:spLocks noGrp="1"/>
          </p:cNvSpPr>
          <p:nvPr>
            <p:ph type="sldNum" idx="12"/>
          </p:nvPr>
        </p:nvSpPr>
        <p:spPr/>
        <p:txBody>
          <a:body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8</a:t>
            </a:fld>
            <a:endParaRPr lang="en-GB">
              <a:solidFill>
                <a:srgbClr val="027A9A"/>
              </a:solidFill>
              <a:latin typeface="Calibri"/>
              <a:ea typeface="Calibri"/>
              <a:cs typeface="Calibri"/>
              <a:sym typeface="Calibri"/>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5582" y="1724308"/>
            <a:ext cx="2737075" cy="1967763"/>
          </a:xfrm>
          <a:prstGeom prst="rect">
            <a:avLst/>
          </a:prstGeom>
          <a:ln>
            <a:solidFill>
              <a:schemeClr val="tx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507" y="1724309"/>
            <a:ext cx="2737075" cy="1967763"/>
          </a:xfrm>
          <a:prstGeom prst="rect">
            <a:avLst/>
          </a:prstGeom>
          <a:ln>
            <a:solidFill>
              <a:schemeClr val="tx1"/>
            </a:solidFill>
          </a:ln>
        </p:spPr>
      </p:pic>
      <p:sp>
        <p:nvSpPr>
          <p:cNvPr id="7" name="TextBox 6"/>
          <p:cNvSpPr txBox="1"/>
          <p:nvPr/>
        </p:nvSpPr>
        <p:spPr>
          <a:xfrm>
            <a:off x="368508" y="2010526"/>
            <a:ext cx="834280" cy="307777"/>
          </a:xfrm>
          <a:prstGeom prst="rect">
            <a:avLst/>
          </a:prstGeom>
          <a:noFill/>
        </p:spPr>
        <p:txBody>
          <a:bodyPr wrap="square" rtlCol="0">
            <a:spAutoFit/>
          </a:bodyPr>
          <a:lstStyle/>
          <a:p>
            <a:r>
              <a:rPr lang="en-GB" dirty="0" smtClean="0"/>
              <a:t>2005/07</a:t>
            </a:r>
            <a:endParaRPr lang="en-GB" dirty="0"/>
          </a:p>
        </p:txBody>
      </p:sp>
      <p:sp>
        <p:nvSpPr>
          <p:cNvPr id="8" name="TextBox 7"/>
          <p:cNvSpPr txBox="1"/>
          <p:nvPr/>
        </p:nvSpPr>
        <p:spPr>
          <a:xfrm>
            <a:off x="3105582" y="2006461"/>
            <a:ext cx="634379" cy="307777"/>
          </a:xfrm>
          <a:prstGeom prst="rect">
            <a:avLst/>
          </a:prstGeom>
          <a:noFill/>
        </p:spPr>
        <p:txBody>
          <a:bodyPr wrap="square" rtlCol="0">
            <a:spAutoFit/>
          </a:bodyPr>
          <a:lstStyle/>
          <a:p>
            <a:r>
              <a:rPr lang="en-GB" dirty="0" smtClean="0"/>
              <a:t>2010</a:t>
            </a:r>
            <a:endParaRPr lang="en-GB" dirty="0"/>
          </a:p>
        </p:txBody>
      </p:sp>
      <p:grpSp>
        <p:nvGrpSpPr>
          <p:cNvPr id="9" name="Group 8"/>
          <p:cNvGrpSpPr>
            <a:grpSpLocks noChangeAspect="1"/>
          </p:cNvGrpSpPr>
          <p:nvPr/>
        </p:nvGrpSpPr>
        <p:grpSpPr>
          <a:xfrm>
            <a:off x="5992532" y="2994961"/>
            <a:ext cx="2974486" cy="2147938"/>
            <a:chOff x="356433" y="2038225"/>
            <a:chExt cx="4686718" cy="3384376"/>
          </a:xfrm>
        </p:grpSpPr>
        <p:pic>
          <p:nvPicPr>
            <p:cNvPr id="10" name="Picture 9"/>
            <p:cNvPicPr>
              <a:picLocks noChangeAspect="1"/>
            </p:cNvPicPr>
            <p:nvPr/>
          </p:nvPicPr>
          <p:blipFill>
            <a:blip r:embed="rId4"/>
            <a:stretch>
              <a:fillRect/>
            </a:stretch>
          </p:blipFill>
          <p:spPr>
            <a:xfrm>
              <a:off x="356433" y="2038225"/>
              <a:ext cx="4686718" cy="3384376"/>
            </a:xfrm>
            <a:prstGeom prst="rect">
              <a:avLst/>
            </a:prstGeom>
          </p:spPr>
        </p:pic>
        <p:cxnSp>
          <p:nvCxnSpPr>
            <p:cNvPr id="11" name="Straight Connector 10"/>
            <p:cNvCxnSpPr/>
            <p:nvPr/>
          </p:nvCxnSpPr>
          <p:spPr>
            <a:xfrm flipV="1">
              <a:off x="739913" y="2208696"/>
              <a:ext cx="3792330" cy="2864678"/>
            </a:xfrm>
            <a:prstGeom prst="line">
              <a:avLst/>
            </a:prstGeom>
            <a:ln>
              <a:prstDash val="lgDash"/>
            </a:ln>
          </p:spPr>
          <p:style>
            <a:lnRef idx="1">
              <a:schemeClr val="dk1"/>
            </a:lnRef>
            <a:fillRef idx="0">
              <a:schemeClr val="dk1"/>
            </a:fillRef>
            <a:effectRef idx="0">
              <a:schemeClr val="dk1"/>
            </a:effectRef>
            <a:fontRef idx="minor">
              <a:schemeClr val="tx1"/>
            </a:fontRef>
          </p:style>
        </p:cxnSp>
      </p:grpSp>
      <p:pic>
        <p:nvPicPr>
          <p:cNvPr id="23" name="Picture 22"/>
          <p:cNvPicPr>
            <a:picLocks noChangeAspect="1"/>
          </p:cNvPicPr>
          <p:nvPr/>
        </p:nvPicPr>
        <p:blipFill>
          <a:blip r:embed="rId5"/>
          <a:stretch>
            <a:fillRect/>
          </a:stretch>
        </p:blipFill>
        <p:spPr>
          <a:xfrm>
            <a:off x="368508" y="3734844"/>
            <a:ext cx="5474149" cy="2846877"/>
          </a:xfrm>
          <a:prstGeom prst="rect">
            <a:avLst/>
          </a:prstGeom>
        </p:spPr>
      </p:pic>
      <p:sp>
        <p:nvSpPr>
          <p:cNvPr id="24" name="TextBox 23"/>
          <p:cNvSpPr txBox="1"/>
          <p:nvPr/>
        </p:nvSpPr>
        <p:spPr>
          <a:xfrm>
            <a:off x="5955662" y="6102745"/>
            <a:ext cx="2670431" cy="523220"/>
          </a:xfrm>
          <a:prstGeom prst="rect">
            <a:avLst/>
          </a:prstGeom>
          <a:noFill/>
        </p:spPr>
        <p:txBody>
          <a:bodyPr wrap="square" rtlCol="0">
            <a:spAutoFit/>
          </a:bodyPr>
          <a:lstStyle/>
          <a:p>
            <a:r>
              <a:rPr lang="en-GB" sz="1400" dirty="0" smtClean="0"/>
              <a:t>Bright Red: Hansen </a:t>
            </a:r>
            <a:r>
              <a:rPr lang="en-GB" sz="1400" i="1" dirty="0" smtClean="0"/>
              <a:t>et al</a:t>
            </a:r>
            <a:r>
              <a:rPr lang="en-GB" sz="1400" dirty="0" smtClean="0"/>
              <a:t>, (2013) 2005-2010 forest loss</a:t>
            </a:r>
            <a:endParaRPr lang="en-GB" sz="1400" dirty="0"/>
          </a:p>
        </p:txBody>
      </p:sp>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60672" t="85897" r="4872" b="1219"/>
          <a:stretch/>
        </p:blipFill>
        <p:spPr>
          <a:xfrm>
            <a:off x="5955662" y="5403878"/>
            <a:ext cx="2640164" cy="698867"/>
          </a:xfrm>
          <a:prstGeom prst="rect">
            <a:avLst/>
          </a:prstGeom>
        </p:spPr>
      </p:pic>
      <p:sp>
        <p:nvSpPr>
          <p:cNvPr id="26" name="TextBox 25"/>
          <p:cNvSpPr txBox="1"/>
          <p:nvPr/>
        </p:nvSpPr>
        <p:spPr>
          <a:xfrm>
            <a:off x="1301260" y="5115825"/>
            <a:ext cx="869396" cy="307777"/>
          </a:xfrm>
          <a:prstGeom prst="rect">
            <a:avLst/>
          </a:prstGeom>
          <a:noFill/>
        </p:spPr>
        <p:txBody>
          <a:bodyPr wrap="square" rtlCol="0">
            <a:spAutoFit/>
          </a:bodyPr>
          <a:lstStyle/>
          <a:p>
            <a:pPr algn="r"/>
            <a:r>
              <a:rPr lang="en-GB" dirty="0" smtClean="0"/>
              <a:t>2005/07</a:t>
            </a:r>
            <a:endParaRPr lang="en-GB" dirty="0"/>
          </a:p>
        </p:txBody>
      </p:sp>
      <p:sp>
        <p:nvSpPr>
          <p:cNvPr id="27" name="TextBox 26"/>
          <p:cNvSpPr txBox="1"/>
          <p:nvPr/>
        </p:nvSpPr>
        <p:spPr>
          <a:xfrm>
            <a:off x="3422771" y="5120966"/>
            <a:ext cx="634379" cy="307777"/>
          </a:xfrm>
          <a:prstGeom prst="rect">
            <a:avLst/>
          </a:prstGeom>
          <a:noFill/>
        </p:spPr>
        <p:txBody>
          <a:bodyPr wrap="square" rtlCol="0">
            <a:spAutoFit/>
          </a:bodyPr>
          <a:lstStyle/>
          <a:p>
            <a:r>
              <a:rPr lang="en-GB" dirty="0" smtClean="0"/>
              <a:t>2010</a:t>
            </a:r>
            <a:endParaRPr lang="en-GB" dirty="0"/>
          </a:p>
        </p:txBody>
      </p:sp>
      <p:grpSp>
        <p:nvGrpSpPr>
          <p:cNvPr id="28" name="Group 27"/>
          <p:cNvGrpSpPr>
            <a:grpSpLocks noChangeAspect="1"/>
          </p:cNvGrpSpPr>
          <p:nvPr/>
        </p:nvGrpSpPr>
        <p:grpSpPr>
          <a:xfrm>
            <a:off x="5896670" y="1792141"/>
            <a:ext cx="1565606" cy="1038963"/>
            <a:chOff x="5233400" y="1412776"/>
            <a:chExt cx="3462528" cy="2297793"/>
          </a:xfrm>
        </p:grpSpPr>
        <p:pic>
          <p:nvPicPr>
            <p:cNvPr id="29" name="Picture 28"/>
            <p:cNvPicPr>
              <a:picLocks noChangeAspect="1"/>
            </p:cNvPicPr>
            <p:nvPr/>
          </p:nvPicPr>
          <p:blipFill rotWithShape="1">
            <a:blip r:embed="rId7"/>
            <a:srcRect l="47670" t="26854" r="33397" b="49951"/>
            <a:stretch/>
          </p:blipFill>
          <p:spPr>
            <a:xfrm>
              <a:off x="5233400" y="1412776"/>
              <a:ext cx="3462528" cy="2297793"/>
            </a:xfrm>
            <a:prstGeom prst="rect">
              <a:avLst/>
            </a:prstGeom>
          </p:spPr>
        </p:pic>
        <p:sp>
          <p:nvSpPr>
            <p:cNvPr id="30" name="TextBox 29"/>
            <p:cNvSpPr txBox="1"/>
            <p:nvPr/>
          </p:nvSpPr>
          <p:spPr>
            <a:xfrm>
              <a:off x="6685396" y="1484784"/>
              <a:ext cx="1991061" cy="680686"/>
            </a:xfrm>
            <a:prstGeom prst="rect">
              <a:avLst/>
            </a:prstGeom>
            <a:noFill/>
          </p:spPr>
          <p:txBody>
            <a:bodyPr wrap="square" rtlCol="0">
              <a:spAutoFit/>
            </a:bodyPr>
            <a:lstStyle/>
            <a:p>
              <a:pPr algn="r"/>
              <a:r>
                <a:rPr lang="en-GB" dirty="0" smtClean="0"/>
                <a:t>2005/07</a:t>
              </a:r>
              <a:endParaRPr lang="en-GB" dirty="0"/>
            </a:p>
          </p:txBody>
        </p:sp>
      </p:grpSp>
      <p:grpSp>
        <p:nvGrpSpPr>
          <p:cNvPr id="31" name="Group 30"/>
          <p:cNvGrpSpPr>
            <a:grpSpLocks noChangeAspect="1"/>
          </p:cNvGrpSpPr>
          <p:nvPr/>
        </p:nvGrpSpPr>
        <p:grpSpPr>
          <a:xfrm>
            <a:off x="7491494" y="1784245"/>
            <a:ext cx="1593514" cy="1054755"/>
            <a:chOff x="5202539" y="3717032"/>
            <a:chExt cx="3524250" cy="2332719"/>
          </a:xfrm>
        </p:grpSpPr>
        <p:pic>
          <p:nvPicPr>
            <p:cNvPr id="32" name="Picture 31"/>
            <p:cNvPicPr>
              <a:picLocks noChangeAspect="1"/>
            </p:cNvPicPr>
            <p:nvPr/>
          </p:nvPicPr>
          <p:blipFill rotWithShape="1">
            <a:blip r:embed="rId8"/>
            <a:srcRect l="48646" t="29076" r="32083" b="47511"/>
            <a:stretch/>
          </p:blipFill>
          <p:spPr>
            <a:xfrm>
              <a:off x="5202539" y="3730413"/>
              <a:ext cx="3524250" cy="2319338"/>
            </a:xfrm>
            <a:prstGeom prst="rect">
              <a:avLst/>
            </a:prstGeom>
          </p:spPr>
        </p:pic>
        <p:sp>
          <p:nvSpPr>
            <p:cNvPr id="33" name="TextBox 32"/>
            <p:cNvSpPr txBox="1"/>
            <p:nvPr/>
          </p:nvSpPr>
          <p:spPr>
            <a:xfrm>
              <a:off x="7144820" y="3796493"/>
              <a:ext cx="1531636" cy="680686"/>
            </a:xfrm>
            <a:prstGeom prst="rect">
              <a:avLst/>
            </a:prstGeom>
            <a:noFill/>
          </p:spPr>
          <p:txBody>
            <a:bodyPr wrap="square" rtlCol="0">
              <a:spAutoFit/>
            </a:bodyPr>
            <a:lstStyle/>
            <a:p>
              <a:pPr algn="ctr"/>
              <a:r>
                <a:rPr lang="en-GB" dirty="0" smtClean="0"/>
                <a:t>2010</a:t>
              </a:r>
              <a:endParaRPr lang="en-GB" dirty="0"/>
            </a:p>
          </p:txBody>
        </p:sp>
        <p:sp>
          <p:nvSpPr>
            <p:cNvPr id="34" name="Rectangle 33"/>
            <p:cNvSpPr/>
            <p:nvPr/>
          </p:nvSpPr>
          <p:spPr>
            <a:xfrm>
              <a:off x="5220072" y="3717032"/>
              <a:ext cx="216024" cy="3600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5" name="Grafik 9"/>
          <p:cNvPicPr>
            <a:picLocks noChangeAspect="1"/>
          </p:cNvPicPr>
          <p:nvPr/>
        </p:nvPicPr>
        <p:blipFill rotWithShape="1">
          <a:blip r:embed="rId9">
            <a:extLst>
              <a:ext uri="{28A0092B-C50C-407E-A947-70E740481C1C}">
                <a14:useLocalDpi xmlns:a14="http://schemas.microsoft.com/office/drawing/2010/main"/>
              </a:ext>
            </a:extLst>
          </a:blip>
          <a:srcRect l="930" r="1"/>
          <a:stretch/>
        </p:blipFill>
        <p:spPr>
          <a:xfrm>
            <a:off x="3789574" y="71565"/>
            <a:ext cx="1564851" cy="619084"/>
          </a:xfrm>
          <a:prstGeom prst="rect">
            <a:avLst/>
          </a:prstGeom>
          <a:solidFill>
            <a:srgbClr val="FFFFFF"/>
          </a:solidFill>
        </p:spPr>
      </p:pic>
    </p:spTree>
    <p:extLst>
      <p:ext uri="{BB962C8B-B14F-4D97-AF65-F5344CB8AC3E}">
        <p14:creationId xmlns:p14="http://schemas.microsoft.com/office/powerpoint/2010/main" val="2318607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On-going project: REDD</a:t>
            </a:r>
            <a:r>
              <a:rPr lang="en-GB" sz="2800" dirty="0"/>
              <a:t>+ Monitoring Services with Satellite Earth Observation - Community Forest Monitoring Pilot</a:t>
            </a:r>
          </a:p>
        </p:txBody>
      </p:sp>
      <p:sp>
        <p:nvSpPr>
          <p:cNvPr id="27" name="Text Placeholder 26"/>
          <p:cNvSpPr>
            <a:spLocks noGrp="1"/>
          </p:cNvSpPr>
          <p:nvPr>
            <p:ph type="body" idx="1"/>
          </p:nvPr>
        </p:nvSpPr>
        <p:spPr>
          <a:xfrm>
            <a:off x="457200" y="2517006"/>
            <a:ext cx="8229600" cy="3875556"/>
          </a:xfrm>
        </p:spPr>
        <p:txBody>
          <a:bodyPr/>
          <a:lstStyle/>
          <a:p>
            <a:r>
              <a:rPr lang="en-GB" sz="2000" dirty="0"/>
              <a:t>Kenya’s economy is losing US$ 68 million annually from deforestation and aims to achieve afforestation to 10% forest cover by 2030.</a:t>
            </a:r>
          </a:p>
          <a:p>
            <a:r>
              <a:rPr lang="en-GB" sz="2000" dirty="0"/>
              <a:t>To protect forest resources, capacity is needed for timely deforestation </a:t>
            </a:r>
            <a:r>
              <a:rPr lang="en-GB" sz="2000" dirty="0" smtClean="0"/>
              <a:t>monitoring</a:t>
            </a:r>
            <a:endParaRPr lang="en-GB" sz="2000" dirty="0"/>
          </a:p>
          <a:p>
            <a:r>
              <a:rPr lang="en-GB" sz="2000" dirty="0" smtClean="0"/>
              <a:t>360</a:t>
            </a:r>
            <a:r>
              <a:rPr lang="en-GB" sz="2000" dirty="0" smtClean="0">
                <a:sym typeface="Symbol"/>
              </a:rPr>
              <a:t></a:t>
            </a:r>
            <a:r>
              <a:rPr lang="en-GB" sz="2000" dirty="0" smtClean="0"/>
              <a:t> </a:t>
            </a:r>
            <a:r>
              <a:rPr lang="en-GB" sz="2000" dirty="0"/>
              <a:t>communication: Users have to be able to add photos, text annotation, feedback on validation and other local information to the deforestation </a:t>
            </a:r>
            <a:r>
              <a:rPr lang="en-GB" sz="2000" dirty="0" smtClean="0"/>
              <a:t>alerts</a:t>
            </a:r>
            <a:endParaRPr lang="en-GB" sz="2000" dirty="0"/>
          </a:p>
          <a:p>
            <a:r>
              <a:rPr lang="en-GB" sz="2000" dirty="0"/>
              <a:t>The Sentinel-1&amp;2 and Landsat data (in future potentially also </a:t>
            </a:r>
            <a:r>
              <a:rPr lang="en-GB" sz="2000" dirty="0" err="1"/>
              <a:t>NovaSAR</a:t>
            </a:r>
            <a:r>
              <a:rPr lang="en-GB" sz="2000" dirty="0"/>
              <a:t>-S) enable much more frequent event </a:t>
            </a:r>
            <a:r>
              <a:rPr lang="en-GB" sz="2000" dirty="0" smtClean="0"/>
              <a:t>detection</a:t>
            </a:r>
            <a:endParaRPr lang="en-GB" sz="2000" dirty="0"/>
          </a:p>
          <a:p>
            <a:r>
              <a:rPr lang="en-GB" sz="2000" dirty="0"/>
              <a:t>The edge of our product is the customisable mobile app combined with satellite-derived and user-entered </a:t>
            </a:r>
            <a:r>
              <a:rPr lang="en-GB" sz="2000" dirty="0" smtClean="0"/>
              <a:t>information</a:t>
            </a:r>
            <a:endParaRPr lang="en-GB" sz="2000" dirty="0"/>
          </a:p>
        </p:txBody>
      </p:sp>
      <p:sp>
        <p:nvSpPr>
          <p:cNvPr id="4" name="Slide Number Placeholder 3"/>
          <p:cNvSpPr>
            <a:spLocks noGrp="1"/>
          </p:cNvSpPr>
          <p:nvPr>
            <p:ph type="sldNum" idx="12"/>
          </p:nvPr>
        </p:nvSpPr>
        <p:spPr/>
        <p:txBody>
          <a:bodyPr/>
          <a:lstStyle/>
          <a:p>
            <a:pPr>
              <a:buSzPct val="25000"/>
            </a:pPr>
            <a:fld id="{00000000-1234-1234-1234-123412341234}" type="slidenum">
              <a:rPr lang="en-GB" smtClean="0">
                <a:solidFill>
                  <a:srgbClr val="027A9A"/>
                </a:solidFill>
                <a:latin typeface="Calibri"/>
                <a:ea typeface="Calibri"/>
                <a:cs typeface="Calibri"/>
                <a:sym typeface="Calibri"/>
              </a:rPr>
              <a:pPr>
                <a:buSzPct val="25000"/>
              </a:pPr>
              <a:t>9</a:t>
            </a:fld>
            <a:endParaRPr lang="en-GB">
              <a:solidFill>
                <a:srgbClr val="027A9A"/>
              </a:solidFill>
              <a:latin typeface="Calibri"/>
              <a:ea typeface="Calibri"/>
              <a:cs typeface="Calibri"/>
              <a:sym typeface="Calibri"/>
            </a:endParaRPr>
          </a:p>
        </p:txBody>
      </p:sp>
    </p:spTree>
    <p:extLst>
      <p:ext uri="{BB962C8B-B14F-4D97-AF65-F5344CB8AC3E}">
        <p14:creationId xmlns:p14="http://schemas.microsoft.com/office/powerpoint/2010/main" val="187409271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Custom 4">
      <a:dk1>
        <a:srgbClr val="027A9A"/>
      </a:dk1>
      <a:lt1>
        <a:srgbClr val="BAD9E3"/>
      </a:lt1>
      <a:dk2>
        <a:srgbClr val="000000"/>
      </a:dk2>
      <a:lt2>
        <a:srgbClr val="7F7F7F"/>
      </a:lt2>
      <a:accent1>
        <a:srgbClr val="CD0920"/>
      </a:accent1>
      <a:accent2>
        <a:srgbClr val="005FA0"/>
      </a:accent2>
      <a:accent3>
        <a:srgbClr val="0091AC"/>
      </a:accent3>
      <a:accent4>
        <a:srgbClr val="8EC02F"/>
      </a:accent4>
      <a:accent5>
        <a:srgbClr val="E78E23"/>
      </a:accent5>
      <a:accent6>
        <a:srgbClr val="87A3C3"/>
      </a:accent6>
      <a:hlink>
        <a:srgbClr val="A8D3D7"/>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FCFBE3"/>
      </a:dk1>
      <a:lt1>
        <a:srgbClr val="FFFFFF"/>
      </a:lt1>
      <a:dk2>
        <a:srgbClr val="336699"/>
      </a:dk2>
      <a:lt2>
        <a:srgbClr val="FFFF33"/>
      </a:lt2>
      <a:accent1>
        <a:srgbClr val="FFFF00"/>
      </a:accent1>
      <a:accent2>
        <a:srgbClr val="B5B5B5"/>
      </a:accent2>
      <a:accent3>
        <a:srgbClr val="ADB8CA"/>
      </a:accent3>
      <a:accent4>
        <a:srgbClr val="DADADA"/>
      </a:accent4>
      <a:accent5>
        <a:srgbClr val="FFFFAA"/>
      </a:accent5>
      <a:accent6>
        <a:srgbClr val="A4A4A4"/>
      </a:accent6>
      <a:hlink>
        <a:srgbClr val="00B4F0"/>
      </a:hlink>
      <a:folHlink>
        <a:srgbClr val="FF00AE"/>
      </a:folHlink>
    </a:clrScheme>
    <a:fontScheme name="Office Theme">
      <a:majorFont>
        <a:latin typeface="TUOS Stephenson"/>
        <a:ea typeface=""/>
        <a:cs typeface=""/>
      </a:majorFont>
      <a:minorFont>
        <a:latin typeface="TUOS Blak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201F56"/>
        </a:solidFill>
        <a:ln>
          <a:solidFill>
            <a:srgbClr val="201F56"/>
          </a:solidFill>
        </a:ln>
        <a:extLst/>
      </a:spPr>
      <a:bodyPr lIns="36000" tIns="36000" rIns="36000" bIns="36000"/>
      <a:lstStyle>
        <a:defPPr eaLnBrk="1" hangingPunct="1">
          <a:defRPr sz="1200" b="1" dirty="0">
            <a:ln>
              <a:solidFill>
                <a:srgbClr val="201F56"/>
              </a:solidFill>
            </a:ln>
            <a:solidFill>
              <a:srgbClr val="201F56"/>
            </a:solidFill>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UOS Stephenson" pitchFamily="-65" charset="0"/>
          </a:defRPr>
        </a:defPPr>
      </a:lstStyle>
    </a:lnDef>
  </a:objectDefaults>
  <a:extraClrSchemeLst>
    <a:extraClrScheme>
      <a:clrScheme name="Office Theme 1">
        <a:dk1>
          <a:srgbClr val="2A196F"/>
        </a:dk1>
        <a:lt1>
          <a:srgbClr val="F9FFA2"/>
        </a:lt1>
        <a:dk2>
          <a:srgbClr val="00B3EF"/>
        </a:dk2>
        <a:lt2>
          <a:srgbClr val="FCFBE3"/>
        </a:lt2>
        <a:accent1>
          <a:srgbClr val="FFFF00"/>
        </a:accent1>
        <a:accent2>
          <a:srgbClr val="B5B5B5"/>
        </a:accent2>
        <a:accent3>
          <a:srgbClr val="FBFFCE"/>
        </a:accent3>
        <a:accent4>
          <a:srgbClr val="22145E"/>
        </a:accent4>
        <a:accent5>
          <a:srgbClr val="FFFFAA"/>
        </a:accent5>
        <a:accent6>
          <a:srgbClr val="A4A4A4"/>
        </a:accent6>
        <a:hlink>
          <a:srgbClr val="00B4F0"/>
        </a:hlink>
        <a:folHlink>
          <a:srgbClr val="FF00A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
      <a:dk1>
        <a:srgbClr val="FCFBE3"/>
      </a:dk1>
      <a:lt1>
        <a:srgbClr val="FFFFFF"/>
      </a:lt1>
      <a:dk2>
        <a:srgbClr val="336699"/>
      </a:dk2>
      <a:lt2>
        <a:srgbClr val="FFFF33"/>
      </a:lt2>
      <a:accent1>
        <a:srgbClr val="FFFF00"/>
      </a:accent1>
      <a:accent2>
        <a:srgbClr val="B5B5B5"/>
      </a:accent2>
      <a:accent3>
        <a:srgbClr val="ADB8CA"/>
      </a:accent3>
      <a:accent4>
        <a:srgbClr val="DADADA"/>
      </a:accent4>
      <a:accent5>
        <a:srgbClr val="FFFFAA"/>
      </a:accent5>
      <a:accent6>
        <a:srgbClr val="A4A4A4"/>
      </a:accent6>
      <a:hlink>
        <a:srgbClr val="00B4F0"/>
      </a:hlink>
      <a:folHlink>
        <a:srgbClr val="FF00AE"/>
      </a:folHlink>
    </a:clrScheme>
    <a:fontScheme name="Office Theme">
      <a:majorFont>
        <a:latin typeface="TUOS Stephenson"/>
        <a:ea typeface=""/>
        <a:cs typeface=""/>
      </a:majorFont>
      <a:minorFont>
        <a:latin typeface="TUOS Blak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201F56"/>
        </a:solidFill>
        <a:ln>
          <a:solidFill>
            <a:srgbClr val="201F56"/>
          </a:solidFill>
        </a:ln>
        <a:extLst/>
      </a:spPr>
      <a:bodyPr lIns="36000" tIns="36000" rIns="36000" bIns="36000"/>
      <a:lstStyle>
        <a:defPPr eaLnBrk="1" hangingPunct="1">
          <a:defRPr sz="1200" b="1" dirty="0">
            <a:ln>
              <a:solidFill>
                <a:srgbClr val="201F56"/>
              </a:solidFill>
            </a:ln>
            <a:solidFill>
              <a:srgbClr val="201F56"/>
            </a:solidFill>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UOS Stephenson" pitchFamily="-65" charset="0"/>
          </a:defRPr>
        </a:defPPr>
      </a:lstStyle>
    </a:lnDef>
  </a:objectDefaults>
  <a:extraClrSchemeLst>
    <a:extraClrScheme>
      <a:clrScheme name="Office Theme 1">
        <a:dk1>
          <a:srgbClr val="2A196F"/>
        </a:dk1>
        <a:lt1>
          <a:srgbClr val="F9FFA2"/>
        </a:lt1>
        <a:dk2>
          <a:srgbClr val="00B3EF"/>
        </a:dk2>
        <a:lt2>
          <a:srgbClr val="FCFBE3"/>
        </a:lt2>
        <a:accent1>
          <a:srgbClr val="FFFF00"/>
        </a:accent1>
        <a:accent2>
          <a:srgbClr val="B5B5B5"/>
        </a:accent2>
        <a:accent3>
          <a:srgbClr val="FBFFCE"/>
        </a:accent3>
        <a:accent4>
          <a:srgbClr val="22145E"/>
        </a:accent4>
        <a:accent5>
          <a:srgbClr val="FFFFAA"/>
        </a:accent5>
        <a:accent6>
          <a:srgbClr val="A4A4A4"/>
        </a:accent6>
        <a:hlink>
          <a:srgbClr val="00B4F0"/>
        </a:hlink>
        <a:folHlink>
          <a:srgbClr val="FF00A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DCG10_Session4_UKModeratedDiscussion_v00" id="{E998279D-A547-1647-B1D4-2CE7DF2C216C}" vid="{C7929E21-419F-F448-8A7C-7FDCE85BF807}"/>
    </a:ext>
  </a:ext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FCFBE3"/>
    </a:dk1>
    <a:lt1>
      <a:srgbClr val="FFFFFF"/>
    </a:lt1>
    <a:dk2>
      <a:srgbClr val="996E34"/>
    </a:dk2>
    <a:lt2>
      <a:srgbClr val="FFFF33"/>
    </a:lt2>
    <a:accent1>
      <a:srgbClr val="FFFF00"/>
    </a:accent1>
    <a:accent2>
      <a:srgbClr val="B5B5B5"/>
    </a:accent2>
    <a:accent3>
      <a:srgbClr val="CABAAE"/>
    </a:accent3>
    <a:accent4>
      <a:srgbClr val="DADADA"/>
    </a:accent4>
    <a:accent5>
      <a:srgbClr val="FFFFAA"/>
    </a:accent5>
    <a:accent6>
      <a:srgbClr val="A4A4A4"/>
    </a:accent6>
    <a:hlink>
      <a:srgbClr val="00B4F0"/>
    </a:hlink>
    <a:folHlink>
      <a:srgbClr val="FF00AE"/>
    </a:folHlink>
  </a:clrScheme>
</a:themeOverride>
</file>

<file path=docProps/app.xml><?xml version="1.0" encoding="utf-8"?>
<Properties xmlns="http://schemas.openxmlformats.org/officeDocument/2006/extended-properties" xmlns:vt="http://schemas.openxmlformats.org/officeDocument/2006/docPropsVTypes">
  <Template/>
  <TotalTime>1074</TotalTime>
  <Words>1476</Words>
  <Application>Microsoft Office PowerPoint</Application>
  <PresentationFormat>On-screen Show (4:3)</PresentationFormat>
  <Paragraphs>195</Paragraphs>
  <Slides>23</Slides>
  <Notes>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23</vt:i4>
      </vt:variant>
    </vt:vector>
  </HeadingPairs>
  <TitlesOfParts>
    <vt:vector size="38" baseType="lpstr">
      <vt:lpstr>ＭＳ Ｐゴシック</vt:lpstr>
      <vt:lpstr>ＭＳ Ｐゴシック</vt:lpstr>
      <vt:lpstr>Arial</vt:lpstr>
      <vt:lpstr>Calibri</vt:lpstr>
      <vt:lpstr>Century Gothic</vt:lpstr>
      <vt:lpstr>Symbol</vt:lpstr>
      <vt:lpstr>Times</vt:lpstr>
      <vt:lpstr>Trebuchet MS</vt:lpstr>
      <vt:lpstr>TUOS Blake</vt:lpstr>
      <vt:lpstr>TUOS Stephenson</vt:lpstr>
      <vt:lpstr>Verdana</vt:lpstr>
      <vt:lpstr>1_Office Theme</vt:lpstr>
      <vt:lpstr>Office Theme</vt:lpstr>
      <vt:lpstr>2_Office Theme</vt:lpstr>
      <vt:lpstr>3_Office Theme</vt:lpstr>
      <vt:lpstr>UK Example work on Global Forest</vt:lpstr>
      <vt:lpstr>Pedro Rodriguez-Veiga, Heiko Balzter, Kevin Tansey, Ciaran Robb, Ana Maria Pacheco, Ramesh Ningthoujam </vt:lpstr>
      <vt:lpstr>ESA DUE GlobBiomass</vt:lpstr>
      <vt:lpstr>ESA DUE GlobBiomass</vt:lpstr>
      <vt:lpstr>GlobBiomass Regional Mapping</vt:lpstr>
      <vt:lpstr>Focus: Mexico regional</vt:lpstr>
      <vt:lpstr>PowerPoint Presentation</vt:lpstr>
      <vt:lpstr>Biomass change</vt:lpstr>
      <vt:lpstr>On-going project: REDD+ Monitoring Services with Satellite Earth Observation - Community Forest Monitoring Pilot</vt:lpstr>
      <vt:lpstr>PowerPoint Presentation</vt:lpstr>
      <vt:lpstr>Initial results</vt:lpstr>
      <vt:lpstr>Initial results</vt:lpstr>
      <vt:lpstr>EODIP Project: Sentinel-1 C derived Forest Cover Map</vt:lpstr>
      <vt:lpstr>Measuring Forest Degradation in Colombia</vt:lpstr>
      <vt:lpstr>Thanks</vt:lpstr>
      <vt:lpstr>PowerPoint Presentation</vt:lpstr>
      <vt:lpstr>PowerPoint Presentation</vt:lpstr>
      <vt:lpstr>Forest Monitoring from Earth Observation:  Examples from Aberystwyth University </vt:lpstr>
      <vt:lpstr>Carnahan Classification Based  on Height and Cover</vt:lpstr>
      <vt:lpstr>Mapping Forest Growth Stages</vt:lpstr>
      <vt:lpstr>Global Mangrove Watch</vt:lpstr>
      <vt:lpstr>Forest Regrowth Biomass: Amazon</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Pedro Rodriguez-Veiga, Ciaran Robb, Claire Burwell, Heiko Balzter  with Ambio, Carbomap, EcoLogic, ECOSUR, Ecometrica, Iakira, INPE, University of Edinburgh, Pronatura Sur</dc:title>
  <dc:creator>localuser</dc:creator>
  <cp:lastModifiedBy>Pedro R. Veiga</cp:lastModifiedBy>
  <cp:revision>71</cp:revision>
  <dcterms:modified xsi:type="dcterms:W3CDTF">2016-09-07T12:10:48Z</dcterms:modified>
</cp:coreProperties>
</file>