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0" r:id="rId3"/>
    <p:sldId id="286" r:id="rId4"/>
    <p:sldId id="309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5829" autoAdjust="0"/>
  </p:normalViewPr>
  <p:slideViewPr>
    <p:cSldViewPr snapToGrid="0" snapToObjects="1">
      <p:cViewPr>
        <p:scale>
          <a:sx n="150" d="100"/>
          <a:sy n="150" d="100"/>
        </p:scale>
        <p:origin x="1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59106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57564"/>
            <a:ext cx="9144000" cy="64632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752843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712323"/>
            <a:ext cx="6400800" cy="90191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Ake Rosenqvist, Shizu Yabe (JAXA)</a:t>
            </a:r>
            <a:endParaRPr lang="en-US" i="1" dirty="0"/>
          </a:p>
          <a:p>
            <a:r>
              <a:rPr lang="en-US" i="1" dirty="0" smtClean="0"/>
              <a:t>SDCG-10 Session #4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329" y="1802428"/>
            <a:ext cx="6860028" cy="698785"/>
          </a:xfrm>
        </p:spPr>
        <p:txBody>
          <a:bodyPr/>
          <a:lstStyle/>
          <a:p>
            <a:r>
              <a:rPr lang="en-US" sz="3600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JAXA </a:t>
            </a:r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contributions to </a:t>
            </a:r>
            <a:b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strategy (</a:t>
            </a:r>
            <a:r>
              <a:rPr lang="en-AU" sz="3200" dirty="0">
                <a:solidFill>
                  <a:schemeClr val="tx2"/>
                </a:solidFill>
              </a:rPr>
              <a:t>Element 3</a:t>
            </a:r>
            <a:r>
              <a:rPr lang="en-AU" sz="3200" dirty="0" smtClean="0">
                <a:solidFill>
                  <a:schemeClr val="tx2"/>
                </a:solidFill>
              </a:rPr>
              <a:t>)</a:t>
            </a:r>
            <a:br>
              <a:rPr lang="en-AU" sz="3200" dirty="0" smtClean="0">
                <a:solidFill>
                  <a:schemeClr val="tx2"/>
                </a:solidFill>
              </a:rPr>
            </a:br>
            <a:r>
              <a:rPr lang="en-AU" sz="3200" dirty="0" smtClean="0">
                <a:solidFill>
                  <a:schemeClr val="tx2"/>
                </a:solidFill>
              </a:rPr>
              <a:t>– Status update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SDCG-10</a:t>
            </a:r>
          </a:p>
          <a:p>
            <a:pPr>
              <a:defRPr/>
            </a:pPr>
            <a:r>
              <a:rPr lang="en-US" b="1" dirty="0" smtClean="0"/>
              <a:t>Reading, U.K.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 7-9, 2016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003300"/>
            <a:ext cx="7865533" cy="210396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GFOi R&amp;D group satellite data requirements </a:t>
            </a:r>
            <a:r>
              <a:rPr lang="en-US" sz="2400" i="1" dirty="0" smtClean="0">
                <a:solidFill>
                  <a:schemeClr val="tx2"/>
                </a:solidFill>
              </a:rPr>
              <a:t>(El-3 v2.1)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30492"/>
            <a:ext cx="6798733" cy="623045"/>
          </a:xfrm>
        </p:spPr>
        <p:txBody>
          <a:bodyPr/>
          <a:lstStyle/>
          <a:p>
            <a:pPr algn="ctr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ALOS PALSAR / ALOS-2 PALSAR-2</a:t>
            </a:r>
          </a:p>
        </p:txBody>
      </p:sp>
      <p:pic>
        <p:nvPicPr>
          <p:cNvPr id="11" name="Picture 10" descr="RD team data reques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39" y="1541300"/>
            <a:ext cx="7687734" cy="50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9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30492"/>
            <a:ext cx="6798733" cy="623045"/>
          </a:xfrm>
        </p:spPr>
        <p:txBody>
          <a:bodyPr/>
          <a:lstStyle/>
          <a:p>
            <a:pPr algn="ctr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ALOS-2 PALSAR-2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50262" y="1045629"/>
            <a:ext cx="4665133" cy="2103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Approved support: ALOS-2</a:t>
            </a:r>
            <a:endParaRPr lang="en-US" sz="1200" b="1" i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i="1" dirty="0" smtClean="0">
                <a:solidFill>
                  <a:schemeClr val="tx2"/>
                </a:solidFill>
              </a:rPr>
              <a:t> 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>
                <a:solidFill>
                  <a:schemeClr val="tx2"/>
                </a:solidFill>
              </a:rPr>
              <a:t>12 R&amp;D groups (all requests aproved)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Minimum Required dataset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11 groups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15 Study Sites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Complementary dataset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1 group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3 Study Sites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Total number of scenes: 400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Provision of archive data</a:t>
            </a:r>
          </a:p>
          <a:p>
            <a:pPr>
              <a:defRPr/>
            </a:pP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8" name="Picture 7" descr="Screen Shot 2016-09-02 at 21.31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8" y="1671360"/>
            <a:ext cx="3310467" cy="4792902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85249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30492"/>
            <a:ext cx="6798733" cy="623045"/>
          </a:xfrm>
        </p:spPr>
        <p:txBody>
          <a:bodyPr/>
          <a:lstStyle/>
          <a:p>
            <a:pPr algn="ctr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ALOS PALSAR</a:t>
            </a:r>
          </a:p>
        </p:txBody>
      </p:sp>
      <p:pic>
        <p:nvPicPr>
          <p:cNvPr id="11" name="Picture 10" descr="Screen Shot 2016-09-02 at 21.32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65" y="1671361"/>
            <a:ext cx="3310466" cy="2510133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250262" y="1045629"/>
            <a:ext cx="4665133" cy="21039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Approved support: ALOS PALSAR</a:t>
            </a:r>
            <a:endParaRPr lang="en-US" sz="1200" b="1" i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b="1" i="1" dirty="0" smtClean="0">
                <a:solidFill>
                  <a:schemeClr val="tx2"/>
                </a:solidFill>
              </a:rPr>
              <a:t> 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>
                <a:solidFill>
                  <a:schemeClr val="tx2"/>
                </a:solidFill>
              </a:rPr>
              <a:t>3 R&amp;D groups (all requests approved)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Minimum Required dataset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1 group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2 Study Sites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Complementary dataset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2 groups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3 Study Sites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Total number of scenes: 230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Provision of archive data</a:t>
            </a:r>
          </a:p>
          <a:p>
            <a:pPr>
              <a:defRPr/>
            </a:pP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6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72533" y="1016000"/>
            <a:ext cx="8322734" cy="339936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600" b="1" i="1" dirty="0">
                <a:solidFill>
                  <a:schemeClr val="tx2"/>
                </a:solidFill>
              </a:rPr>
              <a:t>Data provision procedures</a:t>
            </a:r>
            <a:endParaRPr lang="en-US" sz="1200" b="1" i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1200" i="1" dirty="0">
                <a:solidFill>
                  <a:schemeClr val="tx2"/>
                </a:solidFill>
              </a:rPr>
              <a:t> </a:t>
            </a:r>
          </a:p>
          <a:p>
            <a:pPr>
              <a:defRPr/>
            </a:pPr>
            <a:r>
              <a:rPr lang="en-US" sz="2200" dirty="0">
                <a:solidFill>
                  <a:schemeClr val="tx2"/>
                </a:solidFill>
              </a:rPr>
              <a:t>Procedures provide data to GFOI R&amp;D groups:</a:t>
            </a:r>
          </a:p>
          <a:p>
            <a:pPr lvl="1">
              <a:defRPr/>
            </a:pPr>
            <a:r>
              <a:rPr lang="en-US" sz="2000" dirty="0">
                <a:solidFill>
                  <a:schemeClr val="tx2"/>
                </a:solidFill>
              </a:rPr>
              <a:t>TBC</a:t>
            </a:r>
          </a:p>
          <a:p>
            <a:pPr lvl="1"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>
                <a:solidFill>
                  <a:schemeClr val="tx2"/>
                </a:solidFill>
              </a:rPr>
              <a:t>Constraints or limitations </a:t>
            </a:r>
          </a:p>
          <a:p>
            <a:pPr lvl="1">
              <a:defRPr/>
            </a:pPr>
            <a:r>
              <a:rPr lang="en-US" sz="2000" dirty="0">
                <a:solidFill>
                  <a:schemeClr val="tx2"/>
                </a:solidFill>
              </a:rPr>
              <a:t>Total number of scenes to be provided: 630 (230 ALOS + 400 ALOS-2)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492"/>
            <a:ext cx="6798733" cy="623045"/>
          </a:xfrm>
        </p:spPr>
        <p:txBody>
          <a:bodyPr/>
          <a:lstStyle/>
          <a:p>
            <a:pPr algn="ctr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ALOS PALSAR / ALOS-2 PALSAR-2</a:t>
            </a:r>
          </a:p>
        </p:txBody>
      </p:sp>
    </p:spTree>
    <p:extLst>
      <p:ext uri="{BB962C8B-B14F-4D97-AF65-F5344CB8AC3E}">
        <p14:creationId xmlns:p14="http://schemas.microsoft.com/office/powerpoint/2010/main" val="52265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14037</TotalTime>
  <Words>189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JAXA contributions to  R&amp;D Support strategy (Element 3) – Status update</vt:lpstr>
      <vt:lpstr>ALOS PALSAR / ALOS-2 PALSAR-2</vt:lpstr>
      <vt:lpstr>ALOS-2 PALSAR-2</vt:lpstr>
      <vt:lpstr>ALOS PALSAR</vt:lpstr>
      <vt:lpstr>ALOS PALSAR / ALOS-2 PALSAR-2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Ake Rosenqvist</cp:lastModifiedBy>
  <cp:revision>119</cp:revision>
  <dcterms:created xsi:type="dcterms:W3CDTF">2015-02-13T06:47:15Z</dcterms:created>
  <dcterms:modified xsi:type="dcterms:W3CDTF">2016-09-07T09:10:52Z</dcterms:modified>
</cp:coreProperties>
</file>