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6"/>
  </p:notesMasterIdLst>
  <p:handoutMasterIdLst>
    <p:handoutMasterId r:id="rId7"/>
  </p:handoutMasterIdLst>
  <p:sldIdLst>
    <p:sldId id="417" r:id="rId3"/>
    <p:sldId id="440" r:id="rId4"/>
    <p:sldId id="441" r:id="rId5"/>
  </p:sldIdLst>
  <p:sldSz cx="9144000" cy="6858000" type="screen4x3"/>
  <p:notesSz cx="6797675" cy="9926638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4"/>
    <p:restoredTop sz="94586"/>
  </p:normalViewPr>
  <p:slideViewPr>
    <p:cSldViewPr snapToGrid="0" snapToObjects="1">
      <p:cViewPr>
        <p:scale>
          <a:sx n="100" d="100"/>
          <a:sy n="100" d="100"/>
        </p:scale>
        <p:origin x="1044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9T19:27:30.503" idx="1">
    <p:pos x="5328" y="792"/>
    <p:text>other issue is still the GFW data use for national mapping under FCPF finance (ER-PIN activities) 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063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1101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Early Warning Capability for GFOI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Apr 2017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Stephen Ward, SDCG EXEC for CSIRO/NASA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SDCG-11: Ho Chi Minh, 9-10 April,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</a:t>
            </a:r>
            <a:r>
              <a:rPr lang="en-AU" dirty="0" smtClean="0"/>
              <a:t>Agenda item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292226"/>
            <a:ext cx="8229600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Update on the relevant threads</a:t>
            </a:r>
          </a:p>
          <a:p>
            <a:endParaRPr lang="en-AU" sz="2000" dirty="0">
              <a:solidFill>
                <a:schemeClr val="accent3">
                  <a:lumMod val="7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Discuss opportunities and agree priorities</a:t>
            </a:r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4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Background threads</a:t>
            </a:r>
            <a:r>
              <a:rPr lang="mr-IN" dirty="0" smtClean="0"/>
              <a:t>…</a:t>
            </a:r>
            <a:r>
              <a:rPr lang="en-AU" dirty="0" smtClean="0"/>
              <a:t> to tie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217181"/>
            <a:ext cx="8620992" cy="4840719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GFOI Leads long discussed possible cooperation with WRI/GFW</a:t>
            </a:r>
          </a:p>
          <a:p>
            <a:endParaRPr lang="en-AU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JJ-FAST system of JICA/JAXA trialled in S America and Africa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PALSAR-2 based </a:t>
            </a:r>
          </a:p>
          <a:p>
            <a:pPr lvl="1"/>
            <a:endParaRPr lang="en-AU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CESBIO demonstrated an Early Warning approach based on Sentinel-1 data in Vietnam (12 days repeat)</a:t>
            </a:r>
          </a:p>
          <a:p>
            <a:endParaRPr lang="en-AU" sz="1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Vietnam Cube recently installed and keen to encourage local agencies (like FIPI) to identify GFOI applications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Framework for GFOI EW pilot?</a:t>
            </a:r>
          </a:p>
          <a:p>
            <a:pPr lvl="1"/>
            <a:endParaRPr lang="en-AU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JAXA willing to supply Vietnam-wide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ScanSAR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data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approx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every 6 weeks from later in 2017</a:t>
            </a:r>
            <a:endParaRPr lang="en-AU" sz="2400" dirty="0"/>
          </a:p>
          <a:p>
            <a:pPr lvl="1"/>
            <a:endParaRPr lang="en-AU" sz="2000" dirty="0"/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aaa06599-04c4-4c37-b7ea-87c74b22f4f2.mdb"/>
  <p:tag name="ARS_RESPONSE_PERSONNUM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22935</TotalTime>
  <Words>118</Words>
  <Application>Microsoft Office PowerPoint</Application>
  <PresentationFormat>On-screen Show (4:3)</PresentationFormat>
  <Paragraphs>24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Early Warning Capability for GFOI Apr 2017</vt:lpstr>
      <vt:lpstr> Agenda item</vt:lpstr>
      <vt:lpstr>Background threads… to 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AVITECH.COM.VN</cp:lastModifiedBy>
  <cp:revision>395</cp:revision>
  <dcterms:created xsi:type="dcterms:W3CDTF">2013-01-29T13:10:08Z</dcterms:created>
  <dcterms:modified xsi:type="dcterms:W3CDTF">2017-04-09T07:09:02Z</dcterms:modified>
</cp:coreProperties>
</file>