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425" r:id="rId3"/>
    <p:sldId id="417" r:id="rId4"/>
    <p:sldId id="448" r:id="rId5"/>
    <p:sldId id="471" r:id="rId6"/>
    <p:sldId id="472" r:id="rId7"/>
    <p:sldId id="473" r:id="rId8"/>
    <p:sldId id="475" r:id="rId9"/>
    <p:sldId id="480" r:id="rId10"/>
    <p:sldId id="476" r:id="rId11"/>
    <p:sldId id="477" r:id="rId12"/>
    <p:sldId id="478" r:id="rId1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4" autoAdjust="0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12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4299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2328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3465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6066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23285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5332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190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7147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SDCG-6</a:t>
            </a:r>
          </a:p>
          <a:p>
            <a:pPr>
              <a:defRPr/>
            </a:pPr>
            <a:r>
              <a:rPr lang="en-US" dirty="0" smtClean="0"/>
              <a:t>Oslo, Norway</a:t>
            </a:r>
          </a:p>
          <a:p>
            <a:pPr>
              <a:defRPr/>
            </a:pPr>
            <a:r>
              <a:rPr lang="en-US" dirty="0" smtClean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Sydney</a:t>
            </a:r>
            <a:r>
              <a:rPr lang="en-US" sz="1000" b="1" dirty="0" smtClean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2015</a:t>
            </a:r>
            <a:endParaRPr lang="en-US" sz="1000" dirty="0" smtClean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SESSION 9: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Business Wrap-up &amp; Review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6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SDCG-12: ESA ESRIN, 4-8 September, 2017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66" y="6307731"/>
            <a:ext cx="1803890" cy="2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Future Meetings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382281"/>
            <a:ext cx="8229600" cy="4525963"/>
          </a:xfrm>
        </p:spPr>
        <p:txBody>
          <a:bodyPr/>
          <a:lstStyle/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GFOI Plenary 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agreed with 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Colombia for Q1 2018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Weeks 5 or 12 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March, Bogota</a:t>
            </a:r>
            <a:endParaRPr lang="en-AU" sz="1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200" dirty="0" smtClean="0">
                <a:latin typeface="Calibri" charset="0"/>
                <a:ea typeface="ＭＳ Ｐゴシック" charset="0"/>
                <a:cs typeface="ＭＳ Ｐゴシック" charset="0"/>
              </a:rPr>
              <a:t>SIT TW hosted by EUMETSAT, week of 10 September</a:t>
            </a:r>
          </a:p>
          <a:p>
            <a:endParaRPr lang="en-AU" sz="2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200" dirty="0" smtClean="0">
                <a:latin typeface="Calibri" charset="0"/>
                <a:ea typeface="ＭＳ Ｐゴシック" charset="0"/>
                <a:cs typeface="ＭＳ Ｐゴシック" charset="0"/>
              </a:rPr>
              <a:t>Business as usual SDCG (with or without LSI, GEOGLAM) would be week of 3 September?</a:t>
            </a:r>
          </a:p>
          <a:p>
            <a:pPr lvl="1"/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Need a </a:t>
            </a:r>
            <a:r>
              <a:rPr lang="en-AU" sz="1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AU" sz="1800" dirty="0" smtClean="0">
                <a:latin typeface="Calibri" charset="0"/>
                <a:ea typeface="ＭＳ Ｐゴシック" charset="0"/>
                <a:cs typeface="ＭＳ Ｐゴシック" charset="0"/>
              </a:rPr>
              <a:t>European) host that could accommodate several groups</a:t>
            </a:r>
          </a:p>
          <a:p>
            <a:pPr lvl="1"/>
            <a:endParaRPr lang="en-AU" sz="1200" dirty="0"/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SIT TW </a:t>
            </a:r>
            <a:r>
              <a:rPr lang="en-US" dirty="0" smtClean="0"/>
              <a:t>&amp; Plenary Inputs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382281"/>
            <a:ext cx="8229600" cy="4525963"/>
          </a:xfrm>
        </p:spPr>
        <p:txBody>
          <a:bodyPr/>
          <a:lstStyle/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PR on global baseline</a:t>
            </a:r>
          </a:p>
          <a:p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Appeal for support</a:t>
            </a:r>
          </a:p>
          <a:p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Update on Phase 2</a:t>
            </a:r>
          </a:p>
          <a:p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1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1200" dirty="0"/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SDCG-12 Review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0" y="2672159"/>
            <a:ext cx="7866255" cy="755090"/>
          </a:xfrm>
          <a:solidFill>
            <a:srgbClr val="2A5E34">
              <a:alpha val="80000"/>
            </a:srgb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Stephen Ward, SDCG EXEC</a:t>
            </a:r>
          </a:p>
          <a:p>
            <a:r>
              <a:rPr lang="en-US" sz="16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SDCG-12: ESA ESRIN, 4-8 September, 2017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72" y="6286720"/>
            <a:ext cx="1946765" cy="2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GFOI-ALERT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Productive Task Force meeting and SDCG session with WRI and GOFC-GOLD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Report shared with GFOI Leads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User Needs Assessment to mid 2018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Forum event in DC in Feb 2018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Willing to add Vietnam, Colombia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Technical studies and demo can proceed in parallel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JJ-FAST/GLAD comparison an obvious task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Broad interest of agencies in a coordinated data supply and R&amp;D effort</a:t>
            </a: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Baseline </a:t>
            </a:r>
            <a:r>
              <a:rPr lang="en-US" dirty="0" smtClean="0"/>
              <a:t>Strategy</a:t>
            </a:r>
            <a:endParaRPr lang="pt-B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009" y="1349891"/>
            <a:ext cx="8435956" cy="4525963"/>
          </a:xfrm>
        </p:spPr>
        <p:txBody>
          <a:bodyPr/>
          <a:lstStyle/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Landsat running well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Move to Collections: geometric correction for time stacking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Global Archive consolidation proceeding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Landsat-9 funded and planned Dec 2020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ESA</a:t>
            </a:r>
            <a:r>
              <a:rPr lang="mr-IN" sz="2400" dirty="0" smtClean="0">
                <a:latin typeface="Calibri" charset="0"/>
                <a:ea typeface="ＭＳ Ｐゴシック" charset="0"/>
                <a:cs typeface="ＭＳ Ｐゴシック" charset="0"/>
              </a:rPr>
              <a:t>…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..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ALOS-2 </a:t>
            </a:r>
            <a:r>
              <a:rPr lang="en-AU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ScanSAR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for some countries 9x pa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Adding SPOT World Heritage Dataset</a:t>
            </a:r>
            <a:endParaRPr lang="is-I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is-IS" sz="2400" dirty="0">
              <a:solidFill>
                <a:schemeClr val="accent3">
                  <a:lumMod val="75000"/>
                </a:schemeClr>
              </a:solidFill>
              <a:sym typeface="Wingdings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3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R&amp;D support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27252" y="1375390"/>
            <a:ext cx="8229600" cy="4525963"/>
          </a:xfrm>
        </p:spPr>
        <p:txBody>
          <a:bodyPr/>
          <a:lstStyle/>
          <a:p>
            <a:r>
              <a:rPr lang="en-GB" sz="2000" dirty="0" smtClean="0"/>
              <a:t>Ongoing active support to multiple R&amp;D Groups</a:t>
            </a:r>
          </a:p>
          <a:p>
            <a:r>
              <a:rPr lang="en-GB" sz="2000" dirty="0" smtClean="0"/>
              <a:t>Agreed need for forum event upon confirmation of new funding period from ESA - at ESRIN and/or CSA?</a:t>
            </a:r>
            <a:endParaRPr lang="en-GB" sz="2000" dirty="0" smtClean="0"/>
          </a:p>
          <a:p>
            <a:pPr marL="342900" lvl="1" indent="-342900">
              <a:buFont typeface="Arial"/>
              <a:buChar char="•"/>
            </a:pPr>
            <a:r>
              <a:rPr lang="en-GB" sz="2000" dirty="0" smtClean="0"/>
              <a:t>Interest in seeking support for GFOI ALERT related R&amp;D</a:t>
            </a:r>
          </a:p>
          <a:p>
            <a:pPr marL="342900" lvl="1" indent="-342900">
              <a:buFont typeface="Arial"/>
              <a:buChar char="•"/>
            </a:pPr>
            <a:r>
              <a:rPr lang="en-GB" sz="2000" dirty="0" smtClean="0"/>
              <a:t>Technical progress report will be updated Q1 2018</a:t>
            </a:r>
          </a:p>
          <a:p>
            <a:pPr marL="342900" lvl="1" indent="-342900">
              <a:buFont typeface="Arial"/>
              <a:buChar char="•"/>
            </a:pPr>
            <a:r>
              <a:rPr lang="en-GB" sz="2000" dirty="0" smtClean="0"/>
              <a:t>CSA willing to help populate </a:t>
            </a:r>
            <a:r>
              <a:rPr lang="en-GB" sz="2000" dirty="0" err="1" smtClean="0"/>
              <a:t>VietnamCube</a:t>
            </a:r>
            <a:endParaRPr lang="en-GB" sz="2000" dirty="0" smtClean="0"/>
          </a:p>
          <a:p>
            <a:pPr marL="342900" lvl="1" indent="-342900">
              <a:buFont typeface="Arial"/>
              <a:buChar char="•"/>
            </a:pPr>
            <a:endParaRPr lang="en-GB" sz="2000" dirty="0">
              <a:solidFill>
                <a:srgbClr val="1F497D"/>
              </a:solidFill>
            </a:endParaRPr>
          </a:p>
          <a:p>
            <a:endParaRPr lang="is-IS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Space Data Services &amp; Pilots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GFOI website holds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Landsat, Sentinel-1, Sentinel-2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country acquisition reports for 70 countries.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CBERS also available (INPE only)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New COVE Coverage </a:t>
            </a:r>
            <a:r>
              <a:rPr lang="en-AU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Analyzer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tool</a:t>
            </a: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Discussed using COVE to map the SPOT World Heritage </a:t>
            </a: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Collaboration with Amazon for AWS </a:t>
            </a:r>
            <a:r>
              <a:rPr lang="mr-IN" sz="20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Data Cube pilots: Uganda, Uruguay, Mexico, Bangladesh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Open Data Cube progressing including CEOS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Multiple Data Cube pilots </a:t>
            </a:r>
            <a:r>
              <a:rPr lang="mr-IN" sz="20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still pursuing Vietnam for GFOI demo, </a:t>
            </a:r>
            <a:r>
              <a:rPr lang="en-AU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inc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ALERT. 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Taiwan is new</a:t>
            </a:r>
          </a:p>
          <a:p>
            <a:r>
              <a:rPr lang="en-AU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PyCCD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capability for GFOI tests </a:t>
            </a:r>
            <a:r>
              <a:rPr lang="mr-IN" sz="20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comparison with Hansen</a:t>
            </a:r>
            <a:endParaRPr lang="is-IS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Phase 2 and CEOS 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382281"/>
            <a:ext cx="8229600" cy="4525963"/>
          </a:xfrm>
        </p:spPr>
        <p:txBody>
          <a:bodyPr/>
          <a:lstStyle/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DUAG a major change and with capacity implications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We need at least 1 new Co-Chair for SDCG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We will not have an SDCG SEC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Should we put a clear and direct request to Principals at SIT TW and Plenary?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ESA expected to be GFOI Lead for R&amp;D</a:t>
            </a:r>
          </a:p>
          <a:p>
            <a:endParaRPr lang="en-AU" sz="2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1200" dirty="0"/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Feedback to joint session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229600" cy="4525963"/>
          </a:xfrm>
        </p:spPr>
        <p:txBody>
          <a:bodyPr/>
          <a:lstStyle/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Meeting format can be tweaked to reduce parallelisation</a:t>
            </a: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Repeat of 2017 process our default assumption</a:t>
            </a: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Start with separate meetings and meet together for longer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What SDCG wants from LSI:</a:t>
            </a: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Formal inclusion in CARD4L consultation (not just GFOI)</a:t>
            </a: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Prioritisation of ARD production for GFOI pilots (Vietnam, Colombia..)</a:t>
            </a: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HLS data for pilots?</a:t>
            </a: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Collaborate on an open offer to GFOI R&amp;D groups for evaluation of HLS data for forest applications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Who is the MRI champion if not Gene?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Is the SAR ARD based on GRD or SLC?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SDCG is working on a new Co-Chair and SEC capacity </a:t>
            </a:r>
            <a:r>
              <a:rPr lang="mr-IN" sz="2400" dirty="0" smtClean="0"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appeal to Principals at SIT TW and Plenary</a:t>
            </a:r>
          </a:p>
          <a:p>
            <a:endParaRPr lang="en-AU" sz="2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1200" dirty="0"/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Future Meetings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0" y="2672159"/>
            <a:ext cx="7866255" cy="755090"/>
          </a:xfrm>
          <a:solidFill>
            <a:srgbClr val="2A5E34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SDCG-12</a:t>
            </a:r>
            <a:r>
              <a:rPr lang="en-US" sz="16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: ESA ESRIN, 4-8 September, 2017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72" y="6286720"/>
            <a:ext cx="1946765" cy="2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24130</TotalTime>
  <Words>516</Words>
  <Application>Microsoft Macintosh PowerPoint</Application>
  <PresentationFormat>On-screen Show (4:3)</PresentationFormat>
  <Paragraphs>103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ＭＳ Ｐゴシック</vt:lpstr>
      <vt:lpstr>Wingdings</vt:lpstr>
      <vt:lpstr>Arial</vt:lpstr>
      <vt:lpstr>Office Theme</vt:lpstr>
      <vt:lpstr>1_Office Theme</vt:lpstr>
      <vt:lpstr>SESSION 9: Business Wrap-up &amp; Review </vt:lpstr>
      <vt:lpstr>SDCG-12 Review</vt:lpstr>
      <vt:lpstr> GFOI-ALERT</vt:lpstr>
      <vt:lpstr>Baseline Strategy</vt:lpstr>
      <vt:lpstr> R&amp;D support</vt:lpstr>
      <vt:lpstr> Space Data Services &amp; Pilots</vt:lpstr>
      <vt:lpstr> Phase 2 and CEOS </vt:lpstr>
      <vt:lpstr>Feedback to joint session</vt:lpstr>
      <vt:lpstr>Future Meetings</vt:lpstr>
      <vt:lpstr>Future Meetings</vt:lpstr>
      <vt:lpstr>SIT TW &amp; Plenary Inputs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Stephen Ward</cp:lastModifiedBy>
  <cp:revision>437</cp:revision>
  <dcterms:created xsi:type="dcterms:W3CDTF">2013-01-29T13:10:08Z</dcterms:created>
  <dcterms:modified xsi:type="dcterms:W3CDTF">2017-09-07T08:42:03Z</dcterms:modified>
</cp:coreProperties>
</file>