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9"/>
  </p:notesMasterIdLst>
  <p:handoutMasterIdLst>
    <p:handoutMasterId r:id="rId20"/>
  </p:handoutMasterIdLst>
  <p:sldIdLst>
    <p:sldId id="256" r:id="rId2"/>
    <p:sldId id="269" r:id="rId3"/>
    <p:sldId id="271" r:id="rId4"/>
    <p:sldId id="282" r:id="rId5"/>
    <p:sldId id="273" r:id="rId6"/>
    <p:sldId id="263" r:id="rId7"/>
    <p:sldId id="264" r:id="rId8"/>
    <p:sldId id="284" r:id="rId9"/>
    <p:sldId id="280" r:id="rId10"/>
    <p:sldId id="285" r:id="rId11"/>
    <p:sldId id="259" r:id="rId12"/>
    <p:sldId id="258" r:id="rId13"/>
    <p:sldId id="286" r:id="rId14"/>
    <p:sldId id="281" r:id="rId15"/>
    <p:sldId id="270" r:id="rId16"/>
    <p:sldId id="260" r:id="rId17"/>
    <p:sldId id="274" r:id="rId18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598D"/>
    <a:srgbClr val="1C7AC1"/>
    <a:srgbClr val="124A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スタイル (中間)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5496"/>
    <p:restoredTop sz="91209"/>
  </p:normalViewPr>
  <p:slideViewPr>
    <p:cSldViewPr snapToGrid="0" snapToObjects="1">
      <p:cViewPr varScale="1">
        <p:scale>
          <a:sx n="111" d="100"/>
          <a:sy n="111" d="100"/>
        </p:scale>
        <p:origin x="3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6" d="100"/>
          <a:sy n="96" d="100"/>
        </p:scale>
        <p:origin x="2344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4909C9-8BC7-DD4B-B048-598E590359C3}" type="doc">
      <dgm:prSet loTypeId="urn:microsoft.com/office/officeart/2005/8/layout/gear1" loCatId="" qsTypeId="urn:microsoft.com/office/officeart/2005/8/quickstyle/simple1" qsCatId="simple" csTypeId="urn:microsoft.com/office/officeart/2005/8/colors/accent3_1" csCatId="accent3" phldr="1"/>
      <dgm:spPr/>
    </dgm:pt>
    <dgm:pt modelId="{C91AAB51-FB26-C846-90B0-8C9D31A942FE}">
      <dgm:prSet phldrT="[テキスト]"/>
      <dgm:spPr/>
      <dgm:t>
        <a:bodyPr/>
        <a:lstStyle/>
        <a:p>
          <a:endParaRPr kumimoji="1" lang="ja-JP" altLang="en-US" dirty="0"/>
        </a:p>
      </dgm:t>
    </dgm:pt>
    <dgm:pt modelId="{1263EA0B-D0FD-2A4C-8C53-3F1F0087FA39}" type="parTrans" cxnId="{8FC0B648-034A-E944-A89B-7B777C784148}">
      <dgm:prSet/>
      <dgm:spPr/>
      <dgm:t>
        <a:bodyPr/>
        <a:lstStyle/>
        <a:p>
          <a:endParaRPr kumimoji="1" lang="ja-JP" altLang="en-US"/>
        </a:p>
      </dgm:t>
    </dgm:pt>
    <dgm:pt modelId="{E465B7E1-16C9-6E43-9414-9973F8A3EEF9}" type="sibTrans" cxnId="{8FC0B648-034A-E944-A89B-7B777C784148}">
      <dgm:prSet/>
      <dgm:spPr/>
      <dgm:t>
        <a:bodyPr/>
        <a:lstStyle/>
        <a:p>
          <a:endParaRPr kumimoji="1" lang="ja-JP" altLang="en-US"/>
        </a:p>
      </dgm:t>
    </dgm:pt>
    <dgm:pt modelId="{46065AFF-CD68-FC4C-93AA-F64887508BBF}">
      <dgm:prSet phldrT="[テキスト]"/>
      <dgm:spPr/>
      <dgm:t>
        <a:bodyPr/>
        <a:lstStyle/>
        <a:p>
          <a:r>
            <a:rPr kumimoji="1" lang="en-US" altLang="ja-JP" dirty="0"/>
            <a:t>Countries</a:t>
          </a:r>
        </a:p>
        <a:p>
          <a:r>
            <a:rPr kumimoji="1" lang="en-US" altLang="ja-JP" dirty="0"/>
            <a:t>/Project</a:t>
          </a:r>
        </a:p>
      </dgm:t>
    </dgm:pt>
    <dgm:pt modelId="{925C3DA0-5915-DC44-991A-DC810FE7A23E}" type="parTrans" cxnId="{9ED5EFF2-F302-2648-AFCB-2CE16ED6CF9F}">
      <dgm:prSet/>
      <dgm:spPr/>
      <dgm:t>
        <a:bodyPr/>
        <a:lstStyle/>
        <a:p>
          <a:endParaRPr kumimoji="1" lang="ja-JP" altLang="en-US"/>
        </a:p>
      </dgm:t>
    </dgm:pt>
    <dgm:pt modelId="{A418BD17-59D9-4C4D-8954-43EA77BC8C88}" type="sibTrans" cxnId="{9ED5EFF2-F302-2648-AFCB-2CE16ED6CF9F}">
      <dgm:prSet/>
      <dgm:spPr/>
      <dgm:t>
        <a:bodyPr/>
        <a:lstStyle/>
        <a:p>
          <a:endParaRPr kumimoji="1" lang="ja-JP" altLang="en-US"/>
        </a:p>
      </dgm:t>
    </dgm:pt>
    <dgm:pt modelId="{3D3BCD05-E719-4E49-A400-B1DAB207A93E}">
      <dgm:prSet/>
      <dgm:spPr/>
      <dgm:t>
        <a:bodyPr/>
        <a:lstStyle/>
        <a:p>
          <a:endParaRPr kumimoji="1" lang="ja-JP" altLang="en-US"/>
        </a:p>
      </dgm:t>
    </dgm:pt>
    <dgm:pt modelId="{113AFE87-0D4B-0F4A-8312-A64A5AA6460D}" type="parTrans" cxnId="{8B063170-0A82-2D4C-9272-B7F8C163FD39}">
      <dgm:prSet/>
      <dgm:spPr/>
      <dgm:t>
        <a:bodyPr/>
        <a:lstStyle/>
        <a:p>
          <a:endParaRPr kumimoji="1" lang="ja-JP" altLang="en-US"/>
        </a:p>
      </dgm:t>
    </dgm:pt>
    <dgm:pt modelId="{5762299A-7DA8-0F45-9453-8214C545D28C}" type="sibTrans" cxnId="{8B063170-0A82-2D4C-9272-B7F8C163FD39}">
      <dgm:prSet/>
      <dgm:spPr/>
      <dgm:t>
        <a:bodyPr/>
        <a:lstStyle/>
        <a:p>
          <a:endParaRPr kumimoji="1" lang="ja-JP" altLang="en-US"/>
        </a:p>
      </dgm:t>
    </dgm:pt>
    <dgm:pt modelId="{07E41F3D-1B77-9042-8BC7-6E38A5DB0A0E}" type="pres">
      <dgm:prSet presAssocID="{3E4909C9-8BC7-DD4B-B048-598E590359C3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9EBC8BEF-F976-0742-850D-1187D77A3C6E}" type="pres">
      <dgm:prSet presAssocID="{C91AAB51-FB26-C846-90B0-8C9D31A942FE}" presName="gear1" presStyleLbl="node1" presStyleIdx="0" presStyleCnt="3">
        <dgm:presLayoutVars>
          <dgm:chMax val="1"/>
          <dgm:bulletEnabled val="1"/>
        </dgm:presLayoutVars>
      </dgm:prSet>
      <dgm:spPr/>
    </dgm:pt>
    <dgm:pt modelId="{688971B7-8C0B-784D-8B7F-97557E788876}" type="pres">
      <dgm:prSet presAssocID="{C91AAB51-FB26-C846-90B0-8C9D31A942FE}" presName="gear1srcNode" presStyleLbl="node1" presStyleIdx="0" presStyleCnt="3"/>
      <dgm:spPr/>
    </dgm:pt>
    <dgm:pt modelId="{DE300880-6DFA-2F40-B7AA-B25E720EB2BE}" type="pres">
      <dgm:prSet presAssocID="{C91AAB51-FB26-C846-90B0-8C9D31A942FE}" presName="gear1dstNode" presStyleLbl="node1" presStyleIdx="0" presStyleCnt="3"/>
      <dgm:spPr/>
    </dgm:pt>
    <dgm:pt modelId="{8D30C58D-313A-0A4D-AE74-537D861D93B9}" type="pres">
      <dgm:prSet presAssocID="{3D3BCD05-E719-4E49-A400-B1DAB207A93E}" presName="gear2" presStyleLbl="node1" presStyleIdx="1" presStyleCnt="3">
        <dgm:presLayoutVars>
          <dgm:chMax val="1"/>
          <dgm:bulletEnabled val="1"/>
        </dgm:presLayoutVars>
      </dgm:prSet>
      <dgm:spPr/>
    </dgm:pt>
    <dgm:pt modelId="{D7C6636E-E7D7-E941-A674-5C73C91C992A}" type="pres">
      <dgm:prSet presAssocID="{3D3BCD05-E719-4E49-A400-B1DAB207A93E}" presName="gear2srcNode" presStyleLbl="node1" presStyleIdx="1" presStyleCnt="3"/>
      <dgm:spPr/>
    </dgm:pt>
    <dgm:pt modelId="{65E87FB2-91B1-7840-BC42-EAE9E7C13825}" type="pres">
      <dgm:prSet presAssocID="{3D3BCD05-E719-4E49-A400-B1DAB207A93E}" presName="gear2dstNode" presStyleLbl="node1" presStyleIdx="1" presStyleCnt="3"/>
      <dgm:spPr/>
    </dgm:pt>
    <dgm:pt modelId="{2FF41C18-33A3-D540-B50B-CB49B71C95AD}" type="pres">
      <dgm:prSet presAssocID="{46065AFF-CD68-FC4C-93AA-F64887508BBF}" presName="gear3" presStyleLbl="node1" presStyleIdx="2" presStyleCnt="3"/>
      <dgm:spPr/>
    </dgm:pt>
    <dgm:pt modelId="{EF643553-B926-7B4A-B689-D37D3C10CDAA}" type="pres">
      <dgm:prSet presAssocID="{46065AFF-CD68-FC4C-93AA-F64887508BBF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D861D0EA-58D8-7B48-A635-851ABA2D87C9}" type="pres">
      <dgm:prSet presAssocID="{46065AFF-CD68-FC4C-93AA-F64887508BBF}" presName="gear3srcNode" presStyleLbl="node1" presStyleIdx="2" presStyleCnt="3"/>
      <dgm:spPr/>
    </dgm:pt>
    <dgm:pt modelId="{DAA2FCF5-091C-E24D-8B50-98FA9C738F29}" type="pres">
      <dgm:prSet presAssocID="{46065AFF-CD68-FC4C-93AA-F64887508BBF}" presName="gear3dstNode" presStyleLbl="node1" presStyleIdx="2" presStyleCnt="3"/>
      <dgm:spPr/>
    </dgm:pt>
    <dgm:pt modelId="{482E8F54-54F0-254A-B659-BC32F4EC57DC}" type="pres">
      <dgm:prSet presAssocID="{E465B7E1-16C9-6E43-9414-9973F8A3EEF9}" presName="connector1" presStyleLbl="sibTrans2D1" presStyleIdx="0" presStyleCnt="3"/>
      <dgm:spPr/>
    </dgm:pt>
    <dgm:pt modelId="{F2F5F3F5-845D-EA43-81E0-E5883C42EBF9}" type="pres">
      <dgm:prSet presAssocID="{5762299A-7DA8-0F45-9453-8214C545D28C}" presName="connector2" presStyleLbl="sibTrans2D1" presStyleIdx="1" presStyleCnt="3"/>
      <dgm:spPr/>
    </dgm:pt>
    <dgm:pt modelId="{DAB4ABB7-D8C5-3145-88C9-EB883AEAFC5F}" type="pres">
      <dgm:prSet presAssocID="{A418BD17-59D9-4C4D-8954-43EA77BC8C88}" presName="connector3" presStyleLbl="sibTrans2D1" presStyleIdx="2" presStyleCnt="3"/>
      <dgm:spPr/>
    </dgm:pt>
  </dgm:ptLst>
  <dgm:cxnLst>
    <dgm:cxn modelId="{F56BEB1B-68C9-D746-B999-BFC4D7A73F83}" type="presOf" srcId="{C91AAB51-FB26-C846-90B0-8C9D31A942FE}" destId="{9EBC8BEF-F976-0742-850D-1187D77A3C6E}" srcOrd="0" destOrd="0" presId="urn:microsoft.com/office/officeart/2005/8/layout/gear1"/>
    <dgm:cxn modelId="{3686CE38-FA1D-0245-BCB9-76C64ACBA57C}" type="presOf" srcId="{3D3BCD05-E719-4E49-A400-B1DAB207A93E}" destId="{D7C6636E-E7D7-E941-A674-5C73C91C992A}" srcOrd="1" destOrd="0" presId="urn:microsoft.com/office/officeart/2005/8/layout/gear1"/>
    <dgm:cxn modelId="{4A5DDA3E-F0EB-5C4D-801A-A11CE2CD5157}" type="presOf" srcId="{A418BD17-59D9-4C4D-8954-43EA77BC8C88}" destId="{DAB4ABB7-D8C5-3145-88C9-EB883AEAFC5F}" srcOrd="0" destOrd="0" presId="urn:microsoft.com/office/officeart/2005/8/layout/gear1"/>
    <dgm:cxn modelId="{4D4A173F-2206-BD43-9F95-294AA4473151}" type="presOf" srcId="{46065AFF-CD68-FC4C-93AA-F64887508BBF}" destId="{2FF41C18-33A3-D540-B50B-CB49B71C95AD}" srcOrd="0" destOrd="0" presId="urn:microsoft.com/office/officeart/2005/8/layout/gear1"/>
    <dgm:cxn modelId="{8FC0B648-034A-E944-A89B-7B777C784148}" srcId="{3E4909C9-8BC7-DD4B-B048-598E590359C3}" destId="{C91AAB51-FB26-C846-90B0-8C9D31A942FE}" srcOrd="0" destOrd="0" parTransId="{1263EA0B-D0FD-2A4C-8C53-3F1F0087FA39}" sibTransId="{E465B7E1-16C9-6E43-9414-9973F8A3EEF9}"/>
    <dgm:cxn modelId="{0B31F550-99C2-0042-AC3B-B4CE1936EE1A}" type="presOf" srcId="{3E4909C9-8BC7-DD4B-B048-598E590359C3}" destId="{07E41F3D-1B77-9042-8BC7-6E38A5DB0A0E}" srcOrd="0" destOrd="0" presId="urn:microsoft.com/office/officeart/2005/8/layout/gear1"/>
    <dgm:cxn modelId="{35521561-85D5-1E4B-9AB3-4F378934CF24}" type="presOf" srcId="{E465B7E1-16C9-6E43-9414-9973F8A3EEF9}" destId="{482E8F54-54F0-254A-B659-BC32F4EC57DC}" srcOrd="0" destOrd="0" presId="urn:microsoft.com/office/officeart/2005/8/layout/gear1"/>
    <dgm:cxn modelId="{8B063170-0A82-2D4C-9272-B7F8C163FD39}" srcId="{3E4909C9-8BC7-DD4B-B048-598E590359C3}" destId="{3D3BCD05-E719-4E49-A400-B1DAB207A93E}" srcOrd="1" destOrd="0" parTransId="{113AFE87-0D4B-0F4A-8312-A64A5AA6460D}" sibTransId="{5762299A-7DA8-0F45-9453-8214C545D28C}"/>
    <dgm:cxn modelId="{2C0FF29A-CAA9-8049-8F90-C99C8A1A2910}" type="presOf" srcId="{46065AFF-CD68-FC4C-93AA-F64887508BBF}" destId="{D861D0EA-58D8-7B48-A635-851ABA2D87C9}" srcOrd="2" destOrd="0" presId="urn:microsoft.com/office/officeart/2005/8/layout/gear1"/>
    <dgm:cxn modelId="{E482B8A0-893F-0C40-A7F0-706DD23A09C9}" type="presOf" srcId="{46065AFF-CD68-FC4C-93AA-F64887508BBF}" destId="{DAA2FCF5-091C-E24D-8B50-98FA9C738F29}" srcOrd="3" destOrd="0" presId="urn:microsoft.com/office/officeart/2005/8/layout/gear1"/>
    <dgm:cxn modelId="{AED5CCA3-CE0E-0F47-92F9-EDEE0E9ED117}" type="presOf" srcId="{5762299A-7DA8-0F45-9453-8214C545D28C}" destId="{F2F5F3F5-845D-EA43-81E0-E5883C42EBF9}" srcOrd="0" destOrd="0" presId="urn:microsoft.com/office/officeart/2005/8/layout/gear1"/>
    <dgm:cxn modelId="{18417DC8-8378-0A4E-91B9-C692C16524D8}" type="presOf" srcId="{3D3BCD05-E719-4E49-A400-B1DAB207A93E}" destId="{65E87FB2-91B1-7840-BC42-EAE9E7C13825}" srcOrd="2" destOrd="0" presId="urn:microsoft.com/office/officeart/2005/8/layout/gear1"/>
    <dgm:cxn modelId="{0D31CACF-A2A7-904A-9A54-DEEA19268D8C}" type="presOf" srcId="{C91AAB51-FB26-C846-90B0-8C9D31A942FE}" destId="{688971B7-8C0B-784D-8B7F-97557E788876}" srcOrd="1" destOrd="0" presId="urn:microsoft.com/office/officeart/2005/8/layout/gear1"/>
    <dgm:cxn modelId="{782357E1-18AF-7644-A5BF-3E4319F02F48}" type="presOf" srcId="{3D3BCD05-E719-4E49-A400-B1DAB207A93E}" destId="{8D30C58D-313A-0A4D-AE74-537D861D93B9}" srcOrd="0" destOrd="0" presId="urn:microsoft.com/office/officeart/2005/8/layout/gear1"/>
    <dgm:cxn modelId="{8BCD4FE2-6F3A-AA4B-BBEE-0A46A051E9E8}" type="presOf" srcId="{C91AAB51-FB26-C846-90B0-8C9D31A942FE}" destId="{DE300880-6DFA-2F40-B7AA-B25E720EB2BE}" srcOrd="2" destOrd="0" presId="urn:microsoft.com/office/officeart/2005/8/layout/gear1"/>
    <dgm:cxn modelId="{9ED5EFF2-F302-2648-AFCB-2CE16ED6CF9F}" srcId="{3E4909C9-8BC7-DD4B-B048-598E590359C3}" destId="{46065AFF-CD68-FC4C-93AA-F64887508BBF}" srcOrd="2" destOrd="0" parTransId="{925C3DA0-5915-DC44-991A-DC810FE7A23E}" sibTransId="{A418BD17-59D9-4C4D-8954-43EA77BC8C88}"/>
    <dgm:cxn modelId="{2706D0F9-21A9-F344-B0EE-D2047F809088}" type="presOf" srcId="{46065AFF-CD68-FC4C-93AA-F64887508BBF}" destId="{EF643553-B926-7B4A-B689-D37D3C10CDAA}" srcOrd="1" destOrd="0" presId="urn:microsoft.com/office/officeart/2005/8/layout/gear1"/>
    <dgm:cxn modelId="{947EE8A7-9DEE-7A40-9A79-9DF24E52B39D}" type="presParOf" srcId="{07E41F3D-1B77-9042-8BC7-6E38A5DB0A0E}" destId="{9EBC8BEF-F976-0742-850D-1187D77A3C6E}" srcOrd="0" destOrd="0" presId="urn:microsoft.com/office/officeart/2005/8/layout/gear1"/>
    <dgm:cxn modelId="{1696B716-4371-5744-87F2-207B5064A3C9}" type="presParOf" srcId="{07E41F3D-1B77-9042-8BC7-6E38A5DB0A0E}" destId="{688971B7-8C0B-784D-8B7F-97557E788876}" srcOrd="1" destOrd="0" presId="urn:microsoft.com/office/officeart/2005/8/layout/gear1"/>
    <dgm:cxn modelId="{50B51293-4DC9-3C47-83EE-C31F3B96CEB1}" type="presParOf" srcId="{07E41F3D-1B77-9042-8BC7-6E38A5DB0A0E}" destId="{DE300880-6DFA-2F40-B7AA-B25E720EB2BE}" srcOrd="2" destOrd="0" presId="urn:microsoft.com/office/officeart/2005/8/layout/gear1"/>
    <dgm:cxn modelId="{0697242B-1215-FD4E-89D1-20A5A6405196}" type="presParOf" srcId="{07E41F3D-1B77-9042-8BC7-6E38A5DB0A0E}" destId="{8D30C58D-313A-0A4D-AE74-537D861D93B9}" srcOrd="3" destOrd="0" presId="urn:microsoft.com/office/officeart/2005/8/layout/gear1"/>
    <dgm:cxn modelId="{9BB27026-9D0B-7B4A-8A51-FCA0BB37D81E}" type="presParOf" srcId="{07E41F3D-1B77-9042-8BC7-6E38A5DB0A0E}" destId="{D7C6636E-E7D7-E941-A674-5C73C91C992A}" srcOrd="4" destOrd="0" presId="urn:microsoft.com/office/officeart/2005/8/layout/gear1"/>
    <dgm:cxn modelId="{92D9560B-F8CA-4E48-A457-6EAB6DD9249D}" type="presParOf" srcId="{07E41F3D-1B77-9042-8BC7-6E38A5DB0A0E}" destId="{65E87FB2-91B1-7840-BC42-EAE9E7C13825}" srcOrd="5" destOrd="0" presId="urn:microsoft.com/office/officeart/2005/8/layout/gear1"/>
    <dgm:cxn modelId="{C5F12585-6E4D-7349-BF96-0C7E9C177856}" type="presParOf" srcId="{07E41F3D-1B77-9042-8BC7-6E38A5DB0A0E}" destId="{2FF41C18-33A3-D540-B50B-CB49B71C95AD}" srcOrd="6" destOrd="0" presId="urn:microsoft.com/office/officeart/2005/8/layout/gear1"/>
    <dgm:cxn modelId="{9D5A1E2F-F1DA-4846-AF2C-2B2AF6F502EF}" type="presParOf" srcId="{07E41F3D-1B77-9042-8BC7-6E38A5DB0A0E}" destId="{EF643553-B926-7B4A-B689-D37D3C10CDAA}" srcOrd="7" destOrd="0" presId="urn:microsoft.com/office/officeart/2005/8/layout/gear1"/>
    <dgm:cxn modelId="{51B7BA23-4F9C-D24F-AE46-7295259E4E01}" type="presParOf" srcId="{07E41F3D-1B77-9042-8BC7-6E38A5DB0A0E}" destId="{D861D0EA-58D8-7B48-A635-851ABA2D87C9}" srcOrd="8" destOrd="0" presId="urn:microsoft.com/office/officeart/2005/8/layout/gear1"/>
    <dgm:cxn modelId="{9B262774-C57B-EE44-9A82-E1BCDD76B068}" type="presParOf" srcId="{07E41F3D-1B77-9042-8BC7-6E38A5DB0A0E}" destId="{DAA2FCF5-091C-E24D-8B50-98FA9C738F29}" srcOrd="9" destOrd="0" presId="urn:microsoft.com/office/officeart/2005/8/layout/gear1"/>
    <dgm:cxn modelId="{11620899-CEF6-BA4F-B970-8EBA3C01D842}" type="presParOf" srcId="{07E41F3D-1B77-9042-8BC7-6E38A5DB0A0E}" destId="{482E8F54-54F0-254A-B659-BC32F4EC57DC}" srcOrd="10" destOrd="0" presId="urn:microsoft.com/office/officeart/2005/8/layout/gear1"/>
    <dgm:cxn modelId="{5C4B7623-8EEE-0B4D-B738-93C3E79416EE}" type="presParOf" srcId="{07E41F3D-1B77-9042-8BC7-6E38A5DB0A0E}" destId="{F2F5F3F5-845D-EA43-81E0-E5883C42EBF9}" srcOrd="11" destOrd="0" presId="urn:microsoft.com/office/officeart/2005/8/layout/gear1"/>
    <dgm:cxn modelId="{FB8456C9-F5A1-E34B-9DBE-B1303CEA6ED1}" type="presParOf" srcId="{07E41F3D-1B77-9042-8BC7-6E38A5DB0A0E}" destId="{DAB4ABB7-D8C5-3145-88C9-EB883AEAFC5F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BC8BEF-F976-0742-850D-1187D77A3C6E}">
      <dsp:nvSpPr>
        <dsp:cNvPr id="0" name=""/>
        <dsp:cNvSpPr/>
      </dsp:nvSpPr>
      <dsp:spPr>
        <a:xfrm>
          <a:off x="2334082" y="1538934"/>
          <a:ext cx="1880920" cy="1880920"/>
        </a:xfrm>
        <a:prstGeom prst="gear9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1400" kern="1200" dirty="0"/>
        </a:p>
      </dsp:txBody>
      <dsp:txXfrm>
        <a:off x="2712231" y="1979531"/>
        <a:ext cx="1124622" cy="966831"/>
      </dsp:txXfrm>
    </dsp:sp>
    <dsp:sp modelId="{8D30C58D-313A-0A4D-AE74-537D861D93B9}">
      <dsp:nvSpPr>
        <dsp:cNvPr id="0" name=""/>
        <dsp:cNvSpPr/>
      </dsp:nvSpPr>
      <dsp:spPr>
        <a:xfrm>
          <a:off x="1239728" y="1094353"/>
          <a:ext cx="1367942" cy="1367942"/>
        </a:xfrm>
        <a:prstGeom prst="gear6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1400" kern="1200"/>
        </a:p>
      </dsp:txBody>
      <dsp:txXfrm>
        <a:off x="1584112" y="1440818"/>
        <a:ext cx="679174" cy="675012"/>
      </dsp:txXfrm>
    </dsp:sp>
    <dsp:sp modelId="{2FF41C18-33A3-D540-B50B-CB49B71C95AD}">
      <dsp:nvSpPr>
        <dsp:cNvPr id="0" name=""/>
        <dsp:cNvSpPr/>
      </dsp:nvSpPr>
      <dsp:spPr>
        <a:xfrm rot="20700000">
          <a:off x="2005915" y="150613"/>
          <a:ext cx="1340303" cy="1340303"/>
        </a:xfrm>
        <a:prstGeom prst="gear6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1400" kern="1200" dirty="0"/>
            <a:t>Countries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1400" kern="1200" dirty="0"/>
            <a:t>/Project</a:t>
          </a:r>
        </a:p>
      </dsp:txBody>
      <dsp:txXfrm rot="-20700000">
        <a:off x="2299883" y="444581"/>
        <a:ext cx="752368" cy="752368"/>
      </dsp:txXfrm>
    </dsp:sp>
    <dsp:sp modelId="{482E8F54-54F0-254A-B659-BC32F4EC57DC}">
      <dsp:nvSpPr>
        <dsp:cNvPr id="0" name=""/>
        <dsp:cNvSpPr/>
      </dsp:nvSpPr>
      <dsp:spPr>
        <a:xfrm>
          <a:off x="2181135" y="1259806"/>
          <a:ext cx="2407577" cy="2407577"/>
        </a:xfrm>
        <a:prstGeom prst="circularArrow">
          <a:avLst>
            <a:gd name="adj1" fmla="val 4687"/>
            <a:gd name="adj2" fmla="val 299029"/>
            <a:gd name="adj3" fmla="val 2494453"/>
            <a:gd name="adj4" fmla="val 15908869"/>
            <a:gd name="adj5" fmla="val 5469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F5F3F5-845D-EA43-81E0-E5883C42EBF9}">
      <dsp:nvSpPr>
        <dsp:cNvPr id="0" name=""/>
        <dsp:cNvSpPr/>
      </dsp:nvSpPr>
      <dsp:spPr>
        <a:xfrm>
          <a:off x="997468" y="795003"/>
          <a:ext cx="1749255" cy="1749255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B4ABB7-D8C5-3145-88C9-EB883AEAFC5F}">
      <dsp:nvSpPr>
        <dsp:cNvPr id="0" name=""/>
        <dsp:cNvSpPr/>
      </dsp:nvSpPr>
      <dsp:spPr>
        <a:xfrm>
          <a:off x="1695889" y="-139640"/>
          <a:ext cx="1886050" cy="1886050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760799BE-6CE0-4E4E-91DB-F7DEF1A99FE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14716BE-3252-BD42-A9D4-EF23169EFED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D14724D4-5269-B742-A196-A4DBBC9A0BD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96D51B-2EAC-0C4F-A52B-7D0D528F118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275259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FADB16-2563-234D-85E2-79E42020F7D6}" type="datetimeFigureOut">
              <a:rPr kumimoji="1" lang="ja-JP" altLang="en-US" smtClean="0"/>
              <a:t>2018/3/15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0596BE-3BEE-7740-949E-FF0493C9F7B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3362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Introduction about JJ-FAST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0596BE-3BEE-7740-949E-FF0493C9F7B3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1431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55600" indent="-355600" algn="l" eaLnBrk="1" hangingPunct="1">
              <a:defRPr/>
            </a:pP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Brazilian government has been tackling illegal deforestation using optical satellite images (Landsat) since 2004.</a:t>
            </a:r>
          </a:p>
          <a:p>
            <a:pPr algn="l">
              <a:defRPr/>
            </a:pP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Challenge was deforestation detection in the rainy season.</a:t>
            </a:r>
            <a:r>
              <a:rPr lang="en-US" altLang="ja-JP" sz="1200" dirty="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 Almost a half period of a year, the Amazon Forest is covered with clouds.</a:t>
            </a:r>
          </a:p>
          <a:p>
            <a:pPr algn="l">
              <a:defRPr/>
            </a:pPr>
            <a:r>
              <a:rPr lang="en-US" altLang="ja-JP" sz="1200" dirty="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The ALOS SAR sensor can detect deforestation even in the rainy season or night time.</a:t>
            </a:r>
            <a:endParaRPr lang="ja-JP" altLang="en-US" sz="1200" dirty="0">
              <a:solidFill>
                <a:schemeClr val="tx1"/>
              </a:solidFill>
              <a:latin typeface="Arial" panose="020B0604020202020204" pitchFamily="34" charset="0"/>
              <a:ea typeface="ＭＳ Ｐゴシック" pitchFamily="50" charset="-128"/>
              <a:cs typeface="Arial" panose="020B0604020202020204" pitchFamily="34" charset="0"/>
            </a:endParaRPr>
          </a:p>
          <a:p>
            <a:pPr algn="l" eaLnBrk="1" hangingPunct="1">
              <a:defRPr/>
            </a:pPr>
            <a:endParaRPr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0596BE-3BEE-7740-949E-FF0493C9F7B3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5520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クリックしてマスター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F553B-EA15-3044-AEF5-CB7910B0FCD5}" type="datetimeFigureOut">
              <a:rPr kumimoji="1" lang="ja-JP" altLang="en-US" smtClean="0"/>
              <a:t>2018/3/15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3420-0A51-0E40-B978-59527F39AB2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305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F553B-EA15-3044-AEF5-CB7910B0FCD5}" type="datetimeFigureOut">
              <a:rPr kumimoji="1" lang="ja-JP" altLang="en-US" smtClean="0"/>
              <a:t>2018/3/15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3420-0A51-0E40-B978-59527F39AB2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7563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F553B-EA15-3044-AEF5-CB7910B0FCD5}" type="datetimeFigureOut">
              <a:rPr kumimoji="1" lang="ja-JP" altLang="en-US" smtClean="0"/>
              <a:t>2018/3/15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3420-0A51-0E40-B978-59527F39AB2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31340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207713"/>
            <a:ext cx="7886700" cy="73799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078849"/>
            <a:ext cx="7886700" cy="409811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F553B-EA15-3044-AEF5-CB7910B0FCD5}" type="datetimeFigureOut">
              <a:rPr kumimoji="1" lang="ja-JP" altLang="en-US" smtClean="0"/>
              <a:t>2018/3/15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4B5F5D3-E28F-A944-B011-2A8DD5AF3D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9567" y="2"/>
            <a:ext cx="5884432" cy="99615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77D4AB15-D07B-2F43-AF14-D9B36F8845A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724" y="110435"/>
            <a:ext cx="2025911" cy="784812"/>
          </a:xfrm>
          <a:prstGeom prst="rect">
            <a:avLst/>
          </a:prstGeom>
        </p:spPr>
      </p:pic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3993AF9F-A7B9-D849-89C5-07570CE1E8F8}"/>
              </a:ext>
            </a:extLst>
          </p:cNvPr>
          <p:cNvGrpSpPr/>
          <p:nvPr userDrawn="1"/>
        </p:nvGrpSpPr>
        <p:grpSpPr>
          <a:xfrm>
            <a:off x="7680962" y="6185567"/>
            <a:ext cx="1363532" cy="654246"/>
            <a:chOff x="4119852" y="4389118"/>
            <a:chExt cx="2052348" cy="901674"/>
          </a:xfrm>
        </p:grpSpPr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1FABD325-FE60-3A4C-8B94-B297BEFB3B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38922" y="4668819"/>
              <a:ext cx="1033278" cy="621973"/>
            </a:xfrm>
            <a:prstGeom prst="rect">
              <a:avLst/>
            </a:prstGeom>
          </p:spPr>
        </p:pic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B2E51DB9-967B-A24E-A28B-AF203F8627A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19852" y="4389118"/>
              <a:ext cx="960648" cy="729578"/>
            </a:xfrm>
            <a:prstGeom prst="rect">
              <a:avLst/>
            </a:prstGeom>
          </p:spPr>
        </p:pic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A266431-B7D1-6A4E-B426-3371E7DD500D}"/>
              </a:ext>
            </a:extLst>
          </p:cNvPr>
          <p:cNvSpPr txBox="1"/>
          <p:nvPr userDrawn="1"/>
        </p:nvSpPr>
        <p:spPr>
          <a:xfrm>
            <a:off x="8616875" y="526048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68445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F553B-EA15-3044-AEF5-CB7910B0FCD5}" type="datetimeFigureOut">
              <a:rPr kumimoji="1" lang="ja-JP" altLang="en-US" smtClean="0"/>
              <a:t>2018/3/15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3420-0A51-0E40-B978-59527F39AB2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4554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F553B-EA15-3044-AEF5-CB7910B0FCD5}" type="datetimeFigureOut">
              <a:rPr kumimoji="1" lang="ja-JP" altLang="en-US" smtClean="0"/>
              <a:t>2018/3/15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3420-0A51-0E40-B978-59527F39AB2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2219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945703"/>
            <a:ext cx="3868340" cy="55937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dirty="0"/>
              <a:t>マスター テキストの書式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945703"/>
            <a:ext cx="3887391" cy="55937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dirty="0"/>
              <a:t>マスター テキストの書式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F553B-EA15-3044-AEF5-CB7910B0FCD5}" type="datetimeFigureOut">
              <a:rPr kumimoji="1" lang="ja-JP" altLang="en-US" smtClean="0"/>
              <a:t>2018/3/15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3420-0A51-0E40-B978-59527F39AB29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359F4BC6-C31F-E74E-A9B9-5B1B6668E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9567" y="2"/>
            <a:ext cx="5884432" cy="996158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FE4AAD4B-28D3-4F42-AC95-1A40AA99FE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724" y="110435"/>
            <a:ext cx="2025911" cy="784812"/>
          </a:xfrm>
          <a:prstGeom prst="rect">
            <a:avLst/>
          </a:prstGeom>
        </p:spPr>
      </p:pic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54B1A578-B571-D547-A59F-070D8C65E470}"/>
              </a:ext>
            </a:extLst>
          </p:cNvPr>
          <p:cNvGrpSpPr/>
          <p:nvPr userDrawn="1"/>
        </p:nvGrpSpPr>
        <p:grpSpPr>
          <a:xfrm>
            <a:off x="7680962" y="6185567"/>
            <a:ext cx="1363532" cy="654246"/>
            <a:chOff x="4119852" y="4389118"/>
            <a:chExt cx="2052348" cy="901674"/>
          </a:xfrm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111807A2-AC4C-CA40-9110-23A1F0F7C1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38922" y="4668819"/>
              <a:ext cx="1033278" cy="621973"/>
            </a:xfrm>
            <a:prstGeom prst="rect">
              <a:avLst/>
            </a:prstGeom>
          </p:spPr>
        </p:pic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6DDF607A-DF7B-3849-A990-D1283214585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19852" y="4389118"/>
              <a:ext cx="960648" cy="729578"/>
            </a:xfrm>
            <a:prstGeom prst="rect">
              <a:avLst/>
            </a:prstGeom>
          </p:spPr>
        </p:pic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24F994AD-74E4-0B4E-88F4-2A3E10E40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07713"/>
            <a:ext cx="7886700" cy="73799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790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F553B-EA15-3044-AEF5-CB7910B0FCD5}" type="datetimeFigureOut">
              <a:rPr kumimoji="1" lang="ja-JP" altLang="en-US" smtClean="0"/>
              <a:t>2018/3/15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3420-0A51-0E40-B978-59527F39AB29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EAD17C3-0EBF-BC4B-BFF8-95FECD879F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724" y="110435"/>
            <a:ext cx="2025911" cy="78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904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F553B-EA15-3044-AEF5-CB7910B0FCD5}" type="datetimeFigureOut">
              <a:rPr kumimoji="1" lang="ja-JP" altLang="en-US" smtClean="0"/>
              <a:t>2018/3/15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30BB08D3-6B33-5848-8C5E-B431166BF315}"/>
              </a:ext>
            </a:extLst>
          </p:cNvPr>
          <p:cNvGrpSpPr/>
          <p:nvPr userDrawn="1"/>
        </p:nvGrpSpPr>
        <p:grpSpPr>
          <a:xfrm>
            <a:off x="7680962" y="6185567"/>
            <a:ext cx="1363532" cy="654246"/>
            <a:chOff x="4119852" y="4389118"/>
            <a:chExt cx="2052348" cy="901674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9856FD7F-570F-3543-A7E2-D7DF10C69A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38922" y="4668819"/>
              <a:ext cx="1033278" cy="621973"/>
            </a:xfrm>
            <a:prstGeom prst="rect">
              <a:avLst/>
            </a:prstGeom>
          </p:spPr>
        </p:pic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36093F6E-E255-E944-BCD8-9277A82725D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19852" y="4389118"/>
              <a:ext cx="960648" cy="7295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44702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コンテンツ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F553B-EA15-3044-AEF5-CB7910B0FCD5}" type="datetimeFigureOut">
              <a:rPr kumimoji="1" lang="ja-JP" altLang="en-US" smtClean="0"/>
              <a:t>2018/3/15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3420-0A51-0E40-B978-59527F39AB2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8078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図 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F553B-EA15-3044-AEF5-CB7910B0FCD5}" type="datetimeFigureOut">
              <a:rPr kumimoji="1" lang="ja-JP" altLang="en-US" smtClean="0"/>
              <a:t>2018/3/15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3420-0A51-0E40-B978-59527F39AB2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0862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3F553B-EA15-3044-AEF5-CB7910B0FCD5}" type="datetimeFigureOut">
              <a:rPr kumimoji="1" lang="ja-JP" altLang="en-US" smtClean="0"/>
              <a:t>2018/3/15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43420-0A51-0E40-B978-59527F39AB2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0593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tiff"/><Relationship Id="rId4" Type="http://schemas.openxmlformats.org/officeDocument/2006/relationships/image" Target="../media/image36.png"/><Relationship Id="rId9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>
            <a:extLst>
              <a:ext uri="{FF2B5EF4-FFF2-40B4-BE49-F238E27FC236}">
                <a16:creationId xmlns:a16="http://schemas.microsoft.com/office/drawing/2014/main" id="{BC09EBB9-B019-4148-991F-2428E1D848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35137" y="5566304"/>
            <a:ext cx="4008863" cy="1291696"/>
          </a:xfrm>
        </p:spPr>
        <p:txBody>
          <a:bodyPr>
            <a:noAutofit/>
          </a:bodyPr>
          <a:lstStyle/>
          <a:p>
            <a:pPr algn="l">
              <a:lnSpc>
                <a:spcPts val="960"/>
              </a:lnSpc>
            </a:pPr>
            <a:r>
              <a:rPr kumimoji="1" lang="en-US" altLang="ja-JP" sz="1600" dirty="0">
                <a:ea typeface="Osaka Regular-Mono" panose="020B0600000000000000" pitchFamily="34" charset="-128"/>
              </a:rPr>
              <a:t>Hiroaki OKONOGI</a:t>
            </a:r>
          </a:p>
          <a:p>
            <a:pPr algn="l">
              <a:lnSpc>
                <a:spcPts val="960"/>
              </a:lnSpc>
            </a:pPr>
            <a:r>
              <a:rPr lang="en-US" altLang="ja-JP" sz="1600" dirty="0">
                <a:ea typeface="Osaka Regular-Mono" panose="020B0600000000000000" pitchFamily="34" charset="-128"/>
              </a:rPr>
              <a:t>Japan International Cooperation Agency (JICA)</a:t>
            </a:r>
          </a:p>
          <a:p>
            <a:pPr algn="l">
              <a:lnSpc>
                <a:spcPts val="960"/>
              </a:lnSpc>
            </a:pPr>
            <a:r>
              <a:rPr lang="en-US" altLang="ja-JP" sz="1600" dirty="0">
                <a:ea typeface="Osaka Regular-Mono" panose="020B0600000000000000" pitchFamily="34" charset="-128"/>
              </a:rPr>
              <a:t>15, Mar. 2018  </a:t>
            </a:r>
          </a:p>
          <a:p>
            <a:pPr algn="l">
              <a:lnSpc>
                <a:spcPts val="960"/>
              </a:lnSpc>
            </a:pPr>
            <a:r>
              <a:rPr kumimoji="1" lang="en-US" altLang="ja-JP" sz="1600" dirty="0">
                <a:ea typeface="Osaka Regular-Mono" panose="020B0600000000000000" pitchFamily="34" charset="-128"/>
              </a:rPr>
              <a:t>Bogota, Columbia</a:t>
            </a:r>
          </a:p>
          <a:p>
            <a:pPr algn="l">
              <a:lnSpc>
                <a:spcPts val="960"/>
              </a:lnSpc>
            </a:pPr>
            <a:r>
              <a:rPr lang="en-US" altLang="ja-JP" sz="1600" dirty="0">
                <a:ea typeface="Osaka Regular-Mono" panose="020B0600000000000000" pitchFamily="34" charset="-128"/>
              </a:rPr>
              <a:t>GFOI </a:t>
            </a:r>
            <a:r>
              <a:rPr lang="en-US" altLang="ja-JP" sz="1600" dirty="0"/>
              <a:t>Plenary 2018</a:t>
            </a:r>
            <a:endParaRPr kumimoji="1" lang="ja-JP" altLang="en-US" sz="1600" dirty="0">
              <a:ea typeface="Osaka Regular-Mono" panose="020B0600000000000000" pitchFamily="34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6F9D9CC-3B5C-0C46-B228-1BDFFE3E3B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171591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10A9E5E3-B493-6544-9281-71AE0B36D0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9360" y="2281665"/>
            <a:ext cx="3725279" cy="1443126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6A9508C7-0685-7745-808D-3D35C165A19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898" t="58633" r="2006"/>
          <a:stretch/>
        </p:blipFill>
        <p:spPr>
          <a:xfrm>
            <a:off x="3278456" y="4266883"/>
            <a:ext cx="1081671" cy="788784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CFC15D92-8BC8-C045-9310-93B87F11BC7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6273" y="4581582"/>
            <a:ext cx="1167596" cy="70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1328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D60805-6584-104E-A6FD-224A39E50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The algorithm is being improved 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A1FC27A-C022-DA45-9B4B-76105203A7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Forest map (Mask data) improvement</a:t>
            </a:r>
          </a:p>
          <a:p>
            <a:r>
              <a:rPr lang="en-US" altLang="ja-JP" dirty="0"/>
              <a:t>2 times analysis -&gt; time series analysis</a:t>
            </a:r>
          </a:p>
          <a:p>
            <a:r>
              <a:rPr lang="en-US" altLang="ja-JP" dirty="0"/>
              <a:t>Detection larger than 5 ha -&gt; 2-3 ha</a:t>
            </a:r>
          </a:p>
          <a:p>
            <a:endParaRPr lang="en-US" altLang="ja-JP" dirty="0"/>
          </a:p>
          <a:p>
            <a:r>
              <a:rPr lang="en-US" altLang="ja-JP" dirty="0"/>
              <a:t>Data collaboration between optical and radar data</a:t>
            </a:r>
          </a:p>
        </p:txBody>
      </p:sp>
    </p:spTree>
    <p:extLst>
      <p:ext uri="{BB962C8B-B14F-4D97-AF65-F5344CB8AC3E}">
        <p14:creationId xmlns:p14="http://schemas.microsoft.com/office/powerpoint/2010/main" val="3516889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B556EA1-60A4-574B-AF42-5EDD3A37C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ja-JP" sz="3600" dirty="0"/>
              <a:t>TV program </a:t>
            </a:r>
            <a:r>
              <a:rPr kumimoji="1" lang="en-US" altLang="ja-JP" sz="3200" dirty="0"/>
              <a:t>“Forest can change the World”</a:t>
            </a:r>
            <a:endParaRPr kumimoji="1" lang="ja-JP" altLang="en-US" sz="320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7C2151E-3B9C-A94E-A198-0C873A27A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3132" y="2078850"/>
            <a:ext cx="5854390" cy="3629234"/>
          </a:xfrm>
        </p:spPr>
        <p:txBody>
          <a:bodyPr/>
          <a:lstStyle/>
          <a:p>
            <a:pPr marL="0" indent="0">
              <a:buNone/>
            </a:pPr>
            <a:r>
              <a:rPr lang="en-US" altLang="ja-JP" sz="2000" dirty="0"/>
              <a:t>Scheduled to be broadcast on </a:t>
            </a:r>
            <a:r>
              <a:rPr kumimoji="1" lang="en-US" altLang="ja-JP" sz="2000" dirty="0"/>
              <a:t>27</a:t>
            </a:r>
            <a:r>
              <a:rPr kumimoji="1" lang="en-US" altLang="ja-JP" sz="2000" baseline="30000" dirty="0"/>
              <a:t>th</a:t>
            </a:r>
            <a:r>
              <a:rPr kumimoji="1" lang="en-US" altLang="ja-JP" sz="2000" dirty="0"/>
              <a:t> Apr. 2018 </a:t>
            </a:r>
          </a:p>
          <a:p>
            <a:pPr marL="0" indent="0">
              <a:buNone/>
            </a:pPr>
            <a:endParaRPr lang="en-US" altLang="ja-JP" sz="1800" dirty="0"/>
          </a:p>
          <a:p>
            <a:pPr marL="0" indent="0">
              <a:buNone/>
            </a:pPr>
            <a:endParaRPr lang="en-US" altLang="ja-JP" sz="1800" dirty="0"/>
          </a:p>
          <a:p>
            <a:pPr marL="0" indent="0">
              <a:buNone/>
            </a:pPr>
            <a:endParaRPr lang="en-US" altLang="ja-JP" sz="1800" dirty="0"/>
          </a:p>
          <a:p>
            <a:pPr marL="0" indent="0">
              <a:buNone/>
            </a:pPr>
            <a:endParaRPr lang="en-US" altLang="ja-JP" sz="1800" dirty="0"/>
          </a:p>
          <a:p>
            <a:pPr marL="0" indent="0">
              <a:buNone/>
            </a:pPr>
            <a:endParaRPr lang="en-US" altLang="ja-JP" sz="1800" dirty="0"/>
          </a:p>
          <a:p>
            <a:pPr marL="0" indent="0">
              <a:buNone/>
            </a:pPr>
            <a:r>
              <a:rPr lang="en-US" altLang="ja-JP" sz="1800" dirty="0"/>
              <a:t>*You can also watch through the internet from the next day.</a:t>
            </a:r>
            <a:endParaRPr kumimoji="1" lang="ja-JP" altLang="en-US" sz="1800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FF9944B-78F8-CF4E-990E-A8E3CBD4414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2078850"/>
            <a:ext cx="2081096" cy="2081096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BE1201F-1656-9648-9F75-126970AE8C18}"/>
              </a:ext>
            </a:extLst>
          </p:cNvPr>
          <p:cNvSpPr txBox="1"/>
          <p:nvPr/>
        </p:nvSpPr>
        <p:spPr>
          <a:xfrm>
            <a:off x="1217748" y="5610398"/>
            <a:ext cx="67085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Check detail at “https://www3.nhk.or.jp/</a:t>
            </a:r>
            <a:r>
              <a:rPr lang="en-US" altLang="ja-JP" sz="2400" dirty="0" err="1"/>
              <a:t>nhkworld</a:t>
            </a:r>
            <a:r>
              <a:rPr lang="en-US" altLang="ja-JP" sz="2400" dirty="0"/>
              <a:t>/”</a:t>
            </a:r>
            <a:endParaRPr kumimoji="1" lang="ja-JP" altLang="en-US" sz="2400" dirty="0"/>
          </a:p>
        </p:txBody>
      </p:sp>
      <p:graphicFrame>
        <p:nvGraphicFramePr>
          <p:cNvPr id="8" name="表 7">
            <a:extLst>
              <a:ext uri="{FF2B5EF4-FFF2-40B4-BE49-F238E27FC236}">
                <a16:creationId xmlns:a16="http://schemas.microsoft.com/office/drawing/2014/main" id="{EAC36899-8968-BA4C-9C95-28D81D8B78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4655559"/>
              </p:ext>
            </p:extLst>
          </p:nvPr>
        </p:nvGraphicFramePr>
        <p:xfrm>
          <a:off x="3445727" y="2469055"/>
          <a:ext cx="3936380" cy="1854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05053">
                  <a:extLst>
                    <a:ext uri="{9D8B030D-6E8A-4147-A177-3AD203B41FA5}">
                      <a16:colId xmlns:a16="http://schemas.microsoft.com/office/drawing/2014/main" val="3246066883"/>
                    </a:ext>
                  </a:extLst>
                </a:gridCol>
                <a:gridCol w="1416205">
                  <a:extLst>
                    <a:ext uri="{9D8B030D-6E8A-4147-A177-3AD203B41FA5}">
                      <a16:colId xmlns:a16="http://schemas.microsoft.com/office/drawing/2014/main" val="34535559"/>
                    </a:ext>
                  </a:extLst>
                </a:gridCol>
                <a:gridCol w="1115122">
                  <a:extLst>
                    <a:ext uri="{9D8B030D-6E8A-4147-A177-3AD203B41FA5}">
                      <a16:colId xmlns:a16="http://schemas.microsoft.com/office/drawing/2014/main" val="15235829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UTC -5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UTC (GMT)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UTC +9 (JST)</a:t>
                      </a:r>
                      <a:endParaRPr kumimoji="1" lang="ja-JP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70922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18:30-</a:t>
                      </a:r>
                      <a:r>
                        <a:rPr kumimoji="1" lang="en-US" altLang="ja-JP" sz="1400" baseline="0" dirty="0"/>
                        <a:t>(26</a:t>
                      </a:r>
                      <a:r>
                        <a:rPr kumimoji="1" lang="en-US" altLang="ja-JP" sz="1400" baseline="30000" dirty="0"/>
                        <a:t>th</a:t>
                      </a:r>
                      <a:r>
                        <a:rPr kumimoji="1" lang="en-US" altLang="ja-JP" sz="1400" baseline="0" dirty="0"/>
                        <a:t> Apr.)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23:30-</a:t>
                      </a:r>
                      <a:r>
                        <a:rPr kumimoji="1" lang="ja-JP" altLang="en-US" sz="1400" baseline="0" dirty="0"/>
                        <a:t> </a:t>
                      </a:r>
                      <a:r>
                        <a:rPr kumimoji="1" lang="en-US" altLang="ja-JP" sz="1400" baseline="0" dirty="0"/>
                        <a:t>(26</a:t>
                      </a:r>
                      <a:r>
                        <a:rPr kumimoji="1" lang="en-US" altLang="ja-JP" sz="1400" baseline="30000" dirty="0"/>
                        <a:t>th</a:t>
                      </a:r>
                      <a:r>
                        <a:rPr kumimoji="1" lang="en-US" altLang="ja-JP" sz="1400" baseline="0" dirty="0"/>
                        <a:t> Apr.)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8:30-</a:t>
                      </a:r>
                      <a:endParaRPr kumimoji="1" lang="ja-JP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38440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00:30-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5:30-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14:30-</a:t>
                      </a:r>
                      <a:endParaRPr kumimoji="1" lang="ja-JP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1108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7:30-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12:30-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21:30-</a:t>
                      </a:r>
                      <a:endParaRPr kumimoji="1" lang="ja-JP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89636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12:30-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17:30-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26:30-</a:t>
                      </a:r>
                      <a:endParaRPr kumimoji="1" lang="ja-JP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59334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49209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16C27462-DA10-0D49-8A4B-90E32243FF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7503" y="1459261"/>
            <a:ext cx="2133600" cy="231140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4392DFA4-C0C7-4D48-B3D2-F83873E211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0504" y="5319132"/>
            <a:ext cx="387807" cy="387807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5156E7E9-EDD2-4F47-B07A-14D185414FB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0354" y="5219151"/>
            <a:ext cx="649479" cy="649479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7D457399-00E3-8946-980A-D6514FE70347}"/>
              </a:ext>
            </a:extLst>
          </p:cNvPr>
          <p:cNvSpPr/>
          <p:nvPr/>
        </p:nvSpPr>
        <p:spPr>
          <a:xfrm>
            <a:off x="2744977" y="5706939"/>
            <a:ext cx="16988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fb.me/jica.jj.fast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1C6C09DF-B65B-F74B-8D35-43D0B0401B04}"/>
              </a:ext>
            </a:extLst>
          </p:cNvPr>
          <p:cNvSpPr/>
          <p:nvPr/>
        </p:nvSpPr>
        <p:spPr>
          <a:xfrm>
            <a:off x="4825204" y="5706939"/>
            <a:ext cx="1484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chemeClr val="tx1">
                    <a:lumMod val="50000"/>
                    <a:lumOff val="50000"/>
                  </a:schemeClr>
                </a:solidFill>
              </a:rPr>
              <a:t>@</a:t>
            </a:r>
            <a:r>
              <a:rPr lang="ja-JP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JICA_JJFAST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2E64B3B-B0CB-8044-8A7F-D4426EE194CE}"/>
              </a:ext>
            </a:extLst>
          </p:cNvPr>
          <p:cNvSpPr/>
          <p:nvPr/>
        </p:nvSpPr>
        <p:spPr>
          <a:xfrm>
            <a:off x="2586605" y="3893662"/>
            <a:ext cx="40153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u="sng" dirty="0">
                <a:solidFill>
                  <a:schemeClr val="accent4"/>
                </a:solidFill>
              </a:rPr>
              <a:t>http://</a:t>
            </a:r>
            <a:r>
              <a:rPr lang="en-US" altLang="ja-JP" sz="2400" u="sng" dirty="0" err="1">
                <a:solidFill>
                  <a:schemeClr val="accent4"/>
                </a:solidFill>
              </a:rPr>
              <a:t>www.eorc.jaxa.jp</a:t>
            </a:r>
            <a:r>
              <a:rPr lang="en-US" altLang="ja-JP" sz="2400" u="sng" dirty="0">
                <a:solidFill>
                  <a:schemeClr val="accent4"/>
                </a:solidFill>
              </a:rPr>
              <a:t>/</a:t>
            </a:r>
            <a:r>
              <a:rPr lang="en-US" altLang="ja-JP" sz="2400" u="sng" dirty="0" err="1">
                <a:solidFill>
                  <a:schemeClr val="accent4"/>
                </a:solidFill>
              </a:rPr>
              <a:t>jjfast</a:t>
            </a:r>
            <a:r>
              <a:rPr lang="en-US" altLang="ja-JP" sz="2400" u="sng" dirty="0">
                <a:solidFill>
                  <a:schemeClr val="accent4"/>
                </a:solidFill>
              </a:rPr>
              <a:t>/</a:t>
            </a:r>
            <a:endParaRPr lang="ja-JP" altLang="en-US" sz="2400" u="sng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0960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3DBA957-ED81-984E-9C1D-4C146708F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9513" y="0"/>
            <a:ext cx="47861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3261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A79214B3-2705-3D47-BA2C-25039C087D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83022"/>
            <a:ext cx="9144000" cy="5774978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D669C544-1F56-C24B-8E53-E77C8F089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578" y="1083022"/>
            <a:ext cx="7886700" cy="737990"/>
          </a:xfrm>
        </p:spPr>
        <p:txBody>
          <a:bodyPr/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Background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4CE8085-3CA9-0A43-BD80-1D6422FADE54}"/>
              </a:ext>
            </a:extLst>
          </p:cNvPr>
          <p:cNvSpPr txBox="1"/>
          <p:nvPr/>
        </p:nvSpPr>
        <p:spPr>
          <a:xfrm>
            <a:off x="6831572" y="6488668"/>
            <a:ext cx="2312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Tokyo Denki University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2A62C0F2-FAE0-D147-B7F2-37DCB4DD3D7F}"/>
              </a:ext>
            </a:extLst>
          </p:cNvPr>
          <p:cNvSpPr/>
          <p:nvPr/>
        </p:nvSpPr>
        <p:spPr>
          <a:xfrm>
            <a:off x="4545572" y="4806228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129 million hectares</a:t>
            </a:r>
            <a:endParaRPr lang="ja-JP" altLang="en-US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15F93A90-978E-A64B-9687-BF44C5661E54}"/>
              </a:ext>
            </a:extLst>
          </p:cNvPr>
          <p:cNvSpPr/>
          <p:nvPr/>
        </p:nvSpPr>
        <p:spPr>
          <a:xfrm>
            <a:off x="6457505" y="5329448"/>
            <a:ext cx="25500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(1990 to 2015: FRA2015</a:t>
            </a:r>
            <a:r>
              <a:rPr lang="ja-JP" altLang="ja-JP" sz="1600" dirty="0">
                <a:solidFill>
                  <a:schemeClr val="bg1"/>
                </a:solidFill>
              </a:rPr>
              <a:t> </a:t>
            </a:r>
            <a:r>
              <a:rPr lang="en-US" altLang="ja-JP" sz="1600" dirty="0">
                <a:solidFill>
                  <a:schemeClr val="bg1"/>
                </a:solidFill>
              </a:rPr>
              <a:t>)</a:t>
            </a:r>
            <a:endParaRPr lang="ja-JP" alt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5504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JAXA’s L-band SAR satellites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956" y="3076170"/>
            <a:ext cx="2844000" cy="2844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2998" y="3076170"/>
            <a:ext cx="2844000" cy="2844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5581" y="3076170"/>
            <a:ext cx="2844000" cy="2844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グループ化 41"/>
          <p:cNvGrpSpPr>
            <a:grpSpLocks/>
          </p:cNvGrpSpPr>
          <p:nvPr/>
        </p:nvGrpSpPr>
        <p:grpSpPr bwMode="auto">
          <a:xfrm flipH="1">
            <a:off x="834034" y="2126808"/>
            <a:ext cx="1483844" cy="1059888"/>
            <a:chOff x="2571736" y="2071678"/>
            <a:chExt cx="3415873" cy="2184127"/>
          </a:xfrm>
          <a:noFill/>
        </p:grpSpPr>
        <p:pic>
          <p:nvPicPr>
            <p:cNvPr id="11" name="図 8" descr="JERS1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71736" y="2071678"/>
              <a:ext cx="3415873" cy="218412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cxnSp>
          <p:nvCxnSpPr>
            <p:cNvPr id="12" name="直線コネクタ 11"/>
            <p:cNvCxnSpPr/>
            <p:nvPr/>
          </p:nvCxnSpPr>
          <p:spPr>
            <a:xfrm rot="10800000">
              <a:off x="2749646" y="3328502"/>
              <a:ext cx="180451" cy="172717"/>
            </a:xfrm>
            <a:prstGeom prst="line">
              <a:avLst/>
            </a:prstGeom>
            <a:grpFill/>
            <a:ln w="19050" cap="flat" cmpd="sng" algn="ctr">
              <a:noFill/>
              <a:prstDash val="solid"/>
            </a:ln>
            <a:effectLst/>
          </p:spPr>
        </p:cxnSp>
        <p:cxnSp>
          <p:nvCxnSpPr>
            <p:cNvPr id="13" name="直線コネクタ 12"/>
            <p:cNvCxnSpPr/>
            <p:nvPr/>
          </p:nvCxnSpPr>
          <p:spPr>
            <a:xfrm rot="10800000">
              <a:off x="4742239" y="3689175"/>
              <a:ext cx="269407" cy="160018"/>
            </a:xfrm>
            <a:prstGeom prst="line">
              <a:avLst/>
            </a:prstGeom>
            <a:grpFill/>
            <a:ln w="19050" cap="flat" cmpd="sng" algn="ctr">
              <a:noFill/>
              <a:prstDash val="solid"/>
            </a:ln>
            <a:effectLst/>
          </p:spPr>
        </p:cxnSp>
        <p:cxnSp>
          <p:nvCxnSpPr>
            <p:cNvPr id="14" name="直線コネクタ 13"/>
            <p:cNvCxnSpPr/>
            <p:nvPr/>
          </p:nvCxnSpPr>
          <p:spPr>
            <a:xfrm>
              <a:off x="4663449" y="3679015"/>
              <a:ext cx="78790" cy="15240"/>
            </a:xfrm>
            <a:prstGeom prst="line">
              <a:avLst/>
            </a:prstGeom>
            <a:grpFill/>
            <a:ln w="19050" cap="flat" cmpd="sng" algn="ctr">
              <a:noFill/>
              <a:prstDash val="solid"/>
            </a:ln>
            <a:effectLst/>
          </p:spPr>
        </p:cxnSp>
        <p:cxnSp>
          <p:nvCxnSpPr>
            <p:cNvPr id="15" name="直線コネクタ 14"/>
            <p:cNvCxnSpPr/>
            <p:nvPr/>
          </p:nvCxnSpPr>
          <p:spPr>
            <a:xfrm>
              <a:off x="3153755" y="3409781"/>
              <a:ext cx="203326" cy="167637"/>
            </a:xfrm>
            <a:prstGeom prst="line">
              <a:avLst/>
            </a:prstGeom>
            <a:grpFill/>
            <a:ln w="12700" cap="flat" cmpd="sng" algn="ctr">
              <a:noFill/>
              <a:prstDash val="solid"/>
            </a:ln>
            <a:effectLst/>
          </p:spPr>
        </p:cxnSp>
        <p:cxnSp>
          <p:nvCxnSpPr>
            <p:cNvPr id="16" name="直線コネクタ 15"/>
            <p:cNvCxnSpPr/>
            <p:nvPr/>
          </p:nvCxnSpPr>
          <p:spPr>
            <a:xfrm>
              <a:off x="3499409" y="3465659"/>
              <a:ext cx="205868" cy="167637"/>
            </a:xfrm>
            <a:prstGeom prst="line">
              <a:avLst/>
            </a:prstGeom>
            <a:grpFill/>
            <a:ln w="12700" cap="flat" cmpd="sng" algn="ctr">
              <a:noFill/>
              <a:prstDash val="solid"/>
            </a:ln>
            <a:effectLst/>
          </p:spPr>
        </p:cxnSp>
        <p:cxnSp>
          <p:nvCxnSpPr>
            <p:cNvPr id="17" name="直線コネクタ 16"/>
            <p:cNvCxnSpPr/>
            <p:nvPr/>
          </p:nvCxnSpPr>
          <p:spPr>
            <a:xfrm>
              <a:off x="4538913" y="3704415"/>
              <a:ext cx="119453" cy="91438"/>
            </a:xfrm>
            <a:prstGeom prst="line">
              <a:avLst/>
            </a:prstGeom>
            <a:grpFill/>
            <a:ln w="12700" cap="flat" cmpd="sng" algn="ctr">
              <a:noFill/>
              <a:prstDash val="solid"/>
            </a:ln>
            <a:effectLst/>
          </p:spPr>
        </p:cxnSp>
        <p:cxnSp>
          <p:nvCxnSpPr>
            <p:cNvPr id="18" name="直線コネクタ 17"/>
            <p:cNvCxnSpPr/>
            <p:nvPr/>
          </p:nvCxnSpPr>
          <p:spPr>
            <a:xfrm>
              <a:off x="2930097" y="3501219"/>
              <a:ext cx="2091715" cy="358134"/>
            </a:xfrm>
            <a:prstGeom prst="line">
              <a:avLst/>
            </a:prstGeom>
            <a:grpFill/>
            <a:ln w="19050" cap="flat" cmpd="sng" algn="ctr">
              <a:noFill/>
              <a:prstDash val="solid"/>
            </a:ln>
            <a:effectLst/>
          </p:spPr>
        </p:cxnSp>
        <p:cxnSp>
          <p:nvCxnSpPr>
            <p:cNvPr id="19" name="直線コネクタ 18"/>
            <p:cNvCxnSpPr/>
            <p:nvPr/>
          </p:nvCxnSpPr>
          <p:spPr>
            <a:xfrm>
              <a:off x="2744563" y="3331043"/>
              <a:ext cx="1026795" cy="185415"/>
            </a:xfrm>
            <a:prstGeom prst="line">
              <a:avLst/>
            </a:prstGeom>
            <a:grpFill/>
            <a:ln w="19050" cap="flat" cmpd="sng" algn="ctr">
              <a:noFill/>
              <a:prstDash val="solid"/>
            </a:ln>
            <a:effectLst/>
          </p:spPr>
        </p:cxnSp>
      </p:grpSp>
      <p:pic>
        <p:nvPicPr>
          <p:cNvPr id="21" name="図 14" descr="alosnew2.jpg"/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096772" flipH="1">
            <a:off x="3703735" y="2321475"/>
            <a:ext cx="1730026" cy="70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図 22" descr="B.jpg"/>
          <p:cNvPicPr>
            <a:picLocks noChangeAspect="1"/>
          </p:cNvPicPr>
          <p:nvPr/>
        </p:nvPicPr>
        <p:blipFill rotWithShape="1"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6578901" y="2147075"/>
            <a:ext cx="1965278" cy="801605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テキスト ボックス 24"/>
          <p:cNvSpPr txBox="1"/>
          <p:nvPr/>
        </p:nvSpPr>
        <p:spPr>
          <a:xfrm>
            <a:off x="132096" y="5928017"/>
            <a:ext cx="22541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1992.02.11. - 1998.10.12.</a:t>
            </a:r>
          </a:p>
          <a:p>
            <a:r>
              <a:rPr kumimoji="1" lang="en-US" altLang="ja-JP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Resolution = 18m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850437" y="1817519"/>
            <a:ext cx="1451039" cy="3560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ja-JP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JERS-1/SAR</a:t>
            </a:r>
            <a:endParaRPr kumimoji="1" lang="ja-JP" altLang="en-US" sz="1200" b="1" dirty="0">
              <a:latin typeface="Tahoma" panose="020B0604030504040204" pitchFamily="34" charset="0"/>
              <a:ea typeface="メイリオ" pitchFamily="50" charset="-128"/>
              <a:cs typeface="Tahoma" panose="020B0604030504040204" pitchFamily="34" charset="0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6510615" y="1817519"/>
            <a:ext cx="2101858" cy="3560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ja-JP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ALOS-2/PALSAR-2</a:t>
            </a:r>
            <a:endParaRPr kumimoji="1" lang="ja-JP" altLang="en-US" sz="1200" b="1" dirty="0">
              <a:latin typeface="Tahoma" panose="020B0604030504040204" pitchFamily="34" charset="0"/>
              <a:ea typeface="メイリオ" pitchFamily="50" charset="-128"/>
              <a:cs typeface="Tahoma" panose="020B0604030504040204" pitchFamily="34" charset="0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3737432" y="1817519"/>
            <a:ext cx="1662635" cy="3560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ja-JP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ALOS/PALSAR</a:t>
            </a:r>
            <a:endParaRPr kumimoji="1" lang="ja-JP" altLang="en-US" sz="1200" b="1" dirty="0">
              <a:latin typeface="Tahoma" panose="020B0604030504040204" pitchFamily="34" charset="0"/>
              <a:ea typeface="メイリオ" pitchFamily="50" charset="-128"/>
              <a:cs typeface="Tahoma" panose="020B0604030504040204" pitchFamily="34" charset="0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3127874" y="5928017"/>
            <a:ext cx="22506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2006.01.24. - 2011.04.22.</a:t>
            </a:r>
          </a:p>
          <a:p>
            <a:r>
              <a:rPr lang="en-US" altLang="ja-JP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Resolution = 10m</a:t>
            </a: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6120457" y="5928017"/>
            <a:ext cx="14958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2014.05.24. – </a:t>
            </a:r>
          </a:p>
          <a:p>
            <a:r>
              <a:rPr lang="en-US" altLang="ja-JP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Resolution = 3m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9DA75736-63AA-CE43-84D6-273C03704EB5}"/>
              </a:ext>
            </a:extLst>
          </p:cNvPr>
          <p:cNvSpPr txBox="1"/>
          <p:nvPr/>
        </p:nvSpPr>
        <p:spPr>
          <a:xfrm>
            <a:off x="8502806" y="1207713"/>
            <a:ext cx="640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JAXA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723869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CAD1E27-0B25-0C47-A608-FFDEA3FA1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Brazil’s case from 2009-2011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D7E989C-7975-364D-8370-CA0C49E8CC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2000" dirty="0"/>
              <a:t>Project for Utilization of ALOS Images to Support the Protection of the Brazilian Amazon Forest and Combat Against Illegal Deforestation</a:t>
            </a:r>
            <a:endParaRPr kumimoji="1" lang="ja-JP" altLang="en-US" sz="2000" dirty="0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54171575-78BD-504B-BDE4-D72F07603D51}"/>
              </a:ext>
            </a:extLst>
          </p:cNvPr>
          <p:cNvGrpSpPr/>
          <p:nvPr/>
        </p:nvGrpSpPr>
        <p:grpSpPr>
          <a:xfrm>
            <a:off x="0" y="2782644"/>
            <a:ext cx="4410661" cy="2420421"/>
            <a:chOff x="468313" y="908050"/>
            <a:chExt cx="8105775" cy="4448175"/>
          </a:xfrm>
        </p:grpSpPr>
        <p:pic>
          <p:nvPicPr>
            <p:cNvPr id="6" name="Picture 2" descr="C:\Users\13498\Desktop\ブラジル森林減少グラフ.JPG">
              <a:extLst>
                <a:ext uri="{FF2B5EF4-FFF2-40B4-BE49-F238E27FC236}">
                  <a16:creationId xmlns:a16="http://schemas.microsoft.com/office/drawing/2014/main" id="{1A6A73A9-D240-574D-B02C-4C6199FBFB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313" y="908050"/>
              <a:ext cx="8105775" cy="4448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ホームベース 6">
              <a:extLst>
                <a:ext uri="{FF2B5EF4-FFF2-40B4-BE49-F238E27FC236}">
                  <a16:creationId xmlns:a16="http://schemas.microsoft.com/office/drawing/2014/main" id="{AC120FFB-A379-6440-AFA6-9206D57EA53E}"/>
                </a:ext>
              </a:extLst>
            </p:cNvPr>
            <p:cNvSpPr/>
            <p:nvPr/>
          </p:nvSpPr>
          <p:spPr>
            <a:xfrm>
              <a:off x="6012160" y="4309417"/>
              <a:ext cx="2520280" cy="288032"/>
            </a:xfrm>
            <a:prstGeom prst="homePlate">
              <a:avLst>
                <a:gd name="adj" fmla="val 26484"/>
              </a:avLst>
            </a:prstGeom>
            <a:gradFill flip="none" rotWithShape="1">
              <a:gsLst>
                <a:gs pos="0">
                  <a:srgbClr val="FFFF00"/>
                </a:gs>
                <a:gs pos="100000">
                  <a:srgbClr val="00B05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altLang="ja-JP" sz="800" dirty="0">
                  <a:solidFill>
                    <a:schemeClr val="tx1"/>
                  </a:solidFill>
                  <a:latin typeface="+mj-lt"/>
                </a:rPr>
                <a:t>Brazilian Government</a:t>
              </a:r>
              <a:endParaRPr lang="ja-JP" altLang="en-US" sz="800" dirty="0">
                <a:solidFill>
                  <a:schemeClr val="tx1"/>
                </a:solidFill>
                <a:latin typeface="+mj-lt"/>
              </a:endParaRPr>
            </a:p>
          </p:txBody>
        </p:sp>
      </p:grpSp>
      <p:graphicFrame>
        <p:nvGraphicFramePr>
          <p:cNvPr id="8" name="表 7">
            <a:extLst>
              <a:ext uri="{FF2B5EF4-FFF2-40B4-BE49-F238E27FC236}">
                <a16:creationId xmlns:a16="http://schemas.microsoft.com/office/drawing/2014/main" id="{D7075028-9AB5-0541-B7BC-4047A00060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0961451"/>
              </p:ext>
            </p:extLst>
          </p:nvPr>
        </p:nvGraphicFramePr>
        <p:xfrm>
          <a:off x="179567" y="5391184"/>
          <a:ext cx="4276523" cy="14024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33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8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5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936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Year</a:t>
                      </a:r>
                      <a:endParaRPr kumimoji="1" lang="ja-JP" altLang="en-US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71" marR="91471" marT="45745" marB="4574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Detection</a:t>
                      </a:r>
                      <a:r>
                        <a:rPr kumimoji="1" lang="en-US" altLang="ja-JP" sz="140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Deforestation</a:t>
                      </a:r>
                      <a:endParaRPr kumimoji="1" lang="ja-JP" altLang="en-US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71" marR="91471" marT="45745" marB="4574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Illegal Logging</a:t>
                      </a:r>
                      <a:endParaRPr kumimoji="1" lang="ja-JP" altLang="en-US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71" marR="91471" marT="45745" marB="4574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74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2010</a:t>
                      </a:r>
                      <a:endParaRPr kumimoji="1" lang="ja-JP" altLang="en-US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71" marR="91471" marT="45745" marB="4574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1,007</a:t>
                      </a:r>
                      <a:endParaRPr kumimoji="1" lang="ja-JP" altLang="en-US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71" marR="91471" marT="45745" marB="4574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</a:t>
                      </a:r>
                      <a:endParaRPr kumimoji="1" lang="ja-JP" altLang="en-US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71" marR="91471" marT="45745" marB="4574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434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2011</a:t>
                      </a:r>
                    </a:p>
                    <a:p>
                      <a:pPr algn="ctr"/>
                      <a:r>
                        <a:rPr kumimoji="1" lang="en-US" altLang="ja-JP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(stopped in April)</a:t>
                      </a:r>
                      <a:endParaRPr kumimoji="1" lang="ja-JP" altLang="en-US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71" marR="91471" marT="45745" marB="4574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176</a:t>
                      </a:r>
                      <a:endParaRPr kumimoji="1" lang="ja-JP" altLang="en-US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71" marR="91471" marT="45745" marB="4574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11</a:t>
                      </a:r>
                      <a:endParaRPr kumimoji="1" lang="ja-JP" altLang="en-US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71" marR="91471" marT="45745" marB="4574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9FFA90F-1E59-8343-B28B-FD21BBEFE765}"/>
              </a:ext>
            </a:extLst>
          </p:cNvPr>
          <p:cNvSpPr/>
          <p:nvPr/>
        </p:nvSpPr>
        <p:spPr>
          <a:xfrm>
            <a:off x="6708260" y="5978476"/>
            <a:ext cx="2208727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altLang="ja-JP" sz="1050" dirty="0">
                <a:latin typeface="Arial" panose="020B0604020202020204" pitchFamily="34" charset="0"/>
                <a:cs typeface="Arial" panose="020B0604020202020204" pitchFamily="34" charset="0"/>
              </a:rPr>
              <a:t>Landsat 5 Image</a:t>
            </a:r>
            <a:r>
              <a:rPr lang="ja-JP" altLang="en-U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50" dirty="0">
                <a:latin typeface="Arial" panose="020B0604020202020204" pitchFamily="34" charset="0"/>
                <a:cs typeface="Arial" panose="020B0604020202020204" pitchFamily="34" charset="0"/>
              </a:rPr>
              <a:t>on  2011/09/07</a:t>
            </a:r>
            <a:endParaRPr lang="ja-JP" alt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5">
            <a:extLst>
              <a:ext uri="{FF2B5EF4-FFF2-40B4-BE49-F238E27FC236}">
                <a16:creationId xmlns:a16="http://schemas.microsoft.com/office/drawing/2014/main" id="{D46D850C-5F59-E147-B6FB-79CB1A5A4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9534" y="2825131"/>
            <a:ext cx="4417454" cy="3153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2">
            <a:extLst>
              <a:ext uri="{FF2B5EF4-FFF2-40B4-BE49-F238E27FC236}">
                <a16:creationId xmlns:a16="http://schemas.microsoft.com/office/drawing/2014/main" id="{4B4CFA58-2799-BD4B-8EA2-B0F03D385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6645910" y="2539114"/>
            <a:ext cx="1204060" cy="2455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D4447F09-4464-5B43-905C-3B1C7244D45C}"/>
              </a:ext>
            </a:extLst>
          </p:cNvPr>
          <p:cNvGrpSpPr>
            <a:grpSpLocks/>
          </p:cNvGrpSpPr>
          <p:nvPr/>
        </p:nvGrpSpPr>
        <p:grpSpPr bwMode="auto">
          <a:xfrm>
            <a:off x="6708261" y="2723109"/>
            <a:ext cx="1951594" cy="1043930"/>
            <a:chOff x="6229362" y="1890325"/>
            <a:chExt cx="4023940" cy="1996283"/>
          </a:xfrm>
        </p:grpSpPr>
        <p:cxnSp>
          <p:nvCxnSpPr>
            <p:cNvPr id="14" name="直線コネクタ 13">
              <a:extLst>
                <a:ext uri="{FF2B5EF4-FFF2-40B4-BE49-F238E27FC236}">
                  <a16:creationId xmlns:a16="http://schemas.microsoft.com/office/drawing/2014/main" id="{D6E9CC31-F486-3745-B487-6265D56A0B27}"/>
                </a:ext>
              </a:extLst>
            </p:cNvPr>
            <p:cNvCxnSpPr>
              <a:stCxn id="15" idx="2"/>
            </p:cNvCxnSpPr>
            <p:nvPr/>
          </p:nvCxnSpPr>
          <p:spPr>
            <a:xfrm flipH="1">
              <a:off x="6916686" y="2432089"/>
              <a:ext cx="1325439" cy="1454519"/>
            </a:xfrm>
            <a:prstGeom prst="line">
              <a:avLst/>
            </a:prstGeom>
            <a:ln w="57150">
              <a:solidFill>
                <a:schemeClr val="bg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E169797A-0615-704B-9DD0-BFA34FE6FA16}"/>
                </a:ext>
              </a:extLst>
            </p:cNvPr>
            <p:cNvSpPr/>
            <p:nvPr/>
          </p:nvSpPr>
          <p:spPr>
            <a:xfrm>
              <a:off x="6229362" y="1890325"/>
              <a:ext cx="4023940" cy="541764"/>
            </a:xfrm>
            <a:prstGeom prst="rect">
              <a:avLst/>
            </a:prstGeom>
            <a:ln>
              <a:tailEnd type="stealth" w="lg" len="lg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altLang="ja-JP" sz="800" dirty="0">
                  <a:latin typeface="Arial" panose="020B0604020202020204" pitchFamily="34" charset="0"/>
                  <a:cs typeface="Arial" panose="020B0604020202020204" pitchFamily="34" charset="0"/>
                </a:rPr>
                <a:t>Forest Density Difference by ALOS</a:t>
              </a:r>
            </a:p>
            <a:p>
              <a:pPr>
                <a:defRPr/>
              </a:pPr>
              <a:r>
                <a:rPr lang="en-US" altLang="ja-JP" sz="800" dirty="0">
                  <a:latin typeface="Arial" panose="020B0604020202020204" pitchFamily="34" charset="0"/>
                  <a:cs typeface="Arial" panose="020B0604020202020204" pitchFamily="34" charset="0"/>
                </a:rPr>
                <a:t>Between 2009 and 2011</a:t>
              </a:r>
              <a:endParaRPr lang="ja-JP" alt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688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B10BE7E-4AF7-B644-813F-2C675789D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Forest Governance Initiative</a:t>
            </a:r>
            <a:endParaRPr kumimoji="1" lang="ja-JP" altLang="en-US" dirty="0"/>
          </a:p>
        </p:txBody>
      </p:sp>
      <p:pic>
        <p:nvPicPr>
          <p:cNvPr id="4" name="コンテンツ プレースホルダー 4">
            <a:extLst>
              <a:ext uri="{FF2B5EF4-FFF2-40B4-BE49-F238E27FC236}">
                <a16:creationId xmlns:a16="http://schemas.microsoft.com/office/drawing/2014/main" id="{E9A0C96F-3E9C-024D-B06C-9008B5A6D2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142"/>
          <a:stretch/>
        </p:blipFill>
        <p:spPr>
          <a:xfrm>
            <a:off x="1424485" y="1945703"/>
            <a:ext cx="6295029" cy="468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895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図 2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4515" y="3228755"/>
            <a:ext cx="3094886" cy="279432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0463" y="3228755"/>
            <a:ext cx="3094887" cy="279432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テキスト ボックス 25"/>
          <p:cNvSpPr txBox="1"/>
          <p:nvPr/>
        </p:nvSpPr>
        <p:spPr>
          <a:xfrm>
            <a:off x="686380" y="2004099"/>
            <a:ext cx="1574470" cy="33867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ja-JP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Optical imager</a:t>
            </a:r>
          </a:p>
        </p:txBody>
      </p:sp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1938553" y="6190125"/>
            <a:ext cx="4812506" cy="667875"/>
          </a:xfrm>
          <a:prstGeom prst="rect">
            <a:avLst/>
          </a:prstGeom>
          <a:solidFill>
            <a:srgbClr val="EBFFEB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60363" indent="-342900" algn="just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v"/>
              <a:defRPr/>
            </a:pPr>
            <a:r>
              <a:rPr lang="en-US" altLang="ja-JP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SAR uses microwave, so it can observe both day and night regardless of cloud cover.</a:t>
            </a: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4836906" y="2004099"/>
            <a:ext cx="3217997" cy="33867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ja-JP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Synthetic Aperture Radar (SAR)</a:t>
            </a:r>
            <a:endParaRPr kumimoji="1" lang="ja-JP" altLang="en-US" sz="1700" dirty="0">
              <a:latin typeface="Tahoma" panose="020B0604030504040204" pitchFamily="34" charset="0"/>
              <a:ea typeface="メイリオ" pitchFamily="50" charset="-128"/>
              <a:cs typeface="Tahoma" panose="020B0604030504040204" pitchFamily="34" charset="0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Satellite sensor (L-band SAR)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2374" y="2404413"/>
            <a:ext cx="1214484" cy="78545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8322" y="2404413"/>
            <a:ext cx="1214484" cy="78545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6" name="テキスト ボックス 5"/>
          <p:cNvSpPr txBox="1"/>
          <p:nvPr/>
        </p:nvSpPr>
        <p:spPr>
          <a:xfrm>
            <a:off x="663997" y="2949972"/>
            <a:ext cx="2105817" cy="30777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Landsat-5/TM 1992.04.23.</a:t>
            </a:r>
            <a:endParaRPr kumimoji="1" lang="ja-JP" alt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812506" y="2953548"/>
            <a:ext cx="2105817" cy="30777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JERS-1/SAR 1992.04.23.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703973" y="5995636"/>
            <a:ext cx="936475" cy="237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[RSSJ, 2011]</a:t>
            </a:r>
            <a:endParaRPr kumimoji="1" lang="ja-JP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3052FDC-115C-FD4E-9F06-481717694F03}"/>
              </a:ext>
            </a:extLst>
          </p:cNvPr>
          <p:cNvSpPr txBox="1"/>
          <p:nvPr/>
        </p:nvSpPr>
        <p:spPr>
          <a:xfrm>
            <a:off x="8502806" y="1207713"/>
            <a:ext cx="640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JAXA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355001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0A4614C9-7E62-0A4A-89C1-DBCF81E5C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Deforestation detection</a:t>
            </a:r>
            <a:endParaRPr kumimoji="1" lang="ja-JP" altLang="en-US" dirty="0"/>
          </a:p>
        </p:txBody>
      </p:sp>
      <p:pic>
        <p:nvPicPr>
          <p:cNvPr id="32" name="図 31" descr="B.jpg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80047" y="2417731"/>
            <a:ext cx="1786616" cy="728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図 33" descr="B.jpg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181534" y="2417731"/>
            <a:ext cx="1786616" cy="728732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テキスト ボックス 35"/>
          <p:cNvSpPr txBox="1"/>
          <p:nvPr/>
        </p:nvSpPr>
        <p:spPr>
          <a:xfrm>
            <a:off x="1173859" y="1746594"/>
            <a:ext cx="24738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Forest area:</a:t>
            </a:r>
          </a:p>
          <a:p>
            <a:pPr algn="ctr"/>
            <a:r>
              <a:rPr lang="en-US" altLang="ja-JP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Strong radar reflection</a:t>
            </a:r>
            <a:endParaRPr kumimoji="1" lang="ja-JP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5438930" y="1746594"/>
            <a:ext cx="24368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Deforestation area:</a:t>
            </a:r>
          </a:p>
          <a:p>
            <a:pPr algn="ctr"/>
            <a:r>
              <a:rPr lang="en-US" altLang="ja-JP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Weak radar reflection</a:t>
            </a:r>
            <a:endParaRPr kumimoji="1" lang="ja-JP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712829" y="6287090"/>
            <a:ext cx="6748707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image contrast between “forest” and “deforestation” areas.</a:t>
            </a:r>
            <a:endParaRPr kumimoji="1" lang="ja-JP" altLang="en-US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8777" y="2410086"/>
            <a:ext cx="1472727" cy="147272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3010" y="2410086"/>
            <a:ext cx="1472727" cy="147272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4159" y="2818261"/>
            <a:ext cx="2721800" cy="3299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3960" y="3402168"/>
            <a:ext cx="3282867" cy="2743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316968C-F183-7F46-BC58-86BCA5CF0285}"/>
              </a:ext>
            </a:extLst>
          </p:cNvPr>
          <p:cNvSpPr txBox="1"/>
          <p:nvPr/>
        </p:nvSpPr>
        <p:spPr>
          <a:xfrm>
            <a:off x="8502806" y="1207713"/>
            <a:ext cx="640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JAXA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9493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A60F5FC2-EE1C-0642-8027-516EC63B2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294967295"/>
          </p:nvPr>
        </p:nvSpPr>
        <p:spPr>
          <a:xfrm>
            <a:off x="164122" y="6555641"/>
            <a:ext cx="3086100" cy="365125"/>
          </a:xfrm>
        </p:spPr>
        <p:txBody>
          <a:bodyPr/>
          <a:lstStyle/>
          <a:p>
            <a:pPr>
              <a:defRPr/>
            </a:pPr>
            <a:fld id="{89ED731B-334C-49C9-B73D-545EB2BC37A4}" type="slidenum">
              <a:rPr lang="en-US" altLang="ja-JP" smtClean="0"/>
              <a:pPr>
                <a:defRPr/>
              </a:pPr>
              <a:t>4</a:t>
            </a:fld>
            <a:endParaRPr lang="en-US" altLang="ja-JP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64186C9-9994-42E0-B1CC-D17C82B10E1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001" y="1201312"/>
            <a:ext cx="4139025" cy="2323028"/>
          </a:xfrm>
          <a:prstGeom prst="rect">
            <a:avLst/>
          </a:prstGeom>
        </p:spPr>
      </p:pic>
      <p:graphicFrame>
        <p:nvGraphicFramePr>
          <p:cNvPr id="5" name="表 4">
            <a:extLst>
              <a:ext uri="{FF2B5EF4-FFF2-40B4-BE49-F238E27FC236}">
                <a16:creationId xmlns:a16="http://schemas.microsoft.com/office/drawing/2014/main" id="{1C6ED09C-3D09-4714-81E4-FC3418A441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2037200"/>
              </p:ext>
            </p:extLst>
          </p:nvPr>
        </p:nvGraphicFramePr>
        <p:xfrm>
          <a:off x="5186233" y="1541868"/>
          <a:ext cx="3506733" cy="415869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583179">
                  <a:extLst>
                    <a:ext uri="{9D8B030D-6E8A-4147-A177-3AD203B41FA5}">
                      <a16:colId xmlns:a16="http://schemas.microsoft.com/office/drawing/2014/main" val="3066558868"/>
                    </a:ext>
                  </a:extLst>
                </a:gridCol>
                <a:gridCol w="1923554">
                  <a:extLst>
                    <a:ext uri="{9D8B030D-6E8A-4147-A177-3AD203B41FA5}">
                      <a16:colId xmlns:a16="http://schemas.microsoft.com/office/drawing/2014/main" val="3053496649"/>
                    </a:ext>
                  </a:extLst>
                </a:gridCol>
              </a:tblGrid>
              <a:tr h="41586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Country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Cloud cover ratio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9589148"/>
                  </a:ext>
                </a:extLst>
              </a:tr>
              <a:tr h="41586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</a:rPr>
                        <a:t>Ecuador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1600" u="none" strike="noStrike" dirty="0">
                          <a:effectLst/>
                        </a:rPr>
                        <a:t>97%</a:t>
                      </a:r>
                      <a:endParaRPr lang="en-US" alt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84917751"/>
                  </a:ext>
                </a:extLst>
              </a:tr>
              <a:tr h="41586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</a:rPr>
                        <a:t>Gabon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1600" u="none" strike="noStrike" dirty="0">
                          <a:effectLst/>
                        </a:rPr>
                        <a:t>88%</a:t>
                      </a:r>
                      <a:endParaRPr lang="en-US" alt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82735537"/>
                  </a:ext>
                </a:extLst>
              </a:tr>
              <a:tr h="41586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</a:rPr>
                        <a:t>Equatorial Guinea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1600" u="none" strike="noStrike" dirty="0">
                          <a:effectLst/>
                        </a:rPr>
                        <a:t>75%</a:t>
                      </a:r>
                      <a:endParaRPr lang="en-US" alt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75924667"/>
                  </a:ext>
                </a:extLst>
              </a:tr>
              <a:tr h="41586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</a:rPr>
                        <a:t>Colombia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1600" u="none" strike="noStrike" dirty="0">
                          <a:effectLst/>
                        </a:rPr>
                        <a:t>65%</a:t>
                      </a:r>
                      <a:endParaRPr lang="en-US" alt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46573139"/>
                  </a:ext>
                </a:extLst>
              </a:tr>
              <a:tr h="41586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</a:rPr>
                        <a:t>Bhutan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1600" u="none" strike="noStrike" dirty="0">
                          <a:effectLst/>
                        </a:rPr>
                        <a:t>63%</a:t>
                      </a:r>
                      <a:endParaRPr lang="en-US" alt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16802692"/>
                  </a:ext>
                </a:extLst>
              </a:tr>
              <a:tr h="41586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</a:rPr>
                        <a:t>Indonesia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1600" u="none" strike="noStrike" dirty="0">
                          <a:effectLst/>
                        </a:rPr>
                        <a:t>60%</a:t>
                      </a:r>
                      <a:endParaRPr lang="en-US" alt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31039433"/>
                  </a:ext>
                </a:extLst>
              </a:tr>
              <a:tr h="41586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</a:rPr>
                        <a:t>Vietnam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1600" u="none" strike="noStrike" dirty="0">
                          <a:effectLst/>
                        </a:rPr>
                        <a:t>56%</a:t>
                      </a:r>
                      <a:endParaRPr lang="en-US" alt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88758231"/>
                  </a:ext>
                </a:extLst>
              </a:tr>
              <a:tr h="41586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DRC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1600" u="none" strike="noStrike" dirty="0">
                          <a:effectLst/>
                        </a:rPr>
                        <a:t>54%</a:t>
                      </a:r>
                      <a:endParaRPr lang="en-US" alt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48152290"/>
                  </a:ext>
                </a:extLst>
              </a:tr>
              <a:tr h="4158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…</a:t>
                      </a:r>
                      <a:endParaRPr kumimoji="1" lang="ja-JP" altLang="en-US" dirty="0"/>
                    </a:p>
                  </a:txBody>
                  <a:tcPr vert="eaVert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…</a:t>
                      </a:r>
                      <a:endParaRPr kumimoji="1" lang="ja-JP" altLang="en-US" dirty="0"/>
                    </a:p>
                  </a:txBody>
                  <a:tcPr vert="eaVert" anchor="ctr"/>
                </a:tc>
                <a:extLst>
                  <a:ext uri="{0D108BD9-81ED-4DB2-BD59-A6C34878D82A}">
                    <a16:rowId xmlns:a16="http://schemas.microsoft.com/office/drawing/2014/main" val="2192565062"/>
                  </a:ext>
                </a:extLst>
              </a:tr>
            </a:tbl>
          </a:graphicData>
        </a:graphic>
      </p:graphicFrame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9EC52C9-5288-483C-A232-7101A03EF8C4}"/>
              </a:ext>
            </a:extLst>
          </p:cNvPr>
          <p:cNvSpPr txBox="1"/>
          <p:nvPr/>
        </p:nvSpPr>
        <p:spPr>
          <a:xfrm>
            <a:off x="1725093" y="3524340"/>
            <a:ext cx="29193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Global cloud-cover map</a:t>
            </a:r>
            <a:endParaRPr lang="en-US" altLang="ja-JP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en-US" altLang="ja-JP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MODIS satellite data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AA4FC7F8-69C9-48FE-9692-E86E4CF89BC7}"/>
              </a:ext>
            </a:extLst>
          </p:cNvPr>
          <p:cNvSpPr/>
          <p:nvPr/>
        </p:nvSpPr>
        <p:spPr>
          <a:xfrm>
            <a:off x="1798077" y="3586920"/>
            <a:ext cx="2748085" cy="5173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5231EE4E-B45D-41C2-BC1A-A60A54808A5D}"/>
              </a:ext>
            </a:extLst>
          </p:cNvPr>
          <p:cNvGrpSpPr/>
          <p:nvPr/>
        </p:nvGrpSpPr>
        <p:grpSpPr>
          <a:xfrm>
            <a:off x="603088" y="2278185"/>
            <a:ext cx="3096275" cy="4535166"/>
            <a:chOff x="438966" y="2078894"/>
            <a:chExt cx="3096275" cy="4535166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CC33494B-F916-41DA-90DB-2AA5EBF01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8966" y="3492260"/>
              <a:ext cx="2738421" cy="3121800"/>
            </a:xfrm>
            <a:prstGeom prst="rect">
              <a:avLst/>
            </a:prstGeom>
          </p:spPr>
        </p:pic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8F0EB000-BA6F-4D27-B46A-9FCBF44E5EC9}"/>
                </a:ext>
              </a:extLst>
            </p:cNvPr>
            <p:cNvSpPr txBox="1"/>
            <p:nvPr/>
          </p:nvSpPr>
          <p:spPr>
            <a:xfrm>
              <a:off x="2054755" y="6048186"/>
              <a:ext cx="11224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effectLst>
                    <a:glow rad="190500">
                      <a:schemeClr val="bg1">
                        <a:alpha val="80000"/>
                      </a:schemeClr>
                    </a:glo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Ecuador</a:t>
              </a:r>
            </a:p>
          </p:txBody>
        </p:sp>
        <p:sp>
          <p:nvSpPr>
            <p:cNvPr id="17" name="楕円 16">
              <a:extLst>
                <a:ext uri="{FF2B5EF4-FFF2-40B4-BE49-F238E27FC236}">
                  <a16:creationId xmlns:a16="http://schemas.microsoft.com/office/drawing/2014/main" id="{32C13CBC-A7E9-433A-99E4-E892B0380A7D}"/>
                </a:ext>
              </a:extLst>
            </p:cNvPr>
            <p:cNvSpPr/>
            <p:nvPr/>
          </p:nvSpPr>
          <p:spPr>
            <a:xfrm>
              <a:off x="3384285" y="2078894"/>
              <a:ext cx="150956" cy="150956"/>
            </a:xfrm>
            <a:prstGeom prst="ellipse">
              <a:avLst/>
            </a:prstGeom>
            <a:solidFill>
              <a:srgbClr val="C00000"/>
            </a:solidFill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9" name="右矢印 14">
              <a:extLst>
                <a:ext uri="{FF2B5EF4-FFF2-40B4-BE49-F238E27FC236}">
                  <a16:creationId xmlns:a16="http://schemas.microsoft.com/office/drawing/2014/main" id="{D09CBBE6-1FCD-4F14-A4A0-79C9319303FB}"/>
                </a:ext>
              </a:extLst>
            </p:cNvPr>
            <p:cNvSpPr/>
            <p:nvPr/>
          </p:nvSpPr>
          <p:spPr>
            <a:xfrm rot="9000000">
              <a:off x="2196961" y="2543357"/>
              <a:ext cx="1198443" cy="578558"/>
            </a:xfrm>
            <a:custGeom>
              <a:avLst/>
              <a:gdLst>
                <a:gd name="connsiteX0" fmla="*/ 0 w 1368152"/>
                <a:gd name="connsiteY0" fmla="*/ 198022 h 792088"/>
                <a:gd name="connsiteX1" fmla="*/ 972108 w 1368152"/>
                <a:gd name="connsiteY1" fmla="*/ 198022 h 792088"/>
                <a:gd name="connsiteX2" fmla="*/ 972108 w 1368152"/>
                <a:gd name="connsiteY2" fmla="*/ 0 h 792088"/>
                <a:gd name="connsiteX3" fmla="*/ 1368152 w 1368152"/>
                <a:gd name="connsiteY3" fmla="*/ 396044 h 792088"/>
                <a:gd name="connsiteX4" fmla="*/ 972108 w 1368152"/>
                <a:gd name="connsiteY4" fmla="*/ 792088 h 792088"/>
                <a:gd name="connsiteX5" fmla="*/ 972108 w 1368152"/>
                <a:gd name="connsiteY5" fmla="*/ 594066 h 792088"/>
                <a:gd name="connsiteX6" fmla="*/ 0 w 1368152"/>
                <a:gd name="connsiteY6" fmla="*/ 594066 h 792088"/>
                <a:gd name="connsiteX7" fmla="*/ 0 w 1368152"/>
                <a:gd name="connsiteY7" fmla="*/ 198022 h 792088"/>
                <a:gd name="connsiteX0" fmla="*/ 0 w 1912154"/>
                <a:gd name="connsiteY0" fmla="*/ 198022 h 792088"/>
                <a:gd name="connsiteX1" fmla="*/ 972108 w 1912154"/>
                <a:gd name="connsiteY1" fmla="*/ 198022 h 792088"/>
                <a:gd name="connsiteX2" fmla="*/ 972108 w 1912154"/>
                <a:gd name="connsiteY2" fmla="*/ 0 h 792088"/>
                <a:gd name="connsiteX3" fmla="*/ 1912154 w 1912154"/>
                <a:gd name="connsiteY3" fmla="*/ 221734 h 792088"/>
                <a:gd name="connsiteX4" fmla="*/ 972108 w 1912154"/>
                <a:gd name="connsiteY4" fmla="*/ 792088 h 792088"/>
                <a:gd name="connsiteX5" fmla="*/ 972108 w 1912154"/>
                <a:gd name="connsiteY5" fmla="*/ 594066 h 792088"/>
                <a:gd name="connsiteX6" fmla="*/ 0 w 1912154"/>
                <a:gd name="connsiteY6" fmla="*/ 594066 h 792088"/>
                <a:gd name="connsiteX7" fmla="*/ 0 w 1912154"/>
                <a:gd name="connsiteY7" fmla="*/ 198022 h 792088"/>
                <a:gd name="connsiteX0" fmla="*/ 0 w 2174379"/>
                <a:gd name="connsiteY0" fmla="*/ 411623 h 792088"/>
                <a:gd name="connsiteX1" fmla="*/ 1234333 w 2174379"/>
                <a:gd name="connsiteY1" fmla="*/ 198022 h 792088"/>
                <a:gd name="connsiteX2" fmla="*/ 1234333 w 2174379"/>
                <a:gd name="connsiteY2" fmla="*/ 0 h 792088"/>
                <a:gd name="connsiteX3" fmla="*/ 2174379 w 2174379"/>
                <a:gd name="connsiteY3" fmla="*/ 221734 h 792088"/>
                <a:gd name="connsiteX4" fmla="*/ 1234333 w 2174379"/>
                <a:gd name="connsiteY4" fmla="*/ 792088 h 792088"/>
                <a:gd name="connsiteX5" fmla="*/ 1234333 w 2174379"/>
                <a:gd name="connsiteY5" fmla="*/ 594066 h 792088"/>
                <a:gd name="connsiteX6" fmla="*/ 262225 w 2174379"/>
                <a:gd name="connsiteY6" fmla="*/ 594066 h 792088"/>
                <a:gd name="connsiteX7" fmla="*/ 0 w 2174379"/>
                <a:gd name="connsiteY7" fmla="*/ 411623 h 792088"/>
                <a:gd name="connsiteX0" fmla="*/ 0 w 2174379"/>
                <a:gd name="connsiteY0" fmla="*/ 411623 h 792088"/>
                <a:gd name="connsiteX1" fmla="*/ 1234333 w 2174379"/>
                <a:gd name="connsiteY1" fmla="*/ 198022 h 792088"/>
                <a:gd name="connsiteX2" fmla="*/ 1234333 w 2174379"/>
                <a:gd name="connsiteY2" fmla="*/ 0 h 792088"/>
                <a:gd name="connsiteX3" fmla="*/ 2174379 w 2174379"/>
                <a:gd name="connsiteY3" fmla="*/ 221734 h 792088"/>
                <a:gd name="connsiteX4" fmla="*/ 1234333 w 2174379"/>
                <a:gd name="connsiteY4" fmla="*/ 792088 h 792088"/>
                <a:gd name="connsiteX5" fmla="*/ 1234333 w 2174379"/>
                <a:gd name="connsiteY5" fmla="*/ 594066 h 792088"/>
                <a:gd name="connsiteX6" fmla="*/ 262225 w 2174379"/>
                <a:gd name="connsiteY6" fmla="*/ 594066 h 792088"/>
                <a:gd name="connsiteX7" fmla="*/ 0 w 2174379"/>
                <a:gd name="connsiteY7" fmla="*/ 411623 h 792088"/>
                <a:gd name="connsiteX0" fmla="*/ 0 w 2174379"/>
                <a:gd name="connsiteY0" fmla="*/ 411623 h 835046"/>
                <a:gd name="connsiteX1" fmla="*/ 1234333 w 2174379"/>
                <a:gd name="connsiteY1" fmla="*/ 198022 h 835046"/>
                <a:gd name="connsiteX2" fmla="*/ 1234333 w 2174379"/>
                <a:gd name="connsiteY2" fmla="*/ 0 h 835046"/>
                <a:gd name="connsiteX3" fmla="*/ 2174379 w 2174379"/>
                <a:gd name="connsiteY3" fmla="*/ 221734 h 835046"/>
                <a:gd name="connsiteX4" fmla="*/ 1234333 w 2174379"/>
                <a:gd name="connsiteY4" fmla="*/ 792088 h 835046"/>
                <a:gd name="connsiteX5" fmla="*/ 1234333 w 2174379"/>
                <a:gd name="connsiteY5" fmla="*/ 594066 h 835046"/>
                <a:gd name="connsiteX6" fmla="*/ 115082 w 2174379"/>
                <a:gd name="connsiteY6" fmla="*/ 835046 h 835046"/>
                <a:gd name="connsiteX7" fmla="*/ 0 w 2174379"/>
                <a:gd name="connsiteY7" fmla="*/ 411623 h 835046"/>
                <a:gd name="connsiteX0" fmla="*/ 0 w 2174379"/>
                <a:gd name="connsiteY0" fmla="*/ 411623 h 792088"/>
                <a:gd name="connsiteX1" fmla="*/ 1234333 w 2174379"/>
                <a:gd name="connsiteY1" fmla="*/ 198022 h 792088"/>
                <a:gd name="connsiteX2" fmla="*/ 1234333 w 2174379"/>
                <a:gd name="connsiteY2" fmla="*/ 0 h 792088"/>
                <a:gd name="connsiteX3" fmla="*/ 2174379 w 2174379"/>
                <a:gd name="connsiteY3" fmla="*/ 221734 h 792088"/>
                <a:gd name="connsiteX4" fmla="*/ 1234333 w 2174379"/>
                <a:gd name="connsiteY4" fmla="*/ 792088 h 792088"/>
                <a:gd name="connsiteX5" fmla="*/ 1234333 w 2174379"/>
                <a:gd name="connsiteY5" fmla="*/ 594066 h 792088"/>
                <a:gd name="connsiteX6" fmla="*/ 0 w 2174379"/>
                <a:gd name="connsiteY6" fmla="*/ 411623 h 792088"/>
                <a:gd name="connsiteX0" fmla="*/ 0 w 2406650"/>
                <a:gd name="connsiteY0" fmla="*/ 537493 h 792088"/>
                <a:gd name="connsiteX1" fmla="*/ 1466604 w 2406650"/>
                <a:gd name="connsiteY1" fmla="*/ 198022 h 792088"/>
                <a:gd name="connsiteX2" fmla="*/ 1466604 w 2406650"/>
                <a:gd name="connsiteY2" fmla="*/ 0 h 792088"/>
                <a:gd name="connsiteX3" fmla="*/ 2406650 w 2406650"/>
                <a:gd name="connsiteY3" fmla="*/ 221734 h 792088"/>
                <a:gd name="connsiteX4" fmla="*/ 1466604 w 2406650"/>
                <a:gd name="connsiteY4" fmla="*/ 792088 h 792088"/>
                <a:gd name="connsiteX5" fmla="*/ 1466604 w 2406650"/>
                <a:gd name="connsiteY5" fmla="*/ 594066 h 792088"/>
                <a:gd name="connsiteX6" fmla="*/ 0 w 2406650"/>
                <a:gd name="connsiteY6" fmla="*/ 537493 h 792088"/>
                <a:gd name="connsiteX0" fmla="*/ 0 w 2406650"/>
                <a:gd name="connsiteY0" fmla="*/ 537493 h 792088"/>
                <a:gd name="connsiteX1" fmla="*/ 1466604 w 2406650"/>
                <a:gd name="connsiteY1" fmla="*/ 198022 h 792088"/>
                <a:gd name="connsiteX2" fmla="*/ 1466604 w 2406650"/>
                <a:gd name="connsiteY2" fmla="*/ 0 h 792088"/>
                <a:gd name="connsiteX3" fmla="*/ 2406650 w 2406650"/>
                <a:gd name="connsiteY3" fmla="*/ 221734 h 792088"/>
                <a:gd name="connsiteX4" fmla="*/ 1466604 w 2406650"/>
                <a:gd name="connsiteY4" fmla="*/ 792088 h 792088"/>
                <a:gd name="connsiteX5" fmla="*/ 1466604 w 2406650"/>
                <a:gd name="connsiteY5" fmla="*/ 594066 h 792088"/>
                <a:gd name="connsiteX6" fmla="*/ 0 w 2406650"/>
                <a:gd name="connsiteY6" fmla="*/ 537493 h 792088"/>
                <a:gd name="connsiteX0" fmla="*/ 0 w 2406650"/>
                <a:gd name="connsiteY0" fmla="*/ 537493 h 792088"/>
                <a:gd name="connsiteX1" fmla="*/ 1466604 w 2406650"/>
                <a:gd name="connsiteY1" fmla="*/ 198022 h 792088"/>
                <a:gd name="connsiteX2" fmla="*/ 1466604 w 2406650"/>
                <a:gd name="connsiteY2" fmla="*/ 0 h 792088"/>
                <a:gd name="connsiteX3" fmla="*/ 2406650 w 2406650"/>
                <a:gd name="connsiteY3" fmla="*/ 221734 h 792088"/>
                <a:gd name="connsiteX4" fmla="*/ 1466604 w 2406650"/>
                <a:gd name="connsiteY4" fmla="*/ 792088 h 792088"/>
                <a:gd name="connsiteX5" fmla="*/ 1466604 w 2406650"/>
                <a:gd name="connsiteY5" fmla="*/ 594066 h 792088"/>
                <a:gd name="connsiteX6" fmla="*/ 0 w 2406650"/>
                <a:gd name="connsiteY6" fmla="*/ 537493 h 792088"/>
                <a:gd name="connsiteX0" fmla="*/ 0 w 2406650"/>
                <a:gd name="connsiteY0" fmla="*/ 537493 h 792088"/>
                <a:gd name="connsiteX1" fmla="*/ 1466604 w 2406650"/>
                <a:gd name="connsiteY1" fmla="*/ 198022 h 792088"/>
                <a:gd name="connsiteX2" fmla="*/ 1466604 w 2406650"/>
                <a:gd name="connsiteY2" fmla="*/ 0 h 792088"/>
                <a:gd name="connsiteX3" fmla="*/ 2406650 w 2406650"/>
                <a:gd name="connsiteY3" fmla="*/ 221734 h 792088"/>
                <a:gd name="connsiteX4" fmla="*/ 1466604 w 2406650"/>
                <a:gd name="connsiteY4" fmla="*/ 792088 h 792088"/>
                <a:gd name="connsiteX5" fmla="*/ 1466604 w 2406650"/>
                <a:gd name="connsiteY5" fmla="*/ 594066 h 792088"/>
                <a:gd name="connsiteX6" fmla="*/ 0 w 2406650"/>
                <a:gd name="connsiteY6" fmla="*/ 537493 h 792088"/>
                <a:gd name="connsiteX0" fmla="*/ 0 w 2406650"/>
                <a:gd name="connsiteY0" fmla="*/ 537493 h 792088"/>
                <a:gd name="connsiteX1" fmla="*/ 1466604 w 2406650"/>
                <a:gd name="connsiteY1" fmla="*/ 198022 h 792088"/>
                <a:gd name="connsiteX2" fmla="*/ 1466604 w 2406650"/>
                <a:gd name="connsiteY2" fmla="*/ 0 h 792088"/>
                <a:gd name="connsiteX3" fmla="*/ 2406650 w 2406650"/>
                <a:gd name="connsiteY3" fmla="*/ 221734 h 792088"/>
                <a:gd name="connsiteX4" fmla="*/ 1466604 w 2406650"/>
                <a:gd name="connsiteY4" fmla="*/ 792088 h 792088"/>
                <a:gd name="connsiteX5" fmla="*/ 1466604 w 2406650"/>
                <a:gd name="connsiteY5" fmla="*/ 594066 h 792088"/>
                <a:gd name="connsiteX6" fmla="*/ 0 w 2406650"/>
                <a:gd name="connsiteY6" fmla="*/ 537493 h 792088"/>
                <a:gd name="connsiteX0" fmla="*/ 0 w 2274590"/>
                <a:gd name="connsiteY0" fmla="*/ 568675 h 823270"/>
                <a:gd name="connsiteX1" fmla="*/ 1466604 w 2274590"/>
                <a:gd name="connsiteY1" fmla="*/ 229204 h 823270"/>
                <a:gd name="connsiteX2" fmla="*/ 1466604 w 2274590"/>
                <a:gd name="connsiteY2" fmla="*/ 31182 h 823270"/>
                <a:gd name="connsiteX3" fmla="*/ 2274590 w 2274590"/>
                <a:gd name="connsiteY3" fmla="*/ 0 h 823270"/>
                <a:gd name="connsiteX4" fmla="*/ 1466604 w 2274590"/>
                <a:gd name="connsiteY4" fmla="*/ 823270 h 823270"/>
                <a:gd name="connsiteX5" fmla="*/ 1466604 w 2274590"/>
                <a:gd name="connsiteY5" fmla="*/ 625248 h 823270"/>
                <a:gd name="connsiteX6" fmla="*/ 0 w 2274590"/>
                <a:gd name="connsiteY6" fmla="*/ 568675 h 823270"/>
                <a:gd name="connsiteX0" fmla="*/ 0 w 2274590"/>
                <a:gd name="connsiteY0" fmla="*/ 680502 h 935097"/>
                <a:gd name="connsiteX1" fmla="*/ 1466604 w 2274590"/>
                <a:gd name="connsiteY1" fmla="*/ 341031 h 935097"/>
                <a:gd name="connsiteX2" fmla="*/ 1249364 w 2274590"/>
                <a:gd name="connsiteY2" fmla="*/ 0 h 935097"/>
                <a:gd name="connsiteX3" fmla="*/ 2274590 w 2274590"/>
                <a:gd name="connsiteY3" fmla="*/ 111827 h 935097"/>
                <a:gd name="connsiteX4" fmla="*/ 1466604 w 2274590"/>
                <a:gd name="connsiteY4" fmla="*/ 935097 h 935097"/>
                <a:gd name="connsiteX5" fmla="*/ 1466604 w 2274590"/>
                <a:gd name="connsiteY5" fmla="*/ 737075 h 935097"/>
                <a:gd name="connsiteX6" fmla="*/ 0 w 2274590"/>
                <a:gd name="connsiteY6" fmla="*/ 680502 h 935097"/>
                <a:gd name="connsiteX0" fmla="*/ 0 w 2274590"/>
                <a:gd name="connsiteY0" fmla="*/ 680502 h 935097"/>
                <a:gd name="connsiteX1" fmla="*/ 1402615 w 2274590"/>
                <a:gd name="connsiteY1" fmla="*/ 315211 h 935097"/>
                <a:gd name="connsiteX2" fmla="*/ 1249364 w 2274590"/>
                <a:gd name="connsiteY2" fmla="*/ 0 h 935097"/>
                <a:gd name="connsiteX3" fmla="*/ 2274590 w 2274590"/>
                <a:gd name="connsiteY3" fmla="*/ 111827 h 935097"/>
                <a:gd name="connsiteX4" fmla="*/ 1466604 w 2274590"/>
                <a:gd name="connsiteY4" fmla="*/ 935097 h 935097"/>
                <a:gd name="connsiteX5" fmla="*/ 1466604 w 2274590"/>
                <a:gd name="connsiteY5" fmla="*/ 737075 h 935097"/>
                <a:gd name="connsiteX6" fmla="*/ 0 w 2274590"/>
                <a:gd name="connsiteY6" fmla="*/ 680502 h 935097"/>
                <a:gd name="connsiteX0" fmla="*/ 0 w 2274590"/>
                <a:gd name="connsiteY0" fmla="*/ 680502 h 935097"/>
                <a:gd name="connsiteX1" fmla="*/ 1402615 w 2274590"/>
                <a:gd name="connsiteY1" fmla="*/ 315211 h 935097"/>
                <a:gd name="connsiteX2" fmla="*/ 1249364 w 2274590"/>
                <a:gd name="connsiteY2" fmla="*/ 0 h 935097"/>
                <a:gd name="connsiteX3" fmla="*/ 2274590 w 2274590"/>
                <a:gd name="connsiteY3" fmla="*/ 111827 h 935097"/>
                <a:gd name="connsiteX4" fmla="*/ 1466604 w 2274590"/>
                <a:gd name="connsiteY4" fmla="*/ 935097 h 935097"/>
                <a:gd name="connsiteX5" fmla="*/ 1466604 w 2274590"/>
                <a:gd name="connsiteY5" fmla="*/ 737075 h 935097"/>
                <a:gd name="connsiteX6" fmla="*/ 0 w 2274590"/>
                <a:gd name="connsiteY6" fmla="*/ 680502 h 935097"/>
                <a:gd name="connsiteX0" fmla="*/ 0 w 2274590"/>
                <a:gd name="connsiteY0" fmla="*/ 680502 h 1028547"/>
                <a:gd name="connsiteX1" fmla="*/ 1402615 w 2274590"/>
                <a:gd name="connsiteY1" fmla="*/ 315211 h 1028547"/>
                <a:gd name="connsiteX2" fmla="*/ 1249364 w 2274590"/>
                <a:gd name="connsiteY2" fmla="*/ 0 h 1028547"/>
                <a:gd name="connsiteX3" fmla="*/ 2274590 w 2274590"/>
                <a:gd name="connsiteY3" fmla="*/ 111827 h 1028547"/>
                <a:gd name="connsiteX4" fmla="*/ 1623990 w 2274590"/>
                <a:gd name="connsiteY4" fmla="*/ 1028547 h 1028547"/>
                <a:gd name="connsiteX5" fmla="*/ 1466604 w 2274590"/>
                <a:gd name="connsiteY5" fmla="*/ 737075 h 1028547"/>
                <a:gd name="connsiteX6" fmla="*/ 0 w 2274590"/>
                <a:gd name="connsiteY6" fmla="*/ 680502 h 1028547"/>
                <a:gd name="connsiteX0" fmla="*/ 0 w 2274590"/>
                <a:gd name="connsiteY0" fmla="*/ 680502 h 1028547"/>
                <a:gd name="connsiteX1" fmla="*/ 1402615 w 2274590"/>
                <a:gd name="connsiteY1" fmla="*/ 315211 h 1028547"/>
                <a:gd name="connsiteX2" fmla="*/ 1249364 w 2274590"/>
                <a:gd name="connsiteY2" fmla="*/ 0 h 1028547"/>
                <a:gd name="connsiteX3" fmla="*/ 2274590 w 2274590"/>
                <a:gd name="connsiteY3" fmla="*/ 111827 h 1028547"/>
                <a:gd name="connsiteX4" fmla="*/ 1623990 w 2274590"/>
                <a:gd name="connsiteY4" fmla="*/ 1028547 h 1028547"/>
                <a:gd name="connsiteX5" fmla="*/ 1532180 w 2274590"/>
                <a:gd name="connsiteY5" fmla="*/ 599294 h 1028547"/>
                <a:gd name="connsiteX6" fmla="*/ 0 w 2274590"/>
                <a:gd name="connsiteY6" fmla="*/ 680502 h 1028547"/>
                <a:gd name="connsiteX0" fmla="*/ 0 w 2274590"/>
                <a:gd name="connsiteY0" fmla="*/ 680502 h 1028547"/>
                <a:gd name="connsiteX1" fmla="*/ 1402615 w 2274590"/>
                <a:gd name="connsiteY1" fmla="*/ 315211 h 1028547"/>
                <a:gd name="connsiteX2" fmla="*/ 1249364 w 2274590"/>
                <a:gd name="connsiteY2" fmla="*/ 0 h 1028547"/>
                <a:gd name="connsiteX3" fmla="*/ 2274590 w 2274590"/>
                <a:gd name="connsiteY3" fmla="*/ 111827 h 1028547"/>
                <a:gd name="connsiteX4" fmla="*/ 1623990 w 2274590"/>
                <a:gd name="connsiteY4" fmla="*/ 1028547 h 1028547"/>
                <a:gd name="connsiteX5" fmla="*/ 1532180 w 2274590"/>
                <a:gd name="connsiteY5" fmla="*/ 599294 h 1028547"/>
                <a:gd name="connsiteX6" fmla="*/ 0 w 2274590"/>
                <a:gd name="connsiteY6" fmla="*/ 680502 h 1028547"/>
                <a:gd name="connsiteX0" fmla="*/ 0 w 2274590"/>
                <a:gd name="connsiteY0" fmla="*/ 680502 h 1028547"/>
                <a:gd name="connsiteX1" fmla="*/ 1402615 w 2274590"/>
                <a:gd name="connsiteY1" fmla="*/ 315211 h 1028547"/>
                <a:gd name="connsiteX2" fmla="*/ 1249364 w 2274590"/>
                <a:gd name="connsiteY2" fmla="*/ 0 h 1028547"/>
                <a:gd name="connsiteX3" fmla="*/ 2274590 w 2274590"/>
                <a:gd name="connsiteY3" fmla="*/ 111827 h 1028547"/>
                <a:gd name="connsiteX4" fmla="*/ 1623990 w 2274590"/>
                <a:gd name="connsiteY4" fmla="*/ 1028547 h 1028547"/>
                <a:gd name="connsiteX5" fmla="*/ 1532180 w 2274590"/>
                <a:gd name="connsiteY5" fmla="*/ 599294 h 1028547"/>
                <a:gd name="connsiteX6" fmla="*/ 0 w 2274590"/>
                <a:gd name="connsiteY6" fmla="*/ 680502 h 1028547"/>
                <a:gd name="connsiteX0" fmla="*/ 0 w 2274590"/>
                <a:gd name="connsiteY0" fmla="*/ 680502 h 1028547"/>
                <a:gd name="connsiteX1" fmla="*/ 1402615 w 2274590"/>
                <a:gd name="connsiteY1" fmla="*/ 315211 h 1028547"/>
                <a:gd name="connsiteX2" fmla="*/ 1249364 w 2274590"/>
                <a:gd name="connsiteY2" fmla="*/ 0 h 1028547"/>
                <a:gd name="connsiteX3" fmla="*/ 2274590 w 2274590"/>
                <a:gd name="connsiteY3" fmla="*/ 111827 h 1028547"/>
                <a:gd name="connsiteX4" fmla="*/ 1623990 w 2274590"/>
                <a:gd name="connsiteY4" fmla="*/ 1028547 h 1028547"/>
                <a:gd name="connsiteX5" fmla="*/ 1532180 w 2274590"/>
                <a:gd name="connsiteY5" fmla="*/ 599294 h 1028547"/>
                <a:gd name="connsiteX6" fmla="*/ 0 w 2274590"/>
                <a:gd name="connsiteY6" fmla="*/ 680502 h 1028547"/>
                <a:gd name="connsiteX0" fmla="*/ 0 w 2274590"/>
                <a:gd name="connsiteY0" fmla="*/ 680502 h 1028547"/>
                <a:gd name="connsiteX1" fmla="*/ 1402615 w 2274590"/>
                <a:gd name="connsiteY1" fmla="*/ 315211 h 1028547"/>
                <a:gd name="connsiteX2" fmla="*/ 1249364 w 2274590"/>
                <a:gd name="connsiteY2" fmla="*/ 0 h 1028547"/>
                <a:gd name="connsiteX3" fmla="*/ 2274590 w 2274590"/>
                <a:gd name="connsiteY3" fmla="*/ 111827 h 1028547"/>
                <a:gd name="connsiteX4" fmla="*/ 1623990 w 2274590"/>
                <a:gd name="connsiteY4" fmla="*/ 1028547 h 1028547"/>
                <a:gd name="connsiteX5" fmla="*/ 1532180 w 2274590"/>
                <a:gd name="connsiteY5" fmla="*/ 599294 h 1028547"/>
                <a:gd name="connsiteX6" fmla="*/ 0 w 2274590"/>
                <a:gd name="connsiteY6" fmla="*/ 680502 h 1028547"/>
                <a:gd name="connsiteX0" fmla="*/ 0 w 2274590"/>
                <a:gd name="connsiteY0" fmla="*/ 680502 h 1028547"/>
                <a:gd name="connsiteX1" fmla="*/ 1402615 w 2274590"/>
                <a:gd name="connsiteY1" fmla="*/ 315211 h 1028547"/>
                <a:gd name="connsiteX2" fmla="*/ 1249364 w 2274590"/>
                <a:gd name="connsiteY2" fmla="*/ 0 h 1028547"/>
                <a:gd name="connsiteX3" fmla="*/ 2274590 w 2274590"/>
                <a:gd name="connsiteY3" fmla="*/ 111827 h 1028547"/>
                <a:gd name="connsiteX4" fmla="*/ 1623990 w 2274590"/>
                <a:gd name="connsiteY4" fmla="*/ 1028547 h 1028547"/>
                <a:gd name="connsiteX5" fmla="*/ 1532180 w 2274590"/>
                <a:gd name="connsiteY5" fmla="*/ 599294 h 1028547"/>
                <a:gd name="connsiteX6" fmla="*/ 0 w 2274590"/>
                <a:gd name="connsiteY6" fmla="*/ 680502 h 1028547"/>
                <a:gd name="connsiteX0" fmla="*/ 0 w 2274590"/>
                <a:gd name="connsiteY0" fmla="*/ 680502 h 1028547"/>
                <a:gd name="connsiteX1" fmla="*/ 1442345 w 2274590"/>
                <a:gd name="connsiteY1" fmla="*/ 353927 h 1028547"/>
                <a:gd name="connsiteX2" fmla="*/ 1249364 w 2274590"/>
                <a:gd name="connsiteY2" fmla="*/ 0 h 1028547"/>
                <a:gd name="connsiteX3" fmla="*/ 2274590 w 2274590"/>
                <a:gd name="connsiteY3" fmla="*/ 111827 h 1028547"/>
                <a:gd name="connsiteX4" fmla="*/ 1623990 w 2274590"/>
                <a:gd name="connsiteY4" fmla="*/ 1028547 h 1028547"/>
                <a:gd name="connsiteX5" fmla="*/ 1532180 w 2274590"/>
                <a:gd name="connsiteY5" fmla="*/ 599294 h 1028547"/>
                <a:gd name="connsiteX6" fmla="*/ 0 w 2274590"/>
                <a:gd name="connsiteY6" fmla="*/ 680502 h 1028547"/>
                <a:gd name="connsiteX0" fmla="*/ 0 w 2274590"/>
                <a:gd name="connsiteY0" fmla="*/ 680502 h 1028547"/>
                <a:gd name="connsiteX1" fmla="*/ 1442345 w 2274590"/>
                <a:gd name="connsiteY1" fmla="*/ 353927 h 1028547"/>
                <a:gd name="connsiteX2" fmla="*/ 1249364 w 2274590"/>
                <a:gd name="connsiteY2" fmla="*/ 0 h 1028547"/>
                <a:gd name="connsiteX3" fmla="*/ 2274590 w 2274590"/>
                <a:gd name="connsiteY3" fmla="*/ 111827 h 1028547"/>
                <a:gd name="connsiteX4" fmla="*/ 1623990 w 2274590"/>
                <a:gd name="connsiteY4" fmla="*/ 1028547 h 1028547"/>
                <a:gd name="connsiteX5" fmla="*/ 1532180 w 2274590"/>
                <a:gd name="connsiteY5" fmla="*/ 599294 h 1028547"/>
                <a:gd name="connsiteX6" fmla="*/ 0 w 2274590"/>
                <a:gd name="connsiteY6" fmla="*/ 680502 h 1028547"/>
                <a:gd name="connsiteX0" fmla="*/ 0 w 2274590"/>
                <a:gd name="connsiteY0" fmla="*/ 680502 h 1028547"/>
                <a:gd name="connsiteX1" fmla="*/ 1381997 w 2274590"/>
                <a:gd name="connsiteY1" fmla="*/ 208891 h 1028547"/>
                <a:gd name="connsiteX2" fmla="*/ 1249364 w 2274590"/>
                <a:gd name="connsiteY2" fmla="*/ 0 h 1028547"/>
                <a:gd name="connsiteX3" fmla="*/ 2274590 w 2274590"/>
                <a:gd name="connsiteY3" fmla="*/ 111827 h 1028547"/>
                <a:gd name="connsiteX4" fmla="*/ 1623990 w 2274590"/>
                <a:gd name="connsiteY4" fmla="*/ 1028547 h 1028547"/>
                <a:gd name="connsiteX5" fmla="*/ 1532180 w 2274590"/>
                <a:gd name="connsiteY5" fmla="*/ 599294 h 1028547"/>
                <a:gd name="connsiteX6" fmla="*/ 0 w 2274590"/>
                <a:gd name="connsiteY6" fmla="*/ 680502 h 1028547"/>
                <a:gd name="connsiteX0" fmla="*/ 0 w 2274590"/>
                <a:gd name="connsiteY0" fmla="*/ 680502 h 1028547"/>
                <a:gd name="connsiteX1" fmla="*/ 1423781 w 2274590"/>
                <a:gd name="connsiteY1" fmla="*/ 291992 h 1028547"/>
                <a:gd name="connsiteX2" fmla="*/ 1249364 w 2274590"/>
                <a:gd name="connsiteY2" fmla="*/ 0 h 1028547"/>
                <a:gd name="connsiteX3" fmla="*/ 2274590 w 2274590"/>
                <a:gd name="connsiteY3" fmla="*/ 111827 h 1028547"/>
                <a:gd name="connsiteX4" fmla="*/ 1623990 w 2274590"/>
                <a:gd name="connsiteY4" fmla="*/ 1028547 h 1028547"/>
                <a:gd name="connsiteX5" fmla="*/ 1532180 w 2274590"/>
                <a:gd name="connsiteY5" fmla="*/ 599294 h 1028547"/>
                <a:gd name="connsiteX6" fmla="*/ 0 w 2274590"/>
                <a:gd name="connsiteY6" fmla="*/ 680502 h 1028547"/>
                <a:gd name="connsiteX0" fmla="*/ 0 w 2274590"/>
                <a:gd name="connsiteY0" fmla="*/ 680502 h 1028547"/>
                <a:gd name="connsiteX1" fmla="*/ 1412418 w 2274590"/>
                <a:gd name="connsiteY1" fmla="*/ 329149 h 1028547"/>
                <a:gd name="connsiteX2" fmla="*/ 1249364 w 2274590"/>
                <a:gd name="connsiteY2" fmla="*/ 0 h 1028547"/>
                <a:gd name="connsiteX3" fmla="*/ 2274590 w 2274590"/>
                <a:gd name="connsiteY3" fmla="*/ 111827 h 1028547"/>
                <a:gd name="connsiteX4" fmla="*/ 1623990 w 2274590"/>
                <a:gd name="connsiteY4" fmla="*/ 1028547 h 1028547"/>
                <a:gd name="connsiteX5" fmla="*/ 1532180 w 2274590"/>
                <a:gd name="connsiteY5" fmla="*/ 599294 h 1028547"/>
                <a:gd name="connsiteX6" fmla="*/ 0 w 2274590"/>
                <a:gd name="connsiteY6" fmla="*/ 680502 h 1028547"/>
                <a:gd name="connsiteX0" fmla="*/ 0 w 2274590"/>
                <a:gd name="connsiteY0" fmla="*/ 622701 h 970746"/>
                <a:gd name="connsiteX1" fmla="*/ 1412418 w 2274590"/>
                <a:gd name="connsiteY1" fmla="*/ 271348 h 970746"/>
                <a:gd name="connsiteX2" fmla="*/ 1244189 w 2274590"/>
                <a:gd name="connsiteY2" fmla="*/ 0 h 970746"/>
                <a:gd name="connsiteX3" fmla="*/ 2274590 w 2274590"/>
                <a:gd name="connsiteY3" fmla="*/ 54026 h 970746"/>
                <a:gd name="connsiteX4" fmla="*/ 1623990 w 2274590"/>
                <a:gd name="connsiteY4" fmla="*/ 970746 h 970746"/>
                <a:gd name="connsiteX5" fmla="*/ 1532180 w 2274590"/>
                <a:gd name="connsiteY5" fmla="*/ 541493 h 970746"/>
                <a:gd name="connsiteX6" fmla="*/ 0 w 2274590"/>
                <a:gd name="connsiteY6" fmla="*/ 622701 h 970746"/>
                <a:gd name="connsiteX0" fmla="*/ 0 w 2274590"/>
                <a:gd name="connsiteY0" fmla="*/ 622701 h 795262"/>
                <a:gd name="connsiteX1" fmla="*/ 1412418 w 2274590"/>
                <a:gd name="connsiteY1" fmla="*/ 271348 h 795262"/>
                <a:gd name="connsiteX2" fmla="*/ 1244189 w 2274590"/>
                <a:gd name="connsiteY2" fmla="*/ 0 h 795262"/>
                <a:gd name="connsiteX3" fmla="*/ 2274590 w 2274590"/>
                <a:gd name="connsiteY3" fmla="*/ 54026 h 795262"/>
                <a:gd name="connsiteX4" fmla="*/ 1571390 w 2274590"/>
                <a:gd name="connsiteY4" fmla="*/ 795262 h 795262"/>
                <a:gd name="connsiteX5" fmla="*/ 1532180 w 2274590"/>
                <a:gd name="connsiteY5" fmla="*/ 541493 h 795262"/>
                <a:gd name="connsiteX6" fmla="*/ 0 w 2274590"/>
                <a:gd name="connsiteY6" fmla="*/ 622701 h 795262"/>
                <a:gd name="connsiteX0" fmla="*/ 0 w 2067618"/>
                <a:gd name="connsiteY0" fmla="*/ 622701 h 795262"/>
                <a:gd name="connsiteX1" fmla="*/ 1412418 w 2067618"/>
                <a:gd name="connsiteY1" fmla="*/ 271348 h 795262"/>
                <a:gd name="connsiteX2" fmla="*/ 1244189 w 2067618"/>
                <a:gd name="connsiteY2" fmla="*/ 0 h 795262"/>
                <a:gd name="connsiteX3" fmla="*/ 2067618 w 2067618"/>
                <a:gd name="connsiteY3" fmla="*/ 132939 h 795262"/>
                <a:gd name="connsiteX4" fmla="*/ 1571390 w 2067618"/>
                <a:gd name="connsiteY4" fmla="*/ 795262 h 795262"/>
                <a:gd name="connsiteX5" fmla="*/ 1532180 w 2067618"/>
                <a:gd name="connsiteY5" fmla="*/ 541493 h 795262"/>
                <a:gd name="connsiteX6" fmla="*/ 0 w 2067618"/>
                <a:gd name="connsiteY6" fmla="*/ 622701 h 795262"/>
                <a:gd name="connsiteX0" fmla="*/ 0 w 2067618"/>
                <a:gd name="connsiteY0" fmla="*/ 622701 h 846901"/>
                <a:gd name="connsiteX1" fmla="*/ 1412418 w 2067618"/>
                <a:gd name="connsiteY1" fmla="*/ 271348 h 846901"/>
                <a:gd name="connsiteX2" fmla="*/ 1244189 w 2067618"/>
                <a:gd name="connsiteY2" fmla="*/ 0 h 846901"/>
                <a:gd name="connsiteX3" fmla="*/ 2067618 w 2067618"/>
                <a:gd name="connsiteY3" fmla="*/ 132939 h 846901"/>
                <a:gd name="connsiteX4" fmla="*/ 1699368 w 2067618"/>
                <a:gd name="connsiteY4" fmla="*/ 846901 h 846901"/>
                <a:gd name="connsiteX5" fmla="*/ 1532180 w 2067618"/>
                <a:gd name="connsiteY5" fmla="*/ 541493 h 846901"/>
                <a:gd name="connsiteX6" fmla="*/ 0 w 2067618"/>
                <a:gd name="connsiteY6" fmla="*/ 622701 h 846901"/>
                <a:gd name="connsiteX0" fmla="*/ 0 w 2067618"/>
                <a:gd name="connsiteY0" fmla="*/ 622701 h 846901"/>
                <a:gd name="connsiteX1" fmla="*/ 1412418 w 2067618"/>
                <a:gd name="connsiteY1" fmla="*/ 271348 h 846901"/>
                <a:gd name="connsiteX2" fmla="*/ 1244189 w 2067618"/>
                <a:gd name="connsiteY2" fmla="*/ 0 h 846901"/>
                <a:gd name="connsiteX3" fmla="*/ 2067618 w 2067618"/>
                <a:gd name="connsiteY3" fmla="*/ 132939 h 846901"/>
                <a:gd name="connsiteX4" fmla="*/ 1699368 w 2067618"/>
                <a:gd name="connsiteY4" fmla="*/ 846901 h 846901"/>
                <a:gd name="connsiteX5" fmla="*/ 1547157 w 2067618"/>
                <a:gd name="connsiteY5" fmla="*/ 497629 h 846901"/>
                <a:gd name="connsiteX6" fmla="*/ 0 w 2067618"/>
                <a:gd name="connsiteY6" fmla="*/ 622701 h 846901"/>
                <a:gd name="connsiteX0" fmla="*/ 0 w 2067618"/>
                <a:gd name="connsiteY0" fmla="*/ 622701 h 847911"/>
                <a:gd name="connsiteX1" fmla="*/ 1412418 w 2067618"/>
                <a:gd name="connsiteY1" fmla="*/ 271348 h 847911"/>
                <a:gd name="connsiteX2" fmla="*/ 1244189 w 2067618"/>
                <a:gd name="connsiteY2" fmla="*/ 0 h 847911"/>
                <a:gd name="connsiteX3" fmla="*/ 2067618 w 2067618"/>
                <a:gd name="connsiteY3" fmla="*/ 132939 h 847911"/>
                <a:gd name="connsiteX4" fmla="*/ 1699368 w 2067618"/>
                <a:gd name="connsiteY4" fmla="*/ 846901 h 847911"/>
                <a:gd name="connsiteX5" fmla="*/ 1547157 w 2067618"/>
                <a:gd name="connsiteY5" fmla="*/ 497629 h 847911"/>
                <a:gd name="connsiteX6" fmla="*/ 0 w 2067618"/>
                <a:gd name="connsiteY6" fmla="*/ 622701 h 847911"/>
                <a:gd name="connsiteX0" fmla="*/ 0 w 2067618"/>
                <a:gd name="connsiteY0" fmla="*/ 622701 h 846901"/>
                <a:gd name="connsiteX1" fmla="*/ 1412418 w 2067618"/>
                <a:gd name="connsiteY1" fmla="*/ 271348 h 846901"/>
                <a:gd name="connsiteX2" fmla="*/ 1244189 w 2067618"/>
                <a:gd name="connsiteY2" fmla="*/ 0 h 846901"/>
                <a:gd name="connsiteX3" fmla="*/ 2067618 w 2067618"/>
                <a:gd name="connsiteY3" fmla="*/ 132939 h 846901"/>
                <a:gd name="connsiteX4" fmla="*/ 1699368 w 2067618"/>
                <a:gd name="connsiteY4" fmla="*/ 846901 h 846901"/>
                <a:gd name="connsiteX5" fmla="*/ 1547157 w 2067618"/>
                <a:gd name="connsiteY5" fmla="*/ 497629 h 846901"/>
                <a:gd name="connsiteX6" fmla="*/ 0 w 2067618"/>
                <a:gd name="connsiteY6" fmla="*/ 622701 h 846901"/>
                <a:gd name="connsiteX0" fmla="*/ 0 w 2067618"/>
                <a:gd name="connsiteY0" fmla="*/ 622701 h 846901"/>
                <a:gd name="connsiteX1" fmla="*/ 1412418 w 2067618"/>
                <a:gd name="connsiteY1" fmla="*/ 271348 h 846901"/>
                <a:gd name="connsiteX2" fmla="*/ 1244189 w 2067618"/>
                <a:gd name="connsiteY2" fmla="*/ 0 h 846901"/>
                <a:gd name="connsiteX3" fmla="*/ 2067618 w 2067618"/>
                <a:gd name="connsiteY3" fmla="*/ 132939 h 846901"/>
                <a:gd name="connsiteX4" fmla="*/ 1699368 w 2067618"/>
                <a:gd name="connsiteY4" fmla="*/ 846901 h 846901"/>
                <a:gd name="connsiteX5" fmla="*/ 1547157 w 2067618"/>
                <a:gd name="connsiteY5" fmla="*/ 497629 h 846901"/>
                <a:gd name="connsiteX6" fmla="*/ 0 w 2067618"/>
                <a:gd name="connsiteY6" fmla="*/ 622701 h 846901"/>
                <a:gd name="connsiteX0" fmla="*/ 0 w 2067618"/>
                <a:gd name="connsiteY0" fmla="*/ 622701 h 846901"/>
                <a:gd name="connsiteX1" fmla="*/ 1412418 w 2067618"/>
                <a:gd name="connsiteY1" fmla="*/ 271348 h 846901"/>
                <a:gd name="connsiteX2" fmla="*/ 1244189 w 2067618"/>
                <a:gd name="connsiteY2" fmla="*/ 0 h 846901"/>
                <a:gd name="connsiteX3" fmla="*/ 2067618 w 2067618"/>
                <a:gd name="connsiteY3" fmla="*/ 132939 h 846901"/>
                <a:gd name="connsiteX4" fmla="*/ 1699368 w 2067618"/>
                <a:gd name="connsiteY4" fmla="*/ 846901 h 846901"/>
                <a:gd name="connsiteX5" fmla="*/ 1547157 w 2067618"/>
                <a:gd name="connsiteY5" fmla="*/ 497629 h 846901"/>
                <a:gd name="connsiteX6" fmla="*/ 0 w 2067618"/>
                <a:gd name="connsiteY6" fmla="*/ 622701 h 846901"/>
                <a:gd name="connsiteX0" fmla="*/ 0 w 2067618"/>
                <a:gd name="connsiteY0" fmla="*/ 622701 h 846901"/>
                <a:gd name="connsiteX1" fmla="*/ 1412418 w 2067618"/>
                <a:gd name="connsiteY1" fmla="*/ 271348 h 846901"/>
                <a:gd name="connsiteX2" fmla="*/ 1244189 w 2067618"/>
                <a:gd name="connsiteY2" fmla="*/ 0 h 846901"/>
                <a:gd name="connsiteX3" fmla="*/ 2067618 w 2067618"/>
                <a:gd name="connsiteY3" fmla="*/ 132939 h 846901"/>
                <a:gd name="connsiteX4" fmla="*/ 1699368 w 2067618"/>
                <a:gd name="connsiteY4" fmla="*/ 846901 h 846901"/>
                <a:gd name="connsiteX5" fmla="*/ 1547157 w 2067618"/>
                <a:gd name="connsiteY5" fmla="*/ 497629 h 846901"/>
                <a:gd name="connsiteX6" fmla="*/ 0 w 2067618"/>
                <a:gd name="connsiteY6" fmla="*/ 622701 h 846901"/>
                <a:gd name="connsiteX0" fmla="*/ 0 w 2067618"/>
                <a:gd name="connsiteY0" fmla="*/ 586665 h 810865"/>
                <a:gd name="connsiteX1" fmla="*/ 1412418 w 2067618"/>
                <a:gd name="connsiteY1" fmla="*/ 235312 h 810865"/>
                <a:gd name="connsiteX2" fmla="*/ 861241 w 2067618"/>
                <a:gd name="connsiteY2" fmla="*/ 0 h 810865"/>
                <a:gd name="connsiteX3" fmla="*/ 2067618 w 2067618"/>
                <a:gd name="connsiteY3" fmla="*/ 96903 h 810865"/>
                <a:gd name="connsiteX4" fmla="*/ 1699368 w 2067618"/>
                <a:gd name="connsiteY4" fmla="*/ 810865 h 810865"/>
                <a:gd name="connsiteX5" fmla="*/ 1547157 w 2067618"/>
                <a:gd name="connsiteY5" fmla="*/ 461593 h 810865"/>
                <a:gd name="connsiteX6" fmla="*/ 0 w 2067618"/>
                <a:gd name="connsiteY6" fmla="*/ 586665 h 810865"/>
                <a:gd name="connsiteX0" fmla="*/ 0 w 2067618"/>
                <a:gd name="connsiteY0" fmla="*/ 586665 h 810865"/>
                <a:gd name="connsiteX1" fmla="*/ 1139377 w 2067618"/>
                <a:gd name="connsiteY1" fmla="*/ 356529 h 810865"/>
                <a:gd name="connsiteX2" fmla="*/ 861241 w 2067618"/>
                <a:gd name="connsiteY2" fmla="*/ 0 h 810865"/>
                <a:gd name="connsiteX3" fmla="*/ 2067618 w 2067618"/>
                <a:gd name="connsiteY3" fmla="*/ 96903 h 810865"/>
                <a:gd name="connsiteX4" fmla="*/ 1699368 w 2067618"/>
                <a:gd name="connsiteY4" fmla="*/ 810865 h 810865"/>
                <a:gd name="connsiteX5" fmla="*/ 1547157 w 2067618"/>
                <a:gd name="connsiteY5" fmla="*/ 461593 h 810865"/>
                <a:gd name="connsiteX6" fmla="*/ 0 w 2067618"/>
                <a:gd name="connsiteY6" fmla="*/ 586665 h 810865"/>
                <a:gd name="connsiteX0" fmla="*/ 0 w 2067618"/>
                <a:gd name="connsiteY0" fmla="*/ 586665 h 810865"/>
                <a:gd name="connsiteX1" fmla="*/ 1139377 w 2067618"/>
                <a:gd name="connsiteY1" fmla="*/ 356529 h 810865"/>
                <a:gd name="connsiteX2" fmla="*/ 861241 w 2067618"/>
                <a:gd name="connsiteY2" fmla="*/ 0 h 810865"/>
                <a:gd name="connsiteX3" fmla="*/ 2067618 w 2067618"/>
                <a:gd name="connsiteY3" fmla="*/ 96903 h 810865"/>
                <a:gd name="connsiteX4" fmla="*/ 1699368 w 2067618"/>
                <a:gd name="connsiteY4" fmla="*/ 810865 h 810865"/>
                <a:gd name="connsiteX5" fmla="*/ 1343280 w 2067618"/>
                <a:gd name="connsiteY5" fmla="*/ 550829 h 810865"/>
                <a:gd name="connsiteX6" fmla="*/ 0 w 2067618"/>
                <a:gd name="connsiteY6" fmla="*/ 586665 h 810865"/>
                <a:gd name="connsiteX0" fmla="*/ 0 w 2067618"/>
                <a:gd name="connsiteY0" fmla="*/ 586665 h 919733"/>
                <a:gd name="connsiteX1" fmla="*/ 1139377 w 2067618"/>
                <a:gd name="connsiteY1" fmla="*/ 356529 h 919733"/>
                <a:gd name="connsiteX2" fmla="*/ 861241 w 2067618"/>
                <a:gd name="connsiteY2" fmla="*/ 0 h 919733"/>
                <a:gd name="connsiteX3" fmla="*/ 2067618 w 2067618"/>
                <a:gd name="connsiteY3" fmla="*/ 96903 h 919733"/>
                <a:gd name="connsiteX4" fmla="*/ 1580125 w 2067618"/>
                <a:gd name="connsiteY4" fmla="*/ 919733 h 919733"/>
                <a:gd name="connsiteX5" fmla="*/ 1343280 w 2067618"/>
                <a:gd name="connsiteY5" fmla="*/ 550829 h 919733"/>
                <a:gd name="connsiteX6" fmla="*/ 0 w 2067618"/>
                <a:gd name="connsiteY6" fmla="*/ 586665 h 919733"/>
                <a:gd name="connsiteX0" fmla="*/ 0 w 2067618"/>
                <a:gd name="connsiteY0" fmla="*/ 586665 h 911984"/>
                <a:gd name="connsiteX1" fmla="*/ 1139377 w 2067618"/>
                <a:gd name="connsiteY1" fmla="*/ 356529 h 911984"/>
                <a:gd name="connsiteX2" fmla="*/ 861241 w 2067618"/>
                <a:gd name="connsiteY2" fmla="*/ 0 h 911984"/>
                <a:gd name="connsiteX3" fmla="*/ 2067618 w 2067618"/>
                <a:gd name="connsiteY3" fmla="*/ 96903 h 911984"/>
                <a:gd name="connsiteX4" fmla="*/ 1549678 w 2067618"/>
                <a:gd name="connsiteY4" fmla="*/ 911984 h 911984"/>
                <a:gd name="connsiteX5" fmla="*/ 1343280 w 2067618"/>
                <a:gd name="connsiteY5" fmla="*/ 550829 h 911984"/>
                <a:gd name="connsiteX6" fmla="*/ 0 w 2067618"/>
                <a:gd name="connsiteY6" fmla="*/ 586665 h 911984"/>
                <a:gd name="connsiteX0" fmla="*/ 0 w 1897309"/>
                <a:gd name="connsiteY0" fmla="*/ 586665 h 911984"/>
                <a:gd name="connsiteX1" fmla="*/ 1139377 w 1897309"/>
                <a:gd name="connsiteY1" fmla="*/ 356529 h 911984"/>
                <a:gd name="connsiteX2" fmla="*/ 861241 w 1897309"/>
                <a:gd name="connsiteY2" fmla="*/ 0 h 911984"/>
                <a:gd name="connsiteX3" fmla="*/ 1897309 w 1897309"/>
                <a:gd name="connsiteY3" fmla="*/ 91702 h 911984"/>
                <a:gd name="connsiteX4" fmla="*/ 1549678 w 1897309"/>
                <a:gd name="connsiteY4" fmla="*/ 911984 h 911984"/>
                <a:gd name="connsiteX5" fmla="*/ 1343280 w 1897309"/>
                <a:gd name="connsiteY5" fmla="*/ 550829 h 911984"/>
                <a:gd name="connsiteX6" fmla="*/ 0 w 1897309"/>
                <a:gd name="connsiteY6" fmla="*/ 586665 h 911984"/>
                <a:gd name="connsiteX0" fmla="*/ 0 w 1897309"/>
                <a:gd name="connsiteY0" fmla="*/ 586665 h 773657"/>
                <a:gd name="connsiteX1" fmla="*/ 1139377 w 1897309"/>
                <a:gd name="connsiteY1" fmla="*/ 356529 h 773657"/>
                <a:gd name="connsiteX2" fmla="*/ 861241 w 1897309"/>
                <a:gd name="connsiteY2" fmla="*/ 0 h 773657"/>
                <a:gd name="connsiteX3" fmla="*/ 1897309 w 1897309"/>
                <a:gd name="connsiteY3" fmla="*/ 91702 h 773657"/>
                <a:gd name="connsiteX4" fmla="*/ 1485715 w 1897309"/>
                <a:gd name="connsiteY4" fmla="*/ 773657 h 773657"/>
                <a:gd name="connsiteX5" fmla="*/ 1343280 w 1897309"/>
                <a:gd name="connsiteY5" fmla="*/ 550829 h 773657"/>
                <a:gd name="connsiteX6" fmla="*/ 0 w 1897309"/>
                <a:gd name="connsiteY6" fmla="*/ 586665 h 773657"/>
                <a:gd name="connsiteX0" fmla="*/ 0 w 1897309"/>
                <a:gd name="connsiteY0" fmla="*/ 502004 h 688996"/>
                <a:gd name="connsiteX1" fmla="*/ 1139377 w 1897309"/>
                <a:gd name="connsiteY1" fmla="*/ 271868 h 688996"/>
                <a:gd name="connsiteX2" fmla="*/ 954118 w 1897309"/>
                <a:gd name="connsiteY2" fmla="*/ 0 h 688996"/>
                <a:gd name="connsiteX3" fmla="*/ 1897309 w 1897309"/>
                <a:gd name="connsiteY3" fmla="*/ 7041 h 688996"/>
                <a:gd name="connsiteX4" fmla="*/ 1485715 w 1897309"/>
                <a:gd name="connsiteY4" fmla="*/ 688996 h 688996"/>
                <a:gd name="connsiteX5" fmla="*/ 1343280 w 1897309"/>
                <a:gd name="connsiteY5" fmla="*/ 466168 h 688996"/>
                <a:gd name="connsiteX6" fmla="*/ 0 w 1897309"/>
                <a:gd name="connsiteY6" fmla="*/ 502004 h 688996"/>
                <a:gd name="connsiteX0" fmla="*/ 0 w 1897309"/>
                <a:gd name="connsiteY0" fmla="*/ 502004 h 688996"/>
                <a:gd name="connsiteX1" fmla="*/ 1206981 w 1897309"/>
                <a:gd name="connsiteY1" fmla="*/ 290981 h 688996"/>
                <a:gd name="connsiteX2" fmla="*/ 954118 w 1897309"/>
                <a:gd name="connsiteY2" fmla="*/ 0 h 688996"/>
                <a:gd name="connsiteX3" fmla="*/ 1897309 w 1897309"/>
                <a:gd name="connsiteY3" fmla="*/ 7041 h 688996"/>
                <a:gd name="connsiteX4" fmla="*/ 1485715 w 1897309"/>
                <a:gd name="connsiteY4" fmla="*/ 688996 h 688996"/>
                <a:gd name="connsiteX5" fmla="*/ 1343280 w 1897309"/>
                <a:gd name="connsiteY5" fmla="*/ 466168 h 688996"/>
                <a:gd name="connsiteX6" fmla="*/ 0 w 1897309"/>
                <a:gd name="connsiteY6" fmla="*/ 502004 h 688996"/>
                <a:gd name="connsiteX0" fmla="*/ 0 w 1897309"/>
                <a:gd name="connsiteY0" fmla="*/ 502004 h 688996"/>
                <a:gd name="connsiteX1" fmla="*/ 1147126 w 1897309"/>
                <a:gd name="connsiteY1" fmla="*/ 241422 h 688996"/>
                <a:gd name="connsiteX2" fmla="*/ 954118 w 1897309"/>
                <a:gd name="connsiteY2" fmla="*/ 0 h 688996"/>
                <a:gd name="connsiteX3" fmla="*/ 1897309 w 1897309"/>
                <a:gd name="connsiteY3" fmla="*/ 7041 h 688996"/>
                <a:gd name="connsiteX4" fmla="*/ 1485715 w 1897309"/>
                <a:gd name="connsiteY4" fmla="*/ 688996 h 688996"/>
                <a:gd name="connsiteX5" fmla="*/ 1343280 w 1897309"/>
                <a:gd name="connsiteY5" fmla="*/ 466168 h 688996"/>
                <a:gd name="connsiteX6" fmla="*/ 0 w 1897309"/>
                <a:gd name="connsiteY6" fmla="*/ 502004 h 688996"/>
                <a:gd name="connsiteX0" fmla="*/ 0 w 1897309"/>
                <a:gd name="connsiteY0" fmla="*/ 502004 h 688996"/>
                <a:gd name="connsiteX1" fmla="*/ 1147126 w 1897309"/>
                <a:gd name="connsiteY1" fmla="*/ 241422 h 688996"/>
                <a:gd name="connsiteX2" fmla="*/ 954118 w 1897309"/>
                <a:gd name="connsiteY2" fmla="*/ 0 h 688996"/>
                <a:gd name="connsiteX3" fmla="*/ 1897309 w 1897309"/>
                <a:gd name="connsiteY3" fmla="*/ 7041 h 688996"/>
                <a:gd name="connsiteX4" fmla="*/ 1485715 w 1897309"/>
                <a:gd name="connsiteY4" fmla="*/ 688996 h 688996"/>
                <a:gd name="connsiteX5" fmla="*/ 1333997 w 1897309"/>
                <a:gd name="connsiteY5" fmla="*/ 435200 h 688996"/>
                <a:gd name="connsiteX6" fmla="*/ 0 w 1897309"/>
                <a:gd name="connsiteY6" fmla="*/ 502004 h 688996"/>
                <a:gd name="connsiteX0" fmla="*/ 0 w 1897309"/>
                <a:gd name="connsiteY0" fmla="*/ 502004 h 764868"/>
                <a:gd name="connsiteX1" fmla="*/ 1147126 w 1897309"/>
                <a:gd name="connsiteY1" fmla="*/ 241422 h 764868"/>
                <a:gd name="connsiteX2" fmla="*/ 954118 w 1897309"/>
                <a:gd name="connsiteY2" fmla="*/ 0 h 764868"/>
                <a:gd name="connsiteX3" fmla="*/ 1897309 w 1897309"/>
                <a:gd name="connsiteY3" fmla="*/ 7041 h 764868"/>
                <a:gd name="connsiteX4" fmla="*/ 1514082 w 1897309"/>
                <a:gd name="connsiteY4" fmla="*/ 764868 h 764868"/>
                <a:gd name="connsiteX5" fmla="*/ 1333997 w 1897309"/>
                <a:gd name="connsiteY5" fmla="*/ 435200 h 764868"/>
                <a:gd name="connsiteX6" fmla="*/ 0 w 1897309"/>
                <a:gd name="connsiteY6" fmla="*/ 502004 h 764868"/>
                <a:gd name="connsiteX0" fmla="*/ 0 w 1769824"/>
                <a:gd name="connsiteY0" fmla="*/ 502004 h 764868"/>
                <a:gd name="connsiteX1" fmla="*/ 1147126 w 1769824"/>
                <a:gd name="connsiteY1" fmla="*/ 241422 h 764868"/>
                <a:gd name="connsiteX2" fmla="*/ 954118 w 1769824"/>
                <a:gd name="connsiteY2" fmla="*/ 0 h 764868"/>
                <a:gd name="connsiteX3" fmla="*/ 1769824 w 1769824"/>
                <a:gd name="connsiteY3" fmla="*/ 50879 h 764868"/>
                <a:gd name="connsiteX4" fmla="*/ 1514082 w 1769824"/>
                <a:gd name="connsiteY4" fmla="*/ 764868 h 764868"/>
                <a:gd name="connsiteX5" fmla="*/ 1333997 w 1769824"/>
                <a:gd name="connsiteY5" fmla="*/ 435200 h 764868"/>
                <a:gd name="connsiteX6" fmla="*/ 0 w 1769824"/>
                <a:gd name="connsiteY6" fmla="*/ 502004 h 764868"/>
                <a:gd name="connsiteX0" fmla="*/ 0 w 1769824"/>
                <a:gd name="connsiteY0" fmla="*/ 502004 h 671445"/>
                <a:gd name="connsiteX1" fmla="*/ 1147126 w 1769824"/>
                <a:gd name="connsiteY1" fmla="*/ 241422 h 671445"/>
                <a:gd name="connsiteX2" fmla="*/ 954118 w 1769824"/>
                <a:gd name="connsiteY2" fmla="*/ 0 h 671445"/>
                <a:gd name="connsiteX3" fmla="*/ 1769824 w 1769824"/>
                <a:gd name="connsiteY3" fmla="*/ 50879 h 671445"/>
                <a:gd name="connsiteX4" fmla="*/ 1469204 w 1769824"/>
                <a:gd name="connsiteY4" fmla="*/ 671445 h 671445"/>
                <a:gd name="connsiteX5" fmla="*/ 1333997 w 1769824"/>
                <a:gd name="connsiteY5" fmla="*/ 435200 h 671445"/>
                <a:gd name="connsiteX6" fmla="*/ 0 w 1769824"/>
                <a:gd name="connsiteY6" fmla="*/ 502004 h 671445"/>
                <a:gd name="connsiteX0" fmla="*/ 0 w 1774479"/>
                <a:gd name="connsiteY0" fmla="*/ 502004 h 671445"/>
                <a:gd name="connsiteX1" fmla="*/ 1147126 w 1774479"/>
                <a:gd name="connsiteY1" fmla="*/ 241422 h 671445"/>
                <a:gd name="connsiteX2" fmla="*/ 954118 w 1774479"/>
                <a:gd name="connsiteY2" fmla="*/ 0 h 671445"/>
                <a:gd name="connsiteX3" fmla="*/ 1774479 w 1774479"/>
                <a:gd name="connsiteY3" fmla="*/ 10109 h 671445"/>
                <a:gd name="connsiteX4" fmla="*/ 1469204 w 1774479"/>
                <a:gd name="connsiteY4" fmla="*/ 671445 h 671445"/>
                <a:gd name="connsiteX5" fmla="*/ 1333997 w 1774479"/>
                <a:gd name="connsiteY5" fmla="*/ 435200 h 671445"/>
                <a:gd name="connsiteX6" fmla="*/ 0 w 1774479"/>
                <a:gd name="connsiteY6" fmla="*/ 502004 h 671445"/>
                <a:gd name="connsiteX0" fmla="*/ 0 w 1774479"/>
                <a:gd name="connsiteY0" fmla="*/ 491895 h 661336"/>
                <a:gd name="connsiteX1" fmla="*/ 1147126 w 1774479"/>
                <a:gd name="connsiteY1" fmla="*/ 231313 h 661336"/>
                <a:gd name="connsiteX2" fmla="*/ 1011399 w 1774479"/>
                <a:gd name="connsiteY2" fmla="*/ 12096 h 661336"/>
                <a:gd name="connsiteX3" fmla="*/ 1774479 w 1774479"/>
                <a:gd name="connsiteY3" fmla="*/ 0 h 661336"/>
                <a:gd name="connsiteX4" fmla="*/ 1469204 w 1774479"/>
                <a:gd name="connsiteY4" fmla="*/ 661336 h 661336"/>
                <a:gd name="connsiteX5" fmla="*/ 1333997 w 1774479"/>
                <a:gd name="connsiteY5" fmla="*/ 425091 h 661336"/>
                <a:gd name="connsiteX6" fmla="*/ 0 w 1774479"/>
                <a:gd name="connsiteY6" fmla="*/ 491895 h 661336"/>
                <a:gd name="connsiteX0" fmla="*/ 0 w 1774479"/>
                <a:gd name="connsiteY0" fmla="*/ 491895 h 643996"/>
                <a:gd name="connsiteX1" fmla="*/ 1147126 w 1774479"/>
                <a:gd name="connsiteY1" fmla="*/ 231313 h 643996"/>
                <a:gd name="connsiteX2" fmla="*/ 1011399 w 1774479"/>
                <a:gd name="connsiteY2" fmla="*/ 12096 h 643996"/>
                <a:gd name="connsiteX3" fmla="*/ 1774479 w 1774479"/>
                <a:gd name="connsiteY3" fmla="*/ 0 h 643996"/>
                <a:gd name="connsiteX4" fmla="*/ 1453213 w 1774479"/>
                <a:gd name="connsiteY4" fmla="*/ 626754 h 643996"/>
                <a:gd name="connsiteX5" fmla="*/ 1333997 w 1774479"/>
                <a:gd name="connsiteY5" fmla="*/ 425091 h 643996"/>
                <a:gd name="connsiteX6" fmla="*/ 0 w 1774479"/>
                <a:gd name="connsiteY6" fmla="*/ 491895 h 643996"/>
                <a:gd name="connsiteX0" fmla="*/ 0 w 1774479"/>
                <a:gd name="connsiteY0" fmla="*/ 491895 h 666479"/>
                <a:gd name="connsiteX1" fmla="*/ 1147126 w 1774479"/>
                <a:gd name="connsiteY1" fmla="*/ 231313 h 666479"/>
                <a:gd name="connsiteX2" fmla="*/ 1011399 w 1774479"/>
                <a:gd name="connsiteY2" fmla="*/ 12096 h 666479"/>
                <a:gd name="connsiteX3" fmla="*/ 1774479 w 1774479"/>
                <a:gd name="connsiteY3" fmla="*/ 0 h 666479"/>
                <a:gd name="connsiteX4" fmla="*/ 1453213 w 1774479"/>
                <a:gd name="connsiteY4" fmla="*/ 626754 h 666479"/>
                <a:gd name="connsiteX5" fmla="*/ 1198764 w 1774479"/>
                <a:gd name="connsiteY5" fmla="*/ 499376 h 666479"/>
                <a:gd name="connsiteX6" fmla="*/ 0 w 1774479"/>
                <a:gd name="connsiteY6" fmla="*/ 491895 h 666479"/>
                <a:gd name="connsiteX0" fmla="*/ 0 w 1774479"/>
                <a:gd name="connsiteY0" fmla="*/ 491895 h 666479"/>
                <a:gd name="connsiteX1" fmla="*/ 1052662 w 1774479"/>
                <a:gd name="connsiteY1" fmla="*/ 310253 h 666479"/>
                <a:gd name="connsiteX2" fmla="*/ 1011399 w 1774479"/>
                <a:gd name="connsiteY2" fmla="*/ 12096 h 666479"/>
                <a:gd name="connsiteX3" fmla="*/ 1774479 w 1774479"/>
                <a:gd name="connsiteY3" fmla="*/ 0 h 666479"/>
                <a:gd name="connsiteX4" fmla="*/ 1453213 w 1774479"/>
                <a:gd name="connsiteY4" fmla="*/ 626754 h 666479"/>
                <a:gd name="connsiteX5" fmla="*/ 1198764 w 1774479"/>
                <a:gd name="connsiteY5" fmla="*/ 499376 h 666479"/>
                <a:gd name="connsiteX6" fmla="*/ 0 w 1774479"/>
                <a:gd name="connsiteY6" fmla="*/ 491895 h 666479"/>
                <a:gd name="connsiteX0" fmla="*/ 0 w 1774479"/>
                <a:gd name="connsiteY0" fmla="*/ 513914 h 688498"/>
                <a:gd name="connsiteX1" fmla="*/ 1052662 w 1774479"/>
                <a:gd name="connsiteY1" fmla="*/ 332272 h 688498"/>
                <a:gd name="connsiteX2" fmla="*/ 787423 w 1774479"/>
                <a:gd name="connsiteY2" fmla="*/ 0 h 688498"/>
                <a:gd name="connsiteX3" fmla="*/ 1774479 w 1774479"/>
                <a:gd name="connsiteY3" fmla="*/ 22019 h 688498"/>
                <a:gd name="connsiteX4" fmla="*/ 1453213 w 1774479"/>
                <a:gd name="connsiteY4" fmla="*/ 648773 h 688498"/>
                <a:gd name="connsiteX5" fmla="*/ 1198764 w 1774479"/>
                <a:gd name="connsiteY5" fmla="*/ 521395 h 688498"/>
                <a:gd name="connsiteX6" fmla="*/ 0 w 1774479"/>
                <a:gd name="connsiteY6" fmla="*/ 513914 h 688498"/>
                <a:gd name="connsiteX0" fmla="*/ 0 w 1774479"/>
                <a:gd name="connsiteY0" fmla="*/ 513914 h 769523"/>
                <a:gd name="connsiteX1" fmla="*/ 1052662 w 1774479"/>
                <a:gd name="connsiteY1" fmla="*/ 332272 h 769523"/>
                <a:gd name="connsiteX2" fmla="*/ 787423 w 1774479"/>
                <a:gd name="connsiteY2" fmla="*/ 0 h 769523"/>
                <a:gd name="connsiteX3" fmla="*/ 1774479 w 1774479"/>
                <a:gd name="connsiteY3" fmla="*/ 22019 h 769523"/>
                <a:gd name="connsiteX4" fmla="*/ 1388156 w 1774479"/>
                <a:gd name="connsiteY4" fmla="*/ 769523 h 769523"/>
                <a:gd name="connsiteX5" fmla="*/ 1198764 w 1774479"/>
                <a:gd name="connsiteY5" fmla="*/ 521395 h 769523"/>
                <a:gd name="connsiteX6" fmla="*/ 0 w 1774479"/>
                <a:gd name="connsiteY6" fmla="*/ 513914 h 769523"/>
                <a:gd name="connsiteX0" fmla="*/ 0 w 1633577"/>
                <a:gd name="connsiteY0" fmla="*/ 513914 h 769523"/>
                <a:gd name="connsiteX1" fmla="*/ 1052662 w 1633577"/>
                <a:gd name="connsiteY1" fmla="*/ 332272 h 769523"/>
                <a:gd name="connsiteX2" fmla="*/ 787423 w 1633577"/>
                <a:gd name="connsiteY2" fmla="*/ 0 h 769523"/>
                <a:gd name="connsiteX3" fmla="*/ 1633577 w 1633577"/>
                <a:gd name="connsiteY3" fmla="*/ 58628 h 769523"/>
                <a:gd name="connsiteX4" fmla="*/ 1388156 w 1633577"/>
                <a:gd name="connsiteY4" fmla="*/ 769523 h 769523"/>
                <a:gd name="connsiteX5" fmla="*/ 1198764 w 1633577"/>
                <a:gd name="connsiteY5" fmla="*/ 521395 h 769523"/>
                <a:gd name="connsiteX6" fmla="*/ 0 w 1633577"/>
                <a:gd name="connsiteY6" fmla="*/ 513914 h 769523"/>
                <a:gd name="connsiteX0" fmla="*/ 0 w 1633577"/>
                <a:gd name="connsiteY0" fmla="*/ 455286 h 710895"/>
                <a:gd name="connsiteX1" fmla="*/ 1052662 w 1633577"/>
                <a:gd name="connsiteY1" fmla="*/ 273644 h 710895"/>
                <a:gd name="connsiteX2" fmla="*/ 862748 w 1633577"/>
                <a:gd name="connsiteY2" fmla="*/ 42544 h 710895"/>
                <a:gd name="connsiteX3" fmla="*/ 1633577 w 1633577"/>
                <a:gd name="connsiteY3" fmla="*/ 0 h 710895"/>
                <a:gd name="connsiteX4" fmla="*/ 1388156 w 1633577"/>
                <a:gd name="connsiteY4" fmla="*/ 710895 h 710895"/>
                <a:gd name="connsiteX5" fmla="*/ 1198764 w 1633577"/>
                <a:gd name="connsiteY5" fmla="*/ 462767 h 710895"/>
                <a:gd name="connsiteX6" fmla="*/ 0 w 1633577"/>
                <a:gd name="connsiteY6" fmla="*/ 455286 h 710895"/>
                <a:gd name="connsiteX0" fmla="*/ 0 w 1633577"/>
                <a:gd name="connsiteY0" fmla="*/ 455286 h 646385"/>
                <a:gd name="connsiteX1" fmla="*/ 1052662 w 1633577"/>
                <a:gd name="connsiteY1" fmla="*/ 273644 h 646385"/>
                <a:gd name="connsiteX2" fmla="*/ 862748 w 1633577"/>
                <a:gd name="connsiteY2" fmla="*/ 42544 h 646385"/>
                <a:gd name="connsiteX3" fmla="*/ 1633577 w 1633577"/>
                <a:gd name="connsiteY3" fmla="*/ 0 h 646385"/>
                <a:gd name="connsiteX4" fmla="*/ 1396945 w 1633577"/>
                <a:gd name="connsiteY4" fmla="*/ 646385 h 646385"/>
                <a:gd name="connsiteX5" fmla="*/ 1198764 w 1633577"/>
                <a:gd name="connsiteY5" fmla="*/ 462767 h 646385"/>
                <a:gd name="connsiteX6" fmla="*/ 0 w 1633577"/>
                <a:gd name="connsiteY6" fmla="*/ 455286 h 646385"/>
                <a:gd name="connsiteX0" fmla="*/ 0 w 1633577"/>
                <a:gd name="connsiteY0" fmla="*/ 455286 h 670124"/>
                <a:gd name="connsiteX1" fmla="*/ 1052662 w 1633577"/>
                <a:gd name="connsiteY1" fmla="*/ 273644 h 670124"/>
                <a:gd name="connsiteX2" fmla="*/ 862748 w 1633577"/>
                <a:gd name="connsiteY2" fmla="*/ 42544 h 670124"/>
                <a:gd name="connsiteX3" fmla="*/ 1633577 w 1633577"/>
                <a:gd name="connsiteY3" fmla="*/ 0 h 670124"/>
                <a:gd name="connsiteX4" fmla="*/ 1392810 w 1633577"/>
                <a:gd name="connsiteY4" fmla="*/ 670124 h 670124"/>
                <a:gd name="connsiteX5" fmla="*/ 1198764 w 1633577"/>
                <a:gd name="connsiteY5" fmla="*/ 462767 h 670124"/>
                <a:gd name="connsiteX6" fmla="*/ 0 w 1633577"/>
                <a:gd name="connsiteY6" fmla="*/ 455286 h 670124"/>
                <a:gd name="connsiteX0" fmla="*/ 0 w 1633577"/>
                <a:gd name="connsiteY0" fmla="*/ 455286 h 670124"/>
                <a:gd name="connsiteX1" fmla="*/ 1052662 w 1633577"/>
                <a:gd name="connsiteY1" fmla="*/ 273644 h 670124"/>
                <a:gd name="connsiteX2" fmla="*/ 862748 w 1633577"/>
                <a:gd name="connsiteY2" fmla="*/ 42544 h 670124"/>
                <a:gd name="connsiteX3" fmla="*/ 1633577 w 1633577"/>
                <a:gd name="connsiteY3" fmla="*/ 0 h 670124"/>
                <a:gd name="connsiteX4" fmla="*/ 1392810 w 1633577"/>
                <a:gd name="connsiteY4" fmla="*/ 670124 h 670124"/>
                <a:gd name="connsiteX5" fmla="*/ 1284412 w 1633577"/>
                <a:gd name="connsiteY5" fmla="*/ 560846 h 670124"/>
                <a:gd name="connsiteX6" fmla="*/ 0 w 1633577"/>
                <a:gd name="connsiteY6" fmla="*/ 455286 h 670124"/>
                <a:gd name="connsiteX0" fmla="*/ 0 w 1633577"/>
                <a:gd name="connsiteY0" fmla="*/ 455286 h 670124"/>
                <a:gd name="connsiteX1" fmla="*/ 976815 w 1633577"/>
                <a:gd name="connsiteY1" fmla="*/ 189503 h 670124"/>
                <a:gd name="connsiteX2" fmla="*/ 862748 w 1633577"/>
                <a:gd name="connsiteY2" fmla="*/ 42544 h 670124"/>
                <a:gd name="connsiteX3" fmla="*/ 1633577 w 1633577"/>
                <a:gd name="connsiteY3" fmla="*/ 0 h 670124"/>
                <a:gd name="connsiteX4" fmla="*/ 1392810 w 1633577"/>
                <a:gd name="connsiteY4" fmla="*/ 670124 h 670124"/>
                <a:gd name="connsiteX5" fmla="*/ 1284412 w 1633577"/>
                <a:gd name="connsiteY5" fmla="*/ 560846 h 670124"/>
                <a:gd name="connsiteX6" fmla="*/ 0 w 1633577"/>
                <a:gd name="connsiteY6" fmla="*/ 455286 h 670124"/>
                <a:gd name="connsiteX0" fmla="*/ 0 w 1633577"/>
                <a:gd name="connsiteY0" fmla="*/ 455286 h 670124"/>
                <a:gd name="connsiteX1" fmla="*/ 976815 w 1633577"/>
                <a:gd name="connsiteY1" fmla="*/ 189503 h 670124"/>
                <a:gd name="connsiteX2" fmla="*/ 862748 w 1633577"/>
                <a:gd name="connsiteY2" fmla="*/ 42544 h 670124"/>
                <a:gd name="connsiteX3" fmla="*/ 1633577 w 1633577"/>
                <a:gd name="connsiteY3" fmla="*/ 0 h 670124"/>
                <a:gd name="connsiteX4" fmla="*/ 1392810 w 1633577"/>
                <a:gd name="connsiteY4" fmla="*/ 670124 h 670124"/>
                <a:gd name="connsiteX5" fmla="*/ 1201858 w 1633577"/>
                <a:gd name="connsiteY5" fmla="*/ 473091 h 670124"/>
                <a:gd name="connsiteX6" fmla="*/ 0 w 1633577"/>
                <a:gd name="connsiteY6" fmla="*/ 455286 h 670124"/>
                <a:gd name="connsiteX0" fmla="*/ 0 w 1633577"/>
                <a:gd name="connsiteY0" fmla="*/ 455286 h 670124"/>
                <a:gd name="connsiteX1" fmla="*/ 1029441 w 1633577"/>
                <a:gd name="connsiteY1" fmla="*/ 252479 h 670124"/>
                <a:gd name="connsiteX2" fmla="*/ 862748 w 1633577"/>
                <a:gd name="connsiteY2" fmla="*/ 42544 h 670124"/>
                <a:gd name="connsiteX3" fmla="*/ 1633577 w 1633577"/>
                <a:gd name="connsiteY3" fmla="*/ 0 h 670124"/>
                <a:gd name="connsiteX4" fmla="*/ 1392810 w 1633577"/>
                <a:gd name="connsiteY4" fmla="*/ 670124 h 670124"/>
                <a:gd name="connsiteX5" fmla="*/ 1201858 w 1633577"/>
                <a:gd name="connsiteY5" fmla="*/ 473091 h 670124"/>
                <a:gd name="connsiteX6" fmla="*/ 0 w 1633577"/>
                <a:gd name="connsiteY6" fmla="*/ 455286 h 670124"/>
                <a:gd name="connsiteX0" fmla="*/ 0 w 1633577"/>
                <a:gd name="connsiteY0" fmla="*/ 455286 h 670124"/>
                <a:gd name="connsiteX1" fmla="*/ 1029441 w 1633577"/>
                <a:gd name="connsiteY1" fmla="*/ 252479 h 670124"/>
                <a:gd name="connsiteX2" fmla="*/ 862748 w 1633577"/>
                <a:gd name="connsiteY2" fmla="*/ 42544 h 670124"/>
                <a:gd name="connsiteX3" fmla="*/ 1633577 w 1633577"/>
                <a:gd name="connsiteY3" fmla="*/ 0 h 670124"/>
                <a:gd name="connsiteX4" fmla="*/ 1392810 w 1633577"/>
                <a:gd name="connsiteY4" fmla="*/ 670124 h 670124"/>
                <a:gd name="connsiteX5" fmla="*/ 1201858 w 1633577"/>
                <a:gd name="connsiteY5" fmla="*/ 473091 h 670124"/>
                <a:gd name="connsiteX6" fmla="*/ 0 w 1633577"/>
                <a:gd name="connsiteY6" fmla="*/ 455286 h 670124"/>
                <a:gd name="connsiteX0" fmla="*/ 0 w 1633577"/>
                <a:gd name="connsiteY0" fmla="*/ 455286 h 670124"/>
                <a:gd name="connsiteX1" fmla="*/ 992805 w 1633577"/>
                <a:gd name="connsiteY1" fmla="*/ 224086 h 670124"/>
                <a:gd name="connsiteX2" fmla="*/ 862748 w 1633577"/>
                <a:gd name="connsiteY2" fmla="*/ 42544 h 670124"/>
                <a:gd name="connsiteX3" fmla="*/ 1633577 w 1633577"/>
                <a:gd name="connsiteY3" fmla="*/ 0 h 670124"/>
                <a:gd name="connsiteX4" fmla="*/ 1392810 w 1633577"/>
                <a:gd name="connsiteY4" fmla="*/ 670124 h 670124"/>
                <a:gd name="connsiteX5" fmla="*/ 1201858 w 1633577"/>
                <a:gd name="connsiteY5" fmla="*/ 473091 h 670124"/>
                <a:gd name="connsiteX6" fmla="*/ 0 w 1633577"/>
                <a:gd name="connsiteY6" fmla="*/ 455286 h 670124"/>
                <a:gd name="connsiteX0" fmla="*/ 0 w 1633577"/>
                <a:gd name="connsiteY0" fmla="*/ 455286 h 670124"/>
                <a:gd name="connsiteX1" fmla="*/ 992805 w 1633577"/>
                <a:gd name="connsiteY1" fmla="*/ 224086 h 670124"/>
                <a:gd name="connsiteX2" fmla="*/ 788957 w 1633577"/>
                <a:gd name="connsiteY2" fmla="*/ 2787 h 670124"/>
                <a:gd name="connsiteX3" fmla="*/ 1633577 w 1633577"/>
                <a:gd name="connsiteY3" fmla="*/ 0 h 670124"/>
                <a:gd name="connsiteX4" fmla="*/ 1392810 w 1633577"/>
                <a:gd name="connsiteY4" fmla="*/ 670124 h 670124"/>
                <a:gd name="connsiteX5" fmla="*/ 1201858 w 1633577"/>
                <a:gd name="connsiteY5" fmla="*/ 473091 h 670124"/>
                <a:gd name="connsiteX6" fmla="*/ 0 w 1633577"/>
                <a:gd name="connsiteY6" fmla="*/ 455286 h 670124"/>
                <a:gd name="connsiteX0" fmla="*/ 0 w 1633577"/>
                <a:gd name="connsiteY0" fmla="*/ 455286 h 670124"/>
                <a:gd name="connsiteX1" fmla="*/ 992805 w 1633577"/>
                <a:gd name="connsiteY1" fmla="*/ 224086 h 670124"/>
                <a:gd name="connsiteX2" fmla="*/ 815270 w 1633577"/>
                <a:gd name="connsiteY2" fmla="*/ 34275 h 670124"/>
                <a:gd name="connsiteX3" fmla="*/ 1633577 w 1633577"/>
                <a:gd name="connsiteY3" fmla="*/ 0 h 670124"/>
                <a:gd name="connsiteX4" fmla="*/ 1392810 w 1633577"/>
                <a:gd name="connsiteY4" fmla="*/ 670124 h 670124"/>
                <a:gd name="connsiteX5" fmla="*/ 1201858 w 1633577"/>
                <a:gd name="connsiteY5" fmla="*/ 473091 h 670124"/>
                <a:gd name="connsiteX6" fmla="*/ 0 w 1633577"/>
                <a:gd name="connsiteY6" fmla="*/ 455286 h 670124"/>
                <a:gd name="connsiteX0" fmla="*/ 0 w 1520549"/>
                <a:gd name="connsiteY0" fmla="*/ 438282 h 653120"/>
                <a:gd name="connsiteX1" fmla="*/ 992805 w 1520549"/>
                <a:gd name="connsiteY1" fmla="*/ 207082 h 653120"/>
                <a:gd name="connsiteX2" fmla="*/ 815270 w 1520549"/>
                <a:gd name="connsiteY2" fmla="*/ 17271 h 653120"/>
                <a:gd name="connsiteX3" fmla="*/ 1520549 w 1520549"/>
                <a:gd name="connsiteY3" fmla="*/ 0 h 653120"/>
                <a:gd name="connsiteX4" fmla="*/ 1392810 w 1520549"/>
                <a:gd name="connsiteY4" fmla="*/ 653120 h 653120"/>
                <a:gd name="connsiteX5" fmla="*/ 1201858 w 1520549"/>
                <a:gd name="connsiteY5" fmla="*/ 456087 h 653120"/>
                <a:gd name="connsiteX6" fmla="*/ 0 w 1520549"/>
                <a:gd name="connsiteY6" fmla="*/ 438282 h 653120"/>
                <a:gd name="connsiteX0" fmla="*/ 0 w 1526737"/>
                <a:gd name="connsiteY0" fmla="*/ 417637 h 653120"/>
                <a:gd name="connsiteX1" fmla="*/ 998993 w 1526737"/>
                <a:gd name="connsiteY1" fmla="*/ 207082 h 653120"/>
                <a:gd name="connsiteX2" fmla="*/ 821458 w 1526737"/>
                <a:gd name="connsiteY2" fmla="*/ 17271 h 653120"/>
                <a:gd name="connsiteX3" fmla="*/ 1526737 w 1526737"/>
                <a:gd name="connsiteY3" fmla="*/ 0 h 653120"/>
                <a:gd name="connsiteX4" fmla="*/ 1398998 w 1526737"/>
                <a:gd name="connsiteY4" fmla="*/ 653120 h 653120"/>
                <a:gd name="connsiteX5" fmla="*/ 1208046 w 1526737"/>
                <a:gd name="connsiteY5" fmla="*/ 456087 h 653120"/>
                <a:gd name="connsiteX6" fmla="*/ 6188 w 1526737"/>
                <a:gd name="connsiteY6" fmla="*/ 438282 h 653120"/>
                <a:gd name="connsiteX0" fmla="*/ 46527 w 1520611"/>
                <a:gd name="connsiteY0" fmla="*/ 368105 h 653120"/>
                <a:gd name="connsiteX1" fmla="*/ 992867 w 1520611"/>
                <a:gd name="connsiteY1" fmla="*/ 207082 h 653120"/>
                <a:gd name="connsiteX2" fmla="*/ 815332 w 1520611"/>
                <a:gd name="connsiteY2" fmla="*/ 17271 h 653120"/>
                <a:gd name="connsiteX3" fmla="*/ 1520611 w 1520611"/>
                <a:gd name="connsiteY3" fmla="*/ 0 h 653120"/>
                <a:gd name="connsiteX4" fmla="*/ 1392872 w 1520611"/>
                <a:gd name="connsiteY4" fmla="*/ 653120 h 653120"/>
                <a:gd name="connsiteX5" fmla="*/ 1201920 w 1520611"/>
                <a:gd name="connsiteY5" fmla="*/ 456087 h 653120"/>
                <a:gd name="connsiteX6" fmla="*/ 62 w 1520611"/>
                <a:gd name="connsiteY6" fmla="*/ 438282 h 653120"/>
                <a:gd name="connsiteX7" fmla="*/ 46527 w 1520611"/>
                <a:gd name="connsiteY7" fmla="*/ 368105 h 653120"/>
                <a:gd name="connsiteX0" fmla="*/ 0 w 1474084"/>
                <a:gd name="connsiteY0" fmla="*/ 368105 h 766422"/>
                <a:gd name="connsiteX1" fmla="*/ 946340 w 1474084"/>
                <a:gd name="connsiteY1" fmla="*/ 207082 h 766422"/>
                <a:gd name="connsiteX2" fmla="*/ 768805 w 1474084"/>
                <a:gd name="connsiteY2" fmla="*/ 17271 h 766422"/>
                <a:gd name="connsiteX3" fmla="*/ 1474084 w 1474084"/>
                <a:gd name="connsiteY3" fmla="*/ 0 h 766422"/>
                <a:gd name="connsiteX4" fmla="*/ 1346345 w 1474084"/>
                <a:gd name="connsiteY4" fmla="*/ 653120 h 766422"/>
                <a:gd name="connsiteX5" fmla="*/ 1155393 w 1474084"/>
                <a:gd name="connsiteY5" fmla="*/ 456087 h 766422"/>
                <a:gd name="connsiteX6" fmla="*/ 104186 w 1474084"/>
                <a:gd name="connsiteY6" fmla="*/ 640626 h 766422"/>
                <a:gd name="connsiteX7" fmla="*/ 0 w 1474084"/>
                <a:gd name="connsiteY7" fmla="*/ 368105 h 766422"/>
                <a:gd name="connsiteX0" fmla="*/ 0 w 1372965"/>
                <a:gd name="connsiteY0" fmla="*/ 517796 h 766422"/>
                <a:gd name="connsiteX1" fmla="*/ 845221 w 1372965"/>
                <a:gd name="connsiteY1" fmla="*/ 207082 h 766422"/>
                <a:gd name="connsiteX2" fmla="*/ 667686 w 1372965"/>
                <a:gd name="connsiteY2" fmla="*/ 17271 h 766422"/>
                <a:gd name="connsiteX3" fmla="*/ 1372965 w 1372965"/>
                <a:gd name="connsiteY3" fmla="*/ 0 h 766422"/>
                <a:gd name="connsiteX4" fmla="*/ 1245226 w 1372965"/>
                <a:gd name="connsiteY4" fmla="*/ 653120 h 766422"/>
                <a:gd name="connsiteX5" fmla="*/ 1054274 w 1372965"/>
                <a:gd name="connsiteY5" fmla="*/ 456087 h 766422"/>
                <a:gd name="connsiteX6" fmla="*/ 3067 w 1372965"/>
                <a:gd name="connsiteY6" fmla="*/ 640626 h 766422"/>
                <a:gd name="connsiteX7" fmla="*/ 0 w 1372965"/>
                <a:gd name="connsiteY7" fmla="*/ 517796 h 766422"/>
                <a:gd name="connsiteX0" fmla="*/ 77471 w 1450436"/>
                <a:gd name="connsiteY0" fmla="*/ 517796 h 731671"/>
                <a:gd name="connsiteX1" fmla="*/ 922692 w 1450436"/>
                <a:gd name="connsiteY1" fmla="*/ 207082 h 731671"/>
                <a:gd name="connsiteX2" fmla="*/ 745157 w 1450436"/>
                <a:gd name="connsiteY2" fmla="*/ 17271 h 731671"/>
                <a:gd name="connsiteX3" fmla="*/ 1450436 w 1450436"/>
                <a:gd name="connsiteY3" fmla="*/ 0 h 731671"/>
                <a:gd name="connsiteX4" fmla="*/ 1322697 w 1450436"/>
                <a:gd name="connsiteY4" fmla="*/ 653120 h 731671"/>
                <a:gd name="connsiteX5" fmla="*/ 1131745 w 1450436"/>
                <a:gd name="connsiteY5" fmla="*/ 456087 h 731671"/>
                <a:gd name="connsiteX6" fmla="*/ 38 w 1450436"/>
                <a:gd name="connsiteY6" fmla="*/ 597255 h 731671"/>
                <a:gd name="connsiteX7" fmla="*/ 77471 w 1450436"/>
                <a:gd name="connsiteY7" fmla="*/ 517796 h 731671"/>
                <a:gd name="connsiteX0" fmla="*/ 0 w 1372965"/>
                <a:gd name="connsiteY0" fmla="*/ 517796 h 653120"/>
                <a:gd name="connsiteX1" fmla="*/ 845221 w 1372965"/>
                <a:gd name="connsiteY1" fmla="*/ 207082 h 653120"/>
                <a:gd name="connsiteX2" fmla="*/ 667686 w 1372965"/>
                <a:gd name="connsiteY2" fmla="*/ 17271 h 653120"/>
                <a:gd name="connsiteX3" fmla="*/ 1372965 w 1372965"/>
                <a:gd name="connsiteY3" fmla="*/ 0 h 653120"/>
                <a:gd name="connsiteX4" fmla="*/ 1245226 w 1372965"/>
                <a:gd name="connsiteY4" fmla="*/ 653120 h 653120"/>
                <a:gd name="connsiteX5" fmla="*/ 1054274 w 1372965"/>
                <a:gd name="connsiteY5" fmla="*/ 456087 h 653120"/>
                <a:gd name="connsiteX6" fmla="*/ 0 w 1372965"/>
                <a:gd name="connsiteY6" fmla="*/ 517796 h 653120"/>
                <a:gd name="connsiteX0" fmla="*/ 0 w 1520055"/>
                <a:gd name="connsiteY0" fmla="*/ 533760 h 653120"/>
                <a:gd name="connsiteX1" fmla="*/ 992311 w 1520055"/>
                <a:gd name="connsiteY1" fmla="*/ 207082 h 653120"/>
                <a:gd name="connsiteX2" fmla="*/ 814776 w 1520055"/>
                <a:gd name="connsiteY2" fmla="*/ 17271 h 653120"/>
                <a:gd name="connsiteX3" fmla="*/ 1520055 w 1520055"/>
                <a:gd name="connsiteY3" fmla="*/ 0 h 653120"/>
                <a:gd name="connsiteX4" fmla="*/ 1392316 w 1520055"/>
                <a:gd name="connsiteY4" fmla="*/ 653120 h 653120"/>
                <a:gd name="connsiteX5" fmla="*/ 1201364 w 1520055"/>
                <a:gd name="connsiteY5" fmla="*/ 456087 h 653120"/>
                <a:gd name="connsiteX6" fmla="*/ 0 w 1520055"/>
                <a:gd name="connsiteY6" fmla="*/ 533760 h 653120"/>
                <a:gd name="connsiteX0" fmla="*/ 0 w 1520055"/>
                <a:gd name="connsiteY0" fmla="*/ 533760 h 653120"/>
                <a:gd name="connsiteX1" fmla="*/ 992311 w 1520055"/>
                <a:gd name="connsiteY1" fmla="*/ 207082 h 653120"/>
                <a:gd name="connsiteX2" fmla="*/ 814776 w 1520055"/>
                <a:gd name="connsiteY2" fmla="*/ 17271 h 653120"/>
                <a:gd name="connsiteX3" fmla="*/ 1520055 w 1520055"/>
                <a:gd name="connsiteY3" fmla="*/ 0 h 653120"/>
                <a:gd name="connsiteX4" fmla="*/ 1392316 w 1520055"/>
                <a:gd name="connsiteY4" fmla="*/ 653120 h 653120"/>
                <a:gd name="connsiteX5" fmla="*/ 1201364 w 1520055"/>
                <a:gd name="connsiteY5" fmla="*/ 456087 h 653120"/>
                <a:gd name="connsiteX6" fmla="*/ 0 w 1520055"/>
                <a:gd name="connsiteY6" fmla="*/ 533760 h 653120"/>
                <a:gd name="connsiteX0" fmla="*/ 0 w 1520055"/>
                <a:gd name="connsiteY0" fmla="*/ 533760 h 653120"/>
                <a:gd name="connsiteX1" fmla="*/ 992311 w 1520055"/>
                <a:gd name="connsiteY1" fmla="*/ 207082 h 653120"/>
                <a:gd name="connsiteX2" fmla="*/ 814776 w 1520055"/>
                <a:gd name="connsiteY2" fmla="*/ 17271 h 653120"/>
                <a:gd name="connsiteX3" fmla="*/ 1520055 w 1520055"/>
                <a:gd name="connsiteY3" fmla="*/ 0 h 653120"/>
                <a:gd name="connsiteX4" fmla="*/ 1392316 w 1520055"/>
                <a:gd name="connsiteY4" fmla="*/ 653120 h 653120"/>
                <a:gd name="connsiteX5" fmla="*/ 1201364 w 1520055"/>
                <a:gd name="connsiteY5" fmla="*/ 456087 h 653120"/>
                <a:gd name="connsiteX6" fmla="*/ 0 w 1520055"/>
                <a:gd name="connsiteY6" fmla="*/ 533760 h 653120"/>
                <a:gd name="connsiteX0" fmla="*/ 0 w 1520055"/>
                <a:gd name="connsiteY0" fmla="*/ 533760 h 653120"/>
                <a:gd name="connsiteX1" fmla="*/ 992311 w 1520055"/>
                <a:gd name="connsiteY1" fmla="*/ 207082 h 653120"/>
                <a:gd name="connsiteX2" fmla="*/ 814776 w 1520055"/>
                <a:gd name="connsiteY2" fmla="*/ 17271 h 653120"/>
                <a:gd name="connsiteX3" fmla="*/ 1520055 w 1520055"/>
                <a:gd name="connsiteY3" fmla="*/ 0 h 653120"/>
                <a:gd name="connsiteX4" fmla="*/ 1392316 w 1520055"/>
                <a:gd name="connsiteY4" fmla="*/ 653120 h 653120"/>
                <a:gd name="connsiteX5" fmla="*/ 1201364 w 1520055"/>
                <a:gd name="connsiteY5" fmla="*/ 456087 h 653120"/>
                <a:gd name="connsiteX6" fmla="*/ 0 w 1520055"/>
                <a:gd name="connsiteY6" fmla="*/ 533760 h 653120"/>
                <a:gd name="connsiteX0" fmla="*/ 0 w 1520055"/>
                <a:gd name="connsiteY0" fmla="*/ 533760 h 658632"/>
                <a:gd name="connsiteX1" fmla="*/ 992311 w 1520055"/>
                <a:gd name="connsiteY1" fmla="*/ 207082 h 658632"/>
                <a:gd name="connsiteX2" fmla="*/ 814776 w 1520055"/>
                <a:gd name="connsiteY2" fmla="*/ 17271 h 658632"/>
                <a:gd name="connsiteX3" fmla="*/ 1520055 w 1520055"/>
                <a:gd name="connsiteY3" fmla="*/ 0 h 658632"/>
                <a:gd name="connsiteX4" fmla="*/ 1392316 w 1520055"/>
                <a:gd name="connsiteY4" fmla="*/ 653120 h 658632"/>
                <a:gd name="connsiteX5" fmla="*/ 1201364 w 1520055"/>
                <a:gd name="connsiteY5" fmla="*/ 456087 h 658632"/>
                <a:gd name="connsiteX6" fmla="*/ 0 w 1520055"/>
                <a:gd name="connsiteY6" fmla="*/ 533760 h 658632"/>
                <a:gd name="connsiteX0" fmla="*/ 0 w 1520055"/>
                <a:gd name="connsiteY0" fmla="*/ 533760 h 658632"/>
                <a:gd name="connsiteX1" fmla="*/ 992311 w 1520055"/>
                <a:gd name="connsiteY1" fmla="*/ 207082 h 658632"/>
                <a:gd name="connsiteX2" fmla="*/ 814776 w 1520055"/>
                <a:gd name="connsiteY2" fmla="*/ 17271 h 658632"/>
                <a:gd name="connsiteX3" fmla="*/ 1520055 w 1520055"/>
                <a:gd name="connsiteY3" fmla="*/ 0 h 658632"/>
                <a:gd name="connsiteX4" fmla="*/ 1392316 w 1520055"/>
                <a:gd name="connsiteY4" fmla="*/ 653120 h 658632"/>
                <a:gd name="connsiteX5" fmla="*/ 1201364 w 1520055"/>
                <a:gd name="connsiteY5" fmla="*/ 456087 h 658632"/>
                <a:gd name="connsiteX6" fmla="*/ 0 w 1520055"/>
                <a:gd name="connsiteY6" fmla="*/ 533760 h 658632"/>
                <a:gd name="connsiteX0" fmla="*/ 0 w 1520055"/>
                <a:gd name="connsiteY0" fmla="*/ 533760 h 653120"/>
                <a:gd name="connsiteX1" fmla="*/ 992311 w 1520055"/>
                <a:gd name="connsiteY1" fmla="*/ 207082 h 653120"/>
                <a:gd name="connsiteX2" fmla="*/ 814776 w 1520055"/>
                <a:gd name="connsiteY2" fmla="*/ 17271 h 653120"/>
                <a:gd name="connsiteX3" fmla="*/ 1520055 w 1520055"/>
                <a:gd name="connsiteY3" fmla="*/ 0 h 653120"/>
                <a:gd name="connsiteX4" fmla="*/ 1392316 w 1520055"/>
                <a:gd name="connsiteY4" fmla="*/ 653120 h 653120"/>
                <a:gd name="connsiteX5" fmla="*/ 1201364 w 1520055"/>
                <a:gd name="connsiteY5" fmla="*/ 456087 h 653120"/>
                <a:gd name="connsiteX6" fmla="*/ 0 w 1520055"/>
                <a:gd name="connsiteY6" fmla="*/ 533760 h 653120"/>
                <a:gd name="connsiteX0" fmla="*/ 0 w 1520055"/>
                <a:gd name="connsiteY0" fmla="*/ 533760 h 653120"/>
                <a:gd name="connsiteX1" fmla="*/ 992311 w 1520055"/>
                <a:gd name="connsiteY1" fmla="*/ 207082 h 653120"/>
                <a:gd name="connsiteX2" fmla="*/ 814776 w 1520055"/>
                <a:gd name="connsiteY2" fmla="*/ 17271 h 653120"/>
                <a:gd name="connsiteX3" fmla="*/ 1520055 w 1520055"/>
                <a:gd name="connsiteY3" fmla="*/ 0 h 653120"/>
                <a:gd name="connsiteX4" fmla="*/ 1392316 w 1520055"/>
                <a:gd name="connsiteY4" fmla="*/ 653120 h 653120"/>
                <a:gd name="connsiteX5" fmla="*/ 1201364 w 1520055"/>
                <a:gd name="connsiteY5" fmla="*/ 456087 h 653120"/>
                <a:gd name="connsiteX6" fmla="*/ 0 w 1520055"/>
                <a:gd name="connsiteY6" fmla="*/ 533760 h 653120"/>
                <a:gd name="connsiteX0" fmla="*/ 0 w 1520055"/>
                <a:gd name="connsiteY0" fmla="*/ 533760 h 653120"/>
                <a:gd name="connsiteX1" fmla="*/ 992311 w 1520055"/>
                <a:gd name="connsiteY1" fmla="*/ 207082 h 653120"/>
                <a:gd name="connsiteX2" fmla="*/ 814776 w 1520055"/>
                <a:gd name="connsiteY2" fmla="*/ 17271 h 653120"/>
                <a:gd name="connsiteX3" fmla="*/ 1520055 w 1520055"/>
                <a:gd name="connsiteY3" fmla="*/ 0 h 653120"/>
                <a:gd name="connsiteX4" fmla="*/ 1392316 w 1520055"/>
                <a:gd name="connsiteY4" fmla="*/ 653120 h 653120"/>
                <a:gd name="connsiteX5" fmla="*/ 1201364 w 1520055"/>
                <a:gd name="connsiteY5" fmla="*/ 456087 h 653120"/>
                <a:gd name="connsiteX6" fmla="*/ 0 w 1520055"/>
                <a:gd name="connsiteY6" fmla="*/ 533760 h 653120"/>
                <a:gd name="connsiteX0" fmla="*/ 0 w 1269740"/>
                <a:gd name="connsiteY0" fmla="*/ 486855 h 653120"/>
                <a:gd name="connsiteX1" fmla="*/ 741996 w 1269740"/>
                <a:gd name="connsiteY1" fmla="*/ 207082 h 653120"/>
                <a:gd name="connsiteX2" fmla="*/ 564461 w 1269740"/>
                <a:gd name="connsiteY2" fmla="*/ 17271 h 653120"/>
                <a:gd name="connsiteX3" fmla="*/ 1269740 w 1269740"/>
                <a:gd name="connsiteY3" fmla="*/ 0 h 653120"/>
                <a:gd name="connsiteX4" fmla="*/ 1142001 w 1269740"/>
                <a:gd name="connsiteY4" fmla="*/ 653120 h 653120"/>
                <a:gd name="connsiteX5" fmla="*/ 951049 w 1269740"/>
                <a:gd name="connsiteY5" fmla="*/ 456087 h 653120"/>
                <a:gd name="connsiteX6" fmla="*/ 0 w 1269740"/>
                <a:gd name="connsiteY6" fmla="*/ 486855 h 653120"/>
                <a:gd name="connsiteX0" fmla="*/ 0 w 1269740"/>
                <a:gd name="connsiteY0" fmla="*/ 486855 h 653120"/>
                <a:gd name="connsiteX1" fmla="*/ 741996 w 1269740"/>
                <a:gd name="connsiteY1" fmla="*/ 207082 h 653120"/>
                <a:gd name="connsiteX2" fmla="*/ 564461 w 1269740"/>
                <a:gd name="connsiteY2" fmla="*/ 17271 h 653120"/>
                <a:gd name="connsiteX3" fmla="*/ 1269740 w 1269740"/>
                <a:gd name="connsiteY3" fmla="*/ 0 h 653120"/>
                <a:gd name="connsiteX4" fmla="*/ 1142001 w 1269740"/>
                <a:gd name="connsiteY4" fmla="*/ 653120 h 653120"/>
                <a:gd name="connsiteX5" fmla="*/ 951049 w 1269740"/>
                <a:gd name="connsiteY5" fmla="*/ 456087 h 653120"/>
                <a:gd name="connsiteX6" fmla="*/ 0 w 1269740"/>
                <a:gd name="connsiteY6" fmla="*/ 486855 h 653120"/>
                <a:gd name="connsiteX0" fmla="*/ 0 w 1269740"/>
                <a:gd name="connsiteY0" fmla="*/ 486855 h 653120"/>
                <a:gd name="connsiteX1" fmla="*/ 785340 w 1269740"/>
                <a:gd name="connsiteY1" fmla="*/ 239090 h 653120"/>
                <a:gd name="connsiteX2" fmla="*/ 564461 w 1269740"/>
                <a:gd name="connsiteY2" fmla="*/ 17271 h 653120"/>
                <a:gd name="connsiteX3" fmla="*/ 1269740 w 1269740"/>
                <a:gd name="connsiteY3" fmla="*/ 0 h 653120"/>
                <a:gd name="connsiteX4" fmla="*/ 1142001 w 1269740"/>
                <a:gd name="connsiteY4" fmla="*/ 653120 h 653120"/>
                <a:gd name="connsiteX5" fmla="*/ 951049 w 1269740"/>
                <a:gd name="connsiteY5" fmla="*/ 456087 h 653120"/>
                <a:gd name="connsiteX6" fmla="*/ 0 w 1269740"/>
                <a:gd name="connsiteY6" fmla="*/ 486855 h 653120"/>
                <a:gd name="connsiteX0" fmla="*/ 0 w 1269740"/>
                <a:gd name="connsiteY0" fmla="*/ 486855 h 653120"/>
                <a:gd name="connsiteX1" fmla="*/ 738902 w 1269740"/>
                <a:gd name="connsiteY1" fmla="*/ 196759 h 653120"/>
                <a:gd name="connsiteX2" fmla="*/ 564461 w 1269740"/>
                <a:gd name="connsiteY2" fmla="*/ 17271 h 653120"/>
                <a:gd name="connsiteX3" fmla="*/ 1269740 w 1269740"/>
                <a:gd name="connsiteY3" fmla="*/ 0 h 653120"/>
                <a:gd name="connsiteX4" fmla="*/ 1142001 w 1269740"/>
                <a:gd name="connsiteY4" fmla="*/ 653120 h 653120"/>
                <a:gd name="connsiteX5" fmla="*/ 951049 w 1269740"/>
                <a:gd name="connsiteY5" fmla="*/ 456087 h 653120"/>
                <a:gd name="connsiteX6" fmla="*/ 0 w 1269740"/>
                <a:gd name="connsiteY6" fmla="*/ 486855 h 653120"/>
                <a:gd name="connsiteX0" fmla="*/ 0 w 1492208"/>
                <a:gd name="connsiteY0" fmla="*/ 626663 h 792928"/>
                <a:gd name="connsiteX1" fmla="*/ 738902 w 1492208"/>
                <a:gd name="connsiteY1" fmla="*/ 336567 h 792928"/>
                <a:gd name="connsiteX2" fmla="*/ 564461 w 1492208"/>
                <a:gd name="connsiteY2" fmla="*/ 157079 h 792928"/>
                <a:gd name="connsiteX3" fmla="*/ 1492208 w 1492208"/>
                <a:gd name="connsiteY3" fmla="*/ 0 h 792928"/>
                <a:gd name="connsiteX4" fmla="*/ 1142001 w 1492208"/>
                <a:gd name="connsiteY4" fmla="*/ 792928 h 792928"/>
                <a:gd name="connsiteX5" fmla="*/ 951049 w 1492208"/>
                <a:gd name="connsiteY5" fmla="*/ 595895 h 792928"/>
                <a:gd name="connsiteX6" fmla="*/ 0 w 1492208"/>
                <a:gd name="connsiteY6" fmla="*/ 626663 h 792928"/>
                <a:gd name="connsiteX0" fmla="*/ 0 w 1453492"/>
                <a:gd name="connsiteY0" fmla="*/ 586933 h 753198"/>
                <a:gd name="connsiteX1" fmla="*/ 738902 w 1453492"/>
                <a:gd name="connsiteY1" fmla="*/ 296837 h 753198"/>
                <a:gd name="connsiteX2" fmla="*/ 564461 w 1453492"/>
                <a:gd name="connsiteY2" fmla="*/ 117349 h 753198"/>
                <a:gd name="connsiteX3" fmla="*/ 1453492 w 1453492"/>
                <a:gd name="connsiteY3" fmla="*/ 0 h 753198"/>
                <a:gd name="connsiteX4" fmla="*/ 1142001 w 1453492"/>
                <a:gd name="connsiteY4" fmla="*/ 753198 h 753198"/>
                <a:gd name="connsiteX5" fmla="*/ 951049 w 1453492"/>
                <a:gd name="connsiteY5" fmla="*/ 556165 h 753198"/>
                <a:gd name="connsiteX6" fmla="*/ 0 w 1453492"/>
                <a:gd name="connsiteY6" fmla="*/ 586933 h 753198"/>
                <a:gd name="connsiteX0" fmla="*/ 0 w 1453492"/>
                <a:gd name="connsiteY0" fmla="*/ 586933 h 711388"/>
                <a:gd name="connsiteX1" fmla="*/ 738902 w 1453492"/>
                <a:gd name="connsiteY1" fmla="*/ 296837 h 711388"/>
                <a:gd name="connsiteX2" fmla="*/ 564461 w 1453492"/>
                <a:gd name="connsiteY2" fmla="*/ 117349 h 711388"/>
                <a:gd name="connsiteX3" fmla="*/ 1453492 w 1453492"/>
                <a:gd name="connsiteY3" fmla="*/ 0 h 711388"/>
                <a:gd name="connsiteX4" fmla="*/ 1112594 w 1453492"/>
                <a:gd name="connsiteY4" fmla="*/ 711388 h 711388"/>
                <a:gd name="connsiteX5" fmla="*/ 951049 w 1453492"/>
                <a:gd name="connsiteY5" fmla="*/ 556165 h 711388"/>
                <a:gd name="connsiteX6" fmla="*/ 0 w 1453492"/>
                <a:gd name="connsiteY6" fmla="*/ 586933 h 711388"/>
                <a:gd name="connsiteX0" fmla="*/ 0 w 1453492"/>
                <a:gd name="connsiteY0" fmla="*/ 586933 h 711388"/>
                <a:gd name="connsiteX1" fmla="*/ 738902 w 1453492"/>
                <a:gd name="connsiteY1" fmla="*/ 296837 h 711388"/>
                <a:gd name="connsiteX2" fmla="*/ 638253 w 1453492"/>
                <a:gd name="connsiteY2" fmla="*/ 157105 h 711388"/>
                <a:gd name="connsiteX3" fmla="*/ 1453492 w 1453492"/>
                <a:gd name="connsiteY3" fmla="*/ 0 h 711388"/>
                <a:gd name="connsiteX4" fmla="*/ 1112594 w 1453492"/>
                <a:gd name="connsiteY4" fmla="*/ 711388 h 711388"/>
                <a:gd name="connsiteX5" fmla="*/ 951049 w 1453492"/>
                <a:gd name="connsiteY5" fmla="*/ 556165 h 711388"/>
                <a:gd name="connsiteX6" fmla="*/ 0 w 1453492"/>
                <a:gd name="connsiteY6" fmla="*/ 586933 h 711388"/>
                <a:gd name="connsiteX0" fmla="*/ 0 w 1453492"/>
                <a:gd name="connsiteY0" fmla="*/ 586933 h 711388"/>
                <a:gd name="connsiteX1" fmla="*/ 738902 w 1453492"/>
                <a:gd name="connsiteY1" fmla="*/ 296837 h 711388"/>
                <a:gd name="connsiteX2" fmla="*/ 577878 w 1453492"/>
                <a:gd name="connsiteY2" fmla="*/ 124577 h 711388"/>
                <a:gd name="connsiteX3" fmla="*/ 1453492 w 1453492"/>
                <a:gd name="connsiteY3" fmla="*/ 0 h 711388"/>
                <a:gd name="connsiteX4" fmla="*/ 1112594 w 1453492"/>
                <a:gd name="connsiteY4" fmla="*/ 711388 h 711388"/>
                <a:gd name="connsiteX5" fmla="*/ 951049 w 1453492"/>
                <a:gd name="connsiteY5" fmla="*/ 556165 h 711388"/>
                <a:gd name="connsiteX6" fmla="*/ 0 w 1453492"/>
                <a:gd name="connsiteY6" fmla="*/ 586933 h 711388"/>
                <a:gd name="connsiteX0" fmla="*/ 0 w 1352840"/>
                <a:gd name="connsiteY0" fmla="*/ 528639 h 653094"/>
                <a:gd name="connsiteX1" fmla="*/ 738902 w 1352840"/>
                <a:gd name="connsiteY1" fmla="*/ 238543 h 653094"/>
                <a:gd name="connsiteX2" fmla="*/ 577878 w 1352840"/>
                <a:gd name="connsiteY2" fmla="*/ 66283 h 653094"/>
                <a:gd name="connsiteX3" fmla="*/ 1352840 w 1352840"/>
                <a:gd name="connsiteY3" fmla="*/ 0 h 653094"/>
                <a:gd name="connsiteX4" fmla="*/ 1112594 w 1352840"/>
                <a:gd name="connsiteY4" fmla="*/ 653094 h 653094"/>
                <a:gd name="connsiteX5" fmla="*/ 951049 w 1352840"/>
                <a:gd name="connsiteY5" fmla="*/ 497871 h 653094"/>
                <a:gd name="connsiteX6" fmla="*/ 0 w 1352840"/>
                <a:gd name="connsiteY6" fmla="*/ 528639 h 653094"/>
                <a:gd name="connsiteX0" fmla="*/ 0 w 1352840"/>
                <a:gd name="connsiteY0" fmla="*/ 528639 h 653094"/>
                <a:gd name="connsiteX1" fmla="*/ 808558 w 1352840"/>
                <a:gd name="connsiteY1" fmla="*/ 302039 h 653094"/>
                <a:gd name="connsiteX2" fmla="*/ 577878 w 1352840"/>
                <a:gd name="connsiteY2" fmla="*/ 66283 h 653094"/>
                <a:gd name="connsiteX3" fmla="*/ 1352840 w 1352840"/>
                <a:gd name="connsiteY3" fmla="*/ 0 h 653094"/>
                <a:gd name="connsiteX4" fmla="*/ 1112594 w 1352840"/>
                <a:gd name="connsiteY4" fmla="*/ 653094 h 653094"/>
                <a:gd name="connsiteX5" fmla="*/ 951049 w 1352840"/>
                <a:gd name="connsiteY5" fmla="*/ 497871 h 653094"/>
                <a:gd name="connsiteX6" fmla="*/ 0 w 1352840"/>
                <a:gd name="connsiteY6" fmla="*/ 528639 h 653094"/>
                <a:gd name="connsiteX0" fmla="*/ 0 w 1352840"/>
                <a:gd name="connsiteY0" fmla="*/ 528639 h 653094"/>
                <a:gd name="connsiteX1" fmla="*/ 762120 w 1352840"/>
                <a:gd name="connsiteY1" fmla="*/ 259707 h 653094"/>
                <a:gd name="connsiteX2" fmla="*/ 577878 w 1352840"/>
                <a:gd name="connsiteY2" fmla="*/ 66283 h 653094"/>
                <a:gd name="connsiteX3" fmla="*/ 1352840 w 1352840"/>
                <a:gd name="connsiteY3" fmla="*/ 0 h 653094"/>
                <a:gd name="connsiteX4" fmla="*/ 1112594 w 1352840"/>
                <a:gd name="connsiteY4" fmla="*/ 653094 h 653094"/>
                <a:gd name="connsiteX5" fmla="*/ 951049 w 1352840"/>
                <a:gd name="connsiteY5" fmla="*/ 497871 h 653094"/>
                <a:gd name="connsiteX6" fmla="*/ 0 w 1352840"/>
                <a:gd name="connsiteY6" fmla="*/ 528639 h 653094"/>
                <a:gd name="connsiteX0" fmla="*/ 0 w 1352840"/>
                <a:gd name="connsiteY0" fmla="*/ 528639 h 653094"/>
                <a:gd name="connsiteX1" fmla="*/ 762120 w 1352840"/>
                <a:gd name="connsiteY1" fmla="*/ 259707 h 653094"/>
                <a:gd name="connsiteX2" fmla="*/ 577878 w 1352840"/>
                <a:gd name="connsiteY2" fmla="*/ 66283 h 653094"/>
                <a:gd name="connsiteX3" fmla="*/ 1352840 w 1352840"/>
                <a:gd name="connsiteY3" fmla="*/ 0 h 653094"/>
                <a:gd name="connsiteX4" fmla="*/ 1112594 w 1352840"/>
                <a:gd name="connsiteY4" fmla="*/ 653094 h 653094"/>
                <a:gd name="connsiteX5" fmla="*/ 951049 w 1352840"/>
                <a:gd name="connsiteY5" fmla="*/ 497871 h 653094"/>
                <a:gd name="connsiteX6" fmla="*/ 0 w 1352840"/>
                <a:gd name="connsiteY6" fmla="*/ 528639 h 653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2840" h="653094">
                  <a:moveTo>
                    <a:pt x="0" y="528639"/>
                  </a:moveTo>
                  <a:cubicBezTo>
                    <a:pt x="625123" y="382140"/>
                    <a:pt x="671168" y="330468"/>
                    <a:pt x="762120" y="259707"/>
                  </a:cubicBezTo>
                  <a:lnTo>
                    <a:pt x="577878" y="66283"/>
                  </a:lnTo>
                  <a:lnTo>
                    <a:pt x="1352840" y="0"/>
                  </a:lnTo>
                  <a:lnTo>
                    <a:pt x="1112594" y="653094"/>
                  </a:lnTo>
                  <a:lnTo>
                    <a:pt x="951049" y="497871"/>
                  </a:lnTo>
                  <a:cubicBezTo>
                    <a:pt x="954590" y="485173"/>
                    <a:pt x="742885" y="717910"/>
                    <a:pt x="0" y="528639"/>
                  </a:cubicBezTo>
                  <a:close/>
                </a:path>
              </a:pathLst>
            </a:custGeom>
            <a:solidFill>
              <a:srgbClr val="C00000"/>
            </a:solidFill>
            <a:ln w="285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447C0427-6BAA-48AF-8C40-4702770F610E}"/>
              </a:ext>
            </a:extLst>
          </p:cNvPr>
          <p:cNvGrpSpPr/>
          <p:nvPr/>
        </p:nvGrpSpPr>
        <p:grpSpPr>
          <a:xfrm>
            <a:off x="602879" y="2202707"/>
            <a:ext cx="2738421" cy="4610644"/>
            <a:chOff x="438757" y="2003416"/>
            <a:chExt cx="2738421" cy="4610644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B16EA0FD-86ED-4340-8813-B829A7622D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8757" y="3492260"/>
              <a:ext cx="2738421" cy="3121800"/>
            </a:xfrm>
            <a:prstGeom prst="rect">
              <a:avLst/>
            </a:prstGeom>
          </p:spPr>
        </p:pic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24B781EB-0A29-4C33-8C11-BD54BC3473E8}"/>
                </a:ext>
              </a:extLst>
            </p:cNvPr>
            <p:cNvSpPr txBox="1"/>
            <p:nvPr/>
          </p:nvSpPr>
          <p:spPr>
            <a:xfrm>
              <a:off x="2237537" y="6030682"/>
              <a:ext cx="9300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effectLst>
                    <a:glow rad="190500">
                      <a:schemeClr val="bg1">
                        <a:alpha val="80000"/>
                      </a:schemeClr>
                    </a:glo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Gabon</a:t>
              </a:r>
            </a:p>
          </p:txBody>
        </p:sp>
        <p:sp>
          <p:nvSpPr>
            <p:cNvPr id="32" name="楕円 31">
              <a:extLst>
                <a:ext uri="{FF2B5EF4-FFF2-40B4-BE49-F238E27FC236}">
                  <a16:creationId xmlns:a16="http://schemas.microsoft.com/office/drawing/2014/main" id="{60BCAD14-1F91-4EE3-9C20-269FD3B76E1A}"/>
                </a:ext>
              </a:extLst>
            </p:cNvPr>
            <p:cNvSpPr/>
            <p:nvPr/>
          </p:nvSpPr>
          <p:spPr>
            <a:xfrm>
              <a:off x="508301" y="2003416"/>
              <a:ext cx="150956" cy="150956"/>
            </a:xfrm>
            <a:prstGeom prst="ellipse">
              <a:avLst/>
            </a:prstGeom>
            <a:solidFill>
              <a:srgbClr val="C00000"/>
            </a:solidFill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3" name="右矢印 14">
              <a:extLst>
                <a:ext uri="{FF2B5EF4-FFF2-40B4-BE49-F238E27FC236}">
                  <a16:creationId xmlns:a16="http://schemas.microsoft.com/office/drawing/2014/main" id="{EF0558B3-BDE8-4742-9996-D0B253D9EBA3}"/>
                </a:ext>
              </a:extLst>
            </p:cNvPr>
            <p:cNvSpPr/>
            <p:nvPr/>
          </p:nvSpPr>
          <p:spPr>
            <a:xfrm rot="12600000" flipH="1">
              <a:off x="649910" y="2517848"/>
              <a:ext cx="1198443" cy="578558"/>
            </a:xfrm>
            <a:custGeom>
              <a:avLst/>
              <a:gdLst>
                <a:gd name="connsiteX0" fmla="*/ 0 w 1368152"/>
                <a:gd name="connsiteY0" fmla="*/ 198022 h 792088"/>
                <a:gd name="connsiteX1" fmla="*/ 972108 w 1368152"/>
                <a:gd name="connsiteY1" fmla="*/ 198022 h 792088"/>
                <a:gd name="connsiteX2" fmla="*/ 972108 w 1368152"/>
                <a:gd name="connsiteY2" fmla="*/ 0 h 792088"/>
                <a:gd name="connsiteX3" fmla="*/ 1368152 w 1368152"/>
                <a:gd name="connsiteY3" fmla="*/ 396044 h 792088"/>
                <a:gd name="connsiteX4" fmla="*/ 972108 w 1368152"/>
                <a:gd name="connsiteY4" fmla="*/ 792088 h 792088"/>
                <a:gd name="connsiteX5" fmla="*/ 972108 w 1368152"/>
                <a:gd name="connsiteY5" fmla="*/ 594066 h 792088"/>
                <a:gd name="connsiteX6" fmla="*/ 0 w 1368152"/>
                <a:gd name="connsiteY6" fmla="*/ 594066 h 792088"/>
                <a:gd name="connsiteX7" fmla="*/ 0 w 1368152"/>
                <a:gd name="connsiteY7" fmla="*/ 198022 h 792088"/>
                <a:gd name="connsiteX0" fmla="*/ 0 w 1912154"/>
                <a:gd name="connsiteY0" fmla="*/ 198022 h 792088"/>
                <a:gd name="connsiteX1" fmla="*/ 972108 w 1912154"/>
                <a:gd name="connsiteY1" fmla="*/ 198022 h 792088"/>
                <a:gd name="connsiteX2" fmla="*/ 972108 w 1912154"/>
                <a:gd name="connsiteY2" fmla="*/ 0 h 792088"/>
                <a:gd name="connsiteX3" fmla="*/ 1912154 w 1912154"/>
                <a:gd name="connsiteY3" fmla="*/ 221734 h 792088"/>
                <a:gd name="connsiteX4" fmla="*/ 972108 w 1912154"/>
                <a:gd name="connsiteY4" fmla="*/ 792088 h 792088"/>
                <a:gd name="connsiteX5" fmla="*/ 972108 w 1912154"/>
                <a:gd name="connsiteY5" fmla="*/ 594066 h 792088"/>
                <a:gd name="connsiteX6" fmla="*/ 0 w 1912154"/>
                <a:gd name="connsiteY6" fmla="*/ 594066 h 792088"/>
                <a:gd name="connsiteX7" fmla="*/ 0 w 1912154"/>
                <a:gd name="connsiteY7" fmla="*/ 198022 h 792088"/>
                <a:gd name="connsiteX0" fmla="*/ 0 w 2174379"/>
                <a:gd name="connsiteY0" fmla="*/ 411623 h 792088"/>
                <a:gd name="connsiteX1" fmla="*/ 1234333 w 2174379"/>
                <a:gd name="connsiteY1" fmla="*/ 198022 h 792088"/>
                <a:gd name="connsiteX2" fmla="*/ 1234333 w 2174379"/>
                <a:gd name="connsiteY2" fmla="*/ 0 h 792088"/>
                <a:gd name="connsiteX3" fmla="*/ 2174379 w 2174379"/>
                <a:gd name="connsiteY3" fmla="*/ 221734 h 792088"/>
                <a:gd name="connsiteX4" fmla="*/ 1234333 w 2174379"/>
                <a:gd name="connsiteY4" fmla="*/ 792088 h 792088"/>
                <a:gd name="connsiteX5" fmla="*/ 1234333 w 2174379"/>
                <a:gd name="connsiteY5" fmla="*/ 594066 h 792088"/>
                <a:gd name="connsiteX6" fmla="*/ 262225 w 2174379"/>
                <a:gd name="connsiteY6" fmla="*/ 594066 h 792088"/>
                <a:gd name="connsiteX7" fmla="*/ 0 w 2174379"/>
                <a:gd name="connsiteY7" fmla="*/ 411623 h 792088"/>
                <a:gd name="connsiteX0" fmla="*/ 0 w 2174379"/>
                <a:gd name="connsiteY0" fmla="*/ 411623 h 792088"/>
                <a:gd name="connsiteX1" fmla="*/ 1234333 w 2174379"/>
                <a:gd name="connsiteY1" fmla="*/ 198022 h 792088"/>
                <a:gd name="connsiteX2" fmla="*/ 1234333 w 2174379"/>
                <a:gd name="connsiteY2" fmla="*/ 0 h 792088"/>
                <a:gd name="connsiteX3" fmla="*/ 2174379 w 2174379"/>
                <a:gd name="connsiteY3" fmla="*/ 221734 h 792088"/>
                <a:gd name="connsiteX4" fmla="*/ 1234333 w 2174379"/>
                <a:gd name="connsiteY4" fmla="*/ 792088 h 792088"/>
                <a:gd name="connsiteX5" fmla="*/ 1234333 w 2174379"/>
                <a:gd name="connsiteY5" fmla="*/ 594066 h 792088"/>
                <a:gd name="connsiteX6" fmla="*/ 262225 w 2174379"/>
                <a:gd name="connsiteY6" fmla="*/ 594066 h 792088"/>
                <a:gd name="connsiteX7" fmla="*/ 0 w 2174379"/>
                <a:gd name="connsiteY7" fmla="*/ 411623 h 792088"/>
                <a:gd name="connsiteX0" fmla="*/ 0 w 2174379"/>
                <a:gd name="connsiteY0" fmla="*/ 411623 h 835046"/>
                <a:gd name="connsiteX1" fmla="*/ 1234333 w 2174379"/>
                <a:gd name="connsiteY1" fmla="*/ 198022 h 835046"/>
                <a:gd name="connsiteX2" fmla="*/ 1234333 w 2174379"/>
                <a:gd name="connsiteY2" fmla="*/ 0 h 835046"/>
                <a:gd name="connsiteX3" fmla="*/ 2174379 w 2174379"/>
                <a:gd name="connsiteY3" fmla="*/ 221734 h 835046"/>
                <a:gd name="connsiteX4" fmla="*/ 1234333 w 2174379"/>
                <a:gd name="connsiteY4" fmla="*/ 792088 h 835046"/>
                <a:gd name="connsiteX5" fmla="*/ 1234333 w 2174379"/>
                <a:gd name="connsiteY5" fmla="*/ 594066 h 835046"/>
                <a:gd name="connsiteX6" fmla="*/ 115082 w 2174379"/>
                <a:gd name="connsiteY6" fmla="*/ 835046 h 835046"/>
                <a:gd name="connsiteX7" fmla="*/ 0 w 2174379"/>
                <a:gd name="connsiteY7" fmla="*/ 411623 h 835046"/>
                <a:gd name="connsiteX0" fmla="*/ 0 w 2174379"/>
                <a:gd name="connsiteY0" fmla="*/ 411623 h 792088"/>
                <a:gd name="connsiteX1" fmla="*/ 1234333 w 2174379"/>
                <a:gd name="connsiteY1" fmla="*/ 198022 h 792088"/>
                <a:gd name="connsiteX2" fmla="*/ 1234333 w 2174379"/>
                <a:gd name="connsiteY2" fmla="*/ 0 h 792088"/>
                <a:gd name="connsiteX3" fmla="*/ 2174379 w 2174379"/>
                <a:gd name="connsiteY3" fmla="*/ 221734 h 792088"/>
                <a:gd name="connsiteX4" fmla="*/ 1234333 w 2174379"/>
                <a:gd name="connsiteY4" fmla="*/ 792088 h 792088"/>
                <a:gd name="connsiteX5" fmla="*/ 1234333 w 2174379"/>
                <a:gd name="connsiteY5" fmla="*/ 594066 h 792088"/>
                <a:gd name="connsiteX6" fmla="*/ 0 w 2174379"/>
                <a:gd name="connsiteY6" fmla="*/ 411623 h 792088"/>
                <a:gd name="connsiteX0" fmla="*/ 0 w 2406650"/>
                <a:gd name="connsiteY0" fmla="*/ 537493 h 792088"/>
                <a:gd name="connsiteX1" fmla="*/ 1466604 w 2406650"/>
                <a:gd name="connsiteY1" fmla="*/ 198022 h 792088"/>
                <a:gd name="connsiteX2" fmla="*/ 1466604 w 2406650"/>
                <a:gd name="connsiteY2" fmla="*/ 0 h 792088"/>
                <a:gd name="connsiteX3" fmla="*/ 2406650 w 2406650"/>
                <a:gd name="connsiteY3" fmla="*/ 221734 h 792088"/>
                <a:gd name="connsiteX4" fmla="*/ 1466604 w 2406650"/>
                <a:gd name="connsiteY4" fmla="*/ 792088 h 792088"/>
                <a:gd name="connsiteX5" fmla="*/ 1466604 w 2406650"/>
                <a:gd name="connsiteY5" fmla="*/ 594066 h 792088"/>
                <a:gd name="connsiteX6" fmla="*/ 0 w 2406650"/>
                <a:gd name="connsiteY6" fmla="*/ 537493 h 792088"/>
                <a:gd name="connsiteX0" fmla="*/ 0 w 2406650"/>
                <a:gd name="connsiteY0" fmla="*/ 537493 h 792088"/>
                <a:gd name="connsiteX1" fmla="*/ 1466604 w 2406650"/>
                <a:gd name="connsiteY1" fmla="*/ 198022 h 792088"/>
                <a:gd name="connsiteX2" fmla="*/ 1466604 w 2406650"/>
                <a:gd name="connsiteY2" fmla="*/ 0 h 792088"/>
                <a:gd name="connsiteX3" fmla="*/ 2406650 w 2406650"/>
                <a:gd name="connsiteY3" fmla="*/ 221734 h 792088"/>
                <a:gd name="connsiteX4" fmla="*/ 1466604 w 2406650"/>
                <a:gd name="connsiteY4" fmla="*/ 792088 h 792088"/>
                <a:gd name="connsiteX5" fmla="*/ 1466604 w 2406650"/>
                <a:gd name="connsiteY5" fmla="*/ 594066 h 792088"/>
                <a:gd name="connsiteX6" fmla="*/ 0 w 2406650"/>
                <a:gd name="connsiteY6" fmla="*/ 537493 h 792088"/>
                <a:gd name="connsiteX0" fmla="*/ 0 w 2406650"/>
                <a:gd name="connsiteY0" fmla="*/ 537493 h 792088"/>
                <a:gd name="connsiteX1" fmla="*/ 1466604 w 2406650"/>
                <a:gd name="connsiteY1" fmla="*/ 198022 h 792088"/>
                <a:gd name="connsiteX2" fmla="*/ 1466604 w 2406650"/>
                <a:gd name="connsiteY2" fmla="*/ 0 h 792088"/>
                <a:gd name="connsiteX3" fmla="*/ 2406650 w 2406650"/>
                <a:gd name="connsiteY3" fmla="*/ 221734 h 792088"/>
                <a:gd name="connsiteX4" fmla="*/ 1466604 w 2406650"/>
                <a:gd name="connsiteY4" fmla="*/ 792088 h 792088"/>
                <a:gd name="connsiteX5" fmla="*/ 1466604 w 2406650"/>
                <a:gd name="connsiteY5" fmla="*/ 594066 h 792088"/>
                <a:gd name="connsiteX6" fmla="*/ 0 w 2406650"/>
                <a:gd name="connsiteY6" fmla="*/ 537493 h 792088"/>
                <a:gd name="connsiteX0" fmla="*/ 0 w 2406650"/>
                <a:gd name="connsiteY0" fmla="*/ 537493 h 792088"/>
                <a:gd name="connsiteX1" fmla="*/ 1466604 w 2406650"/>
                <a:gd name="connsiteY1" fmla="*/ 198022 h 792088"/>
                <a:gd name="connsiteX2" fmla="*/ 1466604 w 2406650"/>
                <a:gd name="connsiteY2" fmla="*/ 0 h 792088"/>
                <a:gd name="connsiteX3" fmla="*/ 2406650 w 2406650"/>
                <a:gd name="connsiteY3" fmla="*/ 221734 h 792088"/>
                <a:gd name="connsiteX4" fmla="*/ 1466604 w 2406650"/>
                <a:gd name="connsiteY4" fmla="*/ 792088 h 792088"/>
                <a:gd name="connsiteX5" fmla="*/ 1466604 w 2406650"/>
                <a:gd name="connsiteY5" fmla="*/ 594066 h 792088"/>
                <a:gd name="connsiteX6" fmla="*/ 0 w 2406650"/>
                <a:gd name="connsiteY6" fmla="*/ 537493 h 792088"/>
                <a:gd name="connsiteX0" fmla="*/ 0 w 2406650"/>
                <a:gd name="connsiteY0" fmla="*/ 537493 h 792088"/>
                <a:gd name="connsiteX1" fmla="*/ 1466604 w 2406650"/>
                <a:gd name="connsiteY1" fmla="*/ 198022 h 792088"/>
                <a:gd name="connsiteX2" fmla="*/ 1466604 w 2406650"/>
                <a:gd name="connsiteY2" fmla="*/ 0 h 792088"/>
                <a:gd name="connsiteX3" fmla="*/ 2406650 w 2406650"/>
                <a:gd name="connsiteY3" fmla="*/ 221734 h 792088"/>
                <a:gd name="connsiteX4" fmla="*/ 1466604 w 2406650"/>
                <a:gd name="connsiteY4" fmla="*/ 792088 h 792088"/>
                <a:gd name="connsiteX5" fmla="*/ 1466604 w 2406650"/>
                <a:gd name="connsiteY5" fmla="*/ 594066 h 792088"/>
                <a:gd name="connsiteX6" fmla="*/ 0 w 2406650"/>
                <a:gd name="connsiteY6" fmla="*/ 537493 h 792088"/>
                <a:gd name="connsiteX0" fmla="*/ 0 w 2274590"/>
                <a:gd name="connsiteY0" fmla="*/ 568675 h 823270"/>
                <a:gd name="connsiteX1" fmla="*/ 1466604 w 2274590"/>
                <a:gd name="connsiteY1" fmla="*/ 229204 h 823270"/>
                <a:gd name="connsiteX2" fmla="*/ 1466604 w 2274590"/>
                <a:gd name="connsiteY2" fmla="*/ 31182 h 823270"/>
                <a:gd name="connsiteX3" fmla="*/ 2274590 w 2274590"/>
                <a:gd name="connsiteY3" fmla="*/ 0 h 823270"/>
                <a:gd name="connsiteX4" fmla="*/ 1466604 w 2274590"/>
                <a:gd name="connsiteY4" fmla="*/ 823270 h 823270"/>
                <a:gd name="connsiteX5" fmla="*/ 1466604 w 2274590"/>
                <a:gd name="connsiteY5" fmla="*/ 625248 h 823270"/>
                <a:gd name="connsiteX6" fmla="*/ 0 w 2274590"/>
                <a:gd name="connsiteY6" fmla="*/ 568675 h 823270"/>
                <a:gd name="connsiteX0" fmla="*/ 0 w 2274590"/>
                <a:gd name="connsiteY0" fmla="*/ 680502 h 935097"/>
                <a:gd name="connsiteX1" fmla="*/ 1466604 w 2274590"/>
                <a:gd name="connsiteY1" fmla="*/ 341031 h 935097"/>
                <a:gd name="connsiteX2" fmla="*/ 1249364 w 2274590"/>
                <a:gd name="connsiteY2" fmla="*/ 0 h 935097"/>
                <a:gd name="connsiteX3" fmla="*/ 2274590 w 2274590"/>
                <a:gd name="connsiteY3" fmla="*/ 111827 h 935097"/>
                <a:gd name="connsiteX4" fmla="*/ 1466604 w 2274590"/>
                <a:gd name="connsiteY4" fmla="*/ 935097 h 935097"/>
                <a:gd name="connsiteX5" fmla="*/ 1466604 w 2274590"/>
                <a:gd name="connsiteY5" fmla="*/ 737075 h 935097"/>
                <a:gd name="connsiteX6" fmla="*/ 0 w 2274590"/>
                <a:gd name="connsiteY6" fmla="*/ 680502 h 935097"/>
                <a:gd name="connsiteX0" fmla="*/ 0 w 2274590"/>
                <a:gd name="connsiteY0" fmla="*/ 680502 h 935097"/>
                <a:gd name="connsiteX1" fmla="*/ 1402615 w 2274590"/>
                <a:gd name="connsiteY1" fmla="*/ 315211 h 935097"/>
                <a:gd name="connsiteX2" fmla="*/ 1249364 w 2274590"/>
                <a:gd name="connsiteY2" fmla="*/ 0 h 935097"/>
                <a:gd name="connsiteX3" fmla="*/ 2274590 w 2274590"/>
                <a:gd name="connsiteY3" fmla="*/ 111827 h 935097"/>
                <a:gd name="connsiteX4" fmla="*/ 1466604 w 2274590"/>
                <a:gd name="connsiteY4" fmla="*/ 935097 h 935097"/>
                <a:gd name="connsiteX5" fmla="*/ 1466604 w 2274590"/>
                <a:gd name="connsiteY5" fmla="*/ 737075 h 935097"/>
                <a:gd name="connsiteX6" fmla="*/ 0 w 2274590"/>
                <a:gd name="connsiteY6" fmla="*/ 680502 h 935097"/>
                <a:gd name="connsiteX0" fmla="*/ 0 w 2274590"/>
                <a:gd name="connsiteY0" fmla="*/ 680502 h 935097"/>
                <a:gd name="connsiteX1" fmla="*/ 1402615 w 2274590"/>
                <a:gd name="connsiteY1" fmla="*/ 315211 h 935097"/>
                <a:gd name="connsiteX2" fmla="*/ 1249364 w 2274590"/>
                <a:gd name="connsiteY2" fmla="*/ 0 h 935097"/>
                <a:gd name="connsiteX3" fmla="*/ 2274590 w 2274590"/>
                <a:gd name="connsiteY3" fmla="*/ 111827 h 935097"/>
                <a:gd name="connsiteX4" fmla="*/ 1466604 w 2274590"/>
                <a:gd name="connsiteY4" fmla="*/ 935097 h 935097"/>
                <a:gd name="connsiteX5" fmla="*/ 1466604 w 2274590"/>
                <a:gd name="connsiteY5" fmla="*/ 737075 h 935097"/>
                <a:gd name="connsiteX6" fmla="*/ 0 w 2274590"/>
                <a:gd name="connsiteY6" fmla="*/ 680502 h 935097"/>
                <a:gd name="connsiteX0" fmla="*/ 0 w 2274590"/>
                <a:gd name="connsiteY0" fmla="*/ 680502 h 1028547"/>
                <a:gd name="connsiteX1" fmla="*/ 1402615 w 2274590"/>
                <a:gd name="connsiteY1" fmla="*/ 315211 h 1028547"/>
                <a:gd name="connsiteX2" fmla="*/ 1249364 w 2274590"/>
                <a:gd name="connsiteY2" fmla="*/ 0 h 1028547"/>
                <a:gd name="connsiteX3" fmla="*/ 2274590 w 2274590"/>
                <a:gd name="connsiteY3" fmla="*/ 111827 h 1028547"/>
                <a:gd name="connsiteX4" fmla="*/ 1623990 w 2274590"/>
                <a:gd name="connsiteY4" fmla="*/ 1028547 h 1028547"/>
                <a:gd name="connsiteX5" fmla="*/ 1466604 w 2274590"/>
                <a:gd name="connsiteY5" fmla="*/ 737075 h 1028547"/>
                <a:gd name="connsiteX6" fmla="*/ 0 w 2274590"/>
                <a:gd name="connsiteY6" fmla="*/ 680502 h 1028547"/>
                <a:gd name="connsiteX0" fmla="*/ 0 w 2274590"/>
                <a:gd name="connsiteY0" fmla="*/ 680502 h 1028547"/>
                <a:gd name="connsiteX1" fmla="*/ 1402615 w 2274590"/>
                <a:gd name="connsiteY1" fmla="*/ 315211 h 1028547"/>
                <a:gd name="connsiteX2" fmla="*/ 1249364 w 2274590"/>
                <a:gd name="connsiteY2" fmla="*/ 0 h 1028547"/>
                <a:gd name="connsiteX3" fmla="*/ 2274590 w 2274590"/>
                <a:gd name="connsiteY3" fmla="*/ 111827 h 1028547"/>
                <a:gd name="connsiteX4" fmla="*/ 1623990 w 2274590"/>
                <a:gd name="connsiteY4" fmla="*/ 1028547 h 1028547"/>
                <a:gd name="connsiteX5" fmla="*/ 1532180 w 2274590"/>
                <a:gd name="connsiteY5" fmla="*/ 599294 h 1028547"/>
                <a:gd name="connsiteX6" fmla="*/ 0 w 2274590"/>
                <a:gd name="connsiteY6" fmla="*/ 680502 h 1028547"/>
                <a:gd name="connsiteX0" fmla="*/ 0 w 2274590"/>
                <a:gd name="connsiteY0" fmla="*/ 680502 h 1028547"/>
                <a:gd name="connsiteX1" fmla="*/ 1402615 w 2274590"/>
                <a:gd name="connsiteY1" fmla="*/ 315211 h 1028547"/>
                <a:gd name="connsiteX2" fmla="*/ 1249364 w 2274590"/>
                <a:gd name="connsiteY2" fmla="*/ 0 h 1028547"/>
                <a:gd name="connsiteX3" fmla="*/ 2274590 w 2274590"/>
                <a:gd name="connsiteY3" fmla="*/ 111827 h 1028547"/>
                <a:gd name="connsiteX4" fmla="*/ 1623990 w 2274590"/>
                <a:gd name="connsiteY4" fmla="*/ 1028547 h 1028547"/>
                <a:gd name="connsiteX5" fmla="*/ 1532180 w 2274590"/>
                <a:gd name="connsiteY5" fmla="*/ 599294 h 1028547"/>
                <a:gd name="connsiteX6" fmla="*/ 0 w 2274590"/>
                <a:gd name="connsiteY6" fmla="*/ 680502 h 1028547"/>
                <a:gd name="connsiteX0" fmla="*/ 0 w 2274590"/>
                <a:gd name="connsiteY0" fmla="*/ 680502 h 1028547"/>
                <a:gd name="connsiteX1" fmla="*/ 1402615 w 2274590"/>
                <a:gd name="connsiteY1" fmla="*/ 315211 h 1028547"/>
                <a:gd name="connsiteX2" fmla="*/ 1249364 w 2274590"/>
                <a:gd name="connsiteY2" fmla="*/ 0 h 1028547"/>
                <a:gd name="connsiteX3" fmla="*/ 2274590 w 2274590"/>
                <a:gd name="connsiteY3" fmla="*/ 111827 h 1028547"/>
                <a:gd name="connsiteX4" fmla="*/ 1623990 w 2274590"/>
                <a:gd name="connsiteY4" fmla="*/ 1028547 h 1028547"/>
                <a:gd name="connsiteX5" fmla="*/ 1532180 w 2274590"/>
                <a:gd name="connsiteY5" fmla="*/ 599294 h 1028547"/>
                <a:gd name="connsiteX6" fmla="*/ 0 w 2274590"/>
                <a:gd name="connsiteY6" fmla="*/ 680502 h 1028547"/>
                <a:gd name="connsiteX0" fmla="*/ 0 w 2274590"/>
                <a:gd name="connsiteY0" fmla="*/ 680502 h 1028547"/>
                <a:gd name="connsiteX1" fmla="*/ 1402615 w 2274590"/>
                <a:gd name="connsiteY1" fmla="*/ 315211 h 1028547"/>
                <a:gd name="connsiteX2" fmla="*/ 1249364 w 2274590"/>
                <a:gd name="connsiteY2" fmla="*/ 0 h 1028547"/>
                <a:gd name="connsiteX3" fmla="*/ 2274590 w 2274590"/>
                <a:gd name="connsiteY3" fmla="*/ 111827 h 1028547"/>
                <a:gd name="connsiteX4" fmla="*/ 1623990 w 2274590"/>
                <a:gd name="connsiteY4" fmla="*/ 1028547 h 1028547"/>
                <a:gd name="connsiteX5" fmla="*/ 1532180 w 2274590"/>
                <a:gd name="connsiteY5" fmla="*/ 599294 h 1028547"/>
                <a:gd name="connsiteX6" fmla="*/ 0 w 2274590"/>
                <a:gd name="connsiteY6" fmla="*/ 680502 h 1028547"/>
                <a:gd name="connsiteX0" fmla="*/ 0 w 2274590"/>
                <a:gd name="connsiteY0" fmla="*/ 680502 h 1028547"/>
                <a:gd name="connsiteX1" fmla="*/ 1402615 w 2274590"/>
                <a:gd name="connsiteY1" fmla="*/ 315211 h 1028547"/>
                <a:gd name="connsiteX2" fmla="*/ 1249364 w 2274590"/>
                <a:gd name="connsiteY2" fmla="*/ 0 h 1028547"/>
                <a:gd name="connsiteX3" fmla="*/ 2274590 w 2274590"/>
                <a:gd name="connsiteY3" fmla="*/ 111827 h 1028547"/>
                <a:gd name="connsiteX4" fmla="*/ 1623990 w 2274590"/>
                <a:gd name="connsiteY4" fmla="*/ 1028547 h 1028547"/>
                <a:gd name="connsiteX5" fmla="*/ 1532180 w 2274590"/>
                <a:gd name="connsiteY5" fmla="*/ 599294 h 1028547"/>
                <a:gd name="connsiteX6" fmla="*/ 0 w 2274590"/>
                <a:gd name="connsiteY6" fmla="*/ 680502 h 1028547"/>
                <a:gd name="connsiteX0" fmla="*/ 0 w 2274590"/>
                <a:gd name="connsiteY0" fmla="*/ 680502 h 1028547"/>
                <a:gd name="connsiteX1" fmla="*/ 1402615 w 2274590"/>
                <a:gd name="connsiteY1" fmla="*/ 315211 h 1028547"/>
                <a:gd name="connsiteX2" fmla="*/ 1249364 w 2274590"/>
                <a:gd name="connsiteY2" fmla="*/ 0 h 1028547"/>
                <a:gd name="connsiteX3" fmla="*/ 2274590 w 2274590"/>
                <a:gd name="connsiteY3" fmla="*/ 111827 h 1028547"/>
                <a:gd name="connsiteX4" fmla="*/ 1623990 w 2274590"/>
                <a:gd name="connsiteY4" fmla="*/ 1028547 h 1028547"/>
                <a:gd name="connsiteX5" fmla="*/ 1532180 w 2274590"/>
                <a:gd name="connsiteY5" fmla="*/ 599294 h 1028547"/>
                <a:gd name="connsiteX6" fmla="*/ 0 w 2274590"/>
                <a:gd name="connsiteY6" fmla="*/ 680502 h 1028547"/>
                <a:gd name="connsiteX0" fmla="*/ 0 w 2274590"/>
                <a:gd name="connsiteY0" fmla="*/ 680502 h 1028547"/>
                <a:gd name="connsiteX1" fmla="*/ 1442345 w 2274590"/>
                <a:gd name="connsiteY1" fmla="*/ 353927 h 1028547"/>
                <a:gd name="connsiteX2" fmla="*/ 1249364 w 2274590"/>
                <a:gd name="connsiteY2" fmla="*/ 0 h 1028547"/>
                <a:gd name="connsiteX3" fmla="*/ 2274590 w 2274590"/>
                <a:gd name="connsiteY3" fmla="*/ 111827 h 1028547"/>
                <a:gd name="connsiteX4" fmla="*/ 1623990 w 2274590"/>
                <a:gd name="connsiteY4" fmla="*/ 1028547 h 1028547"/>
                <a:gd name="connsiteX5" fmla="*/ 1532180 w 2274590"/>
                <a:gd name="connsiteY5" fmla="*/ 599294 h 1028547"/>
                <a:gd name="connsiteX6" fmla="*/ 0 w 2274590"/>
                <a:gd name="connsiteY6" fmla="*/ 680502 h 1028547"/>
                <a:gd name="connsiteX0" fmla="*/ 0 w 2274590"/>
                <a:gd name="connsiteY0" fmla="*/ 680502 h 1028547"/>
                <a:gd name="connsiteX1" fmla="*/ 1442345 w 2274590"/>
                <a:gd name="connsiteY1" fmla="*/ 353927 h 1028547"/>
                <a:gd name="connsiteX2" fmla="*/ 1249364 w 2274590"/>
                <a:gd name="connsiteY2" fmla="*/ 0 h 1028547"/>
                <a:gd name="connsiteX3" fmla="*/ 2274590 w 2274590"/>
                <a:gd name="connsiteY3" fmla="*/ 111827 h 1028547"/>
                <a:gd name="connsiteX4" fmla="*/ 1623990 w 2274590"/>
                <a:gd name="connsiteY4" fmla="*/ 1028547 h 1028547"/>
                <a:gd name="connsiteX5" fmla="*/ 1532180 w 2274590"/>
                <a:gd name="connsiteY5" fmla="*/ 599294 h 1028547"/>
                <a:gd name="connsiteX6" fmla="*/ 0 w 2274590"/>
                <a:gd name="connsiteY6" fmla="*/ 680502 h 1028547"/>
                <a:gd name="connsiteX0" fmla="*/ 0 w 2274590"/>
                <a:gd name="connsiteY0" fmla="*/ 680502 h 1028547"/>
                <a:gd name="connsiteX1" fmla="*/ 1381997 w 2274590"/>
                <a:gd name="connsiteY1" fmla="*/ 208891 h 1028547"/>
                <a:gd name="connsiteX2" fmla="*/ 1249364 w 2274590"/>
                <a:gd name="connsiteY2" fmla="*/ 0 h 1028547"/>
                <a:gd name="connsiteX3" fmla="*/ 2274590 w 2274590"/>
                <a:gd name="connsiteY3" fmla="*/ 111827 h 1028547"/>
                <a:gd name="connsiteX4" fmla="*/ 1623990 w 2274590"/>
                <a:gd name="connsiteY4" fmla="*/ 1028547 h 1028547"/>
                <a:gd name="connsiteX5" fmla="*/ 1532180 w 2274590"/>
                <a:gd name="connsiteY5" fmla="*/ 599294 h 1028547"/>
                <a:gd name="connsiteX6" fmla="*/ 0 w 2274590"/>
                <a:gd name="connsiteY6" fmla="*/ 680502 h 1028547"/>
                <a:gd name="connsiteX0" fmla="*/ 0 w 2274590"/>
                <a:gd name="connsiteY0" fmla="*/ 680502 h 1028547"/>
                <a:gd name="connsiteX1" fmla="*/ 1423781 w 2274590"/>
                <a:gd name="connsiteY1" fmla="*/ 291992 h 1028547"/>
                <a:gd name="connsiteX2" fmla="*/ 1249364 w 2274590"/>
                <a:gd name="connsiteY2" fmla="*/ 0 h 1028547"/>
                <a:gd name="connsiteX3" fmla="*/ 2274590 w 2274590"/>
                <a:gd name="connsiteY3" fmla="*/ 111827 h 1028547"/>
                <a:gd name="connsiteX4" fmla="*/ 1623990 w 2274590"/>
                <a:gd name="connsiteY4" fmla="*/ 1028547 h 1028547"/>
                <a:gd name="connsiteX5" fmla="*/ 1532180 w 2274590"/>
                <a:gd name="connsiteY5" fmla="*/ 599294 h 1028547"/>
                <a:gd name="connsiteX6" fmla="*/ 0 w 2274590"/>
                <a:gd name="connsiteY6" fmla="*/ 680502 h 1028547"/>
                <a:gd name="connsiteX0" fmla="*/ 0 w 2274590"/>
                <a:gd name="connsiteY0" fmla="*/ 680502 h 1028547"/>
                <a:gd name="connsiteX1" fmla="*/ 1412418 w 2274590"/>
                <a:gd name="connsiteY1" fmla="*/ 329149 h 1028547"/>
                <a:gd name="connsiteX2" fmla="*/ 1249364 w 2274590"/>
                <a:gd name="connsiteY2" fmla="*/ 0 h 1028547"/>
                <a:gd name="connsiteX3" fmla="*/ 2274590 w 2274590"/>
                <a:gd name="connsiteY3" fmla="*/ 111827 h 1028547"/>
                <a:gd name="connsiteX4" fmla="*/ 1623990 w 2274590"/>
                <a:gd name="connsiteY4" fmla="*/ 1028547 h 1028547"/>
                <a:gd name="connsiteX5" fmla="*/ 1532180 w 2274590"/>
                <a:gd name="connsiteY5" fmla="*/ 599294 h 1028547"/>
                <a:gd name="connsiteX6" fmla="*/ 0 w 2274590"/>
                <a:gd name="connsiteY6" fmla="*/ 680502 h 1028547"/>
                <a:gd name="connsiteX0" fmla="*/ 0 w 2274590"/>
                <a:gd name="connsiteY0" fmla="*/ 622701 h 970746"/>
                <a:gd name="connsiteX1" fmla="*/ 1412418 w 2274590"/>
                <a:gd name="connsiteY1" fmla="*/ 271348 h 970746"/>
                <a:gd name="connsiteX2" fmla="*/ 1244189 w 2274590"/>
                <a:gd name="connsiteY2" fmla="*/ 0 h 970746"/>
                <a:gd name="connsiteX3" fmla="*/ 2274590 w 2274590"/>
                <a:gd name="connsiteY3" fmla="*/ 54026 h 970746"/>
                <a:gd name="connsiteX4" fmla="*/ 1623990 w 2274590"/>
                <a:gd name="connsiteY4" fmla="*/ 970746 h 970746"/>
                <a:gd name="connsiteX5" fmla="*/ 1532180 w 2274590"/>
                <a:gd name="connsiteY5" fmla="*/ 541493 h 970746"/>
                <a:gd name="connsiteX6" fmla="*/ 0 w 2274590"/>
                <a:gd name="connsiteY6" fmla="*/ 622701 h 970746"/>
                <a:gd name="connsiteX0" fmla="*/ 0 w 2274590"/>
                <a:gd name="connsiteY0" fmla="*/ 622701 h 795262"/>
                <a:gd name="connsiteX1" fmla="*/ 1412418 w 2274590"/>
                <a:gd name="connsiteY1" fmla="*/ 271348 h 795262"/>
                <a:gd name="connsiteX2" fmla="*/ 1244189 w 2274590"/>
                <a:gd name="connsiteY2" fmla="*/ 0 h 795262"/>
                <a:gd name="connsiteX3" fmla="*/ 2274590 w 2274590"/>
                <a:gd name="connsiteY3" fmla="*/ 54026 h 795262"/>
                <a:gd name="connsiteX4" fmla="*/ 1571390 w 2274590"/>
                <a:gd name="connsiteY4" fmla="*/ 795262 h 795262"/>
                <a:gd name="connsiteX5" fmla="*/ 1532180 w 2274590"/>
                <a:gd name="connsiteY5" fmla="*/ 541493 h 795262"/>
                <a:gd name="connsiteX6" fmla="*/ 0 w 2274590"/>
                <a:gd name="connsiteY6" fmla="*/ 622701 h 795262"/>
                <a:gd name="connsiteX0" fmla="*/ 0 w 2067618"/>
                <a:gd name="connsiteY0" fmla="*/ 622701 h 795262"/>
                <a:gd name="connsiteX1" fmla="*/ 1412418 w 2067618"/>
                <a:gd name="connsiteY1" fmla="*/ 271348 h 795262"/>
                <a:gd name="connsiteX2" fmla="*/ 1244189 w 2067618"/>
                <a:gd name="connsiteY2" fmla="*/ 0 h 795262"/>
                <a:gd name="connsiteX3" fmla="*/ 2067618 w 2067618"/>
                <a:gd name="connsiteY3" fmla="*/ 132939 h 795262"/>
                <a:gd name="connsiteX4" fmla="*/ 1571390 w 2067618"/>
                <a:gd name="connsiteY4" fmla="*/ 795262 h 795262"/>
                <a:gd name="connsiteX5" fmla="*/ 1532180 w 2067618"/>
                <a:gd name="connsiteY5" fmla="*/ 541493 h 795262"/>
                <a:gd name="connsiteX6" fmla="*/ 0 w 2067618"/>
                <a:gd name="connsiteY6" fmla="*/ 622701 h 795262"/>
                <a:gd name="connsiteX0" fmla="*/ 0 w 2067618"/>
                <a:gd name="connsiteY0" fmla="*/ 622701 h 846901"/>
                <a:gd name="connsiteX1" fmla="*/ 1412418 w 2067618"/>
                <a:gd name="connsiteY1" fmla="*/ 271348 h 846901"/>
                <a:gd name="connsiteX2" fmla="*/ 1244189 w 2067618"/>
                <a:gd name="connsiteY2" fmla="*/ 0 h 846901"/>
                <a:gd name="connsiteX3" fmla="*/ 2067618 w 2067618"/>
                <a:gd name="connsiteY3" fmla="*/ 132939 h 846901"/>
                <a:gd name="connsiteX4" fmla="*/ 1699368 w 2067618"/>
                <a:gd name="connsiteY4" fmla="*/ 846901 h 846901"/>
                <a:gd name="connsiteX5" fmla="*/ 1532180 w 2067618"/>
                <a:gd name="connsiteY5" fmla="*/ 541493 h 846901"/>
                <a:gd name="connsiteX6" fmla="*/ 0 w 2067618"/>
                <a:gd name="connsiteY6" fmla="*/ 622701 h 846901"/>
                <a:gd name="connsiteX0" fmla="*/ 0 w 2067618"/>
                <a:gd name="connsiteY0" fmla="*/ 622701 h 846901"/>
                <a:gd name="connsiteX1" fmla="*/ 1412418 w 2067618"/>
                <a:gd name="connsiteY1" fmla="*/ 271348 h 846901"/>
                <a:gd name="connsiteX2" fmla="*/ 1244189 w 2067618"/>
                <a:gd name="connsiteY2" fmla="*/ 0 h 846901"/>
                <a:gd name="connsiteX3" fmla="*/ 2067618 w 2067618"/>
                <a:gd name="connsiteY3" fmla="*/ 132939 h 846901"/>
                <a:gd name="connsiteX4" fmla="*/ 1699368 w 2067618"/>
                <a:gd name="connsiteY4" fmla="*/ 846901 h 846901"/>
                <a:gd name="connsiteX5" fmla="*/ 1547157 w 2067618"/>
                <a:gd name="connsiteY5" fmla="*/ 497629 h 846901"/>
                <a:gd name="connsiteX6" fmla="*/ 0 w 2067618"/>
                <a:gd name="connsiteY6" fmla="*/ 622701 h 846901"/>
                <a:gd name="connsiteX0" fmla="*/ 0 w 2067618"/>
                <a:gd name="connsiteY0" fmla="*/ 622701 h 847911"/>
                <a:gd name="connsiteX1" fmla="*/ 1412418 w 2067618"/>
                <a:gd name="connsiteY1" fmla="*/ 271348 h 847911"/>
                <a:gd name="connsiteX2" fmla="*/ 1244189 w 2067618"/>
                <a:gd name="connsiteY2" fmla="*/ 0 h 847911"/>
                <a:gd name="connsiteX3" fmla="*/ 2067618 w 2067618"/>
                <a:gd name="connsiteY3" fmla="*/ 132939 h 847911"/>
                <a:gd name="connsiteX4" fmla="*/ 1699368 w 2067618"/>
                <a:gd name="connsiteY4" fmla="*/ 846901 h 847911"/>
                <a:gd name="connsiteX5" fmla="*/ 1547157 w 2067618"/>
                <a:gd name="connsiteY5" fmla="*/ 497629 h 847911"/>
                <a:gd name="connsiteX6" fmla="*/ 0 w 2067618"/>
                <a:gd name="connsiteY6" fmla="*/ 622701 h 847911"/>
                <a:gd name="connsiteX0" fmla="*/ 0 w 2067618"/>
                <a:gd name="connsiteY0" fmla="*/ 622701 h 846901"/>
                <a:gd name="connsiteX1" fmla="*/ 1412418 w 2067618"/>
                <a:gd name="connsiteY1" fmla="*/ 271348 h 846901"/>
                <a:gd name="connsiteX2" fmla="*/ 1244189 w 2067618"/>
                <a:gd name="connsiteY2" fmla="*/ 0 h 846901"/>
                <a:gd name="connsiteX3" fmla="*/ 2067618 w 2067618"/>
                <a:gd name="connsiteY3" fmla="*/ 132939 h 846901"/>
                <a:gd name="connsiteX4" fmla="*/ 1699368 w 2067618"/>
                <a:gd name="connsiteY4" fmla="*/ 846901 h 846901"/>
                <a:gd name="connsiteX5" fmla="*/ 1547157 w 2067618"/>
                <a:gd name="connsiteY5" fmla="*/ 497629 h 846901"/>
                <a:gd name="connsiteX6" fmla="*/ 0 w 2067618"/>
                <a:gd name="connsiteY6" fmla="*/ 622701 h 846901"/>
                <a:gd name="connsiteX0" fmla="*/ 0 w 2067618"/>
                <a:gd name="connsiteY0" fmla="*/ 622701 h 846901"/>
                <a:gd name="connsiteX1" fmla="*/ 1412418 w 2067618"/>
                <a:gd name="connsiteY1" fmla="*/ 271348 h 846901"/>
                <a:gd name="connsiteX2" fmla="*/ 1244189 w 2067618"/>
                <a:gd name="connsiteY2" fmla="*/ 0 h 846901"/>
                <a:gd name="connsiteX3" fmla="*/ 2067618 w 2067618"/>
                <a:gd name="connsiteY3" fmla="*/ 132939 h 846901"/>
                <a:gd name="connsiteX4" fmla="*/ 1699368 w 2067618"/>
                <a:gd name="connsiteY4" fmla="*/ 846901 h 846901"/>
                <a:gd name="connsiteX5" fmla="*/ 1547157 w 2067618"/>
                <a:gd name="connsiteY5" fmla="*/ 497629 h 846901"/>
                <a:gd name="connsiteX6" fmla="*/ 0 w 2067618"/>
                <a:gd name="connsiteY6" fmla="*/ 622701 h 846901"/>
                <a:gd name="connsiteX0" fmla="*/ 0 w 2067618"/>
                <a:gd name="connsiteY0" fmla="*/ 622701 h 846901"/>
                <a:gd name="connsiteX1" fmla="*/ 1412418 w 2067618"/>
                <a:gd name="connsiteY1" fmla="*/ 271348 h 846901"/>
                <a:gd name="connsiteX2" fmla="*/ 1244189 w 2067618"/>
                <a:gd name="connsiteY2" fmla="*/ 0 h 846901"/>
                <a:gd name="connsiteX3" fmla="*/ 2067618 w 2067618"/>
                <a:gd name="connsiteY3" fmla="*/ 132939 h 846901"/>
                <a:gd name="connsiteX4" fmla="*/ 1699368 w 2067618"/>
                <a:gd name="connsiteY4" fmla="*/ 846901 h 846901"/>
                <a:gd name="connsiteX5" fmla="*/ 1547157 w 2067618"/>
                <a:gd name="connsiteY5" fmla="*/ 497629 h 846901"/>
                <a:gd name="connsiteX6" fmla="*/ 0 w 2067618"/>
                <a:gd name="connsiteY6" fmla="*/ 622701 h 846901"/>
                <a:gd name="connsiteX0" fmla="*/ 0 w 2067618"/>
                <a:gd name="connsiteY0" fmla="*/ 622701 h 846901"/>
                <a:gd name="connsiteX1" fmla="*/ 1412418 w 2067618"/>
                <a:gd name="connsiteY1" fmla="*/ 271348 h 846901"/>
                <a:gd name="connsiteX2" fmla="*/ 1244189 w 2067618"/>
                <a:gd name="connsiteY2" fmla="*/ 0 h 846901"/>
                <a:gd name="connsiteX3" fmla="*/ 2067618 w 2067618"/>
                <a:gd name="connsiteY3" fmla="*/ 132939 h 846901"/>
                <a:gd name="connsiteX4" fmla="*/ 1699368 w 2067618"/>
                <a:gd name="connsiteY4" fmla="*/ 846901 h 846901"/>
                <a:gd name="connsiteX5" fmla="*/ 1547157 w 2067618"/>
                <a:gd name="connsiteY5" fmla="*/ 497629 h 846901"/>
                <a:gd name="connsiteX6" fmla="*/ 0 w 2067618"/>
                <a:gd name="connsiteY6" fmla="*/ 622701 h 846901"/>
                <a:gd name="connsiteX0" fmla="*/ 0 w 2067618"/>
                <a:gd name="connsiteY0" fmla="*/ 586665 h 810865"/>
                <a:gd name="connsiteX1" fmla="*/ 1412418 w 2067618"/>
                <a:gd name="connsiteY1" fmla="*/ 235312 h 810865"/>
                <a:gd name="connsiteX2" fmla="*/ 861241 w 2067618"/>
                <a:gd name="connsiteY2" fmla="*/ 0 h 810865"/>
                <a:gd name="connsiteX3" fmla="*/ 2067618 w 2067618"/>
                <a:gd name="connsiteY3" fmla="*/ 96903 h 810865"/>
                <a:gd name="connsiteX4" fmla="*/ 1699368 w 2067618"/>
                <a:gd name="connsiteY4" fmla="*/ 810865 h 810865"/>
                <a:gd name="connsiteX5" fmla="*/ 1547157 w 2067618"/>
                <a:gd name="connsiteY5" fmla="*/ 461593 h 810865"/>
                <a:gd name="connsiteX6" fmla="*/ 0 w 2067618"/>
                <a:gd name="connsiteY6" fmla="*/ 586665 h 810865"/>
                <a:gd name="connsiteX0" fmla="*/ 0 w 2067618"/>
                <a:gd name="connsiteY0" fmla="*/ 586665 h 810865"/>
                <a:gd name="connsiteX1" fmla="*/ 1139377 w 2067618"/>
                <a:gd name="connsiteY1" fmla="*/ 356529 h 810865"/>
                <a:gd name="connsiteX2" fmla="*/ 861241 w 2067618"/>
                <a:gd name="connsiteY2" fmla="*/ 0 h 810865"/>
                <a:gd name="connsiteX3" fmla="*/ 2067618 w 2067618"/>
                <a:gd name="connsiteY3" fmla="*/ 96903 h 810865"/>
                <a:gd name="connsiteX4" fmla="*/ 1699368 w 2067618"/>
                <a:gd name="connsiteY4" fmla="*/ 810865 h 810865"/>
                <a:gd name="connsiteX5" fmla="*/ 1547157 w 2067618"/>
                <a:gd name="connsiteY5" fmla="*/ 461593 h 810865"/>
                <a:gd name="connsiteX6" fmla="*/ 0 w 2067618"/>
                <a:gd name="connsiteY6" fmla="*/ 586665 h 810865"/>
                <a:gd name="connsiteX0" fmla="*/ 0 w 2067618"/>
                <a:gd name="connsiteY0" fmla="*/ 586665 h 810865"/>
                <a:gd name="connsiteX1" fmla="*/ 1139377 w 2067618"/>
                <a:gd name="connsiteY1" fmla="*/ 356529 h 810865"/>
                <a:gd name="connsiteX2" fmla="*/ 861241 w 2067618"/>
                <a:gd name="connsiteY2" fmla="*/ 0 h 810865"/>
                <a:gd name="connsiteX3" fmla="*/ 2067618 w 2067618"/>
                <a:gd name="connsiteY3" fmla="*/ 96903 h 810865"/>
                <a:gd name="connsiteX4" fmla="*/ 1699368 w 2067618"/>
                <a:gd name="connsiteY4" fmla="*/ 810865 h 810865"/>
                <a:gd name="connsiteX5" fmla="*/ 1343280 w 2067618"/>
                <a:gd name="connsiteY5" fmla="*/ 550829 h 810865"/>
                <a:gd name="connsiteX6" fmla="*/ 0 w 2067618"/>
                <a:gd name="connsiteY6" fmla="*/ 586665 h 810865"/>
                <a:gd name="connsiteX0" fmla="*/ 0 w 2067618"/>
                <a:gd name="connsiteY0" fmla="*/ 586665 h 919733"/>
                <a:gd name="connsiteX1" fmla="*/ 1139377 w 2067618"/>
                <a:gd name="connsiteY1" fmla="*/ 356529 h 919733"/>
                <a:gd name="connsiteX2" fmla="*/ 861241 w 2067618"/>
                <a:gd name="connsiteY2" fmla="*/ 0 h 919733"/>
                <a:gd name="connsiteX3" fmla="*/ 2067618 w 2067618"/>
                <a:gd name="connsiteY3" fmla="*/ 96903 h 919733"/>
                <a:gd name="connsiteX4" fmla="*/ 1580125 w 2067618"/>
                <a:gd name="connsiteY4" fmla="*/ 919733 h 919733"/>
                <a:gd name="connsiteX5" fmla="*/ 1343280 w 2067618"/>
                <a:gd name="connsiteY5" fmla="*/ 550829 h 919733"/>
                <a:gd name="connsiteX6" fmla="*/ 0 w 2067618"/>
                <a:gd name="connsiteY6" fmla="*/ 586665 h 919733"/>
                <a:gd name="connsiteX0" fmla="*/ 0 w 2067618"/>
                <a:gd name="connsiteY0" fmla="*/ 586665 h 911984"/>
                <a:gd name="connsiteX1" fmla="*/ 1139377 w 2067618"/>
                <a:gd name="connsiteY1" fmla="*/ 356529 h 911984"/>
                <a:gd name="connsiteX2" fmla="*/ 861241 w 2067618"/>
                <a:gd name="connsiteY2" fmla="*/ 0 h 911984"/>
                <a:gd name="connsiteX3" fmla="*/ 2067618 w 2067618"/>
                <a:gd name="connsiteY3" fmla="*/ 96903 h 911984"/>
                <a:gd name="connsiteX4" fmla="*/ 1549678 w 2067618"/>
                <a:gd name="connsiteY4" fmla="*/ 911984 h 911984"/>
                <a:gd name="connsiteX5" fmla="*/ 1343280 w 2067618"/>
                <a:gd name="connsiteY5" fmla="*/ 550829 h 911984"/>
                <a:gd name="connsiteX6" fmla="*/ 0 w 2067618"/>
                <a:gd name="connsiteY6" fmla="*/ 586665 h 911984"/>
                <a:gd name="connsiteX0" fmla="*/ 0 w 1897309"/>
                <a:gd name="connsiteY0" fmla="*/ 586665 h 911984"/>
                <a:gd name="connsiteX1" fmla="*/ 1139377 w 1897309"/>
                <a:gd name="connsiteY1" fmla="*/ 356529 h 911984"/>
                <a:gd name="connsiteX2" fmla="*/ 861241 w 1897309"/>
                <a:gd name="connsiteY2" fmla="*/ 0 h 911984"/>
                <a:gd name="connsiteX3" fmla="*/ 1897309 w 1897309"/>
                <a:gd name="connsiteY3" fmla="*/ 91702 h 911984"/>
                <a:gd name="connsiteX4" fmla="*/ 1549678 w 1897309"/>
                <a:gd name="connsiteY4" fmla="*/ 911984 h 911984"/>
                <a:gd name="connsiteX5" fmla="*/ 1343280 w 1897309"/>
                <a:gd name="connsiteY5" fmla="*/ 550829 h 911984"/>
                <a:gd name="connsiteX6" fmla="*/ 0 w 1897309"/>
                <a:gd name="connsiteY6" fmla="*/ 586665 h 911984"/>
                <a:gd name="connsiteX0" fmla="*/ 0 w 1897309"/>
                <a:gd name="connsiteY0" fmla="*/ 586665 h 773657"/>
                <a:gd name="connsiteX1" fmla="*/ 1139377 w 1897309"/>
                <a:gd name="connsiteY1" fmla="*/ 356529 h 773657"/>
                <a:gd name="connsiteX2" fmla="*/ 861241 w 1897309"/>
                <a:gd name="connsiteY2" fmla="*/ 0 h 773657"/>
                <a:gd name="connsiteX3" fmla="*/ 1897309 w 1897309"/>
                <a:gd name="connsiteY3" fmla="*/ 91702 h 773657"/>
                <a:gd name="connsiteX4" fmla="*/ 1485715 w 1897309"/>
                <a:gd name="connsiteY4" fmla="*/ 773657 h 773657"/>
                <a:gd name="connsiteX5" fmla="*/ 1343280 w 1897309"/>
                <a:gd name="connsiteY5" fmla="*/ 550829 h 773657"/>
                <a:gd name="connsiteX6" fmla="*/ 0 w 1897309"/>
                <a:gd name="connsiteY6" fmla="*/ 586665 h 773657"/>
                <a:gd name="connsiteX0" fmla="*/ 0 w 1897309"/>
                <a:gd name="connsiteY0" fmla="*/ 502004 h 688996"/>
                <a:gd name="connsiteX1" fmla="*/ 1139377 w 1897309"/>
                <a:gd name="connsiteY1" fmla="*/ 271868 h 688996"/>
                <a:gd name="connsiteX2" fmla="*/ 954118 w 1897309"/>
                <a:gd name="connsiteY2" fmla="*/ 0 h 688996"/>
                <a:gd name="connsiteX3" fmla="*/ 1897309 w 1897309"/>
                <a:gd name="connsiteY3" fmla="*/ 7041 h 688996"/>
                <a:gd name="connsiteX4" fmla="*/ 1485715 w 1897309"/>
                <a:gd name="connsiteY4" fmla="*/ 688996 h 688996"/>
                <a:gd name="connsiteX5" fmla="*/ 1343280 w 1897309"/>
                <a:gd name="connsiteY5" fmla="*/ 466168 h 688996"/>
                <a:gd name="connsiteX6" fmla="*/ 0 w 1897309"/>
                <a:gd name="connsiteY6" fmla="*/ 502004 h 688996"/>
                <a:gd name="connsiteX0" fmla="*/ 0 w 1897309"/>
                <a:gd name="connsiteY0" fmla="*/ 502004 h 688996"/>
                <a:gd name="connsiteX1" fmla="*/ 1206981 w 1897309"/>
                <a:gd name="connsiteY1" fmla="*/ 290981 h 688996"/>
                <a:gd name="connsiteX2" fmla="*/ 954118 w 1897309"/>
                <a:gd name="connsiteY2" fmla="*/ 0 h 688996"/>
                <a:gd name="connsiteX3" fmla="*/ 1897309 w 1897309"/>
                <a:gd name="connsiteY3" fmla="*/ 7041 h 688996"/>
                <a:gd name="connsiteX4" fmla="*/ 1485715 w 1897309"/>
                <a:gd name="connsiteY4" fmla="*/ 688996 h 688996"/>
                <a:gd name="connsiteX5" fmla="*/ 1343280 w 1897309"/>
                <a:gd name="connsiteY5" fmla="*/ 466168 h 688996"/>
                <a:gd name="connsiteX6" fmla="*/ 0 w 1897309"/>
                <a:gd name="connsiteY6" fmla="*/ 502004 h 688996"/>
                <a:gd name="connsiteX0" fmla="*/ 0 w 1897309"/>
                <a:gd name="connsiteY0" fmla="*/ 502004 h 688996"/>
                <a:gd name="connsiteX1" fmla="*/ 1147126 w 1897309"/>
                <a:gd name="connsiteY1" fmla="*/ 241422 h 688996"/>
                <a:gd name="connsiteX2" fmla="*/ 954118 w 1897309"/>
                <a:gd name="connsiteY2" fmla="*/ 0 h 688996"/>
                <a:gd name="connsiteX3" fmla="*/ 1897309 w 1897309"/>
                <a:gd name="connsiteY3" fmla="*/ 7041 h 688996"/>
                <a:gd name="connsiteX4" fmla="*/ 1485715 w 1897309"/>
                <a:gd name="connsiteY4" fmla="*/ 688996 h 688996"/>
                <a:gd name="connsiteX5" fmla="*/ 1343280 w 1897309"/>
                <a:gd name="connsiteY5" fmla="*/ 466168 h 688996"/>
                <a:gd name="connsiteX6" fmla="*/ 0 w 1897309"/>
                <a:gd name="connsiteY6" fmla="*/ 502004 h 688996"/>
                <a:gd name="connsiteX0" fmla="*/ 0 w 1897309"/>
                <a:gd name="connsiteY0" fmla="*/ 502004 h 688996"/>
                <a:gd name="connsiteX1" fmla="*/ 1147126 w 1897309"/>
                <a:gd name="connsiteY1" fmla="*/ 241422 h 688996"/>
                <a:gd name="connsiteX2" fmla="*/ 954118 w 1897309"/>
                <a:gd name="connsiteY2" fmla="*/ 0 h 688996"/>
                <a:gd name="connsiteX3" fmla="*/ 1897309 w 1897309"/>
                <a:gd name="connsiteY3" fmla="*/ 7041 h 688996"/>
                <a:gd name="connsiteX4" fmla="*/ 1485715 w 1897309"/>
                <a:gd name="connsiteY4" fmla="*/ 688996 h 688996"/>
                <a:gd name="connsiteX5" fmla="*/ 1333997 w 1897309"/>
                <a:gd name="connsiteY5" fmla="*/ 435200 h 688996"/>
                <a:gd name="connsiteX6" fmla="*/ 0 w 1897309"/>
                <a:gd name="connsiteY6" fmla="*/ 502004 h 688996"/>
                <a:gd name="connsiteX0" fmla="*/ 0 w 1897309"/>
                <a:gd name="connsiteY0" fmla="*/ 502004 h 764868"/>
                <a:gd name="connsiteX1" fmla="*/ 1147126 w 1897309"/>
                <a:gd name="connsiteY1" fmla="*/ 241422 h 764868"/>
                <a:gd name="connsiteX2" fmla="*/ 954118 w 1897309"/>
                <a:gd name="connsiteY2" fmla="*/ 0 h 764868"/>
                <a:gd name="connsiteX3" fmla="*/ 1897309 w 1897309"/>
                <a:gd name="connsiteY3" fmla="*/ 7041 h 764868"/>
                <a:gd name="connsiteX4" fmla="*/ 1514082 w 1897309"/>
                <a:gd name="connsiteY4" fmla="*/ 764868 h 764868"/>
                <a:gd name="connsiteX5" fmla="*/ 1333997 w 1897309"/>
                <a:gd name="connsiteY5" fmla="*/ 435200 h 764868"/>
                <a:gd name="connsiteX6" fmla="*/ 0 w 1897309"/>
                <a:gd name="connsiteY6" fmla="*/ 502004 h 764868"/>
                <a:gd name="connsiteX0" fmla="*/ 0 w 1769824"/>
                <a:gd name="connsiteY0" fmla="*/ 502004 h 764868"/>
                <a:gd name="connsiteX1" fmla="*/ 1147126 w 1769824"/>
                <a:gd name="connsiteY1" fmla="*/ 241422 h 764868"/>
                <a:gd name="connsiteX2" fmla="*/ 954118 w 1769824"/>
                <a:gd name="connsiteY2" fmla="*/ 0 h 764868"/>
                <a:gd name="connsiteX3" fmla="*/ 1769824 w 1769824"/>
                <a:gd name="connsiteY3" fmla="*/ 50879 h 764868"/>
                <a:gd name="connsiteX4" fmla="*/ 1514082 w 1769824"/>
                <a:gd name="connsiteY4" fmla="*/ 764868 h 764868"/>
                <a:gd name="connsiteX5" fmla="*/ 1333997 w 1769824"/>
                <a:gd name="connsiteY5" fmla="*/ 435200 h 764868"/>
                <a:gd name="connsiteX6" fmla="*/ 0 w 1769824"/>
                <a:gd name="connsiteY6" fmla="*/ 502004 h 764868"/>
                <a:gd name="connsiteX0" fmla="*/ 0 w 1769824"/>
                <a:gd name="connsiteY0" fmla="*/ 502004 h 671445"/>
                <a:gd name="connsiteX1" fmla="*/ 1147126 w 1769824"/>
                <a:gd name="connsiteY1" fmla="*/ 241422 h 671445"/>
                <a:gd name="connsiteX2" fmla="*/ 954118 w 1769824"/>
                <a:gd name="connsiteY2" fmla="*/ 0 h 671445"/>
                <a:gd name="connsiteX3" fmla="*/ 1769824 w 1769824"/>
                <a:gd name="connsiteY3" fmla="*/ 50879 h 671445"/>
                <a:gd name="connsiteX4" fmla="*/ 1469204 w 1769824"/>
                <a:gd name="connsiteY4" fmla="*/ 671445 h 671445"/>
                <a:gd name="connsiteX5" fmla="*/ 1333997 w 1769824"/>
                <a:gd name="connsiteY5" fmla="*/ 435200 h 671445"/>
                <a:gd name="connsiteX6" fmla="*/ 0 w 1769824"/>
                <a:gd name="connsiteY6" fmla="*/ 502004 h 671445"/>
                <a:gd name="connsiteX0" fmla="*/ 0 w 1774479"/>
                <a:gd name="connsiteY0" fmla="*/ 502004 h 671445"/>
                <a:gd name="connsiteX1" fmla="*/ 1147126 w 1774479"/>
                <a:gd name="connsiteY1" fmla="*/ 241422 h 671445"/>
                <a:gd name="connsiteX2" fmla="*/ 954118 w 1774479"/>
                <a:gd name="connsiteY2" fmla="*/ 0 h 671445"/>
                <a:gd name="connsiteX3" fmla="*/ 1774479 w 1774479"/>
                <a:gd name="connsiteY3" fmla="*/ 10109 h 671445"/>
                <a:gd name="connsiteX4" fmla="*/ 1469204 w 1774479"/>
                <a:gd name="connsiteY4" fmla="*/ 671445 h 671445"/>
                <a:gd name="connsiteX5" fmla="*/ 1333997 w 1774479"/>
                <a:gd name="connsiteY5" fmla="*/ 435200 h 671445"/>
                <a:gd name="connsiteX6" fmla="*/ 0 w 1774479"/>
                <a:gd name="connsiteY6" fmla="*/ 502004 h 671445"/>
                <a:gd name="connsiteX0" fmla="*/ 0 w 1774479"/>
                <a:gd name="connsiteY0" fmla="*/ 491895 h 661336"/>
                <a:gd name="connsiteX1" fmla="*/ 1147126 w 1774479"/>
                <a:gd name="connsiteY1" fmla="*/ 231313 h 661336"/>
                <a:gd name="connsiteX2" fmla="*/ 1011399 w 1774479"/>
                <a:gd name="connsiteY2" fmla="*/ 12096 h 661336"/>
                <a:gd name="connsiteX3" fmla="*/ 1774479 w 1774479"/>
                <a:gd name="connsiteY3" fmla="*/ 0 h 661336"/>
                <a:gd name="connsiteX4" fmla="*/ 1469204 w 1774479"/>
                <a:gd name="connsiteY4" fmla="*/ 661336 h 661336"/>
                <a:gd name="connsiteX5" fmla="*/ 1333997 w 1774479"/>
                <a:gd name="connsiteY5" fmla="*/ 425091 h 661336"/>
                <a:gd name="connsiteX6" fmla="*/ 0 w 1774479"/>
                <a:gd name="connsiteY6" fmla="*/ 491895 h 661336"/>
                <a:gd name="connsiteX0" fmla="*/ 0 w 1774479"/>
                <a:gd name="connsiteY0" fmla="*/ 491895 h 643996"/>
                <a:gd name="connsiteX1" fmla="*/ 1147126 w 1774479"/>
                <a:gd name="connsiteY1" fmla="*/ 231313 h 643996"/>
                <a:gd name="connsiteX2" fmla="*/ 1011399 w 1774479"/>
                <a:gd name="connsiteY2" fmla="*/ 12096 h 643996"/>
                <a:gd name="connsiteX3" fmla="*/ 1774479 w 1774479"/>
                <a:gd name="connsiteY3" fmla="*/ 0 h 643996"/>
                <a:gd name="connsiteX4" fmla="*/ 1453213 w 1774479"/>
                <a:gd name="connsiteY4" fmla="*/ 626754 h 643996"/>
                <a:gd name="connsiteX5" fmla="*/ 1333997 w 1774479"/>
                <a:gd name="connsiteY5" fmla="*/ 425091 h 643996"/>
                <a:gd name="connsiteX6" fmla="*/ 0 w 1774479"/>
                <a:gd name="connsiteY6" fmla="*/ 491895 h 643996"/>
                <a:gd name="connsiteX0" fmla="*/ 0 w 1774479"/>
                <a:gd name="connsiteY0" fmla="*/ 491895 h 666479"/>
                <a:gd name="connsiteX1" fmla="*/ 1147126 w 1774479"/>
                <a:gd name="connsiteY1" fmla="*/ 231313 h 666479"/>
                <a:gd name="connsiteX2" fmla="*/ 1011399 w 1774479"/>
                <a:gd name="connsiteY2" fmla="*/ 12096 h 666479"/>
                <a:gd name="connsiteX3" fmla="*/ 1774479 w 1774479"/>
                <a:gd name="connsiteY3" fmla="*/ 0 h 666479"/>
                <a:gd name="connsiteX4" fmla="*/ 1453213 w 1774479"/>
                <a:gd name="connsiteY4" fmla="*/ 626754 h 666479"/>
                <a:gd name="connsiteX5" fmla="*/ 1198764 w 1774479"/>
                <a:gd name="connsiteY5" fmla="*/ 499376 h 666479"/>
                <a:gd name="connsiteX6" fmla="*/ 0 w 1774479"/>
                <a:gd name="connsiteY6" fmla="*/ 491895 h 666479"/>
                <a:gd name="connsiteX0" fmla="*/ 0 w 1774479"/>
                <a:gd name="connsiteY0" fmla="*/ 491895 h 666479"/>
                <a:gd name="connsiteX1" fmla="*/ 1052662 w 1774479"/>
                <a:gd name="connsiteY1" fmla="*/ 310253 h 666479"/>
                <a:gd name="connsiteX2" fmla="*/ 1011399 w 1774479"/>
                <a:gd name="connsiteY2" fmla="*/ 12096 h 666479"/>
                <a:gd name="connsiteX3" fmla="*/ 1774479 w 1774479"/>
                <a:gd name="connsiteY3" fmla="*/ 0 h 666479"/>
                <a:gd name="connsiteX4" fmla="*/ 1453213 w 1774479"/>
                <a:gd name="connsiteY4" fmla="*/ 626754 h 666479"/>
                <a:gd name="connsiteX5" fmla="*/ 1198764 w 1774479"/>
                <a:gd name="connsiteY5" fmla="*/ 499376 h 666479"/>
                <a:gd name="connsiteX6" fmla="*/ 0 w 1774479"/>
                <a:gd name="connsiteY6" fmla="*/ 491895 h 666479"/>
                <a:gd name="connsiteX0" fmla="*/ 0 w 1774479"/>
                <a:gd name="connsiteY0" fmla="*/ 513914 h 688498"/>
                <a:gd name="connsiteX1" fmla="*/ 1052662 w 1774479"/>
                <a:gd name="connsiteY1" fmla="*/ 332272 h 688498"/>
                <a:gd name="connsiteX2" fmla="*/ 787423 w 1774479"/>
                <a:gd name="connsiteY2" fmla="*/ 0 h 688498"/>
                <a:gd name="connsiteX3" fmla="*/ 1774479 w 1774479"/>
                <a:gd name="connsiteY3" fmla="*/ 22019 h 688498"/>
                <a:gd name="connsiteX4" fmla="*/ 1453213 w 1774479"/>
                <a:gd name="connsiteY4" fmla="*/ 648773 h 688498"/>
                <a:gd name="connsiteX5" fmla="*/ 1198764 w 1774479"/>
                <a:gd name="connsiteY5" fmla="*/ 521395 h 688498"/>
                <a:gd name="connsiteX6" fmla="*/ 0 w 1774479"/>
                <a:gd name="connsiteY6" fmla="*/ 513914 h 688498"/>
                <a:gd name="connsiteX0" fmla="*/ 0 w 1774479"/>
                <a:gd name="connsiteY0" fmla="*/ 513914 h 769523"/>
                <a:gd name="connsiteX1" fmla="*/ 1052662 w 1774479"/>
                <a:gd name="connsiteY1" fmla="*/ 332272 h 769523"/>
                <a:gd name="connsiteX2" fmla="*/ 787423 w 1774479"/>
                <a:gd name="connsiteY2" fmla="*/ 0 h 769523"/>
                <a:gd name="connsiteX3" fmla="*/ 1774479 w 1774479"/>
                <a:gd name="connsiteY3" fmla="*/ 22019 h 769523"/>
                <a:gd name="connsiteX4" fmla="*/ 1388156 w 1774479"/>
                <a:gd name="connsiteY4" fmla="*/ 769523 h 769523"/>
                <a:gd name="connsiteX5" fmla="*/ 1198764 w 1774479"/>
                <a:gd name="connsiteY5" fmla="*/ 521395 h 769523"/>
                <a:gd name="connsiteX6" fmla="*/ 0 w 1774479"/>
                <a:gd name="connsiteY6" fmla="*/ 513914 h 769523"/>
                <a:gd name="connsiteX0" fmla="*/ 0 w 1633577"/>
                <a:gd name="connsiteY0" fmla="*/ 513914 h 769523"/>
                <a:gd name="connsiteX1" fmla="*/ 1052662 w 1633577"/>
                <a:gd name="connsiteY1" fmla="*/ 332272 h 769523"/>
                <a:gd name="connsiteX2" fmla="*/ 787423 w 1633577"/>
                <a:gd name="connsiteY2" fmla="*/ 0 h 769523"/>
                <a:gd name="connsiteX3" fmla="*/ 1633577 w 1633577"/>
                <a:gd name="connsiteY3" fmla="*/ 58628 h 769523"/>
                <a:gd name="connsiteX4" fmla="*/ 1388156 w 1633577"/>
                <a:gd name="connsiteY4" fmla="*/ 769523 h 769523"/>
                <a:gd name="connsiteX5" fmla="*/ 1198764 w 1633577"/>
                <a:gd name="connsiteY5" fmla="*/ 521395 h 769523"/>
                <a:gd name="connsiteX6" fmla="*/ 0 w 1633577"/>
                <a:gd name="connsiteY6" fmla="*/ 513914 h 769523"/>
                <a:gd name="connsiteX0" fmla="*/ 0 w 1633577"/>
                <a:gd name="connsiteY0" fmla="*/ 455286 h 710895"/>
                <a:gd name="connsiteX1" fmla="*/ 1052662 w 1633577"/>
                <a:gd name="connsiteY1" fmla="*/ 273644 h 710895"/>
                <a:gd name="connsiteX2" fmla="*/ 862748 w 1633577"/>
                <a:gd name="connsiteY2" fmla="*/ 42544 h 710895"/>
                <a:gd name="connsiteX3" fmla="*/ 1633577 w 1633577"/>
                <a:gd name="connsiteY3" fmla="*/ 0 h 710895"/>
                <a:gd name="connsiteX4" fmla="*/ 1388156 w 1633577"/>
                <a:gd name="connsiteY4" fmla="*/ 710895 h 710895"/>
                <a:gd name="connsiteX5" fmla="*/ 1198764 w 1633577"/>
                <a:gd name="connsiteY5" fmla="*/ 462767 h 710895"/>
                <a:gd name="connsiteX6" fmla="*/ 0 w 1633577"/>
                <a:gd name="connsiteY6" fmla="*/ 455286 h 710895"/>
                <a:gd name="connsiteX0" fmla="*/ 0 w 1633577"/>
                <a:gd name="connsiteY0" fmla="*/ 455286 h 646385"/>
                <a:gd name="connsiteX1" fmla="*/ 1052662 w 1633577"/>
                <a:gd name="connsiteY1" fmla="*/ 273644 h 646385"/>
                <a:gd name="connsiteX2" fmla="*/ 862748 w 1633577"/>
                <a:gd name="connsiteY2" fmla="*/ 42544 h 646385"/>
                <a:gd name="connsiteX3" fmla="*/ 1633577 w 1633577"/>
                <a:gd name="connsiteY3" fmla="*/ 0 h 646385"/>
                <a:gd name="connsiteX4" fmla="*/ 1396945 w 1633577"/>
                <a:gd name="connsiteY4" fmla="*/ 646385 h 646385"/>
                <a:gd name="connsiteX5" fmla="*/ 1198764 w 1633577"/>
                <a:gd name="connsiteY5" fmla="*/ 462767 h 646385"/>
                <a:gd name="connsiteX6" fmla="*/ 0 w 1633577"/>
                <a:gd name="connsiteY6" fmla="*/ 455286 h 646385"/>
                <a:gd name="connsiteX0" fmla="*/ 0 w 1633577"/>
                <a:gd name="connsiteY0" fmla="*/ 455286 h 670124"/>
                <a:gd name="connsiteX1" fmla="*/ 1052662 w 1633577"/>
                <a:gd name="connsiteY1" fmla="*/ 273644 h 670124"/>
                <a:gd name="connsiteX2" fmla="*/ 862748 w 1633577"/>
                <a:gd name="connsiteY2" fmla="*/ 42544 h 670124"/>
                <a:gd name="connsiteX3" fmla="*/ 1633577 w 1633577"/>
                <a:gd name="connsiteY3" fmla="*/ 0 h 670124"/>
                <a:gd name="connsiteX4" fmla="*/ 1392810 w 1633577"/>
                <a:gd name="connsiteY4" fmla="*/ 670124 h 670124"/>
                <a:gd name="connsiteX5" fmla="*/ 1198764 w 1633577"/>
                <a:gd name="connsiteY5" fmla="*/ 462767 h 670124"/>
                <a:gd name="connsiteX6" fmla="*/ 0 w 1633577"/>
                <a:gd name="connsiteY6" fmla="*/ 455286 h 670124"/>
                <a:gd name="connsiteX0" fmla="*/ 0 w 1633577"/>
                <a:gd name="connsiteY0" fmla="*/ 455286 h 670124"/>
                <a:gd name="connsiteX1" fmla="*/ 1052662 w 1633577"/>
                <a:gd name="connsiteY1" fmla="*/ 273644 h 670124"/>
                <a:gd name="connsiteX2" fmla="*/ 862748 w 1633577"/>
                <a:gd name="connsiteY2" fmla="*/ 42544 h 670124"/>
                <a:gd name="connsiteX3" fmla="*/ 1633577 w 1633577"/>
                <a:gd name="connsiteY3" fmla="*/ 0 h 670124"/>
                <a:gd name="connsiteX4" fmla="*/ 1392810 w 1633577"/>
                <a:gd name="connsiteY4" fmla="*/ 670124 h 670124"/>
                <a:gd name="connsiteX5" fmla="*/ 1284412 w 1633577"/>
                <a:gd name="connsiteY5" fmla="*/ 560846 h 670124"/>
                <a:gd name="connsiteX6" fmla="*/ 0 w 1633577"/>
                <a:gd name="connsiteY6" fmla="*/ 455286 h 670124"/>
                <a:gd name="connsiteX0" fmla="*/ 0 w 1633577"/>
                <a:gd name="connsiteY0" fmla="*/ 455286 h 670124"/>
                <a:gd name="connsiteX1" fmla="*/ 976815 w 1633577"/>
                <a:gd name="connsiteY1" fmla="*/ 189503 h 670124"/>
                <a:gd name="connsiteX2" fmla="*/ 862748 w 1633577"/>
                <a:gd name="connsiteY2" fmla="*/ 42544 h 670124"/>
                <a:gd name="connsiteX3" fmla="*/ 1633577 w 1633577"/>
                <a:gd name="connsiteY3" fmla="*/ 0 h 670124"/>
                <a:gd name="connsiteX4" fmla="*/ 1392810 w 1633577"/>
                <a:gd name="connsiteY4" fmla="*/ 670124 h 670124"/>
                <a:gd name="connsiteX5" fmla="*/ 1284412 w 1633577"/>
                <a:gd name="connsiteY5" fmla="*/ 560846 h 670124"/>
                <a:gd name="connsiteX6" fmla="*/ 0 w 1633577"/>
                <a:gd name="connsiteY6" fmla="*/ 455286 h 670124"/>
                <a:gd name="connsiteX0" fmla="*/ 0 w 1633577"/>
                <a:gd name="connsiteY0" fmla="*/ 455286 h 670124"/>
                <a:gd name="connsiteX1" fmla="*/ 976815 w 1633577"/>
                <a:gd name="connsiteY1" fmla="*/ 189503 h 670124"/>
                <a:gd name="connsiteX2" fmla="*/ 862748 w 1633577"/>
                <a:gd name="connsiteY2" fmla="*/ 42544 h 670124"/>
                <a:gd name="connsiteX3" fmla="*/ 1633577 w 1633577"/>
                <a:gd name="connsiteY3" fmla="*/ 0 h 670124"/>
                <a:gd name="connsiteX4" fmla="*/ 1392810 w 1633577"/>
                <a:gd name="connsiteY4" fmla="*/ 670124 h 670124"/>
                <a:gd name="connsiteX5" fmla="*/ 1201858 w 1633577"/>
                <a:gd name="connsiteY5" fmla="*/ 473091 h 670124"/>
                <a:gd name="connsiteX6" fmla="*/ 0 w 1633577"/>
                <a:gd name="connsiteY6" fmla="*/ 455286 h 670124"/>
                <a:gd name="connsiteX0" fmla="*/ 0 w 1633577"/>
                <a:gd name="connsiteY0" fmla="*/ 455286 h 670124"/>
                <a:gd name="connsiteX1" fmla="*/ 1029441 w 1633577"/>
                <a:gd name="connsiteY1" fmla="*/ 252479 h 670124"/>
                <a:gd name="connsiteX2" fmla="*/ 862748 w 1633577"/>
                <a:gd name="connsiteY2" fmla="*/ 42544 h 670124"/>
                <a:gd name="connsiteX3" fmla="*/ 1633577 w 1633577"/>
                <a:gd name="connsiteY3" fmla="*/ 0 h 670124"/>
                <a:gd name="connsiteX4" fmla="*/ 1392810 w 1633577"/>
                <a:gd name="connsiteY4" fmla="*/ 670124 h 670124"/>
                <a:gd name="connsiteX5" fmla="*/ 1201858 w 1633577"/>
                <a:gd name="connsiteY5" fmla="*/ 473091 h 670124"/>
                <a:gd name="connsiteX6" fmla="*/ 0 w 1633577"/>
                <a:gd name="connsiteY6" fmla="*/ 455286 h 670124"/>
                <a:gd name="connsiteX0" fmla="*/ 0 w 1633577"/>
                <a:gd name="connsiteY0" fmla="*/ 455286 h 670124"/>
                <a:gd name="connsiteX1" fmla="*/ 1029441 w 1633577"/>
                <a:gd name="connsiteY1" fmla="*/ 252479 h 670124"/>
                <a:gd name="connsiteX2" fmla="*/ 862748 w 1633577"/>
                <a:gd name="connsiteY2" fmla="*/ 42544 h 670124"/>
                <a:gd name="connsiteX3" fmla="*/ 1633577 w 1633577"/>
                <a:gd name="connsiteY3" fmla="*/ 0 h 670124"/>
                <a:gd name="connsiteX4" fmla="*/ 1392810 w 1633577"/>
                <a:gd name="connsiteY4" fmla="*/ 670124 h 670124"/>
                <a:gd name="connsiteX5" fmla="*/ 1201858 w 1633577"/>
                <a:gd name="connsiteY5" fmla="*/ 473091 h 670124"/>
                <a:gd name="connsiteX6" fmla="*/ 0 w 1633577"/>
                <a:gd name="connsiteY6" fmla="*/ 455286 h 670124"/>
                <a:gd name="connsiteX0" fmla="*/ 0 w 1633577"/>
                <a:gd name="connsiteY0" fmla="*/ 455286 h 670124"/>
                <a:gd name="connsiteX1" fmla="*/ 992805 w 1633577"/>
                <a:gd name="connsiteY1" fmla="*/ 224086 h 670124"/>
                <a:gd name="connsiteX2" fmla="*/ 862748 w 1633577"/>
                <a:gd name="connsiteY2" fmla="*/ 42544 h 670124"/>
                <a:gd name="connsiteX3" fmla="*/ 1633577 w 1633577"/>
                <a:gd name="connsiteY3" fmla="*/ 0 h 670124"/>
                <a:gd name="connsiteX4" fmla="*/ 1392810 w 1633577"/>
                <a:gd name="connsiteY4" fmla="*/ 670124 h 670124"/>
                <a:gd name="connsiteX5" fmla="*/ 1201858 w 1633577"/>
                <a:gd name="connsiteY5" fmla="*/ 473091 h 670124"/>
                <a:gd name="connsiteX6" fmla="*/ 0 w 1633577"/>
                <a:gd name="connsiteY6" fmla="*/ 455286 h 670124"/>
                <a:gd name="connsiteX0" fmla="*/ 0 w 1633577"/>
                <a:gd name="connsiteY0" fmla="*/ 455286 h 670124"/>
                <a:gd name="connsiteX1" fmla="*/ 992805 w 1633577"/>
                <a:gd name="connsiteY1" fmla="*/ 224086 h 670124"/>
                <a:gd name="connsiteX2" fmla="*/ 788957 w 1633577"/>
                <a:gd name="connsiteY2" fmla="*/ 2787 h 670124"/>
                <a:gd name="connsiteX3" fmla="*/ 1633577 w 1633577"/>
                <a:gd name="connsiteY3" fmla="*/ 0 h 670124"/>
                <a:gd name="connsiteX4" fmla="*/ 1392810 w 1633577"/>
                <a:gd name="connsiteY4" fmla="*/ 670124 h 670124"/>
                <a:gd name="connsiteX5" fmla="*/ 1201858 w 1633577"/>
                <a:gd name="connsiteY5" fmla="*/ 473091 h 670124"/>
                <a:gd name="connsiteX6" fmla="*/ 0 w 1633577"/>
                <a:gd name="connsiteY6" fmla="*/ 455286 h 670124"/>
                <a:gd name="connsiteX0" fmla="*/ 0 w 1633577"/>
                <a:gd name="connsiteY0" fmla="*/ 455286 h 670124"/>
                <a:gd name="connsiteX1" fmla="*/ 992805 w 1633577"/>
                <a:gd name="connsiteY1" fmla="*/ 224086 h 670124"/>
                <a:gd name="connsiteX2" fmla="*/ 815270 w 1633577"/>
                <a:gd name="connsiteY2" fmla="*/ 34275 h 670124"/>
                <a:gd name="connsiteX3" fmla="*/ 1633577 w 1633577"/>
                <a:gd name="connsiteY3" fmla="*/ 0 h 670124"/>
                <a:gd name="connsiteX4" fmla="*/ 1392810 w 1633577"/>
                <a:gd name="connsiteY4" fmla="*/ 670124 h 670124"/>
                <a:gd name="connsiteX5" fmla="*/ 1201858 w 1633577"/>
                <a:gd name="connsiteY5" fmla="*/ 473091 h 670124"/>
                <a:gd name="connsiteX6" fmla="*/ 0 w 1633577"/>
                <a:gd name="connsiteY6" fmla="*/ 455286 h 670124"/>
                <a:gd name="connsiteX0" fmla="*/ 0 w 1520549"/>
                <a:gd name="connsiteY0" fmla="*/ 438282 h 653120"/>
                <a:gd name="connsiteX1" fmla="*/ 992805 w 1520549"/>
                <a:gd name="connsiteY1" fmla="*/ 207082 h 653120"/>
                <a:gd name="connsiteX2" fmla="*/ 815270 w 1520549"/>
                <a:gd name="connsiteY2" fmla="*/ 17271 h 653120"/>
                <a:gd name="connsiteX3" fmla="*/ 1520549 w 1520549"/>
                <a:gd name="connsiteY3" fmla="*/ 0 h 653120"/>
                <a:gd name="connsiteX4" fmla="*/ 1392810 w 1520549"/>
                <a:gd name="connsiteY4" fmla="*/ 653120 h 653120"/>
                <a:gd name="connsiteX5" fmla="*/ 1201858 w 1520549"/>
                <a:gd name="connsiteY5" fmla="*/ 456087 h 653120"/>
                <a:gd name="connsiteX6" fmla="*/ 0 w 1520549"/>
                <a:gd name="connsiteY6" fmla="*/ 438282 h 653120"/>
                <a:gd name="connsiteX0" fmla="*/ 0 w 1526737"/>
                <a:gd name="connsiteY0" fmla="*/ 417637 h 653120"/>
                <a:gd name="connsiteX1" fmla="*/ 998993 w 1526737"/>
                <a:gd name="connsiteY1" fmla="*/ 207082 h 653120"/>
                <a:gd name="connsiteX2" fmla="*/ 821458 w 1526737"/>
                <a:gd name="connsiteY2" fmla="*/ 17271 h 653120"/>
                <a:gd name="connsiteX3" fmla="*/ 1526737 w 1526737"/>
                <a:gd name="connsiteY3" fmla="*/ 0 h 653120"/>
                <a:gd name="connsiteX4" fmla="*/ 1398998 w 1526737"/>
                <a:gd name="connsiteY4" fmla="*/ 653120 h 653120"/>
                <a:gd name="connsiteX5" fmla="*/ 1208046 w 1526737"/>
                <a:gd name="connsiteY5" fmla="*/ 456087 h 653120"/>
                <a:gd name="connsiteX6" fmla="*/ 6188 w 1526737"/>
                <a:gd name="connsiteY6" fmla="*/ 438282 h 653120"/>
                <a:gd name="connsiteX0" fmla="*/ 46527 w 1520611"/>
                <a:gd name="connsiteY0" fmla="*/ 368105 h 653120"/>
                <a:gd name="connsiteX1" fmla="*/ 992867 w 1520611"/>
                <a:gd name="connsiteY1" fmla="*/ 207082 h 653120"/>
                <a:gd name="connsiteX2" fmla="*/ 815332 w 1520611"/>
                <a:gd name="connsiteY2" fmla="*/ 17271 h 653120"/>
                <a:gd name="connsiteX3" fmla="*/ 1520611 w 1520611"/>
                <a:gd name="connsiteY3" fmla="*/ 0 h 653120"/>
                <a:gd name="connsiteX4" fmla="*/ 1392872 w 1520611"/>
                <a:gd name="connsiteY4" fmla="*/ 653120 h 653120"/>
                <a:gd name="connsiteX5" fmla="*/ 1201920 w 1520611"/>
                <a:gd name="connsiteY5" fmla="*/ 456087 h 653120"/>
                <a:gd name="connsiteX6" fmla="*/ 62 w 1520611"/>
                <a:gd name="connsiteY6" fmla="*/ 438282 h 653120"/>
                <a:gd name="connsiteX7" fmla="*/ 46527 w 1520611"/>
                <a:gd name="connsiteY7" fmla="*/ 368105 h 653120"/>
                <a:gd name="connsiteX0" fmla="*/ 0 w 1474084"/>
                <a:gd name="connsiteY0" fmla="*/ 368105 h 766422"/>
                <a:gd name="connsiteX1" fmla="*/ 946340 w 1474084"/>
                <a:gd name="connsiteY1" fmla="*/ 207082 h 766422"/>
                <a:gd name="connsiteX2" fmla="*/ 768805 w 1474084"/>
                <a:gd name="connsiteY2" fmla="*/ 17271 h 766422"/>
                <a:gd name="connsiteX3" fmla="*/ 1474084 w 1474084"/>
                <a:gd name="connsiteY3" fmla="*/ 0 h 766422"/>
                <a:gd name="connsiteX4" fmla="*/ 1346345 w 1474084"/>
                <a:gd name="connsiteY4" fmla="*/ 653120 h 766422"/>
                <a:gd name="connsiteX5" fmla="*/ 1155393 w 1474084"/>
                <a:gd name="connsiteY5" fmla="*/ 456087 h 766422"/>
                <a:gd name="connsiteX6" fmla="*/ 104186 w 1474084"/>
                <a:gd name="connsiteY6" fmla="*/ 640626 h 766422"/>
                <a:gd name="connsiteX7" fmla="*/ 0 w 1474084"/>
                <a:gd name="connsiteY7" fmla="*/ 368105 h 766422"/>
                <a:gd name="connsiteX0" fmla="*/ 0 w 1372965"/>
                <a:gd name="connsiteY0" fmla="*/ 517796 h 766422"/>
                <a:gd name="connsiteX1" fmla="*/ 845221 w 1372965"/>
                <a:gd name="connsiteY1" fmla="*/ 207082 h 766422"/>
                <a:gd name="connsiteX2" fmla="*/ 667686 w 1372965"/>
                <a:gd name="connsiteY2" fmla="*/ 17271 h 766422"/>
                <a:gd name="connsiteX3" fmla="*/ 1372965 w 1372965"/>
                <a:gd name="connsiteY3" fmla="*/ 0 h 766422"/>
                <a:gd name="connsiteX4" fmla="*/ 1245226 w 1372965"/>
                <a:gd name="connsiteY4" fmla="*/ 653120 h 766422"/>
                <a:gd name="connsiteX5" fmla="*/ 1054274 w 1372965"/>
                <a:gd name="connsiteY5" fmla="*/ 456087 h 766422"/>
                <a:gd name="connsiteX6" fmla="*/ 3067 w 1372965"/>
                <a:gd name="connsiteY6" fmla="*/ 640626 h 766422"/>
                <a:gd name="connsiteX7" fmla="*/ 0 w 1372965"/>
                <a:gd name="connsiteY7" fmla="*/ 517796 h 766422"/>
                <a:gd name="connsiteX0" fmla="*/ 77471 w 1450436"/>
                <a:gd name="connsiteY0" fmla="*/ 517796 h 731671"/>
                <a:gd name="connsiteX1" fmla="*/ 922692 w 1450436"/>
                <a:gd name="connsiteY1" fmla="*/ 207082 h 731671"/>
                <a:gd name="connsiteX2" fmla="*/ 745157 w 1450436"/>
                <a:gd name="connsiteY2" fmla="*/ 17271 h 731671"/>
                <a:gd name="connsiteX3" fmla="*/ 1450436 w 1450436"/>
                <a:gd name="connsiteY3" fmla="*/ 0 h 731671"/>
                <a:gd name="connsiteX4" fmla="*/ 1322697 w 1450436"/>
                <a:gd name="connsiteY4" fmla="*/ 653120 h 731671"/>
                <a:gd name="connsiteX5" fmla="*/ 1131745 w 1450436"/>
                <a:gd name="connsiteY5" fmla="*/ 456087 h 731671"/>
                <a:gd name="connsiteX6" fmla="*/ 38 w 1450436"/>
                <a:gd name="connsiteY6" fmla="*/ 597255 h 731671"/>
                <a:gd name="connsiteX7" fmla="*/ 77471 w 1450436"/>
                <a:gd name="connsiteY7" fmla="*/ 517796 h 731671"/>
                <a:gd name="connsiteX0" fmla="*/ 0 w 1372965"/>
                <a:gd name="connsiteY0" fmla="*/ 517796 h 653120"/>
                <a:gd name="connsiteX1" fmla="*/ 845221 w 1372965"/>
                <a:gd name="connsiteY1" fmla="*/ 207082 h 653120"/>
                <a:gd name="connsiteX2" fmla="*/ 667686 w 1372965"/>
                <a:gd name="connsiteY2" fmla="*/ 17271 h 653120"/>
                <a:gd name="connsiteX3" fmla="*/ 1372965 w 1372965"/>
                <a:gd name="connsiteY3" fmla="*/ 0 h 653120"/>
                <a:gd name="connsiteX4" fmla="*/ 1245226 w 1372965"/>
                <a:gd name="connsiteY4" fmla="*/ 653120 h 653120"/>
                <a:gd name="connsiteX5" fmla="*/ 1054274 w 1372965"/>
                <a:gd name="connsiteY5" fmla="*/ 456087 h 653120"/>
                <a:gd name="connsiteX6" fmla="*/ 0 w 1372965"/>
                <a:gd name="connsiteY6" fmla="*/ 517796 h 653120"/>
                <a:gd name="connsiteX0" fmla="*/ 0 w 1520055"/>
                <a:gd name="connsiteY0" fmla="*/ 533760 h 653120"/>
                <a:gd name="connsiteX1" fmla="*/ 992311 w 1520055"/>
                <a:gd name="connsiteY1" fmla="*/ 207082 h 653120"/>
                <a:gd name="connsiteX2" fmla="*/ 814776 w 1520055"/>
                <a:gd name="connsiteY2" fmla="*/ 17271 h 653120"/>
                <a:gd name="connsiteX3" fmla="*/ 1520055 w 1520055"/>
                <a:gd name="connsiteY3" fmla="*/ 0 h 653120"/>
                <a:gd name="connsiteX4" fmla="*/ 1392316 w 1520055"/>
                <a:gd name="connsiteY4" fmla="*/ 653120 h 653120"/>
                <a:gd name="connsiteX5" fmla="*/ 1201364 w 1520055"/>
                <a:gd name="connsiteY5" fmla="*/ 456087 h 653120"/>
                <a:gd name="connsiteX6" fmla="*/ 0 w 1520055"/>
                <a:gd name="connsiteY6" fmla="*/ 533760 h 653120"/>
                <a:gd name="connsiteX0" fmla="*/ 0 w 1520055"/>
                <a:gd name="connsiteY0" fmla="*/ 533760 h 653120"/>
                <a:gd name="connsiteX1" fmla="*/ 992311 w 1520055"/>
                <a:gd name="connsiteY1" fmla="*/ 207082 h 653120"/>
                <a:gd name="connsiteX2" fmla="*/ 814776 w 1520055"/>
                <a:gd name="connsiteY2" fmla="*/ 17271 h 653120"/>
                <a:gd name="connsiteX3" fmla="*/ 1520055 w 1520055"/>
                <a:gd name="connsiteY3" fmla="*/ 0 h 653120"/>
                <a:gd name="connsiteX4" fmla="*/ 1392316 w 1520055"/>
                <a:gd name="connsiteY4" fmla="*/ 653120 h 653120"/>
                <a:gd name="connsiteX5" fmla="*/ 1201364 w 1520055"/>
                <a:gd name="connsiteY5" fmla="*/ 456087 h 653120"/>
                <a:gd name="connsiteX6" fmla="*/ 0 w 1520055"/>
                <a:gd name="connsiteY6" fmla="*/ 533760 h 653120"/>
                <a:gd name="connsiteX0" fmla="*/ 0 w 1520055"/>
                <a:gd name="connsiteY0" fmla="*/ 533760 h 653120"/>
                <a:gd name="connsiteX1" fmla="*/ 992311 w 1520055"/>
                <a:gd name="connsiteY1" fmla="*/ 207082 h 653120"/>
                <a:gd name="connsiteX2" fmla="*/ 814776 w 1520055"/>
                <a:gd name="connsiteY2" fmla="*/ 17271 h 653120"/>
                <a:gd name="connsiteX3" fmla="*/ 1520055 w 1520055"/>
                <a:gd name="connsiteY3" fmla="*/ 0 h 653120"/>
                <a:gd name="connsiteX4" fmla="*/ 1392316 w 1520055"/>
                <a:gd name="connsiteY4" fmla="*/ 653120 h 653120"/>
                <a:gd name="connsiteX5" fmla="*/ 1201364 w 1520055"/>
                <a:gd name="connsiteY5" fmla="*/ 456087 h 653120"/>
                <a:gd name="connsiteX6" fmla="*/ 0 w 1520055"/>
                <a:gd name="connsiteY6" fmla="*/ 533760 h 653120"/>
                <a:gd name="connsiteX0" fmla="*/ 0 w 1520055"/>
                <a:gd name="connsiteY0" fmla="*/ 533760 h 653120"/>
                <a:gd name="connsiteX1" fmla="*/ 992311 w 1520055"/>
                <a:gd name="connsiteY1" fmla="*/ 207082 h 653120"/>
                <a:gd name="connsiteX2" fmla="*/ 814776 w 1520055"/>
                <a:gd name="connsiteY2" fmla="*/ 17271 h 653120"/>
                <a:gd name="connsiteX3" fmla="*/ 1520055 w 1520055"/>
                <a:gd name="connsiteY3" fmla="*/ 0 h 653120"/>
                <a:gd name="connsiteX4" fmla="*/ 1392316 w 1520055"/>
                <a:gd name="connsiteY4" fmla="*/ 653120 h 653120"/>
                <a:gd name="connsiteX5" fmla="*/ 1201364 w 1520055"/>
                <a:gd name="connsiteY5" fmla="*/ 456087 h 653120"/>
                <a:gd name="connsiteX6" fmla="*/ 0 w 1520055"/>
                <a:gd name="connsiteY6" fmla="*/ 533760 h 653120"/>
                <a:gd name="connsiteX0" fmla="*/ 0 w 1520055"/>
                <a:gd name="connsiteY0" fmla="*/ 533760 h 658632"/>
                <a:gd name="connsiteX1" fmla="*/ 992311 w 1520055"/>
                <a:gd name="connsiteY1" fmla="*/ 207082 h 658632"/>
                <a:gd name="connsiteX2" fmla="*/ 814776 w 1520055"/>
                <a:gd name="connsiteY2" fmla="*/ 17271 h 658632"/>
                <a:gd name="connsiteX3" fmla="*/ 1520055 w 1520055"/>
                <a:gd name="connsiteY3" fmla="*/ 0 h 658632"/>
                <a:gd name="connsiteX4" fmla="*/ 1392316 w 1520055"/>
                <a:gd name="connsiteY4" fmla="*/ 653120 h 658632"/>
                <a:gd name="connsiteX5" fmla="*/ 1201364 w 1520055"/>
                <a:gd name="connsiteY5" fmla="*/ 456087 h 658632"/>
                <a:gd name="connsiteX6" fmla="*/ 0 w 1520055"/>
                <a:gd name="connsiteY6" fmla="*/ 533760 h 658632"/>
                <a:gd name="connsiteX0" fmla="*/ 0 w 1520055"/>
                <a:gd name="connsiteY0" fmla="*/ 533760 h 658632"/>
                <a:gd name="connsiteX1" fmla="*/ 992311 w 1520055"/>
                <a:gd name="connsiteY1" fmla="*/ 207082 h 658632"/>
                <a:gd name="connsiteX2" fmla="*/ 814776 w 1520055"/>
                <a:gd name="connsiteY2" fmla="*/ 17271 h 658632"/>
                <a:gd name="connsiteX3" fmla="*/ 1520055 w 1520055"/>
                <a:gd name="connsiteY3" fmla="*/ 0 h 658632"/>
                <a:gd name="connsiteX4" fmla="*/ 1392316 w 1520055"/>
                <a:gd name="connsiteY4" fmla="*/ 653120 h 658632"/>
                <a:gd name="connsiteX5" fmla="*/ 1201364 w 1520055"/>
                <a:gd name="connsiteY5" fmla="*/ 456087 h 658632"/>
                <a:gd name="connsiteX6" fmla="*/ 0 w 1520055"/>
                <a:gd name="connsiteY6" fmla="*/ 533760 h 658632"/>
                <a:gd name="connsiteX0" fmla="*/ 0 w 1520055"/>
                <a:gd name="connsiteY0" fmla="*/ 533760 h 653120"/>
                <a:gd name="connsiteX1" fmla="*/ 992311 w 1520055"/>
                <a:gd name="connsiteY1" fmla="*/ 207082 h 653120"/>
                <a:gd name="connsiteX2" fmla="*/ 814776 w 1520055"/>
                <a:gd name="connsiteY2" fmla="*/ 17271 h 653120"/>
                <a:gd name="connsiteX3" fmla="*/ 1520055 w 1520055"/>
                <a:gd name="connsiteY3" fmla="*/ 0 h 653120"/>
                <a:gd name="connsiteX4" fmla="*/ 1392316 w 1520055"/>
                <a:gd name="connsiteY4" fmla="*/ 653120 h 653120"/>
                <a:gd name="connsiteX5" fmla="*/ 1201364 w 1520055"/>
                <a:gd name="connsiteY5" fmla="*/ 456087 h 653120"/>
                <a:gd name="connsiteX6" fmla="*/ 0 w 1520055"/>
                <a:gd name="connsiteY6" fmla="*/ 533760 h 653120"/>
                <a:gd name="connsiteX0" fmla="*/ 0 w 1520055"/>
                <a:gd name="connsiteY0" fmla="*/ 533760 h 653120"/>
                <a:gd name="connsiteX1" fmla="*/ 992311 w 1520055"/>
                <a:gd name="connsiteY1" fmla="*/ 207082 h 653120"/>
                <a:gd name="connsiteX2" fmla="*/ 814776 w 1520055"/>
                <a:gd name="connsiteY2" fmla="*/ 17271 h 653120"/>
                <a:gd name="connsiteX3" fmla="*/ 1520055 w 1520055"/>
                <a:gd name="connsiteY3" fmla="*/ 0 h 653120"/>
                <a:gd name="connsiteX4" fmla="*/ 1392316 w 1520055"/>
                <a:gd name="connsiteY4" fmla="*/ 653120 h 653120"/>
                <a:gd name="connsiteX5" fmla="*/ 1201364 w 1520055"/>
                <a:gd name="connsiteY5" fmla="*/ 456087 h 653120"/>
                <a:gd name="connsiteX6" fmla="*/ 0 w 1520055"/>
                <a:gd name="connsiteY6" fmla="*/ 533760 h 653120"/>
                <a:gd name="connsiteX0" fmla="*/ 0 w 1520055"/>
                <a:gd name="connsiteY0" fmla="*/ 533760 h 653120"/>
                <a:gd name="connsiteX1" fmla="*/ 992311 w 1520055"/>
                <a:gd name="connsiteY1" fmla="*/ 207082 h 653120"/>
                <a:gd name="connsiteX2" fmla="*/ 814776 w 1520055"/>
                <a:gd name="connsiteY2" fmla="*/ 17271 h 653120"/>
                <a:gd name="connsiteX3" fmla="*/ 1520055 w 1520055"/>
                <a:gd name="connsiteY3" fmla="*/ 0 h 653120"/>
                <a:gd name="connsiteX4" fmla="*/ 1392316 w 1520055"/>
                <a:gd name="connsiteY4" fmla="*/ 653120 h 653120"/>
                <a:gd name="connsiteX5" fmla="*/ 1201364 w 1520055"/>
                <a:gd name="connsiteY5" fmla="*/ 456087 h 653120"/>
                <a:gd name="connsiteX6" fmla="*/ 0 w 1520055"/>
                <a:gd name="connsiteY6" fmla="*/ 533760 h 653120"/>
                <a:gd name="connsiteX0" fmla="*/ 0 w 1269740"/>
                <a:gd name="connsiteY0" fmla="*/ 486855 h 653120"/>
                <a:gd name="connsiteX1" fmla="*/ 741996 w 1269740"/>
                <a:gd name="connsiteY1" fmla="*/ 207082 h 653120"/>
                <a:gd name="connsiteX2" fmla="*/ 564461 w 1269740"/>
                <a:gd name="connsiteY2" fmla="*/ 17271 h 653120"/>
                <a:gd name="connsiteX3" fmla="*/ 1269740 w 1269740"/>
                <a:gd name="connsiteY3" fmla="*/ 0 h 653120"/>
                <a:gd name="connsiteX4" fmla="*/ 1142001 w 1269740"/>
                <a:gd name="connsiteY4" fmla="*/ 653120 h 653120"/>
                <a:gd name="connsiteX5" fmla="*/ 951049 w 1269740"/>
                <a:gd name="connsiteY5" fmla="*/ 456087 h 653120"/>
                <a:gd name="connsiteX6" fmla="*/ 0 w 1269740"/>
                <a:gd name="connsiteY6" fmla="*/ 486855 h 653120"/>
                <a:gd name="connsiteX0" fmla="*/ 0 w 1269740"/>
                <a:gd name="connsiteY0" fmla="*/ 486855 h 653120"/>
                <a:gd name="connsiteX1" fmla="*/ 741996 w 1269740"/>
                <a:gd name="connsiteY1" fmla="*/ 207082 h 653120"/>
                <a:gd name="connsiteX2" fmla="*/ 564461 w 1269740"/>
                <a:gd name="connsiteY2" fmla="*/ 17271 h 653120"/>
                <a:gd name="connsiteX3" fmla="*/ 1269740 w 1269740"/>
                <a:gd name="connsiteY3" fmla="*/ 0 h 653120"/>
                <a:gd name="connsiteX4" fmla="*/ 1142001 w 1269740"/>
                <a:gd name="connsiteY4" fmla="*/ 653120 h 653120"/>
                <a:gd name="connsiteX5" fmla="*/ 951049 w 1269740"/>
                <a:gd name="connsiteY5" fmla="*/ 456087 h 653120"/>
                <a:gd name="connsiteX6" fmla="*/ 0 w 1269740"/>
                <a:gd name="connsiteY6" fmla="*/ 486855 h 653120"/>
                <a:gd name="connsiteX0" fmla="*/ 0 w 1269740"/>
                <a:gd name="connsiteY0" fmla="*/ 486855 h 653120"/>
                <a:gd name="connsiteX1" fmla="*/ 785340 w 1269740"/>
                <a:gd name="connsiteY1" fmla="*/ 239090 h 653120"/>
                <a:gd name="connsiteX2" fmla="*/ 564461 w 1269740"/>
                <a:gd name="connsiteY2" fmla="*/ 17271 h 653120"/>
                <a:gd name="connsiteX3" fmla="*/ 1269740 w 1269740"/>
                <a:gd name="connsiteY3" fmla="*/ 0 h 653120"/>
                <a:gd name="connsiteX4" fmla="*/ 1142001 w 1269740"/>
                <a:gd name="connsiteY4" fmla="*/ 653120 h 653120"/>
                <a:gd name="connsiteX5" fmla="*/ 951049 w 1269740"/>
                <a:gd name="connsiteY5" fmla="*/ 456087 h 653120"/>
                <a:gd name="connsiteX6" fmla="*/ 0 w 1269740"/>
                <a:gd name="connsiteY6" fmla="*/ 486855 h 653120"/>
                <a:gd name="connsiteX0" fmla="*/ 0 w 1269740"/>
                <a:gd name="connsiteY0" fmla="*/ 486855 h 653120"/>
                <a:gd name="connsiteX1" fmla="*/ 738902 w 1269740"/>
                <a:gd name="connsiteY1" fmla="*/ 196759 h 653120"/>
                <a:gd name="connsiteX2" fmla="*/ 564461 w 1269740"/>
                <a:gd name="connsiteY2" fmla="*/ 17271 h 653120"/>
                <a:gd name="connsiteX3" fmla="*/ 1269740 w 1269740"/>
                <a:gd name="connsiteY3" fmla="*/ 0 h 653120"/>
                <a:gd name="connsiteX4" fmla="*/ 1142001 w 1269740"/>
                <a:gd name="connsiteY4" fmla="*/ 653120 h 653120"/>
                <a:gd name="connsiteX5" fmla="*/ 951049 w 1269740"/>
                <a:gd name="connsiteY5" fmla="*/ 456087 h 653120"/>
                <a:gd name="connsiteX6" fmla="*/ 0 w 1269740"/>
                <a:gd name="connsiteY6" fmla="*/ 486855 h 653120"/>
                <a:gd name="connsiteX0" fmla="*/ 0 w 1492208"/>
                <a:gd name="connsiteY0" fmla="*/ 626663 h 792928"/>
                <a:gd name="connsiteX1" fmla="*/ 738902 w 1492208"/>
                <a:gd name="connsiteY1" fmla="*/ 336567 h 792928"/>
                <a:gd name="connsiteX2" fmla="*/ 564461 w 1492208"/>
                <a:gd name="connsiteY2" fmla="*/ 157079 h 792928"/>
                <a:gd name="connsiteX3" fmla="*/ 1492208 w 1492208"/>
                <a:gd name="connsiteY3" fmla="*/ 0 h 792928"/>
                <a:gd name="connsiteX4" fmla="*/ 1142001 w 1492208"/>
                <a:gd name="connsiteY4" fmla="*/ 792928 h 792928"/>
                <a:gd name="connsiteX5" fmla="*/ 951049 w 1492208"/>
                <a:gd name="connsiteY5" fmla="*/ 595895 h 792928"/>
                <a:gd name="connsiteX6" fmla="*/ 0 w 1492208"/>
                <a:gd name="connsiteY6" fmla="*/ 626663 h 792928"/>
                <a:gd name="connsiteX0" fmla="*/ 0 w 1453492"/>
                <a:gd name="connsiteY0" fmla="*/ 586933 h 753198"/>
                <a:gd name="connsiteX1" fmla="*/ 738902 w 1453492"/>
                <a:gd name="connsiteY1" fmla="*/ 296837 h 753198"/>
                <a:gd name="connsiteX2" fmla="*/ 564461 w 1453492"/>
                <a:gd name="connsiteY2" fmla="*/ 117349 h 753198"/>
                <a:gd name="connsiteX3" fmla="*/ 1453492 w 1453492"/>
                <a:gd name="connsiteY3" fmla="*/ 0 h 753198"/>
                <a:gd name="connsiteX4" fmla="*/ 1142001 w 1453492"/>
                <a:gd name="connsiteY4" fmla="*/ 753198 h 753198"/>
                <a:gd name="connsiteX5" fmla="*/ 951049 w 1453492"/>
                <a:gd name="connsiteY5" fmla="*/ 556165 h 753198"/>
                <a:gd name="connsiteX6" fmla="*/ 0 w 1453492"/>
                <a:gd name="connsiteY6" fmla="*/ 586933 h 753198"/>
                <a:gd name="connsiteX0" fmla="*/ 0 w 1453492"/>
                <a:gd name="connsiteY0" fmla="*/ 586933 h 711388"/>
                <a:gd name="connsiteX1" fmla="*/ 738902 w 1453492"/>
                <a:gd name="connsiteY1" fmla="*/ 296837 h 711388"/>
                <a:gd name="connsiteX2" fmla="*/ 564461 w 1453492"/>
                <a:gd name="connsiteY2" fmla="*/ 117349 h 711388"/>
                <a:gd name="connsiteX3" fmla="*/ 1453492 w 1453492"/>
                <a:gd name="connsiteY3" fmla="*/ 0 h 711388"/>
                <a:gd name="connsiteX4" fmla="*/ 1112594 w 1453492"/>
                <a:gd name="connsiteY4" fmla="*/ 711388 h 711388"/>
                <a:gd name="connsiteX5" fmla="*/ 951049 w 1453492"/>
                <a:gd name="connsiteY5" fmla="*/ 556165 h 711388"/>
                <a:gd name="connsiteX6" fmla="*/ 0 w 1453492"/>
                <a:gd name="connsiteY6" fmla="*/ 586933 h 711388"/>
                <a:gd name="connsiteX0" fmla="*/ 0 w 1453492"/>
                <a:gd name="connsiteY0" fmla="*/ 586933 h 711388"/>
                <a:gd name="connsiteX1" fmla="*/ 738902 w 1453492"/>
                <a:gd name="connsiteY1" fmla="*/ 296837 h 711388"/>
                <a:gd name="connsiteX2" fmla="*/ 638253 w 1453492"/>
                <a:gd name="connsiteY2" fmla="*/ 157105 h 711388"/>
                <a:gd name="connsiteX3" fmla="*/ 1453492 w 1453492"/>
                <a:gd name="connsiteY3" fmla="*/ 0 h 711388"/>
                <a:gd name="connsiteX4" fmla="*/ 1112594 w 1453492"/>
                <a:gd name="connsiteY4" fmla="*/ 711388 h 711388"/>
                <a:gd name="connsiteX5" fmla="*/ 951049 w 1453492"/>
                <a:gd name="connsiteY5" fmla="*/ 556165 h 711388"/>
                <a:gd name="connsiteX6" fmla="*/ 0 w 1453492"/>
                <a:gd name="connsiteY6" fmla="*/ 586933 h 711388"/>
                <a:gd name="connsiteX0" fmla="*/ 0 w 1453492"/>
                <a:gd name="connsiteY0" fmla="*/ 586933 h 711388"/>
                <a:gd name="connsiteX1" fmla="*/ 738902 w 1453492"/>
                <a:gd name="connsiteY1" fmla="*/ 296837 h 711388"/>
                <a:gd name="connsiteX2" fmla="*/ 577878 w 1453492"/>
                <a:gd name="connsiteY2" fmla="*/ 124577 h 711388"/>
                <a:gd name="connsiteX3" fmla="*/ 1453492 w 1453492"/>
                <a:gd name="connsiteY3" fmla="*/ 0 h 711388"/>
                <a:gd name="connsiteX4" fmla="*/ 1112594 w 1453492"/>
                <a:gd name="connsiteY4" fmla="*/ 711388 h 711388"/>
                <a:gd name="connsiteX5" fmla="*/ 951049 w 1453492"/>
                <a:gd name="connsiteY5" fmla="*/ 556165 h 711388"/>
                <a:gd name="connsiteX6" fmla="*/ 0 w 1453492"/>
                <a:gd name="connsiteY6" fmla="*/ 586933 h 711388"/>
                <a:gd name="connsiteX0" fmla="*/ 0 w 1352840"/>
                <a:gd name="connsiteY0" fmla="*/ 528639 h 653094"/>
                <a:gd name="connsiteX1" fmla="*/ 738902 w 1352840"/>
                <a:gd name="connsiteY1" fmla="*/ 238543 h 653094"/>
                <a:gd name="connsiteX2" fmla="*/ 577878 w 1352840"/>
                <a:gd name="connsiteY2" fmla="*/ 66283 h 653094"/>
                <a:gd name="connsiteX3" fmla="*/ 1352840 w 1352840"/>
                <a:gd name="connsiteY3" fmla="*/ 0 h 653094"/>
                <a:gd name="connsiteX4" fmla="*/ 1112594 w 1352840"/>
                <a:gd name="connsiteY4" fmla="*/ 653094 h 653094"/>
                <a:gd name="connsiteX5" fmla="*/ 951049 w 1352840"/>
                <a:gd name="connsiteY5" fmla="*/ 497871 h 653094"/>
                <a:gd name="connsiteX6" fmla="*/ 0 w 1352840"/>
                <a:gd name="connsiteY6" fmla="*/ 528639 h 653094"/>
                <a:gd name="connsiteX0" fmla="*/ 0 w 1352840"/>
                <a:gd name="connsiteY0" fmla="*/ 528639 h 653094"/>
                <a:gd name="connsiteX1" fmla="*/ 808558 w 1352840"/>
                <a:gd name="connsiteY1" fmla="*/ 302039 h 653094"/>
                <a:gd name="connsiteX2" fmla="*/ 577878 w 1352840"/>
                <a:gd name="connsiteY2" fmla="*/ 66283 h 653094"/>
                <a:gd name="connsiteX3" fmla="*/ 1352840 w 1352840"/>
                <a:gd name="connsiteY3" fmla="*/ 0 h 653094"/>
                <a:gd name="connsiteX4" fmla="*/ 1112594 w 1352840"/>
                <a:gd name="connsiteY4" fmla="*/ 653094 h 653094"/>
                <a:gd name="connsiteX5" fmla="*/ 951049 w 1352840"/>
                <a:gd name="connsiteY5" fmla="*/ 497871 h 653094"/>
                <a:gd name="connsiteX6" fmla="*/ 0 w 1352840"/>
                <a:gd name="connsiteY6" fmla="*/ 528639 h 653094"/>
                <a:gd name="connsiteX0" fmla="*/ 0 w 1352840"/>
                <a:gd name="connsiteY0" fmla="*/ 528639 h 653094"/>
                <a:gd name="connsiteX1" fmla="*/ 762120 w 1352840"/>
                <a:gd name="connsiteY1" fmla="*/ 259707 h 653094"/>
                <a:gd name="connsiteX2" fmla="*/ 577878 w 1352840"/>
                <a:gd name="connsiteY2" fmla="*/ 66283 h 653094"/>
                <a:gd name="connsiteX3" fmla="*/ 1352840 w 1352840"/>
                <a:gd name="connsiteY3" fmla="*/ 0 h 653094"/>
                <a:gd name="connsiteX4" fmla="*/ 1112594 w 1352840"/>
                <a:gd name="connsiteY4" fmla="*/ 653094 h 653094"/>
                <a:gd name="connsiteX5" fmla="*/ 951049 w 1352840"/>
                <a:gd name="connsiteY5" fmla="*/ 497871 h 653094"/>
                <a:gd name="connsiteX6" fmla="*/ 0 w 1352840"/>
                <a:gd name="connsiteY6" fmla="*/ 528639 h 653094"/>
                <a:gd name="connsiteX0" fmla="*/ 0 w 1352840"/>
                <a:gd name="connsiteY0" fmla="*/ 528639 h 653094"/>
                <a:gd name="connsiteX1" fmla="*/ 762120 w 1352840"/>
                <a:gd name="connsiteY1" fmla="*/ 259707 h 653094"/>
                <a:gd name="connsiteX2" fmla="*/ 577878 w 1352840"/>
                <a:gd name="connsiteY2" fmla="*/ 66283 h 653094"/>
                <a:gd name="connsiteX3" fmla="*/ 1352840 w 1352840"/>
                <a:gd name="connsiteY3" fmla="*/ 0 h 653094"/>
                <a:gd name="connsiteX4" fmla="*/ 1112594 w 1352840"/>
                <a:gd name="connsiteY4" fmla="*/ 653094 h 653094"/>
                <a:gd name="connsiteX5" fmla="*/ 951049 w 1352840"/>
                <a:gd name="connsiteY5" fmla="*/ 497871 h 653094"/>
                <a:gd name="connsiteX6" fmla="*/ 0 w 1352840"/>
                <a:gd name="connsiteY6" fmla="*/ 528639 h 653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2840" h="653094">
                  <a:moveTo>
                    <a:pt x="0" y="528639"/>
                  </a:moveTo>
                  <a:cubicBezTo>
                    <a:pt x="625123" y="382140"/>
                    <a:pt x="671168" y="330468"/>
                    <a:pt x="762120" y="259707"/>
                  </a:cubicBezTo>
                  <a:lnTo>
                    <a:pt x="577878" y="66283"/>
                  </a:lnTo>
                  <a:lnTo>
                    <a:pt x="1352840" y="0"/>
                  </a:lnTo>
                  <a:lnTo>
                    <a:pt x="1112594" y="653094"/>
                  </a:lnTo>
                  <a:lnTo>
                    <a:pt x="951049" y="497871"/>
                  </a:lnTo>
                  <a:cubicBezTo>
                    <a:pt x="954590" y="485173"/>
                    <a:pt x="742885" y="717910"/>
                    <a:pt x="0" y="528639"/>
                  </a:cubicBezTo>
                  <a:close/>
                </a:path>
              </a:pathLst>
            </a:custGeom>
            <a:solidFill>
              <a:srgbClr val="C00000"/>
            </a:solidFill>
            <a:ln w="285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01609264-6123-42BF-AB31-3834177C4574}"/>
              </a:ext>
            </a:extLst>
          </p:cNvPr>
          <p:cNvSpPr txBox="1"/>
          <p:nvPr/>
        </p:nvSpPr>
        <p:spPr>
          <a:xfrm>
            <a:off x="5613767" y="5683051"/>
            <a:ext cx="3272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Ratio of period with more than 50% cloud-cover (in 2015.01-2017.09).</a:t>
            </a: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D2B2C3D9-3783-48FB-BD8D-46C5C05F5D6C}"/>
              </a:ext>
            </a:extLst>
          </p:cNvPr>
          <p:cNvSpPr txBox="1"/>
          <p:nvPr/>
        </p:nvSpPr>
        <p:spPr>
          <a:xfrm>
            <a:off x="3591298" y="6247477"/>
            <a:ext cx="4044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Vast rainforests are covered by cloud!</a:t>
            </a:r>
            <a:endParaRPr kumimoji="1" lang="ja-JP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DB87EF2-01CA-3941-80E7-8FD43A721463}"/>
              </a:ext>
            </a:extLst>
          </p:cNvPr>
          <p:cNvSpPr txBox="1"/>
          <p:nvPr/>
        </p:nvSpPr>
        <p:spPr>
          <a:xfrm>
            <a:off x="8502806" y="1207713"/>
            <a:ext cx="640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JAXA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98703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F2267EC9-83E9-D54A-81F1-BA5AD8EEB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99369"/>
            <a:ext cx="7886700" cy="737990"/>
          </a:xfrm>
        </p:spPr>
        <p:txBody>
          <a:bodyPr>
            <a:noAutofit/>
          </a:bodyPr>
          <a:lstStyle/>
          <a:p>
            <a:r>
              <a:rPr lang="en-US" altLang="ja-JP" sz="3200" dirty="0"/>
              <a:t>Example: Democratic Republic of Congo</a:t>
            </a:r>
            <a:endParaRPr kumimoji="1" lang="ja-JP" altLang="en-US" sz="3200" dirty="0"/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A11F1EBB-06CC-664F-951D-A603258E8081}"/>
              </a:ext>
            </a:extLst>
          </p:cNvPr>
          <p:cNvGrpSpPr/>
          <p:nvPr/>
        </p:nvGrpSpPr>
        <p:grpSpPr>
          <a:xfrm>
            <a:off x="295164" y="1905181"/>
            <a:ext cx="1963636" cy="4027945"/>
            <a:chOff x="196982" y="1838915"/>
            <a:chExt cx="2160000" cy="4430741"/>
          </a:xfrm>
        </p:grpSpPr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6982" y="1838915"/>
              <a:ext cx="2160000" cy="1866277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図 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6982" y="4403379"/>
              <a:ext cx="2160000" cy="1866277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8" name="テキスト ボックス 17"/>
          <p:cNvSpPr txBox="1"/>
          <p:nvPr/>
        </p:nvSpPr>
        <p:spPr>
          <a:xfrm>
            <a:off x="739014" y="3604329"/>
            <a:ext cx="107593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350" b="1" dirty="0"/>
              <a:t>Jul. 24, 2015</a:t>
            </a:r>
            <a:endParaRPr lang="ja-JP" altLang="en-US" sz="1350" b="1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723786" y="5923886"/>
            <a:ext cx="110639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350" b="1" dirty="0"/>
              <a:t>Jul. 27, 2015</a:t>
            </a:r>
            <a:endParaRPr lang="ja-JP" altLang="en-US" sz="1350" b="1" dirty="0"/>
          </a:p>
        </p:txBody>
      </p:sp>
      <p:grpSp>
        <p:nvGrpSpPr>
          <p:cNvPr id="49" name="グループ化 48"/>
          <p:cNvGrpSpPr/>
          <p:nvPr/>
        </p:nvGrpSpPr>
        <p:grpSpPr>
          <a:xfrm>
            <a:off x="1940284" y="1906357"/>
            <a:ext cx="2497575" cy="4285647"/>
            <a:chOff x="1815405" y="1826649"/>
            <a:chExt cx="2747332" cy="4714213"/>
          </a:xfrm>
        </p:grpSpPr>
        <p:sp>
          <p:nvSpPr>
            <p:cNvPr id="27" name="右矢印 26"/>
            <p:cNvSpPr/>
            <p:nvPr/>
          </p:nvSpPr>
          <p:spPr>
            <a:xfrm>
              <a:off x="2229790" y="3802072"/>
              <a:ext cx="300138" cy="237066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1815405" y="3918299"/>
              <a:ext cx="112538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42 days</a:t>
              </a:r>
              <a:endParaRPr kumimoji="1" lang="en-US" altLang="ja-JP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30" name="図 29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2737" y="1826649"/>
              <a:ext cx="2160000" cy="1866277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1" name="図 30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2737" y="4403379"/>
              <a:ext cx="2160000" cy="1866276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2" name="テキスト ボックス 31"/>
            <p:cNvSpPr txBox="1"/>
            <p:nvPr/>
          </p:nvSpPr>
          <p:spPr>
            <a:xfrm>
              <a:off x="2955188" y="3668091"/>
              <a:ext cx="1055097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350" b="1" dirty="0"/>
                <a:t>Sep. 4, 2015</a:t>
              </a:r>
              <a:endParaRPr lang="ja-JP" altLang="en-US" sz="1350" b="1" dirty="0"/>
            </a:p>
          </p:txBody>
        </p:sp>
        <p:sp>
          <p:nvSpPr>
            <p:cNvPr id="33" name="テキスト ボックス 32"/>
            <p:cNvSpPr txBox="1"/>
            <p:nvPr/>
          </p:nvSpPr>
          <p:spPr>
            <a:xfrm>
              <a:off x="2902290" y="6240780"/>
              <a:ext cx="1160895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350" b="1" dirty="0"/>
                <a:t>Aug. 28, 2015</a:t>
              </a:r>
              <a:endParaRPr lang="ja-JP" altLang="en-US" sz="1350" b="1" dirty="0"/>
            </a:p>
          </p:txBody>
        </p:sp>
      </p:grpSp>
      <p:sp>
        <p:nvSpPr>
          <p:cNvPr id="42" name="テキスト ボックス 41"/>
          <p:cNvSpPr txBox="1"/>
          <p:nvPr/>
        </p:nvSpPr>
        <p:spPr>
          <a:xfrm>
            <a:off x="52629" y="1607739"/>
            <a:ext cx="1217000" cy="3560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ja-JP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PALSAR-2</a:t>
            </a:r>
            <a:endParaRPr kumimoji="1" lang="ja-JP" altLang="en-US" sz="1200" b="1" dirty="0">
              <a:latin typeface="Tahoma" panose="020B0604030504040204" pitchFamily="34" charset="0"/>
              <a:ea typeface="メイリオ" pitchFamily="50" charset="-128"/>
              <a:cs typeface="Tahoma" panose="020B0604030504040204" pitchFamily="34" charset="0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37540" y="3947043"/>
            <a:ext cx="1372492" cy="3560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ja-JP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LANDSAT-8</a:t>
            </a:r>
            <a:endParaRPr kumimoji="1" lang="ja-JP" altLang="en-US" sz="1200" b="1" dirty="0">
              <a:latin typeface="Tahoma" panose="020B0604030504040204" pitchFamily="34" charset="0"/>
              <a:ea typeface="メイリオ" pitchFamily="50" charset="-128"/>
              <a:cs typeface="Tahoma" panose="020B0604030504040204" pitchFamily="34" charset="0"/>
            </a:endParaRPr>
          </a:p>
        </p:txBody>
      </p:sp>
      <p:grpSp>
        <p:nvGrpSpPr>
          <p:cNvPr id="50" name="グループ化 49"/>
          <p:cNvGrpSpPr/>
          <p:nvPr/>
        </p:nvGrpSpPr>
        <p:grpSpPr>
          <a:xfrm>
            <a:off x="4133210" y="1917508"/>
            <a:ext cx="2509793" cy="4274496"/>
            <a:chOff x="4007720" y="1838915"/>
            <a:chExt cx="2760772" cy="4701947"/>
          </a:xfrm>
        </p:grpSpPr>
        <p:pic>
          <p:nvPicPr>
            <p:cNvPr id="4" name="図 3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08492" y="1838915"/>
              <a:ext cx="2160000" cy="1866277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08492" y="4403379"/>
              <a:ext cx="2160000" cy="1866276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テキスト ボックス 5"/>
            <p:cNvSpPr txBox="1"/>
            <p:nvPr/>
          </p:nvSpPr>
          <p:spPr>
            <a:xfrm>
              <a:off x="5123273" y="3680358"/>
              <a:ext cx="1130438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350" b="1" dirty="0"/>
                <a:t>Oct. 16, 2015</a:t>
              </a:r>
              <a:endParaRPr lang="ja-JP" altLang="en-US" sz="1350" b="1" dirty="0"/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5123273" y="6240780"/>
              <a:ext cx="1130438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350" b="1" dirty="0"/>
                <a:t>Oct. 15, 2015</a:t>
              </a:r>
              <a:endParaRPr lang="ja-JP" altLang="en-US" sz="1350" b="1" dirty="0"/>
            </a:p>
          </p:txBody>
        </p:sp>
        <p:sp>
          <p:nvSpPr>
            <p:cNvPr id="44" name="右矢印 43"/>
            <p:cNvSpPr/>
            <p:nvPr/>
          </p:nvSpPr>
          <p:spPr>
            <a:xfrm>
              <a:off x="4435546" y="3777538"/>
              <a:ext cx="300138" cy="237066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" name="テキスト ボックス 44"/>
            <p:cNvSpPr txBox="1"/>
            <p:nvPr/>
          </p:nvSpPr>
          <p:spPr>
            <a:xfrm>
              <a:off x="4007720" y="3906032"/>
              <a:ext cx="112538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42 days</a:t>
              </a:r>
              <a:endParaRPr kumimoji="1" lang="en-US" altLang="ja-JP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3" name="グループ化 52"/>
          <p:cNvGrpSpPr/>
          <p:nvPr/>
        </p:nvGrpSpPr>
        <p:grpSpPr>
          <a:xfrm>
            <a:off x="6353201" y="1939810"/>
            <a:ext cx="2495973" cy="4252194"/>
            <a:chOff x="6228675" y="1863447"/>
            <a:chExt cx="2745571" cy="4677415"/>
          </a:xfrm>
        </p:grpSpPr>
        <p:pic>
          <p:nvPicPr>
            <p:cNvPr id="38" name="図 37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4246" y="1863447"/>
              <a:ext cx="2160000" cy="1866277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9" name="図 38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4246" y="4403379"/>
              <a:ext cx="2160000" cy="1866276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0" name="テキスト ボックス 39"/>
            <p:cNvSpPr txBox="1"/>
            <p:nvPr/>
          </p:nvSpPr>
          <p:spPr>
            <a:xfrm>
              <a:off x="7379522" y="6240780"/>
              <a:ext cx="1029449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350" b="1" dirty="0"/>
                <a:t>Jan. 3, 2016</a:t>
              </a:r>
              <a:endParaRPr lang="ja-JP" altLang="en-US" sz="1350" b="1" dirty="0"/>
            </a:p>
          </p:txBody>
        </p:sp>
        <p:sp>
          <p:nvSpPr>
            <p:cNvPr id="41" name="テキスト ボックス 40"/>
            <p:cNvSpPr txBox="1"/>
            <p:nvPr/>
          </p:nvSpPr>
          <p:spPr>
            <a:xfrm>
              <a:off x="7379522" y="3704891"/>
              <a:ext cx="1029448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350" b="1" dirty="0"/>
                <a:t>Jan. 8, 2016</a:t>
              </a:r>
              <a:endParaRPr lang="ja-JP" altLang="en-US" sz="1350" b="1" dirty="0"/>
            </a:p>
          </p:txBody>
        </p:sp>
        <p:sp>
          <p:nvSpPr>
            <p:cNvPr id="46" name="右矢印 45"/>
            <p:cNvSpPr/>
            <p:nvPr/>
          </p:nvSpPr>
          <p:spPr>
            <a:xfrm>
              <a:off x="6641301" y="3777539"/>
              <a:ext cx="300138" cy="237066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テキスト ボックス 46"/>
            <p:cNvSpPr txBox="1"/>
            <p:nvPr/>
          </p:nvSpPr>
          <p:spPr>
            <a:xfrm>
              <a:off x="6228675" y="3893700"/>
              <a:ext cx="112538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42 days</a:t>
              </a:r>
              <a:endParaRPr kumimoji="1" lang="en-US" altLang="ja-JP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0461D0E3-C3D7-7640-89A7-36E4C9F39163}"/>
              </a:ext>
            </a:extLst>
          </p:cNvPr>
          <p:cNvSpPr txBox="1"/>
          <p:nvPr/>
        </p:nvSpPr>
        <p:spPr>
          <a:xfrm>
            <a:off x="8502806" y="1207713"/>
            <a:ext cx="640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JAXA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8982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633CB5-84E1-3B4C-91AB-9A07BF837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System Development</a:t>
            </a:r>
            <a:endParaRPr kumimoji="1" lang="ja-JP" altLang="en-US" dirty="0"/>
          </a:p>
        </p:txBody>
      </p:sp>
      <p:pic>
        <p:nvPicPr>
          <p:cNvPr id="10" name="コンテンツ プレースホルダー 9">
            <a:extLst>
              <a:ext uri="{FF2B5EF4-FFF2-40B4-BE49-F238E27FC236}">
                <a16:creationId xmlns:a16="http://schemas.microsoft.com/office/drawing/2014/main" id="{567B73E9-141C-AC40-A87C-34A3344215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721900" y="3589308"/>
            <a:ext cx="4376186" cy="2776768"/>
          </a:xfrm>
          <a:prstGeom prst="rect">
            <a:avLst/>
          </a:prstGeom>
        </p:spPr>
      </p:pic>
      <p:pic>
        <p:nvPicPr>
          <p:cNvPr id="4" name="マイムービー">
            <a:hlinkClick r:id="" action="ppaction://media"/>
            <a:extLst>
              <a:ext uri="{FF2B5EF4-FFF2-40B4-BE49-F238E27FC236}">
                <a16:creationId xmlns:a16="http://schemas.microsoft.com/office/drawing/2014/main" id="{5DF387F4-9B93-8141-92D6-2FD89D871D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3802" y="1836556"/>
            <a:ext cx="3387082" cy="1905418"/>
          </a:xfrm>
          <a:prstGeom prst="rect">
            <a:avLst/>
          </a:prstGeom>
        </p:spPr>
      </p:pic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BEB2CF63-B52F-854A-B605-A634150AB072}"/>
              </a:ext>
            </a:extLst>
          </p:cNvPr>
          <p:cNvSpPr txBox="1">
            <a:spLocks/>
          </p:cNvSpPr>
          <p:nvPr/>
        </p:nvSpPr>
        <p:spPr>
          <a:xfrm>
            <a:off x="628650" y="2078849"/>
            <a:ext cx="7886700" cy="4287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/>
              <a:t>Satellite</a:t>
            </a:r>
          </a:p>
          <a:p>
            <a:pPr lvl="1"/>
            <a:r>
              <a:rPr lang="en-US" altLang="ja-JP" dirty="0"/>
              <a:t>ALOS-2</a:t>
            </a:r>
          </a:p>
          <a:p>
            <a:pPr lvl="1"/>
            <a:r>
              <a:rPr lang="en-US" altLang="ja-JP" dirty="0"/>
              <a:t>L-band PALSAR-2</a:t>
            </a:r>
          </a:p>
          <a:p>
            <a:pPr lvl="1"/>
            <a:r>
              <a:rPr lang="en-US" altLang="ja-JP" dirty="0"/>
              <a:t>50m resolution</a:t>
            </a:r>
          </a:p>
          <a:p>
            <a:r>
              <a:rPr lang="en-US" altLang="ja-JP" dirty="0"/>
              <a:t>JJ-FAST</a:t>
            </a:r>
          </a:p>
          <a:p>
            <a:pPr lvl="1"/>
            <a:r>
              <a:rPr lang="en-US" altLang="ja-JP" dirty="0"/>
              <a:t>From Nov. 2016</a:t>
            </a:r>
          </a:p>
          <a:p>
            <a:pPr lvl="1"/>
            <a:r>
              <a:rPr lang="en-US" altLang="ja-JP" dirty="0"/>
              <a:t>For 77 countries</a:t>
            </a:r>
          </a:p>
          <a:p>
            <a:pPr lvl="1"/>
            <a:r>
              <a:rPr lang="en-US" altLang="ja-JP" dirty="0"/>
              <a:t>Every 1.5 month</a:t>
            </a:r>
          </a:p>
          <a:p>
            <a:pPr lvl="1"/>
            <a:r>
              <a:rPr lang="en-US" altLang="ja-JP" dirty="0"/>
              <a:t>More than 5 ha</a:t>
            </a:r>
          </a:p>
          <a:p>
            <a:pPr lvl="1"/>
            <a:r>
              <a:rPr lang="en-US" altLang="ja-JP" dirty="0"/>
              <a:t>Low speed internet</a:t>
            </a:r>
          </a:p>
        </p:txBody>
      </p:sp>
    </p:spTree>
    <p:extLst>
      <p:ext uri="{BB962C8B-B14F-4D97-AF65-F5344CB8AC3E}">
        <p14:creationId xmlns:p14="http://schemas.microsoft.com/office/powerpoint/2010/main" val="161234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379482B2-0572-3547-94BC-5D677B8FF8C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2559521"/>
            <a:ext cx="4510509" cy="2439047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D2633CB5-84E1-3B4C-91AB-9A07BF837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Web-Site of JJ-FAST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2EF981B-CEC7-854C-9238-C6AEA6FD3C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16684"/>
            <a:ext cx="4712784" cy="5359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u="sng" dirty="0">
                <a:solidFill>
                  <a:schemeClr val="accent4"/>
                </a:solidFill>
              </a:rPr>
              <a:t>http://</a:t>
            </a:r>
            <a:r>
              <a:rPr lang="en-US" altLang="ja-JP" u="sng" dirty="0" err="1">
                <a:solidFill>
                  <a:schemeClr val="accent4"/>
                </a:solidFill>
              </a:rPr>
              <a:t>www.eorc.jaxa.jp</a:t>
            </a:r>
            <a:r>
              <a:rPr lang="en-US" altLang="ja-JP" u="sng" dirty="0">
                <a:solidFill>
                  <a:schemeClr val="accent4"/>
                </a:solidFill>
              </a:rPr>
              <a:t>/</a:t>
            </a:r>
            <a:r>
              <a:rPr lang="en-US" altLang="ja-JP" u="sng" dirty="0" err="1">
                <a:solidFill>
                  <a:schemeClr val="accent4"/>
                </a:solidFill>
              </a:rPr>
              <a:t>jjfast</a:t>
            </a:r>
            <a:r>
              <a:rPr lang="en-US" altLang="ja-JP" u="sng" dirty="0">
                <a:solidFill>
                  <a:schemeClr val="accent4"/>
                </a:solidFill>
              </a:rPr>
              <a:t>/</a:t>
            </a:r>
            <a:endParaRPr kumimoji="1" lang="ja-JP" altLang="en-US" u="sng" dirty="0">
              <a:solidFill>
                <a:schemeClr val="accent4"/>
              </a:solidFill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AACC6749-0E89-B34E-8594-05ED1474F1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0108" y="2454674"/>
            <a:ext cx="3690260" cy="230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2831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D3DF0FB4-07C2-DC4E-AB88-E55AD95777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By JAXA team</a:t>
            </a:r>
            <a:endParaRPr kumimoji="1" lang="ja-JP" altLang="en-US" dirty="0"/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2CCA4429-D7B1-C14F-AAE6-C24A7AB81D6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ja-JP" dirty="0"/>
              <a:t>Verification at</a:t>
            </a:r>
            <a:endParaRPr kumimoji="1" lang="en-US" altLang="ja-JP" dirty="0"/>
          </a:p>
          <a:p>
            <a:pPr lvl="1"/>
            <a:r>
              <a:rPr lang="en-US" altLang="ja-JP" dirty="0"/>
              <a:t>Brazil</a:t>
            </a:r>
          </a:p>
          <a:p>
            <a:pPr lvl="1"/>
            <a:r>
              <a:rPr kumimoji="1" lang="en-US" altLang="ja-JP" dirty="0"/>
              <a:t>Botswana</a:t>
            </a:r>
          </a:p>
          <a:p>
            <a:pPr lvl="1"/>
            <a:r>
              <a:rPr kumimoji="1" lang="en-US" altLang="ja-JP" dirty="0"/>
              <a:t>Gabon</a:t>
            </a:r>
          </a:p>
          <a:p>
            <a:pPr lvl="1"/>
            <a:r>
              <a:rPr lang="en-US" altLang="ja-JP" dirty="0"/>
              <a:t>Indonesia</a:t>
            </a:r>
          </a:p>
          <a:p>
            <a:pPr lvl="1"/>
            <a:r>
              <a:rPr lang="en-US" altLang="ja-JP" dirty="0"/>
              <a:t>Peru</a:t>
            </a:r>
            <a:endParaRPr kumimoji="1" lang="ja-JP" altLang="en-US" dirty="0"/>
          </a:p>
        </p:txBody>
      </p:sp>
      <p:sp>
        <p:nvSpPr>
          <p:cNvPr id="6" name="テキスト プレースホルダー 5">
            <a:extLst>
              <a:ext uri="{FF2B5EF4-FFF2-40B4-BE49-F238E27FC236}">
                <a16:creationId xmlns:a16="http://schemas.microsoft.com/office/drawing/2014/main" id="{E8CC15D3-A444-8E4E-839E-8A7D870733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945703"/>
            <a:ext cx="4223905" cy="559372"/>
          </a:xfrm>
        </p:spPr>
        <p:txBody>
          <a:bodyPr>
            <a:normAutofit fontScale="85000" lnSpcReduction="10000"/>
          </a:bodyPr>
          <a:lstStyle/>
          <a:p>
            <a:r>
              <a:rPr kumimoji="1" lang="en-US" altLang="ja-JP" dirty="0"/>
              <a:t>By JICA Technical Cooperation Project</a:t>
            </a:r>
            <a:endParaRPr kumimoji="1" lang="ja-JP" altLang="en-US" dirty="0"/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6C467713-33FF-1F4C-B1E6-9A04962CEC7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kumimoji="1" lang="en-US" altLang="ja-JP" dirty="0"/>
              <a:t>Feedback system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749FE1FF-7F95-D247-ACD6-3DA952275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Verification Survey &amp; Feedback</a:t>
            </a:r>
            <a:endParaRPr kumimoji="1" lang="ja-JP" altLang="en-US" dirty="0"/>
          </a:p>
        </p:txBody>
      </p:sp>
      <p:graphicFrame>
        <p:nvGraphicFramePr>
          <p:cNvPr id="8" name="図表 7">
            <a:extLst>
              <a:ext uri="{FF2B5EF4-FFF2-40B4-BE49-F238E27FC236}">
                <a16:creationId xmlns:a16="http://schemas.microsoft.com/office/drawing/2014/main" id="{521FC1CD-419D-4241-B4FE-F46D8F8A4D71}"/>
              </a:ext>
            </a:extLst>
          </p:cNvPr>
          <p:cNvGraphicFramePr/>
          <p:nvPr>
            <p:extLst/>
          </p:nvPr>
        </p:nvGraphicFramePr>
        <p:xfrm>
          <a:off x="3505200" y="2964873"/>
          <a:ext cx="5010150" cy="34198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図 8">
            <a:extLst>
              <a:ext uri="{FF2B5EF4-FFF2-40B4-BE49-F238E27FC236}">
                <a16:creationId xmlns:a16="http://schemas.microsoft.com/office/drawing/2014/main" id="{E0A2F3C8-3063-0246-8E60-4FBC58FAF96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9855" y="5284407"/>
            <a:ext cx="1363876" cy="528348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D357EEAB-AAC0-9244-BDEC-03454E767FD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1237" y="4451115"/>
            <a:ext cx="744091" cy="542611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C6A575F3-0436-D24C-99E0-A1BF992E9ED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5248" y="4835237"/>
            <a:ext cx="792236" cy="476880"/>
          </a:xfrm>
          <a:prstGeom prst="rect">
            <a:avLst/>
          </a:prstGeom>
        </p:spPr>
      </p:pic>
      <p:sp>
        <p:nvSpPr>
          <p:cNvPr id="12" name="上カーブ矢印 11">
            <a:extLst>
              <a:ext uri="{FF2B5EF4-FFF2-40B4-BE49-F238E27FC236}">
                <a16:creationId xmlns:a16="http://schemas.microsoft.com/office/drawing/2014/main" id="{77AC6D54-594F-6E42-AE11-2FE92E160D19}"/>
              </a:ext>
            </a:extLst>
          </p:cNvPr>
          <p:cNvSpPr/>
          <p:nvPr/>
        </p:nvSpPr>
        <p:spPr>
          <a:xfrm rot="14037341">
            <a:off x="7069312" y="3476631"/>
            <a:ext cx="1448596" cy="678873"/>
          </a:xfrm>
          <a:prstGeom prst="curvedUp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5310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C6E154C0-D3E3-A945-AFB4-0B9B4B39FC2F}"/>
              </a:ext>
            </a:extLst>
          </p:cNvPr>
          <p:cNvSpPr/>
          <p:nvPr/>
        </p:nvSpPr>
        <p:spPr>
          <a:xfrm>
            <a:off x="7202780" y="2324666"/>
            <a:ext cx="1531333" cy="60826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A96C55E2-E36A-6843-98DD-934E389DA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Collaboration with optical satellite </a:t>
            </a:r>
            <a:endParaRPr kumimoji="1" lang="ja-JP" altLang="en-US" dirty="0"/>
          </a:p>
        </p:txBody>
      </p:sp>
      <p:pic>
        <p:nvPicPr>
          <p:cNvPr id="5" name="Picture 2" descr="C:\Users\30423\Desktop\logo[1].png">
            <a:extLst>
              <a:ext uri="{FF2B5EF4-FFF2-40B4-BE49-F238E27FC236}">
                <a16:creationId xmlns:a16="http://schemas.microsoft.com/office/drawing/2014/main" id="{1FD8162C-FC9E-1748-867C-777C06F2A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9928" y="1953611"/>
            <a:ext cx="711669" cy="71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30423\Desktop\LOGO-MINAM-2018[1].jpg">
            <a:extLst>
              <a:ext uri="{FF2B5EF4-FFF2-40B4-BE49-F238E27FC236}">
                <a16:creationId xmlns:a16="http://schemas.microsoft.com/office/drawing/2014/main" id="{111BB801-CA34-F448-8107-5D12BA3EBD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25732" y="2157305"/>
            <a:ext cx="1848750" cy="51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30423\Desktop\logo_new[1].png">
            <a:extLst>
              <a:ext uri="{FF2B5EF4-FFF2-40B4-BE49-F238E27FC236}">
                <a16:creationId xmlns:a16="http://schemas.microsoft.com/office/drawing/2014/main" id="{36CA7DD3-78A9-E24C-92A6-368D0F738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6893" y="2667781"/>
            <a:ext cx="1998269" cy="67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PNG_PROBOSQUE 3">
            <a:extLst>
              <a:ext uri="{FF2B5EF4-FFF2-40B4-BE49-F238E27FC236}">
                <a16:creationId xmlns:a16="http://schemas.microsoft.com/office/drawing/2014/main" id="{482B341A-2DC9-4342-ABB1-FB351982B1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22667" y="2362860"/>
            <a:ext cx="1457403" cy="520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03121126-098F-DE44-A709-3D7E54BB68A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3250" y="2688628"/>
            <a:ext cx="1700018" cy="65856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BCCCDA33-BDC2-5740-9B2A-2A63196DAF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7860" y="2052806"/>
            <a:ext cx="665887" cy="485582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836E0EB4-8725-A74F-9D61-95E96CE0703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3259" y="2204904"/>
            <a:ext cx="718785" cy="432666"/>
          </a:xfrm>
          <a:prstGeom prst="rect">
            <a:avLst/>
          </a:prstGeom>
        </p:spPr>
      </p:pic>
      <p:pic>
        <p:nvPicPr>
          <p:cNvPr id="12" name="Picture 5" descr="C:\Users\30423\Desktop\LOGO-SERFOR-MINAGRI-WEB-04[1].jpg">
            <a:extLst>
              <a:ext uri="{FF2B5EF4-FFF2-40B4-BE49-F238E27FC236}">
                <a16:creationId xmlns:a16="http://schemas.microsoft.com/office/drawing/2014/main" id="{8B7E6A72-7B92-0143-8EBD-8F936B1FB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8184" y="5346703"/>
            <a:ext cx="4275019" cy="470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87D88C5-CD14-154C-88FC-AF41B95150DB}"/>
              </a:ext>
            </a:extLst>
          </p:cNvPr>
          <p:cNvSpPr txBox="1"/>
          <p:nvPr/>
        </p:nvSpPr>
        <p:spPr>
          <a:xfrm>
            <a:off x="2461003" y="5895557"/>
            <a:ext cx="51958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1" lang="en-US" altLang="ja-JP" sz="2000" dirty="0"/>
              <a:t>Early Warning System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sz="2000" dirty="0"/>
              <a:t>Control and Surveillance System</a:t>
            </a:r>
            <a:endParaRPr kumimoji="1" lang="ja-JP" altLang="en-US" sz="2000" dirty="0"/>
          </a:p>
        </p:txBody>
      </p:sp>
      <p:sp>
        <p:nvSpPr>
          <p:cNvPr id="14" name="加算記号 13">
            <a:extLst>
              <a:ext uri="{FF2B5EF4-FFF2-40B4-BE49-F238E27FC236}">
                <a16:creationId xmlns:a16="http://schemas.microsoft.com/office/drawing/2014/main" id="{FFFA82D4-E950-B64D-AA3B-25519E836F7F}"/>
              </a:ext>
            </a:extLst>
          </p:cNvPr>
          <p:cNvSpPr/>
          <p:nvPr/>
        </p:nvSpPr>
        <p:spPr>
          <a:xfrm>
            <a:off x="4205985" y="2744738"/>
            <a:ext cx="699421" cy="699421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下矢印 14">
            <a:extLst>
              <a:ext uri="{FF2B5EF4-FFF2-40B4-BE49-F238E27FC236}">
                <a16:creationId xmlns:a16="http://schemas.microsoft.com/office/drawing/2014/main" id="{587CD942-8288-A04E-A8C3-262C67701C57}"/>
              </a:ext>
            </a:extLst>
          </p:cNvPr>
          <p:cNvSpPr/>
          <p:nvPr/>
        </p:nvSpPr>
        <p:spPr>
          <a:xfrm>
            <a:off x="4225669" y="4658147"/>
            <a:ext cx="660047" cy="7533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8C2EE5A2-7AB6-EC46-A73F-5A25F5516EC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167" y="2540502"/>
            <a:ext cx="784863" cy="784863"/>
          </a:xfrm>
          <a:prstGeom prst="rect">
            <a:avLst/>
          </a:prstGeom>
        </p:spPr>
      </p:pic>
      <p:sp>
        <p:nvSpPr>
          <p:cNvPr id="20" name="右矢印 19">
            <a:extLst>
              <a:ext uri="{FF2B5EF4-FFF2-40B4-BE49-F238E27FC236}">
                <a16:creationId xmlns:a16="http://schemas.microsoft.com/office/drawing/2014/main" id="{7EC949C9-4457-7149-ABFF-4F89AD84CCED}"/>
              </a:ext>
            </a:extLst>
          </p:cNvPr>
          <p:cNvSpPr/>
          <p:nvPr/>
        </p:nvSpPr>
        <p:spPr>
          <a:xfrm>
            <a:off x="1232268" y="2932934"/>
            <a:ext cx="516149" cy="2909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id="{CA3697E8-2DE1-5E4E-85B2-B7A01B481C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1903930"/>
              </p:ext>
            </p:extLst>
          </p:nvPr>
        </p:nvGraphicFramePr>
        <p:xfrm>
          <a:off x="3045925" y="3497433"/>
          <a:ext cx="3052149" cy="110744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1408544">
                  <a:extLst>
                    <a:ext uri="{9D8B030D-6E8A-4147-A177-3AD203B41FA5}">
                      <a16:colId xmlns:a16="http://schemas.microsoft.com/office/drawing/2014/main" val="3714220166"/>
                    </a:ext>
                  </a:extLst>
                </a:gridCol>
                <a:gridCol w="856526">
                  <a:extLst>
                    <a:ext uri="{9D8B030D-6E8A-4147-A177-3AD203B41FA5}">
                      <a16:colId xmlns:a16="http://schemas.microsoft.com/office/drawing/2014/main" val="178671939"/>
                    </a:ext>
                  </a:extLst>
                </a:gridCol>
                <a:gridCol w="787079">
                  <a:extLst>
                    <a:ext uri="{9D8B030D-6E8A-4147-A177-3AD203B41FA5}">
                      <a16:colId xmlns:a16="http://schemas.microsoft.com/office/drawing/2014/main" val="309571231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Optical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Radar</a:t>
                      </a:r>
                      <a:endParaRPr kumimoji="1" lang="ja-JP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038582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Resolution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✗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3373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Cloud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✗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506385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12679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4516</TotalTime>
  <Words>607</Words>
  <Application>Microsoft Macintosh PowerPoint</Application>
  <PresentationFormat>画面に合わせる (4:3)</PresentationFormat>
  <Paragraphs>170</Paragraphs>
  <Slides>17</Slides>
  <Notes>2</Notes>
  <HiddenSlides>4</HiddenSlides>
  <MMClips>1</MMClips>
  <ScaleCrop>false</ScaleCrop>
  <HeadingPairs>
    <vt:vector size="6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17</vt:i4>
      </vt:variant>
    </vt:vector>
  </HeadingPairs>
  <TitlesOfParts>
    <vt:vector size="29" baseType="lpstr">
      <vt:lpstr>ＭＳ Ｐゴシック</vt:lpstr>
      <vt:lpstr>Osaka Regular-Mono</vt:lpstr>
      <vt:lpstr>メイリオ</vt:lpstr>
      <vt:lpstr>游ゴシック</vt:lpstr>
      <vt:lpstr>游ゴシック Light</vt:lpstr>
      <vt:lpstr>Arial</vt:lpstr>
      <vt:lpstr>Calibri</vt:lpstr>
      <vt:lpstr>Calibri Light</vt:lpstr>
      <vt:lpstr>Tahoma</vt:lpstr>
      <vt:lpstr>Times New Roman</vt:lpstr>
      <vt:lpstr>Wingdings</vt:lpstr>
      <vt:lpstr>Office テーマ</vt:lpstr>
      <vt:lpstr>PowerPoint プレゼンテーション</vt:lpstr>
      <vt:lpstr>Satellite sensor (L-band SAR)</vt:lpstr>
      <vt:lpstr>Deforestation detection</vt:lpstr>
      <vt:lpstr>PowerPoint プレゼンテーション</vt:lpstr>
      <vt:lpstr>Example: Democratic Republic of Congo</vt:lpstr>
      <vt:lpstr>System Development</vt:lpstr>
      <vt:lpstr>Web-Site of JJ-FAST</vt:lpstr>
      <vt:lpstr>Verification Survey &amp; Feedback</vt:lpstr>
      <vt:lpstr>Collaboration with optical satellite </vt:lpstr>
      <vt:lpstr>The algorithm is being improved </vt:lpstr>
      <vt:lpstr>TV program “Forest can change the World”</vt:lpstr>
      <vt:lpstr>PowerPoint プレゼンテーション</vt:lpstr>
      <vt:lpstr>PowerPoint プレゼンテーション</vt:lpstr>
      <vt:lpstr>Background</vt:lpstr>
      <vt:lpstr>JAXA’s L-band SAR satellites</vt:lpstr>
      <vt:lpstr>Brazil’s case from 2009-2011</vt:lpstr>
      <vt:lpstr>Forest Governance Initiative</vt:lpstr>
    </vt:vector>
  </TitlesOfParts>
  <Company/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小此木宏明</dc:creator>
  <cp:lastModifiedBy>小此木宏明</cp:lastModifiedBy>
  <cp:revision>80</cp:revision>
  <dcterms:created xsi:type="dcterms:W3CDTF">2018-02-24T00:32:23Z</dcterms:created>
  <dcterms:modified xsi:type="dcterms:W3CDTF">2018-03-15T18:26:27Z</dcterms:modified>
</cp:coreProperties>
</file>