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425" r:id="rId3"/>
    <p:sldId id="462" r:id="rId4"/>
    <p:sldId id="463" r:id="rId5"/>
    <p:sldId id="465" r:id="rId6"/>
    <p:sldId id="452" r:id="rId7"/>
    <p:sldId id="466" r:id="rId8"/>
    <p:sldId id="467" r:id="rId9"/>
    <p:sldId id="468" r:id="rId10"/>
    <p:sldId id="450" r:id="rId11"/>
    <p:sldId id="469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/>
    <p:restoredTop sz="94627"/>
  </p:normalViewPr>
  <p:slideViewPr>
    <p:cSldViewPr snapToGrid="0" snapToObjects="1">
      <p:cViewPr varScale="1">
        <p:scale>
          <a:sx n="71" d="100"/>
          <a:sy n="71" d="100"/>
        </p:scale>
        <p:origin x="10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7AA9B-8F4B-4D45-9B37-98DCCE8919F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D718705-79A0-4DB5-BA47-5527A7750A0F}">
      <dgm:prSet phldrT="[Text]"/>
      <dgm:spPr/>
      <dgm:t>
        <a:bodyPr/>
        <a:lstStyle/>
        <a:p>
          <a:r>
            <a:rPr lang="en-AU" dirty="0"/>
            <a:t>Acquisition</a:t>
          </a:r>
        </a:p>
      </dgm:t>
    </dgm:pt>
    <dgm:pt modelId="{60D9F8FF-BD21-4BE2-8EEC-08A58C371833}" type="parTrans" cxnId="{B613E3A9-075B-49C8-84A4-666AFF8DE5FF}">
      <dgm:prSet/>
      <dgm:spPr/>
      <dgm:t>
        <a:bodyPr/>
        <a:lstStyle/>
        <a:p>
          <a:endParaRPr lang="en-AU"/>
        </a:p>
      </dgm:t>
    </dgm:pt>
    <dgm:pt modelId="{A0563A13-7606-4317-B077-B276F7192032}" type="sibTrans" cxnId="{B613E3A9-075B-49C8-84A4-666AFF8DE5FF}">
      <dgm:prSet/>
      <dgm:spPr/>
      <dgm:t>
        <a:bodyPr/>
        <a:lstStyle/>
        <a:p>
          <a:endParaRPr lang="en-AU"/>
        </a:p>
      </dgm:t>
    </dgm:pt>
    <dgm:pt modelId="{1C54FDC8-9919-4A5D-9D3C-FCEFC4653725}">
      <dgm:prSet phldrT="[Text]"/>
      <dgm:spPr/>
      <dgm:t>
        <a:bodyPr/>
        <a:lstStyle/>
        <a:p>
          <a:r>
            <a:rPr lang="en-AU" dirty="0"/>
            <a:t>Pre-Processing</a:t>
          </a:r>
        </a:p>
      </dgm:t>
    </dgm:pt>
    <dgm:pt modelId="{8BC15CB9-21BA-422B-BFEF-6113D733C6F0}" type="parTrans" cxnId="{0798A5F0-87D7-445F-BDC8-8693703D0EF9}">
      <dgm:prSet/>
      <dgm:spPr/>
      <dgm:t>
        <a:bodyPr/>
        <a:lstStyle/>
        <a:p>
          <a:endParaRPr lang="en-AU"/>
        </a:p>
      </dgm:t>
    </dgm:pt>
    <dgm:pt modelId="{36BF071F-8081-4B6F-8D78-3888AE47B2C8}" type="sibTrans" cxnId="{0798A5F0-87D7-445F-BDC8-8693703D0EF9}">
      <dgm:prSet/>
      <dgm:spPr/>
      <dgm:t>
        <a:bodyPr/>
        <a:lstStyle/>
        <a:p>
          <a:endParaRPr lang="en-AU"/>
        </a:p>
      </dgm:t>
    </dgm:pt>
    <dgm:pt modelId="{FF6770E7-94C5-4372-8867-156CC6FA70C8}">
      <dgm:prSet phldrT="[Text]"/>
      <dgm:spPr/>
      <dgm:t>
        <a:bodyPr/>
        <a:lstStyle/>
        <a:p>
          <a:r>
            <a:rPr lang="en-AU" dirty="0"/>
            <a:t>Delivery and Analysis</a:t>
          </a:r>
        </a:p>
      </dgm:t>
    </dgm:pt>
    <dgm:pt modelId="{A1EFA170-411C-476D-9589-4778D7F3F9B4}" type="parTrans" cxnId="{1400F49E-EB87-4034-8EDA-931616370005}">
      <dgm:prSet/>
      <dgm:spPr/>
      <dgm:t>
        <a:bodyPr/>
        <a:lstStyle/>
        <a:p>
          <a:endParaRPr lang="en-AU"/>
        </a:p>
      </dgm:t>
    </dgm:pt>
    <dgm:pt modelId="{3BD68014-C01B-47FE-9D10-FD6857A5E4E7}" type="sibTrans" cxnId="{1400F49E-EB87-4034-8EDA-931616370005}">
      <dgm:prSet/>
      <dgm:spPr/>
      <dgm:t>
        <a:bodyPr/>
        <a:lstStyle/>
        <a:p>
          <a:endParaRPr lang="en-AU"/>
        </a:p>
      </dgm:t>
    </dgm:pt>
    <dgm:pt modelId="{265B61C9-5B10-445F-A84E-43A59C63F99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AU" dirty="0"/>
        </a:p>
      </dgm:t>
    </dgm:pt>
    <dgm:pt modelId="{6E2869D3-EEAB-4B7B-A9AF-E3C6A91A8A22}" type="parTrans" cxnId="{691CF3E1-6117-4317-A5D2-65DA92ACB577}">
      <dgm:prSet/>
      <dgm:spPr/>
      <dgm:t>
        <a:bodyPr/>
        <a:lstStyle/>
        <a:p>
          <a:endParaRPr lang="en-AU"/>
        </a:p>
      </dgm:t>
    </dgm:pt>
    <dgm:pt modelId="{90EE7DB7-D4F6-40E7-83C0-4BC8CCCD4B20}" type="sibTrans" cxnId="{691CF3E1-6117-4317-A5D2-65DA92ACB577}">
      <dgm:prSet/>
      <dgm:spPr/>
      <dgm:t>
        <a:bodyPr/>
        <a:lstStyle/>
        <a:p>
          <a:endParaRPr lang="en-AU"/>
        </a:p>
      </dgm:t>
    </dgm:pt>
    <dgm:pt modelId="{ED1F449D-8C02-410E-9F61-5AB3EE3B6937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AU" dirty="0"/>
        </a:p>
      </dgm:t>
    </dgm:pt>
    <dgm:pt modelId="{31E3EBDA-E0DC-4338-B706-00BE55AB082F}" type="parTrans" cxnId="{5A68AA9B-D765-419E-9B5B-37581E623627}">
      <dgm:prSet/>
      <dgm:spPr/>
      <dgm:t>
        <a:bodyPr/>
        <a:lstStyle/>
        <a:p>
          <a:endParaRPr lang="en-AU"/>
        </a:p>
      </dgm:t>
    </dgm:pt>
    <dgm:pt modelId="{7F547A57-3858-4A05-AFC7-B3FF119E5CBD}" type="sibTrans" cxnId="{5A68AA9B-D765-419E-9B5B-37581E623627}">
      <dgm:prSet/>
      <dgm:spPr/>
      <dgm:t>
        <a:bodyPr/>
        <a:lstStyle/>
        <a:p>
          <a:endParaRPr lang="en-AU"/>
        </a:p>
      </dgm:t>
    </dgm:pt>
    <dgm:pt modelId="{99BA8271-9FB4-43B4-B8B4-920CE69205F3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AU" dirty="0"/>
        </a:p>
      </dgm:t>
    </dgm:pt>
    <dgm:pt modelId="{C982F785-C360-4923-B2A7-0E342A6B9918}" type="parTrans" cxnId="{59871EDF-D07E-4716-BF38-9F5504F0EB30}">
      <dgm:prSet/>
      <dgm:spPr/>
      <dgm:t>
        <a:bodyPr/>
        <a:lstStyle/>
        <a:p>
          <a:endParaRPr lang="en-AU"/>
        </a:p>
      </dgm:t>
    </dgm:pt>
    <dgm:pt modelId="{352B5AE7-F98A-4B29-A8DA-5A4FC7DFB942}" type="sibTrans" cxnId="{59871EDF-D07E-4716-BF38-9F5504F0EB30}">
      <dgm:prSet/>
      <dgm:spPr/>
      <dgm:t>
        <a:bodyPr/>
        <a:lstStyle/>
        <a:p>
          <a:endParaRPr lang="en-AU"/>
        </a:p>
      </dgm:t>
    </dgm:pt>
    <dgm:pt modelId="{F3B5D97B-4EB2-44E9-BB81-AF1F4253F4C5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AU" dirty="0"/>
        </a:p>
      </dgm:t>
    </dgm:pt>
    <dgm:pt modelId="{9A77D9A0-6611-42A9-A026-8F6853FDC36A}" type="parTrans" cxnId="{CE144212-EBF3-48AA-BA84-3B5440682E4C}">
      <dgm:prSet/>
      <dgm:spPr/>
      <dgm:t>
        <a:bodyPr/>
        <a:lstStyle/>
        <a:p>
          <a:endParaRPr lang="en-AU"/>
        </a:p>
      </dgm:t>
    </dgm:pt>
    <dgm:pt modelId="{A8E27C38-82A9-4D30-A79D-B88AE23F20C7}" type="sibTrans" cxnId="{CE144212-EBF3-48AA-BA84-3B5440682E4C}">
      <dgm:prSet/>
      <dgm:spPr/>
      <dgm:t>
        <a:bodyPr/>
        <a:lstStyle/>
        <a:p>
          <a:endParaRPr lang="en-AU"/>
        </a:p>
      </dgm:t>
    </dgm:pt>
    <dgm:pt modelId="{1BD877D0-4015-492A-9DD2-86BCAE50AE27}">
      <dgm:prSet/>
      <dgm:spPr/>
      <dgm:t>
        <a:bodyPr/>
        <a:lstStyle/>
        <a:p>
          <a:endParaRPr lang="en-AU" dirty="0"/>
        </a:p>
      </dgm:t>
    </dgm:pt>
    <dgm:pt modelId="{00C78BBB-B9F6-473D-A905-551F9C77C71E}" type="parTrans" cxnId="{0C32B705-9A01-44A0-85FA-9E2D3C95FD5C}">
      <dgm:prSet/>
      <dgm:spPr/>
      <dgm:t>
        <a:bodyPr/>
        <a:lstStyle/>
        <a:p>
          <a:endParaRPr lang="en-AU"/>
        </a:p>
      </dgm:t>
    </dgm:pt>
    <dgm:pt modelId="{C8FE159F-FDCC-4D64-B148-B05E070C1837}" type="sibTrans" cxnId="{0C32B705-9A01-44A0-85FA-9E2D3C95FD5C}">
      <dgm:prSet/>
      <dgm:spPr/>
      <dgm:t>
        <a:bodyPr/>
        <a:lstStyle/>
        <a:p>
          <a:endParaRPr lang="en-AU"/>
        </a:p>
      </dgm:t>
    </dgm:pt>
    <dgm:pt modelId="{53570E15-07C0-4910-80FD-E021607B3CC6}" type="pres">
      <dgm:prSet presAssocID="{29A7AA9B-8F4B-4D45-9B37-98DCCE8919F2}" presName="linearFlow" presStyleCnt="0">
        <dgm:presLayoutVars>
          <dgm:dir/>
          <dgm:animLvl val="lvl"/>
          <dgm:resizeHandles val="exact"/>
        </dgm:presLayoutVars>
      </dgm:prSet>
      <dgm:spPr/>
    </dgm:pt>
    <dgm:pt modelId="{C6349306-8233-4F93-8036-9D93F2C957A2}" type="pres">
      <dgm:prSet presAssocID="{5D718705-79A0-4DB5-BA47-5527A7750A0F}" presName="composite" presStyleCnt="0"/>
      <dgm:spPr/>
    </dgm:pt>
    <dgm:pt modelId="{BA4C7553-8DBE-47F7-B1B3-11B761A8715A}" type="pres">
      <dgm:prSet presAssocID="{5D718705-79A0-4DB5-BA47-5527A7750A0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16E45C-7CBF-4B9A-B631-980CDF800F86}" type="pres">
      <dgm:prSet presAssocID="{5D718705-79A0-4DB5-BA47-5527A7750A0F}" presName="parSh" presStyleLbl="node1" presStyleIdx="0" presStyleCnt="3"/>
      <dgm:spPr/>
    </dgm:pt>
    <dgm:pt modelId="{1189E3CF-F43C-4BCE-A21E-6DCEA5797E77}" type="pres">
      <dgm:prSet presAssocID="{5D718705-79A0-4DB5-BA47-5527A7750A0F}" presName="desTx" presStyleLbl="fgAcc1" presStyleIdx="0" presStyleCnt="3">
        <dgm:presLayoutVars>
          <dgm:bulletEnabled val="1"/>
        </dgm:presLayoutVars>
      </dgm:prSet>
      <dgm:spPr/>
    </dgm:pt>
    <dgm:pt modelId="{D7A9A0E4-036F-454B-8F61-0852E080F996}" type="pres">
      <dgm:prSet presAssocID="{A0563A13-7606-4317-B077-B276F7192032}" presName="sibTrans" presStyleLbl="sibTrans2D1" presStyleIdx="0" presStyleCnt="2"/>
      <dgm:spPr/>
    </dgm:pt>
    <dgm:pt modelId="{51A5DD22-18BB-43B0-856D-FD0A5C4AD960}" type="pres">
      <dgm:prSet presAssocID="{A0563A13-7606-4317-B077-B276F7192032}" presName="connTx" presStyleLbl="sibTrans2D1" presStyleIdx="0" presStyleCnt="2"/>
      <dgm:spPr/>
    </dgm:pt>
    <dgm:pt modelId="{666C79FE-DCDA-4F20-8D40-CDE48646BC49}" type="pres">
      <dgm:prSet presAssocID="{1C54FDC8-9919-4A5D-9D3C-FCEFC4653725}" presName="composite" presStyleCnt="0"/>
      <dgm:spPr/>
    </dgm:pt>
    <dgm:pt modelId="{30E8AEF5-8F71-4FAA-AD3E-D11314CA1D10}" type="pres">
      <dgm:prSet presAssocID="{1C54FDC8-9919-4A5D-9D3C-FCEFC465372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F9AF528-3EB8-48F0-BCD8-5DD63836B6FC}" type="pres">
      <dgm:prSet presAssocID="{1C54FDC8-9919-4A5D-9D3C-FCEFC4653725}" presName="parSh" presStyleLbl="node1" presStyleIdx="1" presStyleCnt="3"/>
      <dgm:spPr/>
    </dgm:pt>
    <dgm:pt modelId="{D49358C9-DF39-4527-ADBB-CA2D32AA3073}" type="pres">
      <dgm:prSet presAssocID="{1C54FDC8-9919-4A5D-9D3C-FCEFC4653725}" presName="desTx" presStyleLbl="fgAcc1" presStyleIdx="1" presStyleCnt="3">
        <dgm:presLayoutVars>
          <dgm:bulletEnabled val="1"/>
        </dgm:presLayoutVars>
      </dgm:prSet>
      <dgm:spPr/>
    </dgm:pt>
    <dgm:pt modelId="{C878631F-C120-47E2-987C-A8D7AB4F91DE}" type="pres">
      <dgm:prSet presAssocID="{36BF071F-8081-4B6F-8D78-3888AE47B2C8}" presName="sibTrans" presStyleLbl="sibTrans2D1" presStyleIdx="1" presStyleCnt="2"/>
      <dgm:spPr/>
    </dgm:pt>
    <dgm:pt modelId="{84697739-B954-4AF3-AA8E-0C5BDABCC653}" type="pres">
      <dgm:prSet presAssocID="{36BF071F-8081-4B6F-8D78-3888AE47B2C8}" presName="connTx" presStyleLbl="sibTrans2D1" presStyleIdx="1" presStyleCnt="2"/>
      <dgm:spPr/>
    </dgm:pt>
    <dgm:pt modelId="{AF4BE2E6-B21F-41C1-A1A4-B6F8D70AA999}" type="pres">
      <dgm:prSet presAssocID="{FF6770E7-94C5-4372-8867-156CC6FA70C8}" presName="composite" presStyleCnt="0"/>
      <dgm:spPr/>
    </dgm:pt>
    <dgm:pt modelId="{F4CF9C4F-4E7E-45AC-8F98-B894B518CF5F}" type="pres">
      <dgm:prSet presAssocID="{FF6770E7-94C5-4372-8867-156CC6FA70C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8E2536-ED2D-427D-B1F1-B2B23415552D}" type="pres">
      <dgm:prSet presAssocID="{FF6770E7-94C5-4372-8867-156CC6FA70C8}" presName="parSh" presStyleLbl="node1" presStyleIdx="2" presStyleCnt="3"/>
      <dgm:spPr/>
    </dgm:pt>
    <dgm:pt modelId="{E2B7430F-6B03-4709-9A6C-2FF39C1194EF}" type="pres">
      <dgm:prSet presAssocID="{FF6770E7-94C5-4372-8867-156CC6FA70C8}" presName="desTx" presStyleLbl="fgAcc1" presStyleIdx="2" presStyleCnt="3" custLinFactNeighborX="1187" custLinFactNeighborY="-4871">
        <dgm:presLayoutVars>
          <dgm:bulletEnabled val="1"/>
        </dgm:presLayoutVars>
      </dgm:prSet>
      <dgm:spPr/>
    </dgm:pt>
  </dgm:ptLst>
  <dgm:cxnLst>
    <dgm:cxn modelId="{C2E46F02-9A1D-4B6B-9411-CAF7EBD09439}" type="presOf" srcId="{A0563A13-7606-4317-B077-B276F7192032}" destId="{51A5DD22-18BB-43B0-856D-FD0A5C4AD960}" srcOrd="1" destOrd="0" presId="urn:microsoft.com/office/officeart/2005/8/layout/process3"/>
    <dgm:cxn modelId="{0C32B705-9A01-44A0-85FA-9E2D3C95FD5C}" srcId="{5D718705-79A0-4DB5-BA47-5527A7750A0F}" destId="{1BD877D0-4015-492A-9DD2-86BCAE50AE27}" srcOrd="1" destOrd="0" parTransId="{00C78BBB-B9F6-473D-A905-551F9C77C71E}" sibTransId="{C8FE159F-FDCC-4D64-B148-B05E070C1837}"/>
    <dgm:cxn modelId="{CE144212-EBF3-48AA-BA84-3B5440682E4C}" srcId="{ED1F449D-8C02-410E-9F61-5AB3EE3B6937}" destId="{F3B5D97B-4EB2-44E9-BB81-AF1F4253F4C5}" srcOrd="0" destOrd="0" parTransId="{9A77D9A0-6611-42A9-A026-8F6853FDC36A}" sibTransId="{A8E27C38-82A9-4D30-A79D-B88AE23F20C7}"/>
    <dgm:cxn modelId="{14BD9817-E64C-46F7-BFE5-A79BE0B28118}" type="presOf" srcId="{FF6770E7-94C5-4372-8867-156CC6FA70C8}" destId="{F4CF9C4F-4E7E-45AC-8F98-B894B518CF5F}" srcOrd="0" destOrd="0" presId="urn:microsoft.com/office/officeart/2005/8/layout/process3"/>
    <dgm:cxn modelId="{FCE4341B-C514-4EEA-8A35-FD04B7FF3753}" type="presOf" srcId="{FF6770E7-94C5-4372-8867-156CC6FA70C8}" destId="{DA8E2536-ED2D-427D-B1F1-B2B23415552D}" srcOrd="1" destOrd="0" presId="urn:microsoft.com/office/officeart/2005/8/layout/process3"/>
    <dgm:cxn modelId="{10B3421F-18B6-4620-A6EE-02DF3F0FAFD1}" type="presOf" srcId="{36BF071F-8081-4B6F-8D78-3888AE47B2C8}" destId="{84697739-B954-4AF3-AA8E-0C5BDABCC653}" srcOrd="1" destOrd="0" presId="urn:microsoft.com/office/officeart/2005/8/layout/process3"/>
    <dgm:cxn modelId="{0BBEBD26-A66E-417A-BF7B-E91C4C381872}" type="presOf" srcId="{99BA8271-9FB4-43B4-B8B4-920CE69205F3}" destId="{E2B7430F-6B03-4709-9A6C-2FF39C1194EF}" srcOrd="0" destOrd="0" presId="urn:microsoft.com/office/officeart/2005/8/layout/process3"/>
    <dgm:cxn modelId="{0358CC26-538D-4300-B4FE-43BB78B2DEE7}" type="presOf" srcId="{5D718705-79A0-4DB5-BA47-5527A7750A0F}" destId="{BA4C7553-8DBE-47F7-B1B3-11B761A8715A}" srcOrd="0" destOrd="0" presId="urn:microsoft.com/office/officeart/2005/8/layout/process3"/>
    <dgm:cxn modelId="{974B0D31-B2BC-4DE2-9693-63DC2AFFF212}" type="presOf" srcId="{29A7AA9B-8F4B-4D45-9B37-98DCCE8919F2}" destId="{53570E15-07C0-4910-80FD-E021607B3CC6}" srcOrd="0" destOrd="0" presId="urn:microsoft.com/office/officeart/2005/8/layout/process3"/>
    <dgm:cxn modelId="{614F414B-97A8-43F1-9847-799506DD42C6}" type="presOf" srcId="{ED1F449D-8C02-410E-9F61-5AB3EE3B6937}" destId="{D49358C9-DF39-4527-ADBB-CA2D32AA3073}" srcOrd="0" destOrd="0" presId="urn:microsoft.com/office/officeart/2005/8/layout/process3"/>
    <dgm:cxn modelId="{E49CE572-114A-4506-837F-2E83F58BD21A}" type="presOf" srcId="{1C54FDC8-9919-4A5D-9D3C-FCEFC4653725}" destId="{8F9AF528-3EB8-48F0-BCD8-5DD63836B6FC}" srcOrd="1" destOrd="0" presId="urn:microsoft.com/office/officeart/2005/8/layout/process3"/>
    <dgm:cxn modelId="{5A68AA9B-D765-419E-9B5B-37581E623627}" srcId="{1C54FDC8-9919-4A5D-9D3C-FCEFC4653725}" destId="{ED1F449D-8C02-410E-9F61-5AB3EE3B6937}" srcOrd="0" destOrd="0" parTransId="{31E3EBDA-E0DC-4338-B706-00BE55AB082F}" sibTransId="{7F547A57-3858-4A05-AFC7-B3FF119E5CBD}"/>
    <dgm:cxn modelId="{1400F49E-EB87-4034-8EDA-931616370005}" srcId="{29A7AA9B-8F4B-4D45-9B37-98DCCE8919F2}" destId="{FF6770E7-94C5-4372-8867-156CC6FA70C8}" srcOrd="2" destOrd="0" parTransId="{A1EFA170-411C-476D-9589-4778D7F3F9B4}" sibTransId="{3BD68014-C01B-47FE-9D10-FD6857A5E4E7}"/>
    <dgm:cxn modelId="{BBFC41A1-B483-4734-8A3C-16C9182B19A9}" type="presOf" srcId="{F3B5D97B-4EB2-44E9-BB81-AF1F4253F4C5}" destId="{D49358C9-DF39-4527-ADBB-CA2D32AA3073}" srcOrd="0" destOrd="1" presId="urn:microsoft.com/office/officeart/2005/8/layout/process3"/>
    <dgm:cxn modelId="{B613E3A9-075B-49C8-84A4-666AFF8DE5FF}" srcId="{29A7AA9B-8F4B-4D45-9B37-98DCCE8919F2}" destId="{5D718705-79A0-4DB5-BA47-5527A7750A0F}" srcOrd="0" destOrd="0" parTransId="{60D9F8FF-BD21-4BE2-8EEC-08A58C371833}" sibTransId="{A0563A13-7606-4317-B077-B276F7192032}"/>
    <dgm:cxn modelId="{564046AE-0266-4518-B723-B52C2B65ACCA}" type="presOf" srcId="{A0563A13-7606-4317-B077-B276F7192032}" destId="{D7A9A0E4-036F-454B-8F61-0852E080F996}" srcOrd="0" destOrd="0" presId="urn:microsoft.com/office/officeart/2005/8/layout/process3"/>
    <dgm:cxn modelId="{A3979CC1-1C69-4316-95DB-5A364B31FE7E}" type="presOf" srcId="{5D718705-79A0-4DB5-BA47-5527A7750A0F}" destId="{9616E45C-7CBF-4B9A-B631-980CDF800F86}" srcOrd="1" destOrd="0" presId="urn:microsoft.com/office/officeart/2005/8/layout/process3"/>
    <dgm:cxn modelId="{995567C6-CC29-4C63-A21F-406C993DCBCF}" type="presOf" srcId="{1BD877D0-4015-492A-9DD2-86BCAE50AE27}" destId="{1189E3CF-F43C-4BCE-A21E-6DCEA5797E77}" srcOrd="0" destOrd="1" presId="urn:microsoft.com/office/officeart/2005/8/layout/process3"/>
    <dgm:cxn modelId="{C578ABCC-9DFF-4C3C-9EB5-304D0BA00D67}" type="presOf" srcId="{265B61C9-5B10-445F-A84E-43A59C63F993}" destId="{1189E3CF-F43C-4BCE-A21E-6DCEA5797E77}" srcOrd="0" destOrd="0" presId="urn:microsoft.com/office/officeart/2005/8/layout/process3"/>
    <dgm:cxn modelId="{59871EDF-D07E-4716-BF38-9F5504F0EB30}" srcId="{FF6770E7-94C5-4372-8867-156CC6FA70C8}" destId="{99BA8271-9FB4-43B4-B8B4-920CE69205F3}" srcOrd="0" destOrd="0" parTransId="{C982F785-C360-4923-B2A7-0E342A6B9918}" sibTransId="{352B5AE7-F98A-4B29-A8DA-5A4FC7DFB942}"/>
    <dgm:cxn modelId="{3724DADF-9732-4049-A9BA-23F323542478}" type="presOf" srcId="{1C54FDC8-9919-4A5D-9D3C-FCEFC4653725}" destId="{30E8AEF5-8F71-4FAA-AD3E-D11314CA1D10}" srcOrd="0" destOrd="0" presId="urn:microsoft.com/office/officeart/2005/8/layout/process3"/>
    <dgm:cxn modelId="{FCCEB5E0-FCEE-4685-96B0-3BBCA0141672}" type="presOf" srcId="{36BF071F-8081-4B6F-8D78-3888AE47B2C8}" destId="{C878631F-C120-47E2-987C-A8D7AB4F91DE}" srcOrd="0" destOrd="0" presId="urn:microsoft.com/office/officeart/2005/8/layout/process3"/>
    <dgm:cxn modelId="{691CF3E1-6117-4317-A5D2-65DA92ACB577}" srcId="{5D718705-79A0-4DB5-BA47-5527A7750A0F}" destId="{265B61C9-5B10-445F-A84E-43A59C63F993}" srcOrd="0" destOrd="0" parTransId="{6E2869D3-EEAB-4B7B-A9AF-E3C6A91A8A22}" sibTransId="{90EE7DB7-D4F6-40E7-83C0-4BC8CCCD4B20}"/>
    <dgm:cxn modelId="{0798A5F0-87D7-445F-BDC8-8693703D0EF9}" srcId="{29A7AA9B-8F4B-4D45-9B37-98DCCE8919F2}" destId="{1C54FDC8-9919-4A5D-9D3C-FCEFC4653725}" srcOrd="1" destOrd="0" parTransId="{8BC15CB9-21BA-422B-BFEF-6113D733C6F0}" sibTransId="{36BF071F-8081-4B6F-8D78-3888AE47B2C8}"/>
    <dgm:cxn modelId="{29CDCB56-2A9E-444B-AD88-836F93C03875}" type="presParOf" srcId="{53570E15-07C0-4910-80FD-E021607B3CC6}" destId="{C6349306-8233-4F93-8036-9D93F2C957A2}" srcOrd="0" destOrd="0" presId="urn:microsoft.com/office/officeart/2005/8/layout/process3"/>
    <dgm:cxn modelId="{5E8D172D-8173-4331-B1E2-07DE4B9B0D22}" type="presParOf" srcId="{C6349306-8233-4F93-8036-9D93F2C957A2}" destId="{BA4C7553-8DBE-47F7-B1B3-11B761A8715A}" srcOrd="0" destOrd="0" presId="urn:microsoft.com/office/officeart/2005/8/layout/process3"/>
    <dgm:cxn modelId="{3FEC3179-44A6-4A86-BF53-B39734166A0C}" type="presParOf" srcId="{C6349306-8233-4F93-8036-9D93F2C957A2}" destId="{9616E45C-7CBF-4B9A-B631-980CDF800F86}" srcOrd="1" destOrd="0" presId="urn:microsoft.com/office/officeart/2005/8/layout/process3"/>
    <dgm:cxn modelId="{87721FCE-03A9-4A31-8331-F19CE8679120}" type="presParOf" srcId="{C6349306-8233-4F93-8036-9D93F2C957A2}" destId="{1189E3CF-F43C-4BCE-A21E-6DCEA5797E77}" srcOrd="2" destOrd="0" presId="urn:microsoft.com/office/officeart/2005/8/layout/process3"/>
    <dgm:cxn modelId="{636378FA-4A13-4F26-9880-B231EC7B5973}" type="presParOf" srcId="{53570E15-07C0-4910-80FD-E021607B3CC6}" destId="{D7A9A0E4-036F-454B-8F61-0852E080F996}" srcOrd="1" destOrd="0" presId="urn:microsoft.com/office/officeart/2005/8/layout/process3"/>
    <dgm:cxn modelId="{760C3FD8-8727-493A-AB1F-20ADC1E1FB43}" type="presParOf" srcId="{D7A9A0E4-036F-454B-8F61-0852E080F996}" destId="{51A5DD22-18BB-43B0-856D-FD0A5C4AD960}" srcOrd="0" destOrd="0" presId="urn:microsoft.com/office/officeart/2005/8/layout/process3"/>
    <dgm:cxn modelId="{9F1A6E19-6507-4B20-B86E-B012847BA34C}" type="presParOf" srcId="{53570E15-07C0-4910-80FD-E021607B3CC6}" destId="{666C79FE-DCDA-4F20-8D40-CDE48646BC49}" srcOrd="2" destOrd="0" presId="urn:microsoft.com/office/officeart/2005/8/layout/process3"/>
    <dgm:cxn modelId="{534525CA-C217-478F-9855-61C95C9C2BEB}" type="presParOf" srcId="{666C79FE-DCDA-4F20-8D40-CDE48646BC49}" destId="{30E8AEF5-8F71-4FAA-AD3E-D11314CA1D10}" srcOrd="0" destOrd="0" presId="urn:microsoft.com/office/officeart/2005/8/layout/process3"/>
    <dgm:cxn modelId="{F1231E0A-0D29-4ECF-8177-384E9C10F256}" type="presParOf" srcId="{666C79FE-DCDA-4F20-8D40-CDE48646BC49}" destId="{8F9AF528-3EB8-48F0-BCD8-5DD63836B6FC}" srcOrd="1" destOrd="0" presId="urn:microsoft.com/office/officeart/2005/8/layout/process3"/>
    <dgm:cxn modelId="{5EFEDE19-6B40-4510-92A7-95A9615CFC6B}" type="presParOf" srcId="{666C79FE-DCDA-4F20-8D40-CDE48646BC49}" destId="{D49358C9-DF39-4527-ADBB-CA2D32AA3073}" srcOrd="2" destOrd="0" presId="urn:microsoft.com/office/officeart/2005/8/layout/process3"/>
    <dgm:cxn modelId="{451E4450-AC37-4C9F-9657-B81C1A702939}" type="presParOf" srcId="{53570E15-07C0-4910-80FD-E021607B3CC6}" destId="{C878631F-C120-47E2-987C-A8D7AB4F91DE}" srcOrd="3" destOrd="0" presId="urn:microsoft.com/office/officeart/2005/8/layout/process3"/>
    <dgm:cxn modelId="{69F59597-FED8-4843-B2F7-96F4A2FA89D8}" type="presParOf" srcId="{C878631F-C120-47E2-987C-A8D7AB4F91DE}" destId="{84697739-B954-4AF3-AA8E-0C5BDABCC653}" srcOrd="0" destOrd="0" presId="urn:microsoft.com/office/officeart/2005/8/layout/process3"/>
    <dgm:cxn modelId="{1E5D2786-C99A-426B-BF99-9E1751E14583}" type="presParOf" srcId="{53570E15-07C0-4910-80FD-E021607B3CC6}" destId="{AF4BE2E6-B21F-41C1-A1A4-B6F8D70AA999}" srcOrd="4" destOrd="0" presId="urn:microsoft.com/office/officeart/2005/8/layout/process3"/>
    <dgm:cxn modelId="{EDAF26DA-D6F9-4013-A049-3E669FF205AE}" type="presParOf" srcId="{AF4BE2E6-B21F-41C1-A1A4-B6F8D70AA999}" destId="{F4CF9C4F-4E7E-45AC-8F98-B894B518CF5F}" srcOrd="0" destOrd="0" presId="urn:microsoft.com/office/officeart/2005/8/layout/process3"/>
    <dgm:cxn modelId="{4C31D1B4-0655-431D-B2D2-35EAC7794AB9}" type="presParOf" srcId="{AF4BE2E6-B21F-41C1-A1A4-B6F8D70AA999}" destId="{DA8E2536-ED2D-427D-B1F1-B2B23415552D}" srcOrd="1" destOrd="0" presId="urn:microsoft.com/office/officeart/2005/8/layout/process3"/>
    <dgm:cxn modelId="{89593690-D526-4020-AAD3-A845A9B57100}" type="presParOf" srcId="{AF4BE2E6-B21F-41C1-A1A4-B6F8D70AA999}" destId="{E2B7430F-6B03-4709-9A6C-2FF39C1194E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7AA9B-8F4B-4D45-9B37-98DCCE8919F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D718705-79A0-4DB5-BA47-5527A7750A0F}">
      <dgm:prSet phldrT="[Text]"/>
      <dgm:spPr/>
      <dgm:t>
        <a:bodyPr/>
        <a:lstStyle/>
        <a:p>
          <a:r>
            <a:rPr lang="en-AU" dirty="0"/>
            <a:t>Land cover </a:t>
          </a:r>
        </a:p>
      </dgm:t>
    </dgm:pt>
    <dgm:pt modelId="{60D9F8FF-BD21-4BE2-8EEC-08A58C371833}" type="parTrans" cxnId="{B613E3A9-075B-49C8-84A4-666AFF8DE5FF}">
      <dgm:prSet/>
      <dgm:spPr/>
      <dgm:t>
        <a:bodyPr/>
        <a:lstStyle/>
        <a:p>
          <a:endParaRPr lang="en-AU"/>
        </a:p>
      </dgm:t>
    </dgm:pt>
    <dgm:pt modelId="{A0563A13-7606-4317-B077-B276F7192032}" type="sibTrans" cxnId="{B613E3A9-075B-49C8-84A4-666AFF8DE5FF}">
      <dgm:prSet/>
      <dgm:spPr/>
      <dgm:t>
        <a:bodyPr/>
        <a:lstStyle/>
        <a:p>
          <a:endParaRPr lang="en-AU"/>
        </a:p>
      </dgm:t>
    </dgm:pt>
    <dgm:pt modelId="{1C54FDC8-9919-4A5D-9D3C-FCEFC4653725}">
      <dgm:prSet phldrT="[Text]"/>
      <dgm:spPr/>
      <dgm:t>
        <a:bodyPr/>
        <a:lstStyle/>
        <a:p>
          <a:r>
            <a:rPr lang="en-AU" dirty="0"/>
            <a:t>Land use change</a:t>
          </a:r>
        </a:p>
      </dgm:t>
    </dgm:pt>
    <dgm:pt modelId="{8BC15CB9-21BA-422B-BFEF-6113D733C6F0}" type="parTrans" cxnId="{0798A5F0-87D7-445F-BDC8-8693703D0EF9}">
      <dgm:prSet/>
      <dgm:spPr/>
      <dgm:t>
        <a:bodyPr/>
        <a:lstStyle/>
        <a:p>
          <a:endParaRPr lang="en-AU"/>
        </a:p>
      </dgm:t>
    </dgm:pt>
    <dgm:pt modelId="{36BF071F-8081-4B6F-8D78-3888AE47B2C8}" type="sibTrans" cxnId="{0798A5F0-87D7-445F-BDC8-8693703D0EF9}">
      <dgm:prSet/>
      <dgm:spPr/>
      <dgm:t>
        <a:bodyPr/>
        <a:lstStyle/>
        <a:p>
          <a:endParaRPr lang="en-AU"/>
        </a:p>
      </dgm:t>
    </dgm:pt>
    <dgm:pt modelId="{265B61C9-5B10-445F-A84E-43A59C63F993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AU" dirty="0"/>
        </a:p>
      </dgm:t>
    </dgm:pt>
    <dgm:pt modelId="{6E2869D3-EEAB-4B7B-A9AF-E3C6A91A8A22}" type="parTrans" cxnId="{691CF3E1-6117-4317-A5D2-65DA92ACB577}">
      <dgm:prSet/>
      <dgm:spPr/>
      <dgm:t>
        <a:bodyPr/>
        <a:lstStyle/>
        <a:p>
          <a:endParaRPr lang="en-AU"/>
        </a:p>
      </dgm:t>
    </dgm:pt>
    <dgm:pt modelId="{90EE7DB7-D4F6-40E7-83C0-4BC8CCCD4B20}" type="sibTrans" cxnId="{691CF3E1-6117-4317-A5D2-65DA92ACB577}">
      <dgm:prSet/>
      <dgm:spPr/>
      <dgm:t>
        <a:bodyPr/>
        <a:lstStyle/>
        <a:p>
          <a:endParaRPr lang="en-AU"/>
        </a:p>
      </dgm:t>
    </dgm:pt>
    <dgm:pt modelId="{ED1F449D-8C02-410E-9F61-5AB3EE3B6937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dirty="0"/>
        </a:p>
      </dgm:t>
    </dgm:pt>
    <dgm:pt modelId="{31E3EBDA-E0DC-4338-B706-00BE55AB082F}" type="parTrans" cxnId="{5A68AA9B-D765-419E-9B5B-37581E623627}">
      <dgm:prSet/>
      <dgm:spPr/>
      <dgm:t>
        <a:bodyPr/>
        <a:lstStyle/>
        <a:p>
          <a:endParaRPr lang="en-AU"/>
        </a:p>
      </dgm:t>
    </dgm:pt>
    <dgm:pt modelId="{7F547A57-3858-4A05-AFC7-B3FF119E5CBD}" type="sibTrans" cxnId="{5A68AA9B-D765-419E-9B5B-37581E623627}">
      <dgm:prSet/>
      <dgm:spPr/>
      <dgm:t>
        <a:bodyPr/>
        <a:lstStyle/>
        <a:p>
          <a:endParaRPr lang="en-AU"/>
        </a:p>
      </dgm:t>
    </dgm:pt>
    <dgm:pt modelId="{53570E15-07C0-4910-80FD-E021607B3CC6}" type="pres">
      <dgm:prSet presAssocID="{29A7AA9B-8F4B-4D45-9B37-98DCCE8919F2}" presName="linearFlow" presStyleCnt="0">
        <dgm:presLayoutVars>
          <dgm:dir/>
          <dgm:animLvl val="lvl"/>
          <dgm:resizeHandles val="exact"/>
        </dgm:presLayoutVars>
      </dgm:prSet>
      <dgm:spPr/>
    </dgm:pt>
    <dgm:pt modelId="{C6349306-8233-4F93-8036-9D93F2C957A2}" type="pres">
      <dgm:prSet presAssocID="{5D718705-79A0-4DB5-BA47-5527A7750A0F}" presName="composite" presStyleCnt="0"/>
      <dgm:spPr/>
    </dgm:pt>
    <dgm:pt modelId="{BA4C7553-8DBE-47F7-B1B3-11B761A8715A}" type="pres">
      <dgm:prSet presAssocID="{5D718705-79A0-4DB5-BA47-5527A7750A0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616E45C-7CBF-4B9A-B631-980CDF800F86}" type="pres">
      <dgm:prSet presAssocID="{5D718705-79A0-4DB5-BA47-5527A7750A0F}" presName="parSh" presStyleLbl="node1" presStyleIdx="0" presStyleCnt="2" custLinFactY="-106840" custLinFactNeighborX="-116" custLinFactNeighborY="-200000"/>
      <dgm:spPr/>
    </dgm:pt>
    <dgm:pt modelId="{1189E3CF-F43C-4BCE-A21E-6DCEA5797E77}" type="pres">
      <dgm:prSet presAssocID="{5D718705-79A0-4DB5-BA47-5527A7750A0F}" presName="desTx" presStyleLbl="fgAcc1" presStyleIdx="0" presStyleCnt="2" custLinFactNeighborX="-141" custLinFactNeighborY="-479">
        <dgm:presLayoutVars>
          <dgm:bulletEnabled val="1"/>
        </dgm:presLayoutVars>
      </dgm:prSet>
      <dgm:spPr/>
    </dgm:pt>
    <dgm:pt modelId="{D7A9A0E4-036F-454B-8F61-0852E080F996}" type="pres">
      <dgm:prSet presAssocID="{A0563A13-7606-4317-B077-B276F7192032}" presName="sibTrans" presStyleLbl="sibTrans2D1" presStyleIdx="0" presStyleCnt="1"/>
      <dgm:spPr/>
    </dgm:pt>
    <dgm:pt modelId="{51A5DD22-18BB-43B0-856D-FD0A5C4AD960}" type="pres">
      <dgm:prSet presAssocID="{A0563A13-7606-4317-B077-B276F7192032}" presName="connTx" presStyleLbl="sibTrans2D1" presStyleIdx="0" presStyleCnt="1"/>
      <dgm:spPr/>
    </dgm:pt>
    <dgm:pt modelId="{666C79FE-DCDA-4F20-8D40-CDE48646BC49}" type="pres">
      <dgm:prSet presAssocID="{1C54FDC8-9919-4A5D-9D3C-FCEFC4653725}" presName="composite" presStyleCnt="0"/>
      <dgm:spPr/>
    </dgm:pt>
    <dgm:pt modelId="{30E8AEF5-8F71-4FAA-AD3E-D11314CA1D10}" type="pres">
      <dgm:prSet presAssocID="{1C54FDC8-9919-4A5D-9D3C-FCEFC4653725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F9AF528-3EB8-48F0-BCD8-5DD63836B6FC}" type="pres">
      <dgm:prSet presAssocID="{1C54FDC8-9919-4A5D-9D3C-FCEFC4653725}" presName="parSh" presStyleLbl="node1" presStyleIdx="1" presStyleCnt="2"/>
      <dgm:spPr/>
    </dgm:pt>
    <dgm:pt modelId="{D49358C9-DF39-4527-ADBB-CA2D32AA3073}" type="pres">
      <dgm:prSet presAssocID="{1C54FDC8-9919-4A5D-9D3C-FCEFC4653725}" presName="desTx" presStyleLbl="fgAcc1" presStyleIdx="1" presStyleCnt="2">
        <dgm:presLayoutVars>
          <dgm:bulletEnabled val="1"/>
        </dgm:presLayoutVars>
      </dgm:prSet>
      <dgm:spPr/>
    </dgm:pt>
  </dgm:ptLst>
  <dgm:cxnLst>
    <dgm:cxn modelId="{40C33D2E-AE43-4248-A7D8-459500F1B170}" type="presOf" srcId="{5D718705-79A0-4DB5-BA47-5527A7750A0F}" destId="{BA4C7553-8DBE-47F7-B1B3-11B761A8715A}" srcOrd="0" destOrd="0" presId="urn:microsoft.com/office/officeart/2005/8/layout/process3"/>
    <dgm:cxn modelId="{22DEFE62-CCD2-4080-9347-79A807FADE5D}" type="presOf" srcId="{A0563A13-7606-4317-B077-B276F7192032}" destId="{51A5DD22-18BB-43B0-856D-FD0A5C4AD960}" srcOrd="1" destOrd="0" presId="urn:microsoft.com/office/officeart/2005/8/layout/process3"/>
    <dgm:cxn modelId="{03D6A369-F6AC-409A-AD9F-D92921EFF4ED}" type="presOf" srcId="{1C54FDC8-9919-4A5D-9D3C-FCEFC4653725}" destId="{30E8AEF5-8F71-4FAA-AD3E-D11314CA1D10}" srcOrd="0" destOrd="0" presId="urn:microsoft.com/office/officeart/2005/8/layout/process3"/>
    <dgm:cxn modelId="{D022034A-3CFF-4250-ABF6-EADB2A73C159}" type="presOf" srcId="{5D718705-79A0-4DB5-BA47-5527A7750A0F}" destId="{9616E45C-7CBF-4B9A-B631-980CDF800F86}" srcOrd="1" destOrd="0" presId="urn:microsoft.com/office/officeart/2005/8/layout/process3"/>
    <dgm:cxn modelId="{59CA7F75-DCA8-4E75-9C9F-F5D6F6644219}" type="presOf" srcId="{265B61C9-5B10-445F-A84E-43A59C63F993}" destId="{1189E3CF-F43C-4BCE-A21E-6DCEA5797E77}" srcOrd="0" destOrd="0" presId="urn:microsoft.com/office/officeart/2005/8/layout/process3"/>
    <dgm:cxn modelId="{5A68AA9B-D765-419E-9B5B-37581E623627}" srcId="{1C54FDC8-9919-4A5D-9D3C-FCEFC4653725}" destId="{ED1F449D-8C02-410E-9F61-5AB3EE3B6937}" srcOrd="0" destOrd="0" parTransId="{31E3EBDA-E0DC-4338-B706-00BE55AB082F}" sibTransId="{7F547A57-3858-4A05-AFC7-B3FF119E5CBD}"/>
    <dgm:cxn modelId="{A82A90A0-579C-4D9C-AD4E-6690568FDCBA}" type="presOf" srcId="{29A7AA9B-8F4B-4D45-9B37-98DCCE8919F2}" destId="{53570E15-07C0-4910-80FD-E021607B3CC6}" srcOrd="0" destOrd="0" presId="urn:microsoft.com/office/officeart/2005/8/layout/process3"/>
    <dgm:cxn modelId="{B613E3A9-075B-49C8-84A4-666AFF8DE5FF}" srcId="{29A7AA9B-8F4B-4D45-9B37-98DCCE8919F2}" destId="{5D718705-79A0-4DB5-BA47-5527A7750A0F}" srcOrd="0" destOrd="0" parTransId="{60D9F8FF-BD21-4BE2-8EEC-08A58C371833}" sibTransId="{A0563A13-7606-4317-B077-B276F7192032}"/>
    <dgm:cxn modelId="{12BDF9B6-873A-4699-89F3-A1C3633E6B19}" type="presOf" srcId="{ED1F449D-8C02-410E-9F61-5AB3EE3B6937}" destId="{D49358C9-DF39-4527-ADBB-CA2D32AA3073}" srcOrd="0" destOrd="0" presId="urn:microsoft.com/office/officeart/2005/8/layout/process3"/>
    <dgm:cxn modelId="{78DB49DE-E873-4812-BA20-BF408520209D}" type="presOf" srcId="{1C54FDC8-9919-4A5D-9D3C-FCEFC4653725}" destId="{8F9AF528-3EB8-48F0-BCD8-5DD63836B6FC}" srcOrd="1" destOrd="0" presId="urn:microsoft.com/office/officeart/2005/8/layout/process3"/>
    <dgm:cxn modelId="{691CF3E1-6117-4317-A5D2-65DA92ACB577}" srcId="{5D718705-79A0-4DB5-BA47-5527A7750A0F}" destId="{265B61C9-5B10-445F-A84E-43A59C63F993}" srcOrd="0" destOrd="0" parTransId="{6E2869D3-EEAB-4B7B-A9AF-E3C6A91A8A22}" sibTransId="{90EE7DB7-D4F6-40E7-83C0-4BC8CCCD4B20}"/>
    <dgm:cxn modelId="{21A186E6-E2AD-4C1D-AEEA-72A7396F452D}" type="presOf" srcId="{A0563A13-7606-4317-B077-B276F7192032}" destId="{D7A9A0E4-036F-454B-8F61-0852E080F996}" srcOrd="0" destOrd="0" presId="urn:microsoft.com/office/officeart/2005/8/layout/process3"/>
    <dgm:cxn modelId="{0798A5F0-87D7-445F-BDC8-8693703D0EF9}" srcId="{29A7AA9B-8F4B-4D45-9B37-98DCCE8919F2}" destId="{1C54FDC8-9919-4A5D-9D3C-FCEFC4653725}" srcOrd="1" destOrd="0" parTransId="{8BC15CB9-21BA-422B-BFEF-6113D733C6F0}" sibTransId="{36BF071F-8081-4B6F-8D78-3888AE47B2C8}"/>
    <dgm:cxn modelId="{EA9F3E5D-EB88-454D-8226-0295B89169D3}" type="presParOf" srcId="{53570E15-07C0-4910-80FD-E021607B3CC6}" destId="{C6349306-8233-4F93-8036-9D93F2C957A2}" srcOrd="0" destOrd="0" presId="urn:microsoft.com/office/officeart/2005/8/layout/process3"/>
    <dgm:cxn modelId="{1CAB04E5-F012-4320-BBE0-602F0D0028B3}" type="presParOf" srcId="{C6349306-8233-4F93-8036-9D93F2C957A2}" destId="{BA4C7553-8DBE-47F7-B1B3-11B761A8715A}" srcOrd="0" destOrd="0" presId="urn:microsoft.com/office/officeart/2005/8/layout/process3"/>
    <dgm:cxn modelId="{EA22A30C-BB35-47FE-A272-0E96C4DA4C65}" type="presParOf" srcId="{C6349306-8233-4F93-8036-9D93F2C957A2}" destId="{9616E45C-7CBF-4B9A-B631-980CDF800F86}" srcOrd="1" destOrd="0" presId="urn:microsoft.com/office/officeart/2005/8/layout/process3"/>
    <dgm:cxn modelId="{E6EF275F-5D3F-4226-A602-837B7950EB9E}" type="presParOf" srcId="{C6349306-8233-4F93-8036-9D93F2C957A2}" destId="{1189E3CF-F43C-4BCE-A21E-6DCEA5797E77}" srcOrd="2" destOrd="0" presId="urn:microsoft.com/office/officeart/2005/8/layout/process3"/>
    <dgm:cxn modelId="{C926F613-088E-41E2-987A-028015202E39}" type="presParOf" srcId="{53570E15-07C0-4910-80FD-E021607B3CC6}" destId="{D7A9A0E4-036F-454B-8F61-0852E080F996}" srcOrd="1" destOrd="0" presId="urn:microsoft.com/office/officeart/2005/8/layout/process3"/>
    <dgm:cxn modelId="{62F6567F-4CE6-4E65-B761-45C2D84AF6DE}" type="presParOf" srcId="{D7A9A0E4-036F-454B-8F61-0852E080F996}" destId="{51A5DD22-18BB-43B0-856D-FD0A5C4AD960}" srcOrd="0" destOrd="0" presId="urn:microsoft.com/office/officeart/2005/8/layout/process3"/>
    <dgm:cxn modelId="{0913FC6A-912F-40A7-8B80-8336BA584C9B}" type="presParOf" srcId="{53570E15-07C0-4910-80FD-E021607B3CC6}" destId="{666C79FE-DCDA-4F20-8D40-CDE48646BC49}" srcOrd="2" destOrd="0" presId="urn:microsoft.com/office/officeart/2005/8/layout/process3"/>
    <dgm:cxn modelId="{2C8C1EE7-1EC7-47E6-B63B-C62FF706C96E}" type="presParOf" srcId="{666C79FE-DCDA-4F20-8D40-CDE48646BC49}" destId="{30E8AEF5-8F71-4FAA-AD3E-D11314CA1D10}" srcOrd="0" destOrd="0" presId="urn:microsoft.com/office/officeart/2005/8/layout/process3"/>
    <dgm:cxn modelId="{61619358-491F-4714-B62C-BA51FA83601E}" type="presParOf" srcId="{666C79FE-DCDA-4F20-8D40-CDE48646BC49}" destId="{8F9AF528-3EB8-48F0-BCD8-5DD63836B6FC}" srcOrd="1" destOrd="0" presId="urn:microsoft.com/office/officeart/2005/8/layout/process3"/>
    <dgm:cxn modelId="{01F9DAFD-90B7-4F38-8231-93B084DBC189}" type="presParOf" srcId="{666C79FE-DCDA-4F20-8D40-CDE48646BC49}" destId="{D49358C9-DF39-4527-ADBB-CA2D32AA30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7AA9B-8F4B-4D45-9B37-98DCCE8919F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D718705-79A0-4DB5-BA47-5527A7750A0F}">
      <dgm:prSet phldrT="[Text]"/>
      <dgm:spPr/>
      <dgm:t>
        <a:bodyPr/>
        <a:lstStyle/>
        <a:p>
          <a:r>
            <a:rPr lang="en-AU" dirty="0"/>
            <a:t>Ground data </a:t>
          </a:r>
        </a:p>
      </dgm:t>
    </dgm:pt>
    <dgm:pt modelId="{60D9F8FF-BD21-4BE2-8EEC-08A58C371833}" type="parTrans" cxnId="{B613E3A9-075B-49C8-84A4-666AFF8DE5FF}">
      <dgm:prSet/>
      <dgm:spPr/>
      <dgm:t>
        <a:bodyPr/>
        <a:lstStyle/>
        <a:p>
          <a:endParaRPr lang="en-AU"/>
        </a:p>
      </dgm:t>
    </dgm:pt>
    <dgm:pt modelId="{A0563A13-7606-4317-B077-B276F7192032}" type="sibTrans" cxnId="{B613E3A9-075B-49C8-84A4-666AFF8DE5FF}">
      <dgm:prSet/>
      <dgm:spPr/>
      <dgm:t>
        <a:bodyPr/>
        <a:lstStyle/>
        <a:p>
          <a:endParaRPr lang="en-AU"/>
        </a:p>
      </dgm:t>
    </dgm:pt>
    <dgm:pt modelId="{1C54FDC8-9919-4A5D-9D3C-FCEFC4653725}">
      <dgm:prSet phldrT="[Text]"/>
      <dgm:spPr/>
      <dgm:t>
        <a:bodyPr/>
        <a:lstStyle/>
        <a:p>
          <a:r>
            <a:rPr lang="en-AU" dirty="0"/>
            <a:t>Integration</a:t>
          </a:r>
        </a:p>
      </dgm:t>
    </dgm:pt>
    <dgm:pt modelId="{8BC15CB9-21BA-422B-BFEF-6113D733C6F0}" type="parTrans" cxnId="{0798A5F0-87D7-445F-BDC8-8693703D0EF9}">
      <dgm:prSet/>
      <dgm:spPr/>
      <dgm:t>
        <a:bodyPr/>
        <a:lstStyle/>
        <a:p>
          <a:endParaRPr lang="en-AU"/>
        </a:p>
      </dgm:t>
    </dgm:pt>
    <dgm:pt modelId="{36BF071F-8081-4B6F-8D78-3888AE47B2C8}" type="sibTrans" cxnId="{0798A5F0-87D7-445F-BDC8-8693703D0EF9}">
      <dgm:prSet/>
      <dgm:spPr/>
      <dgm:t>
        <a:bodyPr/>
        <a:lstStyle/>
        <a:p>
          <a:endParaRPr lang="en-AU"/>
        </a:p>
      </dgm:t>
    </dgm:pt>
    <dgm:pt modelId="{FF6770E7-94C5-4372-8867-156CC6FA70C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</a:rPr>
            <a:t>Reporting and Verification</a:t>
          </a:r>
          <a:endParaRPr lang="en-AU" sz="1400" dirty="0">
            <a:solidFill>
              <a:sysClr val="windowText" lastClr="000000"/>
            </a:solidFill>
          </a:endParaRPr>
        </a:p>
      </dgm:t>
    </dgm:pt>
    <dgm:pt modelId="{A1EFA170-411C-476D-9589-4778D7F3F9B4}" type="parTrans" cxnId="{1400F49E-EB87-4034-8EDA-931616370005}">
      <dgm:prSet/>
      <dgm:spPr/>
      <dgm:t>
        <a:bodyPr/>
        <a:lstStyle/>
        <a:p>
          <a:endParaRPr lang="en-AU"/>
        </a:p>
      </dgm:t>
    </dgm:pt>
    <dgm:pt modelId="{3BD68014-C01B-47FE-9D10-FD6857A5E4E7}" type="sibTrans" cxnId="{1400F49E-EB87-4034-8EDA-931616370005}">
      <dgm:prSet/>
      <dgm:spPr/>
      <dgm:t>
        <a:bodyPr/>
        <a:lstStyle/>
        <a:p>
          <a:endParaRPr lang="en-AU"/>
        </a:p>
      </dgm:t>
    </dgm:pt>
    <dgm:pt modelId="{265B61C9-5B10-445F-A84E-43A59C63F993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AU" dirty="0">
            <a:solidFill>
              <a:sysClr val="windowText" lastClr="000000"/>
            </a:solidFill>
          </a:endParaRPr>
        </a:p>
      </dgm:t>
    </dgm:pt>
    <dgm:pt modelId="{6E2869D3-EEAB-4B7B-A9AF-E3C6A91A8A22}" type="parTrans" cxnId="{691CF3E1-6117-4317-A5D2-65DA92ACB577}">
      <dgm:prSet/>
      <dgm:spPr/>
      <dgm:t>
        <a:bodyPr/>
        <a:lstStyle/>
        <a:p>
          <a:endParaRPr lang="en-AU"/>
        </a:p>
      </dgm:t>
    </dgm:pt>
    <dgm:pt modelId="{90EE7DB7-D4F6-40E7-83C0-4BC8CCCD4B20}" type="sibTrans" cxnId="{691CF3E1-6117-4317-A5D2-65DA92ACB577}">
      <dgm:prSet/>
      <dgm:spPr/>
      <dgm:t>
        <a:bodyPr/>
        <a:lstStyle/>
        <a:p>
          <a:endParaRPr lang="en-AU"/>
        </a:p>
      </dgm:t>
    </dgm:pt>
    <dgm:pt modelId="{ED1F449D-8C02-410E-9F61-5AB3EE3B6937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dirty="0"/>
        </a:p>
      </dgm:t>
    </dgm:pt>
    <dgm:pt modelId="{31E3EBDA-E0DC-4338-B706-00BE55AB082F}" type="parTrans" cxnId="{5A68AA9B-D765-419E-9B5B-37581E623627}">
      <dgm:prSet/>
      <dgm:spPr/>
      <dgm:t>
        <a:bodyPr/>
        <a:lstStyle/>
        <a:p>
          <a:endParaRPr lang="en-AU"/>
        </a:p>
      </dgm:t>
    </dgm:pt>
    <dgm:pt modelId="{7F547A57-3858-4A05-AFC7-B3FF119E5CBD}" type="sibTrans" cxnId="{5A68AA9B-D765-419E-9B5B-37581E623627}">
      <dgm:prSet/>
      <dgm:spPr/>
      <dgm:t>
        <a:bodyPr/>
        <a:lstStyle/>
        <a:p>
          <a:endParaRPr lang="en-AU"/>
        </a:p>
      </dgm:t>
    </dgm:pt>
    <dgm:pt modelId="{CA2C3625-48C3-47B8-9AED-1E7C9906FC10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en-AU" dirty="0"/>
        </a:p>
      </dgm:t>
    </dgm:pt>
    <dgm:pt modelId="{2A52F6BC-02B8-4094-B1E3-9BAFF317DFF6}" type="parTrans" cxnId="{E7CCEA48-F924-41A8-AE40-64A1B968330D}">
      <dgm:prSet/>
      <dgm:spPr/>
      <dgm:t>
        <a:bodyPr/>
        <a:lstStyle/>
        <a:p>
          <a:endParaRPr lang="en-AU"/>
        </a:p>
      </dgm:t>
    </dgm:pt>
    <dgm:pt modelId="{8A8A9EF0-7EC7-4079-B60D-16B970D2FD59}" type="sibTrans" cxnId="{E7CCEA48-F924-41A8-AE40-64A1B968330D}">
      <dgm:prSet/>
      <dgm:spPr/>
      <dgm:t>
        <a:bodyPr/>
        <a:lstStyle/>
        <a:p>
          <a:endParaRPr lang="en-AU"/>
        </a:p>
      </dgm:t>
    </dgm:pt>
    <dgm:pt modelId="{53570E15-07C0-4910-80FD-E021607B3CC6}" type="pres">
      <dgm:prSet presAssocID="{29A7AA9B-8F4B-4D45-9B37-98DCCE8919F2}" presName="linearFlow" presStyleCnt="0">
        <dgm:presLayoutVars>
          <dgm:dir/>
          <dgm:animLvl val="lvl"/>
          <dgm:resizeHandles val="exact"/>
        </dgm:presLayoutVars>
      </dgm:prSet>
      <dgm:spPr/>
    </dgm:pt>
    <dgm:pt modelId="{C6349306-8233-4F93-8036-9D93F2C957A2}" type="pres">
      <dgm:prSet presAssocID="{5D718705-79A0-4DB5-BA47-5527A7750A0F}" presName="composite" presStyleCnt="0"/>
      <dgm:spPr/>
    </dgm:pt>
    <dgm:pt modelId="{BA4C7553-8DBE-47F7-B1B3-11B761A8715A}" type="pres">
      <dgm:prSet presAssocID="{5D718705-79A0-4DB5-BA47-5527A7750A0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16E45C-7CBF-4B9A-B631-980CDF800F86}" type="pres">
      <dgm:prSet presAssocID="{5D718705-79A0-4DB5-BA47-5527A7750A0F}" presName="parSh" presStyleLbl="node1" presStyleIdx="0" presStyleCnt="3"/>
      <dgm:spPr/>
    </dgm:pt>
    <dgm:pt modelId="{1189E3CF-F43C-4BCE-A21E-6DCEA5797E77}" type="pres">
      <dgm:prSet presAssocID="{5D718705-79A0-4DB5-BA47-5527A7750A0F}" presName="desTx" presStyleLbl="fgAcc1" presStyleIdx="0" presStyleCnt="3" custLinFactNeighborY="649">
        <dgm:presLayoutVars>
          <dgm:bulletEnabled val="1"/>
        </dgm:presLayoutVars>
      </dgm:prSet>
      <dgm:spPr/>
    </dgm:pt>
    <dgm:pt modelId="{D7A9A0E4-036F-454B-8F61-0852E080F996}" type="pres">
      <dgm:prSet presAssocID="{A0563A13-7606-4317-B077-B276F7192032}" presName="sibTrans" presStyleLbl="sibTrans2D1" presStyleIdx="0" presStyleCnt="2"/>
      <dgm:spPr/>
    </dgm:pt>
    <dgm:pt modelId="{51A5DD22-18BB-43B0-856D-FD0A5C4AD960}" type="pres">
      <dgm:prSet presAssocID="{A0563A13-7606-4317-B077-B276F7192032}" presName="connTx" presStyleLbl="sibTrans2D1" presStyleIdx="0" presStyleCnt="2"/>
      <dgm:spPr/>
    </dgm:pt>
    <dgm:pt modelId="{666C79FE-DCDA-4F20-8D40-CDE48646BC49}" type="pres">
      <dgm:prSet presAssocID="{1C54FDC8-9919-4A5D-9D3C-FCEFC4653725}" presName="composite" presStyleCnt="0"/>
      <dgm:spPr/>
    </dgm:pt>
    <dgm:pt modelId="{30E8AEF5-8F71-4FAA-AD3E-D11314CA1D10}" type="pres">
      <dgm:prSet presAssocID="{1C54FDC8-9919-4A5D-9D3C-FCEFC465372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F9AF528-3EB8-48F0-BCD8-5DD63836B6FC}" type="pres">
      <dgm:prSet presAssocID="{1C54FDC8-9919-4A5D-9D3C-FCEFC4653725}" presName="parSh" presStyleLbl="node1" presStyleIdx="1" presStyleCnt="3"/>
      <dgm:spPr/>
    </dgm:pt>
    <dgm:pt modelId="{D49358C9-DF39-4527-ADBB-CA2D32AA3073}" type="pres">
      <dgm:prSet presAssocID="{1C54FDC8-9919-4A5D-9D3C-FCEFC4653725}" presName="desTx" presStyleLbl="fgAcc1" presStyleIdx="1" presStyleCnt="3">
        <dgm:presLayoutVars>
          <dgm:bulletEnabled val="1"/>
        </dgm:presLayoutVars>
      </dgm:prSet>
      <dgm:spPr/>
    </dgm:pt>
    <dgm:pt modelId="{C878631F-C120-47E2-987C-A8D7AB4F91DE}" type="pres">
      <dgm:prSet presAssocID="{36BF071F-8081-4B6F-8D78-3888AE47B2C8}" presName="sibTrans" presStyleLbl="sibTrans2D1" presStyleIdx="1" presStyleCnt="2" custAng="0" custLinFactX="6603" custLinFactY="100000" custLinFactNeighborX="100000" custLinFactNeighborY="177240"/>
      <dgm:spPr/>
    </dgm:pt>
    <dgm:pt modelId="{84697739-B954-4AF3-AA8E-0C5BDABCC653}" type="pres">
      <dgm:prSet presAssocID="{36BF071F-8081-4B6F-8D78-3888AE47B2C8}" presName="connTx" presStyleLbl="sibTrans2D1" presStyleIdx="1" presStyleCnt="2"/>
      <dgm:spPr/>
    </dgm:pt>
    <dgm:pt modelId="{AF4BE2E6-B21F-41C1-A1A4-B6F8D70AA999}" type="pres">
      <dgm:prSet presAssocID="{FF6770E7-94C5-4372-8867-156CC6FA70C8}" presName="composite" presStyleCnt="0"/>
      <dgm:spPr/>
    </dgm:pt>
    <dgm:pt modelId="{F4CF9C4F-4E7E-45AC-8F98-B894B518CF5F}" type="pres">
      <dgm:prSet presAssocID="{FF6770E7-94C5-4372-8867-156CC6FA70C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8E2536-ED2D-427D-B1F1-B2B23415552D}" type="pres">
      <dgm:prSet presAssocID="{FF6770E7-94C5-4372-8867-156CC6FA70C8}" presName="parSh" presStyleLbl="node1" presStyleIdx="2" presStyleCnt="3" custScaleX="127910"/>
      <dgm:spPr/>
    </dgm:pt>
    <dgm:pt modelId="{E2B7430F-6B03-4709-9A6C-2FF39C1194EF}" type="pres">
      <dgm:prSet presAssocID="{FF6770E7-94C5-4372-8867-156CC6FA70C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9354805-16F0-43BD-AFA0-36E5B8FA8319}" type="presOf" srcId="{5D718705-79A0-4DB5-BA47-5527A7750A0F}" destId="{BA4C7553-8DBE-47F7-B1B3-11B761A8715A}" srcOrd="0" destOrd="0" presId="urn:microsoft.com/office/officeart/2005/8/layout/process3"/>
    <dgm:cxn modelId="{4722C40A-D740-420F-A2C9-E9AA0DF4343B}" type="presOf" srcId="{CA2C3625-48C3-47B8-9AED-1E7C9906FC10}" destId="{E2B7430F-6B03-4709-9A6C-2FF39C1194EF}" srcOrd="0" destOrd="0" presId="urn:microsoft.com/office/officeart/2005/8/layout/process3"/>
    <dgm:cxn modelId="{C2D4931C-6778-48AE-A83E-D867F0F72241}" type="presOf" srcId="{ED1F449D-8C02-410E-9F61-5AB3EE3B6937}" destId="{D49358C9-DF39-4527-ADBB-CA2D32AA3073}" srcOrd="0" destOrd="0" presId="urn:microsoft.com/office/officeart/2005/8/layout/process3"/>
    <dgm:cxn modelId="{8C222A1E-1B26-4149-A6F4-148BD0672D80}" type="presOf" srcId="{36BF071F-8081-4B6F-8D78-3888AE47B2C8}" destId="{C878631F-C120-47E2-987C-A8D7AB4F91DE}" srcOrd="0" destOrd="0" presId="urn:microsoft.com/office/officeart/2005/8/layout/process3"/>
    <dgm:cxn modelId="{A4C02929-DDFA-460F-B317-CE8FCBD8B933}" type="presOf" srcId="{FF6770E7-94C5-4372-8867-156CC6FA70C8}" destId="{F4CF9C4F-4E7E-45AC-8F98-B894B518CF5F}" srcOrd="0" destOrd="0" presId="urn:microsoft.com/office/officeart/2005/8/layout/process3"/>
    <dgm:cxn modelId="{2AE0AA2B-BDD4-405A-8A94-81287150323C}" type="presOf" srcId="{5D718705-79A0-4DB5-BA47-5527A7750A0F}" destId="{9616E45C-7CBF-4B9A-B631-980CDF800F86}" srcOrd="1" destOrd="0" presId="urn:microsoft.com/office/officeart/2005/8/layout/process3"/>
    <dgm:cxn modelId="{E73CA92D-A6A9-43F8-A3DE-0C90CA37ED47}" type="presOf" srcId="{1C54FDC8-9919-4A5D-9D3C-FCEFC4653725}" destId="{8F9AF528-3EB8-48F0-BCD8-5DD63836B6FC}" srcOrd="1" destOrd="0" presId="urn:microsoft.com/office/officeart/2005/8/layout/process3"/>
    <dgm:cxn modelId="{3A172341-9C36-4B17-A3CB-FB440153E6C6}" type="presOf" srcId="{29A7AA9B-8F4B-4D45-9B37-98DCCE8919F2}" destId="{53570E15-07C0-4910-80FD-E021607B3CC6}" srcOrd="0" destOrd="0" presId="urn:microsoft.com/office/officeart/2005/8/layout/process3"/>
    <dgm:cxn modelId="{75D8C043-8FDA-44ED-89DF-82828A4534A7}" type="presOf" srcId="{265B61C9-5B10-445F-A84E-43A59C63F993}" destId="{1189E3CF-F43C-4BCE-A21E-6DCEA5797E77}" srcOrd="0" destOrd="0" presId="urn:microsoft.com/office/officeart/2005/8/layout/process3"/>
    <dgm:cxn modelId="{46FB1547-A226-4AD0-BAD1-0097811C0E66}" type="presOf" srcId="{A0563A13-7606-4317-B077-B276F7192032}" destId="{D7A9A0E4-036F-454B-8F61-0852E080F996}" srcOrd="0" destOrd="0" presId="urn:microsoft.com/office/officeart/2005/8/layout/process3"/>
    <dgm:cxn modelId="{E7CCEA48-F924-41A8-AE40-64A1B968330D}" srcId="{FF6770E7-94C5-4372-8867-156CC6FA70C8}" destId="{CA2C3625-48C3-47B8-9AED-1E7C9906FC10}" srcOrd="0" destOrd="0" parTransId="{2A52F6BC-02B8-4094-B1E3-9BAFF317DFF6}" sibTransId="{8A8A9EF0-7EC7-4079-B60D-16B970D2FD59}"/>
    <dgm:cxn modelId="{83BD9F6F-2AD1-430D-B3FA-636258F11647}" type="presOf" srcId="{FF6770E7-94C5-4372-8867-156CC6FA70C8}" destId="{DA8E2536-ED2D-427D-B1F1-B2B23415552D}" srcOrd="1" destOrd="0" presId="urn:microsoft.com/office/officeart/2005/8/layout/process3"/>
    <dgm:cxn modelId="{AA32A55A-3D64-4840-B6B6-BB36F186E6D6}" type="presOf" srcId="{A0563A13-7606-4317-B077-B276F7192032}" destId="{51A5DD22-18BB-43B0-856D-FD0A5C4AD960}" srcOrd="1" destOrd="0" presId="urn:microsoft.com/office/officeart/2005/8/layout/process3"/>
    <dgm:cxn modelId="{5A68AA9B-D765-419E-9B5B-37581E623627}" srcId="{1C54FDC8-9919-4A5D-9D3C-FCEFC4653725}" destId="{ED1F449D-8C02-410E-9F61-5AB3EE3B6937}" srcOrd="0" destOrd="0" parTransId="{31E3EBDA-E0DC-4338-B706-00BE55AB082F}" sibTransId="{7F547A57-3858-4A05-AFC7-B3FF119E5CBD}"/>
    <dgm:cxn modelId="{1400F49E-EB87-4034-8EDA-931616370005}" srcId="{29A7AA9B-8F4B-4D45-9B37-98DCCE8919F2}" destId="{FF6770E7-94C5-4372-8867-156CC6FA70C8}" srcOrd="2" destOrd="0" parTransId="{A1EFA170-411C-476D-9589-4778D7F3F9B4}" sibTransId="{3BD68014-C01B-47FE-9D10-FD6857A5E4E7}"/>
    <dgm:cxn modelId="{B613E3A9-075B-49C8-84A4-666AFF8DE5FF}" srcId="{29A7AA9B-8F4B-4D45-9B37-98DCCE8919F2}" destId="{5D718705-79A0-4DB5-BA47-5527A7750A0F}" srcOrd="0" destOrd="0" parTransId="{60D9F8FF-BD21-4BE2-8EEC-08A58C371833}" sibTransId="{A0563A13-7606-4317-B077-B276F7192032}"/>
    <dgm:cxn modelId="{631C77D7-9687-4463-B0C5-43DDF761D459}" type="presOf" srcId="{36BF071F-8081-4B6F-8D78-3888AE47B2C8}" destId="{84697739-B954-4AF3-AA8E-0C5BDABCC653}" srcOrd="1" destOrd="0" presId="urn:microsoft.com/office/officeart/2005/8/layout/process3"/>
    <dgm:cxn modelId="{691CF3E1-6117-4317-A5D2-65DA92ACB577}" srcId="{5D718705-79A0-4DB5-BA47-5527A7750A0F}" destId="{265B61C9-5B10-445F-A84E-43A59C63F993}" srcOrd="0" destOrd="0" parTransId="{6E2869D3-EEAB-4B7B-A9AF-E3C6A91A8A22}" sibTransId="{90EE7DB7-D4F6-40E7-83C0-4BC8CCCD4B20}"/>
    <dgm:cxn modelId="{0798A5F0-87D7-445F-BDC8-8693703D0EF9}" srcId="{29A7AA9B-8F4B-4D45-9B37-98DCCE8919F2}" destId="{1C54FDC8-9919-4A5D-9D3C-FCEFC4653725}" srcOrd="1" destOrd="0" parTransId="{8BC15CB9-21BA-422B-BFEF-6113D733C6F0}" sibTransId="{36BF071F-8081-4B6F-8D78-3888AE47B2C8}"/>
    <dgm:cxn modelId="{3EBFF1F2-2261-4C56-9453-0C4F0CDBDE19}" type="presOf" srcId="{1C54FDC8-9919-4A5D-9D3C-FCEFC4653725}" destId="{30E8AEF5-8F71-4FAA-AD3E-D11314CA1D10}" srcOrd="0" destOrd="0" presId="urn:microsoft.com/office/officeart/2005/8/layout/process3"/>
    <dgm:cxn modelId="{F4ADCFF0-1ACD-4EE5-9BDB-75D557E40CA5}" type="presParOf" srcId="{53570E15-07C0-4910-80FD-E021607B3CC6}" destId="{C6349306-8233-4F93-8036-9D93F2C957A2}" srcOrd="0" destOrd="0" presId="urn:microsoft.com/office/officeart/2005/8/layout/process3"/>
    <dgm:cxn modelId="{1BA04075-E7EB-4CD8-B225-E4F1E5EB632C}" type="presParOf" srcId="{C6349306-8233-4F93-8036-9D93F2C957A2}" destId="{BA4C7553-8DBE-47F7-B1B3-11B761A8715A}" srcOrd="0" destOrd="0" presId="urn:microsoft.com/office/officeart/2005/8/layout/process3"/>
    <dgm:cxn modelId="{AD8D4FBC-8BC7-425A-9780-C4B6C08C9075}" type="presParOf" srcId="{C6349306-8233-4F93-8036-9D93F2C957A2}" destId="{9616E45C-7CBF-4B9A-B631-980CDF800F86}" srcOrd="1" destOrd="0" presId="urn:microsoft.com/office/officeart/2005/8/layout/process3"/>
    <dgm:cxn modelId="{A9A1E400-D466-4FCE-8AB7-410420F179F6}" type="presParOf" srcId="{C6349306-8233-4F93-8036-9D93F2C957A2}" destId="{1189E3CF-F43C-4BCE-A21E-6DCEA5797E77}" srcOrd="2" destOrd="0" presId="urn:microsoft.com/office/officeart/2005/8/layout/process3"/>
    <dgm:cxn modelId="{561B2FBF-2995-4FFB-89E5-929C17010DE4}" type="presParOf" srcId="{53570E15-07C0-4910-80FD-E021607B3CC6}" destId="{D7A9A0E4-036F-454B-8F61-0852E080F996}" srcOrd="1" destOrd="0" presId="urn:microsoft.com/office/officeart/2005/8/layout/process3"/>
    <dgm:cxn modelId="{535917ED-5824-4FF2-A21E-840D901362EB}" type="presParOf" srcId="{D7A9A0E4-036F-454B-8F61-0852E080F996}" destId="{51A5DD22-18BB-43B0-856D-FD0A5C4AD960}" srcOrd="0" destOrd="0" presId="urn:microsoft.com/office/officeart/2005/8/layout/process3"/>
    <dgm:cxn modelId="{C6A40E4E-AC54-480C-AFDC-B2B2DE349620}" type="presParOf" srcId="{53570E15-07C0-4910-80FD-E021607B3CC6}" destId="{666C79FE-DCDA-4F20-8D40-CDE48646BC49}" srcOrd="2" destOrd="0" presId="urn:microsoft.com/office/officeart/2005/8/layout/process3"/>
    <dgm:cxn modelId="{952C9153-52B2-4B3F-855C-D21288FE2CD0}" type="presParOf" srcId="{666C79FE-DCDA-4F20-8D40-CDE48646BC49}" destId="{30E8AEF5-8F71-4FAA-AD3E-D11314CA1D10}" srcOrd="0" destOrd="0" presId="urn:microsoft.com/office/officeart/2005/8/layout/process3"/>
    <dgm:cxn modelId="{59C500E1-B615-4881-995C-A4C74B7CA83D}" type="presParOf" srcId="{666C79FE-DCDA-4F20-8D40-CDE48646BC49}" destId="{8F9AF528-3EB8-48F0-BCD8-5DD63836B6FC}" srcOrd="1" destOrd="0" presId="urn:microsoft.com/office/officeart/2005/8/layout/process3"/>
    <dgm:cxn modelId="{E881201F-D03D-41CF-B0EF-363959D8E2CE}" type="presParOf" srcId="{666C79FE-DCDA-4F20-8D40-CDE48646BC49}" destId="{D49358C9-DF39-4527-ADBB-CA2D32AA3073}" srcOrd="2" destOrd="0" presId="urn:microsoft.com/office/officeart/2005/8/layout/process3"/>
    <dgm:cxn modelId="{0A1270E6-32FF-43F5-9952-E96CCD07E04E}" type="presParOf" srcId="{53570E15-07C0-4910-80FD-E021607B3CC6}" destId="{C878631F-C120-47E2-987C-A8D7AB4F91DE}" srcOrd="3" destOrd="0" presId="urn:microsoft.com/office/officeart/2005/8/layout/process3"/>
    <dgm:cxn modelId="{2614CDE8-C517-4AE6-9BDF-B35D592AAB1E}" type="presParOf" srcId="{C878631F-C120-47E2-987C-A8D7AB4F91DE}" destId="{84697739-B954-4AF3-AA8E-0C5BDABCC653}" srcOrd="0" destOrd="0" presId="urn:microsoft.com/office/officeart/2005/8/layout/process3"/>
    <dgm:cxn modelId="{57ED79E3-90E9-412F-A6CB-725BFCD16BDD}" type="presParOf" srcId="{53570E15-07C0-4910-80FD-E021607B3CC6}" destId="{AF4BE2E6-B21F-41C1-A1A4-B6F8D70AA999}" srcOrd="4" destOrd="0" presId="urn:microsoft.com/office/officeart/2005/8/layout/process3"/>
    <dgm:cxn modelId="{7E7120A1-2180-45C7-83AF-131B93300907}" type="presParOf" srcId="{AF4BE2E6-B21F-41C1-A1A4-B6F8D70AA999}" destId="{F4CF9C4F-4E7E-45AC-8F98-B894B518CF5F}" srcOrd="0" destOrd="0" presId="urn:microsoft.com/office/officeart/2005/8/layout/process3"/>
    <dgm:cxn modelId="{85F7D1D2-A72E-4AC4-BDC5-2A18AEE8256D}" type="presParOf" srcId="{AF4BE2E6-B21F-41C1-A1A4-B6F8D70AA999}" destId="{DA8E2536-ED2D-427D-B1F1-B2B23415552D}" srcOrd="1" destOrd="0" presId="urn:microsoft.com/office/officeart/2005/8/layout/process3"/>
    <dgm:cxn modelId="{82710188-6C37-4CA2-A300-5DF009E35D95}" type="presParOf" srcId="{AF4BE2E6-B21F-41C1-A1A4-B6F8D70AA999}" destId="{E2B7430F-6B03-4709-9A6C-2FF39C1194E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E45C-7CBF-4B9A-B631-980CDF800F86}">
      <dsp:nvSpPr>
        <dsp:cNvPr id="0" name=""/>
        <dsp:cNvSpPr/>
      </dsp:nvSpPr>
      <dsp:spPr>
        <a:xfrm>
          <a:off x="2039" y="42891"/>
          <a:ext cx="927197" cy="25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Acquisition</a:t>
          </a:r>
        </a:p>
      </dsp:txBody>
      <dsp:txXfrm>
        <a:off x="2039" y="42891"/>
        <a:ext cx="927197" cy="172800"/>
      </dsp:txXfrm>
    </dsp:sp>
    <dsp:sp modelId="{1189E3CF-F43C-4BCE-A21E-6DCEA5797E77}">
      <dsp:nvSpPr>
        <dsp:cNvPr id="0" name=""/>
        <dsp:cNvSpPr/>
      </dsp:nvSpPr>
      <dsp:spPr>
        <a:xfrm>
          <a:off x="191947" y="215691"/>
          <a:ext cx="927197" cy="3456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</dsp:txBody>
      <dsp:txXfrm>
        <a:off x="202069" y="225813"/>
        <a:ext cx="906953" cy="325356"/>
      </dsp:txXfrm>
    </dsp:sp>
    <dsp:sp modelId="{D7A9A0E4-036F-454B-8F61-0852E080F996}">
      <dsp:nvSpPr>
        <dsp:cNvPr id="0" name=""/>
        <dsp:cNvSpPr/>
      </dsp:nvSpPr>
      <dsp:spPr>
        <a:xfrm>
          <a:off x="1069796" y="13869"/>
          <a:ext cx="297986" cy="23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069796" y="60038"/>
        <a:ext cx="228733" cy="138507"/>
      </dsp:txXfrm>
    </dsp:sp>
    <dsp:sp modelId="{8F9AF528-3EB8-48F0-BCD8-5DD63836B6FC}">
      <dsp:nvSpPr>
        <dsp:cNvPr id="0" name=""/>
        <dsp:cNvSpPr/>
      </dsp:nvSpPr>
      <dsp:spPr>
        <a:xfrm>
          <a:off x="1491475" y="42891"/>
          <a:ext cx="927197" cy="25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Pre-Processing</a:t>
          </a:r>
        </a:p>
      </dsp:txBody>
      <dsp:txXfrm>
        <a:off x="1491475" y="42891"/>
        <a:ext cx="927197" cy="172800"/>
      </dsp:txXfrm>
    </dsp:sp>
    <dsp:sp modelId="{D49358C9-DF39-4527-ADBB-CA2D32AA3073}">
      <dsp:nvSpPr>
        <dsp:cNvPr id="0" name=""/>
        <dsp:cNvSpPr/>
      </dsp:nvSpPr>
      <dsp:spPr>
        <a:xfrm>
          <a:off x="1681383" y="215691"/>
          <a:ext cx="927197" cy="3456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</dsp:txBody>
      <dsp:txXfrm>
        <a:off x="1691505" y="225813"/>
        <a:ext cx="906953" cy="325356"/>
      </dsp:txXfrm>
    </dsp:sp>
    <dsp:sp modelId="{C878631F-C120-47E2-987C-A8D7AB4F91DE}">
      <dsp:nvSpPr>
        <dsp:cNvPr id="0" name=""/>
        <dsp:cNvSpPr/>
      </dsp:nvSpPr>
      <dsp:spPr>
        <a:xfrm>
          <a:off x="2559232" y="13869"/>
          <a:ext cx="297986" cy="23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559232" y="60038"/>
        <a:ext cx="228733" cy="138507"/>
      </dsp:txXfrm>
    </dsp:sp>
    <dsp:sp modelId="{DA8E2536-ED2D-427D-B1F1-B2B23415552D}">
      <dsp:nvSpPr>
        <dsp:cNvPr id="0" name=""/>
        <dsp:cNvSpPr/>
      </dsp:nvSpPr>
      <dsp:spPr>
        <a:xfrm>
          <a:off x="2980911" y="42891"/>
          <a:ext cx="927197" cy="25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Delivery and Analysis</a:t>
          </a:r>
        </a:p>
      </dsp:txBody>
      <dsp:txXfrm>
        <a:off x="2980911" y="42891"/>
        <a:ext cx="927197" cy="172800"/>
      </dsp:txXfrm>
    </dsp:sp>
    <dsp:sp modelId="{E2B7430F-6B03-4709-9A6C-2FF39C1194EF}">
      <dsp:nvSpPr>
        <dsp:cNvPr id="0" name=""/>
        <dsp:cNvSpPr/>
      </dsp:nvSpPr>
      <dsp:spPr>
        <a:xfrm>
          <a:off x="3172858" y="198857"/>
          <a:ext cx="927197" cy="3456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</dsp:txBody>
      <dsp:txXfrm>
        <a:off x="3182980" y="208979"/>
        <a:ext cx="906953" cy="32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E45C-7CBF-4B9A-B631-980CDF800F86}">
      <dsp:nvSpPr>
        <dsp:cNvPr id="0" name=""/>
        <dsp:cNvSpPr/>
      </dsp:nvSpPr>
      <dsp:spPr>
        <a:xfrm>
          <a:off x="7" y="0"/>
          <a:ext cx="1457261" cy="25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Land cover </a:t>
          </a:r>
        </a:p>
      </dsp:txBody>
      <dsp:txXfrm>
        <a:off x="7" y="0"/>
        <a:ext cx="1457261" cy="172800"/>
      </dsp:txXfrm>
    </dsp:sp>
    <dsp:sp modelId="{1189E3CF-F43C-4BCE-A21E-6DCEA5797E77}">
      <dsp:nvSpPr>
        <dsp:cNvPr id="0" name=""/>
        <dsp:cNvSpPr/>
      </dsp:nvSpPr>
      <dsp:spPr>
        <a:xfrm>
          <a:off x="298118" y="214036"/>
          <a:ext cx="1457261" cy="3456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600" kern="1200" dirty="0"/>
        </a:p>
      </dsp:txBody>
      <dsp:txXfrm>
        <a:off x="308240" y="224158"/>
        <a:ext cx="1437017" cy="325356"/>
      </dsp:txXfrm>
    </dsp:sp>
    <dsp:sp modelId="{D7A9A0E4-036F-454B-8F61-0852E080F996}">
      <dsp:nvSpPr>
        <dsp:cNvPr id="0" name=""/>
        <dsp:cNvSpPr/>
      </dsp:nvSpPr>
      <dsp:spPr>
        <a:xfrm rot="62936">
          <a:off x="1678567" y="-73318"/>
          <a:ext cx="469315" cy="362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678576" y="-1751"/>
        <a:ext cx="360470" cy="217690"/>
      </dsp:txXfrm>
    </dsp:sp>
    <dsp:sp modelId="{8F9AF528-3EB8-48F0-BCD8-5DD63836B6FC}">
      <dsp:nvSpPr>
        <dsp:cNvPr id="0" name=""/>
        <dsp:cNvSpPr/>
      </dsp:nvSpPr>
      <dsp:spPr>
        <a:xfrm>
          <a:off x="2342621" y="42891"/>
          <a:ext cx="1457261" cy="25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Land use change</a:t>
          </a:r>
        </a:p>
      </dsp:txBody>
      <dsp:txXfrm>
        <a:off x="2342621" y="42891"/>
        <a:ext cx="1457261" cy="172800"/>
      </dsp:txXfrm>
    </dsp:sp>
    <dsp:sp modelId="{D49358C9-DF39-4527-ADBB-CA2D32AA3073}">
      <dsp:nvSpPr>
        <dsp:cNvPr id="0" name=""/>
        <dsp:cNvSpPr/>
      </dsp:nvSpPr>
      <dsp:spPr>
        <a:xfrm>
          <a:off x="2641096" y="215691"/>
          <a:ext cx="1457261" cy="3456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sz="600" kern="1200" dirty="0"/>
        </a:p>
      </dsp:txBody>
      <dsp:txXfrm>
        <a:off x="2651218" y="225813"/>
        <a:ext cx="1437017" cy="325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E45C-7CBF-4B9A-B631-980CDF800F86}">
      <dsp:nvSpPr>
        <dsp:cNvPr id="0" name=""/>
        <dsp:cNvSpPr/>
      </dsp:nvSpPr>
      <dsp:spPr>
        <a:xfrm>
          <a:off x="1708" y="36707"/>
          <a:ext cx="898949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Ground data </a:t>
          </a:r>
        </a:p>
      </dsp:txBody>
      <dsp:txXfrm>
        <a:off x="1708" y="36707"/>
        <a:ext cx="898949" cy="259200"/>
      </dsp:txXfrm>
    </dsp:sp>
    <dsp:sp modelId="{1189E3CF-F43C-4BCE-A21E-6DCEA5797E77}">
      <dsp:nvSpPr>
        <dsp:cNvPr id="0" name=""/>
        <dsp:cNvSpPr/>
      </dsp:nvSpPr>
      <dsp:spPr>
        <a:xfrm>
          <a:off x="185831" y="299272"/>
          <a:ext cx="898949" cy="5184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900" kern="1200" dirty="0">
            <a:solidFill>
              <a:sysClr val="windowText" lastClr="000000"/>
            </a:solidFill>
          </a:endParaRPr>
        </a:p>
      </dsp:txBody>
      <dsp:txXfrm>
        <a:off x="201014" y="314455"/>
        <a:ext cx="868583" cy="488034"/>
      </dsp:txXfrm>
    </dsp:sp>
    <dsp:sp modelId="{D7A9A0E4-036F-454B-8F61-0852E080F996}">
      <dsp:nvSpPr>
        <dsp:cNvPr id="0" name=""/>
        <dsp:cNvSpPr/>
      </dsp:nvSpPr>
      <dsp:spPr>
        <a:xfrm>
          <a:off x="1036935" y="54401"/>
          <a:ext cx="288908" cy="22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1036935" y="99163"/>
        <a:ext cx="221764" cy="134288"/>
      </dsp:txXfrm>
    </dsp:sp>
    <dsp:sp modelId="{8F9AF528-3EB8-48F0-BCD8-5DD63836B6FC}">
      <dsp:nvSpPr>
        <dsp:cNvPr id="0" name=""/>
        <dsp:cNvSpPr/>
      </dsp:nvSpPr>
      <dsp:spPr>
        <a:xfrm>
          <a:off x="1445768" y="36707"/>
          <a:ext cx="898949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Integration</a:t>
          </a:r>
        </a:p>
      </dsp:txBody>
      <dsp:txXfrm>
        <a:off x="1445768" y="36707"/>
        <a:ext cx="898949" cy="259200"/>
      </dsp:txXfrm>
    </dsp:sp>
    <dsp:sp modelId="{D49358C9-DF39-4527-ADBB-CA2D32AA3073}">
      <dsp:nvSpPr>
        <dsp:cNvPr id="0" name=""/>
        <dsp:cNvSpPr/>
      </dsp:nvSpPr>
      <dsp:spPr>
        <a:xfrm>
          <a:off x="1629890" y="295908"/>
          <a:ext cx="898949" cy="5184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sz="900" kern="1200" dirty="0"/>
        </a:p>
      </dsp:txBody>
      <dsp:txXfrm>
        <a:off x="1645073" y="311091"/>
        <a:ext cx="868583" cy="488034"/>
      </dsp:txXfrm>
    </dsp:sp>
    <dsp:sp modelId="{C878631F-C120-47E2-987C-A8D7AB4F91DE}">
      <dsp:nvSpPr>
        <dsp:cNvPr id="0" name=""/>
        <dsp:cNvSpPr/>
      </dsp:nvSpPr>
      <dsp:spPr>
        <a:xfrm>
          <a:off x="2788979" y="674899"/>
          <a:ext cx="288908" cy="22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2788979" y="719661"/>
        <a:ext cx="221764" cy="134288"/>
      </dsp:txXfrm>
    </dsp:sp>
    <dsp:sp modelId="{DA8E2536-ED2D-427D-B1F1-B2B23415552D}">
      <dsp:nvSpPr>
        <dsp:cNvPr id="0" name=""/>
        <dsp:cNvSpPr/>
      </dsp:nvSpPr>
      <dsp:spPr>
        <a:xfrm>
          <a:off x="2889827" y="36707"/>
          <a:ext cx="1149846" cy="38879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Reporting and Verification</a:t>
          </a:r>
          <a:endParaRPr lang="en-AU" sz="1400" kern="1200" dirty="0">
            <a:solidFill>
              <a:sysClr val="windowText" lastClr="000000"/>
            </a:solidFill>
          </a:endParaRPr>
        </a:p>
      </dsp:txBody>
      <dsp:txXfrm>
        <a:off x="2889827" y="36707"/>
        <a:ext cx="1149846" cy="259200"/>
      </dsp:txXfrm>
    </dsp:sp>
    <dsp:sp modelId="{E2B7430F-6B03-4709-9A6C-2FF39C1194EF}">
      <dsp:nvSpPr>
        <dsp:cNvPr id="0" name=""/>
        <dsp:cNvSpPr/>
      </dsp:nvSpPr>
      <dsp:spPr>
        <a:xfrm>
          <a:off x="3199397" y="295908"/>
          <a:ext cx="898949" cy="51840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900" kern="1200" dirty="0"/>
        </a:p>
      </dsp:txBody>
      <dsp:txXfrm>
        <a:off x="3214580" y="311091"/>
        <a:ext cx="868583" cy="48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ESA BIOMASS mission,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28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11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  <a:prstGeom prst="rect">
            <a:avLst/>
          </a:prstGeo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7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strategy for GFOI Phase 2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LT-34: Bogota, 1</a:t>
            </a:r>
            <a:r>
              <a:rPr lang="en-US" altLang="ja-JP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March,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74F78-CADE-4905-BBC0-F17A12BA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CEOS SIT 33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16036-1108-4A2C-AC5F-710CE6C3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" y="1116809"/>
            <a:ext cx="8229600" cy="4525963"/>
          </a:xfrm>
        </p:spPr>
        <p:txBody>
          <a:bodyPr/>
          <a:lstStyle/>
          <a:p>
            <a:r>
              <a:rPr kumimoji="1" lang="en-US" altLang="ja-JP" dirty="0"/>
              <a:t>GFOI Side Event, April 23, 15:30-16:30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/>
              <a:t>Introduction of GFOI Phase 2 incl. Data Component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/>
              <a:t>Draft SDCG WP for GFOI Phase 2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/>
              <a:t>Space Agency round table - Perspectives, Positions and Insights for GFOI Phase 2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/>
              <a:t>Discussion on CEOS Position for GFOI Phase 2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/>
              <a:t>Summary</a:t>
            </a:r>
            <a:endParaRPr kumimoji="1" lang="en-US" altLang="ja-JP" sz="2400" dirty="0"/>
          </a:p>
          <a:p>
            <a:r>
              <a:rPr kumimoji="1" lang="en-US" altLang="ja-JP" dirty="0"/>
              <a:t>SIT-33 Plenary, April 24-25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1E19523-3777-4E90-9C21-BD68801C2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82541"/>
              </p:ext>
            </p:extLst>
          </p:nvPr>
        </p:nvGraphicFramePr>
        <p:xfrm>
          <a:off x="402048" y="4462630"/>
          <a:ext cx="8150280" cy="1101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251">
                  <a:extLst>
                    <a:ext uri="{9D8B030D-6E8A-4147-A177-3AD203B41FA5}">
                      <a16:colId xmlns:a16="http://schemas.microsoft.com/office/drawing/2014/main" val="508319827"/>
                    </a:ext>
                  </a:extLst>
                </a:gridCol>
                <a:gridCol w="1066197">
                  <a:extLst>
                    <a:ext uri="{9D8B030D-6E8A-4147-A177-3AD203B41FA5}">
                      <a16:colId xmlns:a16="http://schemas.microsoft.com/office/drawing/2014/main" val="734803502"/>
                    </a:ext>
                  </a:extLst>
                </a:gridCol>
                <a:gridCol w="3878885">
                  <a:extLst>
                    <a:ext uri="{9D8B030D-6E8A-4147-A177-3AD203B41FA5}">
                      <a16:colId xmlns:a16="http://schemas.microsoft.com/office/drawing/2014/main" val="230127178"/>
                    </a:ext>
                  </a:extLst>
                </a:gridCol>
                <a:gridCol w="2540947">
                  <a:extLst>
                    <a:ext uri="{9D8B030D-6E8A-4147-A177-3AD203B41FA5}">
                      <a16:colId xmlns:a16="http://schemas.microsoft.com/office/drawing/2014/main" val="3095740864"/>
                    </a:ext>
                  </a:extLst>
                </a:gridCol>
              </a:tblGrid>
              <a:tr h="110159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6.4</a:t>
                      </a:r>
                      <a:endParaRPr lang="ja-JP" sz="18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9:45 – 10:00</a:t>
                      </a:r>
                      <a:endParaRPr lang="ja-JP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 min</a:t>
                      </a:r>
                      <a:endParaRPr lang="ja-JP" sz="18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SDCG: Ad Hoc Space Data Coordination Group for the Global Forest Observations Initiative (SDCG for GFOI)</a:t>
                      </a:r>
                      <a:endParaRPr lang="ja-JP" sz="1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US" sz="1600" dirty="0">
                          <a:effectLst/>
                        </a:rPr>
                        <a:t>Resourcing action follow-up</a:t>
                      </a:r>
                      <a:endParaRPr lang="ja-JP" sz="2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Osamu Ochiai, GFOI Lead for CEOS (JAXA) (TBC)</a:t>
                      </a:r>
                      <a:endParaRPr lang="ja-JP" sz="18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59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1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0D339-2230-458C-9D4E-022619FA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92862"/>
            <a:ext cx="6760815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Core Data Stream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0E194F-D85D-400E-8859-0BF2D7B4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DE0C21-E32A-471B-B512-44C8F73C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099"/>
            <a:ext cx="9144000" cy="52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67632D-22CD-41A8-830F-6A8633DA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3" y="20773"/>
            <a:ext cx="7271803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Future Missions of interest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76A10A-6891-45F6-9C3C-E619BD77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6C23ED-756B-461F-B069-74C42333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009"/>
            <a:ext cx="9144000" cy="53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90240" y="1165999"/>
            <a:ext cx="8928254" cy="45131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u="sng" dirty="0">
                <a:solidFill>
                  <a:srgbClr val="1F497D"/>
                </a:solidFill>
              </a:rPr>
              <a:t>Space Data Services (Element-2)</a:t>
            </a:r>
          </a:p>
          <a:p>
            <a:r>
              <a:rPr lang="en-AU" sz="1800" dirty="0">
                <a:solidFill>
                  <a:srgbClr val="1F497D"/>
                </a:solidFill>
              </a:rPr>
              <a:t>Objective: To support countries obtaining and handling the core satellite data required as the basis for their national MRV systems consistent with the MGD. </a:t>
            </a:r>
          </a:p>
          <a:p>
            <a:r>
              <a:rPr lang="en-AU" sz="1800" dirty="0">
                <a:solidFill>
                  <a:srgbClr val="1F497D"/>
                </a:solidFill>
              </a:rPr>
              <a:t>Progress pilots to investigate fundamental issues around the utilisation of new data architectures, such as cloud computing based storage, Data Cubes and CEOS Analysis-Ready Data. </a:t>
            </a:r>
          </a:p>
          <a:p>
            <a:r>
              <a:rPr lang="en-AU" sz="1800" dirty="0">
                <a:solidFill>
                  <a:srgbClr val="1F497D"/>
                </a:solidFill>
              </a:rPr>
              <a:t>Close ongoing collaboration with Colombia, Vietnam, Honduras/Taiwan and Switzerland </a:t>
            </a:r>
          </a:p>
          <a:p>
            <a:endParaRPr lang="en-AU" sz="1800" dirty="0">
              <a:solidFill>
                <a:srgbClr val="1F497D"/>
              </a:solidFill>
            </a:endParaRPr>
          </a:p>
          <a:p>
            <a:pPr marL="0" indent="0">
              <a:buFont typeface="Arial"/>
              <a:buNone/>
            </a:pPr>
            <a:r>
              <a:rPr lang="en-AU" sz="2000" u="sng" dirty="0">
                <a:solidFill>
                  <a:srgbClr val="1F497D"/>
                </a:solidFill>
              </a:rPr>
              <a:t>Data support to the GFOI R&amp;D program (Element-3)</a:t>
            </a:r>
          </a:p>
          <a:p>
            <a:r>
              <a:rPr lang="en-AU" sz="1800" dirty="0">
                <a:solidFill>
                  <a:srgbClr val="1F497D"/>
                </a:solidFill>
              </a:rPr>
              <a:t>Objective: To support GFOI R&amp;D Coordination component with satellite data requited to advance topics that are not yet mature for the MGD (e.g. degradation, above-ground biomass) and to optimise utilisation of existing and new space technology (e.g. LiDAR).</a:t>
            </a:r>
          </a:p>
          <a:p>
            <a:r>
              <a:rPr lang="en-AU" sz="1800" dirty="0">
                <a:solidFill>
                  <a:srgbClr val="1F497D"/>
                </a:solidFill>
              </a:rPr>
              <a:t>Assuring that the GFOI R&amp;D program has adequate access also to satellite data from CEOS missions of commercial/semi-commercial (PPP) nature. ASI, CNES, CSA, DLR, JAXA are actively contributing with data at no charge to GFOI R&amp;D.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4BB8118-0EF9-493E-92FD-43F5C23A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0"/>
            <a:ext cx="6004205" cy="878541"/>
          </a:xfrm>
        </p:spPr>
        <p:txBody>
          <a:bodyPr/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CEOS Achievement</a:t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en-US" altLang="ja-JP" sz="2800" dirty="0">
                <a:solidFill>
                  <a:schemeClr val="bg1"/>
                </a:solidFill>
              </a:rPr>
              <a:t>Data Provision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4"/>
            <a:ext cx="6832949" cy="78448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Phase 2 of GFOI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22" y="903543"/>
            <a:ext cx="5714478" cy="51644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952399-EA01-40F9-B51A-AA15258A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4576"/>
            <a:ext cx="3921447" cy="4538036"/>
          </a:xfrm>
        </p:spPr>
        <p:txBody>
          <a:bodyPr/>
          <a:lstStyle/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CB activities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tool.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2400" dirty="0"/>
              <a:t>CEOS Provisional objectives</a:t>
            </a:r>
            <a:r>
              <a:rPr lang="ja-JP" altLang="en-US" sz="2400" dirty="0"/>
              <a:t> </a:t>
            </a:r>
            <a:r>
              <a:rPr lang="en-US" altLang="ja-JP" sz="2400" dirty="0"/>
              <a:t>–</a:t>
            </a:r>
            <a:r>
              <a:rPr lang="ja-JP" altLang="en-US" sz="2400" dirty="0"/>
              <a:t> </a:t>
            </a:r>
            <a:r>
              <a:rPr lang="en-US" altLang="ja-JP" sz="2400" dirty="0"/>
              <a:t>Draft</a:t>
            </a:r>
            <a:r>
              <a:rPr lang="ja-JP" altLang="en-US" sz="2400" dirty="0"/>
              <a:t> </a:t>
            </a:r>
            <a:r>
              <a:rPr lang="en-US" altLang="ja-JP" sz="2400" dirty="0"/>
              <a:t>“CEOS</a:t>
            </a:r>
            <a:r>
              <a:rPr lang="ja-JP" altLang="en-US" sz="2400" dirty="0"/>
              <a:t> </a:t>
            </a:r>
            <a:r>
              <a:rPr lang="en-US" altLang="ja-JP" sz="2400" dirty="0"/>
              <a:t>Position”?</a:t>
            </a:r>
            <a:endParaRPr lang="pt-BR" sz="24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4026" y="1084252"/>
            <a:ext cx="8621848" cy="51220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CEOS wishes to continue to grow that relationship via the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Data Component mechanism </a:t>
            </a:r>
            <a:r>
              <a:rPr lang="mr-IN" sz="18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gaps in data and tools.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With necessary links to CNA process and the CB, MGD and R&amp;D components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. Data component part of GFOI Plenaries.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User feedback and testbeds for CEOS pilots on new data architectures (like </a:t>
            </a:r>
            <a:r>
              <a:rPr lang="en-AU" sz="1800" b="1" dirty="0" err="1">
                <a:latin typeface="Calibri" charset="0"/>
                <a:ea typeface="ＭＳ Ｐゴシック" charset="0"/>
                <a:cs typeface="ＭＳ Ｐゴシック" charset="0"/>
              </a:rPr>
              <a:t>GFOICubes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) and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Analysis Ready Data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Active contribution to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GFOI EW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activity as unique role for EO, and with specific recommendations to GFOI R&amp;D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participation in GFOI Leads Team brings in </a:t>
            </a:r>
          </a:p>
          <a:p>
            <a:pPr lvl="1"/>
            <a:r>
              <a:rPr lang="en-AU" sz="1400" b="1" dirty="0">
                <a:latin typeface="Calibri" charset="0"/>
                <a:ea typeface="ＭＳ Ｐゴシック" charset="0"/>
                <a:cs typeface="ＭＳ Ｐゴシック" charset="0"/>
              </a:rPr>
              <a:t>major forest donor governments and provides opportunity to ensure EO aspects benefit</a:t>
            </a:r>
            <a:r>
              <a:rPr lang="en-AU" sz="1400" dirty="0">
                <a:latin typeface="Calibri" charset="0"/>
                <a:ea typeface="ＭＳ Ｐゴシック" charset="0"/>
                <a:cs typeface="ＭＳ Ｐゴシック" charset="0"/>
              </a:rPr>
              <a:t> (UK and DE both have active space agencies)</a:t>
            </a:r>
          </a:p>
          <a:p>
            <a:pPr lvl="1"/>
            <a:r>
              <a:rPr lang="en-AU" sz="1400" b="1" dirty="0">
                <a:latin typeface="Calibri" charset="0"/>
                <a:ea typeface="ＭＳ Ｐゴシック" charset="0"/>
                <a:cs typeface="ＭＳ Ｐゴシック" charset="0"/>
              </a:rPr>
              <a:t>World Bank and engagement opportunities </a:t>
            </a:r>
            <a:r>
              <a:rPr lang="en-AU" sz="1400" dirty="0">
                <a:latin typeface="Calibri" charset="0"/>
                <a:ea typeface="ＭＳ Ｐゴシック" charset="0"/>
                <a:cs typeface="ＭＳ Ｐゴシック" charset="0"/>
              </a:rPr>
              <a:t>related to CEOS IFI strategy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Better ROI for GFOI R&amp;D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programme data suppliers. Phase 2 needs more specific, prioritised, focused programme of funded R&amp;D activities </a:t>
            </a:r>
            <a:r>
              <a:rPr lang="mr-IN" sz="18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defined top down and from CNA. Proposed strategy note ASAP.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Maintenance and assured continuity of the global baseline coverage, with forthcoming discussion on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Space-based Lidar missions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which would be complement with In Situ measurement on AGB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8DAB01-4A76-4196-AFAA-46349B406A8C}"/>
              </a:ext>
            </a:extLst>
          </p:cNvPr>
          <p:cNvSpPr/>
          <p:nvPr/>
        </p:nvSpPr>
        <p:spPr>
          <a:xfrm>
            <a:off x="672739" y="5023210"/>
            <a:ext cx="1585992" cy="700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EW systems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(GFW, JJ-FAST, GLAD, </a:t>
            </a:r>
            <a:r>
              <a:rPr lang="en-US" altLang="ja-JP" sz="1800" dirty="0" err="1">
                <a:solidFill>
                  <a:schemeClr val="tx1"/>
                </a:solidFill>
              </a:rPr>
              <a:t>etc</a:t>
            </a:r>
            <a:r>
              <a:rPr lang="en-US" altLang="ja-JP" sz="1800" dirty="0">
                <a:solidFill>
                  <a:schemeClr val="tx1"/>
                </a:solidFill>
              </a:rPr>
              <a:t>)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8672455-CD3E-49E3-B08C-E01B7309B110}"/>
              </a:ext>
            </a:extLst>
          </p:cNvPr>
          <p:cNvSpPr/>
          <p:nvPr/>
        </p:nvSpPr>
        <p:spPr>
          <a:xfrm>
            <a:off x="7947659" y="2709699"/>
            <a:ext cx="906530" cy="32003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NFMS</a:t>
            </a:r>
          </a:p>
          <a:p>
            <a:pPr algn="ctr"/>
            <a:endParaRPr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REDD+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MRV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D993811-36BB-4D5C-9101-599AF1EF4CB4}"/>
              </a:ext>
            </a:extLst>
          </p:cNvPr>
          <p:cNvSpPr/>
          <p:nvPr/>
        </p:nvSpPr>
        <p:spPr>
          <a:xfrm>
            <a:off x="3329760" y="2760926"/>
            <a:ext cx="1730513" cy="940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0EC2368-AE33-48EA-8F87-0611F701129E}"/>
              </a:ext>
            </a:extLst>
          </p:cNvPr>
          <p:cNvSpPr/>
          <p:nvPr/>
        </p:nvSpPr>
        <p:spPr>
          <a:xfrm>
            <a:off x="59199" y="1927036"/>
            <a:ext cx="1355531" cy="472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Landsat,</a:t>
            </a:r>
            <a:r>
              <a:rPr lang="ja-JP" altLang="en-US" sz="900" dirty="0">
                <a:solidFill>
                  <a:schemeClr val="tx1"/>
                </a:solidFill>
              </a:rPr>
              <a:t> </a:t>
            </a:r>
            <a:r>
              <a:rPr lang="en-US" altLang="ja-JP" sz="900" dirty="0">
                <a:solidFill>
                  <a:schemeClr val="tx1"/>
                </a:solidFill>
              </a:rPr>
              <a:t>Sentinel-2, ALOS-3  </a:t>
            </a:r>
            <a:r>
              <a:rPr lang="en-US" altLang="ja-JP" sz="900" dirty="0" err="1">
                <a:solidFill>
                  <a:schemeClr val="tx1"/>
                </a:solidFill>
              </a:rPr>
              <a:t>etc</a:t>
            </a:r>
            <a:endParaRPr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0166663-FD77-4692-9B63-B470F4BBADF3}"/>
              </a:ext>
            </a:extLst>
          </p:cNvPr>
          <p:cNvSpPr/>
          <p:nvPr/>
        </p:nvSpPr>
        <p:spPr>
          <a:xfrm>
            <a:off x="1453685" y="1927036"/>
            <a:ext cx="1346572" cy="477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SAR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Sentinel-1, ALOS-1/2, </a:t>
            </a:r>
            <a:r>
              <a:rPr kumimoji="1" lang="en-US" altLang="ja-JP" sz="900" dirty="0" err="1">
                <a:solidFill>
                  <a:schemeClr val="tx1"/>
                </a:solidFill>
              </a:rPr>
              <a:t>etc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1D577A6-A9E8-41E1-A843-97D764FA18BC}"/>
              </a:ext>
            </a:extLst>
          </p:cNvPr>
          <p:cNvSpPr/>
          <p:nvPr/>
        </p:nvSpPr>
        <p:spPr>
          <a:xfrm>
            <a:off x="3036658" y="1936972"/>
            <a:ext cx="1249820" cy="462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In Situ</a:t>
            </a:r>
          </a:p>
          <a:p>
            <a:pPr algn="ctr"/>
            <a:r>
              <a:rPr lang="en-US" altLang="ja-JP" sz="788" dirty="0">
                <a:solidFill>
                  <a:schemeClr val="tx1"/>
                </a:solidFill>
              </a:rPr>
              <a:t>Forest Height/Diameter/Type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6DEC9C-CC5F-4C62-B7FF-2EE914503A76}"/>
              </a:ext>
            </a:extLst>
          </p:cNvPr>
          <p:cNvSpPr txBox="1"/>
          <p:nvPr/>
        </p:nvSpPr>
        <p:spPr>
          <a:xfrm>
            <a:off x="126118" y="1672111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Current Method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BC48EC3-650E-4A1F-80BD-206DB6AFC8E1}"/>
              </a:ext>
            </a:extLst>
          </p:cNvPr>
          <p:cNvSpPr/>
          <p:nvPr/>
        </p:nvSpPr>
        <p:spPr>
          <a:xfrm>
            <a:off x="4355211" y="1938631"/>
            <a:ext cx="1243175" cy="451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Lidar</a:t>
            </a:r>
          </a:p>
          <a:p>
            <a:pPr algn="ctr"/>
            <a:r>
              <a:rPr lang="en-US" altLang="ja-JP" sz="788" dirty="0">
                <a:solidFill>
                  <a:schemeClr val="tx1"/>
                </a:solidFill>
              </a:rPr>
              <a:t>Forest Height/Biomass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65410B0-7153-4D28-9E33-FD047E6C8762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2258731" y="5358368"/>
            <a:ext cx="3311682" cy="14887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5802BCE-3C62-404B-B7BE-2CC2B999CD6F}"/>
              </a:ext>
            </a:extLst>
          </p:cNvPr>
          <p:cNvSpPr txBox="1"/>
          <p:nvPr/>
        </p:nvSpPr>
        <p:spPr>
          <a:xfrm>
            <a:off x="1116749" y="888086"/>
            <a:ext cx="6794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JAXA</a:t>
            </a:r>
            <a:r>
              <a:rPr kumimoji="1" lang="ja-JP" altLang="en-US" sz="2100" dirty="0"/>
              <a:t> </a:t>
            </a:r>
            <a:r>
              <a:rPr kumimoji="1" lang="en-US" altLang="ja-JP" sz="2100" dirty="0"/>
              <a:t>Strategy</a:t>
            </a:r>
            <a:r>
              <a:rPr lang="ja-JP" altLang="en-US" sz="2100" dirty="0"/>
              <a:t> </a:t>
            </a:r>
            <a:r>
              <a:rPr lang="en-US" altLang="ja-JP" sz="2100" dirty="0"/>
              <a:t>towards</a:t>
            </a:r>
            <a:r>
              <a:rPr lang="ja-JP" altLang="en-US" sz="2100" dirty="0"/>
              <a:t> </a:t>
            </a:r>
            <a:r>
              <a:rPr kumimoji="1" lang="en-US" altLang="ja-JP" sz="2100" dirty="0"/>
              <a:t>Forest Observation Architecture</a:t>
            </a:r>
            <a:endParaRPr kumimoji="1" lang="ja-JP" altLang="en-US" sz="21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6651F28-9BF1-4DC7-8C62-B627484C2FE4}"/>
              </a:ext>
            </a:extLst>
          </p:cNvPr>
          <p:cNvSpPr/>
          <p:nvPr/>
        </p:nvSpPr>
        <p:spPr>
          <a:xfrm>
            <a:off x="125173" y="2960244"/>
            <a:ext cx="1258967" cy="56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10-30m resolution</a:t>
            </a: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Cloud Free Area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EB0FAAA-F0D1-4358-A411-89E60BF7C624}"/>
              </a:ext>
            </a:extLst>
          </p:cNvPr>
          <p:cNvSpPr/>
          <p:nvPr/>
        </p:nvSpPr>
        <p:spPr>
          <a:xfrm>
            <a:off x="1443344" y="2968419"/>
            <a:ext cx="1170938" cy="556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10m resolution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Global Coverage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1C6E68-5A72-4137-AAF9-303A9B872592}"/>
              </a:ext>
            </a:extLst>
          </p:cNvPr>
          <p:cNvSpPr txBox="1"/>
          <p:nvPr/>
        </p:nvSpPr>
        <p:spPr>
          <a:xfrm>
            <a:off x="3078013" y="1684610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/>
              <a:t>Current Method</a:t>
            </a:r>
            <a:endParaRPr lang="en-US" altLang="ja-JP" sz="105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86F821A-1449-4F56-9148-AE11E6F88B24}"/>
              </a:ext>
            </a:extLst>
          </p:cNvPr>
          <p:cNvSpPr txBox="1"/>
          <p:nvPr/>
        </p:nvSpPr>
        <p:spPr>
          <a:xfrm>
            <a:off x="1632934" y="1584619"/>
            <a:ext cx="10374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b="1" dirty="0"/>
              <a:t>Complement </a:t>
            </a:r>
          </a:p>
          <a:p>
            <a:pPr algn="ctr"/>
            <a:r>
              <a:rPr lang="en-US" altLang="ja-JP" sz="1050" b="1" dirty="0"/>
              <a:t>with Optical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02ADEBD-BB38-4CE2-A225-FBB32A404148}"/>
              </a:ext>
            </a:extLst>
          </p:cNvPr>
          <p:cNvSpPr txBox="1"/>
          <p:nvPr/>
        </p:nvSpPr>
        <p:spPr>
          <a:xfrm>
            <a:off x="2657936" y="2920058"/>
            <a:ext cx="740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500" dirty="0"/>
              <a:t>×</a:t>
            </a:r>
            <a:endParaRPr kumimoji="1" lang="ja-JP" altLang="en-US" sz="4500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65BCA15-07CB-4A31-9974-FB6C215B9613}"/>
              </a:ext>
            </a:extLst>
          </p:cNvPr>
          <p:cNvSpPr/>
          <p:nvPr/>
        </p:nvSpPr>
        <p:spPr>
          <a:xfrm>
            <a:off x="5591967" y="2729836"/>
            <a:ext cx="2051439" cy="926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Forest Carbon Stock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And Change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(Every 1-5</a:t>
            </a:r>
            <a:r>
              <a:rPr lang="ja-JP" altLang="en-US" sz="1500" dirty="0">
                <a:solidFill>
                  <a:schemeClr val="tx1"/>
                </a:solidFill>
              </a:rPr>
              <a:t> </a:t>
            </a:r>
            <a:r>
              <a:rPr lang="en-US" altLang="ja-JP" sz="1500" dirty="0">
                <a:solidFill>
                  <a:schemeClr val="tx1"/>
                </a:solidFill>
              </a:rPr>
              <a:t>years)</a:t>
            </a:r>
            <a:endParaRPr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FA62077-07E7-4464-A988-E0C8BF8D47E6}"/>
              </a:ext>
            </a:extLst>
          </p:cNvPr>
          <p:cNvSpPr/>
          <p:nvPr/>
        </p:nvSpPr>
        <p:spPr>
          <a:xfrm>
            <a:off x="3629524" y="2810547"/>
            <a:ext cx="1092637" cy="219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Tier1.</a:t>
            </a:r>
            <a:r>
              <a:rPr lang="ja-JP" altLang="en-US" sz="1050" dirty="0">
                <a:solidFill>
                  <a:schemeClr val="tx1"/>
                </a:solidFill>
              </a:rPr>
              <a:t> </a:t>
            </a:r>
            <a:r>
              <a:rPr lang="en-US" altLang="ja-JP" sz="1050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AE758B1-8E3B-4DCE-A38D-6799F734AE48}"/>
              </a:ext>
            </a:extLst>
          </p:cNvPr>
          <p:cNvSpPr/>
          <p:nvPr/>
        </p:nvSpPr>
        <p:spPr>
          <a:xfrm>
            <a:off x="3458519" y="3082577"/>
            <a:ext cx="1434647" cy="204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Tier2. National/Local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265F229-EB7F-43BD-92EE-94FB1A8F5842}"/>
              </a:ext>
            </a:extLst>
          </p:cNvPr>
          <p:cNvSpPr/>
          <p:nvPr/>
        </p:nvSpPr>
        <p:spPr>
          <a:xfrm>
            <a:off x="3437410" y="3321735"/>
            <a:ext cx="1475124" cy="332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Tier3. Model and Validation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DBD995E-4D9B-4385-8CC3-2C843F61BE57}"/>
              </a:ext>
            </a:extLst>
          </p:cNvPr>
          <p:cNvSpPr txBox="1"/>
          <p:nvPr/>
        </p:nvSpPr>
        <p:spPr>
          <a:xfrm>
            <a:off x="4508929" y="1591774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Complement</a:t>
            </a:r>
          </a:p>
          <a:p>
            <a:r>
              <a:rPr lang="en-US" altLang="ja-JP" sz="1050" b="1" dirty="0"/>
              <a:t>With In Situ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0B0E494-EB42-4F69-BD85-C7921F5074EA}"/>
              </a:ext>
            </a:extLst>
          </p:cNvPr>
          <p:cNvSpPr txBox="1"/>
          <p:nvPr/>
        </p:nvSpPr>
        <p:spPr>
          <a:xfrm>
            <a:off x="4976798" y="2894743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500" dirty="0"/>
              <a:t>＝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CCA3C1C-4BE9-4524-A0C4-C1A359F7B82A}"/>
              </a:ext>
            </a:extLst>
          </p:cNvPr>
          <p:cNvSpPr txBox="1"/>
          <p:nvPr/>
        </p:nvSpPr>
        <p:spPr>
          <a:xfrm>
            <a:off x="467544" y="3697498"/>
            <a:ext cx="19737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Forest Area</a:t>
            </a:r>
            <a:endParaRPr kumimoji="1" lang="ja-JP" altLang="en-US" sz="27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2A04B7C-0877-4786-9715-1807362BEA32}"/>
              </a:ext>
            </a:extLst>
          </p:cNvPr>
          <p:cNvSpPr txBox="1"/>
          <p:nvPr/>
        </p:nvSpPr>
        <p:spPr>
          <a:xfrm>
            <a:off x="7079960" y="2543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ja-JP" altLang="en-US" sz="1800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1C5E247-4711-4A19-BC94-82B083F3B43C}"/>
              </a:ext>
            </a:extLst>
          </p:cNvPr>
          <p:cNvSpPr txBox="1"/>
          <p:nvPr/>
        </p:nvSpPr>
        <p:spPr>
          <a:xfrm>
            <a:off x="3351145" y="3697498"/>
            <a:ext cx="1569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700" dirty="0"/>
              <a:t>Carbon</a:t>
            </a:r>
          </a:p>
          <a:p>
            <a:pPr algn="ctr"/>
            <a:r>
              <a:rPr lang="en-US" altLang="ja-JP" sz="2700" dirty="0"/>
              <a:t>(per unit)</a:t>
            </a:r>
            <a:endParaRPr kumimoji="1" lang="en-US" altLang="ja-JP" sz="2700" dirty="0"/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367F6EC2-84F3-4915-8CD2-67CE173C6B6B}"/>
              </a:ext>
            </a:extLst>
          </p:cNvPr>
          <p:cNvSpPr/>
          <p:nvPr/>
        </p:nvSpPr>
        <p:spPr>
          <a:xfrm>
            <a:off x="59200" y="2732862"/>
            <a:ext cx="2667002" cy="935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C8155240-E8DD-4178-9D79-98BB998DD844}"/>
              </a:ext>
            </a:extLst>
          </p:cNvPr>
          <p:cNvSpPr/>
          <p:nvPr/>
        </p:nvSpPr>
        <p:spPr>
          <a:xfrm>
            <a:off x="631681" y="2399854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3" name="矢印: 下 122">
            <a:extLst>
              <a:ext uri="{FF2B5EF4-FFF2-40B4-BE49-F238E27FC236}">
                <a16:creationId xmlns:a16="http://schemas.microsoft.com/office/drawing/2014/main" id="{5FC76A33-F97A-49C1-BC48-37CE5918183B}"/>
              </a:ext>
            </a:extLst>
          </p:cNvPr>
          <p:cNvSpPr/>
          <p:nvPr/>
        </p:nvSpPr>
        <p:spPr>
          <a:xfrm>
            <a:off x="1981682" y="2411743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6BD733A9-780D-42E6-864C-C044F8EF89C0}"/>
              </a:ext>
            </a:extLst>
          </p:cNvPr>
          <p:cNvSpPr/>
          <p:nvPr/>
        </p:nvSpPr>
        <p:spPr>
          <a:xfrm>
            <a:off x="3568351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5" name="矢印: 下 124">
            <a:extLst>
              <a:ext uri="{FF2B5EF4-FFF2-40B4-BE49-F238E27FC236}">
                <a16:creationId xmlns:a16="http://schemas.microsoft.com/office/drawing/2014/main" id="{A96A5B73-3356-4D3D-B790-8744539CC22C}"/>
              </a:ext>
            </a:extLst>
          </p:cNvPr>
          <p:cNvSpPr/>
          <p:nvPr/>
        </p:nvSpPr>
        <p:spPr>
          <a:xfrm>
            <a:off x="4640497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9940C9BA-D9B6-451C-A1ED-8A77BEBCE3BA}"/>
              </a:ext>
            </a:extLst>
          </p:cNvPr>
          <p:cNvSpPr txBox="1"/>
          <p:nvPr/>
        </p:nvSpPr>
        <p:spPr>
          <a:xfrm>
            <a:off x="5715659" y="373212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700" dirty="0"/>
              <a:t>Carbon</a:t>
            </a:r>
          </a:p>
          <a:p>
            <a:pPr algn="ctr"/>
            <a:r>
              <a:rPr lang="ja-JP" altLang="en-US" sz="2700" dirty="0"/>
              <a:t>（</a:t>
            </a:r>
            <a:r>
              <a:rPr lang="en-US" altLang="ja-JP" sz="2700" dirty="0"/>
              <a:t>National</a:t>
            </a:r>
            <a:r>
              <a:rPr lang="ja-JP" altLang="en-US" sz="2700" dirty="0"/>
              <a:t>）</a:t>
            </a:r>
            <a:endParaRPr kumimoji="1" lang="ja-JP" altLang="en-US" sz="2700" dirty="0"/>
          </a:p>
        </p:txBody>
      </p:sp>
      <p:sp>
        <p:nvSpPr>
          <p:cNvPr id="136" name="矢印: 下 135">
            <a:extLst>
              <a:ext uri="{FF2B5EF4-FFF2-40B4-BE49-F238E27FC236}">
                <a16:creationId xmlns:a16="http://schemas.microsoft.com/office/drawing/2014/main" id="{D531D229-F2D4-4759-A079-AFAF949FCE70}"/>
              </a:ext>
            </a:extLst>
          </p:cNvPr>
          <p:cNvSpPr/>
          <p:nvPr/>
        </p:nvSpPr>
        <p:spPr>
          <a:xfrm rot="16200000">
            <a:off x="7739921" y="3024264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6" name="スライド番号プレースホルダー 4">
            <a:extLst>
              <a:ext uri="{FF2B5EF4-FFF2-40B4-BE49-F238E27FC236}">
                <a16:creationId xmlns:a16="http://schemas.microsoft.com/office/drawing/2014/main" id="{485AA7D2-CF5F-4BF2-80C9-9CCA966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723299"/>
            <a:ext cx="2057400" cy="273844"/>
          </a:xfrm>
        </p:spPr>
        <p:txBody>
          <a:bodyPr/>
          <a:lstStyle/>
          <a:p>
            <a:fld id="{5B442295-C8D5-4332-92D7-28FFA7073A3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9D1184-1A75-473F-9DEC-B91F94F79E65}"/>
              </a:ext>
            </a:extLst>
          </p:cNvPr>
          <p:cNvSpPr/>
          <p:nvPr/>
        </p:nvSpPr>
        <p:spPr>
          <a:xfrm>
            <a:off x="5570413" y="4993436"/>
            <a:ext cx="2068022" cy="72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Forest Change Detection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(Near real time)</a:t>
            </a: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36ABBA33-D274-4CE1-9C11-2FEDC3AC5F1D}"/>
              </a:ext>
            </a:extLst>
          </p:cNvPr>
          <p:cNvSpPr/>
          <p:nvPr/>
        </p:nvSpPr>
        <p:spPr>
          <a:xfrm rot="16200000">
            <a:off x="7730415" y="5218419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C6E84E25-3272-4B26-92EF-384BEA039B90}"/>
              </a:ext>
            </a:extLst>
          </p:cNvPr>
          <p:cNvSpPr/>
          <p:nvPr/>
        </p:nvSpPr>
        <p:spPr>
          <a:xfrm>
            <a:off x="1321513" y="4182246"/>
            <a:ext cx="221537" cy="811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5BD2341-0939-46C4-86D7-7385545C2FF0}"/>
              </a:ext>
            </a:extLst>
          </p:cNvPr>
          <p:cNvSpPr txBox="1"/>
          <p:nvPr/>
        </p:nvSpPr>
        <p:spPr>
          <a:xfrm>
            <a:off x="1517887" y="4382152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Near real time</a:t>
            </a:r>
          </a:p>
          <a:p>
            <a:r>
              <a:rPr lang="en-US" altLang="ja-JP" sz="105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718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A94644-E62E-4D05-A9AB-5812D8B338D5}"/>
              </a:ext>
            </a:extLst>
          </p:cNvPr>
          <p:cNvCxnSpPr/>
          <p:nvPr/>
        </p:nvCxnSpPr>
        <p:spPr>
          <a:xfrm>
            <a:off x="6580088" y="2042223"/>
            <a:ext cx="1" cy="1372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E831F4D-1FC3-41F1-9A1F-88D5B6DDF21F}"/>
              </a:ext>
            </a:extLst>
          </p:cNvPr>
          <p:cNvCxnSpPr/>
          <p:nvPr/>
        </p:nvCxnSpPr>
        <p:spPr>
          <a:xfrm>
            <a:off x="4809562" y="2025696"/>
            <a:ext cx="1" cy="1372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2D3C276-712E-441F-AE9E-7CAE04A33065}"/>
              </a:ext>
            </a:extLst>
          </p:cNvPr>
          <p:cNvCxnSpPr/>
          <p:nvPr/>
        </p:nvCxnSpPr>
        <p:spPr>
          <a:xfrm>
            <a:off x="3034550" y="2025695"/>
            <a:ext cx="1" cy="1372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AF2F3A5-07F0-4AA4-9C4C-FA8663CD18BB}"/>
              </a:ext>
            </a:extLst>
          </p:cNvPr>
          <p:cNvCxnSpPr>
            <a:endCxn id="8" idx="0"/>
          </p:cNvCxnSpPr>
          <p:nvPr/>
        </p:nvCxnSpPr>
        <p:spPr>
          <a:xfrm>
            <a:off x="1259538" y="2025696"/>
            <a:ext cx="1" cy="1372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A6AD221C-F411-4EAC-A096-41EC04A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89224"/>
            <a:ext cx="7038720" cy="698785"/>
          </a:xfrm>
        </p:spPr>
        <p:txBody>
          <a:bodyPr/>
          <a:lstStyle/>
          <a:p>
            <a:r>
              <a:rPr kumimoji="1" lang="en-US" altLang="ja-JP" dirty="0"/>
              <a:t>GFOI Data Component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A49B34-72F5-473D-A257-4E171245D700}"/>
              </a:ext>
            </a:extLst>
          </p:cNvPr>
          <p:cNvSpPr/>
          <p:nvPr/>
        </p:nvSpPr>
        <p:spPr>
          <a:xfrm>
            <a:off x="591668" y="1522041"/>
            <a:ext cx="8247531" cy="503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GFOI Data Component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DC827C-65A8-495C-895F-0E8B84A2ADF6}"/>
              </a:ext>
            </a:extLst>
          </p:cNvPr>
          <p:cNvSpPr/>
          <p:nvPr/>
        </p:nvSpPr>
        <p:spPr>
          <a:xfrm>
            <a:off x="591669" y="2376204"/>
            <a:ext cx="1335741" cy="73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CEOS</a:t>
            </a:r>
          </a:p>
          <a:p>
            <a:pPr algn="ctr"/>
            <a:r>
              <a:rPr kumimoji="1" lang="en-US" altLang="ja-JP" sz="2000" dirty="0"/>
              <a:t>(Lead)</a:t>
            </a:r>
            <a:endParaRPr kumimoji="1" lang="ja-JP" altLang="en-US" sz="20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EF1CBC-91C2-4116-B4E3-E736F15A93E9}"/>
              </a:ext>
            </a:extLst>
          </p:cNvPr>
          <p:cNvSpPr/>
          <p:nvPr/>
        </p:nvSpPr>
        <p:spPr>
          <a:xfrm>
            <a:off x="2366681" y="2376204"/>
            <a:ext cx="1335741" cy="73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UNs (FAO)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E943EC-E2EB-47D8-8F04-38DFD869DCE7}"/>
              </a:ext>
            </a:extLst>
          </p:cNvPr>
          <p:cNvSpPr/>
          <p:nvPr/>
        </p:nvSpPr>
        <p:spPr>
          <a:xfrm>
            <a:off x="591668" y="3398181"/>
            <a:ext cx="1335741" cy="662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SDCG</a:t>
            </a:r>
            <a:endParaRPr kumimoji="1" lang="ja-JP" altLang="en-US" sz="2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AB13DB-3EDD-4618-AD08-AB74D8AB00E2}"/>
              </a:ext>
            </a:extLst>
          </p:cNvPr>
          <p:cNvSpPr/>
          <p:nvPr/>
        </p:nvSpPr>
        <p:spPr>
          <a:xfrm>
            <a:off x="4141693" y="2376204"/>
            <a:ext cx="1335741" cy="73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Countries</a:t>
            </a:r>
            <a:endParaRPr kumimoji="1" lang="ja-JP" altLang="en-US" sz="2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95C86D-701D-445A-823B-AD38C6FA74F9}"/>
              </a:ext>
            </a:extLst>
          </p:cNvPr>
          <p:cNvSpPr/>
          <p:nvPr/>
        </p:nvSpPr>
        <p:spPr>
          <a:xfrm>
            <a:off x="2366681" y="3398181"/>
            <a:ext cx="1335741" cy="662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SEPAL</a:t>
            </a:r>
            <a:endParaRPr kumimoji="1" lang="ja-JP" altLang="en-US" sz="20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0B0A4E-F141-48D7-B948-496C4D72005E}"/>
              </a:ext>
            </a:extLst>
          </p:cNvPr>
          <p:cNvSpPr/>
          <p:nvPr/>
        </p:nvSpPr>
        <p:spPr>
          <a:xfrm>
            <a:off x="5916706" y="2376204"/>
            <a:ext cx="1335741" cy="73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Commercials</a:t>
            </a:r>
            <a:endParaRPr kumimoji="1" lang="ja-JP" altLang="en-US" sz="16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343668-79E1-4EA5-938D-59CA80AC61A7}"/>
              </a:ext>
            </a:extLst>
          </p:cNvPr>
          <p:cNvSpPr/>
          <p:nvPr/>
        </p:nvSpPr>
        <p:spPr>
          <a:xfrm>
            <a:off x="4141693" y="3398181"/>
            <a:ext cx="1335741" cy="662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Tools/Data</a:t>
            </a:r>
            <a:endParaRPr kumimoji="1" lang="ja-JP" altLang="en-US" sz="20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BA5E262-3047-42F7-AEF4-72A215E9D9C7}"/>
              </a:ext>
            </a:extLst>
          </p:cNvPr>
          <p:cNvGrpSpPr/>
          <p:nvPr/>
        </p:nvGrpSpPr>
        <p:grpSpPr>
          <a:xfrm>
            <a:off x="4253344" y="4222608"/>
            <a:ext cx="4119692" cy="2314549"/>
            <a:chOff x="348524" y="1059287"/>
            <a:chExt cx="6523332" cy="4787356"/>
          </a:xfrm>
        </p:grpSpPr>
        <p:graphicFrame>
          <p:nvGraphicFramePr>
            <p:cNvPr id="13" name="Diagram 23">
              <a:extLst>
                <a:ext uri="{FF2B5EF4-FFF2-40B4-BE49-F238E27FC236}">
                  <a16:creationId xmlns:a16="http://schemas.microsoft.com/office/drawing/2014/main" id="{E4921EAE-A0AA-4D7D-AF04-93F8C3B98F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3351402"/>
                </p:ext>
              </p:extLst>
            </p:nvPr>
          </p:nvGraphicFramePr>
          <p:xfrm>
            <a:off x="379616" y="1059287"/>
            <a:ext cx="6492240" cy="1249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Diagram 24">
              <a:extLst>
                <a:ext uri="{FF2B5EF4-FFF2-40B4-BE49-F238E27FC236}">
                  <a16:creationId xmlns:a16="http://schemas.microsoft.com/office/drawing/2014/main" id="{CCCDDC32-AFCE-4F92-97A8-79002A5E83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4902609"/>
                </p:ext>
              </p:extLst>
            </p:nvPr>
          </p:nvGraphicFramePr>
          <p:xfrm>
            <a:off x="379616" y="2580243"/>
            <a:ext cx="6492240" cy="1249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5" name="Diagram 25">
              <a:extLst>
                <a:ext uri="{FF2B5EF4-FFF2-40B4-BE49-F238E27FC236}">
                  <a16:creationId xmlns:a16="http://schemas.microsoft.com/office/drawing/2014/main" id="{5F9CA7BB-EADF-47ED-B4E3-6AF9EF2CDF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6365905"/>
                </p:ext>
              </p:extLst>
            </p:nvPr>
          </p:nvGraphicFramePr>
          <p:xfrm>
            <a:off x="348524" y="4086423"/>
            <a:ext cx="6492240" cy="17602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EA5D98-C933-45FD-80F3-713126D68D2F}"/>
              </a:ext>
            </a:extLst>
          </p:cNvPr>
          <p:cNvSpPr/>
          <p:nvPr/>
        </p:nvSpPr>
        <p:spPr>
          <a:xfrm>
            <a:off x="5916706" y="3413959"/>
            <a:ext cx="1335741" cy="662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High Res Data</a:t>
            </a:r>
            <a:endParaRPr kumimoji="1" lang="ja-JP" altLang="en-US" sz="2000" dirty="0"/>
          </a:p>
        </p:txBody>
      </p:sp>
      <p:sp>
        <p:nvSpPr>
          <p:cNvPr id="23" name="矢印: 上向き折線 22">
            <a:extLst>
              <a:ext uri="{FF2B5EF4-FFF2-40B4-BE49-F238E27FC236}">
                <a16:creationId xmlns:a16="http://schemas.microsoft.com/office/drawing/2014/main" id="{B63DC7D1-46A2-42FF-906F-D5FEA1A3E987}"/>
              </a:ext>
            </a:extLst>
          </p:cNvPr>
          <p:cNvSpPr/>
          <p:nvPr/>
        </p:nvSpPr>
        <p:spPr>
          <a:xfrm rot="5400000">
            <a:off x="3143622" y="4128428"/>
            <a:ext cx="936808" cy="105933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F36EA9A-8EA2-4E7E-B503-4C0B6671D32C}"/>
              </a:ext>
            </a:extLst>
          </p:cNvPr>
          <p:cNvSpPr/>
          <p:nvPr/>
        </p:nvSpPr>
        <p:spPr>
          <a:xfrm>
            <a:off x="672350" y="906766"/>
            <a:ext cx="3469343" cy="313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CB (User Needs Assessment)</a:t>
            </a:r>
            <a:endParaRPr kumimoji="1" lang="ja-JP" altLang="en-US" sz="2000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0400028-DA6F-487E-AE8E-4C15E6676F0F}"/>
              </a:ext>
            </a:extLst>
          </p:cNvPr>
          <p:cNvCxnSpPr/>
          <p:nvPr/>
        </p:nvCxnSpPr>
        <p:spPr>
          <a:xfrm>
            <a:off x="8337160" y="2055439"/>
            <a:ext cx="1" cy="1372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FDF014C-36CC-4916-90C0-B845290782A3}"/>
              </a:ext>
            </a:extLst>
          </p:cNvPr>
          <p:cNvSpPr/>
          <p:nvPr/>
        </p:nvSpPr>
        <p:spPr>
          <a:xfrm>
            <a:off x="7673778" y="2389420"/>
            <a:ext cx="1335741" cy="73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Others</a:t>
            </a:r>
            <a:endParaRPr kumimoji="1" lang="ja-JP" altLang="en-US" sz="16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C335107-3293-4A68-BE0B-B542397D5274}"/>
              </a:ext>
            </a:extLst>
          </p:cNvPr>
          <p:cNvSpPr/>
          <p:nvPr/>
        </p:nvSpPr>
        <p:spPr>
          <a:xfrm>
            <a:off x="7673778" y="3427175"/>
            <a:ext cx="1335741" cy="662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Tools/Data</a:t>
            </a:r>
            <a:endParaRPr kumimoji="1" lang="ja-JP" altLang="en-US" sz="20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C362670-5E98-49FF-8F8E-EFA8F0C5E74B}"/>
              </a:ext>
            </a:extLst>
          </p:cNvPr>
          <p:cNvSpPr/>
          <p:nvPr/>
        </p:nvSpPr>
        <p:spPr>
          <a:xfrm>
            <a:off x="5347442" y="921406"/>
            <a:ext cx="3469343" cy="313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R&amp;D</a:t>
            </a:r>
            <a:endParaRPr kumimoji="1" lang="ja-JP" altLang="en-US" sz="2000" dirty="0"/>
          </a:p>
        </p:txBody>
      </p:sp>
      <p:sp>
        <p:nvSpPr>
          <p:cNvPr id="29" name="矢印: 上下 28">
            <a:extLst>
              <a:ext uri="{FF2B5EF4-FFF2-40B4-BE49-F238E27FC236}">
                <a16:creationId xmlns:a16="http://schemas.microsoft.com/office/drawing/2014/main" id="{CFB47524-9754-45E3-8887-1C8AC068EEA4}"/>
              </a:ext>
            </a:extLst>
          </p:cNvPr>
          <p:cNvSpPr/>
          <p:nvPr/>
        </p:nvSpPr>
        <p:spPr>
          <a:xfrm>
            <a:off x="2236691" y="1153509"/>
            <a:ext cx="340659" cy="5053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上下 29">
            <a:extLst>
              <a:ext uri="{FF2B5EF4-FFF2-40B4-BE49-F238E27FC236}">
                <a16:creationId xmlns:a16="http://schemas.microsoft.com/office/drawing/2014/main" id="{B1D4CDD8-2A19-4150-A55D-95FD77CA4466}"/>
              </a:ext>
            </a:extLst>
          </p:cNvPr>
          <p:cNvSpPr/>
          <p:nvPr/>
        </p:nvSpPr>
        <p:spPr>
          <a:xfrm>
            <a:off x="6931958" y="1182556"/>
            <a:ext cx="340659" cy="5053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8CFCCE-D74B-4F0C-8B92-6A93F7EBC241}"/>
              </a:ext>
            </a:extLst>
          </p:cNvPr>
          <p:cNvSpPr txBox="1"/>
          <p:nvPr/>
        </p:nvSpPr>
        <p:spPr>
          <a:xfrm flipH="1">
            <a:off x="142009" y="4265041"/>
            <a:ext cx="3102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dirty="0"/>
              <a:t>Architecture Study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Pilot Activities with countries</a:t>
            </a:r>
          </a:p>
          <a:p>
            <a:pPr marL="342900" indent="-342900">
              <a:buFontTx/>
              <a:buChar char="-"/>
            </a:pPr>
            <a:endParaRPr kumimoji="1" lang="en-US" altLang="ja-JP" dirty="0"/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Workshops?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22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CEOS Process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889207"/>
            <a:ext cx="9001992" cy="5269546"/>
          </a:xfrm>
        </p:spPr>
        <p:txBody>
          <a:bodyPr/>
          <a:lstStyle/>
          <a:p>
            <a:r>
              <a:rPr lang="en-AU" altLang="ja-JP" sz="2800" dirty="0">
                <a:latin typeface="Calibri" charset="0"/>
                <a:ea typeface="ＭＳ Ｐゴシック" charset="0"/>
                <a:cs typeface="ＭＳ Ｐゴシック" charset="0"/>
              </a:rPr>
              <a:t>Clarity of requirements from GFOI Leads on CEOS engagement and contribution to Phase 2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(i.e. GFOI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expectations to CEOS)</a:t>
            </a:r>
            <a:endParaRPr lang="en-AU" altLang="ja-JP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altLang="ja-JP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Establishing updated objectives and opinions from active CEOS agencies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And consensus on overall CEOS position from upcoming CEOS SIT meeting (April 24-25 in Boulder US)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SDCG operation and resourcing task underway</a:t>
            </a: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GB" sz="2000" dirty="0"/>
          </a:p>
          <a:p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23411</TotalTime>
  <Words>806</Words>
  <Application>Microsoft Office PowerPoint</Application>
  <PresentationFormat>画面に合わせる (4:3)</PresentationFormat>
  <Paragraphs>146</Paragraphs>
  <Slides>10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ＭＳ 明朝</vt:lpstr>
      <vt:lpstr>Arial</vt:lpstr>
      <vt:lpstr>Calibri</vt:lpstr>
      <vt:lpstr>Symbol</vt:lpstr>
      <vt:lpstr>Times New Roman</vt:lpstr>
      <vt:lpstr>Office Theme</vt:lpstr>
      <vt:lpstr>1_Office Theme</vt:lpstr>
      <vt:lpstr>CEOS strategy for GFOI Phase 2</vt:lpstr>
      <vt:lpstr>CEOS Achievement Satellite Data Coordination – Core Data Stream</vt:lpstr>
      <vt:lpstr>CEOS Achievement Satellite Data Coordination – Future Missions of interest</vt:lpstr>
      <vt:lpstr>CEOS Achievement Data Provision</vt:lpstr>
      <vt:lpstr>Phase 2 of GFOI</vt:lpstr>
      <vt:lpstr>CEOS Provisional objectives – Draft “CEOS Position”?</vt:lpstr>
      <vt:lpstr>PowerPoint プレゼンテーション</vt:lpstr>
      <vt:lpstr>GFOI Data Component</vt:lpstr>
      <vt:lpstr>CEOS Process</vt:lpstr>
      <vt:lpstr>CEOS SIT 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落合　治</cp:lastModifiedBy>
  <cp:revision>444</cp:revision>
  <dcterms:created xsi:type="dcterms:W3CDTF">2013-01-29T13:10:08Z</dcterms:created>
  <dcterms:modified xsi:type="dcterms:W3CDTF">2018-03-16T18:25:04Z</dcterms:modified>
</cp:coreProperties>
</file>