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9"/>
  </p:notesMasterIdLst>
  <p:handoutMasterIdLst>
    <p:handoutMasterId r:id="rId10"/>
  </p:handoutMasterIdLst>
  <p:sldIdLst>
    <p:sldId id="464" r:id="rId3"/>
    <p:sldId id="471" r:id="rId4"/>
    <p:sldId id="450" r:id="rId5"/>
    <p:sldId id="469" r:id="rId6"/>
    <p:sldId id="470" r:id="rId7"/>
    <p:sldId id="472" r:id="rId8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6"/>
    <p:restoredTop sz="94595"/>
  </p:normalViewPr>
  <p:slideViewPr>
    <p:cSldViewPr snapToGrid="0" snapToObjects="1">
      <p:cViewPr varScale="1">
        <p:scale>
          <a:sx n="91" d="100"/>
          <a:sy n="91" d="100"/>
        </p:scale>
        <p:origin x="18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9/4/18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9/4/18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136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11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83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538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SDCG-6</a:t>
            </a:r>
          </a:p>
          <a:p>
            <a:pPr>
              <a:defRPr/>
            </a:pPr>
            <a:r>
              <a:rPr lang="en-US" dirty="0"/>
              <a:t>Oslo, Norway</a:t>
            </a:r>
          </a:p>
          <a:p>
            <a:pPr>
              <a:defRPr/>
            </a:pPr>
            <a:r>
              <a:rPr lang="en-US" dirty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Sydney</a:t>
            </a:r>
            <a:r>
              <a:rPr lang="en-US" sz="1000" b="1" dirty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2015</a:t>
            </a:r>
            <a:endParaRPr lang="en-US" sz="1000" dirty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package" Target="../embeddings/Microsoft_Excel_Worksheet1.xlsx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Excel_Worksheet2.xlsx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package" Target="../embeddings/Microsoft_Excel_Worksheet3.xlsx"/><Relationship Id="rId5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Introduction</a:t>
            </a:r>
            <a:endParaRPr lang="en-US" sz="24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SDCG-14: </a:t>
            </a:r>
            <a:r>
              <a:rPr lang="en-US" sz="2000" b="1" dirty="0" err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Ispra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, 4-6 September, 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8" y="6011441"/>
            <a:ext cx="3591381" cy="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AU" sz="3200" dirty="0" smtClean="0"/>
              <a:t>Week at a glance</a:t>
            </a:r>
            <a:endParaRPr lang="pt-B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40449"/>
              </p:ext>
            </p:extLst>
          </p:nvPr>
        </p:nvGraphicFramePr>
        <p:xfrm>
          <a:off x="142008" y="1477107"/>
          <a:ext cx="8776909" cy="3756073"/>
        </p:xfrm>
        <a:graphic>
          <a:graphicData uri="http://schemas.openxmlformats.org/drawingml/2006/table">
            <a:tbl>
              <a:tblPr/>
              <a:tblGrid>
                <a:gridCol w="2624407"/>
                <a:gridCol w="1164859"/>
                <a:gridCol w="1125784"/>
                <a:gridCol w="1745002"/>
                <a:gridCol w="1089915"/>
                <a:gridCol w="1026942"/>
              </a:tblGrid>
              <a:tr h="632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Tuesday 4</a:t>
                      </a:r>
                      <a:r>
                        <a:rPr lang="en-US" sz="18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th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3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Wednesday 5</a:t>
                      </a:r>
                      <a:r>
                        <a:rPr lang="en-US" sz="18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th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3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Thursday 6</a:t>
                      </a:r>
                      <a:r>
                        <a:rPr lang="en-US" sz="18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th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3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Friday 7</a:t>
                      </a:r>
                      <a:r>
                        <a:rPr lang="en-US" sz="18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th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3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20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SDCG-14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LSI-VC-6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SDCG-14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Joint Session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LSI-VC-6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GEOGLAM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</a:tr>
              <a:tr h="156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GEOGLAM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Travel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0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SDCG-14 </a:t>
            </a:r>
            <a:r>
              <a:rPr lang="mr-IN" sz="3200" dirty="0" smtClean="0"/>
              <a:t>–</a:t>
            </a:r>
            <a:r>
              <a:rPr lang="en-US" sz="3200" dirty="0" smtClean="0"/>
              <a:t> Objectives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21848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Update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on GFOI Developments and Implications for CEOS engagement &amp;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contribution</a:t>
            </a:r>
          </a:p>
          <a:p>
            <a:pPr marL="457200" indent="-457200">
              <a:buFont typeface="+mj-lt"/>
              <a:buAutoNum type="arabicPeriod"/>
            </a:pPr>
            <a:endParaRPr lang="en-AU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latin typeface="Calibri" charset="0"/>
                <a:ea typeface="ＭＳ Ｐゴシック" charset="0"/>
                <a:cs typeface="ＭＳ Ｐゴシック" charset="0"/>
              </a:rPr>
              <a:t>Finalise </a:t>
            </a:r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the updated SDCG 3-Year Work </a:t>
            </a:r>
            <a:r>
              <a:rPr lang="en-GB" sz="2000" dirty="0" smtClean="0">
                <a:latin typeface="Calibri" charset="0"/>
                <a:ea typeface="ＭＳ Ｐゴシック" charset="0"/>
                <a:cs typeface="ＭＳ Ｐゴシック" charset="0"/>
              </a:rPr>
              <a:t>Plan (our reference &amp; sales pitch)</a:t>
            </a:r>
          </a:p>
          <a:p>
            <a:pPr marL="457200" lvl="0" indent="-457200">
              <a:buFont typeface="+mj-lt"/>
              <a:buAutoNum type="arabicPeriod"/>
            </a:pPr>
            <a:endParaRPr lang="en-GB" sz="1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latin typeface="Calibri" charset="0"/>
                <a:ea typeface="ＭＳ Ｐゴシック" charset="0"/>
                <a:cs typeface="ＭＳ Ｐゴシック" charset="0"/>
              </a:rPr>
              <a:t>Update </a:t>
            </a:r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on relevant CEOS agency forest monitoring activities &amp; expectations of GFOI </a:t>
            </a:r>
            <a:r>
              <a:rPr lang="en-GB" sz="2000" dirty="0" smtClean="0">
                <a:latin typeface="Calibri" charset="0"/>
                <a:ea typeface="ＭＳ Ｐゴシック" charset="0"/>
                <a:cs typeface="ＭＳ Ｐゴシック" charset="0"/>
              </a:rPr>
              <a:t>engagement</a:t>
            </a:r>
          </a:p>
          <a:p>
            <a:pPr marL="457200" lvl="0" indent="-457200">
              <a:buFont typeface="+mj-lt"/>
              <a:buAutoNum type="arabicPeriod"/>
            </a:pPr>
            <a:endParaRPr lang="en-GB" sz="1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latin typeface="Calibri" charset="0"/>
                <a:ea typeface="ＭＳ Ｐゴシック" charset="0"/>
                <a:cs typeface="ＭＳ Ｐゴシック" charset="0"/>
              </a:rPr>
              <a:t>Prepare </a:t>
            </a:r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the SIT TW discussion on SDCG capacity </a:t>
            </a:r>
            <a:endParaRPr lang="en-GB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GB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latin typeface="Calibri" charset="0"/>
                <a:ea typeface="ＭＳ Ｐゴシック" charset="0"/>
                <a:cs typeface="ＭＳ Ｐゴシック" charset="0"/>
              </a:rPr>
              <a:t>CARD4L </a:t>
            </a:r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for Forest Monitoring </a:t>
            </a:r>
            <a:endParaRPr lang="en-GB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GB" sz="1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>
                <a:latin typeface="Calibri" charset="0"/>
                <a:ea typeface="ＭＳ Ｐゴシック" charset="0"/>
                <a:cs typeface="ＭＳ Ｐゴシック" charset="0"/>
              </a:rPr>
              <a:t>GFOI </a:t>
            </a:r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Space Data Strategy Updates </a:t>
            </a:r>
            <a:endParaRPr lang="en-GB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GB" sz="1600" dirty="0"/>
          </a:p>
          <a:p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AU" sz="3200" dirty="0" smtClean="0"/>
              <a:t>Agenda </a:t>
            </a:r>
            <a:r>
              <a:rPr lang="mr-IN" sz="3200" dirty="0" smtClean="0"/>
              <a:t>–</a:t>
            </a:r>
            <a:r>
              <a:rPr lang="en-AU" sz="3200" dirty="0" smtClean="0"/>
              <a:t> Tuesday Morning</a:t>
            </a:r>
            <a:endParaRPr lang="pt-B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458637"/>
              </p:ext>
            </p:extLst>
          </p:nvPr>
        </p:nvGraphicFramePr>
        <p:xfrm>
          <a:off x="920964" y="895431"/>
          <a:ext cx="7639378" cy="5886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4" imgW="7251700" imgH="5588000" progId="Excel.Sheet.12">
                  <p:embed/>
                </p:oleObj>
              </mc:Choice>
              <mc:Fallback>
                <p:oleObj name="Worksheet" r:id="rId4" imgW="7251700" imgH="5588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964" y="895431"/>
                        <a:ext cx="7639378" cy="5886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5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AU" sz="3200" dirty="0" smtClean="0"/>
              <a:t>Agenda </a:t>
            </a:r>
            <a:r>
              <a:rPr lang="mr-IN" sz="3200" dirty="0" smtClean="0"/>
              <a:t>–</a:t>
            </a:r>
            <a:r>
              <a:rPr lang="en-AU" sz="3200" dirty="0" smtClean="0"/>
              <a:t> Tuesday Afternoon</a:t>
            </a:r>
            <a:endParaRPr lang="pt-B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282518"/>
              </p:ext>
            </p:extLst>
          </p:nvPr>
        </p:nvGraphicFramePr>
        <p:xfrm>
          <a:off x="920964" y="965771"/>
          <a:ext cx="7689146" cy="4928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4" imgW="7251700" imgH="4648200" progId="Excel.Sheet.12">
                  <p:embed/>
                </p:oleObj>
              </mc:Choice>
              <mc:Fallback>
                <p:oleObj name="Worksheet" r:id="rId4" imgW="7251700" imgH="464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964" y="965771"/>
                        <a:ext cx="7689146" cy="4928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1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838627"/>
              </p:ext>
            </p:extLst>
          </p:nvPr>
        </p:nvGraphicFramePr>
        <p:xfrm>
          <a:off x="759203" y="917979"/>
          <a:ext cx="7888689" cy="5925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Worksheet" r:id="rId4" imgW="7962900" imgH="5981700" progId="Excel.Sheet.12">
                  <p:embed/>
                </p:oleObj>
              </mc:Choice>
              <mc:Fallback>
                <p:oleObj name="Worksheet" r:id="rId4" imgW="7962900" imgH="5981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9203" y="917979"/>
                        <a:ext cx="7888689" cy="5925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AU" sz="3200" dirty="0" smtClean="0"/>
              <a:t>Agenda </a:t>
            </a:r>
            <a:r>
              <a:rPr lang="mr-IN" sz="3200" dirty="0" smtClean="0"/>
              <a:t>–</a:t>
            </a:r>
            <a:r>
              <a:rPr lang="en-AU" sz="3200" dirty="0" smtClean="0"/>
              <a:t> Wednesday Morning</a:t>
            </a:r>
            <a:endParaRPr lang="pt-B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24412</TotalTime>
  <Words>105</Words>
  <Application>Microsoft Macintosh PowerPoint</Application>
  <PresentationFormat>On-screen Show (4:3)</PresentationFormat>
  <Paragraphs>38</Paragraphs>
  <Slides>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Mangal</vt:lpstr>
      <vt:lpstr>ＭＳ Ｐゴシック</vt:lpstr>
      <vt:lpstr>Arial</vt:lpstr>
      <vt:lpstr>Calibri</vt:lpstr>
      <vt:lpstr>Office Theme</vt:lpstr>
      <vt:lpstr>1_Office Theme</vt:lpstr>
      <vt:lpstr>Microsoft Excel Worksheet</vt:lpstr>
      <vt:lpstr>Introduction</vt:lpstr>
      <vt:lpstr>Week at a glance</vt:lpstr>
      <vt:lpstr>SDCG-14 – Objectives</vt:lpstr>
      <vt:lpstr>Agenda – Tuesday Morning</vt:lpstr>
      <vt:lpstr>Agenda – Tuesday Afternoon</vt:lpstr>
      <vt:lpstr>Agenda – Wednesday Morning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FM Seifert</cp:lastModifiedBy>
  <cp:revision>440</cp:revision>
  <dcterms:created xsi:type="dcterms:W3CDTF">2013-01-29T13:10:08Z</dcterms:created>
  <dcterms:modified xsi:type="dcterms:W3CDTF">2018-09-04T06:24:06Z</dcterms:modified>
</cp:coreProperties>
</file>