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84" r:id="rId3"/>
    <p:sldId id="287" r:id="rId4"/>
    <p:sldId id="288" r:id="rId5"/>
    <p:sldId id="289" r:id="rId6"/>
    <p:sldId id="290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06.09.2018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92150" y="611188"/>
            <a:ext cx="5473700" cy="410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114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92150" y="611188"/>
            <a:ext cx="5473700" cy="410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397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E73B8-06A3-4BC1-8012-11DD082C6748}" type="slidenum">
              <a:rPr lang="de-DE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5800"/>
            <a:ext cx="6080125" cy="3429000"/>
          </a:xfrm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D635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Seite</a:t>
            </a:r>
            <a:r>
              <a:rPr spc="-85" dirty="0"/>
              <a:t> </a:t>
            </a:r>
            <a:fld id="{81D60167-4931-47E6-BA6A-407CBD079E47}" type="slidenum">
              <a:rPr spc="-5" dirty="0"/>
              <a:t>‹Nr.›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0931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D635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Seite</a:t>
            </a:r>
            <a:r>
              <a:rPr spc="-85" dirty="0"/>
              <a:t> </a:t>
            </a:r>
            <a:fld id="{81D60167-4931-47E6-BA6A-407CBD079E47}" type="slidenum">
              <a:rPr spc="-5" dirty="0"/>
              <a:t>‹Nr.›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210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998"/>
              </a:spcBef>
              <a:defRPr sz="1900"/>
            </a:lvl1pPr>
            <a:lvl2pPr>
              <a:lnSpc>
                <a:spcPct val="110000"/>
              </a:lnSpc>
              <a:spcBef>
                <a:spcPts val="200"/>
              </a:spcBef>
              <a:defRPr sz="1600"/>
            </a:lvl2pPr>
            <a:lvl3pPr>
              <a:lnSpc>
                <a:spcPct val="110000"/>
              </a:lnSpc>
              <a:spcBef>
                <a:spcPts val="299"/>
              </a:spcBef>
              <a:defRPr sz="1500"/>
            </a:lvl3pPr>
            <a:lvl4pPr>
              <a:lnSpc>
                <a:spcPct val="110000"/>
              </a:lnSpc>
              <a:spcBef>
                <a:spcPts val="399"/>
              </a:spcBef>
              <a:defRPr sz="1200"/>
            </a:lvl4pPr>
            <a:lvl5pPr marL="1070454" indent="-175771">
              <a:lnSpc>
                <a:spcPct val="110000"/>
              </a:lnSpc>
              <a:spcBef>
                <a:spcPts val="499"/>
              </a:spcBef>
              <a:buSzPct val="80000"/>
              <a:buFont typeface="Wingdings 3" panose="05040102010807070707" pitchFamily="18" charset="2"/>
              <a:buChar char=""/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3200" y="6444000"/>
            <a:ext cx="869325" cy="216000"/>
          </a:xfrm>
          <a:prstGeom prst="rect">
            <a:avLst/>
          </a:prstGeom>
        </p:spPr>
        <p:txBody>
          <a:bodyPr lIns="91211" tIns="45605" rIns="91211" bIns="45605"/>
          <a:lstStyle/>
          <a:p>
            <a:r>
              <a:rPr lang="de-DE" altLang="de-DE" smtClean="0"/>
              <a:t>23.11.2017</a:t>
            </a:r>
            <a:endParaRPr lang="de-DE" alt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7374" y="6444000"/>
            <a:ext cx="6222078" cy="216000"/>
          </a:xfrm>
          <a:prstGeom prst="rect">
            <a:avLst/>
          </a:prstGeom>
        </p:spPr>
        <p:txBody>
          <a:bodyPr lIns="91211" tIns="45605" rIns="91211" bIns="45605"/>
          <a:lstStyle/>
          <a:p>
            <a:r>
              <a:rPr lang="de-DE" altLang="de-DE" smtClean="0"/>
              <a:t>HRWS | Phase A - Beratungsausschuss</a:t>
            </a:r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96269" y="332218"/>
            <a:ext cx="2450089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15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1005" y="838208"/>
            <a:ext cx="7772322" cy="5257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2.emf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6.jpeg"/><Relationship Id="rId5" Type="http://schemas.openxmlformats.org/officeDocument/2006/relationships/image" Target="../media/image165.jpeg"/><Relationship Id="rId4" Type="http://schemas.openxmlformats.org/officeDocument/2006/relationships/image" Target="../media/image16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png"/><Relationship Id="rId7" Type="http://schemas.openxmlformats.org/officeDocument/2006/relationships/image" Target="../media/image17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1.png"/><Relationship Id="rId5" Type="http://schemas.openxmlformats.org/officeDocument/2006/relationships/image" Target="../media/image170.jpe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117" Type="http://schemas.openxmlformats.org/officeDocument/2006/relationships/image" Target="../media/image120.png"/><Relationship Id="rId21" Type="http://schemas.openxmlformats.org/officeDocument/2006/relationships/image" Target="../media/image24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63" Type="http://schemas.openxmlformats.org/officeDocument/2006/relationships/image" Target="../media/image66.png"/><Relationship Id="rId68" Type="http://schemas.openxmlformats.org/officeDocument/2006/relationships/image" Target="../media/image71.png"/><Relationship Id="rId84" Type="http://schemas.openxmlformats.org/officeDocument/2006/relationships/image" Target="../media/image87.png"/><Relationship Id="rId89" Type="http://schemas.openxmlformats.org/officeDocument/2006/relationships/image" Target="../media/image92.png"/><Relationship Id="rId112" Type="http://schemas.openxmlformats.org/officeDocument/2006/relationships/image" Target="../media/image115.png"/><Relationship Id="rId133" Type="http://schemas.openxmlformats.org/officeDocument/2006/relationships/image" Target="../media/image136.png"/><Relationship Id="rId138" Type="http://schemas.openxmlformats.org/officeDocument/2006/relationships/image" Target="../media/image141.png"/><Relationship Id="rId16" Type="http://schemas.openxmlformats.org/officeDocument/2006/relationships/image" Target="../media/image19.png"/><Relationship Id="rId107" Type="http://schemas.openxmlformats.org/officeDocument/2006/relationships/image" Target="../media/image110.png"/><Relationship Id="rId11" Type="http://schemas.openxmlformats.org/officeDocument/2006/relationships/image" Target="../media/image14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74" Type="http://schemas.openxmlformats.org/officeDocument/2006/relationships/image" Target="../media/image77.png"/><Relationship Id="rId79" Type="http://schemas.openxmlformats.org/officeDocument/2006/relationships/image" Target="../media/image82.png"/><Relationship Id="rId102" Type="http://schemas.openxmlformats.org/officeDocument/2006/relationships/image" Target="../media/image105.png"/><Relationship Id="rId123" Type="http://schemas.openxmlformats.org/officeDocument/2006/relationships/image" Target="../media/image126.png"/><Relationship Id="rId128" Type="http://schemas.openxmlformats.org/officeDocument/2006/relationships/image" Target="../media/image131.png"/><Relationship Id="rId5" Type="http://schemas.openxmlformats.org/officeDocument/2006/relationships/image" Target="../media/image8.png"/><Relationship Id="rId90" Type="http://schemas.openxmlformats.org/officeDocument/2006/relationships/image" Target="../media/image93.png"/><Relationship Id="rId95" Type="http://schemas.openxmlformats.org/officeDocument/2006/relationships/image" Target="../media/image98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113" Type="http://schemas.openxmlformats.org/officeDocument/2006/relationships/image" Target="../media/image116.png"/><Relationship Id="rId118" Type="http://schemas.openxmlformats.org/officeDocument/2006/relationships/image" Target="../media/image121.png"/><Relationship Id="rId134" Type="http://schemas.openxmlformats.org/officeDocument/2006/relationships/image" Target="../media/image137.png"/><Relationship Id="rId139" Type="http://schemas.openxmlformats.org/officeDocument/2006/relationships/image" Target="../media/image142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80" Type="http://schemas.openxmlformats.org/officeDocument/2006/relationships/image" Target="../media/image83.png"/><Relationship Id="rId85" Type="http://schemas.openxmlformats.org/officeDocument/2006/relationships/image" Target="../media/image88.png"/><Relationship Id="rId93" Type="http://schemas.openxmlformats.org/officeDocument/2006/relationships/image" Target="../media/image96.png"/><Relationship Id="rId98" Type="http://schemas.openxmlformats.org/officeDocument/2006/relationships/image" Target="../media/image101.png"/><Relationship Id="rId121" Type="http://schemas.openxmlformats.org/officeDocument/2006/relationships/image" Target="../media/image12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103" Type="http://schemas.openxmlformats.org/officeDocument/2006/relationships/image" Target="../media/image106.png"/><Relationship Id="rId108" Type="http://schemas.openxmlformats.org/officeDocument/2006/relationships/image" Target="../media/image111.png"/><Relationship Id="rId116" Type="http://schemas.openxmlformats.org/officeDocument/2006/relationships/image" Target="../media/image119.png"/><Relationship Id="rId124" Type="http://schemas.openxmlformats.org/officeDocument/2006/relationships/image" Target="../media/image127.png"/><Relationship Id="rId129" Type="http://schemas.openxmlformats.org/officeDocument/2006/relationships/image" Target="../media/image132.png"/><Relationship Id="rId137" Type="http://schemas.openxmlformats.org/officeDocument/2006/relationships/image" Target="../media/image14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83" Type="http://schemas.openxmlformats.org/officeDocument/2006/relationships/image" Target="../media/image86.png"/><Relationship Id="rId88" Type="http://schemas.openxmlformats.org/officeDocument/2006/relationships/image" Target="../media/image91.png"/><Relationship Id="rId91" Type="http://schemas.openxmlformats.org/officeDocument/2006/relationships/image" Target="../media/image94.png"/><Relationship Id="rId96" Type="http://schemas.openxmlformats.org/officeDocument/2006/relationships/image" Target="../media/image99.png"/><Relationship Id="rId111" Type="http://schemas.openxmlformats.org/officeDocument/2006/relationships/image" Target="../media/image114.png"/><Relationship Id="rId132" Type="http://schemas.openxmlformats.org/officeDocument/2006/relationships/image" Target="../media/image1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6" Type="http://schemas.openxmlformats.org/officeDocument/2006/relationships/image" Target="../media/image109.png"/><Relationship Id="rId114" Type="http://schemas.openxmlformats.org/officeDocument/2006/relationships/image" Target="../media/image117.png"/><Relationship Id="rId119" Type="http://schemas.openxmlformats.org/officeDocument/2006/relationships/image" Target="../media/image122.png"/><Relationship Id="rId127" Type="http://schemas.openxmlformats.org/officeDocument/2006/relationships/image" Target="../media/image13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81" Type="http://schemas.openxmlformats.org/officeDocument/2006/relationships/image" Target="../media/image84.png"/><Relationship Id="rId86" Type="http://schemas.openxmlformats.org/officeDocument/2006/relationships/image" Target="../media/image89.png"/><Relationship Id="rId94" Type="http://schemas.openxmlformats.org/officeDocument/2006/relationships/image" Target="../media/image97.png"/><Relationship Id="rId99" Type="http://schemas.openxmlformats.org/officeDocument/2006/relationships/image" Target="../media/image102.png"/><Relationship Id="rId101" Type="http://schemas.openxmlformats.org/officeDocument/2006/relationships/image" Target="../media/image104.png"/><Relationship Id="rId122" Type="http://schemas.openxmlformats.org/officeDocument/2006/relationships/image" Target="../media/image125.png"/><Relationship Id="rId130" Type="http://schemas.openxmlformats.org/officeDocument/2006/relationships/image" Target="../media/image133.png"/><Relationship Id="rId135" Type="http://schemas.openxmlformats.org/officeDocument/2006/relationships/image" Target="../media/image13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9" Type="http://schemas.openxmlformats.org/officeDocument/2006/relationships/image" Target="../media/image42.png"/><Relationship Id="rId109" Type="http://schemas.openxmlformats.org/officeDocument/2006/relationships/image" Target="../media/image112.png"/><Relationship Id="rId34" Type="http://schemas.openxmlformats.org/officeDocument/2006/relationships/image" Target="../media/image37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6" Type="http://schemas.openxmlformats.org/officeDocument/2006/relationships/image" Target="../media/image79.png"/><Relationship Id="rId97" Type="http://schemas.openxmlformats.org/officeDocument/2006/relationships/image" Target="../media/image100.png"/><Relationship Id="rId104" Type="http://schemas.openxmlformats.org/officeDocument/2006/relationships/image" Target="../media/image107.png"/><Relationship Id="rId120" Type="http://schemas.openxmlformats.org/officeDocument/2006/relationships/image" Target="../media/image123.png"/><Relationship Id="rId125" Type="http://schemas.openxmlformats.org/officeDocument/2006/relationships/image" Target="../media/image128.pn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92" Type="http://schemas.openxmlformats.org/officeDocument/2006/relationships/image" Target="../media/image95.png"/><Relationship Id="rId2" Type="http://schemas.openxmlformats.org/officeDocument/2006/relationships/image" Target="../media/image5.png"/><Relationship Id="rId29" Type="http://schemas.openxmlformats.org/officeDocument/2006/relationships/image" Target="../media/image32.png"/><Relationship Id="rId24" Type="http://schemas.openxmlformats.org/officeDocument/2006/relationships/image" Target="../media/image27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66" Type="http://schemas.openxmlformats.org/officeDocument/2006/relationships/image" Target="../media/image69.png"/><Relationship Id="rId87" Type="http://schemas.openxmlformats.org/officeDocument/2006/relationships/image" Target="../media/image90.png"/><Relationship Id="rId110" Type="http://schemas.openxmlformats.org/officeDocument/2006/relationships/image" Target="../media/image113.png"/><Relationship Id="rId115" Type="http://schemas.openxmlformats.org/officeDocument/2006/relationships/image" Target="../media/image118.png"/><Relationship Id="rId131" Type="http://schemas.openxmlformats.org/officeDocument/2006/relationships/image" Target="../media/image134.png"/><Relationship Id="rId136" Type="http://schemas.openxmlformats.org/officeDocument/2006/relationships/image" Target="../media/image139.png"/><Relationship Id="rId61" Type="http://schemas.openxmlformats.org/officeDocument/2006/relationships/image" Target="../media/image64.png"/><Relationship Id="rId82" Type="http://schemas.openxmlformats.org/officeDocument/2006/relationships/image" Target="../media/image85.png"/><Relationship Id="rId19" Type="http://schemas.openxmlformats.org/officeDocument/2006/relationships/image" Target="../media/image22.png"/><Relationship Id="rId14" Type="http://schemas.openxmlformats.org/officeDocument/2006/relationships/image" Target="../media/image17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56" Type="http://schemas.openxmlformats.org/officeDocument/2006/relationships/image" Target="../media/image59.png"/><Relationship Id="rId77" Type="http://schemas.openxmlformats.org/officeDocument/2006/relationships/image" Target="../media/image80.png"/><Relationship Id="rId100" Type="http://schemas.openxmlformats.org/officeDocument/2006/relationships/image" Target="../media/image103.png"/><Relationship Id="rId105" Type="http://schemas.openxmlformats.org/officeDocument/2006/relationships/image" Target="../media/image108.png"/><Relationship Id="rId126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78400" y="1573200"/>
            <a:ext cx="7779600" cy="559656"/>
          </a:xfrm>
        </p:spPr>
        <p:txBody>
          <a:bodyPr/>
          <a:lstStyle/>
          <a:p>
            <a:r>
              <a:rPr lang="en-GB" dirty="0" smtClean="0"/>
              <a:t>GIZ </a:t>
            </a:r>
            <a:r>
              <a:rPr lang="en-GB" dirty="0" smtClean="0"/>
              <a:t>Forest Monitoring Activities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b="0" dirty="0" smtClean="0">
                <a:latin typeface="+mn-lt"/>
                <a:ea typeface="+mn-ea"/>
                <a:cs typeface="+mn-cs"/>
              </a:rPr>
              <a:t>Slides by </a:t>
            </a:r>
            <a:r>
              <a:rPr lang="en-US" sz="1600" b="0" dirty="0">
                <a:latin typeface="+mn-lt"/>
                <a:ea typeface="+mn-ea"/>
                <a:cs typeface="+mn-cs"/>
              </a:rPr>
              <a:t>Raphael </a:t>
            </a:r>
            <a:r>
              <a:rPr lang="en-US" sz="1600" b="0" dirty="0" err="1">
                <a:latin typeface="+mn-lt"/>
                <a:ea typeface="+mn-ea"/>
                <a:cs typeface="+mn-cs"/>
              </a:rPr>
              <a:t>Linzatti</a:t>
            </a:r>
            <a:r>
              <a:rPr lang="en-US" sz="1600" b="0" dirty="0">
                <a:latin typeface="+mn-lt"/>
                <a:ea typeface="+mn-ea"/>
                <a:cs typeface="+mn-cs"/>
              </a:rPr>
              <a:t>,  </a:t>
            </a:r>
            <a:r>
              <a:rPr lang="en-US" sz="1600" b="0" dirty="0" smtClean="0">
                <a:latin typeface="+mn-lt"/>
                <a:ea typeface="+mn-ea"/>
                <a:cs typeface="+mn-cs"/>
              </a:rPr>
              <a:t>GIZ, from </a:t>
            </a:r>
            <a:r>
              <a:rPr lang="en-US" sz="1600" b="0" dirty="0">
                <a:latin typeface="+mn-lt"/>
                <a:ea typeface="+mn-ea"/>
                <a:cs typeface="+mn-cs"/>
              </a:rPr>
              <a:t>presentation at </a:t>
            </a:r>
            <a:r>
              <a:rPr lang="de-DE" sz="1600" b="0" dirty="0">
                <a:latin typeface="+mn-lt"/>
                <a:ea typeface="+mn-ea"/>
                <a:cs typeface="+mn-cs"/>
              </a:rPr>
              <a:t>39. D-GEO Meeting 28.6.2018,  </a:t>
            </a:r>
            <a:r>
              <a:rPr lang="de-DE" sz="1600" b="0" dirty="0" smtClean="0">
                <a:latin typeface="+mn-lt"/>
                <a:ea typeface="+mn-ea"/>
                <a:cs typeface="+mn-cs"/>
              </a:rPr>
              <a:t>Eschborn (</a:t>
            </a:r>
            <a:r>
              <a:rPr lang="de-DE" sz="1600" b="0" dirty="0" err="1" smtClean="0">
                <a:latin typeface="+mn-lt"/>
                <a:ea typeface="+mn-ea"/>
                <a:cs typeface="+mn-cs"/>
              </a:rPr>
              <a:t>partly</a:t>
            </a:r>
            <a:r>
              <a:rPr lang="de-DE" sz="1600" b="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1600" b="0" dirty="0" err="1" smtClean="0">
                <a:latin typeface="+mn-lt"/>
                <a:ea typeface="+mn-ea"/>
                <a:cs typeface="+mn-cs"/>
              </a:rPr>
              <a:t>translated</a:t>
            </a:r>
            <a:r>
              <a:rPr lang="de-DE" sz="1600" b="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1600" b="0" dirty="0" err="1" smtClean="0">
                <a:latin typeface="+mn-lt"/>
                <a:ea typeface="+mn-ea"/>
                <a:cs typeface="+mn-cs"/>
              </a:rPr>
              <a:t>and</a:t>
            </a:r>
            <a:r>
              <a:rPr lang="de-DE" sz="1600" b="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1600" b="0" dirty="0" err="1" smtClean="0">
                <a:latin typeface="+mn-lt"/>
                <a:ea typeface="+mn-ea"/>
                <a:cs typeface="+mn-cs"/>
              </a:rPr>
              <a:t>modified</a:t>
            </a:r>
            <a:r>
              <a:rPr lang="de-DE" sz="1600" b="0" dirty="0" smtClean="0">
                <a:latin typeface="+mn-lt"/>
                <a:ea typeface="+mn-ea"/>
                <a:cs typeface="+mn-cs"/>
              </a:rPr>
              <a:t>)</a:t>
            </a:r>
            <a:r>
              <a:rPr lang="de-DE" sz="1800" dirty="0">
                <a:latin typeface="Arial"/>
                <a:cs typeface="Arial"/>
              </a:rPr>
              <a:t/>
            </a:r>
            <a:br>
              <a:rPr lang="de-DE" sz="1800" dirty="0">
                <a:latin typeface="Arial"/>
                <a:cs typeface="Arial"/>
              </a:rPr>
            </a:br>
            <a:r>
              <a:rPr lang="en-US" sz="2000" dirty="0"/>
              <a:t/>
            </a:r>
            <a:br>
              <a:rPr lang="en-US" sz="2000" dirty="0"/>
            </a:br>
            <a:endParaRPr lang="en-GB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755576" y="3357120"/>
            <a:ext cx="7779600" cy="115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e-DE" b="1" dirty="0" err="1" smtClean="0"/>
              <a:t>TanDEM</a:t>
            </a:r>
            <a:r>
              <a:rPr lang="de-DE" b="1" dirty="0" smtClean="0"/>
              <a:t>-X Data Provision / GFOI R&amp;D Support</a:t>
            </a:r>
          </a:p>
          <a:p>
            <a:endParaRPr lang="de-DE" b="1" dirty="0"/>
          </a:p>
          <a:p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DLR SAR Roadmap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5014917"/>
            <a:ext cx="2993448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686868"/>
                </a:solidFill>
              </a:rPr>
              <a:t>14th SDCG Meeting for GFOI, 4.9.18</a:t>
            </a:r>
            <a:endParaRPr lang="de-DE" sz="1600" dirty="0">
              <a:solidFill>
                <a:srgbClr val="686868"/>
              </a:solidFill>
            </a:endParaRPr>
          </a:p>
          <a:p>
            <a:r>
              <a:rPr lang="de-DE" sz="1600" dirty="0">
                <a:solidFill>
                  <a:srgbClr val="686868"/>
                </a:solidFill>
              </a:rPr>
              <a:t>Michael Bock</a:t>
            </a:r>
          </a:p>
          <a:p>
            <a:r>
              <a:rPr lang="de-DE" sz="1600" dirty="0">
                <a:solidFill>
                  <a:srgbClr val="686868"/>
                </a:solidFill>
              </a:rPr>
              <a:t>Helmut Staudenrausch</a:t>
            </a:r>
          </a:p>
          <a:p>
            <a:r>
              <a:rPr lang="de-DE" sz="1600" dirty="0">
                <a:solidFill>
                  <a:srgbClr val="686868"/>
                </a:solidFill>
              </a:rPr>
              <a:t>DLR Space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GFOI R&amp;D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172000" cy="4338000"/>
          </a:xfrm>
        </p:spPr>
        <p:txBody>
          <a:bodyPr/>
          <a:lstStyle/>
          <a:p>
            <a:r>
              <a:rPr lang="de-DE" b="1" dirty="0" smtClean="0"/>
              <a:t>Sense Carbon (HU Berlin): </a:t>
            </a:r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 </a:t>
            </a:r>
            <a:r>
              <a:rPr lang="de-DE" dirty="0"/>
              <a:t>on 30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deforestation</a:t>
            </a:r>
            <a:r>
              <a:rPr lang="de-DE" dirty="0"/>
              <a:t> </a:t>
            </a:r>
            <a:r>
              <a:rPr lang="de-DE" dirty="0" err="1"/>
              <a:t>dynamics</a:t>
            </a:r>
            <a:r>
              <a:rPr lang="de-DE" dirty="0"/>
              <a:t> in Mato Grosso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Pará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 </a:t>
            </a:r>
            <a:r>
              <a:rPr lang="de-DE" dirty="0" smtClean="0"/>
              <a:t>Griffiths</a:t>
            </a:r>
            <a:r>
              <a:rPr lang="de-DE" dirty="0"/>
              <a:t>, P., </a:t>
            </a:r>
            <a:r>
              <a:rPr lang="de-DE" dirty="0" err="1"/>
              <a:t>Jakimow</a:t>
            </a:r>
            <a:r>
              <a:rPr lang="de-DE" dirty="0"/>
              <a:t>, B., &amp; </a:t>
            </a:r>
            <a:r>
              <a:rPr lang="de-DE" dirty="0" err="1"/>
              <a:t>Hostert</a:t>
            </a:r>
            <a:r>
              <a:rPr lang="de-DE" dirty="0"/>
              <a:t>, P. (2018). </a:t>
            </a:r>
            <a:r>
              <a:rPr lang="de-DE" dirty="0" err="1"/>
              <a:t>Reconstructing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annual</a:t>
            </a:r>
            <a:r>
              <a:rPr lang="de-DE" dirty="0"/>
              <a:t> </a:t>
            </a:r>
            <a:r>
              <a:rPr lang="de-DE" dirty="0" err="1"/>
              <a:t>deforestation</a:t>
            </a:r>
            <a:r>
              <a:rPr lang="de-DE" dirty="0"/>
              <a:t> </a:t>
            </a:r>
            <a:r>
              <a:rPr lang="de-DE" dirty="0" err="1"/>
              <a:t>dynamics</a:t>
            </a:r>
            <a:r>
              <a:rPr lang="de-DE" dirty="0"/>
              <a:t> in </a:t>
            </a:r>
            <a:r>
              <a:rPr lang="de-DE" dirty="0" err="1"/>
              <a:t>Pará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Mato Grosso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Landsat</a:t>
            </a:r>
            <a:r>
              <a:rPr lang="de-DE" dirty="0"/>
              <a:t> </a:t>
            </a:r>
            <a:r>
              <a:rPr lang="de-DE" dirty="0" err="1"/>
              <a:t>archive</a:t>
            </a:r>
            <a:r>
              <a:rPr lang="de-DE" dirty="0"/>
              <a:t>. Remote </a:t>
            </a:r>
            <a:r>
              <a:rPr lang="de-DE" dirty="0" err="1"/>
              <a:t>Sensing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Environment, 216, </a:t>
            </a:r>
            <a:r>
              <a:rPr lang="de-DE" dirty="0" smtClean="0"/>
              <a:t>497-513</a:t>
            </a:r>
          </a:p>
          <a:p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>SEN4REDD (FSU Jena): </a:t>
            </a:r>
            <a:r>
              <a:rPr lang="en-US" dirty="0"/>
              <a:t>Developing methods </a:t>
            </a:r>
            <a:r>
              <a:rPr lang="en-US" dirty="0" smtClean="0"/>
              <a:t>for REDD</a:t>
            </a:r>
            <a:r>
              <a:rPr lang="en-US" dirty="0"/>
              <a:t>+ using </a:t>
            </a:r>
            <a:r>
              <a:rPr lang="en-US" dirty="0" err="1" smtClean="0"/>
              <a:t>hypertemporal</a:t>
            </a:r>
            <a:r>
              <a:rPr lang="en-US" dirty="0" smtClean="0"/>
              <a:t> </a:t>
            </a:r>
            <a:r>
              <a:rPr lang="en-US" dirty="0" smtClean="0"/>
              <a:t> Sentinel-1 </a:t>
            </a:r>
            <a:r>
              <a:rPr lang="en-US" dirty="0" smtClean="0"/>
              <a:t>and -</a:t>
            </a:r>
            <a:r>
              <a:rPr lang="en-US" dirty="0"/>
              <a:t>2 </a:t>
            </a:r>
            <a:r>
              <a:rPr lang="en-US" dirty="0" smtClean="0"/>
              <a:t>data. New </a:t>
            </a:r>
            <a:r>
              <a:rPr lang="en-US" dirty="0"/>
              <a:t>speckle filter (EMD</a:t>
            </a:r>
            <a:r>
              <a:rPr lang="en-US" dirty="0" smtClean="0"/>
              <a:t>) developed. Test sites in Mexico and South Africa. Capacity building trainings </a:t>
            </a:r>
            <a:r>
              <a:rPr lang="en-US" dirty="0" smtClean="0"/>
              <a:t>included.</a:t>
            </a:r>
            <a:endParaRPr lang="en-US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spc="-5" dirty="0" smtClean="0"/>
              <a:t>Seite</a:t>
            </a:r>
            <a:r>
              <a:rPr lang="de-DE" spc="-85" dirty="0" smtClean="0"/>
              <a:t> </a:t>
            </a:r>
            <a:fld id="{81D60167-4931-47E6-BA6A-407CBD079E47}" type="slidenum">
              <a:rPr lang="de-DE" spc="-5" smtClean="0"/>
              <a:t>10</a:t>
            </a:fld>
            <a:endParaRPr lang="de-DE" spc="-5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56" y="3764192"/>
            <a:ext cx="3218400" cy="2145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48" y="3764192"/>
            <a:ext cx="3218400" cy="2145600"/>
          </a:xfrm>
          <a:prstGeom prst="rect">
            <a:avLst/>
          </a:prstGeom>
        </p:spPr>
      </p:pic>
      <p:sp>
        <p:nvSpPr>
          <p:cNvPr id="10" name="CustomShape 15"/>
          <p:cNvSpPr/>
          <p:nvPr/>
        </p:nvSpPr>
        <p:spPr>
          <a:xfrm rot="16200000">
            <a:off x="732468" y="4618316"/>
            <a:ext cx="1716480" cy="345960"/>
          </a:xfrm>
          <a:prstGeom prst="rect">
            <a:avLst/>
          </a:prstGeom>
          <a:noFill/>
          <a:ln>
            <a:noFill/>
          </a:ln>
        </p:spPr>
        <p:txBody>
          <a:bodyPr lIns="45000" tIns="90000" rIns="45000" bIns="90000"/>
          <a:lstStyle/>
          <a:p>
            <a:pPr algn="ctr"/>
            <a:r>
              <a:rPr lang="en-GB" sz="1400" dirty="0" smtClean="0">
                <a:latin typeface="Palatino Linotype" panose="02040502050505030304" pitchFamily="18" charset="0"/>
              </a:rPr>
              <a:t>VH </a:t>
            </a:r>
            <a:r>
              <a:rPr lang="en-GB" sz="1400" dirty="0">
                <a:latin typeface="Palatino Linotype" panose="02040502050505030304" pitchFamily="18" charset="0"/>
              </a:rPr>
              <a:t>backscatter</a:t>
            </a:r>
            <a:endParaRPr sz="1400" dirty="0">
              <a:latin typeface="Palatino Linotype" panose="02040502050505030304" pitchFamily="18" charset="0"/>
            </a:endParaRPr>
          </a:p>
        </p:txBody>
      </p:sp>
      <p:sp>
        <p:nvSpPr>
          <p:cNvPr id="11" name="CustomShape 15"/>
          <p:cNvSpPr/>
          <p:nvPr/>
        </p:nvSpPr>
        <p:spPr>
          <a:xfrm rot="16200000">
            <a:off x="4426836" y="4618316"/>
            <a:ext cx="1716480" cy="345960"/>
          </a:xfrm>
          <a:prstGeom prst="rect">
            <a:avLst/>
          </a:prstGeom>
          <a:noFill/>
          <a:ln>
            <a:noFill/>
          </a:ln>
        </p:spPr>
        <p:txBody>
          <a:bodyPr lIns="45000" tIns="90000" rIns="45000" bIns="90000"/>
          <a:lstStyle/>
          <a:p>
            <a:pPr algn="ctr"/>
            <a:r>
              <a:rPr lang="en-GB" sz="1400" dirty="0">
                <a:latin typeface="Palatino Linotype" panose="02040502050505030304" pitchFamily="18" charset="0"/>
              </a:rPr>
              <a:t>VV backscatter</a:t>
            </a:r>
            <a:endParaRPr sz="1400" dirty="0">
              <a:latin typeface="Palatino Linotype" panose="02040502050505030304" pitchFamily="18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240188" y="4400008"/>
            <a:ext cx="1332041" cy="593029"/>
            <a:chOff x="2076448" y="4844534"/>
            <a:chExt cx="2337973" cy="1056708"/>
          </a:xfrm>
        </p:grpSpPr>
        <p:sp>
          <p:nvSpPr>
            <p:cNvPr id="13" name="Rechteck 12"/>
            <p:cNvSpPr/>
            <p:nvPr/>
          </p:nvSpPr>
          <p:spPr>
            <a:xfrm>
              <a:off x="2076450" y="4933950"/>
              <a:ext cx="504825" cy="1905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076449" y="5229225"/>
              <a:ext cx="504825" cy="1905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92D050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076448" y="5524500"/>
              <a:ext cx="504825" cy="1905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618808" y="4844534"/>
              <a:ext cx="1508633" cy="466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err="1" smtClean="0"/>
                <a:t>Agriculture</a:t>
              </a:r>
              <a:endParaRPr lang="de-DE" sz="11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618808" y="5139810"/>
              <a:ext cx="1024700" cy="466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err="1" smtClean="0"/>
                <a:t>Forest</a:t>
              </a:r>
              <a:endParaRPr lang="de-DE" sz="11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618806" y="5435084"/>
              <a:ext cx="1795615" cy="466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err="1" smtClean="0"/>
                <a:t>Deforestation</a:t>
              </a:r>
              <a:endParaRPr lang="de-DE" sz="11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905599"/>
            <a:ext cx="56102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62413"/>
            <a:ext cx="1152889" cy="4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76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58094" y="110553"/>
            <a:ext cx="6217443" cy="671866"/>
          </a:xfrm>
        </p:spPr>
        <p:txBody>
          <a:bodyPr/>
          <a:lstStyle/>
          <a:p>
            <a:pPr algn="ctr"/>
            <a:r>
              <a:rPr lang="en-US" dirty="0" smtClean="0"/>
              <a:t>German Spaceborne Radar Roadmap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96" y="5036771"/>
            <a:ext cx="9332824" cy="1200541"/>
          </a:xfrm>
          <a:prstGeom prst="rect">
            <a:avLst/>
          </a:prstGeom>
        </p:spPr>
        <p:txBody>
          <a:bodyPr wrap="square" lIns="121627" tIns="60811" rIns="121627" bIns="60811">
            <a:spAutoFit/>
          </a:bodyPr>
          <a:lstStyle/>
          <a:p>
            <a:pPr marL="506768" indent="-506768">
              <a:lnSpc>
                <a:spcPct val="115000"/>
              </a:lnSpc>
              <a:spcBef>
                <a:spcPts val="2394"/>
              </a:spcBef>
              <a:buSzPct val="90000"/>
              <a:buBlip>
                <a:blip r:embed="rId2"/>
              </a:buBlip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X-band roadmap with a focus on operational </a:t>
            </a:r>
            <a:r>
              <a:rPr lang="en-US" b="1" kern="0" dirty="0" err="1">
                <a:solidFill>
                  <a:srgbClr val="000000"/>
                </a:solidFill>
                <a:latin typeface="Arial"/>
              </a:rPr>
              <a:t>geoinformation</a:t>
            </a:r>
            <a:r>
              <a:rPr lang="en-US" b="1" kern="0" dirty="0">
                <a:solidFill>
                  <a:srgbClr val="000000"/>
                </a:solidFill>
                <a:latin typeface="Arial"/>
              </a:rPr>
              <a:t> services </a:t>
            </a:r>
            <a:r>
              <a:rPr lang="en-US" b="1" kern="0" dirty="0">
                <a:solidFill>
                  <a:srgbClr val="5F5F5F"/>
                </a:solidFill>
                <a:latin typeface="Arial"/>
              </a:rPr>
              <a:t>(HRWS)</a:t>
            </a:r>
          </a:p>
          <a:p>
            <a:pPr marL="506768" indent="-506768">
              <a:lnSpc>
                <a:spcPct val="100000"/>
              </a:lnSpc>
              <a:spcBef>
                <a:spcPts val="1597"/>
              </a:spcBef>
              <a:buSzPct val="90000"/>
              <a:buBlip>
                <a:blip r:embed="rId2"/>
              </a:buBlip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New line for global monitoring of dynamic processes on the Earth’s surface </a:t>
            </a:r>
            <a:r>
              <a:rPr lang="en-US" b="1" kern="0" dirty="0">
                <a:solidFill>
                  <a:srgbClr val="5F5F5F"/>
                </a:solidFill>
                <a:latin typeface="Arial"/>
              </a:rPr>
              <a:t>(Tandem-L)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620688"/>
            <a:ext cx="8837236" cy="445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395536" y="188640"/>
            <a:ext cx="1044000" cy="144000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sz="1000" spc="-85" dirty="0">
                <a:solidFill>
                  <a:srgbClr val="6D6352"/>
                </a:solidFill>
                <a:latin typeface="Arial Narrow"/>
                <a:ea typeface="ヒラギノ角ゴ Pro W3" charset="-128"/>
                <a:cs typeface="Arial Narrow"/>
              </a:rPr>
              <a:t>Seite </a:t>
            </a:r>
            <a:fld id="{81D60167-4931-47E6-BA6A-407CBD079E47}" type="slidenum">
              <a:rPr lang="de-DE" sz="1000" spc="-85">
                <a:solidFill>
                  <a:srgbClr val="6D6352"/>
                </a:solidFill>
                <a:latin typeface="Arial Narrow"/>
                <a:ea typeface="ヒラギノ角ゴ Pro W3" charset="-128"/>
                <a:cs typeface="Arial Narrow"/>
              </a:rPr>
              <a:t>11</a:t>
            </a:fld>
            <a:endParaRPr lang="de-DE" sz="1000" spc="-85" dirty="0">
              <a:solidFill>
                <a:srgbClr val="6D6352"/>
              </a:solidFill>
              <a:latin typeface="Arial Narrow"/>
              <a:ea typeface="ヒラギノ角ゴ Pro W3" charset="-128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147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28600" y="167018"/>
            <a:ext cx="8735888" cy="988178"/>
          </a:xfrm>
        </p:spPr>
        <p:txBody>
          <a:bodyPr/>
          <a:lstStyle/>
          <a:p>
            <a:pPr algn="ctr"/>
            <a:r>
              <a:rPr lang="de-DE" sz="2700" dirty="0"/>
              <a:t>Multi-</a:t>
            </a:r>
            <a:r>
              <a:rPr lang="de-DE" sz="2700" dirty="0" err="1"/>
              <a:t>static</a:t>
            </a:r>
            <a:r>
              <a:rPr lang="de-DE" sz="2700" dirty="0"/>
              <a:t> High Resolution Wide </a:t>
            </a:r>
            <a:r>
              <a:rPr lang="de-DE" sz="2700" dirty="0" err="1"/>
              <a:t>Swath</a:t>
            </a:r>
            <a:r>
              <a:rPr lang="de-DE" sz="2700" dirty="0"/>
              <a:t> (HRWS) </a:t>
            </a:r>
            <a:r>
              <a:rPr lang="de-DE" sz="2700" dirty="0" smtClean="0"/>
              <a:t>Mission </a:t>
            </a:r>
            <a:r>
              <a:rPr lang="de-DE" sz="2700" dirty="0" err="1" smtClean="0"/>
              <a:t>Mirror</a:t>
            </a:r>
            <a:r>
              <a:rPr lang="de-DE" sz="2700" dirty="0" smtClean="0"/>
              <a:t> </a:t>
            </a:r>
            <a:r>
              <a:rPr lang="de-DE" sz="2700" dirty="0"/>
              <a:t>SAR </a:t>
            </a:r>
            <a:r>
              <a:rPr lang="de-DE" sz="2700" dirty="0" err="1"/>
              <a:t>Concept</a:t>
            </a:r>
            <a:r>
              <a:rPr lang="de-DE" sz="2700" dirty="0"/>
              <a:t/>
            </a:r>
            <a:br>
              <a:rPr lang="de-DE" sz="2700" dirty="0"/>
            </a:br>
            <a:endParaRPr lang="de-DE" sz="2700" dirty="0"/>
          </a:p>
        </p:txBody>
      </p:sp>
      <p:pic>
        <p:nvPicPr>
          <p:cNvPr id="15" name="Picture 8" descr="Screen Clippi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6025">
            <a:off x="4680412" y="1983735"/>
            <a:ext cx="2064467" cy="1332541"/>
          </a:xfrm>
          <a:prstGeom prst="snipRoundRect">
            <a:avLst>
              <a:gd name="adj1" fmla="val 16667"/>
              <a:gd name="adj2" fmla="val 38925"/>
            </a:avLst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7013">
            <a:off x="1821358" y="2210551"/>
            <a:ext cx="1463122" cy="94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7013">
            <a:off x="-211104" y="2502878"/>
            <a:ext cx="1463122" cy="94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7013">
            <a:off x="393648" y="3910302"/>
            <a:ext cx="1463122" cy="94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Freihandform 38"/>
          <p:cNvSpPr/>
          <p:nvPr/>
        </p:nvSpPr>
        <p:spPr bwMode="auto">
          <a:xfrm rot="176706" flipH="1">
            <a:off x="4676743" y="2481351"/>
            <a:ext cx="137522" cy="113040"/>
          </a:xfrm>
          <a:custGeom>
            <a:avLst/>
            <a:gdLst>
              <a:gd name="connsiteX0" fmla="*/ 0 w 838200"/>
              <a:gd name="connsiteY0" fmla="*/ 389467 h 787400"/>
              <a:gd name="connsiteX1" fmla="*/ 711200 w 838200"/>
              <a:gd name="connsiteY1" fmla="*/ 0 h 787400"/>
              <a:gd name="connsiteX2" fmla="*/ 778933 w 838200"/>
              <a:gd name="connsiteY2" fmla="*/ 127000 h 787400"/>
              <a:gd name="connsiteX3" fmla="*/ 829733 w 838200"/>
              <a:gd name="connsiteY3" fmla="*/ 270934 h 787400"/>
              <a:gd name="connsiteX4" fmla="*/ 838200 w 838200"/>
              <a:gd name="connsiteY4" fmla="*/ 423334 h 787400"/>
              <a:gd name="connsiteX5" fmla="*/ 812800 w 838200"/>
              <a:gd name="connsiteY5" fmla="*/ 626534 h 787400"/>
              <a:gd name="connsiteX6" fmla="*/ 728133 w 838200"/>
              <a:gd name="connsiteY6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00" h="787400">
                <a:moveTo>
                  <a:pt x="0" y="389467"/>
                </a:moveTo>
                <a:lnTo>
                  <a:pt x="711200" y="0"/>
                </a:lnTo>
                <a:lnTo>
                  <a:pt x="778933" y="127000"/>
                </a:lnTo>
                <a:lnTo>
                  <a:pt x="829733" y="270934"/>
                </a:lnTo>
                <a:lnTo>
                  <a:pt x="838200" y="423334"/>
                </a:lnTo>
                <a:lnTo>
                  <a:pt x="812800" y="626534"/>
                </a:lnTo>
                <a:lnTo>
                  <a:pt x="728133" y="787400"/>
                </a:lnTo>
              </a:path>
            </a:pathLst>
          </a:cu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211" tIns="45605" rIns="91211" bIns="45605" numCol="1" rtlCol="0" anchor="ctr" anchorCtr="0" compatLnSpc="1">
            <a:prstTxWarp prst="textNoShape">
              <a:avLst/>
            </a:prstTxWarp>
          </a:bodyPr>
          <a:lstStyle/>
          <a:p>
            <a:pPr algn="ctr" defTabSz="1040368">
              <a:lnSpc>
                <a:spcPct val="100000"/>
              </a:lnSpc>
              <a:buNone/>
            </a:pPr>
            <a:endParaRPr lang="de-DE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 rot="2573836">
            <a:off x="3450595" y="4172871"/>
            <a:ext cx="746369" cy="2074333"/>
          </a:xfrm>
          <a:prstGeom prst="ellipse">
            <a:avLst/>
          </a:prstGeom>
          <a:gradFill flip="none" rotWithShape="1">
            <a:gsLst>
              <a:gs pos="0">
                <a:srgbClr val="6CB38C">
                  <a:tint val="66000"/>
                  <a:satMod val="160000"/>
                </a:srgbClr>
              </a:gs>
              <a:gs pos="50000">
                <a:srgbClr val="6CB38C">
                  <a:tint val="44500"/>
                  <a:satMod val="160000"/>
                </a:srgbClr>
              </a:gs>
              <a:gs pos="100000">
                <a:srgbClr val="6CB38C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211" tIns="45605" rIns="91211" bIns="45605" numCol="1" rtlCol="0" anchor="ctr" anchorCtr="0" compatLnSpc="1">
            <a:prstTxWarp prst="textNoShape">
              <a:avLst/>
            </a:prstTxWarp>
          </a:bodyPr>
          <a:lstStyle/>
          <a:p>
            <a:pPr algn="ctr" defTabSz="1040368">
              <a:lnSpc>
                <a:spcPct val="100000"/>
              </a:lnSpc>
              <a:buNone/>
            </a:pPr>
            <a:endParaRPr lang="de-DE" sz="15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4" name="Gruppieren 123"/>
          <p:cNvGrpSpPr/>
          <p:nvPr/>
        </p:nvGrpSpPr>
        <p:grpSpPr>
          <a:xfrm>
            <a:off x="3804708" y="2930575"/>
            <a:ext cx="1631388" cy="2368367"/>
            <a:chOff x="5359382" y="3056467"/>
            <a:chExt cx="2269066" cy="2277533"/>
          </a:xfrm>
        </p:grpSpPr>
        <p:cxnSp>
          <p:nvCxnSpPr>
            <p:cNvPr id="43" name="Gerade Verbindung mit Pfeil 42"/>
            <p:cNvCxnSpPr/>
            <p:nvPr/>
          </p:nvCxnSpPr>
          <p:spPr bwMode="auto">
            <a:xfrm flipH="1">
              <a:off x="5359382" y="3056467"/>
              <a:ext cx="2269066" cy="2277533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6CB38C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Textfeld 54"/>
            <p:cNvSpPr txBox="1"/>
            <p:nvPr/>
          </p:nvSpPr>
          <p:spPr>
            <a:xfrm>
              <a:off x="5883318" y="3623733"/>
              <a:ext cx="899683" cy="443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200" b="1" dirty="0">
                  <a:solidFill>
                    <a:srgbClr val="6CB38C"/>
                  </a:solidFill>
                  <a:latin typeface="+mn-lt"/>
                </a:rPr>
                <a:t>SAR </a:t>
              </a:r>
              <a:r>
                <a:rPr lang="de-DE" sz="1200" b="1" dirty="0" err="1">
                  <a:solidFill>
                    <a:srgbClr val="6CB38C"/>
                  </a:solidFill>
                  <a:latin typeface="+mn-lt"/>
                </a:rPr>
                <a:t>Tx</a:t>
              </a:r>
              <a:r>
                <a:rPr lang="de-DE" sz="1200" b="1" dirty="0">
                  <a:solidFill>
                    <a:srgbClr val="6CB38C"/>
                  </a:solidFill>
                  <a:latin typeface="+mn-lt"/>
                </a:rPr>
                <a:t> </a:t>
              </a:r>
            </a:p>
            <a:p>
              <a:pPr>
                <a:lnSpc>
                  <a:spcPct val="100000"/>
                </a:lnSpc>
                <a:buNone/>
              </a:pPr>
              <a:r>
                <a:rPr lang="de-DE" sz="1200" b="1" dirty="0">
                  <a:solidFill>
                    <a:srgbClr val="6CB38C"/>
                  </a:solidFill>
                  <a:latin typeface="+mn-lt"/>
                </a:rPr>
                <a:t>Pulses</a:t>
              </a:r>
            </a:p>
          </p:txBody>
        </p:sp>
      </p:grpSp>
      <p:grpSp>
        <p:nvGrpSpPr>
          <p:cNvPr id="125" name="Gruppieren 124"/>
          <p:cNvGrpSpPr/>
          <p:nvPr/>
        </p:nvGrpSpPr>
        <p:grpSpPr>
          <a:xfrm>
            <a:off x="3968514" y="2437213"/>
            <a:ext cx="888000" cy="724131"/>
            <a:chOff x="5577790" y="2472268"/>
            <a:chExt cx="1183995" cy="724132"/>
          </a:xfrm>
        </p:grpSpPr>
        <p:sp>
          <p:nvSpPr>
            <p:cNvPr id="54" name="Textfeld 53"/>
            <p:cNvSpPr txBox="1"/>
            <p:nvPr/>
          </p:nvSpPr>
          <p:spPr>
            <a:xfrm>
              <a:off x="5577790" y="2734734"/>
              <a:ext cx="1183995" cy="461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200" b="1" dirty="0" err="1">
                  <a:solidFill>
                    <a:srgbClr val="FFC000"/>
                  </a:solidFill>
                  <a:latin typeface="+mn-lt"/>
                </a:rPr>
                <a:t>Direct</a:t>
              </a:r>
              <a:r>
                <a:rPr lang="de-DE" sz="1200" b="1" dirty="0">
                  <a:solidFill>
                    <a:srgbClr val="FFC000"/>
                  </a:solidFill>
                  <a:latin typeface="+mn-lt"/>
                </a:rPr>
                <a:t> SAR </a:t>
              </a:r>
            </a:p>
            <a:p>
              <a:pPr>
                <a:lnSpc>
                  <a:spcPct val="100000"/>
                </a:lnSpc>
                <a:buNone/>
              </a:pPr>
              <a:r>
                <a:rPr lang="de-DE" sz="1200" b="1" dirty="0" err="1">
                  <a:solidFill>
                    <a:srgbClr val="FFC000"/>
                  </a:solidFill>
                  <a:latin typeface="+mn-lt"/>
                </a:rPr>
                <a:t>Tx</a:t>
              </a:r>
              <a:r>
                <a:rPr lang="de-DE" sz="1200" b="1" dirty="0">
                  <a:solidFill>
                    <a:srgbClr val="FFC000"/>
                  </a:solidFill>
                  <a:latin typeface="+mn-lt"/>
                </a:rPr>
                <a:t> Pulses</a:t>
              </a:r>
            </a:p>
          </p:txBody>
        </p:sp>
        <p:cxnSp>
          <p:nvCxnSpPr>
            <p:cNvPr id="56" name="Gerade Verbindung mit Pfeil 55"/>
            <p:cNvCxnSpPr/>
            <p:nvPr/>
          </p:nvCxnSpPr>
          <p:spPr bwMode="auto">
            <a:xfrm flipH="1" flipV="1">
              <a:off x="5969801" y="2472268"/>
              <a:ext cx="522124" cy="7844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mit Pfeil 58"/>
            <p:cNvCxnSpPr/>
            <p:nvPr/>
          </p:nvCxnSpPr>
          <p:spPr bwMode="auto">
            <a:xfrm flipH="1">
              <a:off x="5825867" y="2572471"/>
              <a:ext cx="663085" cy="9863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mit Pfeil 59"/>
            <p:cNvCxnSpPr/>
            <p:nvPr/>
          </p:nvCxnSpPr>
          <p:spPr bwMode="auto">
            <a:xfrm flipH="1">
              <a:off x="6002848" y="2590800"/>
              <a:ext cx="499533" cy="11006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9" name="Gruppieren 128"/>
          <p:cNvGrpSpPr/>
          <p:nvPr/>
        </p:nvGrpSpPr>
        <p:grpSpPr>
          <a:xfrm>
            <a:off x="572557" y="1548208"/>
            <a:ext cx="4362450" cy="2616196"/>
            <a:chOff x="1049847" y="1583267"/>
            <a:chExt cx="5816600" cy="2616196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1854180" y="3979329"/>
              <a:ext cx="228600" cy="220134"/>
              <a:chOff x="4639734" y="4614333"/>
              <a:chExt cx="228600" cy="220134"/>
            </a:xfrm>
          </p:grpSpPr>
          <p:sp>
            <p:nvSpPr>
              <p:cNvPr id="33" name="Freihandform 32"/>
              <p:cNvSpPr/>
              <p:nvPr/>
            </p:nvSpPr>
            <p:spPr bwMode="auto">
              <a:xfrm>
                <a:off x="4639734" y="4614333"/>
                <a:ext cx="228600" cy="110067"/>
              </a:xfrm>
              <a:custGeom>
                <a:avLst/>
                <a:gdLst>
                  <a:gd name="connsiteX0" fmla="*/ 0 w 838200"/>
                  <a:gd name="connsiteY0" fmla="*/ 389467 h 787400"/>
                  <a:gd name="connsiteX1" fmla="*/ 711200 w 838200"/>
                  <a:gd name="connsiteY1" fmla="*/ 0 h 787400"/>
                  <a:gd name="connsiteX2" fmla="*/ 778933 w 838200"/>
                  <a:gd name="connsiteY2" fmla="*/ 127000 h 787400"/>
                  <a:gd name="connsiteX3" fmla="*/ 829733 w 838200"/>
                  <a:gd name="connsiteY3" fmla="*/ 270934 h 787400"/>
                  <a:gd name="connsiteX4" fmla="*/ 838200 w 838200"/>
                  <a:gd name="connsiteY4" fmla="*/ 423334 h 787400"/>
                  <a:gd name="connsiteX5" fmla="*/ 812800 w 838200"/>
                  <a:gd name="connsiteY5" fmla="*/ 626534 h 787400"/>
                  <a:gd name="connsiteX6" fmla="*/ 728133 w 838200"/>
                  <a:gd name="connsiteY6" fmla="*/ 787400 h 78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00" h="787400">
                    <a:moveTo>
                      <a:pt x="0" y="389467"/>
                    </a:moveTo>
                    <a:lnTo>
                      <a:pt x="711200" y="0"/>
                    </a:lnTo>
                    <a:lnTo>
                      <a:pt x="778933" y="127000"/>
                    </a:lnTo>
                    <a:lnTo>
                      <a:pt x="829733" y="270934"/>
                    </a:lnTo>
                    <a:lnTo>
                      <a:pt x="838200" y="423334"/>
                    </a:lnTo>
                    <a:lnTo>
                      <a:pt x="812800" y="626534"/>
                    </a:lnTo>
                    <a:lnTo>
                      <a:pt x="728133" y="787400"/>
                    </a:lnTo>
                  </a:path>
                </a:pathLst>
              </a:cu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40368">
                  <a:lnSpc>
                    <a:spcPct val="100000"/>
                  </a:lnSpc>
                  <a:buNone/>
                </a:pPr>
                <a:endParaRPr lang="de-DE" sz="15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Gerade Verbindung 33"/>
              <p:cNvCxnSpPr/>
              <p:nvPr/>
            </p:nvCxnSpPr>
            <p:spPr bwMode="auto">
              <a:xfrm>
                <a:off x="4648200" y="4662402"/>
                <a:ext cx="0" cy="172065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6" name="Gruppieren 85"/>
            <p:cNvGrpSpPr/>
            <p:nvPr/>
          </p:nvGrpSpPr>
          <p:grpSpPr>
            <a:xfrm rot="10273392">
              <a:off x="2052710" y="3844225"/>
              <a:ext cx="666059" cy="167397"/>
              <a:chOff x="5012267" y="3092269"/>
              <a:chExt cx="666059" cy="167397"/>
            </a:xfrm>
          </p:grpSpPr>
          <p:cxnSp>
            <p:nvCxnSpPr>
              <p:cNvPr id="87" name="Gerade Verbindung mit Pfeil 86"/>
              <p:cNvCxnSpPr/>
              <p:nvPr/>
            </p:nvCxnSpPr>
            <p:spPr bwMode="auto">
              <a:xfrm rot="11326608" flipV="1">
                <a:off x="5134971" y="3092269"/>
                <a:ext cx="527781" cy="2268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mit Pfeil 87"/>
              <p:cNvCxnSpPr/>
              <p:nvPr/>
            </p:nvCxnSpPr>
            <p:spPr bwMode="auto">
              <a:xfrm flipH="1">
                <a:off x="5012267" y="3131270"/>
                <a:ext cx="663085" cy="9863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mit Pfeil 88"/>
              <p:cNvCxnSpPr/>
              <p:nvPr/>
            </p:nvCxnSpPr>
            <p:spPr bwMode="auto">
              <a:xfrm rot="10800000" flipV="1">
                <a:off x="5156201" y="3132668"/>
                <a:ext cx="522125" cy="126998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8" name="Gruppieren 127"/>
            <p:cNvGrpSpPr/>
            <p:nvPr/>
          </p:nvGrpSpPr>
          <p:grpSpPr>
            <a:xfrm>
              <a:off x="1049847" y="1583267"/>
              <a:ext cx="5816600" cy="905934"/>
              <a:chOff x="1049847" y="1583267"/>
              <a:chExt cx="5816600" cy="905934"/>
            </a:xfrm>
          </p:grpSpPr>
          <p:grpSp>
            <p:nvGrpSpPr>
              <p:cNvPr id="28" name="Gruppieren 27"/>
              <p:cNvGrpSpPr/>
              <p:nvPr/>
            </p:nvGrpSpPr>
            <p:grpSpPr>
              <a:xfrm>
                <a:off x="1049847" y="1921930"/>
                <a:ext cx="228600" cy="220134"/>
                <a:chOff x="4639734" y="4614333"/>
                <a:chExt cx="228600" cy="220134"/>
              </a:xfrm>
              <a:solidFill>
                <a:srgbClr val="C00000"/>
              </a:solidFill>
            </p:grpSpPr>
            <p:sp>
              <p:nvSpPr>
                <p:cNvPr id="21" name="Freihandform 20"/>
                <p:cNvSpPr/>
                <p:nvPr/>
              </p:nvSpPr>
              <p:spPr bwMode="auto">
                <a:xfrm>
                  <a:off x="4639734" y="4614333"/>
                  <a:ext cx="228600" cy="110067"/>
                </a:xfrm>
                <a:custGeom>
                  <a:avLst/>
                  <a:gdLst>
                    <a:gd name="connsiteX0" fmla="*/ 0 w 838200"/>
                    <a:gd name="connsiteY0" fmla="*/ 389467 h 787400"/>
                    <a:gd name="connsiteX1" fmla="*/ 711200 w 838200"/>
                    <a:gd name="connsiteY1" fmla="*/ 0 h 787400"/>
                    <a:gd name="connsiteX2" fmla="*/ 778933 w 838200"/>
                    <a:gd name="connsiteY2" fmla="*/ 127000 h 787400"/>
                    <a:gd name="connsiteX3" fmla="*/ 829733 w 838200"/>
                    <a:gd name="connsiteY3" fmla="*/ 270934 h 787400"/>
                    <a:gd name="connsiteX4" fmla="*/ 838200 w 838200"/>
                    <a:gd name="connsiteY4" fmla="*/ 423334 h 787400"/>
                    <a:gd name="connsiteX5" fmla="*/ 812800 w 838200"/>
                    <a:gd name="connsiteY5" fmla="*/ 626534 h 787400"/>
                    <a:gd name="connsiteX6" fmla="*/ 728133 w 838200"/>
                    <a:gd name="connsiteY6" fmla="*/ 787400 h 787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8200" h="787400">
                      <a:moveTo>
                        <a:pt x="0" y="389467"/>
                      </a:moveTo>
                      <a:lnTo>
                        <a:pt x="711200" y="0"/>
                      </a:lnTo>
                      <a:lnTo>
                        <a:pt x="778933" y="127000"/>
                      </a:lnTo>
                      <a:lnTo>
                        <a:pt x="829733" y="270934"/>
                      </a:lnTo>
                      <a:lnTo>
                        <a:pt x="838200" y="423334"/>
                      </a:lnTo>
                      <a:lnTo>
                        <a:pt x="812800" y="626534"/>
                      </a:lnTo>
                      <a:lnTo>
                        <a:pt x="728133" y="787400"/>
                      </a:lnTo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40368">
                    <a:lnSpc>
                      <a:spcPct val="100000"/>
                    </a:lnSpc>
                    <a:buNone/>
                  </a:pPr>
                  <a:endParaRPr lang="de-DE" sz="150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6" name="Gerade Verbindung 25"/>
                <p:cNvCxnSpPr/>
                <p:nvPr/>
              </p:nvCxnSpPr>
              <p:spPr bwMode="auto">
                <a:xfrm>
                  <a:off x="4648200" y="4662402"/>
                  <a:ext cx="0" cy="172065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9" name="Gruppieren 28"/>
              <p:cNvGrpSpPr/>
              <p:nvPr/>
            </p:nvGrpSpPr>
            <p:grpSpPr>
              <a:xfrm>
                <a:off x="3767649" y="2269067"/>
                <a:ext cx="228600" cy="220134"/>
                <a:chOff x="4639734" y="4614333"/>
                <a:chExt cx="228600" cy="220134"/>
              </a:xfrm>
            </p:grpSpPr>
            <p:sp>
              <p:nvSpPr>
                <p:cNvPr id="30" name="Freihandform 29"/>
                <p:cNvSpPr/>
                <p:nvPr/>
              </p:nvSpPr>
              <p:spPr bwMode="auto">
                <a:xfrm>
                  <a:off x="4639734" y="4614333"/>
                  <a:ext cx="228600" cy="110067"/>
                </a:xfrm>
                <a:custGeom>
                  <a:avLst/>
                  <a:gdLst>
                    <a:gd name="connsiteX0" fmla="*/ 0 w 838200"/>
                    <a:gd name="connsiteY0" fmla="*/ 389467 h 787400"/>
                    <a:gd name="connsiteX1" fmla="*/ 711200 w 838200"/>
                    <a:gd name="connsiteY1" fmla="*/ 0 h 787400"/>
                    <a:gd name="connsiteX2" fmla="*/ 778933 w 838200"/>
                    <a:gd name="connsiteY2" fmla="*/ 127000 h 787400"/>
                    <a:gd name="connsiteX3" fmla="*/ 829733 w 838200"/>
                    <a:gd name="connsiteY3" fmla="*/ 270934 h 787400"/>
                    <a:gd name="connsiteX4" fmla="*/ 838200 w 838200"/>
                    <a:gd name="connsiteY4" fmla="*/ 423334 h 787400"/>
                    <a:gd name="connsiteX5" fmla="*/ 812800 w 838200"/>
                    <a:gd name="connsiteY5" fmla="*/ 626534 h 787400"/>
                    <a:gd name="connsiteX6" fmla="*/ 728133 w 838200"/>
                    <a:gd name="connsiteY6" fmla="*/ 787400 h 787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8200" h="787400">
                      <a:moveTo>
                        <a:pt x="0" y="389467"/>
                      </a:moveTo>
                      <a:lnTo>
                        <a:pt x="711200" y="0"/>
                      </a:lnTo>
                      <a:lnTo>
                        <a:pt x="778933" y="127000"/>
                      </a:lnTo>
                      <a:lnTo>
                        <a:pt x="829733" y="270934"/>
                      </a:lnTo>
                      <a:lnTo>
                        <a:pt x="838200" y="423334"/>
                      </a:lnTo>
                      <a:lnTo>
                        <a:pt x="812800" y="626534"/>
                      </a:lnTo>
                      <a:lnTo>
                        <a:pt x="728133" y="787400"/>
                      </a:lnTo>
                    </a:path>
                  </a:pathLst>
                </a:cu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40368">
                    <a:lnSpc>
                      <a:spcPct val="100000"/>
                    </a:lnSpc>
                    <a:buNone/>
                  </a:pPr>
                  <a:endParaRPr lang="de-DE" sz="150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1" name="Gerade Verbindung 30"/>
                <p:cNvCxnSpPr/>
                <p:nvPr/>
              </p:nvCxnSpPr>
              <p:spPr bwMode="auto">
                <a:xfrm>
                  <a:off x="4648200" y="4662402"/>
                  <a:ext cx="0" cy="172065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5" name="Gruppieren 34"/>
              <p:cNvGrpSpPr/>
              <p:nvPr/>
            </p:nvGrpSpPr>
            <p:grpSpPr>
              <a:xfrm flipH="1">
                <a:off x="6663247" y="2252133"/>
                <a:ext cx="203200" cy="220134"/>
                <a:chOff x="4639734" y="4614333"/>
                <a:chExt cx="228600" cy="220134"/>
              </a:xfrm>
            </p:grpSpPr>
            <p:sp>
              <p:nvSpPr>
                <p:cNvPr id="36" name="Freihandform 35"/>
                <p:cNvSpPr/>
                <p:nvPr/>
              </p:nvSpPr>
              <p:spPr bwMode="auto">
                <a:xfrm>
                  <a:off x="4639734" y="4614333"/>
                  <a:ext cx="228600" cy="110067"/>
                </a:xfrm>
                <a:custGeom>
                  <a:avLst/>
                  <a:gdLst>
                    <a:gd name="connsiteX0" fmla="*/ 0 w 838200"/>
                    <a:gd name="connsiteY0" fmla="*/ 389467 h 787400"/>
                    <a:gd name="connsiteX1" fmla="*/ 711200 w 838200"/>
                    <a:gd name="connsiteY1" fmla="*/ 0 h 787400"/>
                    <a:gd name="connsiteX2" fmla="*/ 778933 w 838200"/>
                    <a:gd name="connsiteY2" fmla="*/ 127000 h 787400"/>
                    <a:gd name="connsiteX3" fmla="*/ 829733 w 838200"/>
                    <a:gd name="connsiteY3" fmla="*/ 270934 h 787400"/>
                    <a:gd name="connsiteX4" fmla="*/ 838200 w 838200"/>
                    <a:gd name="connsiteY4" fmla="*/ 423334 h 787400"/>
                    <a:gd name="connsiteX5" fmla="*/ 812800 w 838200"/>
                    <a:gd name="connsiteY5" fmla="*/ 626534 h 787400"/>
                    <a:gd name="connsiteX6" fmla="*/ 728133 w 838200"/>
                    <a:gd name="connsiteY6" fmla="*/ 787400 h 787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8200" h="787400">
                      <a:moveTo>
                        <a:pt x="0" y="389467"/>
                      </a:moveTo>
                      <a:lnTo>
                        <a:pt x="711200" y="0"/>
                      </a:lnTo>
                      <a:lnTo>
                        <a:pt x="778933" y="127000"/>
                      </a:lnTo>
                      <a:lnTo>
                        <a:pt x="829733" y="270934"/>
                      </a:lnTo>
                      <a:lnTo>
                        <a:pt x="838200" y="423334"/>
                      </a:lnTo>
                      <a:lnTo>
                        <a:pt x="812800" y="626534"/>
                      </a:lnTo>
                      <a:lnTo>
                        <a:pt x="728133" y="787400"/>
                      </a:lnTo>
                    </a:path>
                  </a:pathLst>
                </a:cu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40368">
                    <a:lnSpc>
                      <a:spcPct val="100000"/>
                    </a:lnSpc>
                    <a:buNone/>
                  </a:pPr>
                  <a:endParaRPr lang="de-DE" sz="150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7" name="Gerade Verbindung 36"/>
                <p:cNvCxnSpPr/>
                <p:nvPr/>
              </p:nvCxnSpPr>
              <p:spPr bwMode="auto">
                <a:xfrm>
                  <a:off x="4648200" y="4662402"/>
                  <a:ext cx="0" cy="172065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71" name="Gruppieren 70"/>
              <p:cNvGrpSpPr/>
              <p:nvPr/>
            </p:nvGrpSpPr>
            <p:grpSpPr>
              <a:xfrm rot="10800000">
                <a:off x="4013181" y="2184402"/>
                <a:ext cx="666059" cy="228599"/>
                <a:chOff x="5012267" y="3031067"/>
                <a:chExt cx="666059" cy="228599"/>
              </a:xfrm>
            </p:grpSpPr>
            <p:cxnSp>
              <p:nvCxnSpPr>
                <p:cNvPr id="68" name="Gerade Verbindung mit Pfeil 67"/>
                <p:cNvCxnSpPr/>
                <p:nvPr/>
              </p:nvCxnSpPr>
              <p:spPr bwMode="auto">
                <a:xfrm rot="10800000">
                  <a:off x="5156201" y="3031067"/>
                  <a:ext cx="505191" cy="101601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9" name="Gerade Verbindung mit Pfeil 68"/>
                <p:cNvCxnSpPr/>
                <p:nvPr/>
              </p:nvCxnSpPr>
              <p:spPr bwMode="auto">
                <a:xfrm flipH="1">
                  <a:off x="5012267" y="3131270"/>
                  <a:ext cx="663085" cy="9863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0" name="Gerade Verbindung mit Pfeil 69"/>
                <p:cNvCxnSpPr/>
                <p:nvPr/>
              </p:nvCxnSpPr>
              <p:spPr bwMode="auto">
                <a:xfrm rot="10800000" flipV="1">
                  <a:off x="5156201" y="3132668"/>
                  <a:ext cx="522125" cy="126998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2" name="Gruppieren 81"/>
              <p:cNvGrpSpPr/>
              <p:nvPr/>
            </p:nvGrpSpPr>
            <p:grpSpPr>
              <a:xfrm rot="10800000">
                <a:off x="1278446" y="1845733"/>
                <a:ext cx="666059" cy="228599"/>
                <a:chOff x="5012267" y="3031067"/>
                <a:chExt cx="666059" cy="228599"/>
              </a:xfrm>
            </p:grpSpPr>
            <p:cxnSp>
              <p:nvCxnSpPr>
                <p:cNvPr id="83" name="Gerade Verbindung mit Pfeil 82"/>
                <p:cNvCxnSpPr/>
                <p:nvPr/>
              </p:nvCxnSpPr>
              <p:spPr bwMode="auto">
                <a:xfrm rot="10800000">
                  <a:off x="5156201" y="3031067"/>
                  <a:ext cx="505191" cy="101601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" name="Gerade Verbindung mit Pfeil 83"/>
                <p:cNvCxnSpPr/>
                <p:nvPr/>
              </p:nvCxnSpPr>
              <p:spPr bwMode="auto">
                <a:xfrm flipH="1">
                  <a:off x="5012267" y="3131270"/>
                  <a:ext cx="663085" cy="9863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5" name="Gerade Verbindung mit Pfeil 84"/>
                <p:cNvCxnSpPr/>
                <p:nvPr/>
              </p:nvCxnSpPr>
              <p:spPr bwMode="auto">
                <a:xfrm rot="10800000" flipV="1">
                  <a:off x="5156201" y="3132668"/>
                  <a:ext cx="522125" cy="126998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90" name="Textfeld 89"/>
              <p:cNvSpPr txBox="1"/>
              <p:nvPr/>
            </p:nvSpPr>
            <p:spPr>
              <a:xfrm>
                <a:off x="1968479" y="1583267"/>
                <a:ext cx="2027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de-DE" sz="1200" b="1" dirty="0" err="1">
                    <a:solidFill>
                      <a:srgbClr val="C00000"/>
                    </a:solidFill>
                    <a:latin typeface="+mn-lt"/>
                  </a:rPr>
                  <a:t>Mirror</a:t>
                </a:r>
                <a:r>
                  <a:rPr lang="de-DE" sz="1200" b="1" dirty="0">
                    <a:solidFill>
                      <a:srgbClr val="C00000"/>
                    </a:solidFill>
                    <a:latin typeface="+mn-lt"/>
                  </a:rPr>
                  <a:t> SAR </a:t>
                </a:r>
                <a:r>
                  <a:rPr lang="de-DE" sz="1200" b="1" dirty="0" err="1">
                    <a:solidFill>
                      <a:srgbClr val="C00000"/>
                    </a:solidFill>
                    <a:latin typeface="+mn-lt"/>
                  </a:rPr>
                  <a:t>Rx</a:t>
                </a:r>
                <a:r>
                  <a:rPr lang="de-DE" sz="1200" b="1" dirty="0">
                    <a:solidFill>
                      <a:srgbClr val="C00000"/>
                    </a:solidFill>
                    <a:latin typeface="+mn-lt"/>
                  </a:rPr>
                  <a:t> Signal</a:t>
                </a:r>
              </a:p>
              <a:p>
                <a:pPr>
                  <a:lnSpc>
                    <a:spcPct val="100000"/>
                  </a:lnSpc>
                  <a:buNone/>
                </a:pPr>
                <a:r>
                  <a:rPr lang="de-DE" sz="1200" b="1" dirty="0">
                    <a:solidFill>
                      <a:srgbClr val="C00000"/>
                    </a:solidFill>
                    <a:latin typeface="+mn-lt"/>
                  </a:rPr>
                  <a:t>&amp; </a:t>
                </a:r>
                <a:r>
                  <a:rPr lang="de-DE" sz="1200" b="1" dirty="0" err="1">
                    <a:solidFill>
                      <a:srgbClr val="C00000"/>
                    </a:solidFill>
                    <a:latin typeface="+mn-lt"/>
                  </a:rPr>
                  <a:t>Tx</a:t>
                </a:r>
                <a:r>
                  <a:rPr lang="de-DE" sz="1200" b="1" dirty="0">
                    <a:solidFill>
                      <a:srgbClr val="C00000"/>
                    </a:solidFill>
                    <a:latin typeface="+mn-lt"/>
                  </a:rPr>
                  <a:t> Pulses</a:t>
                </a:r>
              </a:p>
            </p:txBody>
          </p:sp>
          <p:grpSp>
            <p:nvGrpSpPr>
              <p:cNvPr id="94" name="Gruppieren 93"/>
              <p:cNvGrpSpPr/>
              <p:nvPr/>
            </p:nvGrpSpPr>
            <p:grpSpPr>
              <a:xfrm>
                <a:off x="6239915" y="2209800"/>
                <a:ext cx="379319" cy="135467"/>
                <a:chOff x="5012267" y="3073400"/>
                <a:chExt cx="663085" cy="135467"/>
              </a:xfrm>
            </p:grpSpPr>
            <p:cxnSp>
              <p:nvCxnSpPr>
                <p:cNvPr id="95" name="Gerade Verbindung mit Pfeil 94"/>
                <p:cNvCxnSpPr/>
                <p:nvPr/>
              </p:nvCxnSpPr>
              <p:spPr bwMode="auto">
                <a:xfrm flipH="1" flipV="1">
                  <a:off x="5130704" y="3073400"/>
                  <a:ext cx="532817" cy="8468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6" name="Gerade Verbindung mit Pfeil 95"/>
                <p:cNvCxnSpPr/>
                <p:nvPr/>
              </p:nvCxnSpPr>
              <p:spPr bwMode="auto">
                <a:xfrm flipH="1">
                  <a:off x="5012267" y="3131270"/>
                  <a:ext cx="663085" cy="9863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" name="Gerade Verbindung mit Pfeil 96"/>
                <p:cNvCxnSpPr/>
                <p:nvPr/>
              </p:nvCxnSpPr>
              <p:spPr bwMode="auto">
                <a:xfrm flipH="1">
                  <a:off x="5160304" y="3191934"/>
                  <a:ext cx="503222" cy="16933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26" name="Gruppieren 125"/>
          <p:cNvGrpSpPr/>
          <p:nvPr/>
        </p:nvGrpSpPr>
        <p:grpSpPr>
          <a:xfrm>
            <a:off x="578909" y="2437213"/>
            <a:ext cx="3238500" cy="2944081"/>
            <a:chOff x="1058317" y="2472269"/>
            <a:chExt cx="4318000" cy="2944080"/>
          </a:xfrm>
        </p:grpSpPr>
        <p:cxnSp>
          <p:nvCxnSpPr>
            <p:cNvPr id="45" name="Gerade Verbindung mit Pfeil 44"/>
            <p:cNvCxnSpPr/>
            <p:nvPr/>
          </p:nvCxnSpPr>
          <p:spPr bwMode="auto">
            <a:xfrm flipH="1" flipV="1">
              <a:off x="3759181" y="2794000"/>
              <a:ext cx="1617136" cy="254000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6CB38C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mit Pfeil 47"/>
            <p:cNvCxnSpPr/>
            <p:nvPr/>
          </p:nvCxnSpPr>
          <p:spPr bwMode="auto">
            <a:xfrm flipH="1" flipV="1">
              <a:off x="1888049" y="4529668"/>
              <a:ext cx="3454399" cy="78739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6CB38C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mit Pfeil 49"/>
            <p:cNvCxnSpPr/>
            <p:nvPr/>
          </p:nvCxnSpPr>
          <p:spPr bwMode="auto">
            <a:xfrm flipH="1" flipV="1">
              <a:off x="1058317" y="2472269"/>
              <a:ext cx="4309531" cy="2853264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6CB38C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Textfeld 90"/>
            <p:cNvSpPr txBox="1"/>
            <p:nvPr/>
          </p:nvSpPr>
          <p:spPr>
            <a:xfrm>
              <a:off x="4310669" y="3286753"/>
              <a:ext cx="882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200" b="1" dirty="0">
                  <a:solidFill>
                    <a:srgbClr val="6CB38C"/>
                  </a:solidFill>
                  <a:latin typeface="+mn-lt"/>
                </a:rPr>
                <a:t>SAR </a:t>
              </a:r>
              <a:r>
                <a:rPr lang="de-DE" sz="1200" b="1" dirty="0" err="1">
                  <a:solidFill>
                    <a:srgbClr val="6CB38C"/>
                  </a:solidFill>
                  <a:latin typeface="+mn-lt"/>
                </a:rPr>
                <a:t>Rx</a:t>
              </a:r>
              <a:r>
                <a:rPr lang="de-DE" sz="1200" b="1" dirty="0">
                  <a:solidFill>
                    <a:srgbClr val="6CB38C"/>
                  </a:solidFill>
                  <a:latin typeface="+mn-lt"/>
                </a:rPr>
                <a:t> </a:t>
              </a:r>
            </a:p>
            <a:p>
              <a:pPr>
                <a:lnSpc>
                  <a:spcPct val="100000"/>
                </a:lnSpc>
                <a:buNone/>
              </a:pPr>
              <a:r>
                <a:rPr lang="de-DE" sz="1200" b="1" dirty="0">
                  <a:solidFill>
                    <a:srgbClr val="6CB38C"/>
                  </a:solidFill>
                  <a:latin typeface="+mn-lt"/>
                </a:rPr>
                <a:t>Signal</a:t>
              </a: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2143202" y="2719487"/>
              <a:ext cx="882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200" b="1" dirty="0">
                  <a:solidFill>
                    <a:srgbClr val="6CB38C"/>
                  </a:solidFill>
                  <a:latin typeface="+mn-lt"/>
                </a:rPr>
                <a:t>SAR </a:t>
              </a:r>
              <a:r>
                <a:rPr lang="de-DE" sz="1200" b="1" dirty="0" err="1">
                  <a:solidFill>
                    <a:srgbClr val="6CB38C"/>
                  </a:solidFill>
                  <a:latin typeface="+mn-lt"/>
                </a:rPr>
                <a:t>Rx</a:t>
              </a:r>
              <a:r>
                <a:rPr lang="de-DE" sz="1200" b="1" dirty="0">
                  <a:solidFill>
                    <a:srgbClr val="6CB38C"/>
                  </a:solidFill>
                  <a:latin typeface="+mn-lt"/>
                </a:rPr>
                <a:t> </a:t>
              </a:r>
            </a:p>
            <a:p>
              <a:pPr>
                <a:lnSpc>
                  <a:spcPct val="100000"/>
                </a:lnSpc>
                <a:buNone/>
              </a:pPr>
              <a:r>
                <a:rPr lang="de-DE" sz="1200" b="1" dirty="0">
                  <a:solidFill>
                    <a:srgbClr val="6CB38C"/>
                  </a:solidFill>
                  <a:latin typeface="+mn-lt"/>
                </a:rPr>
                <a:t>Signal</a:t>
              </a: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2769736" y="4954684"/>
              <a:ext cx="882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200" b="1" dirty="0">
                  <a:solidFill>
                    <a:srgbClr val="6CB38C"/>
                  </a:solidFill>
                  <a:latin typeface="+mn-lt"/>
                </a:rPr>
                <a:t>SAR </a:t>
              </a:r>
              <a:r>
                <a:rPr lang="de-DE" sz="1200" b="1" dirty="0" err="1">
                  <a:solidFill>
                    <a:srgbClr val="6CB38C"/>
                  </a:solidFill>
                  <a:latin typeface="+mn-lt"/>
                </a:rPr>
                <a:t>Rx</a:t>
              </a:r>
              <a:r>
                <a:rPr lang="de-DE" sz="1200" b="1" dirty="0">
                  <a:solidFill>
                    <a:srgbClr val="6CB38C"/>
                  </a:solidFill>
                  <a:latin typeface="+mn-lt"/>
                </a:rPr>
                <a:t> </a:t>
              </a:r>
            </a:p>
            <a:p>
              <a:pPr>
                <a:lnSpc>
                  <a:spcPct val="100000"/>
                </a:lnSpc>
                <a:buNone/>
              </a:pPr>
              <a:r>
                <a:rPr lang="de-DE" sz="1200" b="1" dirty="0">
                  <a:solidFill>
                    <a:srgbClr val="6CB38C"/>
                  </a:solidFill>
                  <a:latin typeface="+mn-lt"/>
                </a:rPr>
                <a:t>Signal</a:t>
              </a:r>
            </a:p>
          </p:txBody>
        </p:sp>
      </p:grpSp>
      <p:grpSp>
        <p:nvGrpSpPr>
          <p:cNvPr id="104" name="Gruppieren 103"/>
          <p:cNvGrpSpPr/>
          <p:nvPr/>
        </p:nvGrpSpPr>
        <p:grpSpPr>
          <a:xfrm flipH="1">
            <a:off x="655811" y="2022347"/>
            <a:ext cx="126309" cy="220133"/>
            <a:chOff x="4458737" y="4614333"/>
            <a:chExt cx="189463" cy="220134"/>
          </a:xfrm>
          <a:solidFill>
            <a:srgbClr val="FFC000"/>
          </a:solidFill>
        </p:grpSpPr>
        <p:sp>
          <p:nvSpPr>
            <p:cNvPr id="105" name="Freihandform 104"/>
            <p:cNvSpPr/>
            <p:nvPr/>
          </p:nvSpPr>
          <p:spPr bwMode="auto">
            <a:xfrm flipH="1">
              <a:off x="4458737" y="4614333"/>
              <a:ext cx="180997" cy="101601"/>
            </a:xfrm>
            <a:custGeom>
              <a:avLst/>
              <a:gdLst>
                <a:gd name="connsiteX0" fmla="*/ 0 w 838200"/>
                <a:gd name="connsiteY0" fmla="*/ 389467 h 787400"/>
                <a:gd name="connsiteX1" fmla="*/ 711200 w 838200"/>
                <a:gd name="connsiteY1" fmla="*/ 0 h 787400"/>
                <a:gd name="connsiteX2" fmla="*/ 778933 w 838200"/>
                <a:gd name="connsiteY2" fmla="*/ 127000 h 787400"/>
                <a:gd name="connsiteX3" fmla="*/ 829733 w 838200"/>
                <a:gd name="connsiteY3" fmla="*/ 270934 h 787400"/>
                <a:gd name="connsiteX4" fmla="*/ 838200 w 838200"/>
                <a:gd name="connsiteY4" fmla="*/ 423334 h 787400"/>
                <a:gd name="connsiteX5" fmla="*/ 812800 w 838200"/>
                <a:gd name="connsiteY5" fmla="*/ 626534 h 787400"/>
                <a:gd name="connsiteX6" fmla="*/ 728133 w 838200"/>
                <a:gd name="connsiteY6" fmla="*/ 787400 h 78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200" h="787400">
                  <a:moveTo>
                    <a:pt x="0" y="389467"/>
                  </a:moveTo>
                  <a:lnTo>
                    <a:pt x="711200" y="0"/>
                  </a:lnTo>
                  <a:lnTo>
                    <a:pt x="778933" y="127000"/>
                  </a:lnTo>
                  <a:lnTo>
                    <a:pt x="829733" y="270934"/>
                  </a:lnTo>
                  <a:lnTo>
                    <a:pt x="838200" y="423334"/>
                  </a:lnTo>
                  <a:lnTo>
                    <a:pt x="812800" y="626534"/>
                  </a:lnTo>
                  <a:lnTo>
                    <a:pt x="728133" y="787400"/>
                  </a:lnTo>
                </a:path>
              </a:pathLst>
            </a:custGeom>
            <a:grp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0368">
                <a:lnSpc>
                  <a:spcPct val="100000"/>
                </a:lnSpc>
                <a:buNone/>
              </a:pPr>
              <a:endParaRPr lang="de-DE" sz="15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6" name="Gerade Verbindung 105"/>
            <p:cNvCxnSpPr/>
            <p:nvPr/>
          </p:nvCxnSpPr>
          <p:spPr bwMode="auto">
            <a:xfrm>
              <a:off x="4648200" y="4662402"/>
              <a:ext cx="0" cy="172065"/>
            </a:xfrm>
            <a:prstGeom prst="line">
              <a:avLst/>
            </a:prstGeom>
            <a:grp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uppieren 110"/>
          <p:cNvGrpSpPr/>
          <p:nvPr/>
        </p:nvGrpSpPr>
        <p:grpSpPr>
          <a:xfrm flipH="1">
            <a:off x="2700512" y="2394880"/>
            <a:ext cx="126309" cy="220133"/>
            <a:chOff x="4458737" y="4614333"/>
            <a:chExt cx="189463" cy="220134"/>
          </a:xfrm>
          <a:solidFill>
            <a:srgbClr val="FFC000"/>
          </a:solidFill>
        </p:grpSpPr>
        <p:sp>
          <p:nvSpPr>
            <p:cNvPr id="112" name="Freihandform 111"/>
            <p:cNvSpPr/>
            <p:nvPr/>
          </p:nvSpPr>
          <p:spPr bwMode="auto">
            <a:xfrm flipH="1">
              <a:off x="4458737" y="4614333"/>
              <a:ext cx="180997" cy="101601"/>
            </a:xfrm>
            <a:custGeom>
              <a:avLst/>
              <a:gdLst>
                <a:gd name="connsiteX0" fmla="*/ 0 w 838200"/>
                <a:gd name="connsiteY0" fmla="*/ 389467 h 787400"/>
                <a:gd name="connsiteX1" fmla="*/ 711200 w 838200"/>
                <a:gd name="connsiteY1" fmla="*/ 0 h 787400"/>
                <a:gd name="connsiteX2" fmla="*/ 778933 w 838200"/>
                <a:gd name="connsiteY2" fmla="*/ 127000 h 787400"/>
                <a:gd name="connsiteX3" fmla="*/ 829733 w 838200"/>
                <a:gd name="connsiteY3" fmla="*/ 270934 h 787400"/>
                <a:gd name="connsiteX4" fmla="*/ 838200 w 838200"/>
                <a:gd name="connsiteY4" fmla="*/ 423334 h 787400"/>
                <a:gd name="connsiteX5" fmla="*/ 812800 w 838200"/>
                <a:gd name="connsiteY5" fmla="*/ 626534 h 787400"/>
                <a:gd name="connsiteX6" fmla="*/ 728133 w 838200"/>
                <a:gd name="connsiteY6" fmla="*/ 787400 h 78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200" h="787400">
                  <a:moveTo>
                    <a:pt x="0" y="389467"/>
                  </a:moveTo>
                  <a:lnTo>
                    <a:pt x="711200" y="0"/>
                  </a:lnTo>
                  <a:lnTo>
                    <a:pt x="778933" y="127000"/>
                  </a:lnTo>
                  <a:lnTo>
                    <a:pt x="829733" y="270934"/>
                  </a:lnTo>
                  <a:lnTo>
                    <a:pt x="838200" y="423334"/>
                  </a:lnTo>
                  <a:lnTo>
                    <a:pt x="812800" y="626534"/>
                  </a:lnTo>
                  <a:lnTo>
                    <a:pt x="728133" y="787400"/>
                  </a:lnTo>
                </a:path>
              </a:pathLst>
            </a:custGeom>
            <a:grp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0368">
                <a:lnSpc>
                  <a:spcPct val="100000"/>
                </a:lnSpc>
                <a:buNone/>
              </a:pPr>
              <a:endParaRPr lang="de-DE" sz="15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3" name="Gerade Verbindung 112"/>
            <p:cNvCxnSpPr/>
            <p:nvPr/>
          </p:nvCxnSpPr>
          <p:spPr bwMode="auto">
            <a:xfrm>
              <a:off x="4648200" y="4662402"/>
              <a:ext cx="0" cy="172065"/>
            </a:xfrm>
            <a:prstGeom prst="line">
              <a:avLst/>
            </a:prstGeom>
            <a:grp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5" name="Gruppieren 114"/>
          <p:cNvGrpSpPr/>
          <p:nvPr/>
        </p:nvGrpSpPr>
        <p:grpSpPr>
          <a:xfrm flipH="1">
            <a:off x="1246362" y="4079746"/>
            <a:ext cx="126309" cy="220133"/>
            <a:chOff x="4458737" y="4614333"/>
            <a:chExt cx="189463" cy="220134"/>
          </a:xfrm>
          <a:solidFill>
            <a:srgbClr val="FFC000"/>
          </a:solidFill>
        </p:grpSpPr>
        <p:sp>
          <p:nvSpPr>
            <p:cNvPr id="116" name="Freihandform 115"/>
            <p:cNvSpPr/>
            <p:nvPr/>
          </p:nvSpPr>
          <p:spPr bwMode="auto">
            <a:xfrm flipH="1">
              <a:off x="4458737" y="4614333"/>
              <a:ext cx="180997" cy="101601"/>
            </a:xfrm>
            <a:custGeom>
              <a:avLst/>
              <a:gdLst>
                <a:gd name="connsiteX0" fmla="*/ 0 w 838200"/>
                <a:gd name="connsiteY0" fmla="*/ 389467 h 787400"/>
                <a:gd name="connsiteX1" fmla="*/ 711200 w 838200"/>
                <a:gd name="connsiteY1" fmla="*/ 0 h 787400"/>
                <a:gd name="connsiteX2" fmla="*/ 778933 w 838200"/>
                <a:gd name="connsiteY2" fmla="*/ 127000 h 787400"/>
                <a:gd name="connsiteX3" fmla="*/ 829733 w 838200"/>
                <a:gd name="connsiteY3" fmla="*/ 270934 h 787400"/>
                <a:gd name="connsiteX4" fmla="*/ 838200 w 838200"/>
                <a:gd name="connsiteY4" fmla="*/ 423334 h 787400"/>
                <a:gd name="connsiteX5" fmla="*/ 812800 w 838200"/>
                <a:gd name="connsiteY5" fmla="*/ 626534 h 787400"/>
                <a:gd name="connsiteX6" fmla="*/ 728133 w 838200"/>
                <a:gd name="connsiteY6" fmla="*/ 787400 h 78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200" h="787400">
                  <a:moveTo>
                    <a:pt x="0" y="389467"/>
                  </a:moveTo>
                  <a:lnTo>
                    <a:pt x="711200" y="0"/>
                  </a:lnTo>
                  <a:lnTo>
                    <a:pt x="778933" y="127000"/>
                  </a:lnTo>
                  <a:lnTo>
                    <a:pt x="829733" y="270934"/>
                  </a:lnTo>
                  <a:lnTo>
                    <a:pt x="838200" y="423334"/>
                  </a:lnTo>
                  <a:lnTo>
                    <a:pt x="812800" y="626534"/>
                  </a:lnTo>
                  <a:lnTo>
                    <a:pt x="728133" y="787400"/>
                  </a:lnTo>
                </a:path>
              </a:pathLst>
            </a:custGeom>
            <a:grp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0368">
                <a:lnSpc>
                  <a:spcPct val="100000"/>
                </a:lnSpc>
                <a:buNone/>
              </a:pPr>
              <a:endParaRPr lang="de-DE" sz="15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7" name="Gerade Verbindung 116"/>
            <p:cNvCxnSpPr/>
            <p:nvPr/>
          </p:nvCxnSpPr>
          <p:spPr bwMode="auto">
            <a:xfrm>
              <a:off x="4648200" y="4662402"/>
              <a:ext cx="0" cy="172065"/>
            </a:xfrm>
            <a:prstGeom prst="line">
              <a:avLst/>
            </a:prstGeom>
            <a:grp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1" name="Gruppieren 130"/>
          <p:cNvGrpSpPr/>
          <p:nvPr/>
        </p:nvGrpSpPr>
        <p:grpSpPr>
          <a:xfrm>
            <a:off x="783780" y="2066077"/>
            <a:ext cx="2277992" cy="2057401"/>
            <a:chOff x="1331478" y="2101130"/>
            <a:chExt cx="3037322" cy="2057401"/>
          </a:xfrm>
        </p:grpSpPr>
        <p:cxnSp>
          <p:nvCxnSpPr>
            <p:cNvPr id="109" name="Gerade Verbindung mit Pfeil 108"/>
            <p:cNvCxnSpPr/>
            <p:nvPr/>
          </p:nvCxnSpPr>
          <p:spPr bwMode="auto">
            <a:xfrm>
              <a:off x="1331478" y="2101130"/>
              <a:ext cx="336455" cy="24003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mit Pfeil 113"/>
            <p:cNvCxnSpPr/>
            <p:nvPr/>
          </p:nvCxnSpPr>
          <p:spPr bwMode="auto">
            <a:xfrm>
              <a:off x="4057745" y="2473663"/>
              <a:ext cx="311055" cy="24004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Gerade Verbindung mit Pfeil 117"/>
            <p:cNvCxnSpPr/>
            <p:nvPr/>
          </p:nvCxnSpPr>
          <p:spPr bwMode="auto">
            <a:xfrm flipV="1">
              <a:off x="2118879" y="4080933"/>
              <a:ext cx="285654" cy="7759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4" name="AutoShape 2" descr="Bildergebnis für Zahnrad Piktogramm"/>
          <p:cNvSpPr>
            <a:spLocks noChangeAspect="1" noChangeArrowheads="1"/>
          </p:cNvSpPr>
          <p:nvPr/>
        </p:nvSpPr>
        <p:spPr bwMode="auto">
          <a:xfrm>
            <a:off x="0" y="470259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1" tIns="45605" rIns="91211" bIns="4560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5961507" y="1662253"/>
            <a:ext cx="1277657" cy="963263"/>
            <a:chOff x="7948685" y="1697313"/>
            <a:chExt cx="1703548" cy="96326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3739" y="2148291"/>
              <a:ext cx="512284" cy="51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Textfeld 135"/>
            <p:cNvSpPr txBox="1"/>
            <p:nvPr/>
          </p:nvSpPr>
          <p:spPr>
            <a:xfrm>
              <a:off x="7948685" y="1697313"/>
              <a:ext cx="1703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200" b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SAR </a:t>
              </a:r>
            </a:p>
            <a:p>
              <a:pPr>
                <a:lnSpc>
                  <a:spcPct val="100000"/>
                </a:lnSpc>
                <a:buNone/>
              </a:pPr>
              <a:r>
                <a:rPr lang="de-DE" sz="1200" b="1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Signal Processing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6579319" y="3045493"/>
            <a:ext cx="1955702" cy="812037"/>
            <a:chOff x="8772427" y="3080554"/>
            <a:chExt cx="2607602" cy="812039"/>
          </a:xfrm>
        </p:grpSpPr>
        <p:sp>
          <p:nvSpPr>
            <p:cNvPr id="133" name="Freihandform 132"/>
            <p:cNvSpPr/>
            <p:nvPr/>
          </p:nvSpPr>
          <p:spPr bwMode="auto">
            <a:xfrm rot="364105">
              <a:off x="8772427" y="3591391"/>
              <a:ext cx="2607602" cy="301202"/>
            </a:xfrm>
            <a:custGeom>
              <a:avLst/>
              <a:gdLst>
                <a:gd name="connsiteX0" fmla="*/ 0 w 848299"/>
                <a:gd name="connsiteY0" fmla="*/ 0 h 308473"/>
                <a:gd name="connsiteX1" fmla="*/ 418641 w 848299"/>
                <a:gd name="connsiteY1" fmla="*/ 77118 h 308473"/>
                <a:gd name="connsiteX2" fmla="*/ 242371 w 848299"/>
                <a:gd name="connsiteY2" fmla="*/ 165253 h 308473"/>
                <a:gd name="connsiteX3" fmla="*/ 462708 w 848299"/>
                <a:gd name="connsiteY3" fmla="*/ 242371 h 308473"/>
                <a:gd name="connsiteX4" fmla="*/ 848299 w 848299"/>
                <a:gd name="connsiteY4" fmla="*/ 308473 h 30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299" h="308473">
                  <a:moveTo>
                    <a:pt x="0" y="0"/>
                  </a:moveTo>
                  <a:cubicBezTo>
                    <a:pt x="189123" y="24788"/>
                    <a:pt x="378246" y="49576"/>
                    <a:pt x="418641" y="77118"/>
                  </a:cubicBezTo>
                  <a:cubicBezTo>
                    <a:pt x="459036" y="104660"/>
                    <a:pt x="235027" y="137711"/>
                    <a:pt x="242371" y="165253"/>
                  </a:cubicBezTo>
                  <a:cubicBezTo>
                    <a:pt x="249716" y="192795"/>
                    <a:pt x="361720" y="218501"/>
                    <a:pt x="462708" y="242371"/>
                  </a:cubicBezTo>
                  <a:cubicBezTo>
                    <a:pt x="563696" y="266241"/>
                    <a:pt x="705997" y="287357"/>
                    <a:pt x="848299" y="308473"/>
                  </a:cubicBezTo>
                </a:path>
              </a:pathLst>
            </a:custGeom>
            <a:noFill/>
            <a:ln w="9525" cap="flat" cmpd="sng" algn="ctr">
              <a:solidFill>
                <a:srgbClr val="00205B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0368">
                <a:lnSpc>
                  <a:spcPct val="100000"/>
                </a:lnSpc>
                <a:buNone/>
              </a:pPr>
              <a:endParaRPr lang="de-DE" sz="1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Textfeld 144"/>
            <p:cNvSpPr txBox="1"/>
            <p:nvPr/>
          </p:nvSpPr>
          <p:spPr>
            <a:xfrm>
              <a:off x="10102079" y="3080554"/>
              <a:ext cx="1182545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200" b="1" dirty="0">
                  <a:solidFill>
                    <a:srgbClr val="002060"/>
                  </a:solidFill>
                  <a:latin typeface="+mn-lt"/>
                </a:rPr>
                <a:t>SAR Data </a:t>
              </a:r>
            </a:p>
            <a:p>
              <a:pPr>
                <a:lnSpc>
                  <a:spcPct val="100000"/>
                </a:lnSpc>
                <a:buNone/>
              </a:pPr>
              <a:r>
                <a:rPr lang="de-DE" sz="1200" b="1" dirty="0">
                  <a:solidFill>
                    <a:srgbClr val="002060"/>
                  </a:solidFill>
                  <a:latin typeface="+mn-lt"/>
                </a:rPr>
                <a:t>Link </a:t>
              </a:r>
              <a:r>
                <a:rPr lang="de-DE" sz="1200" b="1" dirty="0" err="1">
                  <a:solidFill>
                    <a:srgbClr val="002060"/>
                  </a:solidFill>
                  <a:latin typeface="+mn-lt"/>
                </a:rPr>
                <a:t>to</a:t>
              </a:r>
              <a:r>
                <a:rPr lang="de-DE" sz="1200" b="1" dirty="0">
                  <a:solidFill>
                    <a:srgbClr val="002060"/>
                  </a:solidFill>
                  <a:latin typeface="+mn-lt"/>
                </a:rPr>
                <a:t> G/S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1492" y="3527293"/>
            <a:ext cx="486069" cy="95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feld 76"/>
          <p:cNvSpPr txBox="1"/>
          <p:nvPr/>
        </p:nvSpPr>
        <p:spPr>
          <a:xfrm>
            <a:off x="4788024" y="4144740"/>
            <a:ext cx="4320480" cy="209257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lIns="121613" tIns="60807" rIns="121613" bIns="60807" rtlCol="0">
            <a:spAutoFit/>
          </a:bodyPr>
          <a:lstStyle/>
          <a:p>
            <a:pPr marL="228027" indent="-228027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Private Public Partnership Modell envisaged</a:t>
            </a:r>
            <a:endParaRPr lang="en-GB" sz="1600" dirty="0">
              <a:latin typeface="+mn-lt"/>
            </a:endParaRPr>
          </a:p>
          <a:p>
            <a:pPr marL="228027" indent="-228027"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</a:rPr>
              <a:t>agile </a:t>
            </a:r>
            <a:r>
              <a:rPr lang="de-DE" sz="1600" dirty="0" err="1">
                <a:latin typeface="+mn-lt"/>
              </a:rPr>
              <a:t>main</a:t>
            </a:r>
            <a:r>
              <a:rPr lang="de-DE" sz="1600" dirty="0">
                <a:latin typeface="+mn-lt"/>
              </a:rPr>
              <a:t> SAT </a:t>
            </a:r>
            <a:r>
              <a:rPr lang="de-DE" sz="1600" dirty="0" err="1">
                <a:latin typeface="+mn-lt"/>
              </a:rPr>
              <a:t>featuring</a:t>
            </a:r>
            <a:r>
              <a:rPr lang="de-DE" sz="1600" dirty="0">
                <a:latin typeface="+mn-lt"/>
              </a:rPr>
              <a:t> DBF </a:t>
            </a:r>
            <a:r>
              <a:rPr lang="de-DE" sz="1600" dirty="0" err="1">
                <a:latin typeface="+mn-lt"/>
              </a:rPr>
              <a:t>techniques</a:t>
            </a:r>
            <a:r>
              <a:rPr lang="de-DE" sz="1600" dirty="0">
                <a:latin typeface="+mn-lt"/>
              </a:rPr>
              <a:t> &amp; </a:t>
            </a:r>
            <a:r>
              <a:rPr lang="de-DE" sz="1600" dirty="0" err="1">
                <a:latin typeface="+mn-lt"/>
              </a:rPr>
              <a:t>full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polarimetry</a:t>
            </a:r>
            <a:endParaRPr lang="de-DE" sz="1600" dirty="0">
              <a:latin typeface="+mn-lt"/>
            </a:endParaRPr>
          </a:p>
          <a:p>
            <a:pPr marL="228027" indent="-228027">
              <a:buFont typeface="Arial" panose="020B0604020202020204" pitchFamily="34" charset="0"/>
              <a:buChar char="•"/>
            </a:pPr>
            <a:r>
              <a:rPr lang="de-DE" sz="1600" dirty="0" err="1">
                <a:latin typeface="+mn-lt"/>
              </a:rPr>
              <a:t>up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to</a:t>
            </a:r>
            <a:r>
              <a:rPr lang="de-DE" sz="1600" dirty="0">
                <a:latin typeface="+mn-lt"/>
              </a:rPr>
              <a:t> 25cm </a:t>
            </a:r>
            <a:r>
              <a:rPr lang="de-DE" sz="1600" dirty="0" err="1">
                <a:latin typeface="+mn-lt"/>
              </a:rPr>
              <a:t>resolution</a:t>
            </a:r>
            <a:r>
              <a:rPr lang="de-DE" sz="1600" dirty="0">
                <a:latin typeface="+mn-lt"/>
              </a:rPr>
              <a:t>, </a:t>
            </a:r>
            <a:r>
              <a:rPr lang="de-DE" sz="1600" dirty="0" err="1">
                <a:latin typeface="+mn-lt"/>
              </a:rPr>
              <a:t>up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to</a:t>
            </a:r>
            <a:r>
              <a:rPr lang="de-DE" sz="1600" dirty="0">
                <a:latin typeface="+mn-lt"/>
              </a:rPr>
              <a:t> 500km </a:t>
            </a:r>
            <a:r>
              <a:rPr lang="de-DE" sz="1600" dirty="0" err="1">
                <a:latin typeface="+mn-lt"/>
              </a:rPr>
              <a:t>swath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width</a:t>
            </a:r>
            <a:endParaRPr lang="de-DE" sz="1600" dirty="0">
              <a:latin typeface="+mn-lt"/>
            </a:endParaRPr>
          </a:p>
          <a:p>
            <a:pPr marL="228027" indent="-228027"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</a:rPr>
              <a:t>3 </a:t>
            </a:r>
            <a:r>
              <a:rPr lang="de-DE" sz="1600" dirty="0" err="1">
                <a:latin typeface="+mn-lt"/>
              </a:rPr>
              <a:t>companion</a:t>
            </a:r>
            <a:r>
              <a:rPr lang="de-DE" sz="1600" dirty="0">
                <a:latin typeface="+mn-lt"/>
              </a:rPr>
              <a:t> SATs </a:t>
            </a:r>
            <a:r>
              <a:rPr lang="de-DE" sz="1600" dirty="0" err="1">
                <a:latin typeface="+mn-lt"/>
              </a:rPr>
              <a:t>for</a:t>
            </a:r>
            <a:r>
              <a:rPr lang="de-DE" sz="1600" dirty="0">
                <a:latin typeface="+mn-lt"/>
              </a:rPr>
              <a:t> dual-</a:t>
            </a:r>
            <a:r>
              <a:rPr lang="de-DE" sz="1600" dirty="0" err="1">
                <a:latin typeface="+mn-lt"/>
              </a:rPr>
              <a:t>baseline</a:t>
            </a:r>
            <a:r>
              <a:rPr lang="de-DE" sz="1600" dirty="0">
                <a:latin typeface="+mn-lt"/>
              </a:rPr>
              <a:t> single-pass </a:t>
            </a:r>
            <a:r>
              <a:rPr lang="de-DE" sz="1600" dirty="0" err="1" smtClean="0">
                <a:latin typeface="+mn-lt"/>
              </a:rPr>
              <a:t>InSAR</a:t>
            </a:r>
            <a:endParaRPr lang="de-DE" sz="1600" dirty="0" smtClean="0">
              <a:latin typeface="+mn-lt"/>
            </a:endParaRPr>
          </a:p>
          <a:p>
            <a:pPr marL="228027" indent="-228027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Phase A </a:t>
            </a:r>
            <a:r>
              <a:rPr lang="de-DE" sz="1600" dirty="0" err="1" smtClean="0">
                <a:latin typeface="+mn-lt"/>
              </a:rPr>
              <a:t>finalized</a:t>
            </a:r>
            <a:r>
              <a:rPr lang="de-DE" sz="1600" dirty="0" smtClean="0">
                <a:latin typeface="+mn-lt"/>
              </a:rPr>
              <a:t> in Q4 2018</a:t>
            </a:r>
            <a:endParaRPr lang="de-D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54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253448" y="344711"/>
            <a:ext cx="7846945" cy="708025"/>
          </a:xfrm>
        </p:spPr>
        <p:txBody>
          <a:bodyPr/>
          <a:lstStyle/>
          <a:p>
            <a:pPr>
              <a:defRPr/>
            </a:pPr>
            <a:r>
              <a:rPr lang="en-US" altLang="de-DE" sz="2700" dirty="0">
                <a:ea typeface="MS PGothic" pitchFamily="34" charset="-128"/>
              </a:rPr>
              <a:t>HRWS Application </a:t>
            </a:r>
            <a:r>
              <a:rPr lang="de-DE" altLang="de-DE" sz="2700" dirty="0">
                <a:ea typeface="MS PGothic" pitchFamily="34" charset="-128"/>
              </a:rPr>
              <a:t>Potential</a:t>
            </a:r>
            <a:endParaRPr lang="en-GB" altLang="de-DE" sz="2700" dirty="0">
              <a:ea typeface="MS PGothic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732588" y="6116640"/>
            <a:ext cx="2411412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44" tIns="52022" rIns="104044" bIns="52022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11918" y="741533"/>
            <a:ext cx="6326546" cy="4815328"/>
          </a:xfrm>
          <a:prstGeom prst="rect">
            <a:avLst/>
          </a:prstGeom>
        </p:spPr>
        <p:txBody>
          <a:bodyPr lIns="91211" tIns="45605" rIns="91211" bIns="45605"/>
          <a:lstStyle>
            <a:lvl1pPr algn="l" defTabSz="1042962" rtl="0" eaLnBrk="1" fontAlgn="base" hangingPunct="1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3050" indent="-176213" algn="l" defTabSz="1042962" rtl="0" eaLnBrk="1" fontAlgn="base" hangingPunct="1">
              <a:lnSpc>
                <a:spcPct val="115000"/>
              </a:lnSpc>
              <a:spcBef>
                <a:spcPts val="2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8500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2pPr>
            <a:lvl3pPr marL="538163" indent="-173038" algn="l" defTabSz="1042962" rtl="0" eaLnBrk="1" fontAlgn="base" hangingPunct="1">
              <a:lnSpc>
                <a:spcPct val="115000"/>
              </a:lnSpc>
              <a:spcBef>
                <a:spcPts val="2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3pPr>
            <a:lvl4pPr marL="806450" indent="-179388" algn="l" defTabSz="1042962" rtl="0" eaLnBrk="1" fontAlgn="base" hangingPunct="1">
              <a:lnSpc>
                <a:spcPct val="115000"/>
              </a:lnSpc>
              <a:spcBef>
                <a:spcPts val="2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Calibri" panose="020F0502020204030204" pitchFamily="34" charset="0"/>
              <a:buChar char="‒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4pPr>
            <a:lvl5pPr marL="1040400" indent="-144000" algn="l" defTabSz="1042962" rtl="0" eaLnBrk="1" fontAlgn="base" hangingPunct="1">
              <a:lnSpc>
                <a:spcPct val="115000"/>
              </a:lnSpc>
              <a:spcBef>
                <a:spcPts val="2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 2" panose="05020102010507070707" pitchFamily="18" charset="2"/>
              <a:buChar char="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5pPr>
            <a:lvl6pPr marL="1177895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5083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92271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9459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599"/>
              </a:spcAft>
              <a:buNone/>
            </a:pPr>
            <a:r>
              <a:rPr lang="en-US" sz="2000" b="1" kern="0" dirty="0">
                <a:solidFill>
                  <a:schemeClr val="tx1"/>
                </a:solidFill>
              </a:rPr>
              <a:t>Mono-static Capabilities:</a:t>
            </a:r>
          </a:p>
          <a:p>
            <a:pPr lvl="3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chemeClr val="tx1"/>
                </a:solidFill>
              </a:rPr>
              <a:t>High Resolution Infrastructure Integrity Monitoring using Interferometry </a:t>
            </a:r>
          </a:p>
          <a:p>
            <a:pPr lvl="3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chemeClr val="tx1"/>
                </a:solidFill>
              </a:rPr>
              <a:t>Large Area Maritime Surveillance (Vessel Detection)</a:t>
            </a:r>
          </a:p>
          <a:p>
            <a:pPr lvl="3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chemeClr val="tx1"/>
                </a:solidFill>
              </a:rPr>
              <a:t>Target Recognition using Quad Polarimetry</a:t>
            </a:r>
          </a:p>
          <a:p>
            <a:pPr lvl="3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chemeClr val="tx1"/>
                </a:solidFill>
              </a:rPr>
              <a:t>Improved NRT capabilities using  Laser Communication Technology</a:t>
            </a:r>
          </a:p>
          <a:p>
            <a:pPr>
              <a:spcAft>
                <a:spcPts val="599"/>
              </a:spcAft>
              <a:buNone/>
            </a:pPr>
            <a:r>
              <a:rPr lang="en-US" sz="2000" b="1" kern="0" dirty="0">
                <a:solidFill>
                  <a:schemeClr val="tx1"/>
                </a:solidFill>
              </a:rPr>
              <a:t>Multi-static Capabilities:</a:t>
            </a:r>
          </a:p>
          <a:p>
            <a:pPr lvl="3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chemeClr val="tx1"/>
                </a:solidFill>
              </a:rPr>
              <a:t>On-demand regional Digital Elevation Models</a:t>
            </a:r>
          </a:p>
          <a:p>
            <a:pPr lvl="3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chemeClr val="tx1"/>
                </a:solidFill>
              </a:rPr>
              <a:t>3D Re-construction using SAR Tomography </a:t>
            </a:r>
          </a:p>
          <a:p>
            <a:pPr lvl="3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chemeClr val="tx1"/>
                </a:solidFill>
              </a:rPr>
              <a:t>3D/4D Change Detection</a:t>
            </a:r>
          </a:p>
          <a:p>
            <a:pPr lvl="3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chemeClr val="tx1"/>
                </a:solidFill>
              </a:rPr>
              <a:t>Sea Ice Topography </a:t>
            </a:r>
          </a:p>
          <a:p>
            <a:pPr lvl="3">
              <a:spcBef>
                <a:spcPts val="599"/>
              </a:spcBef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chemeClr val="tx1"/>
                </a:solidFill>
              </a:rPr>
              <a:t>Ground Moving Target Indication using Along Track Interferometry </a:t>
            </a:r>
          </a:p>
          <a:p>
            <a:pPr lvl="3">
              <a:spcBef>
                <a:spcPts val="599"/>
              </a:spcBef>
              <a:buFont typeface="Arial" panose="020B0604020202020204" pitchFamily="34" charset="0"/>
              <a:buChar char="•"/>
            </a:pPr>
            <a:endParaRPr lang="en-US" sz="1900" kern="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04" y="5021777"/>
            <a:ext cx="2308860" cy="177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04" y="3504928"/>
            <a:ext cx="2308860" cy="151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113827\Pictures\Bil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04" y="1934498"/>
            <a:ext cx="2308860" cy="15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113827\Pictures\Bil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65" y="80891"/>
            <a:ext cx="2308500" cy="185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4"/>
          <p:cNvSpPr>
            <a:spLocks noGrp="1"/>
          </p:cNvSpPr>
          <p:nvPr>
            <p:ph type="sldNum" sz="quarter" idx="7"/>
          </p:nvPr>
        </p:nvSpPr>
        <p:spPr>
          <a:xfrm>
            <a:off x="486000" y="125999"/>
            <a:ext cx="1044000" cy="1440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spc="-5" dirty="0" smtClean="0"/>
              <a:t>Seite</a:t>
            </a:r>
            <a:r>
              <a:rPr lang="de-DE" spc="-85" dirty="0" smtClean="0"/>
              <a:t> </a:t>
            </a:r>
            <a:fld id="{81D60167-4931-47E6-BA6A-407CBD079E47}" type="slidenum">
              <a:rPr lang="de-DE" spc="-5" smtClean="0"/>
              <a:t>13</a:t>
            </a:fld>
            <a:endParaRPr lang="de-DE" spc="-5" dirty="0"/>
          </a:p>
        </p:txBody>
      </p:sp>
    </p:spTree>
    <p:extLst>
      <p:ext uri="{BB962C8B-B14F-4D97-AF65-F5344CB8AC3E}">
        <p14:creationId xmlns:p14="http://schemas.microsoft.com/office/powerpoint/2010/main" val="10965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" t="24444" r="1868" b="4734"/>
          <a:stretch/>
        </p:blipFill>
        <p:spPr bwMode="auto">
          <a:xfrm>
            <a:off x="1" y="8"/>
            <a:ext cx="9144000" cy="68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2307" name="WordArt 67"/>
          <p:cNvSpPr>
            <a:spLocks noChangeArrowheads="1" noChangeShapeType="1" noTextEdit="1"/>
          </p:cNvSpPr>
          <p:nvPr/>
        </p:nvSpPr>
        <p:spPr bwMode="auto">
          <a:xfrm>
            <a:off x="177344" y="189402"/>
            <a:ext cx="2720906" cy="51921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3598" tIns="51795" rIns="103598" bIns="5179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300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ヒラギノ角ゴ Pro W3"/>
              </a:rPr>
              <a:t>Tandem-L</a:t>
            </a:r>
          </a:p>
        </p:txBody>
      </p:sp>
    </p:spTree>
    <p:extLst>
      <p:ext uri="{BB962C8B-B14F-4D97-AF65-F5344CB8AC3E}">
        <p14:creationId xmlns:p14="http://schemas.microsoft.com/office/powerpoint/2010/main" val="31521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823" name="Group 23"/>
          <p:cNvGrpSpPr>
            <a:grpSpLocks/>
          </p:cNvGrpSpPr>
          <p:nvPr/>
        </p:nvGrpSpPr>
        <p:grpSpPr bwMode="auto">
          <a:xfrm>
            <a:off x="284" y="-18925"/>
            <a:ext cx="9153247" cy="784225"/>
            <a:chOff x="0" y="-12"/>
            <a:chExt cx="5766" cy="388"/>
          </a:xfrm>
        </p:grpSpPr>
        <p:pic>
          <p:nvPicPr>
            <p:cNvPr id="1356824" name="Picture 24"/>
            <p:cNvPicPr>
              <a:picLocks noChangeAspect="1" noChangeArrowheads="1"/>
            </p:cNvPicPr>
            <p:nvPr/>
          </p:nvPicPr>
          <p:blipFill>
            <a:blip r:embed="rId3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-9"/>
              <a:ext cx="5760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56825" name="Freeform 25"/>
            <p:cNvSpPr>
              <a:spLocks/>
            </p:cNvSpPr>
            <p:nvPr/>
          </p:nvSpPr>
          <p:spPr bwMode="auto">
            <a:xfrm>
              <a:off x="0" y="-12"/>
              <a:ext cx="145" cy="388"/>
            </a:xfrm>
            <a:custGeom>
              <a:avLst/>
              <a:gdLst>
                <a:gd name="T0" fmla="*/ 0 w 145"/>
                <a:gd name="T1" fmla="*/ 0 h 388"/>
                <a:gd name="T2" fmla="*/ 145 w 145"/>
                <a:gd name="T3" fmla="*/ 388 h 388"/>
                <a:gd name="T4" fmla="*/ 6 w 145"/>
                <a:gd name="T5" fmla="*/ 388 h 388"/>
                <a:gd name="T6" fmla="*/ 0 w 145"/>
                <a:gd name="T7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388">
                  <a:moveTo>
                    <a:pt x="0" y="0"/>
                  </a:moveTo>
                  <a:lnTo>
                    <a:pt x="145" y="388"/>
                  </a:lnTo>
                  <a:lnTo>
                    <a:pt x="6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buFontTx/>
                <a:buNone/>
              </a:pPr>
              <a:endParaRPr lang="en-US" b="1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64" name="Rectangle 9"/>
          <p:cNvSpPr txBox="1">
            <a:spLocks noChangeArrowheads="1"/>
          </p:cNvSpPr>
          <p:nvPr/>
        </p:nvSpPr>
        <p:spPr bwMode="auto">
          <a:xfrm>
            <a:off x="306447" y="196533"/>
            <a:ext cx="8005761" cy="838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2pPr>
            <a:lvl3pPr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3pPr>
            <a:lvl4pPr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4pPr>
            <a:lvl5pPr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dirty="0">
                <a:solidFill>
                  <a:srgbClr val="FFFFFF"/>
                </a:solidFill>
                <a:effectLst>
                  <a:glow rad="25400">
                    <a:srgbClr val="000000">
                      <a:lumMod val="95000"/>
                      <a:lumOff val="5000"/>
                    </a:srgbClr>
                  </a:glow>
                </a:effectLst>
              </a:rPr>
              <a:t>3-D Structure Mode</a:t>
            </a: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964640" y="4814840"/>
            <a:ext cx="7558035" cy="368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81" tIns="45097" rIns="90181" bIns="45097" anchor="ctr"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58" name="Group 3"/>
          <p:cNvGrpSpPr>
            <a:grpSpLocks/>
          </p:cNvGrpSpPr>
          <p:nvPr/>
        </p:nvGrpSpPr>
        <p:grpSpPr bwMode="auto">
          <a:xfrm rot="1060909">
            <a:off x="5690089" y="702461"/>
            <a:ext cx="308282" cy="780651"/>
            <a:chOff x="683" y="1092"/>
            <a:chExt cx="546" cy="1207"/>
          </a:xfrm>
        </p:grpSpPr>
        <p:sp>
          <p:nvSpPr>
            <p:cNvPr id="59" name="Arc 4" descr="20%"/>
            <p:cNvSpPr>
              <a:spLocks/>
            </p:cNvSpPr>
            <p:nvPr/>
          </p:nvSpPr>
          <p:spPr bwMode="auto">
            <a:xfrm rot="2252550" flipH="1">
              <a:off x="683" y="1092"/>
              <a:ext cx="347" cy="1099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72 w 21600"/>
                <a:gd name="T1" fmla="*/ 0 h 43192"/>
                <a:gd name="T2" fmla="*/ 3 w 21600"/>
                <a:gd name="T3" fmla="*/ 43192 h 43192"/>
                <a:gd name="T4" fmla="*/ 0 w 21600"/>
                <a:gd name="T5" fmla="*/ 21592 h 43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2" fill="none" extrusionOk="0">
                  <a:moveTo>
                    <a:pt x="572" y="-1"/>
                  </a:moveTo>
                  <a:cubicBezTo>
                    <a:pt x="12274" y="309"/>
                    <a:pt x="21600" y="9885"/>
                    <a:pt x="21600" y="21592"/>
                  </a:cubicBezTo>
                  <a:cubicBezTo>
                    <a:pt x="21600" y="33520"/>
                    <a:pt x="11931" y="43190"/>
                    <a:pt x="2" y="43191"/>
                  </a:cubicBezTo>
                </a:path>
                <a:path w="21600" h="43192" stroke="0" extrusionOk="0">
                  <a:moveTo>
                    <a:pt x="572" y="-1"/>
                  </a:moveTo>
                  <a:cubicBezTo>
                    <a:pt x="12274" y="309"/>
                    <a:pt x="21600" y="9885"/>
                    <a:pt x="21600" y="21592"/>
                  </a:cubicBezTo>
                  <a:cubicBezTo>
                    <a:pt x="21600" y="33520"/>
                    <a:pt x="11931" y="43190"/>
                    <a:pt x="2" y="43191"/>
                  </a:cubicBezTo>
                  <a:lnTo>
                    <a:pt x="0" y="21592"/>
                  </a:lnTo>
                  <a:close/>
                </a:path>
              </a:pathLst>
            </a:custGeom>
            <a:pattFill prst="pct20">
              <a:fgClr>
                <a:srgbClr val="C0C0C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0" name="Oval 5"/>
            <p:cNvSpPr>
              <a:spLocks noChangeArrowheads="1"/>
            </p:cNvSpPr>
            <p:nvPr/>
          </p:nvSpPr>
          <p:spPr bwMode="auto">
            <a:xfrm rot="2252550">
              <a:off x="769" y="1201"/>
              <a:ext cx="460" cy="1098"/>
            </a:xfrm>
            <a:prstGeom prst="ellipse">
              <a:avLst/>
            </a:prstGeom>
            <a:gradFill rotWithShape="1">
              <a:gsLst>
                <a:gs pos="0">
                  <a:srgbClr val="FDF0DF"/>
                </a:gs>
                <a:gs pos="100000">
                  <a:srgbClr val="DDE5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61" name="Group 6"/>
          <p:cNvGrpSpPr>
            <a:grpSpLocks/>
          </p:cNvGrpSpPr>
          <p:nvPr/>
        </p:nvGrpSpPr>
        <p:grpSpPr bwMode="auto">
          <a:xfrm rot="226387">
            <a:off x="4808566" y="1400136"/>
            <a:ext cx="308282" cy="780651"/>
            <a:chOff x="683" y="1092"/>
            <a:chExt cx="546" cy="1207"/>
          </a:xfrm>
        </p:grpSpPr>
        <p:sp>
          <p:nvSpPr>
            <p:cNvPr id="62" name="Arc 7" descr="20%"/>
            <p:cNvSpPr>
              <a:spLocks/>
            </p:cNvSpPr>
            <p:nvPr/>
          </p:nvSpPr>
          <p:spPr bwMode="auto">
            <a:xfrm rot="2252550" flipH="1">
              <a:off x="683" y="1092"/>
              <a:ext cx="347" cy="1099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72 w 21600"/>
                <a:gd name="T1" fmla="*/ 0 h 43192"/>
                <a:gd name="T2" fmla="*/ 3 w 21600"/>
                <a:gd name="T3" fmla="*/ 43192 h 43192"/>
                <a:gd name="T4" fmla="*/ 0 w 21600"/>
                <a:gd name="T5" fmla="*/ 21592 h 43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2" fill="none" extrusionOk="0">
                  <a:moveTo>
                    <a:pt x="572" y="-1"/>
                  </a:moveTo>
                  <a:cubicBezTo>
                    <a:pt x="12274" y="309"/>
                    <a:pt x="21600" y="9885"/>
                    <a:pt x="21600" y="21592"/>
                  </a:cubicBezTo>
                  <a:cubicBezTo>
                    <a:pt x="21600" y="33520"/>
                    <a:pt x="11931" y="43190"/>
                    <a:pt x="2" y="43191"/>
                  </a:cubicBezTo>
                </a:path>
                <a:path w="21600" h="43192" stroke="0" extrusionOk="0">
                  <a:moveTo>
                    <a:pt x="572" y="-1"/>
                  </a:moveTo>
                  <a:cubicBezTo>
                    <a:pt x="12274" y="309"/>
                    <a:pt x="21600" y="9885"/>
                    <a:pt x="21600" y="21592"/>
                  </a:cubicBezTo>
                  <a:cubicBezTo>
                    <a:pt x="21600" y="33520"/>
                    <a:pt x="11931" y="43190"/>
                    <a:pt x="2" y="43191"/>
                  </a:cubicBezTo>
                  <a:lnTo>
                    <a:pt x="0" y="21592"/>
                  </a:lnTo>
                  <a:close/>
                </a:path>
              </a:pathLst>
            </a:custGeom>
            <a:pattFill prst="pct20">
              <a:fgClr>
                <a:srgbClr val="C0C0C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3" name="Oval 8"/>
            <p:cNvSpPr>
              <a:spLocks noChangeArrowheads="1"/>
            </p:cNvSpPr>
            <p:nvPr/>
          </p:nvSpPr>
          <p:spPr bwMode="auto">
            <a:xfrm rot="2252550">
              <a:off x="769" y="1201"/>
              <a:ext cx="460" cy="1098"/>
            </a:xfrm>
            <a:prstGeom prst="ellipse">
              <a:avLst/>
            </a:prstGeom>
            <a:gradFill rotWithShape="1">
              <a:gsLst>
                <a:gs pos="0">
                  <a:srgbClr val="FDF0DF"/>
                </a:gs>
                <a:gs pos="100000">
                  <a:srgbClr val="DDE5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</p:grpSp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58" y="1377520"/>
            <a:ext cx="3794941" cy="488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Line 11"/>
          <p:cNvSpPr>
            <a:spLocks noChangeShapeType="1"/>
          </p:cNvSpPr>
          <p:nvPr/>
        </p:nvSpPr>
        <p:spPr bwMode="auto">
          <a:xfrm>
            <a:off x="5869799" y="1146962"/>
            <a:ext cx="2142697" cy="49054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81" tIns="45097" rIns="90181" bIns="45097"/>
          <a:lstStyle/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7" name="Line 12"/>
          <p:cNvSpPr>
            <a:spLocks noChangeShapeType="1"/>
          </p:cNvSpPr>
          <p:nvPr/>
        </p:nvSpPr>
        <p:spPr bwMode="auto">
          <a:xfrm>
            <a:off x="4977999" y="1837178"/>
            <a:ext cx="3007672" cy="41805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81" tIns="45097" rIns="90181" bIns="45097"/>
          <a:lstStyle/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68" name="Picture 13" descr="horizont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4F5"/>
              </a:clrFrom>
              <a:clrTo>
                <a:srgbClr val="F8F4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0287">
            <a:off x="5706236" y="1419022"/>
            <a:ext cx="1028846" cy="108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gen_sec-old_svs_profile_cro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67" y="3904997"/>
            <a:ext cx="2279005" cy="23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Line 15"/>
          <p:cNvSpPr>
            <a:spLocks noChangeShapeType="1"/>
          </p:cNvSpPr>
          <p:nvPr/>
        </p:nvSpPr>
        <p:spPr bwMode="auto">
          <a:xfrm>
            <a:off x="7016362" y="4568250"/>
            <a:ext cx="193634" cy="2109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81" tIns="45097" rIns="90181" bIns="45097"/>
          <a:lstStyle/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 flipV="1">
            <a:off x="7290313" y="4281499"/>
            <a:ext cx="321021" cy="3179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81" tIns="45097" rIns="90181" bIns="45097"/>
          <a:lstStyle/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>
            <a:off x="7344875" y="4651241"/>
            <a:ext cx="234398" cy="12809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81" tIns="45097" rIns="90181" bIns="45097"/>
          <a:lstStyle/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3" name="Line 18"/>
          <p:cNvSpPr>
            <a:spLocks noChangeShapeType="1"/>
          </p:cNvSpPr>
          <p:nvPr/>
        </p:nvSpPr>
        <p:spPr bwMode="auto">
          <a:xfrm flipH="1" flipV="1">
            <a:off x="7088860" y="4230775"/>
            <a:ext cx="145224" cy="26825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81" tIns="45097" rIns="90181" bIns="45097"/>
          <a:lstStyle/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4" name="Line 19"/>
          <p:cNvSpPr>
            <a:spLocks noChangeShapeType="1"/>
          </p:cNvSpPr>
          <p:nvPr/>
        </p:nvSpPr>
        <p:spPr bwMode="auto">
          <a:xfrm flipV="1">
            <a:off x="8007488" y="6123094"/>
            <a:ext cx="105733" cy="12056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81" tIns="45097" rIns="90181" bIns="45097"/>
          <a:lstStyle/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 rot="467050" flipH="1" flipV="1">
            <a:off x="7747438" y="5457084"/>
            <a:ext cx="417838" cy="66159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81" tIns="45097" rIns="90181" bIns="45097"/>
          <a:lstStyle/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H="1">
            <a:off x="7186894" y="4652232"/>
            <a:ext cx="76434" cy="25770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81" tIns="45097" rIns="90181" bIns="45097"/>
          <a:lstStyle/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6928323" y="920872"/>
            <a:ext cx="2014997" cy="101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81" tIns="45097" rIns="90181" bIns="45097"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US" sz="2000" b="1" dirty="0" err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Polarimetric</a:t>
            </a:r>
            <a:r>
              <a:rPr lang="en-US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SAR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Interferometry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(Pol-</a:t>
            </a:r>
            <a:r>
              <a:rPr lang="en-US" sz="2000" b="1" dirty="0" err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InSAR</a:t>
            </a:r>
            <a:r>
              <a:rPr lang="en-US" sz="20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)</a:t>
            </a:r>
          </a:p>
        </p:txBody>
      </p:sp>
      <p:sp>
        <p:nvSpPr>
          <p:cNvPr id="78" name="Line 26"/>
          <p:cNvSpPr>
            <a:spLocks noChangeShapeType="1"/>
          </p:cNvSpPr>
          <p:nvPr/>
        </p:nvSpPr>
        <p:spPr bwMode="auto">
          <a:xfrm flipH="1">
            <a:off x="6867208" y="6276811"/>
            <a:ext cx="2291742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81" tIns="45097" rIns="90181" bIns="45097"/>
          <a:lstStyle/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9" name="Line 27"/>
          <p:cNvSpPr>
            <a:spLocks noChangeShapeType="1"/>
          </p:cNvSpPr>
          <p:nvPr/>
        </p:nvSpPr>
        <p:spPr bwMode="auto">
          <a:xfrm rot="467050" flipH="1" flipV="1">
            <a:off x="7611119" y="5592630"/>
            <a:ext cx="417838" cy="66159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81" tIns="45097" rIns="90181" bIns="45097"/>
          <a:lstStyle/>
          <a:p>
            <a:pPr>
              <a:lnSpc>
                <a:spcPct val="100000"/>
              </a:lnSpc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3477" y="791580"/>
            <a:ext cx="4762648" cy="5260700"/>
            <a:chOff x="829159" y="714089"/>
            <a:chExt cx="6334487" cy="5529567"/>
          </a:xfrm>
        </p:grpSpPr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831037" y="2635194"/>
              <a:ext cx="4953168" cy="159504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C0C0C0"/>
              </a:solidFill>
              <a:miter lim="800000"/>
              <a:headEnd/>
              <a:tailEnd type="none" w="sm" len="med"/>
            </a:ln>
            <a:effectLst>
              <a:prstShdw prst="shdw18" dist="17961" dir="135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lIns="89793" tIns="46695" rIns="89793" bIns="46695" anchor="ctr">
              <a:no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838785" y="726884"/>
              <a:ext cx="3410008" cy="1729597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C0C0C0"/>
              </a:solidFill>
              <a:miter lim="800000"/>
              <a:headEnd/>
              <a:tailEnd type="none" w="sm" len="med"/>
            </a:ln>
            <a:effectLst>
              <a:prstShdw prst="shdw18" dist="17961" dir="135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lIns="89793" tIns="46695" rIns="89793" bIns="46695" anchor="ctr">
              <a:no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2" name="Rectangle 30"/>
            <p:cNvSpPr>
              <a:spLocks noChangeArrowheads="1"/>
            </p:cNvSpPr>
            <p:nvPr/>
          </p:nvSpPr>
          <p:spPr bwMode="auto">
            <a:xfrm>
              <a:off x="829159" y="4430012"/>
              <a:ext cx="3165361" cy="1806312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C0C0C0"/>
              </a:solidFill>
              <a:miter lim="800000"/>
              <a:headEnd/>
              <a:tailEnd type="none" w="sm" len="med"/>
            </a:ln>
            <a:effectLst>
              <a:prstShdw prst="shdw18" dist="17961" dir="135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lIns="89793" tIns="46695" rIns="89793" bIns="46695" anchor="ctr">
              <a:no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83" name="Group 31"/>
            <p:cNvGrpSpPr>
              <a:grpSpLocks/>
            </p:cNvGrpSpPr>
            <p:nvPr/>
          </p:nvGrpSpPr>
          <p:grpSpPr bwMode="auto">
            <a:xfrm>
              <a:off x="911960" y="1095370"/>
              <a:ext cx="3250045" cy="1240197"/>
              <a:chOff x="17" y="1138"/>
              <a:chExt cx="3782" cy="1586"/>
            </a:xfrm>
          </p:grpSpPr>
          <p:grpSp>
            <p:nvGrpSpPr>
              <p:cNvPr id="84" name="Group 32"/>
              <p:cNvGrpSpPr>
                <a:grpSpLocks/>
              </p:cNvGrpSpPr>
              <p:nvPr/>
            </p:nvGrpSpPr>
            <p:grpSpPr bwMode="auto">
              <a:xfrm>
                <a:off x="17" y="1138"/>
                <a:ext cx="3754" cy="1578"/>
                <a:chOff x="0" y="2428"/>
                <a:chExt cx="3755" cy="1578"/>
              </a:xfrm>
            </p:grpSpPr>
            <p:pic>
              <p:nvPicPr>
                <p:cNvPr id="94" name="Picture 2" descr="gen_sec-old_svs_profile_crop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" y="2428"/>
                  <a:ext cx="1882" cy="1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2939"/>
                  <a:ext cx="1888" cy="10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buFontTx/>
                    <a:buNone/>
                  </a:pPr>
                  <a:endParaRPr lang="en-US">
                    <a:solidFill>
                      <a:srgbClr val="000000"/>
                    </a:solidFill>
                    <a:latin typeface="Times New Roman" pitchFamily="18" charset="0"/>
                    <a:ea typeface="+mn-ea"/>
                  </a:endParaRPr>
                </a:p>
              </p:txBody>
            </p:sp>
            <p:grpSp>
              <p:nvGrpSpPr>
                <p:cNvPr id="96" name="Group 35"/>
                <p:cNvGrpSpPr>
                  <a:grpSpLocks/>
                </p:cNvGrpSpPr>
                <p:nvPr/>
              </p:nvGrpSpPr>
              <p:grpSpPr bwMode="auto">
                <a:xfrm flipH="1">
                  <a:off x="1867" y="2432"/>
                  <a:ext cx="1888" cy="1574"/>
                  <a:chOff x="7" y="2449"/>
                  <a:chExt cx="1888" cy="1574"/>
                </a:xfrm>
              </p:grpSpPr>
              <p:pic>
                <p:nvPicPr>
                  <p:cNvPr id="97" name="Picture 96" descr="gen_sec-old_svs_profile_crop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" y="2449"/>
                    <a:ext cx="1882" cy="15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8" name="Rectangle 3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" y="2511"/>
                    <a:ext cx="1888" cy="148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gamma/>
                          <a:tint val="60392"/>
                          <a:invGamma/>
                          <a:alpha val="30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  <a:buFontTx/>
                      <a:buNone/>
                    </a:pPr>
                    <a:endParaRPr lang="en-US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</a:endParaRPr>
                  </a:p>
                </p:txBody>
              </p:sp>
            </p:grpSp>
          </p:grpSp>
          <p:sp>
            <p:nvSpPr>
              <p:cNvPr id="85" name="Line 39"/>
              <p:cNvSpPr>
                <a:spLocks noChangeShapeType="1"/>
              </p:cNvSpPr>
              <p:nvPr/>
            </p:nvSpPr>
            <p:spPr bwMode="auto">
              <a:xfrm>
                <a:off x="321" y="1410"/>
                <a:ext cx="520" cy="23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buFontTx/>
                  <a:buNone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86" name="Line 40"/>
              <p:cNvSpPr>
                <a:spLocks noChangeShapeType="1"/>
              </p:cNvSpPr>
              <p:nvPr/>
            </p:nvSpPr>
            <p:spPr bwMode="auto">
              <a:xfrm flipV="1">
                <a:off x="908" y="1436"/>
                <a:ext cx="265" cy="211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buFontTx/>
                  <a:buNone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87" name="Line 41"/>
              <p:cNvSpPr>
                <a:spLocks noChangeShapeType="1"/>
              </p:cNvSpPr>
              <p:nvPr/>
            </p:nvSpPr>
            <p:spPr bwMode="auto">
              <a:xfrm>
                <a:off x="953" y="1681"/>
                <a:ext cx="193" cy="85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buFontTx/>
                  <a:buNone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88" name="Line 42"/>
              <p:cNvSpPr>
                <a:spLocks noChangeShapeType="1"/>
              </p:cNvSpPr>
              <p:nvPr/>
            </p:nvSpPr>
            <p:spPr bwMode="auto">
              <a:xfrm flipH="1" flipV="1">
                <a:off x="742" y="1402"/>
                <a:ext cx="119" cy="17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buFontTx/>
                  <a:buNone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89" name="Line 43"/>
              <p:cNvSpPr>
                <a:spLocks noChangeShapeType="1"/>
              </p:cNvSpPr>
              <p:nvPr/>
            </p:nvSpPr>
            <p:spPr bwMode="auto">
              <a:xfrm>
                <a:off x="2449" y="2391"/>
                <a:ext cx="348" cy="32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buFontTx/>
                  <a:buNone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90" name="Line 44"/>
              <p:cNvSpPr>
                <a:spLocks noChangeShapeType="1"/>
              </p:cNvSpPr>
              <p:nvPr/>
            </p:nvSpPr>
            <p:spPr bwMode="auto">
              <a:xfrm flipV="1">
                <a:off x="2809" y="2618"/>
                <a:ext cx="87" cy="8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buFontTx/>
                  <a:buNone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91" name="Line 45"/>
              <p:cNvSpPr>
                <a:spLocks noChangeShapeType="1"/>
              </p:cNvSpPr>
              <p:nvPr/>
            </p:nvSpPr>
            <p:spPr bwMode="auto">
              <a:xfrm flipH="1" flipV="1">
                <a:off x="2497" y="2235"/>
                <a:ext cx="404" cy="373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buFontTx/>
                  <a:buNone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92" name="Line 46"/>
              <p:cNvSpPr>
                <a:spLocks noChangeShapeType="1"/>
              </p:cNvSpPr>
              <p:nvPr/>
            </p:nvSpPr>
            <p:spPr bwMode="auto">
              <a:xfrm flipH="1">
                <a:off x="822" y="1682"/>
                <a:ext cx="64" cy="171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buFontTx/>
                  <a:buNone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93" name="Line 47"/>
              <p:cNvSpPr>
                <a:spLocks noChangeShapeType="1"/>
              </p:cNvSpPr>
              <p:nvPr/>
            </p:nvSpPr>
            <p:spPr bwMode="auto">
              <a:xfrm flipH="1">
                <a:off x="79" y="2724"/>
                <a:ext cx="372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Tx/>
                  <a:buNone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pic>
          <p:nvPicPr>
            <p:cNvPr id="100" name="Picture 48" descr="File_filtered_High_quali06_with_sk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767" y="4781145"/>
              <a:ext cx="2841674" cy="134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Rectangle 49"/>
            <p:cNvSpPr>
              <a:spLocks noChangeArrowheads="1"/>
            </p:cNvSpPr>
            <p:nvPr/>
          </p:nvSpPr>
          <p:spPr bwMode="auto">
            <a:xfrm>
              <a:off x="1235985" y="4437343"/>
              <a:ext cx="3330529" cy="341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3300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793" tIns="46695" rIns="89793" bIns="46695">
              <a:spAutoFit/>
            </a:bodyPr>
            <a:lstStyle/>
            <a:p>
              <a:pPr eaLnBrk="0" hangingPunct="0">
                <a:lnSpc>
                  <a:spcPct val="100000"/>
                </a:lnSpc>
                <a:buFontTx/>
                <a:buNone/>
              </a:pPr>
              <a:r>
                <a:rPr lang="en-US" sz="15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Forest Height and Biomass</a:t>
              </a:r>
              <a:endParaRPr lang="de-DE" sz="15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ea typeface="+mn-ea"/>
              </a:endParaRPr>
            </a:p>
          </p:txBody>
        </p:sp>
        <p:sp>
          <p:nvSpPr>
            <p:cNvPr id="102" name="Rectangle 50"/>
            <p:cNvSpPr>
              <a:spLocks noChangeArrowheads="1"/>
            </p:cNvSpPr>
            <p:nvPr/>
          </p:nvSpPr>
          <p:spPr bwMode="auto">
            <a:xfrm>
              <a:off x="1208644" y="714089"/>
              <a:ext cx="3345452" cy="341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3300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793" tIns="46695" rIns="89793" bIns="46695">
              <a:spAutoFit/>
            </a:bodyPr>
            <a:lstStyle/>
            <a:p>
              <a:pPr eaLnBrk="0" hangingPunct="0">
                <a:lnSpc>
                  <a:spcPct val="100000"/>
                </a:lnSpc>
                <a:buFontTx/>
                <a:buNone/>
              </a:pPr>
              <a:r>
                <a:rPr lang="en-US" sz="1500" dirty="0" err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Polarimetric</a:t>
              </a:r>
              <a:r>
                <a:rPr lang="en-US" sz="15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 Backscattering</a:t>
              </a:r>
              <a:endParaRPr lang="de-DE" sz="15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ea typeface="+mn-ea"/>
              </a:endParaRPr>
            </a:p>
          </p:txBody>
        </p:sp>
        <p:pic>
          <p:nvPicPr>
            <p:cNvPr id="103" name="Picture 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764" y="3019743"/>
              <a:ext cx="4591843" cy="109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3300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4" name="Rectangle 52"/>
            <p:cNvSpPr>
              <a:spLocks noChangeArrowheads="1"/>
            </p:cNvSpPr>
            <p:nvPr/>
          </p:nvSpPr>
          <p:spPr bwMode="auto">
            <a:xfrm>
              <a:off x="2347860" y="2635194"/>
              <a:ext cx="2558726" cy="341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3300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793" tIns="46695" rIns="89793" bIns="46695">
              <a:spAutoFit/>
            </a:bodyPr>
            <a:lstStyle/>
            <a:p>
              <a:pPr eaLnBrk="0" hangingPunct="0">
                <a:lnSpc>
                  <a:spcPct val="100000"/>
                </a:lnSpc>
                <a:buFontTx/>
                <a:buNone/>
              </a:pPr>
              <a:r>
                <a:rPr lang="en-US" sz="15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3-D Forest Structure</a:t>
              </a:r>
              <a:endParaRPr lang="de-DE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ea typeface="+mn-ea"/>
              </a:endParaRPr>
            </a:p>
          </p:txBody>
        </p:sp>
        <p:sp>
          <p:nvSpPr>
            <p:cNvPr id="105" name="Rectangle 53"/>
            <p:cNvSpPr>
              <a:spLocks noChangeArrowheads="1"/>
            </p:cNvSpPr>
            <p:nvPr/>
          </p:nvSpPr>
          <p:spPr bwMode="auto">
            <a:xfrm>
              <a:off x="4374666" y="4437344"/>
              <a:ext cx="2788980" cy="1806312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C0C0C0"/>
              </a:solidFill>
              <a:miter lim="800000"/>
              <a:headEnd/>
              <a:tailEnd type="none" w="sm" len="med"/>
            </a:ln>
            <a:effectLst>
              <a:prstShdw prst="shdw18" dist="17961" dir="135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lIns="89793" tIns="46695" rIns="89793" bIns="46695" anchor="ctr">
              <a:no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06" name="Rectangle 54"/>
            <p:cNvSpPr>
              <a:spLocks noChangeArrowheads="1"/>
            </p:cNvSpPr>
            <p:nvPr/>
          </p:nvSpPr>
          <p:spPr bwMode="auto">
            <a:xfrm>
              <a:off x="4954295" y="4412912"/>
              <a:ext cx="1651923" cy="341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3300"/>
                  </a:solidFill>
                  <a:miter lim="800000"/>
                  <a:headE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793" tIns="46695" rIns="89793" bIns="46695">
              <a:spAutoFit/>
            </a:bodyPr>
            <a:lstStyle/>
            <a:p>
              <a:pPr eaLnBrk="0" hangingPunct="0">
                <a:lnSpc>
                  <a:spcPct val="100000"/>
                </a:lnSpc>
                <a:buFontTx/>
                <a:buNone/>
              </a:pPr>
              <a:r>
                <a:rPr lang="en-US" sz="15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Tomography</a:t>
              </a:r>
              <a:endParaRPr lang="de-DE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ea typeface="+mn-ea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391" y="4739698"/>
              <a:ext cx="2543521" cy="1426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72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20" y="548680"/>
            <a:ext cx="68961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BMZ </a:t>
            </a:r>
            <a:r>
              <a:rPr lang="de-DE" spc="-5" dirty="0" err="1"/>
              <a:t>f</a:t>
            </a:r>
            <a:r>
              <a:rPr lang="de-DE" spc="-5" dirty="0" err="1" smtClean="0"/>
              <a:t>orest</a:t>
            </a:r>
            <a:r>
              <a:rPr lang="de-DE" spc="-5" dirty="0" smtClean="0"/>
              <a:t> </a:t>
            </a:r>
            <a:r>
              <a:rPr spc="-5" dirty="0" smtClean="0"/>
              <a:t>portfolio</a:t>
            </a:r>
            <a:r>
              <a:rPr lang="de-DE" spc="-5" dirty="0" smtClean="0"/>
              <a:t> </a:t>
            </a:r>
            <a:r>
              <a:rPr spc="-5" dirty="0" err="1" smtClean="0"/>
              <a:t>analys</a:t>
            </a:r>
            <a:r>
              <a:rPr lang="de-DE" spc="-5" dirty="0" err="1" smtClean="0"/>
              <a:t>is</a:t>
            </a:r>
            <a:r>
              <a:rPr spc="-5" dirty="0" smtClean="0"/>
              <a:t> </a:t>
            </a:r>
            <a:r>
              <a:rPr spc="-5" dirty="0"/>
              <a:t>– </a:t>
            </a:r>
            <a:r>
              <a:rPr lang="de-DE" dirty="0" smtClean="0"/>
              <a:t>Projects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48635" y="1340768"/>
            <a:ext cx="5621655" cy="4326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latin typeface="Arial"/>
                <a:cs typeface="Arial"/>
              </a:rPr>
              <a:t>a</a:t>
            </a:r>
            <a:r>
              <a:rPr lang="de-DE" sz="1800" spc="-5" dirty="0" err="1" smtClean="0">
                <a:latin typeface="Arial"/>
                <a:cs typeface="Arial"/>
              </a:rPr>
              <a:t>ctive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lang="de-DE" sz="1800" spc="-5" dirty="0" err="1" smtClean="0">
                <a:latin typeface="Arial"/>
                <a:cs typeface="Arial"/>
              </a:rPr>
              <a:t>contracts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lang="de-DE" sz="1800" spc="-5" dirty="0" err="1" smtClean="0">
                <a:latin typeface="Arial"/>
                <a:cs typeface="Arial"/>
              </a:rPr>
              <a:t>of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1.531,2 </a:t>
            </a:r>
            <a:r>
              <a:rPr sz="1800" dirty="0">
                <a:latin typeface="Arial"/>
                <a:cs typeface="Arial"/>
              </a:rPr>
              <a:t>Mio. </a:t>
            </a:r>
            <a:r>
              <a:rPr sz="1800" spc="-5" dirty="0">
                <a:latin typeface="Arial"/>
                <a:cs typeface="Arial"/>
              </a:rPr>
              <a:t>Euro 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39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de-DE" sz="1800" b="1" dirty="0" smtClean="0">
                <a:latin typeface="Arial"/>
                <a:cs typeface="Arial"/>
              </a:rPr>
              <a:t>countries</a:t>
            </a:r>
            <a:r>
              <a:rPr sz="1800" b="1" dirty="0" smtClean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und </a:t>
            </a:r>
            <a:r>
              <a:rPr sz="1800" b="1" spc="-5" dirty="0">
                <a:latin typeface="Arial"/>
                <a:cs typeface="Arial"/>
              </a:rPr>
              <a:t>20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lang="de-DE" b="1" dirty="0">
                <a:latin typeface="Arial"/>
                <a:cs typeface="Arial"/>
              </a:rPr>
              <a:t>r</a:t>
            </a:r>
            <a:r>
              <a:rPr sz="1800" b="1" dirty="0" err="1" smtClean="0">
                <a:latin typeface="Arial"/>
                <a:cs typeface="Arial"/>
              </a:rPr>
              <a:t>egion</a:t>
            </a:r>
            <a:r>
              <a:rPr lang="de-DE" sz="1800" b="1" dirty="0" smtClean="0"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3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lang="de-DE" sz="1800" spc="-5" dirty="0" smtClean="0">
                <a:latin typeface="Arial"/>
                <a:cs typeface="Arial"/>
              </a:rPr>
              <a:t>Main </a:t>
            </a:r>
            <a:r>
              <a:rPr lang="de-DE" sz="1800" spc="-5" dirty="0" err="1" smtClean="0">
                <a:latin typeface="Arial"/>
                <a:cs typeface="Arial"/>
              </a:rPr>
              <a:t>topics</a:t>
            </a:r>
            <a:r>
              <a:rPr sz="1800" spc="-5" dirty="0" smtClean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927100" marR="625475">
              <a:lnSpc>
                <a:spcPct val="100000"/>
              </a:lnSpc>
              <a:spcBef>
                <a:spcPts val="395"/>
              </a:spcBef>
            </a:pPr>
            <a:r>
              <a:rPr sz="1800" b="1" spc="-5" dirty="0">
                <a:latin typeface="Arial"/>
                <a:cs typeface="Arial"/>
              </a:rPr>
              <a:t>REDD+ </a:t>
            </a:r>
            <a:r>
              <a:rPr sz="1800" spc="-5" dirty="0">
                <a:latin typeface="Arial"/>
                <a:cs typeface="Arial"/>
              </a:rPr>
              <a:t>(Reducing Emissions </a:t>
            </a:r>
            <a:r>
              <a:rPr sz="1800" dirty="0">
                <a:latin typeface="Arial"/>
                <a:cs typeface="Arial"/>
              </a:rPr>
              <a:t>from  </a:t>
            </a:r>
            <a:r>
              <a:rPr sz="1800" spc="-5" dirty="0">
                <a:latin typeface="Arial"/>
                <a:cs typeface="Arial"/>
              </a:rPr>
              <a:t>Deforestation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Forests Degradation)  </a:t>
            </a:r>
            <a:r>
              <a:rPr sz="1800" b="1" dirty="0">
                <a:latin typeface="Arial"/>
                <a:cs typeface="Arial"/>
              </a:rPr>
              <a:t>FLR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dirty="0">
                <a:latin typeface="Arial"/>
                <a:cs typeface="Arial"/>
              </a:rPr>
              <a:t>Forest </a:t>
            </a:r>
            <a:r>
              <a:rPr sz="1800" spc="-5" dirty="0">
                <a:latin typeface="Arial"/>
                <a:cs typeface="Arial"/>
              </a:rPr>
              <a:t>Landscape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Restoration</a:t>
            </a:r>
            <a:endParaRPr sz="18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395"/>
              </a:spcBef>
            </a:pPr>
            <a:r>
              <a:rPr sz="1800" b="1" dirty="0">
                <a:latin typeface="Arial"/>
                <a:cs typeface="Arial"/>
              </a:rPr>
              <a:t>ELK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lang="de-DE" spc="-5" dirty="0" err="1" smtClean="0">
                <a:latin typeface="Arial"/>
                <a:cs typeface="Arial"/>
              </a:rPr>
              <a:t>Deforestation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free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lang="de-DE" sz="1800" spc="-5" dirty="0" err="1" smtClean="0">
                <a:latin typeface="Arial"/>
                <a:cs typeface="Arial"/>
              </a:rPr>
              <a:t>delivery</a:t>
            </a:r>
            <a:r>
              <a:rPr lang="de-DE" sz="1800" spc="-5" dirty="0" smtClean="0">
                <a:latin typeface="Arial"/>
                <a:cs typeface="Arial"/>
              </a:rPr>
              <a:t> </a:t>
            </a:r>
            <a:r>
              <a:rPr lang="de-DE" sz="1800" spc="-5" dirty="0" err="1" smtClean="0">
                <a:latin typeface="Arial"/>
                <a:cs typeface="Arial"/>
              </a:rPr>
              <a:t>chains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63 </a:t>
            </a:r>
            <a:r>
              <a:rPr lang="de-DE" sz="1800" spc="-5" dirty="0" err="1" smtClean="0">
                <a:latin typeface="Arial"/>
                <a:cs typeface="Arial"/>
              </a:rPr>
              <a:t>running</a:t>
            </a:r>
            <a:r>
              <a:rPr lang="de-DE" sz="1800" spc="-5" dirty="0" smtClean="0">
                <a:latin typeface="Arial"/>
                <a:cs typeface="Arial"/>
              </a:rPr>
              <a:t> </a:t>
            </a:r>
            <a:r>
              <a:rPr lang="de-DE" sz="1800" spc="-5" dirty="0" err="1" smtClean="0">
                <a:latin typeface="Arial"/>
                <a:cs typeface="Arial"/>
              </a:rPr>
              <a:t>project</a:t>
            </a:r>
            <a:r>
              <a:rPr lang="de-DE" sz="1800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(396,5 </a:t>
            </a:r>
            <a:r>
              <a:rPr sz="1800" spc="-5" dirty="0">
                <a:latin typeface="Arial"/>
                <a:cs typeface="Arial"/>
              </a:rPr>
              <a:t>Mio. Euro</a:t>
            </a:r>
            <a:r>
              <a:rPr sz="1800" spc="-5" dirty="0" smtClean="0">
                <a:latin typeface="Arial"/>
                <a:cs typeface="Arial"/>
              </a:rPr>
              <a:t>)</a:t>
            </a:r>
            <a:endParaRPr lang="de-DE" sz="18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25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de-DE" sz="1800" spc="-10" dirty="0" err="1" smtClean="0">
                <a:latin typeface="Arial"/>
                <a:cs typeface="Arial"/>
              </a:rPr>
              <a:t>Many</a:t>
            </a:r>
            <a:r>
              <a:rPr lang="de-DE" sz="1800" spc="-10" dirty="0" smtClean="0">
                <a:latin typeface="Arial"/>
                <a:cs typeface="Arial"/>
              </a:rPr>
              <a:t> </a:t>
            </a:r>
            <a:r>
              <a:rPr lang="de-DE" sz="1800" spc="-10" dirty="0" err="1" smtClean="0">
                <a:latin typeface="Arial"/>
                <a:cs typeface="Arial"/>
              </a:rPr>
              <a:t>programms</a:t>
            </a:r>
            <a:r>
              <a:rPr lang="de-DE" sz="1800" spc="-10" dirty="0" smtClean="0">
                <a:latin typeface="Arial"/>
                <a:cs typeface="Arial"/>
              </a:rPr>
              <a:t> </a:t>
            </a:r>
            <a:r>
              <a:rPr lang="de-DE" sz="1800" spc="-10" dirty="0" err="1" smtClean="0">
                <a:latin typeface="Arial"/>
                <a:cs typeface="Arial"/>
              </a:rPr>
              <a:t>with</a:t>
            </a:r>
            <a:r>
              <a:rPr lang="de-DE" sz="1800" spc="-10" dirty="0" smtClean="0">
                <a:latin typeface="Arial"/>
                <a:cs typeface="Arial"/>
              </a:rPr>
              <a:t> </a:t>
            </a:r>
            <a:r>
              <a:rPr lang="de-DE" sz="1800" spc="-10" dirty="0" err="1" smtClean="0">
                <a:latin typeface="Arial"/>
                <a:cs typeface="Arial"/>
              </a:rPr>
              <a:t>monitoring</a:t>
            </a:r>
            <a:r>
              <a:rPr lang="de-DE" sz="1800" spc="-10" dirty="0" smtClean="0">
                <a:latin typeface="Arial"/>
                <a:cs typeface="Arial"/>
              </a:rPr>
              <a:t> </a:t>
            </a:r>
            <a:r>
              <a:rPr lang="de-DE" sz="1800" spc="-10" dirty="0" err="1" smtClean="0">
                <a:latin typeface="Arial"/>
                <a:cs typeface="Arial"/>
              </a:rPr>
              <a:t>component</a:t>
            </a:r>
            <a:r>
              <a:rPr lang="de-DE" sz="1800" spc="-10" dirty="0" smtClean="0">
                <a:latin typeface="Arial"/>
                <a:cs typeface="Arial"/>
              </a:rPr>
              <a:t> </a:t>
            </a:r>
            <a:r>
              <a:rPr lang="de-DE" sz="1800" spc="-10" dirty="0" err="1" smtClean="0">
                <a:latin typeface="Arial"/>
                <a:cs typeface="Arial"/>
              </a:rPr>
              <a:t>including</a:t>
            </a:r>
            <a:r>
              <a:rPr lang="de-DE" sz="1800" spc="-10" dirty="0" smtClean="0">
                <a:latin typeface="Arial"/>
                <a:cs typeface="Arial"/>
              </a:rPr>
              <a:t> </a:t>
            </a:r>
            <a:r>
              <a:rPr lang="de-DE" sz="1800" spc="-10" dirty="0" err="1" smtClean="0">
                <a:latin typeface="Arial"/>
                <a:cs typeface="Arial"/>
              </a:rPr>
              <a:t>use</a:t>
            </a:r>
            <a:r>
              <a:rPr lang="de-DE" sz="1800" spc="-10" dirty="0" smtClean="0">
                <a:latin typeface="Arial"/>
                <a:cs typeface="Arial"/>
              </a:rPr>
              <a:t> </a:t>
            </a:r>
            <a:r>
              <a:rPr lang="de-DE" sz="1800" spc="-10" dirty="0" err="1" smtClean="0">
                <a:latin typeface="Arial"/>
                <a:cs typeface="Arial"/>
              </a:rPr>
              <a:t>of</a:t>
            </a:r>
            <a:r>
              <a:rPr lang="de-DE" sz="1800" spc="-10" dirty="0" smtClean="0">
                <a:latin typeface="Arial"/>
                <a:cs typeface="Arial"/>
              </a:rPr>
              <a:t> Earth </a:t>
            </a:r>
            <a:r>
              <a:rPr lang="de-DE" sz="1800" spc="-10" dirty="0" err="1" smtClean="0">
                <a:latin typeface="Arial"/>
                <a:cs typeface="Arial"/>
              </a:rPr>
              <a:t>observation</a:t>
            </a:r>
            <a:r>
              <a:rPr lang="de-DE" sz="1800" spc="-10" dirty="0" smtClean="0">
                <a:latin typeface="Arial"/>
                <a:cs typeface="Arial"/>
              </a:rPr>
              <a:t> – but </a:t>
            </a:r>
            <a:r>
              <a:rPr lang="de-DE" sz="1800" spc="-10" dirty="0" err="1" smtClean="0">
                <a:latin typeface="Arial"/>
                <a:cs typeface="Arial"/>
              </a:rPr>
              <a:t>no</a:t>
            </a:r>
            <a:r>
              <a:rPr lang="de-DE" sz="1800" spc="-10" dirty="0" smtClean="0">
                <a:latin typeface="Arial"/>
                <a:cs typeface="Arial"/>
              </a:rPr>
              <a:t> </a:t>
            </a:r>
            <a:r>
              <a:rPr lang="de-DE" sz="1800" spc="-10" dirty="0" err="1" smtClean="0">
                <a:latin typeface="Arial"/>
                <a:cs typeface="Arial"/>
              </a:rPr>
              <a:t>programm</a:t>
            </a:r>
            <a:r>
              <a:rPr lang="de-DE" sz="1800" spc="-10" dirty="0" smtClean="0">
                <a:latin typeface="Arial"/>
                <a:cs typeface="Arial"/>
              </a:rPr>
              <a:t> </a:t>
            </a:r>
            <a:r>
              <a:rPr lang="de-DE" sz="1800" spc="-10" dirty="0" err="1" smtClean="0">
                <a:latin typeface="Arial"/>
                <a:cs typeface="Arial"/>
              </a:rPr>
              <a:t>with</a:t>
            </a:r>
            <a:r>
              <a:rPr lang="de-DE" sz="1800" spc="-10" dirty="0" smtClean="0">
                <a:latin typeface="Arial"/>
                <a:cs typeface="Arial"/>
              </a:rPr>
              <a:t> </a:t>
            </a:r>
            <a:r>
              <a:rPr lang="de-DE" sz="1800" spc="-10" dirty="0" err="1" smtClean="0">
                <a:latin typeface="Arial"/>
                <a:cs typeface="Arial"/>
              </a:rPr>
              <a:t>strict</a:t>
            </a:r>
            <a:r>
              <a:rPr lang="de-DE" sz="1800" spc="-10" dirty="0" smtClean="0">
                <a:latin typeface="Arial"/>
                <a:cs typeface="Arial"/>
              </a:rPr>
              <a:t> Earth </a:t>
            </a:r>
            <a:r>
              <a:rPr lang="de-DE" sz="1800" spc="-10" dirty="0" err="1" smtClean="0">
                <a:latin typeface="Arial"/>
                <a:cs typeface="Arial"/>
              </a:rPr>
              <a:t>observation</a:t>
            </a:r>
            <a:r>
              <a:rPr lang="de-DE" sz="1800" spc="-10" dirty="0" smtClean="0">
                <a:latin typeface="Arial"/>
                <a:cs typeface="Arial"/>
              </a:rPr>
              <a:t> </a:t>
            </a:r>
            <a:r>
              <a:rPr lang="de-DE" sz="1800" spc="-10" dirty="0" err="1" smtClean="0">
                <a:latin typeface="Arial"/>
                <a:cs typeface="Arial"/>
              </a:rPr>
              <a:t>focus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04248" y="1221229"/>
            <a:ext cx="1772412" cy="4565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Seite</a:t>
            </a:r>
            <a:r>
              <a:rPr spc="-85" dirty="0"/>
              <a:t> </a:t>
            </a: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4854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604430"/>
            <a:ext cx="9131935" cy="5442585"/>
          </a:xfrm>
          <a:custGeom>
            <a:avLst/>
            <a:gdLst/>
            <a:ahLst/>
            <a:cxnLst/>
            <a:rect l="l" t="t" r="r" b="b"/>
            <a:pathLst>
              <a:path w="9131935" h="5442585">
                <a:moveTo>
                  <a:pt x="0" y="5442204"/>
                </a:moveTo>
                <a:lnTo>
                  <a:pt x="9131808" y="5442204"/>
                </a:lnTo>
                <a:lnTo>
                  <a:pt x="9131808" y="0"/>
                </a:lnTo>
                <a:lnTo>
                  <a:pt x="0" y="0"/>
                </a:lnTo>
                <a:lnTo>
                  <a:pt x="0" y="5442204"/>
                </a:lnTo>
                <a:close/>
              </a:path>
            </a:pathLst>
          </a:custGeom>
          <a:solidFill>
            <a:srgbClr val="DEE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83887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69">
                <a:moveTo>
                  <a:pt x="3048" y="0"/>
                </a:moveTo>
                <a:lnTo>
                  <a:pt x="0" y="0"/>
                </a:lnTo>
                <a:lnTo>
                  <a:pt x="0" y="6096"/>
                </a:lnTo>
                <a:lnTo>
                  <a:pt x="3048" y="10668"/>
                </a:lnTo>
                <a:lnTo>
                  <a:pt x="6096" y="13716"/>
                </a:lnTo>
                <a:lnTo>
                  <a:pt x="12192" y="13716"/>
                </a:lnTo>
                <a:lnTo>
                  <a:pt x="13716" y="10668"/>
                </a:lnTo>
                <a:lnTo>
                  <a:pt x="9144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  <a:path w="13969" h="13969">
                <a:moveTo>
                  <a:pt x="6096" y="0"/>
                </a:moveTo>
                <a:lnTo>
                  <a:pt x="3048" y="3048"/>
                </a:lnTo>
                <a:lnTo>
                  <a:pt x="9144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83887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69">
                <a:moveTo>
                  <a:pt x="3048" y="0"/>
                </a:moveTo>
                <a:lnTo>
                  <a:pt x="3048" y="3048"/>
                </a:lnTo>
                <a:lnTo>
                  <a:pt x="6096" y="0"/>
                </a:lnTo>
                <a:lnTo>
                  <a:pt x="9144" y="3048"/>
                </a:lnTo>
                <a:lnTo>
                  <a:pt x="13716" y="10668"/>
                </a:lnTo>
                <a:lnTo>
                  <a:pt x="12192" y="13716"/>
                </a:lnTo>
                <a:lnTo>
                  <a:pt x="6096" y="13716"/>
                </a:lnTo>
                <a:lnTo>
                  <a:pt x="3048" y="10668"/>
                </a:lnTo>
                <a:lnTo>
                  <a:pt x="0" y="6096"/>
                </a:lnTo>
                <a:lnTo>
                  <a:pt x="0" y="0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183887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69">
                <a:moveTo>
                  <a:pt x="3048" y="0"/>
                </a:moveTo>
                <a:lnTo>
                  <a:pt x="0" y="0"/>
                </a:lnTo>
                <a:lnTo>
                  <a:pt x="0" y="6096"/>
                </a:lnTo>
                <a:lnTo>
                  <a:pt x="3048" y="10668"/>
                </a:lnTo>
                <a:lnTo>
                  <a:pt x="6096" y="13716"/>
                </a:lnTo>
                <a:lnTo>
                  <a:pt x="12192" y="13716"/>
                </a:lnTo>
                <a:lnTo>
                  <a:pt x="13716" y="10668"/>
                </a:lnTo>
                <a:lnTo>
                  <a:pt x="9144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  <a:path w="13969" h="13969">
                <a:moveTo>
                  <a:pt x="6096" y="0"/>
                </a:moveTo>
                <a:lnTo>
                  <a:pt x="3048" y="3048"/>
                </a:lnTo>
                <a:lnTo>
                  <a:pt x="9144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183887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69">
                <a:moveTo>
                  <a:pt x="3048" y="0"/>
                </a:moveTo>
                <a:lnTo>
                  <a:pt x="3048" y="3048"/>
                </a:lnTo>
                <a:lnTo>
                  <a:pt x="6096" y="0"/>
                </a:lnTo>
                <a:lnTo>
                  <a:pt x="9144" y="3048"/>
                </a:lnTo>
                <a:lnTo>
                  <a:pt x="13716" y="10668"/>
                </a:lnTo>
                <a:lnTo>
                  <a:pt x="12192" y="13716"/>
                </a:lnTo>
                <a:lnTo>
                  <a:pt x="6096" y="13716"/>
                </a:lnTo>
                <a:lnTo>
                  <a:pt x="3048" y="10668"/>
                </a:lnTo>
                <a:lnTo>
                  <a:pt x="0" y="6096"/>
                </a:lnTo>
                <a:lnTo>
                  <a:pt x="0" y="0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533813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69">
                <a:moveTo>
                  <a:pt x="7620" y="0"/>
                </a:moveTo>
                <a:lnTo>
                  <a:pt x="0" y="1650"/>
                </a:lnTo>
                <a:lnTo>
                  <a:pt x="0" y="13715"/>
                </a:lnTo>
                <a:lnTo>
                  <a:pt x="10668" y="8509"/>
                </a:lnTo>
                <a:lnTo>
                  <a:pt x="10668" y="1650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4" y="2514001"/>
            <a:ext cx="36830" cy="32384"/>
          </a:xfrm>
          <a:custGeom>
            <a:avLst/>
            <a:gdLst/>
            <a:ahLst/>
            <a:cxnLst/>
            <a:rect l="l" t="t" r="r" b="b"/>
            <a:pathLst>
              <a:path w="36830" h="32385">
                <a:moveTo>
                  <a:pt x="30214" y="11175"/>
                </a:moveTo>
                <a:lnTo>
                  <a:pt x="28624" y="14350"/>
                </a:lnTo>
                <a:lnTo>
                  <a:pt x="15902" y="14350"/>
                </a:lnTo>
                <a:lnTo>
                  <a:pt x="14312" y="17652"/>
                </a:lnTo>
                <a:lnTo>
                  <a:pt x="14312" y="22351"/>
                </a:lnTo>
                <a:lnTo>
                  <a:pt x="11131" y="25653"/>
                </a:lnTo>
                <a:lnTo>
                  <a:pt x="0" y="28828"/>
                </a:lnTo>
                <a:lnTo>
                  <a:pt x="0" y="32003"/>
                </a:lnTo>
                <a:lnTo>
                  <a:pt x="11131" y="28828"/>
                </a:lnTo>
                <a:lnTo>
                  <a:pt x="19083" y="22351"/>
                </a:lnTo>
                <a:lnTo>
                  <a:pt x="22263" y="22351"/>
                </a:lnTo>
                <a:lnTo>
                  <a:pt x="25444" y="20827"/>
                </a:lnTo>
                <a:lnTo>
                  <a:pt x="30214" y="17652"/>
                </a:lnTo>
                <a:lnTo>
                  <a:pt x="30214" y="11175"/>
                </a:lnTo>
                <a:close/>
              </a:path>
              <a:path w="36830" h="32385">
                <a:moveTo>
                  <a:pt x="22263" y="0"/>
                </a:moveTo>
                <a:lnTo>
                  <a:pt x="19083" y="3175"/>
                </a:lnTo>
                <a:lnTo>
                  <a:pt x="15902" y="3175"/>
                </a:lnTo>
                <a:lnTo>
                  <a:pt x="14312" y="6350"/>
                </a:lnTo>
                <a:lnTo>
                  <a:pt x="15902" y="11175"/>
                </a:lnTo>
                <a:lnTo>
                  <a:pt x="19083" y="11175"/>
                </a:lnTo>
                <a:lnTo>
                  <a:pt x="22263" y="14350"/>
                </a:lnTo>
                <a:lnTo>
                  <a:pt x="28624" y="14350"/>
                </a:lnTo>
                <a:lnTo>
                  <a:pt x="30214" y="11175"/>
                </a:lnTo>
                <a:lnTo>
                  <a:pt x="33395" y="6350"/>
                </a:lnTo>
                <a:lnTo>
                  <a:pt x="28624" y="6350"/>
                </a:lnTo>
                <a:lnTo>
                  <a:pt x="22263" y="0"/>
                </a:lnTo>
                <a:close/>
              </a:path>
              <a:path w="36830" h="32385">
                <a:moveTo>
                  <a:pt x="33395" y="0"/>
                </a:moveTo>
                <a:lnTo>
                  <a:pt x="30214" y="0"/>
                </a:lnTo>
                <a:lnTo>
                  <a:pt x="28624" y="6350"/>
                </a:lnTo>
                <a:lnTo>
                  <a:pt x="33395" y="6350"/>
                </a:lnTo>
                <a:lnTo>
                  <a:pt x="36576" y="3175"/>
                </a:lnTo>
                <a:lnTo>
                  <a:pt x="333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4" y="2514001"/>
            <a:ext cx="36830" cy="32384"/>
          </a:xfrm>
          <a:custGeom>
            <a:avLst/>
            <a:gdLst/>
            <a:ahLst/>
            <a:cxnLst/>
            <a:rect l="l" t="t" r="r" b="b"/>
            <a:pathLst>
              <a:path w="36830" h="32385">
                <a:moveTo>
                  <a:pt x="0" y="32003"/>
                </a:moveTo>
                <a:lnTo>
                  <a:pt x="0" y="28828"/>
                </a:lnTo>
                <a:lnTo>
                  <a:pt x="11131" y="25653"/>
                </a:lnTo>
                <a:lnTo>
                  <a:pt x="14312" y="22351"/>
                </a:lnTo>
                <a:lnTo>
                  <a:pt x="14312" y="17652"/>
                </a:lnTo>
                <a:lnTo>
                  <a:pt x="15902" y="14350"/>
                </a:lnTo>
                <a:lnTo>
                  <a:pt x="19083" y="14350"/>
                </a:lnTo>
                <a:lnTo>
                  <a:pt x="22263" y="14350"/>
                </a:lnTo>
                <a:lnTo>
                  <a:pt x="19083" y="11175"/>
                </a:lnTo>
                <a:lnTo>
                  <a:pt x="15902" y="11175"/>
                </a:lnTo>
                <a:lnTo>
                  <a:pt x="14312" y="6350"/>
                </a:lnTo>
                <a:lnTo>
                  <a:pt x="15902" y="3175"/>
                </a:lnTo>
                <a:lnTo>
                  <a:pt x="19083" y="3175"/>
                </a:lnTo>
                <a:lnTo>
                  <a:pt x="22263" y="0"/>
                </a:lnTo>
                <a:lnTo>
                  <a:pt x="25444" y="3175"/>
                </a:lnTo>
                <a:lnTo>
                  <a:pt x="28624" y="6350"/>
                </a:lnTo>
                <a:lnTo>
                  <a:pt x="30214" y="0"/>
                </a:lnTo>
                <a:lnTo>
                  <a:pt x="33395" y="0"/>
                </a:lnTo>
                <a:lnTo>
                  <a:pt x="36576" y="3175"/>
                </a:lnTo>
                <a:lnTo>
                  <a:pt x="33395" y="6350"/>
                </a:lnTo>
                <a:lnTo>
                  <a:pt x="30214" y="11175"/>
                </a:lnTo>
                <a:lnTo>
                  <a:pt x="28624" y="14350"/>
                </a:lnTo>
                <a:lnTo>
                  <a:pt x="30214" y="11175"/>
                </a:lnTo>
                <a:lnTo>
                  <a:pt x="30214" y="14350"/>
                </a:lnTo>
                <a:lnTo>
                  <a:pt x="30214" y="17652"/>
                </a:lnTo>
                <a:lnTo>
                  <a:pt x="25444" y="20827"/>
                </a:lnTo>
                <a:lnTo>
                  <a:pt x="22263" y="22351"/>
                </a:lnTo>
                <a:lnTo>
                  <a:pt x="19083" y="22351"/>
                </a:lnTo>
                <a:lnTo>
                  <a:pt x="11131" y="28828"/>
                </a:lnTo>
                <a:lnTo>
                  <a:pt x="0" y="3200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64" y="2514001"/>
            <a:ext cx="36830" cy="32384"/>
          </a:xfrm>
          <a:custGeom>
            <a:avLst/>
            <a:gdLst/>
            <a:ahLst/>
            <a:cxnLst/>
            <a:rect l="l" t="t" r="r" b="b"/>
            <a:pathLst>
              <a:path w="36830" h="32385">
                <a:moveTo>
                  <a:pt x="30214" y="11175"/>
                </a:moveTo>
                <a:lnTo>
                  <a:pt x="28624" y="14350"/>
                </a:lnTo>
                <a:lnTo>
                  <a:pt x="15902" y="14350"/>
                </a:lnTo>
                <a:lnTo>
                  <a:pt x="14312" y="17652"/>
                </a:lnTo>
                <a:lnTo>
                  <a:pt x="14312" y="22351"/>
                </a:lnTo>
                <a:lnTo>
                  <a:pt x="11131" y="25653"/>
                </a:lnTo>
                <a:lnTo>
                  <a:pt x="0" y="28828"/>
                </a:lnTo>
                <a:lnTo>
                  <a:pt x="0" y="32003"/>
                </a:lnTo>
                <a:lnTo>
                  <a:pt x="11131" y="28828"/>
                </a:lnTo>
                <a:lnTo>
                  <a:pt x="19083" y="22351"/>
                </a:lnTo>
                <a:lnTo>
                  <a:pt x="22263" y="22351"/>
                </a:lnTo>
                <a:lnTo>
                  <a:pt x="25444" y="20827"/>
                </a:lnTo>
                <a:lnTo>
                  <a:pt x="30214" y="17652"/>
                </a:lnTo>
                <a:lnTo>
                  <a:pt x="30214" y="11175"/>
                </a:lnTo>
                <a:close/>
              </a:path>
              <a:path w="36830" h="32385">
                <a:moveTo>
                  <a:pt x="22263" y="0"/>
                </a:moveTo>
                <a:lnTo>
                  <a:pt x="19083" y="3175"/>
                </a:lnTo>
                <a:lnTo>
                  <a:pt x="15902" y="3175"/>
                </a:lnTo>
                <a:lnTo>
                  <a:pt x="14312" y="6350"/>
                </a:lnTo>
                <a:lnTo>
                  <a:pt x="15902" y="11175"/>
                </a:lnTo>
                <a:lnTo>
                  <a:pt x="19083" y="11175"/>
                </a:lnTo>
                <a:lnTo>
                  <a:pt x="22263" y="14350"/>
                </a:lnTo>
                <a:lnTo>
                  <a:pt x="28624" y="14350"/>
                </a:lnTo>
                <a:lnTo>
                  <a:pt x="30214" y="11175"/>
                </a:lnTo>
                <a:lnTo>
                  <a:pt x="33395" y="6350"/>
                </a:lnTo>
                <a:lnTo>
                  <a:pt x="28624" y="6350"/>
                </a:lnTo>
                <a:lnTo>
                  <a:pt x="22263" y="0"/>
                </a:lnTo>
                <a:close/>
              </a:path>
              <a:path w="36830" h="32385">
                <a:moveTo>
                  <a:pt x="33395" y="0"/>
                </a:moveTo>
                <a:lnTo>
                  <a:pt x="30214" y="0"/>
                </a:lnTo>
                <a:lnTo>
                  <a:pt x="28624" y="6350"/>
                </a:lnTo>
                <a:lnTo>
                  <a:pt x="33395" y="6350"/>
                </a:lnTo>
                <a:lnTo>
                  <a:pt x="36576" y="3175"/>
                </a:lnTo>
                <a:lnTo>
                  <a:pt x="333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4" y="2514001"/>
            <a:ext cx="36830" cy="32384"/>
          </a:xfrm>
          <a:custGeom>
            <a:avLst/>
            <a:gdLst/>
            <a:ahLst/>
            <a:cxnLst/>
            <a:rect l="l" t="t" r="r" b="b"/>
            <a:pathLst>
              <a:path w="36830" h="32385">
                <a:moveTo>
                  <a:pt x="0" y="32003"/>
                </a:moveTo>
                <a:lnTo>
                  <a:pt x="0" y="28828"/>
                </a:lnTo>
                <a:lnTo>
                  <a:pt x="11131" y="25653"/>
                </a:lnTo>
                <a:lnTo>
                  <a:pt x="14312" y="22351"/>
                </a:lnTo>
                <a:lnTo>
                  <a:pt x="14312" y="17652"/>
                </a:lnTo>
                <a:lnTo>
                  <a:pt x="15902" y="14350"/>
                </a:lnTo>
                <a:lnTo>
                  <a:pt x="19083" y="14350"/>
                </a:lnTo>
                <a:lnTo>
                  <a:pt x="22263" y="14350"/>
                </a:lnTo>
                <a:lnTo>
                  <a:pt x="19083" y="11175"/>
                </a:lnTo>
                <a:lnTo>
                  <a:pt x="15902" y="11175"/>
                </a:lnTo>
                <a:lnTo>
                  <a:pt x="14312" y="6350"/>
                </a:lnTo>
                <a:lnTo>
                  <a:pt x="15902" y="3175"/>
                </a:lnTo>
                <a:lnTo>
                  <a:pt x="19083" y="3175"/>
                </a:lnTo>
                <a:lnTo>
                  <a:pt x="22263" y="0"/>
                </a:lnTo>
                <a:lnTo>
                  <a:pt x="25444" y="3175"/>
                </a:lnTo>
                <a:lnTo>
                  <a:pt x="28624" y="6350"/>
                </a:lnTo>
                <a:lnTo>
                  <a:pt x="30214" y="0"/>
                </a:lnTo>
                <a:lnTo>
                  <a:pt x="33395" y="0"/>
                </a:lnTo>
                <a:lnTo>
                  <a:pt x="36576" y="3175"/>
                </a:lnTo>
                <a:lnTo>
                  <a:pt x="33395" y="6350"/>
                </a:lnTo>
                <a:lnTo>
                  <a:pt x="30214" y="11175"/>
                </a:lnTo>
                <a:lnTo>
                  <a:pt x="28624" y="14350"/>
                </a:lnTo>
                <a:lnTo>
                  <a:pt x="30214" y="11175"/>
                </a:lnTo>
                <a:lnTo>
                  <a:pt x="30214" y="14350"/>
                </a:lnTo>
                <a:lnTo>
                  <a:pt x="30214" y="17652"/>
                </a:lnTo>
                <a:lnTo>
                  <a:pt x="25444" y="20827"/>
                </a:lnTo>
                <a:lnTo>
                  <a:pt x="22263" y="22351"/>
                </a:lnTo>
                <a:lnTo>
                  <a:pt x="19083" y="22351"/>
                </a:lnTo>
                <a:lnTo>
                  <a:pt x="11131" y="28828"/>
                </a:lnTo>
                <a:lnTo>
                  <a:pt x="0" y="3200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35" y="2501810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3048" y="0"/>
                </a:moveTo>
                <a:lnTo>
                  <a:pt x="0" y="3428"/>
                </a:lnTo>
                <a:lnTo>
                  <a:pt x="0" y="8762"/>
                </a:lnTo>
                <a:lnTo>
                  <a:pt x="6096" y="12191"/>
                </a:lnTo>
                <a:lnTo>
                  <a:pt x="9144" y="8762"/>
                </a:lnTo>
                <a:lnTo>
                  <a:pt x="6096" y="3428"/>
                </a:lnTo>
                <a:lnTo>
                  <a:pt x="3048" y="342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35" y="2501810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3048" y="0"/>
                </a:moveTo>
                <a:lnTo>
                  <a:pt x="3048" y="3428"/>
                </a:lnTo>
                <a:lnTo>
                  <a:pt x="6096" y="3428"/>
                </a:lnTo>
                <a:lnTo>
                  <a:pt x="9144" y="8762"/>
                </a:lnTo>
                <a:lnTo>
                  <a:pt x="6096" y="12191"/>
                </a:lnTo>
                <a:lnTo>
                  <a:pt x="0" y="8762"/>
                </a:lnTo>
                <a:lnTo>
                  <a:pt x="0" y="5206"/>
                </a:lnTo>
                <a:lnTo>
                  <a:pt x="0" y="3428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35" y="2501810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3048" y="0"/>
                </a:moveTo>
                <a:lnTo>
                  <a:pt x="0" y="3428"/>
                </a:lnTo>
                <a:lnTo>
                  <a:pt x="0" y="8762"/>
                </a:lnTo>
                <a:lnTo>
                  <a:pt x="6096" y="12191"/>
                </a:lnTo>
                <a:lnTo>
                  <a:pt x="9144" y="8762"/>
                </a:lnTo>
                <a:lnTo>
                  <a:pt x="6096" y="3428"/>
                </a:lnTo>
                <a:lnTo>
                  <a:pt x="3048" y="342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35" y="2501810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3048" y="0"/>
                </a:moveTo>
                <a:lnTo>
                  <a:pt x="3048" y="3428"/>
                </a:lnTo>
                <a:lnTo>
                  <a:pt x="6096" y="3428"/>
                </a:lnTo>
                <a:lnTo>
                  <a:pt x="9144" y="8762"/>
                </a:lnTo>
                <a:lnTo>
                  <a:pt x="6096" y="12191"/>
                </a:lnTo>
                <a:lnTo>
                  <a:pt x="0" y="8762"/>
                </a:lnTo>
                <a:lnTo>
                  <a:pt x="0" y="5206"/>
                </a:lnTo>
                <a:lnTo>
                  <a:pt x="0" y="3428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868" y="2466757"/>
            <a:ext cx="47625" cy="32384"/>
          </a:xfrm>
          <a:custGeom>
            <a:avLst/>
            <a:gdLst/>
            <a:ahLst/>
            <a:cxnLst/>
            <a:rect l="l" t="t" r="r" b="b"/>
            <a:pathLst>
              <a:path w="47625" h="32385">
                <a:moveTo>
                  <a:pt x="11403" y="4572"/>
                </a:moveTo>
                <a:lnTo>
                  <a:pt x="11403" y="13716"/>
                </a:lnTo>
                <a:lnTo>
                  <a:pt x="0" y="21336"/>
                </a:lnTo>
                <a:lnTo>
                  <a:pt x="3258" y="27432"/>
                </a:lnTo>
                <a:lnTo>
                  <a:pt x="9775" y="32004"/>
                </a:lnTo>
                <a:lnTo>
                  <a:pt x="24436" y="18287"/>
                </a:lnTo>
                <a:lnTo>
                  <a:pt x="40728" y="18287"/>
                </a:lnTo>
                <a:lnTo>
                  <a:pt x="43980" y="15240"/>
                </a:lnTo>
                <a:lnTo>
                  <a:pt x="47244" y="15240"/>
                </a:lnTo>
                <a:lnTo>
                  <a:pt x="47244" y="13716"/>
                </a:lnTo>
                <a:lnTo>
                  <a:pt x="43980" y="13716"/>
                </a:lnTo>
                <a:lnTo>
                  <a:pt x="40728" y="10668"/>
                </a:lnTo>
                <a:lnTo>
                  <a:pt x="40185" y="7620"/>
                </a:lnTo>
                <a:lnTo>
                  <a:pt x="21178" y="7620"/>
                </a:lnTo>
                <a:lnTo>
                  <a:pt x="11403" y="4572"/>
                </a:lnTo>
                <a:close/>
              </a:path>
              <a:path w="47625" h="32385">
                <a:moveTo>
                  <a:pt x="40728" y="18287"/>
                </a:moveTo>
                <a:lnTo>
                  <a:pt x="24436" y="18287"/>
                </a:lnTo>
                <a:lnTo>
                  <a:pt x="35840" y="21336"/>
                </a:lnTo>
                <a:lnTo>
                  <a:pt x="40728" y="18287"/>
                </a:lnTo>
                <a:close/>
              </a:path>
              <a:path w="47625" h="32385">
                <a:moveTo>
                  <a:pt x="47244" y="15240"/>
                </a:moveTo>
                <a:lnTo>
                  <a:pt x="43980" y="15240"/>
                </a:lnTo>
                <a:lnTo>
                  <a:pt x="47244" y="18287"/>
                </a:lnTo>
                <a:lnTo>
                  <a:pt x="47244" y="15240"/>
                </a:lnTo>
                <a:close/>
              </a:path>
              <a:path w="47625" h="32385">
                <a:moveTo>
                  <a:pt x="32581" y="0"/>
                </a:moveTo>
                <a:lnTo>
                  <a:pt x="26065" y="4572"/>
                </a:lnTo>
                <a:lnTo>
                  <a:pt x="21178" y="7620"/>
                </a:lnTo>
                <a:lnTo>
                  <a:pt x="40185" y="7620"/>
                </a:lnTo>
                <a:lnTo>
                  <a:pt x="39098" y="1524"/>
                </a:lnTo>
                <a:lnTo>
                  <a:pt x="325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68" y="2466757"/>
            <a:ext cx="47625" cy="32384"/>
          </a:xfrm>
          <a:custGeom>
            <a:avLst/>
            <a:gdLst/>
            <a:ahLst/>
            <a:cxnLst/>
            <a:rect l="l" t="t" r="r" b="b"/>
            <a:pathLst>
              <a:path w="47625" h="32385">
                <a:moveTo>
                  <a:pt x="0" y="21336"/>
                </a:moveTo>
                <a:lnTo>
                  <a:pt x="11403" y="13716"/>
                </a:lnTo>
                <a:lnTo>
                  <a:pt x="11403" y="4572"/>
                </a:lnTo>
                <a:lnTo>
                  <a:pt x="21178" y="7620"/>
                </a:lnTo>
                <a:lnTo>
                  <a:pt x="26065" y="4572"/>
                </a:lnTo>
                <a:lnTo>
                  <a:pt x="32581" y="0"/>
                </a:lnTo>
                <a:lnTo>
                  <a:pt x="39098" y="1524"/>
                </a:lnTo>
                <a:lnTo>
                  <a:pt x="40728" y="10668"/>
                </a:lnTo>
                <a:lnTo>
                  <a:pt x="43980" y="13716"/>
                </a:lnTo>
                <a:lnTo>
                  <a:pt x="47244" y="13716"/>
                </a:lnTo>
                <a:lnTo>
                  <a:pt x="47244" y="15240"/>
                </a:lnTo>
                <a:lnTo>
                  <a:pt x="47244" y="18287"/>
                </a:lnTo>
                <a:lnTo>
                  <a:pt x="43980" y="15240"/>
                </a:lnTo>
                <a:lnTo>
                  <a:pt x="40728" y="18287"/>
                </a:lnTo>
                <a:lnTo>
                  <a:pt x="35840" y="21336"/>
                </a:lnTo>
                <a:lnTo>
                  <a:pt x="24436" y="18287"/>
                </a:lnTo>
                <a:lnTo>
                  <a:pt x="9775" y="32004"/>
                </a:lnTo>
                <a:lnTo>
                  <a:pt x="3258" y="27432"/>
                </a:lnTo>
                <a:lnTo>
                  <a:pt x="0" y="2133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68" y="2466757"/>
            <a:ext cx="47625" cy="32384"/>
          </a:xfrm>
          <a:custGeom>
            <a:avLst/>
            <a:gdLst/>
            <a:ahLst/>
            <a:cxnLst/>
            <a:rect l="l" t="t" r="r" b="b"/>
            <a:pathLst>
              <a:path w="47625" h="32385">
                <a:moveTo>
                  <a:pt x="11403" y="4572"/>
                </a:moveTo>
                <a:lnTo>
                  <a:pt x="11403" y="13716"/>
                </a:lnTo>
                <a:lnTo>
                  <a:pt x="0" y="21336"/>
                </a:lnTo>
                <a:lnTo>
                  <a:pt x="3258" y="27432"/>
                </a:lnTo>
                <a:lnTo>
                  <a:pt x="9775" y="32004"/>
                </a:lnTo>
                <a:lnTo>
                  <a:pt x="24436" y="18287"/>
                </a:lnTo>
                <a:lnTo>
                  <a:pt x="40728" y="18287"/>
                </a:lnTo>
                <a:lnTo>
                  <a:pt x="43980" y="15240"/>
                </a:lnTo>
                <a:lnTo>
                  <a:pt x="47244" y="15240"/>
                </a:lnTo>
                <a:lnTo>
                  <a:pt x="47244" y="13716"/>
                </a:lnTo>
                <a:lnTo>
                  <a:pt x="43980" y="13716"/>
                </a:lnTo>
                <a:lnTo>
                  <a:pt x="40728" y="10668"/>
                </a:lnTo>
                <a:lnTo>
                  <a:pt x="40185" y="7620"/>
                </a:lnTo>
                <a:lnTo>
                  <a:pt x="21178" y="7620"/>
                </a:lnTo>
                <a:lnTo>
                  <a:pt x="11403" y="4572"/>
                </a:lnTo>
                <a:close/>
              </a:path>
              <a:path w="47625" h="32385">
                <a:moveTo>
                  <a:pt x="40728" y="18287"/>
                </a:moveTo>
                <a:lnTo>
                  <a:pt x="24436" y="18287"/>
                </a:lnTo>
                <a:lnTo>
                  <a:pt x="35840" y="21336"/>
                </a:lnTo>
                <a:lnTo>
                  <a:pt x="40728" y="18287"/>
                </a:lnTo>
                <a:close/>
              </a:path>
              <a:path w="47625" h="32385">
                <a:moveTo>
                  <a:pt x="47244" y="15240"/>
                </a:moveTo>
                <a:lnTo>
                  <a:pt x="43980" y="15240"/>
                </a:lnTo>
                <a:lnTo>
                  <a:pt x="47244" y="18287"/>
                </a:lnTo>
                <a:lnTo>
                  <a:pt x="47244" y="15240"/>
                </a:lnTo>
                <a:close/>
              </a:path>
              <a:path w="47625" h="32385">
                <a:moveTo>
                  <a:pt x="32581" y="0"/>
                </a:moveTo>
                <a:lnTo>
                  <a:pt x="26065" y="4572"/>
                </a:lnTo>
                <a:lnTo>
                  <a:pt x="21178" y="7620"/>
                </a:lnTo>
                <a:lnTo>
                  <a:pt x="40185" y="7620"/>
                </a:lnTo>
                <a:lnTo>
                  <a:pt x="39098" y="1524"/>
                </a:lnTo>
                <a:lnTo>
                  <a:pt x="325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68" y="2466757"/>
            <a:ext cx="47625" cy="32384"/>
          </a:xfrm>
          <a:custGeom>
            <a:avLst/>
            <a:gdLst/>
            <a:ahLst/>
            <a:cxnLst/>
            <a:rect l="l" t="t" r="r" b="b"/>
            <a:pathLst>
              <a:path w="47625" h="32385">
                <a:moveTo>
                  <a:pt x="0" y="21336"/>
                </a:moveTo>
                <a:lnTo>
                  <a:pt x="11403" y="13716"/>
                </a:lnTo>
                <a:lnTo>
                  <a:pt x="11403" y="4572"/>
                </a:lnTo>
                <a:lnTo>
                  <a:pt x="21178" y="7620"/>
                </a:lnTo>
                <a:lnTo>
                  <a:pt x="26065" y="4572"/>
                </a:lnTo>
                <a:lnTo>
                  <a:pt x="32581" y="0"/>
                </a:lnTo>
                <a:lnTo>
                  <a:pt x="39098" y="1524"/>
                </a:lnTo>
                <a:lnTo>
                  <a:pt x="40728" y="10668"/>
                </a:lnTo>
                <a:lnTo>
                  <a:pt x="43980" y="13716"/>
                </a:lnTo>
                <a:lnTo>
                  <a:pt x="47244" y="13716"/>
                </a:lnTo>
                <a:lnTo>
                  <a:pt x="47244" y="15240"/>
                </a:lnTo>
                <a:lnTo>
                  <a:pt x="47244" y="18287"/>
                </a:lnTo>
                <a:lnTo>
                  <a:pt x="43980" y="15240"/>
                </a:lnTo>
                <a:lnTo>
                  <a:pt x="40728" y="18287"/>
                </a:lnTo>
                <a:lnTo>
                  <a:pt x="35840" y="21336"/>
                </a:lnTo>
                <a:lnTo>
                  <a:pt x="24436" y="18287"/>
                </a:lnTo>
                <a:lnTo>
                  <a:pt x="9775" y="32004"/>
                </a:lnTo>
                <a:lnTo>
                  <a:pt x="3258" y="27432"/>
                </a:lnTo>
                <a:lnTo>
                  <a:pt x="0" y="2133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779" y="24949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255" y="2494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4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779" y="24949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255" y="2494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4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2023" y="2451517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3048" y="0"/>
                </a:moveTo>
                <a:lnTo>
                  <a:pt x="0" y="3048"/>
                </a:lnTo>
                <a:lnTo>
                  <a:pt x="3048" y="10668"/>
                </a:lnTo>
                <a:lnTo>
                  <a:pt x="6096" y="7620"/>
                </a:lnTo>
                <a:lnTo>
                  <a:pt x="9144" y="7620"/>
                </a:lnTo>
                <a:lnTo>
                  <a:pt x="9144" y="4572"/>
                </a:lnTo>
                <a:lnTo>
                  <a:pt x="6096" y="4572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  <a:path w="9525" h="10794">
                <a:moveTo>
                  <a:pt x="9144" y="7620"/>
                </a:moveTo>
                <a:lnTo>
                  <a:pt x="6096" y="7620"/>
                </a:lnTo>
                <a:lnTo>
                  <a:pt x="9144" y="10668"/>
                </a:lnTo>
                <a:lnTo>
                  <a:pt x="9144" y="7620"/>
                </a:lnTo>
                <a:close/>
              </a:path>
              <a:path w="9525" h="10794">
                <a:moveTo>
                  <a:pt x="9144" y="0"/>
                </a:moveTo>
                <a:lnTo>
                  <a:pt x="6096" y="3048"/>
                </a:lnTo>
                <a:lnTo>
                  <a:pt x="6096" y="4572"/>
                </a:lnTo>
                <a:lnTo>
                  <a:pt x="9144" y="4572"/>
                </a:lnTo>
                <a:lnTo>
                  <a:pt x="91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2023" y="2451517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6096" y="3048"/>
                </a:moveTo>
                <a:lnTo>
                  <a:pt x="3048" y="0"/>
                </a:lnTo>
                <a:lnTo>
                  <a:pt x="6096" y="3048"/>
                </a:lnTo>
                <a:lnTo>
                  <a:pt x="9144" y="0"/>
                </a:lnTo>
                <a:lnTo>
                  <a:pt x="9144" y="3048"/>
                </a:lnTo>
                <a:lnTo>
                  <a:pt x="9144" y="4572"/>
                </a:lnTo>
                <a:lnTo>
                  <a:pt x="9144" y="7620"/>
                </a:lnTo>
                <a:lnTo>
                  <a:pt x="9144" y="10668"/>
                </a:lnTo>
                <a:lnTo>
                  <a:pt x="6096" y="7620"/>
                </a:lnTo>
                <a:lnTo>
                  <a:pt x="3048" y="10668"/>
                </a:lnTo>
                <a:lnTo>
                  <a:pt x="0" y="3048"/>
                </a:lnTo>
                <a:lnTo>
                  <a:pt x="3048" y="0"/>
                </a:lnTo>
                <a:lnTo>
                  <a:pt x="3048" y="3048"/>
                </a:lnTo>
                <a:lnTo>
                  <a:pt x="6096" y="4572"/>
                </a:lnTo>
                <a:lnTo>
                  <a:pt x="6096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2023" y="2451517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3048" y="0"/>
                </a:moveTo>
                <a:lnTo>
                  <a:pt x="0" y="3048"/>
                </a:lnTo>
                <a:lnTo>
                  <a:pt x="3048" y="10668"/>
                </a:lnTo>
                <a:lnTo>
                  <a:pt x="6096" y="7620"/>
                </a:lnTo>
                <a:lnTo>
                  <a:pt x="9144" y="7620"/>
                </a:lnTo>
                <a:lnTo>
                  <a:pt x="9144" y="4572"/>
                </a:lnTo>
                <a:lnTo>
                  <a:pt x="6096" y="4572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  <a:path w="9525" h="10794">
                <a:moveTo>
                  <a:pt x="9144" y="7620"/>
                </a:moveTo>
                <a:lnTo>
                  <a:pt x="6096" y="7620"/>
                </a:lnTo>
                <a:lnTo>
                  <a:pt x="9144" y="10668"/>
                </a:lnTo>
                <a:lnTo>
                  <a:pt x="9144" y="7620"/>
                </a:lnTo>
                <a:close/>
              </a:path>
              <a:path w="9525" h="10794">
                <a:moveTo>
                  <a:pt x="9144" y="0"/>
                </a:moveTo>
                <a:lnTo>
                  <a:pt x="6096" y="3048"/>
                </a:lnTo>
                <a:lnTo>
                  <a:pt x="6096" y="4572"/>
                </a:lnTo>
                <a:lnTo>
                  <a:pt x="9144" y="4572"/>
                </a:lnTo>
                <a:lnTo>
                  <a:pt x="91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023" y="2451517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6096" y="3048"/>
                </a:moveTo>
                <a:lnTo>
                  <a:pt x="3048" y="0"/>
                </a:lnTo>
                <a:lnTo>
                  <a:pt x="6096" y="3048"/>
                </a:lnTo>
                <a:lnTo>
                  <a:pt x="9144" y="0"/>
                </a:lnTo>
                <a:lnTo>
                  <a:pt x="9144" y="3048"/>
                </a:lnTo>
                <a:lnTo>
                  <a:pt x="9144" y="4572"/>
                </a:lnTo>
                <a:lnTo>
                  <a:pt x="9144" y="7620"/>
                </a:lnTo>
                <a:lnTo>
                  <a:pt x="9144" y="10668"/>
                </a:lnTo>
                <a:lnTo>
                  <a:pt x="6096" y="7620"/>
                </a:lnTo>
                <a:lnTo>
                  <a:pt x="3048" y="10668"/>
                </a:lnTo>
                <a:lnTo>
                  <a:pt x="0" y="3048"/>
                </a:lnTo>
                <a:lnTo>
                  <a:pt x="3048" y="0"/>
                </a:lnTo>
                <a:lnTo>
                  <a:pt x="3048" y="3048"/>
                </a:lnTo>
                <a:lnTo>
                  <a:pt x="6096" y="4572"/>
                </a:lnTo>
                <a:lnTo>
                  <a:pt x="6096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984" y="2411894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69">
                <a:moveTo>
                  <a:pt x="4571" y="0"/>
                </a:moveTo>
                <a:lnTo>
                  <a:pt x="0" y="0"/>
                </a:lnTo>
                <a:lnTo>
                  <a:pt x="3047" y="3048"/>
                </a:lnTo>
                <a:lnTo>
                  <a:pt x="3047" y="13716"/>
                </a:lnTo>
                <a:lnTo>
                  <a:pt x="4571" y="4572"/>
                </a:lnTo>
                <a:lnTo>
                  <a:pt x="45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984" y="2411894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69">
                <a:moveTo>
                  <a:pt x="0" y="0"/>
                </a:moveTo>
                <a:lnTo>
                  <a:pt x="3047" y="0"/>
                </a:lnTo>
                <a:lnTo>
                  <a:pt x="4571" y="0"/>
                </a:lnTo>
                <a:lnTo>
                  <a:pt x="4571" y="3048"/>
                </a:lnTo>
                <a:lnTo>
                  <a:pt x="4571" y="4572"/>
                </a:lnTo>
                <a:lnTo>
                  <a:pt x="3047" y="13716"/>
                </a:lnTo>
                <a:lnTo>
                  <a:pt x="3047" y="10668"/>
                </a:lnTo>
                <a:lnTo>
                  <a:pt x="3047" y="30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2984" y="2411894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69">
                <a:moveTo>
                  <a:pt x="4571" y="0"/>
                </a:moveTo>
                <a:lnTo>
                  <a:pt x="0" y="0"/>
                </a:lnTo>
                <a:lnTo>
                  <a:pt x="3047" y="3048"/>
                </a:lnTo>
                <a:lnTo>
                  <a:pt x="3047" y="13716"/>
                </a:lnTo>
                <a:lnTo>
                  <a:pt x="4571" y="4572"/>
                </a:lnTo>
                <a:lnTo>
                  <a:pt x="45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2984" y="2411894"/>
            <a:ext cx="5080" cy="13970"/>
          </a:xfrm>
          <a:custGeom>
            <a:avLst/>
            <a:gdLst/>
            <a:ahLst/>
            <a:cxnLst/>
            <a:rect l="l" t="t" r="r" b="b"/>
            <a:pathLst>
              <a:path w="5079" h="13969">
                <a:moveTo>
                  <a:pt x="0" y="0"/>
                </a:moveTo>
                <a:lnTo>
                  <a:pt x="3047" y="0"/>
                </a:lnTo>
                <a:lnTo>
                  <a:pt x="4571" y="0"/>
                </a:lnTo>
                <a:lnTo>
                  <a:pt x="4571" y="3048"/>
                </a:lnTo>
                <a:lnTo>
                  <a:pt x="4571" y="4572"/>
                </a:lnTo>
                <a:lnTo>
                  <a:pt x="3047" y="13716"/>
                </a:lnTo>
                <a:lnTo>
                  <a:pt x="3047" y="10668"/>
                </a:lnTo>
                <a:lnTo>
                  <a:pt x="3047" y="304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4424" y="2302166"/>
            <a:ext cx="73151" cy="108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731" y="2216822"/>
            <a:ext cx="24765" cy="30480"/>
          </a:xfrm>
          <a:custGeom>
            <a:avLst/>
            <a:gdLst/>
            <a:ahLst/>
            <a:cxnLst/>
            <a:rect l="l" t="t" r="r" b="b"/>
            <a:pathLst>
              <a:path w="24765" h="30480">
                <a:moveTo>
                  <a:pt x="18288" y="0"/>
                </a:moveTo>
                <a:lnTo>
                  <a:pt x="15240" y="4825"/>
                </a:lnTo>
                <a:lnTo>
                  <a:pt x="10668" y="11175"/>
                </a:lnTo>
                <a:lnTo>
                  <a:pt x="4572" y="16001"/>
                </a:lnTo>
                <a:lnTo>
                  <a:pt x="4572" y="19303"/>
                </a:lnTo>
                <a:lnTo>
                  <a:pt x="1524" y="22478"/>
                </a:lnTo>
                <a:lnTo>
                  <a:pt x="0" y="25653"/>
                </a:lnTo>
                <a:lnTo>
                  <a:pt x="0" y="27304"/>
                </a:lnTo>
                <a:lnTo>
                  <a:pt x="1524" y="30479"/>
                </a:lnTo>
                <a:lnTo>
                  <a:pt x="10668" y="25653"/>
                </a:lnTo>
                <a:lnTo>
                  <a:pt x="10668" y="22478"/>
                </a:lnTo>
                <a:lnTo>
                  <a:pt x="12192" y="22478"/>
                </a:lnTo>
                <a:lnTo>
                  <a:pt x="12192" y="16001"/>
                </a:lnTo>
                <a:lnTo>
                  <a:pt x="24384" y="4825"/>
                </a:lnTo>
                <a:lnTo>
                  <a:pt x="21336" y="1650"/>
                </a:lnTo>
                <a:lnTo>
                  <a:pt x="18288" y="1650"/>
                </a:lnTo>
                <a:lnTo>
                  <a:pt x="182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2731" y="2216822"/>
            <a:ext cx="24765" cy="30480"/>
          </a:xfrm>
          <a:custGeom>
            <a:avLst/>
            <a:gdLst/>
            <a:ahLst/>
            <a:cxnLst/>
            <a:rect l="l" t="t" r="r" b="b"/>
            <a:pathLst>
              <a:path w="24765" h="30480">
                <a:moveTo>
                  <a:pt x="4572" y="19303"/>
                </a:moveTo>
                <a:lnTo>
                  <a:pt x="4572" y="16001"/>
                </a:lnTo>
                <a:lnTo>
                  <a:pt x="10668" y="11175"/>
                </a:lnTo>
                <a:lnTo>
                  <a:pt x="15240" y="4825"/>
                </a:lnTo>
                <a:lnTo>
                  <a:pt x="18288" y="0"/>
                </a:lnTo>
                <a:lnTo>
                  <a:pt x="18288" y="1650"/>
                </a:lnTo>
                <a:lnTo>
                  <a:pt x="21336" y="1650"/>
                </a:lnTo>
                <a:lnTo>
                  <a:pt x="24384" y="4825"/>
                </a:lnTo>
                <a:lnTo>
                  <a:pt x="12192" y="16001"/>
                </a:lnTo>
                <a:lnTo>
                  <a:pt x="12192" y="22478"/>
                </a:lnTo>
                <a:lnTo>
                  <a:pt x="10668" y="22478"/>
                </a:lnTo>
                <a:lnTo>
                  <a:pt x="10668" y="25653"/>
                </a:lnTo>
                <a:lnTo>
                  <a:pt x="1524" y="30479"/>
                </a:lnTo>
                <a:lnTo>
                  <a:pt x="0" y="27304"/>
                </a:lnTo>
                <a:lnTo>
                  <a:pt x="0" y="25653"/>
                </a:lnTo>
                <a:lnTo>
                  <a:pt x="1524" y="22478"/>
                </a:lnTo>
                <a:lnTo>
                  <a:pt x="4572" y="1930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2731" y="2216822"/>
            <a:ext cx="24765" cy="30480"/>
          </a:xfrm>
          <a:custGeom>
            <a:avLst/>
            <a:gdLst/>
            <a:ahLst/>
            <a:cxnLst/>
            <a:rect l="l" t="t" r="r" b="b"/>
            <a:pathLst>
              <a:path w="24765" h="30480">
                <a:moveTo>
                  <a:pt x="18288" y="0"/>
                </a:moveTo>
                <a:lnTo>
                  <a:pt x="15240" y="4825"/>
                </a:lnTo>
                <a:lnTo>
                  <a:pt x="10668" y="11175"/>
                </a:lnTo>
                <a:lnTo>
                  <a:pt x="4572" y="16001"/>
                </a:lnTo>
                <a:lnTo>
                  <a:pt x="4572" y="19303"/>
                </a:lnTo>
                <a:lnTo>
                  <a:pt x="1524" y="22478"/>
                </a:lnTo>
                <a:lnTo>
                  <a:pt x="0" y="25653"/>
                </a:lnTo>
                <a:lnTo>
                  <a:pt x="0" y="27304"/>
                </a:lnTo>
                <a:lnTo>
                  <a:pt x="1524" y="30479"/>
                </a:lnTo>
                <a:lnTo>
                  <a:pt x="10668" y="25653"/>
                </a:lnTo>
                <a:lnTo>
                  <a:pt x="10668" y="22478"/>
                </a:lnTo>
                <a:lnTo>
                  <a:pt x="12192" y="22478"/>
                </a:lnTo>
                <a:lnTo>
                  <a:pt x="12192" y="16001"/>
                </a:lnTo>
                <a:lnTo>
                  <a:pt x="24384" y="4825"/>
                </a:lnTo>
                <a:lnTo>
                  <a:pt x="21336" y="1650"/>
                </a:lnTo>
                <a:lnTo>
                  <a:pt x="18288" y="1650"/>
                </a:lnTo>
                <a:lnTo>
                  <a:pt x="182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731" y="2216822"/>
            <a:ext cx="24765" cy="30480"/>
          </a:xfrm>
          <a:custGeom>
            <a:avLst/>
            <a:gdLst/>
            <a:ahLst/>
            <a:cxnLst/>
            <a:rect l="l" t="t" r="r" b="b"/>
            <a:pathLst>
              <a:path w="24765" h="30480">
                <a:moveTo>
                  <a:pt x="4572" y="19303"/>
                </a:moveTo>
                <a:lnTo>
                  <a:pt x="4572" y="16001"/>
                </a:lnTo>
                <a:lnTo>
                  <a:pt x="10668" y="11175"/>
                </a:lnTo>
                <a:lnTo>
                  <a:pt x="15240" y="4825"/>
                </a:lnTo>
                <a:lnTo>
                  <a:pt x="18288" y="0"/>
                </a:lnTo>
                <a:lnTo>
                  <a:pt x="18288" y="1650"/>
                </a:lnTo>
                <a:lnTo>
                  <a:pt x="21336" y="1650"/>
                </a:lnTo>
                <a:lnTo>
                  <a:pt x="24384" y="4825"/>
                </a:lnTo>
                <a:lnTo>
                  <a:pt x="12192" y="16001"/>
                </a:lnTo>
                <a:lnTo>
                  <a:pt x="12192" y="22478"/>
                </a:lnTo>
                <a:lnTo>
                  <a:pt x="10668" y="22478"/>
                </a:lnTo>
                <a:lnTo>
                  <a:pt x="10668" y="25653"/>
                </a:lnTo>
                <a:lnTo>
                  <a:pt x="1524" y="30479"/>
                </a:lnTo>
                <a:lnTo>
                  <a:pt x="0" y="27304"/>
                </a:lnTo>
                <a:lnTo>
                  <a:pt x="0" y="25653"/>
                </a:lnTo>
                <a:lnTo>
                  <a:pt x="1524" y="22478"/>
                </a:lnTo>
                <a:lnTo>
                  <a:pt x="4572" y="1930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1967" y="2210726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40" h="7619">
                <a:moveTo>
                  <a:pt x="6642" y="0"/>
                </a:moveTo>
                <a:lnTo>
                  <a:pt x="0" y="0"/>
                </a:lnTo>
                <a:lnTo>
                  <a:pt x="0" y="6096"/>
                </a:lnTo>
                <a:lnTo>
                  <a:pt x="3327" y="6096"/>
                </a:lnTo>
                <a:lnTo>
                  <a:pt x="3327" y="7619"/>
                </a:lnTo>
                <a:lnTo>
                  <a:pt x="14960" y="6096"/>
                </a:lnTo>
                <a:lnTo>
                  <a:pt x="14960" y="3048"/>
                </a:lnTo>
                <a:lnTo>
                  <a:pt x="9969" y="3048"/>
                </a:lnTo>
                <a:lnTo>
                  <a:pt x="664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8640" y="2210726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19">
                <a:moveTo>
                  <a:pt x="3327" y="6096"/>
                </a:moveTo>
                <a:lnTo>
                  <a:pt x="0" y="6096"/>
                </a:lnTo>
                <a:lnTo>
                  <a:pt x="3327" y="6096"/>
                </a:lnTo>
                <a:lnTo>
                  <a:pt x="3327" y="3048"/>
                </a:lnTo>
                <a:lnTo>
                  <a:pt x="3327" y="0"/>
                </a:lnTo>
                <a:lnTo>
                  <a:pt x="6654" y="0"/>
                </a:lnTo>
                <a:lnTo>
                  <a:pt x="9969" y="0"/>
                </a:lnTo>
                <a:lnTo>
                  <a:pt x="13296" y="3048"/>
                </a:lnTo>
                <a:lnTo>
                  <a:pt x="14960" y="3048"/>
                </a:lnTo>
                <a:lnTo>
                  <a:pt x="18287" y="3048"/>
                </a:lnTo>
                <a:lnTo>
                  <a:pt x="18287" y="6096"/>
                </a:lnTo>
                <a:lnTo>
                  <a:pt x="6654" y="7619"/>
                </a:lnTo>
                <a:lnTo>
                  <a:pt x="6654" y="6096"/>
                </a:lnTo>
                <a:lnTo>
                  <a:pt x="3327" y="609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1967" y="2210726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40" h="7619">
                <a:moveTo>
                  <a:pt x="6642" y="0"/>
                </a:moveTo>
                <a:lnTo>
                  <a:pt x="0" y="0"/>
                </a:lnTo>
                <a:lnTo>
                  <a:pt x="0" y="6096"/>
                </a:lnTo>
                <a:lnTo>
                  <a:pt x="3327" y="6096"/>
                </a:lnTo>
                <a:lnTo>
                  <a:pt x="3327" y="7619"/>
                </a:lnTo>
                <a:lnTo>
                  <a:pt x="14960" y="6096"/>
                </a:lnTo>
                <a:lnTo>
                  <a:pt x="14960" y="3048"/>
                </a:lnTo>
                <a:lnTo>
                  <a:pt x="9969" y="3048"/>
                </a:lnTo>
                <a:lnTo>
                  <a:pt x="664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8640" y="2210726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19">
                <a:moveTo>
                  <a:pt x="3327" y="6096"/>
                </a:moveTo>
                <a:lnTo>
                  <a:pt x="0" y="6096"/>
                </a:lnTo>
                <a:lnTo>
                  <a:pt x="3327" y="6096"/>
                </a:lnTo>
                <a:lnTo>
                  <a:pt x="3327" y="3048"/>
                </a:lnTo>
                <a:lnTo>
                  <a:pt x="3327" y="0"/>
                </a:lnTo>
                <a:lnTo>
                  <a:pt x="6654" y="0"/>
                </a:lnTo>
                <a:lnTo>
                  <a:pt x="9969" y="0"/>
                </a:lnTo>
                <a:lnTo>
                  <a:pt x="13296" y="3048"/>
                </a:lnTo>
                <a:lnTo>
                  <a:pt x="14960" y="3048"/>
                </a:lnTo>
                <a:lnTo>
                  <a:pt x="18287" y="3048"/>
                </a:lnTo>
                <a:lnTo>
                  <a:pt x="18287" y="6096"/>
                </a:lnTo>
                <a:lnTo>
                  <a:pt x="6654" y="7619"/>
                </a:lnTo>
                <a:lnTo>
                  <a:pt x="6654" y="6096"/>
                </a:lnTo>
                <a:lnTo>
                  <a:pt x="3327" y="609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7452" y="2293022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4">
                <a:moveTo>
                  <a:pt x="7619" y="0"/>
                </a:moveTo>
                <a:lnTo>
                  <a:pt x="3048" y="4571"/>
                </a:lnTo>
                <a:lnTo>
                  <a:pt x="0" y="4571"/>
                </a:lnTo>
                <a:lnTo>
                  <a:pt x="0" y="10667"/>
                </a:lnTo>
                <a:lnTo>
                  <a:pt x="4571" y="10667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7452" y="2293022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4">
                <a:moveTo>
                  <a:pt x="7619" y="0"/>
                </a:moveTo>
                <a:lnTo>
                  <a:pt x="4571" y="10667"/>
                </a:lnTo>
                <a:lnTo>
                  <a:pt x="3048" y="10667"/>
                </a:lnTo>
                <a:lnTo>
                  <a:pt x="0" y="10667"/>
                </a:lnTo>
                <a:lnTo>
                  <a:pt x="0" y="7619"/>
                </a:lnTo>
                <a:lnTo>
                  <a:pt x="0" y="4571"/>
                </a:lnTo>
                <a:lnTo>
                  <a:pt x="3048" y="4571"/>
                </a:lnTo>
                <a:lnTo>
                  <a:pt x="761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7452" y="2293022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4">
                <a:moveTo>
                  <a:pt x="7619" y="0"/>
                </a:moveTo>
                <a:lnTo>
                  <a:pt x="3048" y="4571"/>
                </a:lnTo>
                <a:lnTo>
                  <a:pt x="0" y="4571"/>
                </a:lnTo>
                <a:lnTo>
                  <a:pt x="0" y="10667"/>
                </a:lnTo>
                <a:lnTo>
                  <a:pt x="4571" y="10667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7452" y="2293022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4">
                <a:moveTo>
                  <a:pt x="7619" y="0"/>
                </a:moveTo>
                <a:lnTo>
                  <a:pt x="4571" y="10667"/>
                </a:lnTo>
                <a:lnTo>
                  <a:pt x="3048" y="10667"/>
                </a:lnTo>
                <a:lnTo>
                  <a:pt x="0" y="10667"/>
                </a:lnTo>
                <a:lnTo>
                  <a:pt x="0" y="7619"/>
                </a:lnTo>
                <a:lnTo>
                  <a:pt x="0" y="4571"/>
                </a:lnTo>
                <a:lnTo>
                  <a:pt x="3048" y="4571"/>
                </a:lnTo>
                <a:lnTo>
                  <a:pt x="761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907" y="2216822"/>
            <a:ext cx="47625" cy="27940"/>
          </a:xfrm>
          <a:custGeom>
            <a:avLst/>
            <a:gdLst/>
            <a:ahLst/>
            <a:cxnLst/>
            <a:rect l="l" t="t" r="r" b="b"/>
            <a:pathLst>
              <a:path w="47625" h="27939">
                <a:moveTo>
                  <a:pt x="42519" y="19303"/>
                </a:moveTo>
                <a:lnTo>
                  <a:pt x="14173" y="19303"/>
                </a:lnTo>
                <a:lnTo>
                  <a:pt x="33070" y="27431"/>
                </a:lnTo>
                <a:lnTo>
                  <a:pt x="33070" y="25780"/>
                </a:lnTo>
                <a:lnTo>
                  <a:pt x="36220" y="22605"/>
                </a:lnTo>
                <a:lnTo>
                  <a:pt x="39369" y="22605"/>
                </a:lnTo>
                <a:lnTo>
                  <a:pt x="42519" y="19303"/>
                </a:lnTo>
                <a:close/>
              </a:path>
              <a:path w="47625" h="27939">
                <a:moveTo>
                  <a:pt x="31495" y="0"/>
                </a:moveTo>
                <a:lnTo>
                  <a:pt x="25196" y="0"/>
                </a:lnTo>
                <a:lnTo>
                  <a:pt x="17322" y="4825"/>
                </a:lnTo>
                <a:lnTo>
                  <a:pt x="0" y="4825"/>
                </a:lnTo>
                <a:lnTo>
                  <a:pt x="0" y="8127"/>
                </a:lnTo>
                <a:lnTo>
                  <a:pt x="3149" y="8127"/>
                </a:lnTo>
                <a:lnTo>
                  <a:pt x="3149" y="12953"/>
                </a:lnTo>
                <a:lnTo>
                  <a:pt x="7874" y="19303"/>
                </a:lnTo>
                <a:lnTo>
                  <a:pt x="45669" y="19303"/>
                </a:lnTo>
                <a:lnTo>
                  <a:pt x="47244" y="16128"/>
                </a:lnTo>
                <a:lnTo>
                  <a:pt x="47244" y="12953"/>
                </a:lnTo>
                <a:lnTo>
                  <a:pt x="45669" y="12953"/>
                </a:lnTo>
                <a:lnTo>
                  <a:pt x="45669" y="1650"/>
                </a:lnTo>
                <a:lnTo>
                  <a:pt x="33070" y="1650"/>
                </a:lnTo>
                <a:lnTo>
                  <a:pt x="314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907" y="2216822"/>
            <a:ext cx="47625" cy="27940"/>
          </a:xfrm>
          <a:custGeom>
            <a:avLst/>
            <a:gdLst/>
            <a:ahLst/>
            <a:cxnLst/>
            <a:rect l="l" t="t" r="r" b="b"/>
            <a:pathLst>
              <a:path w="47625" h="27939">
                <a:moveTo>
                  <a:pt x="0" y="4825"/>
                </a:moveTo>
                <a:lnTo>
                  <a:pt x="17322" y="4825"/>
                </a:lnTo>
                <a:lnTo>
                  <a:pt x="25196" y="0"/>
                </a:lnTo>
                <a:lnTo>
                  <a:pt x="31495" y="0"/>
                </a:lnTo>
                <a:lnTo>
                  <a:pt x="33070" y="1650"/>
                </a:lnTo>
                <a:lnTo>
                  <a:pt x="42519" y="1650"/>
                </a:lnTo>
                <a:lnTo>
                  <a:pt x="45669" y="1650"/>
                </a:lnTo>
                <a:lnTo>
                  <a:pt x="45669" y="12953"/>
                </a:lnTo>
                <a:lnTo>
                  <a:pt x="47244" y="12953"/>
                </a:lnTo>
                <a:lnTo>
                  <a:pt x="47244" y="16128"/>
                </a:lnTo>
                <a:lnTo>
                  <a:pt x="45669" y="19303"/>
                </a:lnTo>
                <a:lnTo>
                  <a:pt x="42519" y="19303"/>
                </a:lnTo>
                <a:lnTo>
                  <a:pt x="39369" y="22605"/>
                </a:lnTo>
                <a:lnTo>
                  <a:pt x="36220" y="22605"/>
                </a:lnTo>
                <a:lnTo>
                  <a:pt x="33070" y="25780"/>
                </a:lnTo>
                <a:lnTo>
                  <a:pt x="33070" y="27431"/>
                </a:lnTo>
                <a:lnTo>
                  <a:pt x="14173" y="19303"/>
                </a:lnTo>
                <a:lnTo>
                  <a:pt x="11023" y="19303"/>
                </a:lnTo>
                <a:lnTo>
                  <a:pt x="7874" y="19303"/>
                </a:lnTo>
                <a:lnTo>
                  <a:pt x="3149" y="12953"/>
                </a:lnTo>
                <a:lnTo>
                  <a:pt x="3149" y="8127"/>
                </a:lnTo>
                <a:lnTo>
                  <a:pt x="0" y="8127"/>
                </a:lnTo>
                <a:lnTo>
                  <a:pt x="0" y="482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907" y="2216822"/>
            <a:ext cx="47625" cy="27940"/>
          </a:xfrm>
          <a:custGeom>
            <a:avLst/>
            <a:gdLst/>
            <a:ahLst/>
            <a:cxnLst/>
            <a:rect l="l" t="t" r="r" b="b"/>
            <a:pathLst>
              <a:path w="47625" h="27939">
                <a:moveTo>
                  <a:pt x="42519" y="19303"/>
                </a:moveTo>
                <a:lnTo>
                  <a:pt x="14173" y="19303"/>
                </a:lnTo>
                <a:lnTo>
                  <a:pt x="33070" y="27431"/>
                </a:lnTo>
                <a:lnTo>
                  <a:pt x="33070" y="25780"/>
                </a:lnTo>
                <a:lnTo>
                  <a:pt x="36220" y="22605"/>
                </a:lnTo>
                <a:lnTo>
                  <a:pt x="39369" y="22605"/>
                </a:lnTo>
                <a:lnTo>
                  <a:pt x="42519" y="19303"/>
                </a:lnTo>
                <a:close/>
              </a:path>
              <a:path w="47625" h="27939">
                <a:moveTo>
                  <a:pt x="31495" y="0"/>
                </a:moveTo>
                <a:lnTo>
                  <a:pt x="25196" y="0"/>
                </a:lnTo>
                <a:lnTo>
                  <a:pt x="17322" y="4825"/>
                </a:lnTo>
                <a:lnTo>
                  <a:pt x="0" y="4825"/>
                </a:lnTo>
                <a:lnTo>
                  <a:pt x="0" y="8127"/>
                </a:lnTo>
                <a:lnTo>
                  <a:pt x="3149" y="8127"/>
                </a:lnTo>
                <a:lnTo>
                  <a:pt x="3149" y="12953"/>
                </a:lnTo>
                <a:lnTo>
                  <a:pt x="7874" y="19303"/>
                </a:lnTo>
                <a:lnTo>
                  <a:pt x="45669" y="19303"/>
                </a:lnTo>
                <a:lnTo>
                  <a:pt x="47244" y="16128"/>
                </a:lnTo>
                <a:lnTo>
                  <a:pt x="47244" y="12953"/>
                </a:lnTo>
                <a:lnTo>
                  <a:pt x="45669" y="12953"/>
                </a:lnTo>
                <a:lnTo>
                  <a:pt x="45669" y="1650"/>
                </a:lnTo>
                <a:lnTo>
                  <a:pt x="33070" y="1650"/>
                </a:lnTo>
                <a:lnTo>
                  <a:pt x="314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907" y="2216822"/>
            <a:ext cx="47625" cy="27940"/>
          </a:xfrm>
          <a:custGeom>
            <a:avLst/>
            <a:gdLst/>
            <a:ahLst/>
            <a:cxnLst/>
            <a:rect l="l" t="t" r="r" b="b"/>
            <a:pathLst>
              <a:path w="47625" h="27939">
                <a:moveTo>
                  <a:pt x="0" y="4825"/>
                </a:moveTo>
                <a:lnTo>
                  <a:pt x="17322" y="4825"/>
                </a:lnTo>
                <a:lnTo>
                  <a:pt x="25196" y="0"/>
                </a:lnTo>
                <a:lnTo>
                  <a:pt x="31495" y="0"/>
                </a:lnTo>
                <a:lnTo>
                  <a:pt x="33070" y="1650"/>
                </a:lnTo>
                <a:lnTo>
                  <a:pt x="42519" y="1650"/>
                </a:lnTo>
                <a:lnTo>
                  <a:pt x="45669" y="1650"/>
                </a:lnTo>
                <a:lnTo>
                  <a:pt x="45669" y="12953"/>
                </a:lnTo>
                <a:lnTo>
                  <a:pt x="47244" y="12953"/>
                </a:lnTo>
                <a:lnTo>
                  <a:pt x="47244" y="16128"/>
                </a:lnTo>
                <a:lnTo>
                  <a:pt x="45669" y="19303"/>
                </a:lnTo>
                <a:lnTo>
                  <a:pt x="42519" y="19303"/>
                </a:lnTo>
                <a:lnTo>
                  <a:pt x="39369" y="22605"/>
                </a:lnTo>
                <a:lnTo>
                  <a:pt x="36220" y="22605"/>
                </a:lnTo>
                <a:lnTo>
                  <a:pt x="33070" y="25780"/>
                </a:lnTo>
                <a:lnTo>
                  <a:pt x="33070" y="27431"/>
                </a:lnTo>
                <a:lnTo>
                  <a:pt x="14173" y="19303"/>
                </a:lnTo>
                <a:lnTo>
                  <a:pt x="11023" y="19303"/>
                </a:lnTo>
                <a:lnTo>
                  <a:pt x="7874" y="19303"/>
                </a:lnTo>
                <a:lnTo>
                  <a:pt x="3149" y="12953"/>
                </a:lnTo>
                <a:lnTo>
                  <a:pt x="3149" y="8127"/>
                </a:lnTo>
                <a:lnTo>
                  <a:pt x="0" y="8127"/>
                </a:lnTo>
                <a:lnTo>
                  <a:pt x="0" y="482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247" y="2189389"/>
            <a:ext cx="29209" cy="27940"/>
          </a:xfrm>
          <a:custGeom>
            <a:avLst/>
            <a:gdLst/>
            <a:ahLst/>
            <a:cxnLst/>
            <a:rect l="l" t="t" r="r" b="b"/>
            <a:pathLst>
              <a:path w="29210" h="27939">
                <a:moveTo>
                  <a:pt x="11261" y="0"/>
                </a:moveTo>
                <a:lnTo>
                  <a:pt x="8042" y="3175"/>
                </a:lnTo>
                <a:lnTo>
                  <a:pt x="3216" y="9651"/>
                </a:lnTo>
                <a:lnTo>
                  <a:pt x="0" y="12953"/>
                </a:lnTo>
                <a:lnTo>
                  <a:pt x="6435" y="12953"/>
                </a:lnTo>
                <a:lnTo>
                  <a:pt x="11261" y="14477"/>
                </a:lnTo>
                <a:lnTo>
                  <a:pt x="17694" y="27432"/>
                </a:lnTo>
                <a:lnTo>
                  <a:pt x="28955" y="14477"/>
                </a:lnTo>
                <a:lnTo>
                  <a:pt x="28955" y="9651"/>
                </a:lnTo>
                <a:lnTo>
                  <a:pt x="25739" y="6476"/>
                </a:lnTo>
                <a:lnTo>
                  <a:pt x="1126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247" y="2189389"/>
            <a:ext cx="29209" cy="27940"/>
          </a:xfrm>
          <a:custGeom>
            <a:avLst/>
            <a:gdLst/>
            <a:ahLst/>
            <a:cxnLst/>
            <a:rect l="l" t="t" r="r" b="b"/>
            <a:pathLst>
              <a:path w="29210" h="27939">
                <a:moveTo>
                  <a:pt x="0" y="12953"/>
                </a:moveTo>
                <a:lnTo>
                  <a:pt x="3216" y="9651"/>
                </a:lnTo>
                <a:lnTo>
                  <a:pt x="8042" y="3175"/>
                </a:lnTo>
                <a:lnTo>
                  <a:pt x="11261" y="0"/>
                </a:lnTo>
                <a:lnTo>
                  <a:pt x="25739" y="6476"/>
                </a:lnTo>
                <a:lnTo>
                  <a:pt x="28955" y="9651"/>
                </a:lnTo>
                <a:lnTo>
                  <a:pt x="28955" y="14477"/>
                </a:lnTo>
                <a:lnTo>
                  <a:pt x="17694" y="27432"/>
                </a:lnTo>
                <a:lnTo>
                  <a:pt x="11261" y="14477"/>
                </a:lnTo>
                <a:lnTo>
                  <a:pt x="6435" y="12953"/>
                </a:lnTo>
                <a:lnTo>
                  <a:pt x="0" y="1295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247" y="2189389"/>
            <a:ext cx="29209" cy="27940"/>
          </a:xfrm>
          <a:custGeom>
            <a:avLst/>
            <a:gdLst/>
            <a:ahLst/>
            <a:cxnLst/>
            <a:rect l="l" t="t" r="r" b="b"/>
            <a:pathLst>
              <a:path w="29210" h="27939">
                <a:moveTo>
                  <a:pt x="11261" y="0"/>
                </a:moveTo>
                <a:lnTo>
                  <a:pt x="8042" y="3175"/>
                </a:lnTo>
                <a:lnTo>
                  <a:pt x="3216" y="9651"/>
                </a:lnTo>
                <a:lnTo>
                  <a:pt x="0" y="12953"/>
                </a:lnTo>
                <a:lnTo>
                  <a:pt x="6435" y="12953"/>
                </a:lnTo>
                <a:lnTo>
                  <a:pt x="11261" y="14477"/>
                </a:lnTo>
                <a:lnTo>
                  <a:pt x="17694" y="27432"/>
                </a:lnTo>
                <a:lnTo>
                  <a:pt x="28955" y="14477"/>
                </a:lnTo>
                <a:lnTo>
                  <a:pt x="28955" y="9651"/>
                </a:lnTo>
                <a:lnTo>
                  <a:pt x="25739" y="6476"/>
                </a:lnTo>
                <a:lnTo>
                  <a:pt x="1126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247" y="2189389"/>
            <a:ext cx="29209" cy="27940"/>
          </a:xfrm>
          <a:custGeom>
            <a:avLst/>
            <a:gdLst/>
            <a:ahLst/>
            <a:cxnLst/>
            <a:rect l="l" t="t" r="r" b="b"/>
            <a:pathLst>
              <a:path w="29210" h="27939">
                <a:moveTo>
                  <a:pt x="0" y="12953"/>
                </a:moveTo>
                <a:lnTo>
                  <a:pt x="3216" y="9651"/>
                </a:lnTo>
                <a:lnTo>
                  <a:pt x="8042" y="3175"/>
                </a:lnTo>
                <a:lnTo>
                  <a:pt x="11261" y="0"/>
                </a:lnTo>
                <a:lnTo>
                  <a:pt x="25739" y="6476"/>
                </a:lnTo>
                <a:lnTo>
                  <a:pt x="28955" y="9651"/>
                </a:lnTo>
                <a:lnTo>
                  <a:pt x="28955" y="14477"/>
                </a:lnTo>
                <a:lnTo>
                  <a:pt x="17694" y="27432"/>
                </a:lnTo>
                <a:lnTo>
                  <a:pt x="11261" y="14477"/>
                </a:lnTo>
                <a:lnTo>
                  <a:pt x="6435" y="12953"/>
                </a:lnTo>
                <a:lnTo>
                  <a:pt x="0" y="1295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915" y="207356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4">
                <a:moveTo>
                  <a:pt x="18053" y="0"/>
                </a:moveTo>
                <a:lnTo>
                  <a:pt x="11488" y="0"/>
                </a:lnTo>
                <a:lnTo>
                  <a:pt x="0" y="10033"/>
                </a:lnTo>
                <a:lnTo>
                  <a:pt x="0" y="18287"/>
                </a:lnTo>
                <a:lnTo>
                  <a:pt x="3282" y="18287"/>
                </a:lnTo>
                <a:lnTo>
                  <a:pt x="6564" y="14986"/>
                </a:lnTo>
                <a:lnTo>
                  <a:pt x="14771" y="14986"/>
                </a:lnTo>
                <a:lnTo>
                  <a:pt x="18053" y="11684"/>
                </a:lnTo>
                <a:lnTo>
                  <a:pt x="18053" y="10033"/>
                </a:lnTo>
                <a:lnTo>
                  <a:pt x="21335" y="3301"/>
                </a:lnTo>
                <a:lnTo>
                  <a:pt x="1805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9915" y="207356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4">
                <a:moveTo>
                  <a:pt x="18053" y="0"/>
                </a:moveTo>
                <a:lnTo>
                  <a:pt x="21335" y="3301"/>
                </a:lnTo>
                <a:lnTo>
                  <a:pt x="18053" y="10033"/>
                </a:lnTo>
                <a:lnTo>
                  <a:pt x="18053" y="11684"/>
                </a:lnTo>
                <a:lnTo>
                  <a:pt x="14771" y="14986"/>
                </a:lnTo>
                <a:lnTo>
                  <a:pt x="6564" y="14986"/>
                </a:lnTo>
                <a:lnTo>
                  <a:pt x="3282" y="18287"/>
                </a:lnTo>
                <a:lnTo>
                  <a:pt x="0" y="18287"/>
                </a:lnTo>
                <a:lnTo>
                  <a:pt x="0" y="10033"/>
                </a:lnTo>
                <a:lnTo>
                  <a:pt x="11488" y="0"/>
                </a:lnTo>
                <a:lnTo>
                  <a:pt x="18053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9915" y="207356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4">
                <a:moveTo>
                  <a:pt x="18053" y="0"/>
                </a:moveTo>
                <a:lnTo>
                  <a:pt x="11488" y="0"/>
                </a:lnTo>
                <a:lnTo>
                  <a:pt x="0" y="10033"/>
                </a:lnTo>
                <a:lnTo>
                  <a:pt x="0" y="18287"/>
                </a:lnTo>
                <a:lnTo>
                  <a:pt x="3282" y="18287"/>
                </a:lnTo>
                <a:lnTo>
                  <a:pt x="6564" y="14986"/>
                </a:lnTo>
                <a:lnTo>
                  <a:pt x="14771" y="14986"/>
                </a:lnTo>
                <a:lnTo>
                  <a:pt x="18053" y="11684"/>
                </a:lnTo>
                <a:lnTo>
                  <a:pt x="18053" y="10033"/>
                </a:lnTo>
                <a:lnTo>
                  <a:pt x="21335" y="3301"/>
                </a:lnTo>
                <a:lnTo>
                  <a:pt x="1805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9915" y="207356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4">
                <a:moveTo>
                  <a:pt x="18053" y="0"/>
                </a:moveTo>
                <a:lnTo>
                  <a:pt x="21335" y="3301"/>
                </a:lnTo>
                <a:lnTo>
                  <a:pt x="18053" y="10033"/>
                </a:lnTo>
                <a:lnTo>
                  <a:pt x="18053" y="11684"/>
                </a:lnTo>
                <a:lnTo>
                  <a:pt x="14771" y="14986"/>
                </a:lnTo>
                <a:lnTo>
                  <a:pt x="6564" y="14986"/>
                </a:lnTo>
                <a:lnTo>
                  <a:pt x="3282" y="18287"/>
                </a:lnTo>
                <a:lnTo>
                  <a:pt x="0" y="18287"/>
                </a:lnTo>
                <a:lnTo>
                  <a:pt x="0" y="10033"/>
                </a:lnTo>
                <a:lnTo>
                  <a:pt x="11488" y="0"/>
                </a:lnTo>
                <a:lnTo>
                  <a:pt x="1805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7991" y="607478"/>
            <a:ext cx="5276088" cy="3427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69352" y="2462185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6096" y="0"/>
                </a:moveTo>
                <a:lnTo>
                  <a:pt x="3048" y="11302"/>
                </a:lnTo>
                <a:lnTo>
                  <a:pt x="0" y="17779"/>
                </a:lnTo>
                <a:lnTo>
                  <a:pt x="3048" y="19430"/>
                </a:lnTo>
                <a:lnTo>
                  <a:pt x="6096" y="25907"/>
                </a:lnTo>
                <a:lnTo>
                  <a:pt x="7620" y="25907"/>
                </a:lnTo>
                <a:lnTo>
                  <a:pt x="13716" y="22732"/>
                </a:lnTo>
                <a:lnTo>
                  <a:pt x="16764" y="17779"/>
                </a:lnTo>
                <a:lnTo>
                  <a:pt x="16764" y="11302"/>
                </a:lnTo>
                <a:lnTo>
                  <a:pt x="19812" y="8127"/>
                </a:lnTo>
                <a:lnTo>
                  <a:pt x="13716" y="3175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66304" y="2462185"/>
            <a:ext cx="22860" cy="26034"/>
          </a:xfrm>
          <a:custGeom>
            <a:avLst/>
            <a:gdLst/>
            <a:ahLst/>
            <a:cxnLst/>
            <a:rect l="l" t="t" r="r" b="b"/>
            <a:pathLst>
              <a:path w="22859" h="26035">
                <a:moveTo>
                  <a:pt x="3048" y="17779"/>
                </a:moveTo>
                <a:lnTo>
                  <a:pt x="0" y="22732"/>
                </a:lnTo>
                <a:lnTo>
                  <a:pt x="3048" y="17779"/>
                </a:lnTo>
                <a:lnTo>
                  <a:pt x="6096" y="19430"/>
                </a:lnTo>
                <a:lnTo>
                  <a:pt x="9144" y="25907"/>
                </a:lnTo>
                <a:lnTo>
                  <a:pt x="10668" y="25907"/>
                </a:lnTo>
                <a:lnTo>
                  <a:pt x="16764" y="22732"/>
                </a:lnTo>
                <a:lnTo>
                  <a:pt x="19812" y="17779"/>
                </a:lnTo>
                <a:lnTo>
                  <a:pt x="19812" y="11302"/>
                </a:lnTo>
                <a:lnTo>
                  <a:pt x="22860" y="8127"/>
                </a:lnTo>
                <a:lnTo>
                  <a:pt x="16764" y="3175"/>
                </a:lnTo>
                <a:lnTo>
                  <a:pt x="9144" y="0"/>
                </a:lnTo>
                <a:lnTo>
                  <a:pt x="6096" y="11302"/>
                </a:lnTo>
                <a:lnTo>
                  <a:pt x="3048" y="1777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69352" y="2462185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6096" y="0"/>
                </a:moveTo>
                <a:lnTo>
                  <a:pt x="3048" y="11302"/>
                </a:lnTo>
                <a:lnTo>
                  <a:pt x="0" y="17779"/>
                </a:lnTo>
                <a:lnTo>
                  <a:pt x="3048" y="19430"/>
                </a:lnTo>
                <a:lnTo>
                  <a:pt x="6096" y="25907"/>
                </a:lnTo>
                <a:lnTo>
                  <a:pt x="7620" y="25907"/>
                </a:lnTo>
                <a:lnTo>
                  <a:pt x="13716" y="22732"/>
                </a:lnTo>
                <a:lnTo>
                  <a:pt x="16764" y="17779"/>
                </a:lnTo>
                <a:lnTo>
                  <a:pt x="16764" y="11302"/>
                </a:lnTo>
                <a:lnTo>
                  <a:pt x="19812" y="8127"/>
                </a:lnTo>
                <a:lnTo>
                  <a:pt x="13716" y="3175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66304" y="2462185"/>
            <a:ext cx="22860" cy="26034"/>
          </a:xfrm>
          <a:custGeom>
            <a:avLst/>
            <a:gdLst/>
            <a:ahLst/>
            <a:cxnLst/>
            <a:rect l="l" t="t" r="r" b="b"/>
            <a:pathLst>
              <a:path w="22859" h="26035">
                <a:moveTo>
                  <a:pt x="3048" y="17779"/>
                </a:moveTo>
                <a:lnTo>
                  <a:pt x="0" y="22732"/>
                </a:lnTo>
                <a:lnTo>
                  <a:pt x="3048" y="17779"/>
                </a:lnTo>
                <a:lnTo>
                  <a:pt x="6096" y="19430"/>
                </a:lnTo>
                <a:lnTo>
                  <a:pt x="9144" y="25907"/>
                </a:lnTo>
                <a:lnTo>
                  <a:pt x="10668" y="25907"/>
                </a:lnTo>
                <a:lnTo>
                  <a:pt x="16764" y="22732"/>
                </a:lnTo>
                <a:lnTo>
                  <a:pt x="19812" y="17779"/>
                </a:lnTo>
                <a:lnTo>
                  <a:pt x="19812" y="11302"/>
                </a:lnTo>
                <a:lnTo>
                  <a:pt x="22860" y="8127"/>
                </a:lnTo>
                <a:lnTo>
                  <a:pt x="16764" y="3175"/>
                </a:lnTo>
                <a:lnTo>
                  <a:pt x="9144" y="0"/>
                </a:lnTo>
                <a:lnTo>
                  <a:pt x="6096" y="11302"/>
                </a:lnTo>
                <a:lnTo>
                  <a:pt x="3048" y="1777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29243" y="2276257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4" h="35560">
                <a:moveTo>
                  <a:pt x="28828" y="0"/>
                </a:moveTo>
                <a:lnTo>
                  <a:pt x="25653" y="0"/>
                </a:lnTo>
                <a:lnTo>
                  <a:pt x="22351" y="6096"/>
                </a:lnTo>
                <a:lnTo>
                  <a:pt x="8000" y="7620"/>
                </a:lnTo>
                <a:lnTo>
                  <a:pt x="6350" y="10668"/>
                </a:lnTo>
                <a:lnTo>
                  <a:pt x="11175" y="13716"/>
                </a:lnTo>
                <a:lnTo>
                  <a:pt x="0" y="35052"/>
                </a:lnTo>
                <a:lnTo>
                  <a:pt x="17652" y="21336"/>
                </a:lnTo>
                <a:lnTo>
                  <a:pt x="25653" y="16764"/>
                </a:lnTo>
                <a:lnTo>
                  <a:pt x="32003" y="10668"/>
                </a:lnTo>
                <a:lnTo>
                  <a:pt x="32003" y="6096"/>
                </a:lnTo>
                <a:lnTo>
                  <a:pt x="2882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29243" y="2276257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4" h="35560">
                <a:moveTo>
                  <a:pt x="25653" y="0"/>
                </a:moveTo>
                <a:lnTo>
                  <a:pt x="22351" y="6096"/>
                </a:lnTo>
                <a:lnTo>
                  <a:pt x="8000" y="7620"/>
                </a:lnTo>
                <a:lnTo>
                  <a:pt x="6350" y="10668"/>
                </a:lnTo>
                <a:lnTo>
                  <a:pt x="11175" y="13716"/>
                </a:lnTo>
                <a:lnTo>
                  <a:pt x="0" y="35052"/>
                </a:lnTo>
                <a:lnTo>
                  <a:pt x="17652" y="21336"/>
                </a:lnTo>
                <a:lnTo>
                  <a:pt x="25653" y="16764"/>
                </a:lnTo>
                <a:lnTo>
                  <a:pt x="32003" y="10668"/>
                </a:lnTo>
                <a:lnTo>
                  <a:pt x="32003" y="6096"/>
                </a:lnTo>
                <a:lnTo>
                  <a:pt x="28828" y="0"/>
                </a:lnTo>
                <a:lnTo>
                  <a:pt x="25653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29243" y="2276257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4" h="35560">
                <a:moveTo>
                  <a:pt x="28828" y="0"/>
                </a:moveTo>
                <a:lnTo>
                  <a:pt x="25653" y="0"/>
                </a:lnTo>
                <a:lnTo>
                  <a:pt x="22351" y="6096"/>
                </a:lnTo>
                <a:lnTo>
                  <a:pt x="8000" y="7620"/>
                </a:lnTo>
                <a:lnTo>
                  <a:pt x="6350" y="10668"/>
                </a:lnTo>
                <a:lnTo>
                  <a:pt x="11175" y="13716"/>
                </a:lnTo>
                <a:lnTo>
                  <a:pt x="0" y="35052"/>
                </a:lnTo>
                <a:lnTo>
                  <a:pt x="17652" y="21336"/>
                </a:lnTo>
                <a:lnTo>
                  <a:pt x="25653" y="16764"/>
                </a:lnTo>
                <a:lnTo>
                  <a:pt x="32003" y="10668"/>
                </a:lnTo>
                <a:lnTo>
                  <a:pt x="32003" y="6096"/>
                </a:lnTo>
                <a:lnTo>
                  <a:pt x="2882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29243" y="2276257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4" h="35560">
                <a:moveTo>
                  <a:pt x="25653" y="0"/>
                </a:moveTo>
                <a:lnTo>
                  <a:pt x="22351" y="6096"/>
                </a:lnTo>
                <a:lnTo>
                  <a:pt x="8000" y="7620"/>
                </a:lnTo>
                <a:lnTo>
                  <a:pt x="6350" y="10668"/>
                </a:lnTo>
                <a:lnTo>
                  <a:pt x="11175" y="13716"/>
                </a:lnTo>
                <a:lnTo>
                  <a:pt x="0" y="35052"/>
                </a:lnTo>
                <a:lnTo>
                  <a:pt x="17652" y="21336"/>
                </a:lnTo>
                <a:lnTo>
                  <a:pt x="25653" y="16764"/>
                </a:lnTo>
                <a:lnTo>
                  <a:pt x="32003" y="10668"/>
                </a:lnTo>
                <a:lnTo>
                  <a:pt x="32003" y="6096"/>
                </a:lnTo>
                <a:lnTo>
                  <a:pt x="28828" y="0"/>
                </a:lnTo>
                <a:lnTo>
                  <a:pt x="2565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49411" y="2643542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4">
                <a:moveTo>
                  <a:pt x="7620" y="0"/>
                </a:moveTo>
                <a:lnTo>
                  <a:pt x="0" y="9144"/>
                </a:lnTo>
                <a:lnTo>
                  <a:pt x="3048" y="10668"/>
                </a:lnTo>
                <a:lnTo>
                  <a:pt x="4572" y="10668"/>
                </a:lnTo>
                <a:lnTo>
                  <a:pt x="7620" y="3048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49411" y="2643542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4">
                <a:moveTo>
                  <a:pt x="7620" y="3048"/>
                </a:moveTo>
                <a:lnTo>
                  <a:pt x="7620" y="0"/>
                </a:lnTo>
                <a:lnTo>
                  <a:pt x="0" y="9144"/>
                </a:lnTo>
                <a:lnTo>
                  <a:pt x="3048" y="10668"/>
                </a:lnTo>
                <a:lnTo>
                  <a:pt x="4572" y="10668"/>
                </a:lnTo>
                <a:lnTo>
                  <a:pt x="7620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49411" y="2643542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4">
                <a:moveTo>
                  <a:pt x="7620" y="0"/>
                </a:moveTo>
                <a:lnTo>
                  <a:pt x="0" y="9144"/>
                </a:lnTo>
                <a:lnTo>
                  <a:pt x="3048" y="10668"/>
                </a:lnTo>
                <a:lnTo>
                  <a:pt x="4572" y="10668"/>
                </a:lnTo>
                <a:lnTo>
                  <a:pt x="7620" y="3048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49411" y="2643542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4">
                <a:moveTo>
                  <a:pt x="7620" y="3048"/>
                </a:moveTo>
                <a:lnTo>
                  <a:pt x="7620" y="0"/>
                </a:lnTo>
                <a:lnTo>
                  <a:pt x="0" y="9144"/>
                </a:lnTo>
                <a:lnTo>
                  <a:pt x="3048" y="10668"/>
                </a:lnTo>
                <a:lnTo>
                  <a:pt x="4572" y="10668"/>
                </a:lnTo>
                <a:lnTo>
                  <a:pt x="7620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91728" y="2456089"/>
            <a:ext cx="20320" cy="29209"/>
          </a:xfrm>
          <a:custGeom>
            <a:avLst/>
            <a:gdLst/>
            <a:ahLst/>
            <a:cxnLst/>
            <a:rect l="l" t="t" r="r" b="b"/>
            <a:pathLst>
              <a:path w="20320" h="29210">
                <a:moveTo>
                  <a:pt x="3048" y="0"/>
                </a:moveTo>
                <a:lnTo>
                  <a:pt x="0" y="0"/>
                </a:lnTo>
                <a:lnTo>
                  <a:pt x="0" y="3175"/>
                </a:lnTo>
                <a:lnTo>
                  <a:pt x="9144" y="24129"/>
                </a:lnTo>
                <a:lnTo>
                  <a:pt x="16764" y="28955"/>
                </a:lnTo>
                <a:lnTo>
                  <a:pt x="19812" y="25780"/>
                </a:lnTo>
                <a:lnTo>
                  <a:pt x="16764" y="20954"/>
                </a:lnTo>
                <a:lnTo>
                  <a:pt x="13716" y="17652"/>
                </a:lnTo>
                <a:lnTo>
                  <a:pt x="10668" y="14477"/>
                </a:lnTo>
                <a:lnTo>
                  <a:pt x="10668" y="11302"/>
                </a:lnTo>
                <a:lnTo>
                  <a:pt x="9144" y="9651"/>
                </a:lnTo>
                <a:lnTo>
                  <a:pt x="9144" y="3175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491728" y="2456089"/>
            <a:ext cx="20320" cy="29209"/>
          </a:xfrm>
          <a:custGeom>
            <a:avLst/>
            <a:gdLst/>
            <a:ahLst/>
            <a:cxnLst/>
            <a:rect l="l" t="t" r="r" b="b"/>
            <a:pathLst>
              <a:path w="20320" h="29210">
                <a:moveTo>
                  <a:pt x="3048" y="0"/>
                </a:moveTo>
                <a:lnTo>
                  <a:pt x="9144" y="3175"/>
                </a:lnTo>
                <a:lnTo>
                  <a:pt x="9144" y="6476"/>
                </a:lnTo>
                <a:lnTo>
                  <a:pt x="9144" y="9651"/>
                </a:lnTo>
                <a:lnTo>
                  <a:pt x="10668" y="11302"/>
                </a:lnTo>
                <a:lnTo>
                  <a:pt x="10668" y="14477"/>
                </a:lnTo>
                <a:lnTo>
                  <a:pt x="13716" y="17652"/>
                </a:lnTo>
                <a:lnTo>
                  <a:pt x="16764" y="20954"/>
                </a:lnTo>
                <a:lnTo>
                  <a:pt x="19812" y="25780"/>
                </a:lnTo>
                <a:lnTo>
                  <a:pt x="16764" y="28955"/>
                </a:lnTo>
                <a:lnTo>
                  <a:pt x="9144" y="24129"/>
                </a:lnTo>
                <a:lnTo>
                  <a:pt x="0" y="3175"/>
                </a:lnTo>
                <a:lnTo>
                  <a:pt x="0" y="0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491728" y="2456089"/>
            <a:ext cx="20320" cy="29209"/>
          </a:xfrm>
          <a:custGeom>
            <a:avLst/>
            <a:gdLst/>
            <a:ahLst/>
            <a:cxnLst/>
            <a:rect l="l" t="t" r="r" b="b"/>
            <a:pathLst>
              <a:path w="20320" h="29210">
                <a:moveTo>
                  <a:pt x="3048" y="0"/>
                </a:moveTo>
                <a:lnTo>
                  <a:pt x="0" y="0"/>
                </a:lnTo>
                <a:lnTo>
                  <a:pt x="0" y="3175"/>
                </a:lnTo>
                <a:lnTo>
                  <a:pt x="9144" y="24129"/>
                </a:lnTo>
                <a:lnTo>
                  <a:pt x="16764" y="28955"/>
                </a:lnTo>
                <a:lnTo>
                  <a:pt x="19812" y="25780"/>
                </a:lnTo>
                <a:lnTo>
                  <a:pt x="16764" y="20954"/>
                </a:lnTo>
                <a:lnTo>
                  <a:pt x="13716" y="17652"/>
                </a:lnTo>
                <a:lnTo>
                  <a:pt x="10668" y="14477"/>
                </a:lnTo>
                <a:lnTo>
                  <a:pt x="10668" y="11302"/>
                </a:lnTo>
                <a:lnTo>
                  <a:pt x="9144" y="9651"/>
                </a:lnTo>
                <a:lnTo>
                  <a:pt x="9144" y="3175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91728" y="2456089"/>
            <a:ext cx="20320" cy="29209"/>
          </a:xfrm>
          <a:custGeom>
            <a:avLst/>
            <a:gdLst/>
            <a:ahLst/>
            <a:cxnLst/>
            <a:rect l="l" t="t" r="r" b="b"/>
            <a:pathLst>
              <a:path w="20320" h="29210">
                <a:moveTo>
                  <a:pt x="3048" y="0"/>
                </a:moveTo>
                <a:lnTo>
                  <a:pt x="9144" y="3175"/>
                </a:lnTo>
                <a:lnTo>
                  <a:pt x="9144" y="6476"/>
                </a:lnTo>
                <a:lnTo>
                  <a:pt x="9144" y="9651"/>
                </a:lnTo>
                <a:lnTo>
                  <a:pt x="10668" y="11302"/>
                </a:lnTo>
                <a:lnTo>
                  <a:pt x="10668" y="14477"/>
                </a:lnTo>
                <a:lnTo>
                  <a:pt x="13716" y="17652"/>
                </a:lnTo>
                <a:lnTo>
                  <a:pt x="16764" y="20954"/>
                </a:lnTo>
                <a:lnTo>
                  <a:pt x="19812" y="25780"/>
                </a:lnTo>
                <a:lnTo>
                  <a:pt x="16764" y="28955"/>
                </a:lnTo>
                <a:lnTo>
                  <a:pt x="9144" y="24129"/>
                </a:lnTo>
                <a:lnTo>
                  <a:pt x="0" y="3175"/>
                </a:lnTo>
                <a:lnTo>
                  <a:pt x="0" y="0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9828" y="2477426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4">
                <a:moveTo>
                  <a:pt x="7620" y="7619"/>
                </a:moveTo>
                <a:lnTo>
                  <a:pt x="4572" y="7619"/>
                </a:lnTo>
                <a:lnTo>
                  <a:pt x="7620" y="10667"/>
                </a:lnTo>
                <a:lnTo>
                  <a:pt x="12192" y="16763"/>
                </a:lnTo>
                <a:lnTo>
                  <a:pt x="12192" y="13715"/>
                </a:lnTo>
                <a:lnTo>
                  <a:pt x="7620" y="7619"/>
                </a:lnTo>
                <a:close/>
              </a:path>
              <a:path w="12700" h="17144">
                <a:moveTo>
                  <a:pt x="1524" y="0"/>
                </a:moveTo>
                <a:lnTo>
                  <a:pt x="0" y="0"/>
                </a:lnTo>
                <a:lnTo>
                  <a:pt x="1524" y="7619"/>
                </a:lnTo>
                <a:lnTo>
                  <a:pt x="4572" y="7619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29828" y="2477426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4">
                <a:moveTo>
                  <a:pt x="0" y="0"/>
                </a:moveTo>
                <a:lnTo>
                  <a:pt x="1524" y="0"/>
                </a:lnTo>
                <a:lnTo>
                  <a:pt x="4572" y="7619"/>
                </a:lnTo>
                <a:lnTo>
                  <a:pt x="7620" y="7619"/>
                </a:lnTo>
                <a:lnTo>
                  <a:pt x="12192" y="13715"/>
                </a:lnTo>
                <a:lnTo>
                  <a:pt x="12192" y="16763"/>
                </a:lnTo>
                <a:lnTo>
                  <a:pt x="7620" y="10667"/>
                </a:lnTo>
                <a:lnTo>
                  <a:pt x="4572" y="7619"/>
                </a:lnTo>
                <a:lnTo>
                  <a:pt x="1524" y="761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9828" y="2477426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4">
                <a:moveTo>
                  <a:pt x="7620" y="7619"/>
                </a:moveTo>
                <a:lnTo>
                  <a:pt x="4572" y="7619"/>
                </a:lnTo>
                <a:lnTo>
                  <a:pt x="7620" y="10667"/>
                </a:lnTo>
                <a:lnTo>
                  <a:pt x="12192" y="16763"/>
                </a:lnTo>
                <a:lnTo>
                  <a:pt x="12192" y="13715"/>
                </a:lnTo>
                <a:lnTo>
                  <a:pt x="7620" y="7619"/>
                </a:lnTo>
                <a:close/>
              </a:path>
              <a:path w="12700" h="17144">
                <a:moveTo>
                  <a:pt x="1524" y="0"/>
                </a:moveTo>
                <a:lnTo>
                  <a:pt x="0" y="0"/>
                </a:lnTo>
                <a:lnTo>
                  <a:pt x="1524" y="7619"/>
                </a:lnTo>
                <a:lnTo>
                  <a:pt x="4572" y="7619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29828" y="2477426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4">
                <a:moveTo>
                  <a:pt x="0" y="0"/>
                </a:moveTo>
                <a:lnTo>
                  <a:pt x="1524" y="0"/>
                </a:lnTo>
                <a:lnTo>
                  <a:pt x="4572" y="7619"/>
                </a:lnTo>
                <a:lnTo>
                  <a:pt x="7620" y="7619"/>
                </a:lnTo>
                <a:lnTo>
                  <a:pt x="12192" y="13715"/>
                </a:lnTo>
                <a:lnTo>
                  <a:pt x="12192" y="16763"/>
                </a:lnTo>
                <a:lnTo>
                  <a:pt x="7620" y="10667"/>
                </a:lnTo>
                <a:lnTo>
                  <a:pt x="4572" y="7619"/>
                </a:lnTo>
                <a:lnTo>
                  <a:pt x="1524" y="7619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94347" y="607478"/>
            <a:ext cx="425196" cy="277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17535" y="1075345"/>
            <a:ext cx="402336" cy="292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88508" y="996097"/>
            <a:ext cx="512063" cy="6568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45580" y="957997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5">
                <a:moveTo>
                  <a:pt x="7620" y="0"/>
                </a:moveTo>
                <a:lnTo>
                  <a:pt x="1524" y="1524"/>
                </a:lnTo>
                <a:lnTo>
                  <a:pt x="0" y="4571"/>
                </a:lnTo>
                <a:lnTo>
                  <a:pt x="0" y="18287"/>
                </a:lnTo>
                <a:lnTo>
                  <a:pt x="1524" y="18287"/>
                </a:lnTo>
                <a:lnTo>
                  <a:pt x="4572" y="15239"/>
                </a:lnTo>
                <a:lnTo>
                  <a:pt x="10668" y="15239"/>
                </a:lnTo>
                <a:lnTo>
                  <a:pt x="10668" y="10667"/>
                </a:lnTo>
                <a:lnTo>
                  <a:pt x="7620" y="10667"/>
                </a:lnTo>
                <a:lnTo>
                  <a:pt x="7620" y="0"/>
                </a:lnTo>
                <a:close/>
              </a:path>
              <a:path w="10795" h="18415">
                <a:moveTo>
                  <a:pt x="10668" y="15239"/>
                </a:moveTo>
                <a:lnTo>
                  <a:pt x="4572" y="15239"/>
                </a:lnTo>
                <a:lnTo>
                  <a:pt x="7620" y="18287"/>
                </a:lnTo>
                <a:lnTo>
                  <a:pt x="10668" y="1523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45580" y="957997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5">
                <a:moveTo>
                  <a:pt x="7620" y="0"/>
                </a:moveTo>
                <a:lnTo>
                  <a:pt x="7620" y="4571"/>
                </a:lnTo>
                <a:lnTo>
                  <a:pt x="7620" y="10667"/>
                </a:lnTo>
                <a:lnTo>
                  <a:pt x="10668" y="10667"/>
                </a:lnTo>
                <a:lnTo>
                  <a:pt x="10668" y="15239"/>
                </a:lnTo>
                <a:lnTo>
                  <a:pt x="7620" y="18287"/>
                </a:lnTo>
                <a:lnTo>
                  <a:pt x="4572" y="15239"/>
                </a:lnTo>
                <a:lnTo>
                  <a:pt x="1524" y="18287"/>
                </a:lnTo>
                <a:lnTo>
                  <a:pt x="0" y="18287"/>
                </a:lnTo>
                <a:lnTo>
                  <a:pt x="0" y="10667"/>
                </a:lnTo>
                <a:lnTo>
                  <a:pt x="0" y="4571"/>
                </a:lnTo>
                <a:lnTo>
                  <a:pt x="1524" y="1524"/>
                </a:lnTo>
                <a:lnTo>
                  <a:pt x="762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45580" y="957997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5">
                <a:moveTo>
                  <a:pt x="7620" y="0"/>
                </a:moveTo>
                <a:lnTo>
                  <a:pt x="1524" y="1524"/>
                </a:lnTo>
                <a:lnTo>
                  <a:pt x="0" y="4571"/>
                </a:lnTo>
                <a:lnTo>
                  <a:pt x="0" y="18287"/>
                </a:lnTo>
                <a:lnTo>
                  <a:pt x="1524" y="18287"/>
                </a:lnTo>
                <a:lnTo>
                  <a:pt x="4572" y="15239"/>
                </a:lnTo>
                <a:lnTo>
                  <a:pt x="10668" y="15239"/>
                </a:lnTo>
                <a:lnTo>
                  <a:pt x="10668" y="10667"/>
                </a:lnTo>
                <a:lnTo>
                  <a:pt x="7620" y="10667"/>
                </a:lnTo>
                <a:lnTo>
                  <a:pt x="7620" y="0"/>
                </a:lnTo>
                <a:close/>
              </a:path>
              <a:path w="10795" h="18415">
                <a:moveTo>
                  <a:pt x="10668" y="15239"/>
                </a:moveTo>
                <a:lnTo>
                  <a:pt x="4572" y="15239"/>
                </a:lnTo>
                <a:lnTo>
                  <a:pt x="7620" y="18287"/>
                </a:lnTo>
                <a:lnTo>
                  <a:pt x="10668" y="1523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45580" y="957997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5">
                <a:moveTo>
                  <a:pt x="7620" y="0"/>
                </a:moveTo>
                <a:lnTo>
                  <a:pt x="7620" y="4571"/>
                </a:lnTo>
                <a:lnTo>
                  <a:pt x="7620" y="10667"/>
                </a:lnTo>
                <a:lnTo>
                  <a:pt x="10668" y="10667"/>
                </a:lnTo>
                <a:lnTo>
                  <a:pt x="10668" y="15239"/>
                </a:lnTo>
                <a:lnTo>
                  <a:pt x="7620" y="18287"/>
                </a:lnTo>
                <a:lnTo>
                  <a:pt x="4572" y="15239"/>
                </a:lnTo>
                <a:lnTo>
                  <a:pt x="1524" y="18287"/>
                </a:lnTo>
                <a:lnTo>
                  <a:pt x="0" y="18287"/>
                </a:lnTo>
                <a:lnTo>
                  <a:pt x="0" y="10667"/>
                </a:lnTo>
                <a:lnTo>
                  <a:pt x="0" y="4571"/>
                </a:lnTo>
                <a:lnTo>
                  <a:pt x="1524" y="1524"/>
                </a:lnTo>
                <a:lnTo>
                  <a:pt x="76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01028" y="1067725"/>
            <a:ext cx="32384" cy="20320"/>
          </a:xfrm>
          <a:custGeom>
            <a:avLst/>
            <a:gdLst/>
            <a:ahLst/>
            <a:cxnLst/>
            <a:rect l="l" t="t" r="r" b="b"/>
            <a:pathLst>
              <a:path w="32384" h="20319">
                <a:moveTo>
                  <a:pt x="3175" y="6096"/>
                </a:moveTo>
                <a:lnTo>
                  <a:pt x="0" y="6096"/>
                </a:lnTo>
                <a:lnTo>
                  <a:pt x="0" y="10667"/>
                </a:lnTo>
                <a:lnTo>
                  <a:pt x="11175" y="16763"/>
                </a:lnTo>
                <a:lnTo>
                  <a:pt x="25653" y="19812"/>
                </a:lnTo>
                <a:lnTo>
                  <a:pt x="25653" y="9143"/>
                </a:lnTo>
                <a:lnTo>
                  <a:pt x="3175" y="9143"/>
                </a:lnTo>
                <a:lnTo>
                  <a:pt x="3175" y="6096"/>
                </a:lnTo>
                <a:close/>
              </a:path>
              <a:path w="32384" h="20319">
                <a:moveTo>
                  <a:pt x="11175" y="0"/>
                </a:moveTo>
                <a:lnTo>
                  <a:pt x="8000" y="6096"/>
                </a:lnTo>
                <a:lnTo>
                  <a:pt x="4825" y="6096"/>
                </a:lnTo>
                <a:lnTo>
                  <a:pt x="3175" y="9143"/>
                </a:lnTo>
                <a:lnTo>
                  <a:pt x="19176" y="9143"/>
                </a:lnTo>
                <a:lnTo>
                  <a:pt x="11175" y="0"/>
                </a:lnTo>
                <a:close/>
              </a:path>
              <a:path w="32384" h="20319">
                <a:moveTo>
                  <a:pt x="25653" y="3048"/>
                </a:moveTo>
                <a:lnTo>
                  <a:pt x="19176" y="9143"/>
                </a:lnTo>
                <a:lnTo>
                  <a:pt x="25653" y="9143"/>
                </a:lnTo>
                <a:lnTo>
                  <a:pt x="25653" y="3048"/>
                </a:lnTo>
                <a:close/>
              </a:path>
              <a:path w="32384" h="20319">
                <a:moveTo>
                  <a:pt x="28828" y="3048"/>
                </a:moveTo>
                <a:lnTo>
                  <a:pt x="25653" y="3048"/>
                </a:lnTo>
                <a:lnTo>
                  <a:pt x="32003" y="9143"/>
                </a:lnTo>
                <a:lnTo>
                  <a:pt x="32003" y="6096"/>
                </a:lnTo>
                <a:lnTo>
                  <a:pt x="28828" y="304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01028" y="1067725"/>
            <a:ext cx="32384" cy="20320"/>
          </a:xfrm>
          <a:custGeom>
            <a:avLst/>
            <a:gdLst/>
            <a:ahLst/>
            <a:cxnLst/>
            <a:rect l="l" t="t" r="r" b="b"/>
            <a:pathLst>
              <a:path w="32384" h="20319">
                <a:moveTo>
                  <a:pt x="25653" y="3048"/>
                </a:moveTo>
                <a:lnTo>
                  <a:pt x="25653" y="6096"/>
                </a:lnTo>
                <a:lnTo>
                  <a:pt x="25653" y="9143"/>
                </a:lnTo>
                <a:lnTo>
                  <a:pt x="25653" y="13715"/>
                </a:lnTo>
                <a:lnTo>
                  <a:pt x="25653" y="19812"/>
                </a:lnTo>
                <a:lnTo>
                  <a:pt x="11175" y="16763"/>
                </a:lnTo>
                <a:lnTo>
                  <a:pt x="0" y="10667"/>
                </a:lnTo>
                <a:lnTo>
                  <a:pt x="0" y="6096"/>
                </a:lnTo>
                <a:lnTo>
                  <a:pt x="3175" y="6096"/>
                </a:lnTo>
                <a:lnTo>
                  <a:pt x="3175" y="9143"/>
                </a:lnTo>
                <a:lnTo>
                  <a:pt x="4825" y="6096"/>
                </a:lnTo>
                <a:lnTo>
                  <a:pt x="8000" y="6096"/>
                </a:lnTo>
                <a:lnTo>
                  <a:pt x="11175" y="0"/>
                </a:lnTo>
                <a:lnTo>
                  <a:pt x="19176" y="9143"/>
                </a:lnTo>
                <a:lnTo>
                  <a:pt x="25653" y="3048"/>
                </a:lnTo>
                <a:lnTo>
                  <a:pt x="28828" y="3048"/>
                </a:lnTo>
                <a:lnTo>
                  <a:pt x="32003" y="6096"/>
                </a:lnTo>
                <a:lnTo>
                  <a:pt x="32003" y="9143"/>
                </a:lnTo>
                <a:lnTo>
                  <a:pt x="32003" y="16763"/>
                </a:lnTo>
                <a:lnTo>
                  <a:pt x="32003" y="9143"/>
                </a:lnTo>
                <a:lnTo>
                  <a:pt x="25653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01028" y="1067725"/>
            <a:ext cx="32384" cy="20320"/>
          </a:xfrm>
          <a:custGeom>
            <a:avLst/>
            <a:gdLst/>
            <a:ahLst/>
            <a:cxnLst/>
            <a:rect l="l" t="t" r="r" b="b"/>
            <a:pathLst>
              <a:path w="32384" h="20319">
                <a:moveTo>
                  <a:pt x="3175" y="6096"/>
                </a:moveTo>
                <a:lnTo>
                  <a:pt x="0" y="6096"/>
                </a:lnTo>
                <a:lnTo>
                  <a:pt x="0" y="10667"/>
                </a:lnTo>
                <a:lnTo>
                  <a:pt x="11175" y="16763"/>
                </a:lnTo>
                <a:lnTo>
                  <a:pt x="25653" y="19812"/>
                </a:lnTo>
                <a:lnTo>
                  <a:pt x="25653" y="9143"/>
                </a:lnTo>
                <a:lnTo>
                  <a:pt x="3175" y="9143"/>
                </a:lnTo>
                <a:lnTo>
                  <a:pt x="3175" y="6096"/>
                </a:lnTo>
                <a:close/>
              </a:path>
              <a:path w="32384" h="20319">
                <a:moveTo>
                  <a:pt x="11175" y="0"/>
                </a:moveTo>
                <a:lnTo>
                  <a:pt x="8000" y="6096"/>
                </a:lnTo>
                <a:lnTo>
                  <a:pt x="4825" y="6096"/>
                </a:lnTo>
                <a:lnTo>
                  <a:pt x="3175" y="9143"/>
                </a:lnTo>
                <a:lnTo>
                  <a:pt x="19176" y="9143"/>
                </a:lnTo>
                <a:lnTo>
                  <a:pt x="11175" y="0"/>
                </a:lnTo>
                <a:close/>
              </a:path>
              <a:path w="32384" h="20319">
                <a:moveTo>
                  <a:pt x="25653" y="3048"/>
                </a:moveTo>
                <a:lnTo>
                  <a:pt x="19176" y="9143"/>
                </a:lnTo>
                <a:lnTo>
                  <a:pt x="25653" y="9143"/>
                </a:lnTo>
                <a:lnTo>
                  <a:pt x="25653" y="3048"/>
                </a:lnTo>
                <a:close/>
              </a:path>
              <a:path w="32384" h="20319">
                <a:moveTo>
                  <a:pt x="28828" y="3048"/>
                </a:moveTo>
                <a:lnTo>
                  <a:pt x="25653" y="3048"/>
                </a:lnTo>
                <a:lnTo>
                  <a:pt x="32003" y="9143"/>
                </a:lnTo>
                <a:lnTo>
                  <a:pt x="32003" y="6096"/>
                </a:lnTo>
                <a:lnTo>
                  <a:pt x="28828" y="304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01028" y="1067725"/>
            <a:ext cx="32384" cy="20320"/>
          </a:xfrm>
          <a:custGeom>
            <a:avLst/>
            <a:gdLst/>
            <a:ahLst/>
            <a:cxnLst/>
            <a:rect l="l" t="t" r="r" b="b"/>
            <a:pathLst>
              <a:path w="32384" h="20319">
                <a:moveTo>
                  <a:pt x="25653" y="3048"/>
                </a:moveTo>
                <a:lnTo>
                  <a:pt x="25653" y="6096"/>
                </a:lnTo>
                <a:lnTo>
                  <a:pt x="25653" y="9143"/>
                </a:lnTo>
                <a:lnTo>
                  <a:pt x="25653" y="13715"/>
                </a:lnTo>
                <a:lnTo>
                  <a:pt x="25653" y="19812"/>
                </a:lnTo>
                <a:lnTo>
                  <a:pt x="11175" y="16763"/>
                </a:lnTo>
                <a:lnTo>
                  <a:pt x="0" y="10667"/>
                </a:lnTo>
                <a:lnTo>
                  <a:pt x="0" y="6096"/>
                </a:lnTo>
                <a:lnTo>
                  <a:pt x="3175" y="6096"/>
                </a:lnTo>
                <a:lnTo>
                  <a:pt x="3175" y="9143"/>
                </a:lnTo>
                <a:lnTo>
                  <a:pt x="4825" y="6096"/>
                </a:lnTo>
                <a:lnTo>
                  <a:pt x="8000" y="6096"/>
                </a:lnTo>
                <a:lnTo>
                  <a:pt x="11175" y="0"/>
                </a:lnTo>
                <a:lnTo>
                  <a:pt x="19176" y="9143"/>
                </a:lnTo>
                <a:lnTo>
                  <a:pt x="25653" y="3048"/>
                </a:lnTo>
                <a:lnTo>
                  <a:pt x="28828" y="3048"/>
                </a:lnTo>
                <a:lnTo>
                  <a:pt x="32003" y="6096"/>
                </a:lnTo>
                <a:lnTo>
                  <a:pt x="32003" y="9143"/>
                </a:lnTo>
                <a:lnTo>
                  <a:pt x="32003" y="16763"/>
                </a:lnTo>
                <a:lnTo>
                  <a:pt x="32003" y="9143"/>
                </a:lnTo>
                <a:lnTo>
                  <a:pt x="25653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97980" y="973238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4" h="35559">
                <a:moveTo>
                  <a:pt x="25653" y="23875"/>
                </a:moveTo>
                <a:lnTo>
                  <a:pt x="17652" y="23875"/>
                </a:lnTo>
                <a:lnTo>
                  <a:pt x="17652" y="25526"/>
                </a:lnTo>
                <a:lnTo>
                  <a:pt x="14350" y="28701"/>
                </a:lnTo>
                <a:lnTo>
                  <a:pt x="11175" y="28701"/>
                </a:lnTo>
                <a:lnTo>
                  <a:pt x="11175" y="31876"/>
                </a:lnTo>
                <a:lnTo>
                  <a:pt x="14350" y="35051"/>
                </a:lnTo>
                <a:lnTo>
                  <a:pt x="20827" y="28701"/>
                </a:lnTo>
                <a:lnTo>
                  <a:pt x="25653" y="23875"/>
                </a:lnTo>
                <a:close/>
              </a:path>
              <a:path w="32384" h="35559">
                <a:moveTo>
                  <a:pt x="28828" y="17525"/>
                </a:moveTo>
                <a:lnTo>
                  <a:pt x="8000" y="17525"/>
                </a:lnTo>
                <a:lnTo>
                  <a:pt x="0" y="25526"/>
                </a:lnTo>
                <a:lnTo>
                  <a:pt x="0" y="28701"/>
                </a:lnTo>
                <a:lnTo>
                  <a:pt x="11175" y="28701"/>
                </a:lnTo>
                <a:lnTo>
                  <a:pt x="17652" y="23875"/>
                </a:lnTo>
                <a:lnTo>
                  <a:pt x="25653" y="23875"/>
                </a:lnTo>
                <a:lnTo>
                  <a:pt x="28828" y="20700"/>
                </a:lnTo>
                <a:lnTo>
                  <a:pt x="28828" y="17525"/>
                </a:lnTo>
                <a:close/>
              </a:path>
              <a:path w="32384" h="35559">
                <a:moveTo>
                  <a:pt x="28828" y="0"/>
                </a:moveTo>
                <a:lnTo>
                  <a:pt x="22351" y="9525"/>
                </a:lnTo>
                <a:lnTo>
                  <a:pt x="11175" y="17525"/>
                </a:lnTo>
                <a:lnTo>
                  <a:pt x="32003" y="17525"/>
                </a:lnTo>
                <a:lnTo>
                  <a:pt x="32003" y="6350"/>
                </a:lnTo>
                <a:lnTo>
                  <a:pt x="2882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97980" y="973238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4" h="35559">
                <a:moveTo>
                  <a:pt x="28828" y="17525"/>
                </a:moveTo>
                <a:lnTo>
                  <a:pt x="28828" y="20700"/>
                </a:lnTo>
                <a:lnTo>
                  <a:pt x="20827" y="28701"/>
                </a:lnTo>
                <a:lnTo>
                  <a:pt x="14350" y="35051"/>
                </a:lnTo>
                <a:lnTo>
                  <a:pt x="11175" y="31876"/>
                </a:lnTo>
                <a:lnTo>
                  <a:pt x="11175" y="28701"/>
                </a:lnTo>
                <a:lnTo>
                  <a:pt x="14350" y="28701"/>
                </a:lnTo>
                <a:lnTo>
                  <a:pt x="17652" y="25526"/>
                </a:lnTo>
                <a:lnTo>
                  <a:pt x="17652" y="23875"/>
                </a:lnTo>
                <a:lnTo>
                  <a:pt x="11175" y="28701"/>
                </a:lnTo>
                <a:lnTo>
                  <a:pt x="0" y="28701"/>
                </a:lnTo>
                <a:lnTo>
                  <a:pt x="0" y="25526"/>
                </a:lnTo>
                <a:lnTo>
                  <a:pt x="8000" y="17525"/>
                </a:lnTo>
                <a:lnTo>
                  <a:pt x="11175" y="17525"/>
                </a:lnTo>
                <a:lnTo>
                  <a:pt x="22351" y="9525"/>
                </a:lnTo>
                <a:lnTo>
                  <a:pt x="28828" y="0"/>
                </a:lnTo>
                <a:lnTo>
                  <a:pt x="32003" y="6350"/>
                </a:lnTo>
                <a:lnTo>
                  <a:pt x="32003" y="17525"/>
                </a:lnTo>
                <a:lnTo>
                  <a:pt x="28828" y="1752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97980" y="973238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4" h="35559">
                <a:moveTo>
                  <a:pt x="25653" y="23875"/>
                </a:moveTo>
                <a:lnTo>
                  <a:pt x="17652" y="23875"/>
                </a:lnTo>
                <a:lnTo>
                  <a:pt x="17652" y="25526"/>
                </a:lnTo>
                <a:lnTo>
                  <a:pt x="14350" y="28701"/>
                </a:lnTo>
                <a:lnTo>
                  <a:pt x="11175" y="28701"/>
                </a:lnTo>
                <a:lnTo>
                  <a:pt x="11175" y="31876"/>
                </a:lnTo>
                <a:lnTo>
                  <a:pt x="14350" y="35051"/>
                </a:lnTo>
                <a:lnTo>
                  <a:pt x="20827" y="28701"/>
                </a:lnTo>
                <a:lnTo>
                  <a:pt x="25653" y="23875"/>
                </a:lnTo>
                <a:close/>
              </a:path>
              <a:path w="32384" h="35559">
                <a:moveTo>
                  <a:pt x="28828" y="17525"/>
                </a:moveTo>
                <a:lnTo>
                  <a:pt x="8000" y="17525"/>
                </a:lnTo>
                <a:lnTo>
                  <a:pt x="0" y="25526"/>
                </a:lnTo>
                <a:lnTo>
                  <a:pt x="0" y="28701"/>
                </a:lnTo>
                <a:lnTo>
                  <a:pt x="11175" y="28701"/>
                </a:lnTo>
                <a:lnTo>
                  <a:pt x="17652" y="23875"/>
                </a:lnTo>
                <a:lnTo>
                  <a:pt x="25653" y="23875"/>
                </a:lnTo>
                <a:lnTo>
                  <a:pt x="28828" y="20700"/>
                </a:lnTo>
                <a:lnTo>
                  <a:pt x="28828" y="17525"/>
                </a:lnTo>
                <a:close/>
              </a:path>
              <a:path w="32384" h="35559">
                <a:moveTo>
                  <a:pt x="28828" y="0"/>
                </a:moveTo>
                <a:lnTo>
                  <a:pt x="22351" y="9525"/>
                </a:lnTo>
                <a:lnTo>
                  <a:pt x="11175" y="17525"/>
                </a:lnTo>
                <a:lnTo>
                  <a:pt x="32003" y="17525"/>
                </a:lnTo>
                <a:lnTo>
                  <a:pt x="32003" y="6350"/>
                </a:lnTo>
                <a:lnTo>
                  <a:pt x="2882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97980" y="973238"/>
            <a:ext cx="32384" cy="35560"/>
          </a:xfrm>
          <a:custGeom>
            <a:avLst/>
            <a:gdLst/>
            <a:ahLst/>
            <a:cxnLst/>
            <a:rect l="l" t="t" r="r" b="b"/>
            <a:pathLst>
              <a:path w="32384" h="35559">
                <a:moveTo>
                  <a:pt x="28828" y="17525"/>
                </a:moveTo>
                <a:lnTo>
                  <a:pt x="28828" y="20700"/>
                </a:lnTo>
                <a:lnTo>
                  <a:pt x="20827" y="28701"/>
                </a:lnTo>
                <a:lnTo>
                  <a:pt x="14350" y="35051"/>
                </a:lnTo>
                <a:lnTo>
                  <a:pt x="11175" y="31876"/>
                </a:lnTo>
                <a:lnTo>
                  <a:pt x="11175" y="28701"/>
                </a:lnTo>
                <a:lnTo>
                  <a:pt x="14350" y="28701"/>
                </a:lnTo>
                <a:lnTo>
                  <a:pt x="17652" y="25526"/>
                </a:lnTo>
                <a:lnTo>
                  <a:pt x="17652" y="23875"/>
                </a:lnTo>
                <a:lnTo>
                  <a:pt x="11175" y="28701"/>
                </a:lnTo>
                <a:lnTo>
                  <a:pt x="0" y="28701"/>
                </a:lnTo>
                <a:lnTo>
                  <a:pt x="0" y="25526"/>
                </a:lnTo>
                <a:lnTo>
                  <a:pt x="8000" y="17525"/>
                </a:lnTo>
                <a:lnTo>
                  <a:pt x="11175" y="17525"/>
                </a:lnTo>
                <a:lnTo>
                  <a:pt x="22351" y="9525"/>
                </a:lnTo>
                <a:lnTo>
                  <a:pt x="28828" y="0"/>
                </a:lnTo>
                <a:lnTo>
                  <a:pt x="32003" y="6350"/>
                </a:lnTo>
                <a:lnTo>
                  <a:pt x="32003" y="17525"/>
                </a:lnTo>
                <a:lnTo>
                  <a:pt x="28828" y="1752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12507" y="1247557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80">
                <a:moveTo>
                  <a:pt x="14224" y="0"/>
                </a:moveTo>
                <a:lnTo>
                  <a:pt x="11049" y="3175"/>
                </a:lnTo>
                <a:lnTo>
                  <a:pt x="14224" y="11049"/>
                </a:lnTo>
                <a:lnTo>
                  <a:pt x="11049" y="17399"/>
                </a:lnTo>
                <a:lnTo>
                  <a:pt x="7874" y="18923"/>
                </a:lnTo>
                <a:lnTo>
                  <a:pt x="0" y="18923"/>
                </a:lnTo>
                <a:lnTo>
                  <a:pt x="0" y="22098"/>
                </a:lnTo>
                <a:lnTo>
                  <a:pt x="3175" y="28448"/>
                </a:lnTo>
                <a:lnTo>
                  <a:pt x="11049" y="29972"/>
                </a:lnTo>
                <a:lnTo>
                  <a:pt x="17272" y="36322"/>
                </a:lnTo>
                <a:lnTo>
                  <a:pt x="22098" y="36322"/>
                </a:lnTo>
                <a:lnTo>
                  <a:pt x="33020" y="42672"/>
                </a:lnTo>
                <a:lnTo>
                  <a:pt x="42545" y="29972"/>
                </a:lnTo>
                <a:lnTo>
                  <a:pt x="44894" y="18923"/>
                </a:lnTo>
                <a:lnTo>
                  <a:pt x="4699" y="18923"/>
                </a:lnTo>
                <a:lnTo>
                  <a:pt x="3175" y="17399"/>
                </a:lnTo>
                <a:lnTo>
                  <a:pt x="45218" y="17399"/>
                </a:lnTo>
                <a:lnTo>
                  <a:pt x="47244" y="7874"/>
                </a:lnTo>
                <a:lnTo>
                  <a:pt x="42545" y="7874"/>
                </a:lnTo>
                <a:lnTo>
                  <a:pt x="39370" y="3175"/>
                </a:lnTo>
                <a:lnTo>
                  <a:pt x="33020" y="3175"/>
                </a:lnTo>
                <a:lnTo>
                  <a:pt x="142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12507" y="1247557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80">
                <a:moveTo>
                  <a:pt x="39370" y="3175"/>
                </a:moveTo>
                <a:lnTo>
                  <a:pt x="42545" y="7874"/>
                </a:lnTo>
                <a:lnTo>
                  <a:pt x="44069" y="7874"/>
                </a:lnTo>
                <a:lnTo>
                  <a:pt x="47244" y="7874"/>
                </a:lnTo>
                <a:lnTo>
                  <a:pt x="42545" y="29972"/>
                </a:lnTo>
                <a:lnTo>
                  <a:pt x="33020" y="42672"/>
                </a:lnTo>
                <a:lnTo>
                  <a:pt x="22098" y="36322"/>
                </a:lnTo>
                <a:lnTo>
                  <a:pt x="17272" y="36322"/>
                </a:lnTo>
                <a:lnTo>
                  <a:pt x="11049" y="29972"/>
                </a:lnTo>
                <a:lnTo>
                  <a:pt x="3175" y="28448"/>
                </a:lnTo>
                <a:lnTo>
                  <a:pt x="0" y="22098"/>
                </a:lnTo>
                <a:lnTo>
                  <a:pt x="0" y="18923"/>
                </a:lnTo>
                <a:lnTo>
                  <a:pt x="3175" y="17399"/>
                </a:lnTo>
                <a:lnTo>
                  <a:pt x="4699" y="18923"/>
                </a:lnTo>
                <a:lnTo>
                  <a:pt x="7874" y="18923"/>
                </a:lnTo>
                <a:lnTo>
                  <a:pt x="11049" y="17399"/>
                </a:lnTo>
                <a:lnTo>
                  <a:pt x="14224" y="11049"/>
                </a:lnTo>
                <a:lnTo>
                  <a:pt x="11049" y="3175"/>
                </a:lnTo>
                <a:lnTo>
                  <a:pt x="14224" y="0"/>
                </a:lnTo>
                <a:lnTo>
                  <a:pt x="33020" y="3175"/>
                </a:lnTo>
                <a:lnTo>
                  <a:pt x="39370" y="31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12507" y="1247557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80">
                <a:moveTo>
                  <a:pt x="14224" y="0"/>
                </a:moveTo>
                <a:lnTo>
                  <a:pt x="11049" y="3175"/>
                </a:lnTo>
                <a:lnTo>
                  <a:pt x="14224" y="11049"/>
                </a:lnTo>
                <a:lnTo>
                  <a:pt x="11049" y="17399"/>
                </a:lnTo>
                <a:lnTo>
                  <a:pt x="7874" y="18923"/>
                </a:lnTo>
                <a:lnTo>
                  <a:pt x="0" y="18923"/>
                </a:lnTo>
                <a:lnTo>
                  <a:pt x="0" y="22098"/>
                </a:lnTo>
                <a:lnTo>
                  <a:pt x="3175" y="28448"/>
                </a:lnTo>
                <a:lnTo>
                  <a:pt x="11049" y="29972"/>
                </a:lnTo>
                <a:lnTo>
                  <a:pt x="17272" y="36322"/>
                </a:lnTo>
                <a:lnTo>
                  <a:pt x="22098" y="36322"/>
                </a:lnTo>
                <a:lnTo>
                  <a:pt x="33020" y="42672"/>
                </a:lnTo>
                <a:lnTo>
                  <a:pt x="42545" y="29972"/>
                </a:lnTo>
                <a:lnTo>
                  <a:pt x="44894" y="18923"/>
                </a:lnTo>
                <a:lnTo>
                  <a:pt x="4699" y="18923"/>
                </a:lnTo>
                <a:lnTo>
                  <a:pt x="3175" y="17399"/>
                </a:lnTo>
                <a:lnTo>
                  <a:pt x="45218" y="17399"/>
                </a:lnTo>
                <a:lnTo>
                  <a:pt x="47244" y="7874"/>
                </a:lnTo>
                <a:lnTo>
                  <a:pt x="42545" y="7874"/>
                </a:lnTo>
                <a:lnTo>
                  <a:pt x="39370" y="3175"/>
                </a:lnTo>
                <a:lnTo>
                  <a:pt x="33020" y="3175"/>
                </a:lnTo>
                <a:lnTo>
                  <a:pt x="142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12507" y="1247557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80">
                <a:moveTo>
                  <a:pt x="39370" y="3175"/>
                </a:moveTo>
                <a:lnTo>
                  <a:pt x="42545" y="7874"/>
                </a:lnTo>
                <a:lnTo>
                  <a:pt x="44069" y="7874"/>
                </a:lnTo>
                <a:lnTo>
                  <a:pt x="47244" y="7874"/>
                </a:lnTo>
                <a:lnTo>
                  <a:pt x="42545" y="29972"/>
                </a:lnTo>
                <a:lnTo>
                  <a:pt x="33020" y="42672"/>
                </a:lnTo>
                <a:lnTo>
                  <a:pt x="22098" y="36322"/>
                </a:lnTo>
                <a:lnTo>
                  <a:pt x="17272" y="36322"/>
                </a:lnTo>
                <a:lnTo>
                  <a:pt x="11049" y="29972"/>
                </a:lnTo>
                <a:lnTo>
                  <a:pt x="3175" y="28448"/>
                </a:lnTo>
                <a:lnTo>
                  <a:pt x="0" y="22098"/>
                </a:lnTo>
                <a:lnTo>
                  <a:pt x="0" y="18923"/>
                </a:lnTo>
                <a:lnTo>
                  <a:pt x="3175" y="17399"/>
                </a:lnTo>
                <a:lnTo>
                  <a:pt x="4699" y="18923"/>
                </a:lnTo>
                <a:lnTo>
                  <a:pt x="7874" y="18923"/>
                </a:lnTo>
                <a:lnTo>
                  <a:pt x="11049" y="17399"/>
                </a:lnTo>
                <a:lnTo>
                  <a:pt x="14224" y="11049"/>
                </a:lnTo>
                <a:lnTo>
                  <a:pt x="11049" y="3175"/>
                </a:lnTo>
                <a:lnTo>
                  <a:pt x="14224" y="0"/>
                </a:lnTo>
                <a:lnTo>
                  <a:pt x="33020" y="3175"/>
                </a:lnTo>
                <a:lnTo>
                  <a:pt x="39370" y="31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2019" y="1622461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12700" y="0"/>
                </a:moveTo>
                <a:lnTo>
                  <a:pt x="0" y="6350"/>
                </a:lnTo>
                <a:lnTo>
                  <a:pt x="0" y="11049"/>
                </a:lnTo>
                <a:lnTo>
                  <a:pt x="3175" y="17399"/>
                </a:lnTo>
                <a:lnTo>
                  <a:pt x="9525" y="20574"/>
                </a:lnTo>
                <a:lnTo>
                  <a:pt x="9525" y="25400"/>
                </a:lnTo>
                <a:lnTo>
                  <a:pt x="14224" y="28575"/>
                </a:lnTo>
                <a:lnTo>
                  <a:pt x="17399" y="34925"/>
                </a:lnTo>
                <a:lnTo>
                  <a:pt x="31750" y="38100"/>
                </a:lnTo>
                <a:lnTo>
                  <a:pt x="34925" y="38100"/>
                </a:lnTo>
                <a:lnTo>
                  <a:pt x="38100" y="25400"/>
                </a:lnTo>
                <a:lnTo>
                  <a:pt x="39624" y="23749"/>
                </a:lnTo>
                <a:lnTo>
                  <a:pt x="39624" y="20574"/>
                </a:lnTo>
                <a:lnTo>
                  <a:pt x="38100" y="14224"/>
                </a:lnTo>
                <a:lnTo>
                  <a:pt x="17399" y="3175"/>
                </a:lnTo>
                <a:lnTo>
                  <a:pt x="127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42019" y="1622461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6350" y="3175"/>
                </a:moveTo>
                <a:lnTo>
                  <a:pt x="12700" y="0"/>
                </a:lnTo>
                <a:lnTo>
                  <a:pt x="17399" y="3175"/>
                </a:lnTo>
                <a:lnTo>
                  <a:pt x="38100" y="14224"/>
                </a:lnTo>
                <a:lnTo>
                  <a:pt x="39624" y="20574"/>
                </a:lnTo>
                <a:lnTo>
                  <a:pt x="39624" y="23749"/>
                </a:lnTo>
                <a:lnTo>
                  <a:pt x="38100" y="25400"/>
                </a:lnTo>
                <a:lnTo>
                  <a:pt x="34925" y="38100"/>
                </a:lnTo>
                <a:lnTo>
                  <a:pt x="31750" y="38100"/>
                </a:lnTo>
                <a:lnTo>
                  <a:pt x="17399" y="34925"/>
                </a:lnTo>
                <a:lnTo>
                  <a:pt x="14224" y="28575"/>
                </a:lnTo>
                <a:lnTo>
                  <a:pt x="9525" y="25400"/>
                </a:lnTo>
                <a:lnTo>
                  <a:pt x="9525" y="20574"/>
                </a:lnTo>
                <a:lnTo>
                  <a:pt x="3175" y="17399"/>
                </a:lnTo>
                <a:lnTo>
                  <a:pt x="0" y="11049"/>
                </a:lnTo>
                <a:lnTo>
                  <a:pt x="0" y="6350"/>
                </a:lnTo>
                <a:lnTo>
                  <a:pt x="6350" y="31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42019" y="1622461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12700" y="0"/>
                </a:moveTo>
                <a:lnTo>
                  <a:pt x="0" y="6350"/>
                </a:lnTo>
                <a:lnTo>
                  <a:pt x="0" y="11049"/>
                </a:lnTo>
                <a:lnTo>
                  <a:pt x="3175" y="17399"/>
                </a:lnTo>
                <a:lnTo>
                  <a:pt x="9525" y="20574"/>
                </a:lnTo>
                <a:lnTo>
                  <a:pt x="9525" y="25400"/>
                </a:lnTo>
                <a:lnTo>
                  <a:pt x="14224" y="28575"/>
                </a:lnTo>
                <a:lnTo>
                  <a:pt x="17399" y="34925"/>
                </a:lnTo>
                <a:lnTo>
                  <a:pt x="31750" y="38100"/>
                </a:lnTo>
                <a:lnTo>
                  <a:pt x="34925" y="38100"/>
                </a:lnTo>
                <a:lnTo>
                  <a:pt x="38100" y="25400"/>
                </a:lnTo>
                <a:lnTo>
                  <a:pt x="39624" y="23749"/>
                </a:lnTo>
                <a:lnTo>
                  <a:pt x="39624" y="20574"/>
                </a:lnTo>
                <a:lnTo>
                  <a:pt x="38100" y="14224"/>
                </a:lnTo>
                <a:lnTo>
                  <a:pt x="17399" y="3175"/>
                </a:lnTo>
                <a:lnTo>
                  <a:pt x="127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42019" y="1622461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6350" y="3175"/>
                </a:moveTo>
                <a:lnTo>
                  <a:pt x="12700" y="0"/>
                </a:lnTo>
                <a:lnTo>
                  <a:pt x="17399" y="3175"/>
                </a:lnTo>
                <a:lnTo>
                  <a:pt x="38100" y="14224"/>
                </a:lnTo>
                <a:lnTo>
                  <a:pt x="39624" y="20574"/>
                </a:lnTo>
                <a:lnTo>
                  <a:pt x="39624" y="23749"/>
                </a:lnTo>
                <a:lnTo>
                  <a:pt x="38100" y="25400"/>
                </a:lnTo>
                <a:lnTo>
                  <a:pt x="34925" y="38100"/>
                </a:lnTo>
                <a:lnTo>
                  <a:pt x="31750" y="38100"/>
                </a:lnTo>
                <a:lnTo>
                  <a:pt x="17399" y="34925"/>
                </a:lnTo>
                <a:lnTo>
                  <a:pt x="14224" y="28575"/>
                </a:lnTo>
                <a:lnTo>
                  <a:pt x="9525" y="25400"/>
                </a:lnTo>
                <a:lnTo>
                  <a:pt x="9525" y="20574"/>
                </a:lnTo>
                <a:lnTo>
                  <a:pt x="3175" y="17399"/>
                </a:lnTo>
                <a:lnTo>
                  <a:pt x="0" y="11049"/>
                </a:lnTo>
                <a:lnTo>
                  <a:pt x="0" y="6350"/>
                </a:lnTo>
                <a:lnTo>
                  <a:pt x="6350" y="31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03164" y="1662085"/>
            <a:ext cx="55244" cy="60960"/>
          </a:xfrm>
          <a:custGeom>
            <a:avLst/>
            <a:gdLst/>
            <a:ahLst/>
            <a:cxnLst/>
            <a:rect l="l" t="t" r="r" b="b"/>
            <a:pathLst>
              <a:path w="55245" h="60960">
                <a:moveTo>
                  <a:pt x="25781" y="0"/>
                </a:moveTo>
                <a:lnTo>
                  <a:pt x="24257" y="0"/>
                </a:lnTo>
                <a:lnTo>
                  <a:pt x="17780" y="3175"/>
                </a:lnTo>
                <a:lnTo>
                  <a:pt x="14477" y="3175"/>
                </a:lnTo>
                <a:lnTo>
                  <a:pt x="12953" y="6476"/>
                </a:lnTo>
                <a:lnTo>
                  <a:pt x="0" y="25653"/>
                </a:lnTo>
                <a:lnTo>
                  <a:pt x="0" y="49783"/>
                </a:lnTo>
                <a:lnTo>
                  <a:pt x="3175" y="60959"/>
                </a:lnTo>
                <a:lnTo>
                  <a:pt x="3175" y="49783"/>
                </a:lnTo>
                <a:lnTo>
                  <a:pt x="35560" y="49783"/>
                </a:lnTo>
                <a:lnTo>
                  <a:pt x="53212" y="32130"/>
                </a:lnTo>
                <a:lnTo>
                  <a:pt x="54863" y="32130"/>
                </a:lnTo>
                <a:lnTo>
                  <a:pt x="52704" y="25653"/>
                </a:lnTo>
                <a:lnTo>
                  <a:pt x="46736" y="25653"/>
                </a:lnTo>
                <a:lnTo>
                  <a:pt x="43561" y="17652"/>
                </a:lnTo>
                <a:lnTo>
                  <a:pt x="25781" y="0"/>
                </a:lnTo>
                <a:close/>
              </a:path>
              <a:path w="55245" h="60960">
                <a:moveTo>
                  <a:pt x="35560" y="49783"/>
                </a:moveTo>
                <a:lnTo>
                  <a:pt x="6476" y="49783"/>
                </a:lnTo>
                <a:lnTo>
                  <a:pt x="9651" y="54482"/>
                </a:lnTo>
                <a:lnTo>
                  <a:pt x="12953" y="60959"/>
                </a:lnTo>
                <a:lnTo>
                  <a:pt x="14477" y="54482"/>
                </a:lnTo>
                <a:lnTo>
                  <a:pt x="29083" y="54482"/>
                </a:lnTo>
                <a:lnTo>
                  <a:pt x="35560" y="49783"/>
                </a:lnTo>
                <a:close/>
              </a:path>
              <a:path w="55245" h="60960">
                <a:moveTo>
                  <a:pt x="25781" y="54482"/>
                </a:moveTo>
                <a:lnTo>
                  <a:pt x="14477" y="54482"/>
                </a:lnTo>
                <a:lnTo>
                  <a:pt x="17780" y="60959"/>
                </a:lnTo>
                <a:lnTo>
                  <a:pt x="20955" y="57784"/>
                </a:lnTo>
                <a:lnTo>
                  <a:pt x="25781" y="54482"/>
                </a:lnTo>
                <a:close/>
              </a:path>
              <a:path w="55245" h="60960">
                <a:moveTo>
                  <a:pt x="54863" y="32130"/>
                </a:moveTo>
                <a:lnTo>
                  <a:pt x="53212" y="32130"/>
                </a:lnTo>
                <a:lnTo>
                  <a:pt x="54863" y="38480"/>
                </a:lnTo>
                <a:lnTo>
                  <a:pt x="54863" y="32130"/>
                </a:lnTo>
                <a:close/>
              </a:path>
              <a:path w="55245" h="60960">
                <a:moveTo>
                  <a:pt x="50037" y="17652"/>
                </a:moveTo>
                <a:lnTo>
                  <a:pt x="50037" y="25653"/>
                </a:lnTo>
                <a:lnTo>
                  <a:pt x="52704" y="25653"/>
                </a:lnTo>
                <a:lnTo>
                  <a:pt x="50037" y="1765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03164" y="1662085"/>
            <a:ext cx="55244" cy="60960"/>
          </a:xfrm>
          <a:custGeom>
            <a:avLst/>
            <a:gdLst/>
            <a:ahLst/>
            <a:cxnLst/>
            <a:rect l="l" t="t" r="r" b="b"/>
            <a:pathLst>
              <a:path w="55245" h="60960">
                <a:moveTo>
                  <a:pt x="12953" y="6476"/>
                </a:moveTo>
                <a:lnTo>
                  <a:pt x="14477" y="3175"/>
                </a:lnTo>
                <a:lnTo>
                  <a:pt x="17780" y="3175"/>
                </a:lnTo>
                <a:lnTo>
                  <a:pt x="24257" y="0"/>
                </a:lnTo>
                <a:lnTo>
                  <a:pt x="25781" y="0"/>
                </a:lnTo>
                <a:lnTo>
                  <a:pt x="43561" y="17652"/>
                </a:lnTo>
                <a:lnTo>
                  <a:pt x="46736" y="25653"/>
                </a:lnTo>
                <a:lnTo>
                  <a:pt x="50037" y="25653"/>
                </a:lnTo>
                <a:lnTo>
                  <a:pt x="50037" y="17652"/>
                </a:lnTo>
                <a:lnTo>
                  <a:pt x="54863" y="32130"/>
                </a:lnTo>
                <a:lnTo>
                  <a:pt x="54863" y="38480"/>
                </a:lnTo>
                <a:lnTo>
                  <a:pt x="53212" y="32130"/>
                </a:lnTo>
                <a:lnTo>
                  <a:pt x="35560" y="49783"/>
                </a:lnTo>
                <a:lnTo>
                  <a:pt x="29083" y="54482"/>
                </a:lnTo>
                <a:lnTo>
                  <a:pt x="25781" y="54482"/>
                </a:lnTo>
                <a:lnTo>
                  <a:pt x="20955" y="57784"/>
                </a:lnTo>
                <a:lnTo>
                  <a:pt x="17780" y="60959"/>
                </a:lnTo>
                <a:lnTo>
                  <a:pt x="14477" y="54482"/>
                </a:lnTo>
                <a:lnTo>
                  <a:pt x="12953" y="60959"/>
                </a:lnTo>
                <a:lnTo>
                  <a:pt x="9651" y="54482"/>
                </a:lnTo>
                <a:lnTo>
                  <a:pt x="6476" y="49783"/>
                </a:lnTo>
                <a:lnTo>
                  <a:pt x="3175" y="49783"/>
                </a:lnTo>
                <a:lnTo>
                  <a:pt x="3175" y="54482"/>
                </a:lnTo>
                <a:lnTo>
                  <a:pt x="3175" y="60959"/>
                </a:lnTo>
                <a:lnTo>
                  <a:pt x="0" y="49783"/>
                </a:lnTo>
                <a:lnTo>
                  <a:pt x="0" y="25653"/>
                </a:lnTo>
                <a:lnTo>
                  <a:pt x="12953" y="647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03164" y="1662085"/>
            <a:ext cx="55244" cy="60960"/>
          </a:xfrm>
          <a:custGeom>
            <a:avLst/>
            <a:gdLst/>
            <a:ahLst/>
            <a:cxnLst/>
            <a:rect l="l" t="t" r="r" b="b"/>
            <a:pathLst>
              <a:path w="55245" h="60960">
                <a:moveTo>
                  <a:pt x="25781" y="0"/>
                </a:moveTo>
                <a:lnTo>
                  <a:pt x="24257" y="0"/>
                </a:lnTo>
                <a:lnTo>
                  <a:pt x="17780" y="3175"/>
                </a:lnTo>
                <a:lnTo>
                  <a:pt x="14477" y="3175"/>
                </a:lnTo>
                <a:lnTo>
                  <a:pt x="12953" y="6476"/>
                </a:lnTo>
                <a:lnTo>
                  <a:pt x="0" y="25653"/>
                </a:lnTo>
                <a:lnTo>
                  <a:pt x="0" y="49783"/>
                </a:lnTo>
                <a:lnTo>
                  <a:pt x="3175" y="60959"/>
                </a:lnTo>
                <a:lnTo>
                  <a:pt x="3175" y="49783"/>
                </a:lnTo>
                <a:lnTo>
                  <a:pt x="35560" y="49783"/>
                </a:lnTo>
                <a:lnTo>
                  <a:pt x="53212" y="32130"/>
                </a:lnTo>
                <a:lnTo>
                  <a:pt x="54863" y="32130"/>
                </a:lnTo>
                <a:lnTo>
                  <a:pt x="52704" y="25653"/>
                </a:lnTo>
                <a:lnTo>
                  <a:pt x="46736" y="25653"/>
                </a:lnTo>
                <a:lnTo>
                  <a:pt x="43561" y="17652"/>
                </a:lnTo>
                <a:lnTo>
                  <a:pt x="25781" y="0"/>
                </a:lnTo>
                <a:close/>
              </a:path>
              <a:path w="55245" h="60960">
                <a:moveTo>
                  <a:pt x="35560" y="49783"/>
                </a:moveTo>
                <a:lnTo>
                  <a:pt x="6476" y="49783"/>
                </a:lnTo>
                <a:lnTo>
                  <a:pt x="9651" y="54482"/>
                </a:lnTo>
                <a:lnTo>
                  <a:pt x="12953" y="60959"/>
                </a:lnTo>
                <a:lnTo>
                  <a:pt x="14477" y="54482"/>
                </a:lnTo>
                <a:lnTo>
                  <a:pt x="29083" y="54482"/>
                </a:lnTo>
                <a:lnTo>
                  <a:pt x="35560" y="49783"/>
                </a:lnTo>
                <a:close/>
              </a:path>
              <a:path w="55245" h="60960">
                <a:moveTo>
                  <a:pt x="25781" y="54482"/>
                </a:moveTo>
                <a:lnTo>
                  <a:pt x="14477" y="54482"/>
                </a:lnTo>
                <a:lnTo>
                  <a:pt x="17780" y="60959"/>
                </a:lnTo>
                <a:lnTo>
                  <a:pt x="20955" y="57784"/>
                </a:lnTo>
                <a:lnTo>
                  <a:pt x="25781" y="54482"/>
                </a:lnTo>
                <a:close/>
              </a:path>
              <a:path w="55245" h="60960">
                <a:moveTo>
                  <a:pt x="54863" y="32130"/>
                </a:moveTo>
                <a:lnTo>
                  <a:pt x="53212" y="32130"/>
                </a:lnTo>
                <a:lnTo>
                  <a:pt x="54863" y="38480"/>
                </a:lnTo>
                <a:lnTo>
                  <a:pt x="54863" y="32130"/>
                </a:lnTo>
                <a:close/>
              </a:path>
              <a:path w="55245" h="60960">
                <a:moveTo>
                  <a:pt x="50037" y="17652"/>
                </a:moveTo>
                <a:lnTo>
                  <a:pt x="50037" y="25653"/>
                </a:lnTo>
                <a:lnTo>
                  <a:pt x="52704" y="25653"/>
                </a:lnTo>
                <a:lnTo>
                  <a:pt x="50037" y="1765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03164" y="1662085"/>
            <a:ext cx="55244" cy="60960"/>
          </a:xfrm>
          <a:custGeom>
            <a:avLst/>
            <a:gdLst/>
            <a:ahLst/>
            <a:cxnLst/>
            <a:rect l="l" t="t" r="r" b="b"/>
            <a:pathLst>
              <a:path w="55245" h="60960">
                <a:moveTo>
                  <a:pt x="12953" y="6476"/>
                </a:moveTo>
                <a:lnTo>
                  <a:pt x="14477" y="3175"/>
                </a:lnTo>
                <a:lnTo>
                  <a:pt x="17780" y="3175"/>
                </a:lnTo>
                <a:lnTo>
                  <a:pt x="24257" y="0"/>
                </a:lnTo>
                <a:lnTo>
                  <a:pt x="25781" y="0"/>
                </a:lnTo>
                <a:lnTo>
                  <a:pt x="43561" y="17652"/>
                </a:lnTo>
                <a:lnTo>
                  <a:pt x="46736" y="25653"/>
                </a:lnTo>
                <a:lnTo>
                  <a:pt x="50037" y="25653"/>
                </a:lnTo>
                <a:lnTo>
                  <a:pt x="50037" y="17652"/>
                </a:lnTo>
                <a:lnTo>
                  <a:pt x="54863" y="32130"/>
                </a:lnTo>
                <a:lnTo>
                  <a:pt x="54863" y="38480"/>
                </a:lnTo>
                <a:lnTo>
                  <a:pt x="53212" y="32130"/>
                </a:lnTo>
                <a:lnTo>
                  <a:pt x="35560" y="49783"/>
                </a:lnTo>
                <a:lnTo>
                  <a:pt x="29083" y="54482"/>
                </a:lnTo>
                <a:lnTo>
                  <a:pt x="25781" y="54482"/>
                </a:lnTo>
                <a:lnTo>
                  <a:pt x="20955" y="57784"/>
                </a:lnTo>
                <a:lnTo>
                  <a:pt x="17780" y="60959"/>
                </a:lnTo>
                <a:lnTo>
                  <a:pt x="14477" y="54482"/>
                </a:lnTo>
                <a:lnTo>
                  <a:pt x="12953" y="60959"/>
                </a:lnTo>
                <a:lnTo>
                  <a:pt x="9651" y="54482"/>
                </a:lnTo>
                <a:lnTo>
                  <a:pt x="6476" y="49783"/>
                </a:lnTo>
                <a:lnTo>
                  <a:pt x="3175" y="49783"/>
                </a:lnTo>
                <a:lnTo>
                  <a:pt x="3175" y="54482"/>
                </a:lnTo>
                <a:lnTo>
                  <a:pt x="3175" y="60959"/>
                </a:lnTo>
                <a:lnTo>
                  <a:pt x="0" y="49783"/>
                </a:lnTo>
                <a:lnTo>
                  <a:pt x="0" y="25653"/>
                </a:lnTo>
                <a:lnTo>
                  <a:pt x="12953" y="647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64579" y="1380145"/>
            <a:ext cx="17145" cy="20320"/>
          </a:xfrm>
          <a:custGeom>
            <a:avLst/>
            <a:gdLst/>
            <a:ahLst/>
            <a:cxnLst/>
            <a:rect l="l" t="t" r="r" b="b"/>
            <a:pathLst>
              <a:path w="17145" h="20319">
                <a:moveTo>
                  <a:pt x="6096" y="0"/>
                </a:moveTo>
                <a:lnTo>
                  <a:pt x="0" y="0"/>
                </a:lnTo>
                <a:lnTo>
                  <a:pt x="0" y="8255"/>
                </a:lnTo>
                <a:lnTo>
                  <a:pt x="12192" y="19812"/>
                </a:lnTo>
                <a:lnTo>
                  <a:pt x="13716" y="4953"/>
                </a:lnTo>
                <a:lnTo>
                  <a:pt x="16764" y="4953"/>
                </a:lnTo>
                <a:lnTo>
                  <a:pt x="16764" y="3302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64579" y="1380145"/>
            <a:ext cx="17145" cy="20320"/>
          </a:xfrm>
          <a:custGeom>
            <a:avLst/>
            <a:gdLst/>
            <a:ahLst/>
            <a:cxnLst/>
            <a:rect l="l" t="t" r="r" b="b"/>
            <a:pathLst>
              <a:path w="17145" h="20319">
                <a:moveTo>
                  <a:pt x="0" y="4953"/>
                </a:moveTo>
                <a:lnTo>
                  <a:pt x="0" y="0"/>
                </a:lnTo>
                <a:lnTo>
                  <a:pt x="6096" y="0"/>
                </a:lnTo>
                <a:lnTo>
                  <a:pt x="16764" y="3302"/>
                </a:lnTo>
                <a:lnTo>
                  <a:pt x="16764" y="4953"/>
                </a:lnTo>
                <a:lnTo>
                  <a:pt x="13716" y="4953"/>
                </a:lnTo>
                <a:lnTo>
                  <a:pt x="12192" y="19812"/>
                </a:lnTo>
                <a:lnTo>
                  <a:pt x="0" y="8255"/>
                </a:lnTo>
                <a:lnTo>
                  <a:pt x="0" y="495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64579" y="1380145"/>
            <a:ext cx="17145" cy="20320"/>
          </a:xfrm>
          <a:custGeom>
            <a:avLst/>
            <a:gdLst/>
            <a:ahLst/>
            <a:cxnLst/>
            <a:rect l="l" t="t" r="r" b="b"/>
            <a:pathLst>
              <a:path w="17145" h="20319">
                <a:moveTo>
                  <a:pt x="6096" y="0"/>
                </a:moveTo>
                <a:lnTo>
                  <a:pt x="0" y="0"/>
                </a:lnTo>
                <a:lnTo>
                  <a:pt x="0" y="8255"/>
                </a:lnTo>
                <a:lnTo>
                  <a:pt x="12192" y="19812"/>
                </a:lnTo>
                <a:lnTo>
                  <a:pt x="13716" y="4953"/>
                </a:lnTo>
                <a:lnTo>
                  <a:pt x="16764" y="4953"/>
                </a:lnTo>
                <a:lnTo>
                  <a:pt x="16764" y="3302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64579" y="1380145"/>
            <a:ext cx="17145" cy="20320"/>
          </a:xfrm>
          <a:custGeom>
            <a:avLst/>
            <a:gdLst/>
            <a:ahLst/>
            <a:cxnLst/>
            <a:rect l="l" t="t" r="r" b="b"/>
            <a:pathLst>
              <a:path w="17145" h="20319">
                <a:moveTo>
                  <a:pt x="0" y="4953"/>
                </a:moveTo>
                <a:lnTo>
                  <a:pt x="0" y="0"/>
                </a:lnTo>
                <a:lnTo>
                  <a:pt x="6096" y="0"/>
                </a:lnTo>
                <a:lnTo>
                  <a:pt x="16764" y="3302"/>
                </a:lnTo>
                <a:lnTo>
                  <a:pt x="16764" y="4953"/>
                </a:lnTo>
                <a:lnTo>
                  <a:pt x="13716" y="4953"/>
                </a:lnTo>
                <a:lnTo>
                  <a:pt x="12192" y="19812"/>
                </a:lnTo>
                <a:lnTo>
                  <a:pt x="0" y="8255"/>
                </a:lnTo>
                <a:lnTo>
                  <a:pt x="0" y="495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78879" y="1383194"/>
            <a:ext cx="21590" cy="30480"/>
          </a:xfrm>
          <a:custGeom>
            <a:avLst/>
            <a:gdLst/>
            <a:ahLst/>
            <a:cxnLst/>
            <a:rect l="l" t="t" r="r" b="b"/>
            <a:pathLst>
              <a:path w="21589" h="30480">
                <a:moveTo>
                  <a:pt x="13716" y="0"/>
                </a:moveTo>
                <a:lnTo>
                  <a:pt x="0" y="19304"/>
                </a:lnTo>
                <a:lnTo>
                  <a:pt x="3048" y="25654"/>
                </a:lnTo>
                <a:lnTo>
                  <a:pt x="7620" y="27305"/>
                </a:lnTo>
                <a:lnTo>
                  <a:pt x="16764" y="27305"/>
                </a:lnTo>
                <a:lnTo>
                  <a:pt x="18287" y="30480"/>
                </a:lnTo>
                <a:lnTo>
                  <a:pt x="21336" y="27305"/>
                </a:lnTo>
                <a:lnTo>
                  <a:pt x="18287" y="12826"/>
                </a:lnTo>
                <a:lnTo>
                  <a:pt x="13716" y="4825"/>
                </a:lnTo>
                <a:lnTo>
                  <a:pt x="13716" y="1650"/>
                </a:lnTo>
                <a:lnTo>
                  <a:pt x="16764" y="1650"/>
                </a:lnTo>
                <a:lnTo>
                  <a:pt x="1371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278879" y="1383194"/>
            <a:ext cx="21590" cy="30480"/>
          </a:xfrm>
          <a:custGeom>
            <a:avLst/>
            <a:gdLst/>
            <a:ahLst/>
            <a:cxnLst/>
            <a:rect l="l" t="t" r="r" b="b"/>
            <a:pathLst>
              <a:path w="21589" h="30480">
                <a:moveTo>
                  <a:pt x="13716" y="1650"/>
                </a:moveTo>
                <a:lnTo>
                  <a:pt x="13716" y="4825"/>
                </a:lnTo>
                <a:lnTo>
                  <a:pt x="18287" y="12826"/>
                </a:lnTo>
                <a:lnTo>
                  <a:pt x="21336" y="27305"/>
                </a:lnTo>
                <a:lnTo>
                  <a:pt x="18287" y="30480"/>
                </a:lnTo>
                <a:lnTo>
                  <a:pt x="16764" y="27305"/>
                </a:lnTo>
                <a:lnTo>
                  <a:pt x="7620" y="27305"/>
                </a:lnTo>
                <a:lnTo>
                  <a:pt x="3048" y="25654"/>
                </a:lnTo>
                <a:lnTo>
                  <a:pt x="0" y="19304"/>
                </a:lnTo>
                <a:lnTo>
                  <a:pt x="13716" y="0"/>
                </a:lnTo>
                <a:lnTo>
                  <a:pt x="16764" y="1650"/>
                </a:lnTo>
                <a:lnTo>
                  <a:pt x="13716" y="165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78879" y="1383194"/>
            <a:ext cx="21590" cy="30480"/>
          </a:xfrm>
          <a:custGeom>
            <a:avLst/>
            <a:gdLst/>
            <a:ahLst/>
            <a:cxnLst/>
            <a:rect l="l" t="t" r="r" b="b"/>
            <a:pathLst>
              <a:path w="21589" h="30480">
                <a:moveTo>
                  <a:pt x="13716" y="0"/>
                </a:moveTo>
                <a:lnTo>
                  <a:pt x="0" y="19304"/>
                </a:lnTo>
                <a:lnTo>
                  <a:pt x="3048" y="25654"/>
                </a:lnTo>
                <a:lnTo>
                  <a:pt x="7620" y="27305"/>
                </a:lnTo>
                <a:lnTo>
                  <a:pt x="16764" y="27305"/>
                </a:lnTo>
                <a:lnTo>
                  <a:pt x="18287" y="30480"/>
                </a:lnTo>
                <a:lnTo>
                  <a:pt x="21336" y="27305"/>
                </a:lnTo>
                <a:lnTo>
                  <a:pt x="18287" y="12826"/>
                </a:lnTo>
                <a:lnTo>
                  <a:pt x="13716" y="4825"/>
                </a:lnTo>
                <a:lnTo>
                  <a:pt x="13716" y="1650"/>
                </a:lnTo>
                <a:lnTo>
                  <a:pt x="16764" y="1650"/>
                </a:lnTo>
                <a:lnTo>
                  <a:pt x="1371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78879" y="1383194"/>
            <a:ext cx="21590" cy="30480"/>
          </a:xfrm>
          <a:custGeom>
            <a:avLst/>
            <a:gdLst/>
            <a:ahLst/>
            <a:cxnLst/>
            <a:rect l="l" t="t" r="r" b="b"/>
            <a:pathLst>
              <a:path w="21589" h="30480">
                <a:moveTo>
                  <a:pt x="13716" y="1650"/>
                </a:moveTo>
                <a:lnTo>
                  <a:pt x="13716" y="4825"/>
                </a:lnTo>
                <a:lnTo>
                  <a:pt x="18287" y="12826"/>
                </a:lnTo>
                <a:lnTo>
                  <a:pt x="21336" y="27305"/>
                </a:lnTo>
                <a:lnTo>
                  <a:pt x="18287" y="30480"/>
                </a:lnTo>
                <a:lnTo>
                  <a:pt x="16764" y="27305"/>
                </a:lnTo>
                <a:lnTo>
                  <a:pt x="7620" y="27305"/>
                </a:lnTo>
                <a:lnTo>
                  <a:pt x="3048" y="25654"/>
                </a:lnTo>
                <a:lnTo>
                  <a:pt x="0" y="19304"/>
                </a:lnTo>
                <a:lnTo>
                  <a:pt x="13716" y="0"/>
                </a:lnTo>
                <a:lnTo>
                  <a:pt x="16764" y="1650"/>
                </a:lnTo>
                <a:lnTo>
                  <a:pt x="13716" y="16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36208" y="1422817"/>
            <a:ext cx="35560" cy="27940"/>
          </a:xfrm>
          <a:custGeom>
            <a:avLst/>
            <a:gdLst/>
            <a:ahLst/>
            <a:cxnLst/>
            <a:rect l="l" t="t" r="r" b="b"/>
            <a:pathLst>
              <a:path w="35560" h="27939">
                <a:moveTo>
                  <a:pt x="14350" y="0"/>
                </a:moveTo>
                <a:lnTo>
                  <a:pt x="11175" y="4825"/>
                </a:lnTo>
                <a:lnTo>
                  <a:pt x="8000" y="4825"/>
                </a:lnTo>
                <a:lnTo>
                  <a:pt x="3175" y="16129"/>
                </a:lnTo>
                <a:lnTo>
                  <a:pt x="0" y="25781"/>
                </a:lnTo>
                <a:lnTo>
                  <a:pt x="0" y="27432"/>
                </a:lnTo>
                <a:lnTo>
                  <a:pt x="22351" y="25781"/>
                </a:lnTo>
                <a:lnTo>
                  <a:pt x="28701" y="16129"/>
                </a:lnTo>
                <a:lnTo>
                  <a:pt x="31876" y="12954"/>
                </a:lnTo>
                <a:lnTo>
                  <a:pt x="35051" y="8127"/>
                </a:lnTo>
                <a:lnTo>
                  <a:pt x="31876" y="4825"/>
                </a:lnTo>
                <a:lnTo>
                  <a:pt x="1435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36208" y="1422817"/>
            <a:ext cx="35560" cy="27940"/>
          </a:xfrm>
          <a:custGeom>
            <a:avLst/>
            <a:gdLst/>
            <a:ahLst/>
            <a:cxnLst/>
            <a:rect l="l" t="t" r="r" b="b"/>
            <a:pathLst>
              <a:path w="35560" h="27939">
                <a:moveTo>
                  <a:pt x="8000" y="4825"/>
                </a:moveTo>
                <a:lnTo>
                  <a:pt x="11175" y="4825"/>
                </a:lnTo>
                <a:lnTo>
                  <a:pt x="14350" y="0"/>
                </a:lnTo>
                <a:lnTo>
                  <a:pt x="31876" y="4825"/>
                </a:lnTo>
                <a:lnTo>
                  <a:pt x="35051" y="8127"/>
                </a:lnTo>
                <a:lnTo>
                  <a:pt x="31876" y="12954"/>
                </a:lnTo>
                <a:lnTo>
                  <a:pt x="28701" y="16129"/>
                </a:lnTo>
                <a:lnTo>
                  <a:pt x="22351" y="25781"/>
                </a:lnTo>
                <a:lnTo>
                  <a:pt x="0" y="27432"/>
                </a:lnTo>
                <a:lnTo>
                  <a:pt x="0" y="25781"/>
                </a:lnTo>
                <a:lnTo>
                  <a:pt x="3175" y="16129"/>
                </a:lnTo>
                <a:lnTo>
                  <a:pt x="8000" y="482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36208" y="1422817"/>
            <a:ext cx="35560" cy="27940"/>
          </a:xfrm>
          <a:custGeom>
            <a:avLst/>
            <a:gdLst/>
            <a:ahLst/>
            <a:cxnLst/>
            <a:rect l="l" t="t" r="r" b="b"/>
            <a:pathLst>
              <a:path w="35560" h="27939">
                <a:moveTo>
                  <a:pt x="14350" y="0"/>
                </a:moveTo>
                <a:lnTo>
                  <a:pt x="11175" y="4825"/>
                </a:lnTo>
                <a:lnTo>
                  <a:pt x="8000" y="4825"/>
                </a:lnTo>
                <a:lnTo>
                  <a:pt x="3175" y="16129"/>
                </a:lnTo>
                <a:lnTo>
                  <a:pt x="0" y="25781"/>
                </a:lnTo>
                <a:lnTo>
                  <a:pt x="0" y="27432"/>
                </a:lnTo>
                <a:lnTo>
                  <a:pt x="22351" y="25781"/>
                </a:lnTo>
                <a:lnTo>
                  <a:pt x="28701" y="16129"/>
                </a:lnTo>
                <a:lnTo>
                  <a:pt x="31876" y="12954"/>
                </a:lnTo>
                <a:lnTo>
                  <a:pt x="35051" y="8127"/>
                </a:lnTo>
                <a:lnTo>
                  <a:pt x="31876" y="4825"/>
                </a:lnTo>
                <a:lnTo>
                  <a:pt x="1435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36208" y="1422817"/>
            <a:ext cx="35560" cy="27940"/>
          </a:xfrm>
          <a:custGeom>
            <a:avLst/>
            <a:gdLst/>
            <a:ahLst/>
            <a:cxnLst/>
            <a:rect l="l" t="t" r="r" b="b"/>
            <a:pathLst>
              <a:path w="35560" h="27939">
                <a:moveTo>
                  <a:pt x="8000" y="4825"/>
                </a:moveTo>
                <a:lnTo>
                  <a:pt x="11175" y="4825"/>
                </a:lnTo>
                <a:lnTo>
                  <a:pt x="14350" y="0"/>
                </a:lnTo>
                <a:lnTo>
                  <a:pt x="31876" y="4825"/>
                </a:lnTo>
                <a:lnTo>
                  <a:pt x="35051" y="8127"/>
                </a:lnTo>
                <a:lnTo>
                  <a:pt x="31876" y="12954"/>
                </a:lnTo>
                <a:lnTo>
                  <a:pt x="28701" y="16129"/>
                </a:lnTo>
                <a:lnTo>
                  <a:pt x="22351" y="25781"/>
                </a:lnTo>
                <a:lnTo>
                  <a:pt x="0" y="27432"/>
                </a:lnTo>
                <a:lnTo>
                  <a:pt x="0" y="25781"/>
                </a:lnTo>
                <a:lnTo>
                  <a:pt x="3175" y="16129"/>
                </a:lnTo>
                <a:lnTo>
                  <a:pt x="8000" y="482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350508" y="1150022"/>
            <a:ext cx="18415" cy="35560"/>
          </a:xfrm>
          <a:custGeom>
            <a:avLst/>
            <a:gdLst/>
            <a:ahLst/>
            <a:cxnLst/>
            <a:rect l="l" t="t" r="r" b="b"/>
            <a:pathLst>
              <a:path w="18414" h="35559">
                <a:moveTo>
                  <a:pt x="15239" y="17525"/>
                </a:moveTo>
                <a:lnTo>
                  <a:pt x="10667" y="17525"/>
                </a:lnTo>
                <a:lnTo>
                  <a:pt x="10667" y="28701"/>
                </a:lnTo>
                <a:lnTo>
                  <a:pt x="12191" y="35051"/>
                </a:lnTo>
                <a:lnTo>
                  <a:pt x="12191" y="22351"/>
                </a:lnTo>
                <a:lnTo>
                  <a:pt x="15239" y="17525"/>
                </a:lnTo>
                <a:close/>
              </a:path>
              <a:path w="18414" h="35559">
                <a:moveTo>
                  <a:pt x="4571" y="6350"/>
                </a:moveTo>
                <a:lnTo>
                  <a:pt x="0" y="8000"/>
                </a:lnTo>
                <a:lnTo>
                  <a:pt x="0" y="14350"/>
                </a:lnTo>
                <a:lnTo>
                  <a:pt x="4571" y="31876"/>
                </a:lnTo>
                <a:lnTo>
                  <a:pt x="1524" y="14350"/>
                </a:lnTo>
                <a:lnTo>
                  <a:pt x="18287" y="14350"/>
                </a:lnTo>
                <a:lnTo>
                  <a:pt x="18287" y="11175"/>
                </a:lnTo>
                <a:lnTo>
                  <a:pt x="7619" y="11175"/>
                </a:lnTo>
                <a:lnTo>
                  <a:pt x="4571" y="8000"/>
                </a:lnTo>
                <a:lnTo>
                  <a:pt x="4571" y="6350"/>
                </a:lnTo>
                <a:close/>
              </a:path>
              <a:path w="18414" h="35559">
                <a:moveTo>
                  <a:pt x="18287" y="14350"/>
                </a:moveTo>
                <a:lnTo>
                  <a:pt x="4571" y="14350"/>
                </a:lnTo>
                <a:lnTo>
                  <a:pt x="7619" y="20700"/>
                </a:lnTo>
                <a:lnTo>
                  <a:pt x="10667" y="17525"/>
                </a:lnTo>
                <a:lnTo>
                  <a:pt x="18287" y="17525"/>
                </a:lnTo>
                <a:lnTo>
                  <a:pt x="18287" y="14350"/>
                </a:lnTo>
                <a:close/>
              </a:path>
              <a:path w="18414" h="35559">
                <a:moveTo>
                  <a:pt x="15239" y="0"/>
                </a:moveTo>
                <a:lnTo>
                  <a:pt x="10667" y="0"/>
                </a:lnTo>
                <a:lnTo>
                  <a:pt x="7619" y="3175"/>
                </a:lnTo>
                <a:lnTo>
                  <a:pt x="12191" y="3175"/>
                </a:lnTo>
                <a:lnTo>
                  <a:pt x="7619" y="11175"/>
                </a:lnTo>
                <a:lnTo>
                  <a:pt x="18287" y="11175"/>
                </a:lnTo>
                <a:lnTo>
                  <a:pt x="15239" y="6350"/>
                </a:lnTo>
                <a:lnTo>
                  <a:pt x="18287" y="3175"/>
                </a:lnTo>
                <a:lnTo>
                  <a:pt x="1523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50508" y="1150022"/>
            <a:ext cx="18415" cy="35560"/>
          </a:xfrm>
          <a:custGeom>
            <a:avLst/>
            <a:gdLst/>
            <a:ahLst/>
            <a:cxnLst/>
            <a:rect l="l" t="t" r="r" b="b"/>
            <a:pathLst>
              <a:path w="18414" h="35559">
                <a:moveTo>
                  <a:pt x="18287" y="11175"/>
                </a:moveTo>
                <a:lnTo>
                  <a:pt x="18287" y="17525"/>
                </a:lnTo>
                <a:lnTo>
                  <a:pt x="15239" y="17525"/>
                </a:lnTo>
                <a:lnTo>
                  <a:pt x="12191" y="22351"/>
                </a:lnTo>
                <a:lnTo>
                  <a:pt x="12191" y="35051"/>
                </a:lnTo>
                <a:lnTo>
                  <a:pt x="10667" y="28701"/>
                </a:lnTo>
                <a:lnTo>
                  <a:pt x="10667" y="17525"/>
                </a:lnTo>
                <a:lnTo>
                  <a:pt x="7619" y="20700"/>
                </a:lnTo>
                <a:lnTo>
                  <a:pt x="4571" y="14350"/>
                </a:lnTo>
                <a:lnTo>
                  <a:pt x="1524" y="14350"/>
                </a:lnTo>
                <a:lnTo>
                  <a:pt x="4571" y="31876"/>
                </a:lnTo>
                <a:lnTo>
                  <a:pt x="0" y="14350"/>
                </a:lnTo>
                <a:lnTo>
                  <a:pt x="0" y="8000"/>
                </a:lnTo>
                <a:lnTo>
                  <a:pt x="4571" y="6350"/>
                </a:lnTo>
                <a:lnTo>
                  <a:pt x="4571" y="8000"/>
                </a:lnTo>
                <a:lnTo>
                  <a:pt x="7619" y="11175"/>
                </a:lnTo>
                <a:lnTo>
                  <a:pt x="12191" y="3175"/>
                </a:lnTo>
                <a:lnTo>
                  <a:pt x="7619" y="3175"/>
                </a:lnTo>
                <a:lnTo>
                  <a:pt x="10667" y="0"/>
                </a:lnTo>
                <a:lnTo>
                  <a:pt x="15239" y="0"/>
                </a:lnTo>
                <a:lnTo>
                  <a:pt x="18287" y="3175"/>
                </a:lnTo>
                <a:lnTo>
                  <a:pt x="15239" y="6350"/>
                </a:lnTo>
                <a:lnTo>
                  <a:pt x="18287" y="111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50508" y="1150022"/>
            <a:ext cx="18415" cy="35560"/>
          </a:xfrm>
          <a:custGeom>
            <a:avLst/>
            <a:gdLst/>
            <a:ahLst/>
            <a:cxnLst/>
            <a:rect l="l" t="t" r="r" b="b"/>
            <a:pathLst>
              <a:path w="18414" h="35559">
                <a:moveTo>
                  <a:pt x="15239" y="17525"/>
                </a:moveTo>
                <a:lnTo>
                  <a:pt x="10667" y="17525"/>
                </a:lnTo>
                <a:lnTo>
                  <a:pt x="10667" y="28701"/>
                </a:lnTo>
                <a:lnTo>
                  <a:pt x="12191" y="35051"/>
                </a:lnTo>
                <a:lnTo>
                  <a:pt x="12191" y="22351"/>
                </a:lnTo>
                <a:lnTo>
                  <a:pt x="15239" y="17525"/>
                </a:lnTo>
                <a:close/>
              </a:path>
              <a:path w="18414" h="35559">
                <a:moveTo>
                  <a:pt x="4571" y="6350"/>
                </a:moveTo>
                <a:lnTo>
                  <a:pt x="0" y="8000"/>
                </a:lnTo>
                <a:lnTo>
                  <a:pt x="0" y="14350"/>
                </a:lnTo>
                <a:lnTo>
                  <a:pt x="4571" y="31876"/>
                </a:lnTo>
                <a:lnTo>
                  <a:pt x="1524" y="14350"/>
                </a:lnTo>
                <a:lnTo>
                  <a:pt x="18287" y="14350"/>
                </a:lnTo>
                <a:lnTo>
                  <a:pt x="18287" y="11175"/>
                </a:lnTo>
                <a:lnTo>
                  <a:pt x="7619" y="11175"/>
                </a:lnTo>
                <a:lnTo>
                  <a:pt x="4571" y="8000"/>
                </a:lnTo>
                <a:lnTo>
                  <a:pt x="4571" y="6350"/>
                </a:lnTo>
                <a:close/>
              </a:path>
              <a:path w="18414" h="35559">
                <a:moveTo>
                  <a:pt x="18287" y="14350"/>
                </a:moveTo>
                <a:lnTo>
                  <a:pt x="4571" y="14350"/>
                </a:lnTo>
                <a:lnTo>
                  <a:pt x="7619" y="20700"/>
                </a:lnTo>
                <a:lnTo>
                  <a:pt x="10667" y="17525"/>
                </a:lnTo>
                <a:lnTo>
                  <a:pt x="18287" y="17525"/>
                </a:lnTo>
                <a:lnTo>
                  <a:pt x="18287" y="14350"/>
                </a:lnTo>
                <a:close/>
              </a:path>
              <a:path w="18414" h="35559">
                <a:moveTo>
                  <a:pt x="15239" y="0"/>
                </a:moveTo>
                <a:lnTo>
                  <a:pt x="10667" y="0"/>
                </a:lnTo>
                <a:lnTo>
                  <a:pt x="7619" y="3175"/>
                </a:lnTo>
                <a:lnTo>
                  <a:pt x="12191" y="3175"/>
                </a:lnTo>
                <a:lnTo>
                  <a:pt x="7619" y="11175"/>
                </a:lnTo>
                <a:lnTo>
                  <a:pt x="18287" y="11175"/>
                </a:lnTo>
                <a:lnTo>
                  <a:pt x="15239" y="6350"/>
                </a:lnTo>
                <a:lnTo>
                  <a:pt x="18287" y="3175"/>
                </a:lnTo>
                <a:lnTo>
                  <a:pt x="1523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350508" y="1150022"/>
            <a:ext cx="18415" cy="35560"/>
          </a:xfrm>
          <a:custGeom>
            <a:avLst/>
            <a:gdLst/>
            <a:ahLst/>
            <a:cxnLst/>
            <a:rect l="l" t="t" r="r" b="b"/>
            <a:pathLst>
              <a:path w="18414" h="35559">
                <a:moveTo>
                  <a:pt x="18287" y="11175"/>
                </a:moveTo>
                <a:lnTo>
                  <a:pt x="18287" y="17525"/>
                </a:lnTo>
                <a:lnTo>
                  <a:pt x="15239" y="17525"/>
                </a:lnTo>
                <a:lnTo>
                  <a:pt x="12191" y="22351"/>
                </a:lnTo>
                <a:lnTo>
                  <a:pt x="12191" y="35051"/>
                </a:lnTo>
                <a:lnTo>
                  <a:pt x="10667" y="28701"/>
                </a:lnTo>
                <a:lnTo>
                  <a:pt x="10667" y="17525"/>
                </a:lnTo>
                <a:lnTo>
                  <a:pt x="7619" y="20700"/>
                </a:lnTo>
                <a:lnTo>
                  <a:pt x="4571" y="14350"/>
                </a:lnTo>
                <a:lnTo>
                  <a:pt x="1524" y="14350"/>
                </a:lnTo>
                <a:lnTo>
                  <a:pt x="4571" y="31876"/>
                </a:lnTo>
                <a:lnTo>
                  <a:pt x="0" y="14350"/>
                </a:lnTo>
                <a:lnTo>
                  <a:pt x="0" y="8000"/>
                </a:lnTo>
                <a:lnTo>
                  <a:pt x="4571" y="6350"/>
                </a:lnTo>
                <a:lnTo>
                  <a:pt x="4571" y="8000"/>
                </a:lnTo>
                <a:lnTo>
                  <a:pt x="7619" y="11175"/>
                </a:lnTo>
                <a:lnTo>
                  <a:pt x="12191" y="3175"/>
                </a:lnTo>
                <a:lnTo>
                  <a:pt x="7619" y="3175"/>
                </a:lnTo>
                <a:lnTo>
                  <a:pt x="10667" y="0"/>
                </a:lnTo>
                <a:lnTo>
                  <a:pt x="15239" y="0"/>
                </a:lnTo>
                <a:lnTo>
                  <a:pt x="18287" y="3175"/>
                </a:lnTo>
                <a:lnTo>
                  <a:pt x="15239" y="6350"/>
                </a:lnTo>
                <a:lnTo>
                  <a:pt x="18287" y="111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71844" y="1585885"/>
            <a:ext cx="12700" cy="29209"/>
          </a:xfrm>
          <a:custGeom>
            <a:avLst/>
            <a:gdLst/>
            <a:ahLst/>
            <a:cxnLst/>
            <a:rect l="l" t="t" r="r" b="b"/>
            <a:pathLst>
              <a:path w="12700" h="29210">
                <a:moveTo>
                  <a:pt x="5206" y="0"/>
                </a:moveTo>
                <a:lnTo>
                  <a:pt x="3428" y="3175"/>
                </a:lnTo>
                <a:lnTo>
                  <a:pt x="0" y="6476"/>
                </a:lnTo>
                <a:lnTo>
                  <a:pt x="0" y="14477"/>
                </a:lnTo>
                <a:lnTo>
                  <a:pt x="3428" y="22478"/>
                </a:lnTo>
                <a:lnTo>
                  <a:pt x="3428" y="25780"/>
                </a:lnTo>
                <a:lnTo>
                  <a:pt x="8762" y="28955"/>
                </a:lnTo>
                <a:lnTo>
                  <a:pt x="12191" y="22478"/>
                </a:lnTo>
                <a:lnTo>
                  <a:pt x="52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71844" y="1585885"/>
            <a:ext cx="12700" cy="29209"/>
          </a:xfrm>
          <a:custGeom>
            <a:avLst/>
            <a:gdLst/>
            <a:ahLst/>
            <a:cxnLst/>
            <a:rect l="l" t="t" r="r" b="b"/>
            <a:pathLst>
              <a:path w="12700" h="29210">
                <a:moveTo>
                  <a:pt x="0" y="11302"/>
                </a:moveTo>
                <a:lnTo>
                  <a:pt x="0" y="6476"/>
                </a:lnTo>
                <a:lnTo>
                  <a:pt x="3428" y="3175"/>
                </a:lnTo>
                <a:lnTo>
                  <a:pt x="5206" y="0"/>
                </a:lnTo>
                <a:lnTo>
                  <a:pt x="12191" y="22478"/>
                </a:lnTo>
                <a:lnTo>
                  <a:pt x="8762" y="28955"/>
                </a:lnTo>
                <a:lnTo>
                  <a:pt x="3428" y="25780"/>
                </a:lnTo>
                <a:lnTo>
                  <a:pt x="3428" y="22478"/>
                </a:lnTo>
                <a:lnTo>
                  <a:pt x="0" y="14477"/>
                </a:lnTo>
                <a:lnTo>
                  <a:pt x="0" y="1130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71844" y="1585885"/>
            <a:ext cx="12700" cy="29209"/>
          </a:xfrm>
          <a:custGeom>
            <a:avLst/>
            <a:gdLst/>
            <a:ahLst/>
            <a:cxnLst/>
            <a:rect l="l" t="t" r="r" b="b"/>
            <a:pathLst>
              <a:path w="12700" h="29210">
                <a:moveTo>
                  <a:pt x="5206" y="0"/>
                </a:moveTo>
                <a:lnTo>
                  <a:pt x="3428" y="3175"/>
                </a:lnTo>
                <a:lnTo>
                  <a:pt x="0" y="6476"/>
                </a:lnTo>
                <a:lnTo>
                  <a:pt x="0" y="14477"/>
                </a:lnTo>
                <a:lnTo>
                  <a:pt x="3428" y="22478"/>
                </a:lnTo>
                <a:lnTo>
                  <a:pt x="3428" y="25780"/>
                </a:lnTo>
                <a:lnTo>
                  <a:pt x="8762" y="28955"/>
                </a:lnTo>
                <a:lnTo>
                  <a:pt x="12191" y="22478"/>
                </a:lnTo>
                <a:lnTo>
                  <a:pt x="52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71844" y="1585885"/>
            <a:ext cx="12700" cy="29209"/>
          </a:xfrm>
          <a:custGeom>
            <a:avLst/>
            <a:gdLst/>
            <a:ahLst/>
            <a:cxnLst/>
            <a:rect l="l" t="t" r="r" b="b"/>
            <a:pathLst>
              <a:path w="12700" h="29210">
                <a:moveTo>
                  <a:pt x="0" y="11302"/>
                </a:moveTo>
                <a:lnTo>
                  <a:pt x="0" y="6476"/>
                </a:lnTo>
                <a:lnTo>
                  <a:pt x="3428" y="3175"/>
                </a:lnTo>
                <a:lnTo>
                  <a:pt x="5206" y="0"/>
                </a:lnTo>
                <a:lnTo>
                  <a:pt x="12191" y="22478"/>
                </a:lnTo>
                <a:lnTo>
                  <a:pt x="8762" y="28955"/>
                </a:lnTo>
                <a:lnTo>
                  <a:pt x="3428" y="25780"/>
                </a:lnTo>
                <a:lnTo>
                  <a:pt x="3428" y="22478"/>
                </a:lnTo>
                <a:lnTo>
                  <a:pt x="0" y="14477"/>
                </a:lnTo>
                <a:lnTo>
                  <a:pt x="0" y="1130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27420" y="5554381"/>
            <a:ext cx="47243" cy="42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89447" y="60900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6" y="0"/>
                </a:moveTo>
                <a:lnTo>
                  <a:pt x="0" y="0"/>
                </a:lnTo>
                <a:lnTo>
                  <a:pt x="0" y="6096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489447" y="609002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6096" y="0"/>
                </a:moveTo>
                <a:lnTo>
                  <a:pt x="9143" y="0"/>
                </a:lnTo>
                <a:lnTo>
                  <a:pt x="0" y="0"/>
                </a:lnTo>
                <a:lnTo>
                  <a:pt x="0" y="6096"/>
                </a:lnTo>
                <a:lnTo>
                  <a:pt x="609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66815" y="609002"/>
            <a:ext cx="29209" cy="20320"/>
          </a:xfrm>
          <a:custGeom>
            <a:avLst/>
            <a:gdLst/>
            <a:ahLst/>
            <a:cxnLst/>
            <a:rect l="l" t="t" r="r" b="b"/>
            <a:pathLst>
              <a:path w="29210" h="20319">
                <a:moveTo>
                  <a:pt x="28956" y="10667"/>
                </a:moveTo>
                <a:lnTo>
                  <a:pt x="9651" y="10667"/>
                </a:lnTo>
                <a:lnTo>
                  <a:pt x="12826" y="13715"/>
                </a:lnTo>
                <a:lnTo>
                  <a:pt x="12826" y="19812"/>
                </a:lnTo>
                <a:lnTo>
                  <a:pt x="14478" y="19812"/>
                </a:lnTo>
                <a:lnTo>
                  <a:pt x="24130" y="16763"/>
                </a:lnTo>
                <a:lnTo>
                  <a:pt x="24130" y="13715"/>
                </a:lnTo>
                <a:lnTo>
                  <a:pt x="28956" y="13715"/>
                </a:lnTo>
                <a:lnTo>
                  <a:pt x="28956" y="10667"/>
                </a:lnTo>
                <a:close/>
              </a:path>
              <a:path w="29210" h="20319">
                <a:moveTo>
                  <a:pt x="28956" y="0"/>
                </a:moveTo>
                <a:lnTo>
                  <a:pt x="0" y="0"/>
                </a:lnTo>
                <a:lnTo>
                  <a:pt x="0" y="6096"/>
                </a:lnTo>
                <a:lnTo>
                  <a:pt x="6476" y="7620"/>
                </a:lnTo>
                <a:lnTo>
                  <a:pt x="3175" y="13715"/>
                </a:lnTo>
                <a:lnTo>
                  <a:pt x="6476" y="16763"/>
                </a:lnTo>
                <a:lnTo>
                  <a:pt x="9651" y="10667"/>
                </a:lnTo>
                <a:lnTo>
                  <a:pt x="28956" y="10667"/>
                </a:lnTo>
                <a:lnTo>
                  <a:pt x="2895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66815" y="609002"/>
            <a:ext cx="29209" cy="20320"/>
          </a:xfrm>
          <a:custGeom>
            <a:avLst/>
            <a:gdLst/>
            <a:ahLst/>
            <a:cxnLst/>
            <a:rect l="l" t="t" r="r" b="b"/>
            <a:pathLst>
              <a:path w="29210" h="20319">
                <a:moveTo>
                  <a:pt x="0" y="6096"/>
                </a:moveTo>
                <a:lnTo>
                  <a:pt x="6476" y="7620"/>
                </a:lnTo>
                <a:lnTo>
                  <a:pt x="3175" y="13715"/>
                </a:lnTo>
                <a:lnTo>
                  <a:pt x="6476" y="16763"/>
                </a:lnTo>
                <a:lnTo>
                  <a:pt x="9651" y="10667"/>
                </a:lnTo>
                <a:lnTo>
                  <a:pt x="12826" y="13715"/>
                </a:lnTo>
                <a:lnTo>
                  <a:pt x="12826" y="16763"/>
                </a:lnTo>
                <a:lnTo>
                  <a:pt x="12826" y="19812"/>
                </a:lnTo>
                <a:lnTo>
                  <a:pt x="14478" y="19812"/>
                </a:lnTo>
                <a:lnTo>
                  <a:pt x="24130" y="16763"/>
                </a:lnTo>
                <a:lnTo>
                  <a:pt x="24130" y="13715"/>
                </a:lnTo>
                <a:lnTo>
                  <a:pt x="28956" y="13715"/>
                </a:lnTo>
                <a:lnTo>
                  <a:pt x="28956" y="10667"/>
                </a:lnTo>
                <a:lnTo>
                  <a:pt x="28956" y="7620"/>
                </a:lnTo>
                <a:lnTo>
                  <a:pt x="28956" y="0"/>
                </a:lnTo>
                <a:lnTo>
                  <a:pt x="27305" y="0"/>
                </a:lnTo>
                <a:lnTo>
                  <a:pt x="317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653271" y="2556673"/>
            <a:ext cx="22860" cy="10795"/>
          </a:xfrm>
          <a:custGeom>
            <a:avLst/>
            <a:gdLst/>
            <a:ahLst/>
            <a:cxnLst/>
            <a:rect l="l" t="t" r="r" b="b"/>
            <a:pathLst>
              <a:path w="22859" h="10794">
                <a:moveTo>
                  <a:pt x="22859" y="4571"/>
                </a:moveTo>
                <a:lnTo>
                  <a:pt x="11429" y="4571"/>
                </a:lnTo>
                <a:lnTo>
                  <a:pt x="11429" y="10667"/>
                </a:lnTo>
                <a:lnTo>
                  <a:pt x="21208" y="10667"/>
                </a:lnTo>
                <a:lnTo>
                  <a:pt x="22859" y="7619"/>
                </a:lnTo>
                <a:lnTo>
                  <a:pt x="22859" y="4571"/>
                </a:lnTo>
                <a:close/>
              </a:path>
              <a:path w="22859" h="10794">
                <a:moveTo>
                  <a:pt x="11429" y="4571"/>
                </a:moveTo>
                <a:lnTo>
                  <a:pt x="3301" y="4571"/>
                </a:lnTo>
                <a:lnTo>
                  <a:pt x="8127" y="7619"/>
                </a:lnTo>
                <a:lnTo>
                  <a:pt x="11429" y="4571"/>
                </a:lnTo>
                <a:close/>
              </a:path>
              <a:path w="22859" h="10794">
                <a:moveTo>
                  <a:pt x="6476" y="0"/>
                </a:moveTo>
                <a:lnTo>
                  <a:pt x="6476" y="3048"/>
                </a:lnTo>
                <a:lnTo>
                  <a:pt x="0" y="4571"/>
                </a:lnTo>
                <a:lnTo>
                  <a:pt x="21208" y="4571"/>
                </a:lnTo>
                <a:lnTo>
                  <a:pt x="21208" y="3048"/>
                </a:lnTo>
                <a:lnTo>
                  <a:pt x="11429" y="3048"/>
                </a:lnTo>
                <a:lnTo>
                  <a:pt x="647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653271" y="2556673"/>
            <a:ext cx="22860" cy="10795"/>
          </a:xfrm>
          <a:custGeom>
            <a:avLst/>
            <a:gdLst/>
            <a:ahLst/>
            <a:cxnLst/>
            <a:rect l="l" t="t" r="r" b="b"/>
            <a:pathLst>
              <a:path w="22859" h="10794">
                <a:moveTo>
                  <a:pt x="3301" y="4571"/>
                </a:moveTo>
                <a:lnTo>
                  <a:pt x="0" y="4571"/>
                </a:lnTo>
                <a:lnTo>
                  <a:pt x="6476" y="3048"/>
                </a:lnTo>
                <a:lnTo>
                  <a:pt x="6476" y="0"/>
                </a:lnTo>
                <a:lnTo>
                  <a:pt x="11429" y="3048"/>
                </a:lnTo>
                <a:lnTo>
                  <a:pt x="14731" y="3048"/>
                </a:lnTo>
                <a:lnTo>
                  <a:pt x="21208" y="3048"/>
                </a:lnTo>
                <a:lnTo>
                  <a:pt x="21208" y="4571"/>
                </a:lnTo>
                <a:lnTo>
                  <a:pt x="22859" y="4571"/>
                </a:lnTo>
                <a:lnTo>
                  <a:pt x="22859" y="7619"/>
                </a:lnTo>
                <a:lnTo>
                  <a:pt x="21208" y="10667"/>
                </a:lnTo>
                <a:lnTo>
                  <a:pt x="17906" y="10667"/>
                </a:lnTo>
                <a:lnTo>
                  <a:pt x="14731" y="10667"/>
                </a:lnTo>
                <a:lnTo>
                  <a:pt x="11429" y="10667"/>
                </a:lnTo>
                <a:lnTo>
                  <a:pt x="11429" y="7619"/>
                </a:lnTo>
                <a:lnTo>
                  <a:pt x="11429" y="4571"/>
                </a:lnTo>
                <a:lnTo>
                  <a:pt x="8127" y="7619"/>
                </a:lnTo>
                <a:lnTo>
                  <a:pt x="3301" y="457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653271" y="2556673"/>
            <a:ext cx="22860" cy="10795"/>
          </a:xfrm>
          <a:custGeom>
            <a:avLst/>
            <a:gdLst/>
            <a:ahLst/>
            <a:cxnLst/>
            <a:rect l="l" t="t" r="r" b="b"/>
            <a:pathLst>
              <a:path w="22859" h="10794">
                <a:moveTo>
                  <a:pt x="22859" y="4571"/>
                </a:moveTo>
                <a:lnTo>
                  <a:pt x="11429" y="4571"/>
                </a:lnTo>
                <a:lnTo>
                  <a:pt x="11429" y="10667"/>
                </a:lnTo>
                <a:lnTo>
                  <a:pt x="21208" y="10667"/>
                </a:lnTo>
                <a:lnTo>
                  <a:pt x="22859" y="7619"/>
                </a:lnTo>
                <a:lnTo>
                  <a:pt x="22859" y="4571"/>
                </a:lnTo>
                <a:close/>
              </a:path>
              <a:path w="22859" h="10794">
                <a:moveTo>
                  <a:pt x="11429" y="4571"/>
                </a:moveTo>
                <a:lnTo>
                  <a:pt x="3301" y="4571"/>
                </a:lnTo>
                <a:lnTo>
                  <a:pt x="8127" y="7619"/>
                </a:lnTo>
                <a:lnTo>
                  <a:pt x="11429" y="4571"/>
                </a:lnTo>
                <a:close/>
              </a:path>
              <a:path w="22859" h="10794">
                <a:moveTo>
                  <a:pt x="6476" y="0"/>
                </a:moveTo>
                <a:lnTo>
                  <a:pt x="6476" y="3048"/>
                </a:lnTo>
                <a:lnTo>
                  <a:pt x="0" y="4571"/>
                </a:lnTo>
                <a:lnTo>
                  <a:pt x="21208" y="4571"/>
                </a:lnTo>
                <a:lnTo>
                  <a:pt x="21208" y="3048"/>
                </a:lnTo>
                <a:lnTo>
                  <a:pt x="11429" y="3048"/>
                </a:lnTo>
                <a:lnTo>
                  <a:pt x="647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653271" y="2556673"/>
            <a:ext cx="22860" cy="10795"/>
          </a:xfrm>
          <a:custGeom>
            <a:avLst/>
            <a:gdLst/>
            <a:ahLst/>
            <a:cxnLst/>
            <a:rect l="l" t="t" r="r" b="b"/>
            <a:pathLst>
              <a:path w="22859" h="10794">
                <a:moveTo>
                  <a:pt x="3301" y="4571"/>
                </a:moveTo>
                <a:lnTo>
                  <a:pt x="0" y="4571"/>
                </a:lnTo>
                <a:lnTo>
                  <a:pt x="6476" y="3048"/>
                </a:lnTo>
                <a:lnTo>
                  <a:pt x="6476" y="0"/>
                </a:lnTo>
                <a:lnTo>
                  <a:pt x="11429" y="3048"/>
                </a:lnTo>
                <a:lnTo>
                  <a:pt x="14731" y="3048"/>
                </a:lnTo>
                <a:lnTo>
                  <a:pt x="21208" y="3048"/>
                </a:lnTo>
                <a:lnTo>
                  <a:pt x="21208" y="4571"/>
                </a:lnTo>
                <a:lnTo>
                  <a:pt x="22859" y="4571"/>
                </a:lnTo>
                <a:lnTo>
                  <a:pt x="22859" y="7619"/>
                </a:lnTo>
                <a:lnTo>
                  <a:pt x="21208" y="10667"/>
                </a:lnTo>
                <a:lnTo>
                  <a:pt x="17906" y="10667"/>
                </a:lnTo>
                <a:lnTo>
                  <a:pt x="14731" y="10667"/>
                </a:lnTo>
                <a:lnTo>
                  <a:pt x="11429" y="10667"/>
                </a:lnTo>
                <a:lnTo>
                  <a:pt x="11429" y="7619"/>
                </a:lnTo>
                <a:lnTo>
                  <a:pt x="11429" y="4571"/>
                </a:lnTo>
                <a:lnTo>
                  <a:pt x="8127" y="7619"/>
                </a:lnTo>
                <a:lnTo>
                  <a:pt x="3301" y="457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776716" y="2581057"/>
            <a:ext cx="269748" cy="45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59452" y="1250605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39">
                <a:moveTo>
                  <a:pt x="4572" y="0"/>
                </a:moveTo>
                <a:lnTo>
                  <a:pt x="4572" y="1524"/>
                </a:lnTo>
                <a:lnTo>
                  <a:pt x="0" y="1524"/>
                </a:lnTo>
                <a:lnTo>
                  <a:pt x="0" y="4572"/>
                </a:lnTo>
                <a:lnTo>
                  <a:pt x="3048" y="7620"/>
                </a:lnTo>
                <a:lnTo>
                  <a:pt x="4572" y="10668"/>
                </a:lnTo>
                <a:lnTo>
                  <a:pt x="3048" y="13716"/>
                </a:lnTo>
                <a:lnTo>
                  <a:pt x="4572" y="15239"/>
                </a:lnTo>
                <a:lnTo>
                  <a:pt x="7620" y="13716"/>
                </a:lnTo>
                <a:lnTo>
                  <a:pt x="10668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759452" y="1250605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39">
                <a:moveTo>
                  <a:pt x="0" y="4572"/>
                </a:moveTo>
                <a:lnTo>
                  <a:pt x="3048" y="7620"/>
                </a:lnTo>
                <a:lnTo>
                  <a:pt x="4572" y="10668"/>
                </a:lnTo>
                <a:lnTo>
                  <a:pt x="3048" y="13716"/>
                </a:lnTo>
                <a:lnTo>
                  <a:pt x="4572" y="15239"/>
                </a:lnTo>
                <a:lnTo>
                  <a:pt x="7620" y="13716"/>
                </a:lnTo>
                <a:lnTo>
                  <a:pt x="10668" y="1524"/>
                </a:lnTo>
                <a:lnTo>
                  <a:pt x="4572" y="0"/>
                </a:lnTo>
                <a:lnTo>
                  <a:pt x="4572" y="1524"/>
                </a:lnTo>
                <a:lnTo>
                  <a:pt x="0" y="1524"/>
                </a:lnTo>
                <a:lnTo>
                  <a:pt x="0" y="457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59452" y="1250605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39">
                <a:moveTo>
                  <a:pt x="4572" y="0"/>
                </a:moveTo>
                <a:lnTo>
                  <a:pt x="4572" y="1524"/>
                </a:lnTo>
                <a:lnTo>
                  <a:pt x="0" y="1524"/>
                </a:lnTo>
                <a:lnTo>
                  <a:pt x="0" y="4572"/>
                </a:lnTo>
                <a:lnTo>
                  <a:pt x="3048" y="7620"/>
                </a:lnTo>
                <a:lnTo>
                  <a:pt x="4572" y="10668"/>
                </a:lnTo>
                <a:lnTo>
                  <a:pt x="3048" y="13716"/>
                </a:lnTo>
                <a:lnTo>
                  <a:pt x="4572" y="15239"/>
                </a:lnTo>
                <a:lnTo>
                  <a:pt x="7620" y="13716"/>
                </a:lnTo>
                <a:lnTo>
                  <a:pt x="10668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759452" y="1250605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39">
                <a:moveTo>
                  <a:pt x="0" y="4572"/>
                </a:moveTo>
                <a:lnTo>
                  <a:pt x="3048" y="7620"/>
                </a:lnTo>
                <a:lnTo>
                  <a:pt x="4572" y="10668"/>
                </a:lnTo>
                <a:lnTo>
                  <a:pt x="3048" y="13716"/>
                </a:lnTo>
                <a:lnTo>
                  <a:pt x="4572" y="15239"/>
                </a:lnTo>
                <a:lnTo>
                  <a:pt x="7620" y="13716"/>
                </a:lnTo>
                <a:lnTo>
                  <a:pt x="10668" y="1524"/>
                </a:lnTo>
                <a:lnTo>
                  <a:pt x="4572" y="0"/>
                </a:lnTo>
                <a:lnTo>
                  <a:pt x="4572" y="1524"/>
                </a:lnTo>
                <a:lnTo>
                  <a:pt x="0" y="1524"/>
                </a:lnTo>
                <a:lnTo>
                  <a:pt x="0" y="457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44567" y="607478"/>
            <a:ext cx="487680" cy="4358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057131" y="2034069"/>
            <a:ext cx="81280" cy="40005"/>
          </a:xfrm>
          <a:custGeom>
            <a:avLst/>
            <a:gdLst/>
            <a:ahLst/>
            <a:cxnLst/>
            <a:rect l="l" t="t" r="r" b="b"/>
            <a:pathLst>
              <a:path w="81279" h="40005">
                <a:moveTo>
                  <a:pt x="58547" y="20574"/>
                </a:moveTo>
                <a:lnTo>
                  <a:pt x="30099" y="20574"/>
                </a:lnTo>
                <a:lnTo>
                  <a:pt x="41148" y="31623"/>
                </a:lnTo>
                <a:lnTo>
                  <a:pt x="53848" y="34798"/>
                </a:lnTo>
                <a:lnTo>
                  <a:pt x="53848" y="39497"/>
                </a:lnTo>
                <a:lnTo>
                  <a:pt x="61722" y="39497"/>
                </a:lnTo>
                <a:lnTo>
                  <a:pt x="64897" y="31623"/>
                </a:lnTo>
                <a:lnTo>
                  <a:pt x="79248" y="31623"/>
                </a:lnTo>
                <a:lnTo>
                  <a:pt x="80772" y="28448"/>
                </a:lnTo>
                <a:lnTo>
                  <a:pt x="80772" y="25273"/>
                </a:lnTo>
                <a:lnTo>
                  <a:pt x="68072" y="25273"/>
                </a:lnTo>
                <a:lnTo>
                  <a:pt x="61722" y="23749"/>
                </a:lnTo>
                <a:lnTo>
                  <a:pt x="58547" y="20574"/>
                </a:lnTo>
                <a:close/>
              </a:path>
              <a:path w="81279" h="40005">
                <a:moveTo>
                  <a:pt x="79248" y="31623"/>
                </a:moveTo>
                <a:lnTo>
                  <a:pt x="69723" y="31623"/>
                </a:lnTo>
                <a:lnTo>
                  <a:pt x="76073" y="34798"/>
                </a:lnTo>
                <a:lnTo>
                  <a:pt x="79248" y="31623"/>
                </a:lnTo>
                <a:close/>
              </a:path>
              <a:path w="81279" h="40005">
                <a:moveTo>
                  <a:pt x="80772" y="23749"/>
                </a:moveTo>
                <a:lnTo>
                  <a:pt x="69723" y="23749"/>
                </a:lnTo>
                <a:lnTo>
                  <a:pt x="68072" y="25273"/>
                </a:lnTo>
                <a:lnTo>
                  <a:pt x="80772" y="25273"/>
                </a:lnTo>
                <a:lnTo>
                  <a:pt x="80772" y="23749"/>
                </a:lnTo>
                <a:close/>
              </a:path>
              <a:path w="81279" h="40005">
                <a:moveTo>
                  <a:pt x="4699" y="0"/>
                </a:moveTo>
                <a:lnTo>
                  <a:pt x="0" y="11049"/>
                </a:lnTo>
                <a:lnTo>
                  <a:pt x="1524" y="14224"/>
                </a:lnTo>
                <a:lnTo>
                  <a:pt x="4699" y="20574"/>
                </a:lnTo>
                <a:lnTo>
                  <a:pt x="7874" y="23749"/>
                </a:lnTo>
                <a:lnTo>
                  <a:pt x="14224" y="23749"/>
                </a:lnTo>
                <a:lnTo>
                  <a:pt x="19050" y="20574"/>
                </a:lnTo>
                <a:lnTo>
                  <a:pt x="58547" y="20574"/>
                </a:lnTo>
                <a:lnTo>
                  <a:pt x="47498" y="14224"/>
                </a:lnTo>
                <a:lnTo>
                  <a:pt x="47498" y="9525"/>
                </a:lnTo>
                <a:lnTo>
                  <a:pt x="25400" y="9525"/>
                </a:lnTo>
                <a:lnTo>
                  <a:pt x="19050" y="6350"/>
                </a:lnTo>
                <a:lnTo>
                  <a:pt x="7874" y="3175"/>
                </a:lnTo>
                <a:lnTo>
                  <a:pt x="4699" y="0"/>
                </a:lnTo>
                <a:close/>
              </a:path>
              <a:path w="81279" h="40005">
                <a:moveTo>
                  <a:pt x="47498" y="6350"/>
                </a:moveTo>
                <a:lnTo>
                  <a:pt x="28448" y="6350"/>
                </a:lnTo>
                <a:lnTo>
                  <a:pt x="25400" y="9525"/>
                </a:lnTo>
                <a:lnTo>
                  <a:pt x="47498" y="9525"/>
                </a:lnTo>
                <a:lnTo>
                  <a:pt x="47498" y="6350"/>
                </a:lnTo>
                <a:close/>
              </a:path>
              <a:path w="81279" h="40005">
                <a:moveTo>
                  <a:pt x="41148" y="3175"/>
                </a:moveTo>
                <a:lnTo>
                  <a:pt x="33274" y="3175"/>
                </a:lnTo>
                <a:lnTo>
                  <a:pt x="33274" y="6350"/>
                </a:lnTo>
                <a:lnTo>
                  <a:pt x="44323" y="6350"/>
                </a:lnTo>
                <a:lnTo>
                  <a:pt x="41148" y="317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057131" y="2030894"/>
            <a:ext cx="81280" cy="43180"/>
          </a:xfrm>
          <a:custGeom>
            <a:avLst/>
            <a:gdLst/>
            <a:ahLst/>
            <a:cxnLst/>
            <a:rect l="l" t="t" r="r" b="b"/>
            <a:pathLst>
              <a:path w="81279" h="43180">
                <a:moveTo>
                  <a:pt x="53848" y="42672"/>
                </a:moveTo>
                <a:lnTo>
                  <a:pt x="53848" y="39497"/>
                </a:lnTo>
                <a:lnTo>
                  <a:pt x="53848" y="37973"/>
                </a:lnTo>
                <a:lnTo>
                  <a:pt x="41148" y="34798"/>
                </a:lnTo>
                <a:lnTo>
                  <a:pt x="30099" y="23749"/>
                </a:lnTo>
                <a:lnTo>
                  <a:pt x="25400" y="23749"/>
                </a:lnTo>
                <a:lnTo>
                  <a:pt x="19050" y="23749"/>
                </a:lnTo>
                <a:lnTo>
                  <a:pt x="14224" y="26924"/>
                </a:lnTo>
                <a:lnTo>
                  <a:pt x="11049" y="26924"/>
                </a:lnTo>
                <a:lnTo>
                  <a:pt x="7874" y="26924"/>
                </a:lnTo>
                <a:lnTo>
                  <a:pt x="4699" y="23749"/>
                </a:lnTo>
                <a:lnTo>
                  <a:pt x="1524" y="17399"/>
                </a:lnTo>
                <a:lnTo>
                  <a:pt x="0" y="14224"/>
                </a:lnTo>
                <a:lnTo>
                  <a:pt x="4699" y="3175"/>
                </a:lnTo>
                <a:lnTo>
                  <a:pt x="1524" y="0"/>
                </a:lnTo>
                <a:lnTo>
                  <a:pt x="7874" y="6350"/>
                </a:lnTo>
                <a:lnTo>
                  <a:pt x="19050" y="9525"/>
                </a:lnTo>
                <a:lnTo>
                  <a:pt x="25400" y="12700"/>
                </a:lnTo>
                <a:lnTo>
                  <a:pt x="28448" y="9525"/>
                </a:lnTo>
                <a:lnTo>
                  <a:pt x="30099" y="9525"/>
                </a:lnTo>
                <a:lnTo>
                  <a:pt x="33274" y="9525"/>
                </a:lnTo>
                <a:lnTo>
                  <a:pt x="33274" y="6350"/>
                </a:lnTo>
                <a:lnTo>
                  <a:pt x="36449" y="6350"/>
                </a:lnTo>
                <a:lnTo>
                  <a:pt x="41148" y="6350"/>
                </a:lnTo>
                <a:lnTo>
                  <a:pt x="44323" y="9525"/>
                </a:lnTo>
                <a:lnTo>
                  <a:pt x="47498" y="9525"/>
                </a:lnTo>
                <a:lnTo>
                  <a:pt x="47498" y="12700"/>
                </a:lnTo>
                <a:lnTo>
                  <a:pt x="47498" y="17399"/>
                </a:lnTo>
                <a:lnTo>
                  <a:pt x="58547" y="23749"/>
                </a:lnTo>
                <a:lnTo>
                  <a:pt x="61722" y="26924"/>
                </a:lnTo>
                <a:lnTo>
                  <a:pt x="68072" y="28448"/>
                </a:lnTo>
                <a:lnTo>
                  <a:pt x="69723" y="26924"/>
                </a:lnTo>
                <a:lnTo>
                  <a:pt x="76073" y="26924"/>
                </a:lnTo>
                <a:lnTo>
                  <a:pt x="79248" y="26924"/>
                </a:lnTo>
                <a:lnTo>
                  <a:pt x="80772" y="26924"/>
                </a:lnTo>
                <a:lnTo>
                  <a:pt x="80772" y="28448"/>
                </a:lnTo>
                <a:lnTo>
                  <a:pt x="80772" y="31623"/>
                </a:lnTo>
                <a:lnTo>
                  <a:pt x="79248" y="34798"/>
                </a:lnTo>
                <a:lnTo>
                  <a:pt x="76073" y="37973"/>
                </a:lnTo>
                <a:lnTo>
                  <a:pt x="69723" y="34798"/>
                </a:lnTo>
                <a:lnTo>
                  <a:pt x="64897" y="34798"/>
                </a:lnTo>
                <a:lnTo>
                  <a:pt x="61722" y="42672"/>
                </a:lnTo>
                <a:lnTo>
                  <a:pt x="53848" y="4267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057131" y="2034069"/>
            <a:ext cx="81280" cy="40005"/>
          </a:xfrm>
          <a:custGeom>
            <a:avLst/>
            <a:gdLst/>
            <a:ahLst/>
            <a:cxnLst/>
            <a:rect l="l" t="t" r="r" b="b"/>
            <a:pathLst>
              <a:path w="81279" h="40005">
                <a:moveTo>
                  <a:pt x="58547" y="20574"/>
                </a:moveTo>
                <a:lnTo>
                  <a:pt x="30099" y="20574"/>
                </a:lnTo>
                <a:lnTo>
                  <a:pt x="41148" y="31623"/>
                </a:lnTo>
                <a:lnTo>
                  <a:pt x="53848" y="34798"/>
                </a:lnTo>
                <a:lnTo>
                  <a:pt x="53848" y="39497"/>
                </a:lnTo>
                <a:lnTo>
                  <a:pt x="61722" y="39497"/>
                </a:lnTo>
                <a:lnTo>
                  <a:pt x="64897" y="31623"/>
                </a:lnTo>
                <a:lnTo>
                  <a:pt x="79248" y="31623"/>
                </a:lnTo>
                <a:lnTo>
                  <a:pt x="80772" y="28448"/>
                </a:lnTo>
                <a:lnTo>
                  <a:pt x="80772" y="25273"/>
                </a:lnTo>
                <a:lnTo>
                  <a:pt x="68072" y="25273"/>
                </a:lnTo>
                <a:lnTo>
                  <a:pt x="61722" y="23749"/>
                </a:lnTo>
                <a:lnTo>
                  <a:pt x="58547" y="20574"/>
                </a:lnTo>
                <a:close/>
              </a:path>
              <a:path w="81279" h="40005">
                <a:moveTo>
                  <a:pt x="79248" y="31623"/>
                </a:moveTo>
                <a:lnTo>
                  <a:pt x="69723" y="31623"/>
                </a:lnTo>
                <a:lnTo>
                  <a:pt x="76073" y="34798"/>
                </a:lnTo>
                <a:lnTo>
                  <a:pt x="79248" y="31623"/>
                </a:lnTo>
                <a:close/>
              </a:path>
              <a:path w="81279" h="40005">
                <a:moveTo>
                  <a:pt x="80772" y="23749"/>
                </a:moveTo>
                <a:lnTo>
                  <a:pt x="69723" y="23749"/>
                </a:lnTo>
                <a:lnTo>
                  <a:pt x="68072" y="25273"/>
                </a:lnTo>
                <a:lnTo>
                  <a:pt x="80772" y="25273"/>
                </a:lnTo>
                <a:lnTo>
                  <a:pt x="80772" y="23749"/>
                </a:lnTo>
                <a:close/>
              </a:path>
              <a:path w="81279" h="40005">
                <a:moveTo>
                  <a:pt x="4699" y="0"/>
                </a:moveTo>
                <a:lnTo>
                  <a:pt x="0" y="11049"/>
                </a:lnTo>
                <a:lnTo>
                  <a:pt x="1524" y="14224"/>
                </a:lnTo>
                <a:lnTo>
                  <a:pt x="4699" y="20574"/>
                </a:lnTo>
                <a:lnTo>
                  <a:pt x="7874" y="23749"/>
                </a:lnTo>
                <a:lnTo>
                  <a:pt x="14224" y="23749"/>
                </a:lnTo>
                <a:lnTo>
                  <a:pt x="19050" y="20574"/>
                </a:lnTo>
                <a:lnTo>
                  <a:pt x="58547" y="20574"/>
                </a:lnTo>
                <a:lnTo>
                  <a:pt x="47498" y="14224"/>
                </a:lnTo>
                <a:lnTo>
                  <a:pt x="47498" y="9525"/>
                </a:lnTo>
                <a:lnTo>
                  <a:pt x="25400" y="9525"/>
                </a:lnTo>
                <a:lnTo>
                  <a:pt x="19050" y="6350"/>
                </a:lnTo>
                <a:lnTo>
                  <a:pt x="7874" y="3175"/>
                </a:lnTo>
                <a:lnTo>
                  <a:pt x="4699" y="0"/>
                </a:lnTo>
                <a:close/>
              </a:path>
              <a:path w="81279" h="40005">
                <a:moveTo>
                  <a:pt x="47498" y="6350"/>
                </a:moveTo>
                <a:lnTo>
                  <a:pt x="28448" y="6350"/>
                </a:lnTo>
                <a:lnTo>
                  <a:pt x="25400" y="9525"/>
                </a:lnTo>
                <a:lnTo>
                  <a:pt x="47498" y="9525"/>
                </a:lnTo>
                <a:lnTo>
                  <a:pt x="47498" y="6350"/>
                </a:lnTo>
                <a:close/>
              </a:path>
              <a:path w="81279" h="40005">
                <a:moveTo>
                  <a:pt x="41148" y="3175"/>
                </a:moveTo>
                <a:lnTo>
                  <a:pt x="33274" y="3175"/>
                </a:lnTo>
                <a:lnTo>
                  <a:pt x="33274" y="6350"/>
                </a:lnTo>
                <a:lnTo>
                  <a:pt x="44323" y="6350"/>
                </a:lnTo>
                <a:lnTo>
                  <a:pt x="41148" y="317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057131" y="2030894"/>
            <a:ext cx="81280" cy="43180"/>
          </a:xfrm>
          <a:custGeom>
            <a:avLst/>
            <a:gdLst/>
            <a:ahLst/>
            <a:cxnLst/>
            <a:rect l="l" t="t" r="r" b="b"/>
            <a:pathLst>
              <a:path w="81279" h="43180">
                <a:moveTo>
                  <a:pt x="53848" y="42672"/>
                </a:moveTo>
                <a:lnTo>
                  <a:pt x="53848" y="39497"/>
                </a:lnTo>
                <a:lnTo>
                  <a:pt x="53848" y="37973"/>
                </a:lnTo>
                <a:lnTo>
                  <a:pt x="41148" y="34798"/>
                </a:lnTo>
                <a:lnTo>
                  <a:pt x="30099" y="23749"/>
                </a:lnTo>
                <a:lnTo>
                  <a:pt x="25400" y="23749"/>
                </a:lnTo>
                <a:lnTo>
                  <a:pt x="19050" y="23749"/>
                </a:lnTo>
                <a:lnTo>
                  <a:pt x="14224" y="26924"/>
                </a:lnTo>
                <a:lnTo>
                  <a:pt x="11049" y="26924"/>
                </a:lnTo>
                <a:lnTo>
                  <a:pt x="7874" y="26924"/>
                </a:lnTo>
                <a:lnTo>
                  <a:pt x="4699" y="23749"/>
                </a:lnTo>
                <a:lnTo>
                  <a:pt x="1524" y="17399"/>
                </a:lnTo>
                <a:lnTo>
                  <a:pt x="0" y="14224"/>
                </a:lnTo>
                <a:lnTo>
                  <a:pt x="4699" y="3175"/>
                </a:lnTo>
                <a:lnTo>
                  <a:pt x="1524" y="0"/>
                </a:lnTo>
                <a:lnTo>
                  <a:pt x="7874" y="6350"/>
                </a:lnTo>
                <a:lnTo>
                  <a:pt x="19050" y="9525"/>
                </a:lnTo>
                <a:lnTo>
                  <a:pt x="25400" y="12700"/>
                </a:lnTo>
                <a:lnTo>
                  <a:pt x="28448" y="9525"/>
                </a:lnTo>
                <a:lnTo>
                  <a:pt x="30099" y="9525"/>
                </a:lnTo>
                <a:lnTo>
                  <a:pt x="33274" y="9525"/>
                </a:lnTo>
                <a:lnTo>
                  <a:pt x="33274" y="6350"/>
                </a:lnTo>
                <a:lnTo>
                  <a:pt x="36449" y="6350"/>
                </a:lnTo>
                <a:lnTo>
                  <a:pt x="41148" y="6350"/>
                </a:lnTo>
                <a:lnTo>
                  <a:pt x="44323" y="9525"/>
                </a:lnTo>
                <a:lnTo>
                  <a:pt x="47498" y="9525"/>
                </a:lnTo>
                <a:lnTo>
                  <a:pt x="47498" y="12700"/>
                </a:lnTo>
                <a:lnTo>
                  <a:pt x="47498" y="17399"/>
                </a:lnTo>
                <a:lnTo>
                  <a:pt x="58547" y="23749"/>
                </a:lnTo>
                <a:lnTo>
                  <a:pt x="61722" y="26924"/>
                </a:lnTo>
                <a:lnTo>
                  <a:pt x="68072" y="28448"/>
                </a:lnTo>
                <a:lnTo>
                  <a:pt x="69723" y="26924"/>
                </a:lnTo>
                <a:lnTo>
                  <a:pt x="76073" y="26924"/>
                </a:lnTo>
                <a:lnTo>
                  <a:pt x="79248" y="26924"/>
                </a:lnTo>
                <a:lnTo>
                  <a:pt x="80772" y="26924"/>
                </a:lnTo>
                <a:lnTo>
                  <a:pt x="80772" y="28448"/>
                </a:lnTo>
                <a:lnTo>
                  <a:pt x="80772" y="31623"/>
                </a:lnTo>
                <a:lnTo>
                  <a:pt x="79248" y="34798"/>
                </a:lnTo>
                <a:lnTo>
                  <a:pt x="76073" y="37973"/>
                </a:lnTo>
                <a:lnTo>
                  <a:pt x="69723" y="34798"/>
                </a:lnTo>
                <a:lnTo>
                  <a:pt x="64897" y="34798"/>
                </a:lnTo>
                <a:lnTo>
                  <a:pt x="61722" y="42672"/>
                </a:lnTo>
                <a:lnTo>
                  <a:pt x="53848" y="4267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031223" y="2207678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3265" y="3918"/>
                </a:moveTo>
                <a:lnTo>
                  <a:pt x="7620" y="9144"/>
                </a:lnTo>
                <a:lnTo>
                  <a:pt x="10668" y="9144"/>
                </a:lnTo>
                <a:lnTo>
                  <a:pt x="7620" y="6096"/>
                </a:lnTo>
                <a:lnTo>
                  <a:pt x="3265" y="3918"/>
                </a:lnTo>
                <a:close/>
              </a:path>
              <a:path w="10795" h="9525">
                <a:moveTo>
                  <a:pt x="1524" y="1828"/>
                </a:moveTo>
                <a:lnTo>
                  <a:pt x="1524" y="3048"/>
                </a:lnTo>
                <a:lnTo>
                  <a:pt x="3265" y="3918"/>
                </a:lnTo>
                <a:lnTo>
                  <a:pt x="1524" y="1828"/>
                </a:lnTo>
                <a:close/>
              </a:path>
              <a:path w="10795" h="9525">
                <a:moveTo>
                  <a:pt x="1524" y="0"/>
                </a:moveTo>
                <a:lnTo>
                  <a:pt x="0" y="0"/>
                </a:lnTo>
                <a:lnTo>
                  <a:pt x="1524" y="1828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031223" y="2207678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524" y="0"/>
                </a:moveTo>
                <a:lnTo>
                  <a:pt x="1524" y="3048"/>
                </a:lnTo>
                <a:lnTo>
                  <a:pt x="7620" y="6096"/>
                </a:lnTo>
                <a:lnTo>
                  <a:pt x="10668" y="9144"/>
                </a:lnTo>
                <a:lnTo>
                  <a:pt x="7620" y="9144"/>
                </a:lnTo>
                <a:lnTo>
                  <a:pt x="0" y="0"/>
                </a:lnTo>
                <a:lnTo>
                  <a:pt x="1524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031223" y="2207678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3265" y="3918"/>
                </a:moveTo>
                <a:lnTo>
                  <a:pt x="7620" y="9144"/>
                </a:lnTo>
                <a:lnTo>
                  <a:pt x="10668" y="9144"/>
                </a:lnTo>
                <a:lnTo>
                  <a:pt x="7620" y="6096"/>
                </a:lnTo>
                <a:lnTo>
                  <a:pt x="3265" y="3918"/>
                </a:lnTo>
                <a:close/>
              </a:path>
              <a:path w="10795" h="9525">
                <a:moveTo>
                  <a:pt x="1524" y="1828"/>
                </a:moveTo>
                <a:lnTo>
                  <a:pt x="1524" y="3048"/>
                </a:lnTo>
                <a:lnTo>
                  <a:pt x="3265" y="3918"/>
                </a:lnTo>
                <a:lnTo>
                  <a:pt x="1524" y="1828"/>
                </a:lnTo>
                <a:close/>
              </a:path>
              <a:path w="10795" h="9525">
                <a:moveTo>
                  <a:pt x="1524" y="0"/>
                </a:moveTo>
                <a:lnTo>
                  <a:pt x="0" y="0"/>
                </a:lnTo>
                <a:lnTo>
                  <a:pt x="1524" y="1828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031223" y="2207678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524" y="0"/>
                </a:moveTo>
                <a:lnTo>
                  <a:pt x="1524" y="3048"/>
                </a:lnTo>
                <a:lnTo>
                  <a:pt x="7620" y="6096"/>
                </a:lnTo>
                <a:lnTo>
                  <a:pt x="10668" y="9144"/>
                </a:lnTo>
                <a:lnTo>
                  <a:pt x="7620" y="9144"/>
                </a:lnTo>
                <a:lnTo>
                  <a:pt x="0" y="0"/>
                </a:lnTo>
                <a:lnTo>
                  <a:pt x="152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093707" y="236922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7"/>
                </a:lnTo>
                <a:lnTo>
                  <a:pt x="3048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093707" y="236922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7"/>
                </a:moveTo>
                <a:lnTo>
                  <a:pt x="0" y="0"/>
                </a:lnTo>
                <a:lnTo>
                  <a:pt x="3048" y="3047"/>
                </a:lnTo>
                <a:lnTo>
                  <a:pt x="0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093707" y="236922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7"/>
                </a:lnTo>
                <a:lnTo>
                  <a:pt x="3048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093707" y="236922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7"/>
                </a:moveTo>
                <a:lnTo>
                  <a:pt x="0" y="0"/>
                </a:lnTo>
                <a:lnTo>
                  <a:pt x="3048" y="3047"/>
                </a:lnTo>
                <a:lnTo>
                  <a:pt x="0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110471" y="2398178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0" y="0"/>
                </a:moveTo>
                <a:lnTo>
                  <a:pt x="1524" y="4572"/>
                </a:lnTo>
                <a:lnTo>
                  <a:pt x="1524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110471" y="239817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0"/>
                </a:moveTo>
                <a:lnTo>
                  <a:pt x="1524" y="3048"/>
                </a:lnTo>
                <a:lnTo>
                  <a:pt x="4572" y="0"/>
                </a:lnTo>
                <a:lnTo>
                  <a:pt x="1524" y="3048"/>
                </a:lnTo>
                <a:lnTo>
                  <a:pt x="1524" y="4572"/>
                </a:lnTo>
                <a:lnTo>
                  <a:pt x="0" y="0"/>
                </a:lnTo>
                <a:lnTo>
                  <a:pt x="1524" y="45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110471" y="2398178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0" y="0"/>
                </a:moveTo>
                <a:lnTo>
                  <a:pt x="1524" y="4572"/>
                </a:lnTo>
                <a:lnTo>
                  <a:pt x="1524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110471" y="239817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0" y="0"/>
                </a:moveTo>
                <a:lnTo>
                  <a:pt x="1524" y="3048"/>
                </a:lnTo>
                <a:lnTo>
                  <a:pt x="4572" y="0"/>
                </a:lnTo>
                <a:lnTo>
                  <a:pt x="1524" y="3048"/>
                </a:lnTo>
                <a:lnTo>
                  <a:pt x="1524" y="4572"/>
                </a:lnTo>
                <a:lnTo>
                  <a:pt x="0" y="0"/>
                </a:lnTo>
                <a:lnTo>
                  <a:pt x="1524" y="4572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125711" y="2535338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5" h="32385">
                <a:moveTo>
                  <a:pt x="18288" y="0"/>
                </a:moveTo>
                <a:lnTo>
                  <a:pt x="15240" y="9651"/>
                </a:lnTo>
                <a:lnTo>
                  <a:pt x="10668" y="9651"/>
                </a:lnTo>
                <a:lnTo>
                  <a:pt x="1524" y="24002"/>
                </a:lnTo>
                <a:lnTo>
                  <a:pt x="0" y="28828"/>
                </a:lnTo>
                <a:lnTo>
                  <a:pt x="0" y="32003"/>
                </a:lnTo>
                <a:lnTo>
                  <a:pt x="1524" y="28828"/>
                </a:lnTo>
                <a:lnTo>
                  <a:pt x="4572" y="28828"/>
                </a:lnTo>
                <a:lnTo>
                  <a:pt x="18288" y="11175"/>
                </a:lnTo>
                <a:lnTo>
                  <a:pt x="182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125711" y="2535338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5" h="32385">
                <a:moveTo>
                  <a:pt x="18288" y="11175"/>
                </a:moveTo>
                <a:lnTo>
                  <a:pt x="4572" y="28828"/>
                </a:lnTo>
                <a:lnTo>
                  <a:pt x="1524" y="28828"/>
                </a:lnTo>
                <a:lnTo>
                  <a:pt x="0" y="32003"/>
                </a:lnTo>
                <a:lnTo>
                  <a:pt x="0" y="28828"/>
                </a:lnTo>
                <a:lnTo>
                  <a:pt x="1524" y="24002"/>
                </a:lnTo>
                <a:lnTo>
                  <a:pt x="10668" y="9651"/>
                </a:lnTo>
                <a:lnTo>
                  <a:pt x="12192" y="9651"/>
                </a:lnTo>
                <a:lnTo>
                  <a:pt x="15240" y="9651"/>
                </a:lnTo>
                <a:lnTo>
                  <a:pt x="18288" y="0"/>
                </a:lnTo>
                <a:lnTo>
                  <a:pt x="18288" y="111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811768" y="1506638"/>
            <a:ext cx="102235" cy="58419"/>
          </a:xfrm>
          <a:custGeom>
            <a:avLst/>
            <a:gdLst/>
            <a:ahLst/>
            <a:cxnLst/>
            <a:rect l="l" t="t" r="r" b="b"/>
            <a:pathLst>
              <a:path w="102234" h="58419">
                <a:moveTo>
                  <a:pt x="65404" y="0"/>
                </a:moveTo>
                <a:lnTo>
                  <a:pt x="60578" y="0"/>
                </a:lnTo>
                <a:lnTo>
                  <a:pt x="54228" y="3175"/>
                </a:lnTo>
                <a:lnTo>
                  <a:pt x="31876" y="3175"/>
                </a:lnTo>
                <a:lnTo>
                  <a:pt x="28701" y="8000"/>
                </a:lnTo>
                <a:lnTo>
                  <a:pt x="25526" y="8000"/>
                </a:lnTo>
                <a:lnTo>
                  <a:pt x="20700" y="14477"/>
                </a:lnTo>
                <a:lnTo>
                  <a:pt x="17525" y="20954"/>
                </a:lnTo>
                <a:lnTo>
                  <a:pt x="8000" y="28955"/>
                </a:lnTo>
                <a:lnTo>
                  <a:pt x="6350" y="35432"/>
                </a:lnTo>
                <a:lnTo>
                  <a:pt x="3175" y="35432"/>
                </a:lnTo>
                <a:lnTo>
                  <a:pt x="0" y="43434"/>
                </a:lnTo>
                <a:lnTo>
                  <a:pt x="8000" y="54737"/>
                </a:lnTo>
                <a:lnTo>
                  <a:pt x="8000" y="57912"/>
                </a:lnTo>
                <a:lnTo>
                  <a:pt x="17525" y="54737"/>
                </a:lnTo>
                <a:lnTo>
                  <a:pt x="28701" y="54737"/>
                </a:lnTo>
                <a:lnTo>
                  <a:pt x="31876" y="51435"/>
                </a:lnTo>
                <a:lnTo>
                  <a:pt x="36702" y="46609"/>
                </a:lnTo>
                <a:lnTo>
                  <a:pt x="73758" y="46609"/>
                </a:lnTo>
                <a:lnTo>
                  <a:pt x="100456" y="35432"/>
                </a:lnTo>
                <a:lnTo>
                  <a:pt x="102107" y="32130"/>
                </a:lnTo>
                <a:lnTo>
                  <a:pt x="100456" y="25780"/>
                </a:lnTo>
                <a:lnTo>
                  <a:pt x="87756" y="14477"/>
                </a:lnTo>
                <a:lnTo>
                  <a:pt x="87756" y="11302"/>
                </a:lnTo>
                <a:lnTo>
                  <a:pt x="86105" y="8000"/>
                </a:lnTo>
                <a:lnTo>
                  <a:pt x="73619" y="3175"/>
                </a:lnTo>
                <a:lnTo>
                  <a:pt x="43052" y="3175"/>
                </a:lnTo>
                <a:lnTo>
                  <a:pt x="39877" y="0"/>
                </a:lnTo>
                <a:lnTo>
                  <a:pt x="65404" y="0"/>
                </a:lnTo>
                <a:close/>
              </a:path>
              <a:path w="102234" h="58419">
                <a:moveTo>
                  <a:pt x="28701" y="54737"/>
                </a:moveTo>
                <a:lnTo>
                  <a:pt x="17525" y="54737"/>
                </a:lnTo>
                <a:lnTo>
                  <a:pt x="17525" y="57912"/>
                </a:lnTo>
                <a:lnTo>
                  <a:pt x="28701" y="54737"/>
                </a:lnTo>
                <a:close/>
              </a:path>
              <a:path w="102234" h="58419">
                <a:moveTo>
                  <a:pt x="73758" y="46609"/>
                </a:moveTo>
                <a:lnTo>
                  <a:pt x="36702" y="46609"/>
                </a:lnTo>
                <a:lnTo>
                  <a:pt x="51053" y="48260"/>
                </a:lnTo>
                <a:lnTo>
                  <a:pt x="54228" y="51435"/>
                </a:lnTo>
                <a:lnTo>
                  <a:pt x="62229" y="51435"/>
                </a:lnTo>
                <a:lnTo>
                  <a:pt x="73758" y="46609"/>
                </a:lnTo>
                <a:close/>
              </a:path>
              <a:path w="102234" h="58419">
                <a:moveTo>
                  <a:pt x="47878" y="0"/>
                </a:moveTo>
                <a:lnTo>
                  <a:pt x="43052" y="3175"/>
                </a:lnTo>
                <a:lnTo>
                  <a:pt x="54228" y="3175"/>
                </a:lnTo>
                <a:lnTo>
                  <a:pt x="4787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811768" y="1506638"/>
            <a:ext cx="102235" cy="58419"/>
          </a:xfrm>
          <a:custGeom>
            <a:avLst/>
            <a:gdLst/>
            <a:ahLst/>
            <a:cxnLst/>
            <a:rect l="l" t="t" r="r" b="b"/>
            <a:pathLst>
              <a:path w="102234" h="58419">
                <a:moveTo>
                  <a:pt x="36702" y="46609"/>
                </a:moveTo>
                <a:lnTo>
                  <a:pt x="35051" y="48260"/>
                </a:lnTo>
                <a:lnTo>
                  <a:pt x="31876" y="51435"/>
                </a:lnTo>
                <a:lnTo>
                  <a:pt x="28701" y="54737"/>
                </a:lnTo>
                <a:lnTo>
                  <a:pt x="17525" y="57912"/>
                </a:lnTo>
                <a:lnTo>
                  <a:pt x="17525" y="54737"/>
                </a:lnTo>
                <a:lnTo>
                  <a:pt x="8000" y="57912"/>
                </a:lnTo>
                <a:lnTo>
                  <a:pt x="8000" y="54737"/>
                </a:lnTo>
                <a:lnTo>
                  <a:pt x="0" y="43434"/>
                </a:lnTo>
                <a:lnTo>
                  <a:pt x="3175" y="35432"/>
                </a:lnTo>
                <a:lnTo>
                  <a:pt x="6350" y="35432"/>
                </a:lnTo>
                <a:lnTo>
                  <a:pt x="8000" y="28955"/>
                </a:lnTo>
                <a:lnTo>
                  <a:pt x="17525" y="20954"/>
                </a:lnTo>
                <a:lnTo>
                  <a:pt x="20700" y="14477"/>
                </a:lnTo>
                <a:lnTo>
                  <a:pt x="25526" y="8000"/>
                </a:lnTo>
                <a:lnTo>
                  <a:pt x="28701" y="8000"/>
                </a:lnTo>
                <a:lnTo>
                  <a:pt x="31876" y="3175"/>
                </a:lnTo>
                <a:lnTo>
                  <a:pt x="39877" y="0"/>
                </a:lnTo>
                <a:lnTo>
                  <a:pt x="43052" y="3175"/>
                </a:lnTo>
                <a:lnTo>
                  <a:pt x="47878" y="0"/>
                </a:lnTo>
                <a:lnTo>
                  <a:pt x="54228" y="3175"/>
                </a:lnTo>
                <a:lnTo>
                  <a:pt x="60578" y="0"/>
                </a:lnTo>
                <a:lnTo>
                  <a:pt x="62229" y="0"/>
                </a:lnTo>
                <a:lnTo>
                  <a:pt x="65404" y="0"/>
                </a:lnTo>
                <a:lnTo>
                  <a:pt x="86105" y="8000"/>
                </a:lnTo>
                <a:lnTo>
                  <a:pt x="87756" y="11302"/>
                </a:lnTo>
                <a:lnTo>
                  <a:pt x="87756" y="14477"/>
                </a:lnTo>
                <a:lnTo>
                  <a:pt x="100456" y="25780"/>
                </a:lnTo>
                <a:lnTo>
                  <a:pt x="102107" y="32130"/>
                </a:lnTo>
                <a:lnTo>
                  <a:pt x="100456" y="35432"/>
                </a:lnTo>
                <a:lnTo>
                  <a:pt x="62229" y="51435"/>
                </a:lnTo>
                <a:lnTo>
                  <a:pt x="54228" y="51435"/>
                </a:lnTo>
                <a:lnTo>
                  <a:pt x="51053" y="48260"/>
                </a:lnTo>
                <a:lnTo>
                  <a:pt x="36702" y="4660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376671" y="4429669"/>
            <a:ext cx="7620" cy="18415"/>
          </a:xfrm>
          <a:custGeom>
            <a:avLst/>
            <a:gdLst/>
            <a:ahLst/>
            <a:cxnLst/>
            <a:rect l="l" t="t" r="r" b="b"/>
            <a:pathLst>
              <a:path w="7620" h="18414">
                <a:moveTo>
                  <a:pt x="6095" y="0"/>
                </a:moveTo>
                <a:lnTo>
                  <a:pt x="3048" y="3301"/>
                </a:lnTo>
                <a:lnTo>
                  <a:pt x="3048" y="10032"/>
                </a:lnTo>
                <a:lnTo>
                  <a:pt x="0" y="11683"/>
                </a:lnTo>
                <a:lnTo>
                  <a:pt x="3048" y="11683"/>
                </a:lnTo>
                <a:lnTo>
                  <a:pt x="3048" y="14985"/>
                </a:lnTo>
                <a:lnTo>
                  <a:pt x="6095" y="18287"/>
                </a:lnTo>
                <a:lnTo>
                  <a:pt x="7619" y="14985"/>
                </a:lnTo>
                <a:lnTo>
                  <a:pt x="6095" y="10032"/>
                </a:lnTo>
                <a:lnTo>
                  <a:pt x="60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376671" y="4429669"/>
            <a:ext cx="7620" cy="18415"/>
          </a:xfrm>
          <a:custGeom>
            <a:avLst/>
            <a:gdLst/>
            <a:ahLst/>
            <a:cxnLst/>
            <a:rect l="l" t="t" r="r" b="b"/>
            <a:pathLst>
              <a:path w="7620" h="18414">
                <a:moveTo>
                  <a:pt x="6095" y="3301"/>
                </a:moveTo>
                <a:lnTo>
                  <a:pt x="6095" y="10032"/>
                </a:lnTo>
                <a:lnTo>
                  <a:pt x="7619" y="14985"/>
                </a:lnTo>
                <a:lnTo>
                  <a:pt x="6095" y="18287"/>
                </a:lnTo>
                <a:lnTo>
                  <a:pt x="3048" y="14985"/>
                </a:lnTo>
                <a:lnTo>
                  <a:pt x="3048" y="11683"/>
                </a:lnTo>
                <a:lnTo>
                  <a:pt x="0" y="11683"/>
                </a:lnTo>
                <a:lnTo>
                  <a:pt x="3048" y="10032"/>
                </a:lnTo>
                <a:lnTo>
                  <a:pt x="3048" y="3301"/>
                </a:lnTo>
                <a:lnTo>
                  <a:pt x="6095" y="0"/>
                </a:lnTo>
                <a:lnTo>
                  <a:pt x="6095" y="330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376671" y="4429669"/>
            <a:ext cx="7620" cy="18415"/>
          </a:xfrm>
          <a:custGeom>
            <a:avLst/>
            <a:gdLst/>
            <a:ahLst/>
            <a:cxnLst/>
            <a:rect l="l" t="t" r="r" b="b"/>
            <a:pathLst>
              <a:path w="7620" h="18414">
                <a:moveTo>
                  <a:pt x="6095" y="0"/>
                </a:moveTo>
                <a:lnTo>
                  <a:pt x="3048" y="3301"/>
                </a:lnTo>
                <a:lnTo>
                  <a:pt x="3048" y="10032"/>
                </a:lnTo>
                <a:lnTo>
                  <a:pt x="0" y="11683"/>
                </a:lnTo>
                <a:lnTo>
                  <a:pt x="3048" y="11683"/>
                </a:lnTo>
                <a:lnTo>
                  <a:pt x="3048" y="14985"/>
                </a:lnTo>
                <a:lnTo>
                  <a:pt x="6095" y="18287"/>
                </a:lnTo>
                <a:lnTo>
                  <a:pt x="7619" y="14985"/>
                </a:lnTo>
                <a:lnTo>
                  <a:pt x="6095" y="10032"/>
                </a:lnTo>
                <a:lnTo>
                  <a:pt x="60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376671" y="4429669"/>
            <a:ext cx="7620" cy="18415"/>
          </a:xfrm>
          <a:custGeom>
            <a:avLst/>
            <a:gdLst/>
            <a:ahLst/>
            <a:cxnLst/>
            <a:rect l="l" t="t" r="r" b="b"/>
            <a:pathLst>
              <a:path w="7620" h="18414">
                <a:moveTo>
                  <a:pt x="6095" y="3301"/>
                </a:moveTo>
                <a:lnTo>
                  <a:pt x="6095" y="10032"/>
                </a:lnTo>
                <a:lnTo>
                  <a:pt x="7619" y="14985"/>
                </a:lnTo>
                <a:lnTo>
                  <a:pt x="6095" y="18287"/>
                </a:lnTo>
                <a:lnTo>
                  <a:pt x="3048" y="14985"/>
                </a:lnTo>
                <a:lnTo>
                  <a:pt x="3048" y="11683"/>
                </a:lnTo>
                <a:lnTo>
                  <a:pt x="0" y="11683"/>
                </a:lnTo>
                <a:lnTo>
                  <a:pt x="3048" y="10032"/>
                </a:lnTo>
                <a:lnTo>
                  <a:pt x="3048" y="3301"/>
                </a:lnTo>
                <a:lnTo>
                  <a:pt x="6095" y="0"/>
                </a:lnTo>
                <a:lnTo>
                  <a:pt x="6095" y="330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87340" y="4455578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0" y="0"/>
                </a:moveTo>
                <a:lnTo>
                  <a:pt x="0" y="3048"/>
                </a:lnTo>
                <a:lnTo>
                  <a:pt x="7620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387340" y="4455578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7620" y="3048"/>
                </a:moveTo>
                <a:lnTo>
                  <a:pt x="3810" y="3048"/>
                </a:lnTo>
                <a:lnTo>
                  <a:pt x="0" y="3048"/>
                </a:lnTo>
                <a:lnTo>
                  <a:pt x="0" y="0"/>
                </a:lnTo>
                <a:lnTo>
                  <a:pt x="7620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87340" y="4455578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0" y="0"/>
                </a:moveTo>
                <a:lnTo>
                  <a:pt x="0" y="3048"/>
                </a:lnTo>
                <a:lnTo>
                  <a:pt x="7620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387340" y="4455578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7620" y="3048"/>
                </a:moveTo>
                <a:lnTo>
                  <a:pt x="3810" y="3048"/>
                </a:lnTo>
                <a:lnTo>
                  <a:pt x="0" y="3048"/>
                </a:lnTo>
                <a:lnTo>
                  <a:pt x="0" y="0"/>
                </a:lnTo>
                <a:lnTo>
                  <a:pt x="7620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405628" y="445253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6" y="0"/>
                </a:moveTo>
                <a:lnTo>
                  <a:pt x="3048" y="0"/>
                </a:lnTo>
                <a:lnTo>
                  <a:pt x="3048" y="6096"/>
                </a:lnTo>
                <a:lnTo>
                  <a:pt x="6096" y="6096"/>
                </a:lnTo>
                <a:lnTo>
                  <a:pt x="6096" y="0"/>
                </a:lnTo>
                <a:close/>
              </a:path>
              <a:path w="6350" h="6350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405628" y="445253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6" y="0"/>
                </a:moveTo>
                <a:lnTo>
                  <a:pt x="6096" y="6096"/>
                </a:lnTo>
                <a:lnTo>
                  <a:pt x="3048" y="6096"/>
                </a:lnTo>
                <a:lnTo>
                  <a:pt x="3048" y="3048"/>
                </a:lnTo>
                <a:lnTo>
                  <a:pt x="0" y="3048"/>
                </a:lnTo>
                <a:lnTo>
                  <a:pt x="0" y="0"/>
                </a:lnTo>
                <a:lnTo>
                  <a:pt x="3048" y="3048"/>
                </a:lnTo>
                <a:lnTo>
                  <a:pt x="3048" y="0"/>
                </a:lnTo>
                <a:lnTo>
                  <a:pt x="609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405628" y="445253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6" y="0"/>
                </a:moveTo>
                <a:lnTo>
                  <a:pt x="3048" y="0"/>
                </a:lnTo>
                <a:lnTo>
                  <a:pt x="3048" y="6096"/>
                </a:lnTo>
                <a:lnTo>
                  <a:pt x="6096" y="6096"/>
                </a:lnTo>
                <a:lnTo>
                  <a:pt x="6096" y="0"/>
                </a:lnTo>
                <a:close/>
              </a:path>
              <a:path w="6350" h="6350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405628" y="445253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6" y="0"/>
                </a:moveTo>
                <a:lnTo>
                  <a:pt x="6096" y="6096"/>
                </a:lnTo>
                <a:lnTo>
                  <a:pt x="3048" y="6096"/>
                </a:lnTo>
                <a:lnTo>
                  <a:pt x="3048" y="3048"/>
                </a:lnTo>
                <a:lnTo>
                  <a:pt x="0" y="3048"/>
                </a:lnTo>
                <a:lnTo>
                  <a:pt x="0" y="0"/>
                </a:lnTo>
                <a:lnTo>
                  <a:pt x="3048" y="3048"/>
                </a:lnTo>
                <a:lnTo>
                  <a:pt x="3048" y="0"/>
                </a:lnTo>
                <a:lnTo>
                  <a:pt x="609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423915" y="4466245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0"/>
                </a:moveTo>
                <a:lnTo>
                  <a:pt x="0" y="9143"/>
                </a:lnTo>
                <a:lnTo>
                  <a:pt x="3810" y="9143"/>
                </a:lnTo>
                <a:lnTo>
                  <a:pt x="7620" y="6095"/>
                </a:lnTo>
                <a:lnTo>
                  <a:pt x="3810" y="6095"/>
                </a:lnTo>
                <a:lnTo>
                  <a:pt x="7620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423915" y="4466245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7620" y="3047"/>
                </a:moveTo>
                <a:lnTo>
                  <a:pt x="3810" y="6095"/>
                </a:lnTo>
                <a:lnTo>
                  <a:pt x="7620" y="6095"/>
                </a:lnTo>
                <a:lnTo>
                  <a:pt x="3810" y="9143"/>
                </a:lnTo>
                <a:lnTo>
                  <a:pt x="0" y="9143"/>
                </a:lnTo>
                <a:lnTo>
                  <a:pt x="0" y="6095"/>
                </a:lnTo>
                <a:lnTo>
                  <a:pt x="0" y="3047"/>
                </a:lnTo>
                <a:lnTo>
                  <a:pt x="0" y="0"/>
                </a:lnTo>
                <a:lnTo>
                  <a:pt x="7620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423915" y="4466245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0"/>
                </a:moveTo>
                <a:lnTo>
                  <a:pt x="0" y="9143"/>
                </a:lnTo>
                <a:lnTo>
                  <a:pt x="3810" y="9143"/>
                </a:lnTo>
                <a:lnTo>
                  <a:pt x="7620" y="6095"/>
                </a:lnTo>
                <a:lnTo>
                  <a:pt x="3810" y="6095"/>
                </a:lnTo>
                <a:lnTo>
                  <a:pt x="7620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423915" y="4466245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7620" y="3047"/>
                </a:moveTo>
                <a:lnTo>
                  <a:pt x="3810" y="6095"/>
                </a:lnTo>
                <a:lnTo>
                  <a:pt x="7620" y="6095"/>
                </a:lnTo>
                <a:lnTo>
                  <a:pt x="3810" y="9143"/>
                </a:lnTo>
                <a:lnTo>
                  <a:pt x="0" y="9143"/>
                </a:lnTo>
                <a:lnTo>
                  <a:pt x="0" y="6095"/>
                </a:lnTo>
                <a:lnTo>
                  <a:pt x="0" y="3047"/>
                </a:lnTo>
                <a:lnTo>
                  <a:pt x="0" y="0"/>
                </a:lnTo>
                <a:lnTo>
                  <a:pt x="7620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495800" y="4047145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4572" y="0"/>
                </a:moveTo>
                <a:lnTo>
                  <a:pt x="3048" y="0"/>
                </a:lnTo>
                <a:lnTo>
                  <a:pt x="0" y="7619"/>
                </a:lnTo>
                <a:lnTo>
                  <a:pt x="0" y="10667"/>
                </a:lnTo>
                <a:lnTo>
                  <a:pt x="3048" y="13715"/>
                </a:lnTo>
                <a:lnTo>
                  <a:pt x="7620" y="13715"/>
                </a:lnTo>
                <a:lnTo>
                  <a:pt x="7620" y="10667"/>
                </a:lnTo>
                <a:lnTo>
                  <a:pt x="10667" y="6095"/>
                </a:lnTo>
                <a:lnTo>
                  <a:pt x="10667" y="3047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495800" y="4047145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10667" y="3047"/>
                </a:moveTo>
                <a:lnTo>
                  <a:pt x="10667" y="6095"/>
                </a:lnTo>
                <a:lnTo>
                  <a:pt x="7620" y="10667"/>
                </a:lnTo>
                <a:lnTo>
                  <a:pt x="7620" y="13715"/>
                </a:lnTo>
                <a:lnTo>
                  <a:pt x="4572" y="13715"/>
                </a:lnTo>
                <a:lnTo>
                  <a:pt x="3048" y="13715"/>
                </a:lnTo>
                <a:lnTo>
                  <a:pt x="0" y="10667"/>
                </a:lnTo>
                <a:lnTo>
                  <a:pt x="0" y="7619"/>
                </a:lnTo>
                <a:lnTo>
                  <a:pt x="3048" y="0"/>
                </a:lnTo>
                <a:lnTo>
                  <a:pt x="4572" y="0"/>
                </a:lnTo>
                <a:lnTo>
                  <a:pt x="10667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495800" y="4047145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4572" y="0"/>
                </a:moveTo>
                <a:lnTo>
                  <a:pt x="3048" y="0"/>
                </a:lnTo>
                <a:lnTo>
                  <a:pt x="0" y="7619"/>
                </a:lnTo>
                <a:lnTo>
                  <a:pt x="0" y="10667"/>
                </a:lnTo>
                <a:lnTo>
                  <a:pt x="3048" y="13715"/>
                </a:lnTo>
                <a:lnTo>
                  <a:pt x="7620" y="13715"/>
                </a:lnTo>
                <a:lnTo>
                  <a:pt x="7620" y="10667"/>
                </a:lnTo>
                <a:lnTo>
                  <a:pt x="10667" y="6095"/>
                </a:lnTo>
                <a:lnTo>
                  <a:pt x="10667" y="3047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495800" y="4047145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10667" y="3047"/>
                </a:moveTo>
                <a:lnTo>
                  <a:pt x="10667" y="6095"/>
                </a:lnTo>
                <a:lnTo>
                  <a:pt x="7620" y="10667"/>
                </a:lnTo>
                <a:lnTo>
                  <a:pt x="7620" y="13715"/>
                </a:lnTo>
                <a:lnTo>
                  <a:pt x="4572" y="13715"/>
                </a:lnTo>
                <a:lnTo>
                  <a:pt x="3048" y="13715"/>
                </a:lnTo>
                <a:lnTo>
                  <a:pt x="0" y="10667"/>
                </a:lnTo>
                <a:lnTo>
                  <a:pt x="0" y="7619"/>
                </a:lnTo>
                <a:lnTo>
                  <a:pt x="3048" y="0"/>
                </a:lnTo>
                <a:lnTo>
                  <a:pt x="4572" y="0"/>
                </a:lnTo>
                <a:lnTo>
                  <a:pt x="10667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421123" y="417897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419600" y="4175162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7620"/>
                </a:moveTo>
                <a:lnTo>
                  <a:pt x="6096" y="7620"/>
                </a:lnTo>
                <a:lnTo>
                  <a:pt x="609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421123" y="417897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419600" y="4175162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7620"/>
                </a:moveTo>
                <a:lnTo>
                  <a:pt x="6096" y="7620"/>
                </a:lnTo>
                <a:lnTo>
                  <a:pt x="609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991483" y="3925225"/>
            <a:ext cx="100456" cy="1082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988308" y="3925225"/>
            <a:ext cx="104139" cy="108585"/>
          </a:xfrm>
          <a:custGeom>
            <a:avLst/>
            <a:gdLst/>
            <a:ahLst/>
            <a:cxnLst/>
            <a:rect l="l" t="t" r="r" b="b"/>
            <a:pathLst>
              <a:path w="104139" h="108585">
                <a:moveTo>
                  <a:pt x="3175" y="39750"/>
                </a:moveTo>
                <a:lnTo>
                  <a:pt x="6222" y="39750"/>
                </a:lnTo>
                <a:lnTo>
                  <a:pt x="6222" y="38226"/>
                </a:lnTo>
                <a:lnTo>
                  <a:pt x="6222" y="35051"/>
                </a:lnTo>
                <a:lnTo>
                  <a:pt x="9397" y="35051"/>
                </a:lnTo>
                <a:lnTo>
                  <a:pt x="14096" y="28701"/>
                </a:lnTo>
                <a:lnTo>
                  <a:pt x="17271" y="25400"/>
                </a:lnTo>
                <a:lnTo>
                  <a:pt x="20446" y="23875"/>
                </a:lnTo>
                <a:lnTo>
                  <a:pt x="21970" y="23875"/>
                </a:lnTo>
                <a:lnTo>
                  <a:pt x="21970" y="20700"/>
                </a:lnTo>
                <a:lnTo>
                  <a:pt x="21970" y="14350"/>
                </a:lnTo>
                <a:lnTo>
                  <a:pt x="25145" y="14350"/>
                </a:lnTo>
                <a:lnTo>
                  <a:pt x="28320" y="11175"/>
                </a:lnTo>
                <a:lnTo>
                  <a:pt x="31368" y="9525"/>
                </a:lnTo>
                <a:lnTo>
                  <a:pt x="31368" y="6350"/>
                </a:lnTo>
                <a:lnTo>
                  <a:pt x="34543" y="6350"/>
                </a:lnTo>
                <a:lnTo>
                  <a:pt x="34543" y="3175"/>
                </a:lnTo>
                <a:lnTo>
                  <a:pt x="36067" y="0"/>
                </a:lnTo>
                <a:lnTo>
                  <a:pt x="39242" y="3175"/>
                </a:lnTo>
                <a:lnTo>
                  <a:pt x="42417" y="3175"/>
                </a:lnTo>
                <a:lnTo>
                  <a:pt x="45592" y="3175"/>
                </a:lnTo>
                <a:lnTo>
                  <a:pt x="48640" y="6350"/>
                </a:lnTo>
                <a:lnTo>
                  <a:pt x="50291" y="6350"/>
                </a:lnTo>
                <a:lnTo>
                  <a:pt x="50291" y="11175"/>
                </a:lnTo>
                <a:lnTo>
                  <a:pt x="53339" y="11175"/>
                </a:lnTo>
                <a:lnTo>
                  <a:pt x="53339" y="20700"/>
                </a:lnTo>
                <a:lnTo>
                  <a:pt x="53339" y="28701"/>
                </a:lnTo>
                <a:lnTo>
                  <a:pt x="50291" y="31876"/>
                </a:lnTo>
                <a:lnTo>
                  <a:pt x="53339" y="31876"/>
                </a:lnTo>
                <a:lnTo>
                  <a:pt x="56514" y="31876"/>
                </a:lnTo>
                <a:lnTo>
                  <a:pt x="61213" y="38226"/>
                </a:lnTo>
                <a:lnTo>
                  <a:pt x="61213" y="35051"/>
                </a:lnTo>
                <a:lnTo>
                  <a:pt x="64388" y="35051"/>
                </a:lnTo>
                <a:lnTo>
                  <a:pt x="67563" y="35051"/>
                </a:lnTo>
                <a:lnTo>
                  <a:pt x="67563" y="31876"/>
                </a:lnTo>
                <a:lnTo>
                  <a:pt x="70612" y="28701"/>
                </a:lnTo>
                <a:lnTo>
                  <a:pt x="70612" y="25400"/>
                </a:lnTo>
                <a:lnTo>
                  <a:pt x="73787" y="23875"/>
                </a:lnTo>
                <a:lnTo>
                  <a:pt x="75311" y="23875"/>
                </a:lnTo>
                <a:lnTo>
                  <a:pt x="78486" y="28701"/>
                </a:lnTo>
                <a:lnTo>
                  <a:pt x="78486" y="35051"/>
                </a:lnTo>
                <a:lnTo>
                  <a:pt x="81661" y="38226"/>
                </a:lnTo>
                <a:lnTo>
                  <a:pt x="81661" y="46100"/>
                </a:lnTo>
                <a:lnTo>
                  <a:pt x="75311" y="50926"/>
                </a:lnTo>
                <a:lnTo>
                  <a:pt x="75311" y="54101"/>
                </a:lnTo>
                <a:lnTo>
                  <a:pt x="78486" y="54101"/>
                </a:lnTo>
                <a:lnTo>
                  <a:pt x="78486" y="57276"/>
                </a:lnTo>
                <a:lnTo>
                  <a:pt x="81661" y="57276"/>
                </a:lnTo>
                <a:lnTo>
                  <a:pt x="84836" y="57276"/>
                </a:lnTo>
                <a:lnTo>
                  <a:pt x="89534" y="57276"/>
                </a:lnTo>
                <a:lnTo>
                  <a:pt x="89534" y="60451"/>
                </a:lnTo>
                <a:lnTo>
                  <a:pt x="92582" y="63626"/>
                </a:lnTo>
                <a:lnTo>
                  <a:pt x="95757" y="68452"/>
                </a:lnTo>
                <a:lnTo>
                  <a:pt x="98932" y="68452"/>
                </a:lnTo>
                <a:lnTo>
                  <a:pt x="100456" y="71627"/>
                </a:lnTo>
                <a:lnTo>
                  <a:pt x="103631" y="71627"/>
                </a:lnTo>
                <a:lnTo>
                  <a:pt x="103631" y="74802"/>
                </a:lnTo>
                <a:lnTo>
                  <a:pt x="103631" y="77977"/>
                </a:lnTo>
                <a:lnTo>
                  <a:pt x="103631" y="79501"/>
                </a:lnTo>
                <a:lnTo>
                  <a:pt x="103631" y="82803"/>
                </a:lnTo>
                <a:lnTo>
                  <a:pt x="100456" y="85978"/>
                </a:lnTo>
                <a:lnTo>
                  <a:pt x="100456" y="89153"/>
                </a:lnTo>
                <a:lnTo>
                  <a:pt x="100456" y="90677"/>
                </a:lnTo>
                <a:lnTo>
                  <a:pt x="100456" y="93852"/>
                </a:lnTo>
                <a:lnTo>
                  <a:pt x="100456" y="108203"/>
                </a:lnTo>
                <a:lnTo>
                  <a:pt x="89534" y="105028"/>
                </a:lnTo>
                <a:lnTo>
                  <a:pt x="87883" y="103377"/>
                </a:lnTo>
                <a:lnTo>
                  <a:pt x="67563" y="93852"/>
                </a:lnTo>
                <a:lnTo>
                  <a:pt x="61213" y="90677"/>
                </a:lnTo>
                <a:lnTo>
                  <a:pt x="56514" y="89153"/>
                </a:lnTo>
                <a:lnTo>
                  <a:pt x="28320" y="63626"/>
                </a:lnTo>
                <a:lnTo>
                  <a:pt x="17271" y="57276"/>
                </a:lnTo>
                <a:lnTo>
                  <a:pt x="14096" y="50926"/>
                </a:lnTo>
                <a:lnTo>
                  <a:pt x="9397" y="50926"/>
                </a:lnTo>
                <a:lnTo>
                  <a:pt x="9397" y="49275"/>
                </a:lnTo>
                <a:lnTo>
                  <a:pt x="9397" y="46100"/>
                </a:lnTo>
                <a:lnTo>
                  <a:pt x="3175" y="42925"/>
                </a:lnTo>
                <a:lnTo>
                  <a:pt x="0" y="42925"/>
                </a:lnTo>
                <a:lnTo>
                  <a:pt x="3175" y="42925"/>
                </a:lnTo>
                <a:lnTo>
                  <a:pt x="3175" y="397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198620" y="3789589"/>
            <a:ext cx="556259" cy="4831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561332" y="4050193"/>
            <a:ext cx="192023" cy="220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61332" y="4050193"/>
            <a:ext cx="192405" cy="220979"/>
          </a:xfrm>
          <a:custGeom>
            <a:avLst/>
            <a:gdLst/>
            <a:ahLst/>
            <a:cxnLst/>
            <a:rect l="l" t="t" r="r" b="b"/>
            <a:pathLst>
              <a:path w="192404" h="220979">
                <a:moveTo>
                  <a:pt x="192023" y="0"/>
                </a:moveTo>
                <a:lnTo>
                  <a:pt x="188848" y="3174"/>
                </a:lnTo>
                <a:lnTo>
                  <a:pt x="176148" y="4825"/>
                </a:lnTo>
                <a:lnTo>
                  <a:pt x="158750" y="0"/>
                </a:lnTo>
                <a:lnTo>
                  <a:pt x="149225" y="0"/>
                </a:lnTo>
                <a:lnTo>
                  <a:pt x="133350" y="14350"/>
                </a:lnTo>
                <a:lnTo>
                  <a:pt x="127000" y="22224"/>
                </a:lnTo>
                <a:lnTo>
                  <a:pt x="127000" y="25399"/>
                </a:lnTo>
                <a:lnTo>
                  <a:pt x="127000" y="44576"/>
                </a:lnTo>
                <a:lnTo>
                  <a:pt x="127000" y="50926"/>
                </a:lnTo>
                <a:lnTo>
                  <a:pt x="123825" y="54101"/>
                </a:lnTo>
                <a:lnTo>
                  <a:pt x="112648" y="42925"/>
                </a:lnTo>
                <a:lnTo>
                  <a:pt x="107950" y="44576"/>
                </a:lnTo>
                <a:lnTo>
                  <a:pt x="96773" y="42925"/>
                </a:lnTo>
                <a:lnTo>
                  <a:pt x="90423" y="39750"/>
                </a:lnTo>
                <a:lnTo>
                  <a:pt x="57150" y="39750"/>
                </a:lnTo>
                <a:lnTo>
                  <a:pt x="53975" y="44576"/>
                </a:lnTo>
                <a:lnTo>
                  <a:pt x="53975" y="61975"/>
                </a:lnTo>
                <a:lnTo>
                  <a:pt x="57150" y="65150"/>
                </a:lnTo>
                <a:lnTo>
                  <a:pt x="65023" y="54101"/>
                </a:lnTo>
                <a:lnTo>
                  <a:pt x="76200" y="57276"/>
                </a:lnTo>
                <a:lnTo>
                  <a:pt x="82550" y="61975"/>
                </a:lnTo>
                <a:lnTo>
                  <a:pt x="82550" y="73151"/>
                </a:lnTo>
                <a:lnTo>
                  <a:pt x="73025" y="87375"/>
                </a:lnTo>
                <a:lnTo>
                  <a:pt x="73025" y="93852"/>
                </a:lnTo>
                <a:lnTo>
                  <a:pt x="82550" y="112902"/>
                </a:lnTo>
                <a:lnTo>
                  <a:pt x="76200" y="152653"/>
                </a:lnTo>
                <a:lnTo>
                  <a:pt x="68198" y="155828"/>
                </a:lnTo>
                <a:lnTo>
                  <a:pt x="58673" y="147827"/>
                </a:lnTo>
                <a:lnTo>
                  <a:pt x="47625" y="147827"/>
                </a:lnTo>
                <a:lnTo>
                  <a:pt x="42798" y="141477"/>
                </a:lnTo>
                <a:lnTo>
                  <a:pt x="39623" y="141477"/>
                </a:lnTo>
                <a:lnTo>
                  <a:pt x="30098" y="151002"/>
                </a:lnTo>
                <a:lnTo>
                  <a:pt x="17398" y="159003"/>
                </a:lnTo>
                <a:lnTo>
                  <a:pt x="14223" y="162178"/>
                </a:lnTo>
                <a:lnTo>
                  <a:pt x="14223" y="166877"/>
                </a:lnTo>
                <a:lnTo>
                  <a:pt x="17398" y="178053"/>
                </a:lnTo>
                <a:lnTo>
                  <a:pt x="14223" y="181228"/>
                </a:lnTo>
                <a:lnTo>
                  <a:pt x="7873" y="181228"/>
                </a:lnTo>
                <a:lnTo>
                  <a:pt x="4698" y="184403"/>
                </a:lnTo>
                <a:lnTo>
                  <a:pt x="3175" y="187578"/>
                </a:lnTo>
                <a:lnTo>
                  <a:pt x="0" y="192404"/>
                </a:lnTo>
                <a:lnTo>
                  <a:pt x="4698" y="195579"/>
                </a:lnTo>
                <a:lnTo>
                  <a:pt x="17398" y="206628"/>
                </a:lnTo>
                <a:lnTo>
                  <a:pt x="22225" y="220979"/>
                </a:lnTo>
                <a:lnTo>
                  <a:pt x="33273" y="216153"/>
                </a:lnTo>
                <a:lnTo>
                  <a:pt x="36448" y="206628"/>
                </a:lnTo>
                <a:lnTo>
                  <a:pt x="42798" y="203453"/>
                </a:lnTo>
                <a:lnTo>
                  <a:pt x="47625" y="206628"/>
                </a:lnTo>
                <a:lnTo>
                  <a:pt x="47625" y="212978"/>
                </a:lnTo>
                <a:lnTo>
                  <a:pt x="57150" y="216153"/>
                </a:lnTo>
                <a:lnTo>
                  <a:pt x="61848" y="216153"/>
                </a:lnTo>
                <a:lnTo>
                  <a:pt x="65023" y="209803"/>
                </a:lnTo>
                <a:lnTo>
                  <a:pt x="68198" y="206628"/>
                </a:lnTo>
                <a:lnTo>
                  <a:pt x="82550" y="203453"/>
                </a:lnTo>
                <a:lnTo>
                  <a:pt x="82550" y="206628"/>
                </a:lnTo>
                <a:lnTo>
                  <a:pt x="82550" y="212978"/>
                </a:lnTo>
                <a:lnTo>
                  <a:pt x="87248" y="216153"/>
                </a:lnTo>
                <a:lnTo>
                  <a:pt x="98425" y="212978"/>
                </a:lnTo>
                <a:lnTo>
                  <a:pt x="112648" y="198754"/>
                </a:lnTo>
                <a:lnTo>
                  <a:pt x="127000" y="181228"/>
                </a:lnTo>
                <a:lnTo>
                  <a:pt x="133350" y="147827"/>
                </a:lnTo>
                <a:lnTo>
                  <a:pt x="152400" y="122427"/>
                </a:lnTo>
                <a:lnTo>
                  <a:pt x="169798" y="111251"/>
                </a:lnTo>
                <a:lnTo>
                  <a:pt x="177800" y="44576"/>
                </a:lnTo>
                <a:lnTo>
                  <a:pt x="192023" y="8000"/>
                </a:lnTo>
                <a:lnTo>
                  <a:pt x="19202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18659" y="4086769"/>
            <a:ext cx="47625" cy="32384"/>
          </a:xfrm>
          <a:custGeom>
            <a:avLst/>
            <a:gdLst/>
            <a:ahLst/>
            <a:cxnLst/>
            <a:rect l="l" t="t" r="r" b="b"/>
            <a:pathLst>
              <a:path w="47625" h="32385">
                <a:moveTo>
                  <a:pt x="6350" y="31775"/>
                </a:moveTo>
                <a:lnTo>
                  <a:pt x="3175" y="32003"/>
                </a:lnTo>
                <a:lnTo>
                  <a:pt x="6350" y="32003"/>
                </a:lnTo>
                <a:lnTo>
                  <a:pt x="6350" y="31775"/>
                </a:lnTo>
                <a:close/>
              </a:path>
              <a:path w="47625" h="32385">
                <a:moveTo>
                  <a:pt x="47243" y="0"/>
                </a:moveTo>
                <a:lnTo>
                  <a:pt x="7874" y="3174"/>
                </a:lnTo>
                <a:lnTo>
                  <a:pt x="7874" y="6349"/>
                </a:lnTo>
                <a:lnTo>
                  <a:pt x="6350" y="11175"/>
                </a:lnTo>
                <a:lnTo>
                  <a:pt x="3175" y="17652"/>
                </a:lnTo>
                <a:lnTo>
                  <a:pt x="0" y="25653"/>
                </a:lnTo>
                <a:lnTo>
                  <a:pt x="6350" y="28828"/>
                </a:lnTo>
                <a:lnTo>
                  <a:pt x="6350" y="31775"/>
                </a:lnTo>
                <a:lnTo>
                  <a:pt x="47243" y="28828"/>
                </a:lnTo>
                <a:lnTo>
                  <a:pt x="45719" y="6349"/>
                </a:lnTo>
                <a:lnTo>
                  <a:pt x="4724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18659" y="4086769"/>
            <a:ext cx="47625" cy="32384"/>
          </a:xfrm>
          <a:custGeom>
            <a:avLst/>
            <a:gdLst/>
            <a:ahLst/>
            <a:cxnLst/>
            <a:rect l="l" t="t" r="r" b="b"/>
            <a:pathLst>
              <a:path w="47625" h="32385">
                <a:moveTo>
                  <a:pt x="47243" y="0"/>
                </a:moveTo>
                <a:lnTo>
                  <a:pt x="7874" y="3174"/>
                </a:lnTo>
                <a:lnTo>
                  <a:pt x="7874" y="6349"/>
                </a:lnTo>
                <a:lnTo>
                  <a:pt x="6350" y="11175"/>
                </a:lnTo>
                <a:lnTo>
                  <a:pt x="3175" y="17652"/>
                </a:lnTo>
                <a:lnTo>
                  <a:pt x="0" y="25653"/>
                </a:lnTo>
                <a:lnTo>
                  <a:pt x="6350" y="28828"/>
                </a:lnTo>
                <a:lnTo>
                  <a:pt x="6350" y="32003"/>
                </a:lnTo>
                <a:lnTo>
                  <a:pt x="3175" y="32003"/>
                </a:lnTo>
                <a:lnTo>
                  <a:pt x="47243" y="28828"/>
                </a:lnTo>
                <a:lnTo>
                  <a:pt x="45719" y="6349"/>
                </a:lnTo>
                <a:lnTo>
                  <a:pt x="47243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18659" y="4086769"/>
            <a:ext cx="47625" cy="32384"/>
          </a:xfrm>
          <a:custGeom>
            <a:avLst/>
            <a:gdLst/>
            <a:ahLst/>
            <a:cxnLst/>
            <a:rect l="l" t="t" r="r" b="b"/>
            <a:pathLst>
              <a:path w="47625" h="32385">
                <a:moveTo>
                  <a:pt x="6350" y="31775"/>
                </a:moveTo>
                <a:lnTo>
                  <a:pt x="3175" y="32003"/>
                </a:lnTo>
                <a:lnTo>
                  <a:pt x="6350" y="32003"/>
                </a:lnTo>
                <a:lnTo>
                  <a:pt x="6350" y="31775"/>
                </a:lnTo>
                <a:close/>
              </a:path>
              <a:path w="47625" h="32385">
                <a:moveTo>
                  <a:pt x="47243" y="0"/>
                </a:moveTo>
                <a:lnTo>
                  <a:pt x="7874" y="3174"/>
                </a:lnTo>
                <a:lnTo>
                  <a:pt x="7874" y="6349"/>
                </a:lnTo>
                <a:lnTo>
                  <a:pt x="6350" y="11175"/>
                </a:lnTo>
                <a:lnTo>
                  <a:pt x="3175" y="17652"/>
                </a:lnTo>
                <a:lnTo>
                  <a:pt x="0" y="25653"/>
                </a:lnTo>
                <a:lnTo>
                  <a:pt x="6350" y="28828"/>
                </a:lnTo>
                <a:lnTo>
                  <a:pt x="6350" y="31775"/>
                </a:lnTo>
                <a:lnTo>
                  <a:pt x="47243" y="28828"/>
                </a:lnTo>
                <a:lnTo>
                  <a:pt x="45719" y="6349"/>
                </a:lnTo>
                <a:lnTo>
                  <a:pt x="4724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18659" y="4086769"/>
            <a:ext cx="47625" cy="32384"/>
          </a:xfrm>
          <a:custGeom>
            <a:avLst/>
            <a:gdLst/>
            <a:ahLst/>
            <a:cxnLst/>
            <a:rect l="l" t="t" r="r" b="b"/>
            <a:pathLst>
              <a:path w="47625" h="32385">
                <a:moveTo>
                  <a:pt x="47243" y="0"/>
                </a:moveTo>
                <a:lnTo>
                  <a:pt x="7874" y="3174"/>
                </a:lnTo>
                <a:lnTo>
                  <a:pt x="7874" y="6349"/>
                </a:lnTo>
                <a:lnTo>
                  <a:pt x="6350" y="11175"/>
                </a:lnTo>
                <a:lnTo>
                  <a:pt x="3175" y="17652"/>
                </a:lnTo>
                <a:lnTo>
                  <a:pt x="0" y="25653"/>
                </a:lnTo>
                <a:lnTo>
                  <a:pt x="6350" y="28828"/>
                </a:lnTo>
                <a:lnTo>
                  <a:pt x="6350" y="32003"/>
                </a:lnTo>
                <a:lnTo>
                  <a:pt x="3175" y="32003"/>
                </a:lnTo>
                <a:lnTo>
                  <a:pt x="47243" y="28828"/>
                </a:lnTo>
                <a:lnTo>
                  <a:pt x="45719" y="6349"/>
                </a:lnTo>
                <a:lnTo>
                  <a:pt x="4724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205984" y="3676813"/>
            <a:ext cx="169163" cy="1539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020055" y="4201069"/>
            <a:ext cx="45720" cy="52069"/>
          </a:xfrm>
          <a:custGeom>
            <a:avLst/>
            <a:gdLst/>
            <a:ahLst/>
            <a:cxnLst/>
            <a:rect l="l" t="t" r="r" b="b"/>
            <a:pathLst>
              <a:path w="45720" h="52070">
                <a:moveTo>
                  <a:pt x="36322" y="0"/>
                </a:moveTo>
                <a:lnTo>
                  <a:pt x="34671" y="0"/>
                </a:lnTo>
                <a:lnTo>
                  <a:pt x="28321" y="1523"/>
                </a:lnTo>
                <a:lnTo>
                  <a:pt x="22098" y="1523"/>
                </a:lnTo>
                <a:lnTo>
                  <a:pt x="22098" y="7873"/>
                </a:lnTo>
                <a:lnTo>
                  <a:pt x="20447" y="11048"/>
                </a:lnTo>
                <a:lnTo>
                  <a:pt x="0" y="11048"/>
                </a:lnTo>
                <a:lnTo>
                  <a:pt x="6350" y="15747"/>
                </a:lnTo>
                <a:lnTo>
                  <a:pt x="6350" y="26669"/>
                </a:lnTo>
                <a:lnTo>
                  <a:pt x="7874" y="26669"/>
                </a:lnTo>
                <a:lnTo>
                  <a:pt x="7874" y="47116"/>
                </a:lnTo>
                <a:lnTo>
                  <a:pt x="14224" y="51815"/>
                </a:lnTo>
                <a:lnTo>
                  <a:pt x="17399" y="51815"/>
                </a:lnTo>
                <a:lnTo>
                  <a:pt x="28321" y="50291"/>
                </a:lnTo>
                <a:lnTo>
                  <a:pt x="45720" y="21970"/>
                </a:lnTo>
                <a:lnTo>
                  <a:pt x="45720" y="18795"/>
                </a:lnTo>
                <a:lnTo>
                  <a:pt x="42545" y="15747"/>
                </a:lnTo>
                <a:lnTo>
                  <a:pt x="42545" y="12572"/>
                </a:lnTo>
                <a:lnTo>
                  <a:pt x="39370" y="12572"/>
                </a:lnTo>
                <a:lnTo>
                  <a:pt x="36322" y="11048"/>
                </a:lnTo>
                <a:lnTo>
                  <a:pt x="36322" y="4698"/>
                </a:lnTo>
                <a:lnTo>
                  <a:pt x="39370" y="1523"/>
                </a:lnTo>
                <a:lnTo>
                  <a:pt x="36322" y="0"/>
                </a:lnTo>
                <a:close/>
              </a:path>
              <a:path w="45720" h="52070">
                <a:moveTo>
                  <a:pt x="7874" y="4698"/>
                </a:moveTo>
                <a:lnTo>
                  <a:pt x="3175" y="4698"/>
                </a:lnTo>
                <a:lnTo>
                  <a:pt x="3175" y="11048"/>
                </a:lnTo>
                <a:lnTo>
                  <a:pt x="11049" y="11048"/>
                </a:lnTo>
                <a:lnTo>
                  <a:pt x="7874" y="469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020055" y="4201069"/>
            <a:ext cx="45720" cy="52069"/>
          </a:xfrm>
          <a:custGeom>
            <a:avLst/>
            <a:gdLst/>
            <a:ahLst/>
            <a:cxnLst/>
            <a:rect l="l" t="t" r="r" b="b"/>
            <a:pathLst>
              <a:path w="45720" h="52070">
                <a:moveTo>
                  <a:pt x="39370" y="1523"/>
                </a:moveTo>
                <a:lnTo>
                  <a:pt x="36322" y="0"/>
                </a:lnTo>
                <a:lnTo>
                  <a:pt x="34671" y="0"/>
                </a:lnTo>
                <a:lnTo>
                  <a:pt x="28321" y="1523"/>
                </a:lnTo>
                <a:lnTo>
                  <a:pt x="22098" y="1523"/>
                </a:lnTo>
                <a:lnTo>
                  <a:pt x="22098" y="4698"/>
                </a:lnTo>
                <a:lnTo>
                  <a:pt x="22098" y="7873"/>
                </a:lnTo>
                <a:lnTo>
                  <a:pt x="20447" y="11048"/>
                </a:lnTo>
                <a:lnTo>
                  <a:pt x="17399" y="11048"/>
                </a:lnTo>
                <a:lnTo>
                  <a:pt x="14224" y="11048"/>
                </a:lnTo>
                <a:lnTo>
                  <a:pt x="11049" y="11048"/>
                </a:lnTo>
                <a:lnTo>
                  <a:pt x="7874" y="4698"/>
                </a:lnTo>
                <a:lnTo>
                  <a:pt x="6350" y="4698"/>
                </a:lnTo>
                <a:lnTo>
                  <a:pt x="3175" y="4698"/>
                </a:lnTo>
                <a:lnTo>
                  <a:pt x="3175" y="11048"/>
                </a:lnTo>
                <a:lnTo>
                  <a:pt x="0" y="11048"/>
                </a:lnTo>
                <a:lnTo>
                  <a:pt x="6350" y="15747"/>
                </a:lnTo>
                <a:lnTo>
                  <a:pt x="6350" y="26669"/>
                </a:lnTo>
                <a:lnTo>
                  <a:pt x="7874" y="26669"/>
                </a:lnTo>
                <a:lnTo>
                  <a:pt x="7874" y="47116"/>
                </a:lnTo>
                <a:lnTo>
                  <a:pt x="14224" y="51815"/>
                </a:lnTo>
                <a:lnTo>
                  <a:pt x="17399" y="51815"/>
                </a:lnTo>
                <a:lnTo>
                  <a:pt x="28321" y="50291"/>
                </a:lnTo>
                <a:lnTo>
                  <a:pt x="45720" y="21970"/>
                </a:lnTo>
                <a:lnTo>
                  <a:pt x="45720" y="18795"/>
                </a:lnTo>
                <a:lnTo>
                  <a:pt x="42545" y="15747"/>
                </a:lnTo>
                <a:lnTo>
                  <a:pt x="42545" y="12572"/>
                </a:lnTo>
                <a:lnTo>
                  <a:pt x="39370" y="12572"/>
                </a:lnTo>
                <a:lnTo>
                  <a:pt x="36322" y="11048"/>
                </a:lnTo>
                <a:lnTo>
                  <a:pt x="36322" y="7873"/>
                </a:lnTo>
                <a:lnTo>
                  <a:pt x="36322" y="4698"/>
                </a:lnTo>
                <a:lnTo>
                  <a:pt x="39370" y="152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020055" y="4201069"/>
            <a:ext cx="45720" cy="52069"/>
          </a:xfrm>
          <a:custGeom>
            <a:avLst/>
            <a:gdLst/>
            <a:ahLst/>
            <a:cxnLst/>
            <a:rect l="l" t="t" r="r" b="b"/>
            <a:pathLst>
              <a:path w="45720" h="52070">
                <a:moveTo>
                  <a:pt x="36322" y="0"/>
                </a:moveTo>
                <a:lnTo>
                  <a:pt x="34671" y="0"/>
                </a:lnTo>
                <a:lnTo>
                  <a:pt x="28321" y="1523"/>
                </a:lnTo>
                <a:lnTo>
                  <a:pt x="22098" y="1523"/>
                </a:lnTo>
                <a:lnTo>
                  <a:pt x="22098" y="7873"/>
                </a:lnTo>
                <a:lnTo>
                  <a:pt x="20447" y="11048"/>
                </a:lnTo>
                <a:lnTo>
                  <a:pt x="0" y="11048"/>
                </a:lnTo>
                <a:lnTo>
                  <a:pt x="6350" y="15747"/>
                </a:lnTo>
                <a:lnTo>
                  <a:pt x="6350" y="26669"/>
                </a:lnTo>
                <a:lnTo>
                  <a:pt x="7874" y="26669"/>
                </a:lnTo>
                <a:lnTo>
                  <a:pt x="7874" y="47116"/>
                </a:lnTo>
                <a:lnTo>
                  <a:pt x="14224" y="51815"/>
                </a:lnTo>
                <a:lnTo>
                  <a:pt x="17399" y="51815"/>
                </a:lnTo>
                <a:lnTo>
                  <a:pt x="28321" y="50291"/>
                </a:lnTo>
                <a:lnTo>
                  <a:pt x="45720" y="21970"/>
                </a:lnTo>
                <a:lnTo>
                  <a:pt x="45720" y="18795"/>
                </a:lnTo>
                <a:lnTo>
                  <a:pt x="42545" y="15747"/>
                </a:lnTo>
                <a:lnTo>
                  <a:pt x="42545" y="12572"/>
                </a:lnTo>
                <a:lnTo>
                  <a:pt x="39370" y="12572"/>
                </a:lnTo>
                <a:lnTo>
                  <a:pt x="36322" y="11048"/>
                </a:lnTo>
                <a:lnTo>
                  <a:pt x="36322" y="4698"/>
                </a:lnTo>
                <a:lnTo>
                  <a:pt x="39370" y="1523"/>
                </a:lnTo>
                <a:lnTo>
                  <a:pt x="36322" y="0"/>
                </a:lnTo>
                <a:close/>
              </a:path>
              <a:path w="45720" h="52070">
                <a:moveTo>
                  <a:pt x="7874" y="4698"/>
                </a:moveTo>
                <a:lnTo>
                  <a:pt x="3175" y="4698"/>
                </a:lnTo>
                <a:lnTo>
                  <a:pt x="3175" y="11048"/>
                </a:lnTo>
                <a:lnTo>
                  <a:pt x="11049" y="11048"/>
                </a:lnTo>
                <a:lnTo>
                  <a:pt x="7874" y="4698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020055" y="4201069"/>
            <a:ext cx="45720" cy="52069"/>
          </a:xfrm>
          <a:custGeom>
            <a:avLst/>
            <a:gdLst/>
            <a:ahLst/>
            <a:cxnLst/>
            <a:rect l="l" t="t" r="r" b="b"/>
            <a:pathLst>
              <a:path w="45720" h="52070">
                <a:moveTo>
                  <a:pt x="39370" y="1523"/>
                </a:moveTo>
                <a:lnTo>
                  <a:pt x="36322" y="0"/>
                </a:lnTo>
                <a:lnTo>
                  <a:pt x="34671" y="0"/>
                </a:lnTo>
                <a:lnTo>
                  <a:pt x="28321" y="1523"/>
                </a:lnTo>
                <a:lnTo>
                  <a:pt x="22098" y="1523"/>
                </a:lnTo>
                <a:lnTo>
                  <a:pt x="22098" y="4698"/>
                </a:lnTo>
                <a:lnTo>
                  <a:pt x="22098" y="7873"/>
                </a:lnTo>
                <a:lnTo>
                  <a:pt x="20447" y="11048"/>
                </a:lnTo>
                <a:lnTo>
                  <a:pt x="17399" y="11048"/>
                </a:lnTo>
                <a:lnTo>
                  <a:pt x="14224" y="11048"/>
                </a:lnTo>
                <a:lnTo>
                  <a:pt x="11049" y="11048"/>
                </a:lnTo>
                <a:lnTo>
                  <a:pt x="7874" y="4698"/>
                </a:lnTo>
                <a:lnTo>
                  <a:pt x="6350" y="4698"/>
                </a:lnTo>
                <a:lnTo>
                  <a:pt x="3175" y="4698"/>
                </a:lnTo>
                <a:lnTo>
                  <a:pt x="3175" y="11048"/>
                </a:lnTo>
                <a:lnTo>
                  <a:pt x="0" y="11048"/>
                </a:lnTo>
                <a:lnTo>
                  <a:pt x="6350" y="15747"/>
                </a:lnTo>
                <a:lnTo>
                  <a:pt x="6350" y="26669"/>
                </a:lnTo>
                <a:lnTo>
                  <a:pt x="7874" y="26669"/>
                </a:lnTo>
                <a:lnTo>
                  <a:pt x="7874" y="47116"/>
                </a:lnTo>
                <a:lnTo>
                  <a:pt x="14224" y="51815"/>
                </a:lnTo>
                <a:lnTo>
                  <a:pt x="17399" y="51815"/>
                </a:lnTo>
                <a:lnTo>
                  <a:pt x="28321" y="50291"/>
                </a:lnTo>
                <a:lnTo>
                  <a:pt x="45720" y="21970"/>
                </a:lnTo>
                <a:lnTo>
                  <a:pt x="45720" y="18795"/>
                </a:lnTo>
                <a:lnTo>
                  <a:pt x="42545" y="15747"/>
                </a:lnTo>
                <a:lnTo>
                  <a:pt x="42545" y="12572"/>
                </a:lnTo>
                <a:lnTo>
                  <a:pt x="39370" y="12572"/>
                </a:lnTo>
                <a:lnTo>
                  <a:pt x="36322" y="11048"/>
                </a:lnTo>
                <a:lnTo>
                  <a:pt x="36322" y="7873"/>
                </a:lnTo>
                <a:lnTo>
                  <a:pt x="36322" y="4698"/>
                </a:lnTo>
                <a:lnTo>
                  <a:pt x="39370" y="15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111496" y="4380901"/>
            <a:ext cx="82295" cy="201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036820" y="4039525"/>
            <a:ext cx="134620" cy="137160"/>
          </a:xfrm>
          <a:custGeom>
            <a:avLst/>
            <a:gdLst/>
            <a:ahLst/>
            <a:cxnLst/>
            <a:rect l="l" t="t" r="r" b="b"/>
            <a:pathLst>
              <a:path w="134620" h="137160">
                <a:moveTo>
                  <a:pt x="54228" y="11049"/>
                </a:moveTo>
                <a:lnTo>
                  <a:pt x="28701" y="11049"/>
                </a:lnTo>
                <a:lnTo>
                  <a:pt x="28701" y="42544"/>
                </a:lnTo>
                <a:lnTo>
                  <a:pt x="33527" y="44195"/>
                </a:lnTo>
                <a:lnTo>
                  <a:pt x="36702" y="44195"/>
                </a:lnTo>
                <a:lnTo>
                  <a:pt x="39877" y="47243"/>
                </a:lnTo>
                <a:lnTo>
                  <a:pt x="39877" y="50418"/>
                </a:lnTo>
                <a:lnTo>
                  <a:pt x="36702" y="55118"/>
                </a:lnTo>
                <a:lnTo>
                  <a:pt x="30352" y="61468"/>
                </a:lnTo>
                <a:lnTo>
                  <a:pt x="25526" y="64643"/>
                </a:lnTo>
                <a:lnTo>
                  <a:pt x="4825" y="86740"/>
                </a:lnTo>
                <a:lnTo>
                  <a:pt x="0" y="133984"/>
                </a:lnTo>
                <a:lnTo>
                  <a:pt x="0" y="137159"/>
                </a:lnTo>
                <a:lnTo>
                  <a:pt x="8000" y="137159"/>
                </a:lnTo>
                <a:lnTo>
                  <a:pt x="11175" y="132460"/>
                </a:lnTo>
                <a:lnTo>
                  <a:pt x="17525" y="129285"/>
                </a:lnTo>
                <a:lnTo>
                  <a:pt x="30352" y="129285"/>
                </a:lnTo>
                <a:lnTo>
                  <a:pt x="30352" y="126110"/>
                </a:lnTo>
                <a:lnTo>
                  <a:pt x="51053" y="126110"/>
                </a:lnTo>
                <a:lnTo>
                  <a:pt x="57530" y="111887"/>
                </a:lnTo>
                <a:lnTo>
                  <a:pt x="54228" y="108838"/>
                </a:lnTo>
                <a:lnTo>
                  <a:pt x="54228" y="107187"/>
                </a:lnTo>
                <a:lnTo>
                  <a:pt x="65404" y="104012"/>
                </a:lnTo>
                <a:lnTo>
                  <a:pt x="68706" y="100837"/>
                </a:lnTo>
                <a:lnTo>
                  <a:pt x="70230" y="100837"/>
                </a:lnTo>
                <a:lnTo>
                  <a:pt x="73405" y="97789"/>
                </a:lnTo>
                <a:lnTo>
                  <a:pt x="85359" y="97789"/>
                </a:lnTo>
                <a:lnTo>
                  <a:pt x="87756" y="94614"/>
                </a:lnTo>
                <a:lnTo>
                  <a:pt x="110725" y="94614"/>
                </a:lnTo>
                <a:lnTo>
                  <a:pt x="130937" y="64643"/>
                </a:lnTo>
                <a:lnTo>
                  <a:pt x="134112" y="36321"/>
                </a:lnTo>
                <a:lnTo>
                  <a:pt x="127762" y="29971"/>
                </a:lnTo>
                <a:lnTo>
                  <a:pt x="122935" y="28320"/>
                </a:lnTo>
                <a:lnTo>
                  <a:pt x="122935" y="25272"/>
                </a:lnTo>
                <a:lnTo>
                  <a:pt x="118003" y="14224"/>
                </a:lnTo>
                <a:lnTo>
                  <a:pt x="57530" y="14224"/>
                </a:lnTo>
                <a:lnTo>
                  <a:pt x="54228" y="11049"/>
                </a:lnTo>
                <a:close/>
              </a:path>
              <a:path w="134620" h="137160">
                <a:moveTo>
                  <a:pt x="51053" y="126110"/>
                </a:moveTo>
                <a:lnTo>
                  <a:pt x="30352" y="126110"/>
                </a:lnTo>
                <a:lnTo>
                  <a:pt x="54228" y="129285"/>
                </a:lnTo>
                <a:lnTo>
                  <a:pt x="51053" y="126110"/>
                </a:lnTo>
                <a:close/>
              </a:path>
              <a:path w="134620" h="137160">
                <a:moveTo>
                  <a:pt x="85359" y="97789"/>
                </a:moveTo>
                <a:lnTo>
                  <a:pt x="73405" y="97789"/>
                </a:lnTo>
                <a:lnTo>
                  <a:pt x="73405" y="100837"/>
                </a:lnTo>
                <a:lnTo>
                  <a:pt x="83057" y="100837"/>
                </a:lnTo>
                <a:lnTo>
                  <a:pt x="85359" y="97789"/>
                </a:lnTo>
                <a:close/>
              </a:path>
              <a:path w="134620" h="137160">
                <a:moveTo>
                  <a:pt x="110725" y="94614"/>
                </a:moveTo>
                <a:lnTo>
                  <a:pt x="87756" y="94614"/>
                </a:lnTo>
                <a:lnTo>
                  <a:pt x="98932" y="97789"/>
                </a:lnTo>
                <a:lnTo>
                  <a:pt x="108584" y="97789"/>
                </a:lnTo>
                <a:lnTo>
                  <a:pt x="110725" y="94614"/>
                </a:lnTo>
                <a:close/>
              </a:path>
              <a:path w="134620" h="137160">
                <a:moveTo>
                  <a:pt x="108584" y="0"/>
                </a:moveTo>
                <a:lnTo>
                  <a:pt x="94233" y="7874"/>
                </a:lnTo>
                <a:lnTo>
                  <a:pt x="57530" y="14224"/>
                </a:lnTo>
                <a:lnTo>
                  <a:pt x="118003" y="14224"/>
                </a:lnTo>
                <a:lnTo>
                  <a:pt x="116585" y="11049"/>
                </a:lnTo>
                <a:lnTo>
                  <a:pt x="116585" y="4699"/>
                </a:lnTo>
                <a:lnTo>
                  <a:pt x="113410" y="3175"/>
                </a:lnTo>
                <a:lnTo>
                  <a:pt x="108584" y="3175"/>
                </a:lnTo>
                <a:lnTo>
                  <a:pt x="10858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036820" y="4039525"/>
            <a:ext cx="134620" cy="137160"/>
          </a:xfrm>
          <a:custGeom>
            <a:avLst/>
            <a:gdLst/>
            <a:ahLst/>
            <a:cxnLst/>
            <a:rect l="l" t="t" r="r" b="b"/>
            <a:pathLst>
              <a:path w="134620" h="137160">
                <a:moveTo>
                  <a:pt x="108584" y="3175"/>
                </a:moveTo>
                <a:lnTo>
                  <a:pt x="108584" y="0"/>
                </a:lnTo>
                <a:lnTo>
                  <a:pt x="94233" y="7874"/>
                </a:lnTo>
                <a:lnTo>
                  <a:pt x="57530" y="14224"/>
                </a:lnTo>
                <a:lnTo>
                  <a:pt x="54228" y="11049"/>
                </a:lnTo>
                <a:lnTo>
                  <a:pt x="47878" y="11049"/>
                </a:lnTo>
                <a:lnTo>
                  <a:pt x="44703" y="11049"/>
                </a:lnTo>
                <a:lnTo>
                  <a:pt x="39877" y="11049"/>
                </a:lnTo>
                <a:lnTo>
                  <a:pt x="33527" y="11049"/>
                </a:lnTo>
                <a:lnTo>
                  <a:pt x="28701" y="11049"/>
                </a:lnTo>
                <a:lnTo>
                  <a:pt x="28701" y="36321"/>
                </a:lnTo>
                <a:lnTo>
                  <a:pt x="28701" y="42544"/>
                </a:lnTo>
                <a:lnTo>
                  <a:pt x="33527" y="44195"/>
                </a:lnTo>
                <a:lnTo>
                  <a:pt x="36702" y="44195"/>
                </a:lnTo>
                <a:lnTo>
                  <a:pt x="39877" y="47243"/>
                </a:lnTo>
                <a:lnTo>
                  <a:pt x="39877" y="50418"/>
                </a:lnTo>
                <a:lnTo>
                  <a:pt x="36702" y="55118"/>
                </a:lnTo>
                <a:lnTo>
                  <a:pt x="30352" y="61468"/>
                </a:lnTo>
                <a:lnTo>
                  <a:pt x="25526" y="64643"/>
                </a:lnTo>
                <a:lnTo>
                  <a:pt x="4825" y="86740"/>
                </a:lnTo>
                <a:lnTo>
                  <a:pt x="0" y="133984"/>
                </a:lnTo>
                <a:lnTo>
                  <a:pt x="0" y="137159"/>
                </a:lnTo>
                <a:lnTo>
                  <a:pt x="3175" y="137159"/>
                </a:lnTo>
                <a:lnTo>
                  <a:pt x="8000" y="137159"/>
                </a:lnTo>
                <a:lnTo>
                  <a:pt x="11175" y="132460"/>
                </a:lnTo>
                <a:lnTo>
                  <a:pt x="17525" y="129285"/>
                </a:lnTo>
                <a:lnTo>
                  <a:pt x="28701" y="129285"/>
                </a:lnTo>
                <a:lnTo>
                  <a:pt x="30352" y="129285"/>
                </a:lnTo>
                <a:lnTo>
                  <a:pt x="30352" y="126110"/>
                </a:lnTo>
                <a:lnTo>
                  <a:pt x="54228" y="129285"/>
                </a:lnTo>
                <a:lnTo>
                  <a:pt x="51053" y="126110"/>
                </a:lnTo>
                <a:lnTo>
                  <a:pt x="57530" y="111887"/>
                </a:lnTo>
                <a:lnTo>
                  <a:pt x="54228" y="108838"/>
                </a:lnTo>
                <a:lnTo>
                  <a:pt x="54228" y="107187"/>
                </a:lnTo>
                <a:lnTo>
                  <a:pt x="65404" y="104012"/>
                </a:lnTo>
                <a:lnTo>
                  <a:pt x="68706" y="100837"/>
                </a:lnTo>
                <a:lnTo>
                  <a:pt x="70230" y="100837"/>
                </a:lnTo>
                <a:lnTo>
                  <a:pt x="73405" y="97789"/>
                </a:lnTo>
                <a:lnTo>
                  <a:pt x="73405" y="100837"/>
                </a:lnTo>
                <a:lnTo>
                  <a:pt x="79882" y="100837"/>
                </a:lnTo>
                <a:lnTo>
                  <a:pt x="83057" y="100837"/>
                </a:lnTo>
                <a:lnTo>
                  <a:pt x="87756" y="94614"/>
                </a:lnTo>
                <a:lnTo>
                  <a:pt x="98932" y="97789"/>
                </a:lnTo>
                <a:lnTo>
                  <a:pt x="102234" y="97789"/>
                </a:lnTo>
                <a:lnTo>
                  <a:pt x="108584" y="97789"/>
                </a:lnTo>
                <a:lnTo>
                  <a:pt x="130937" y="64643"/>
                </a:lnTo>
                <a:lnTo>
                  <a:pt x="134112" y="36321"/>
                </a:lnTo>
                <a:lnTo>
                  <a:pt x="130937" y="33146"/>
                </a:lnTo>
                <a:lnTo>
                  <a:pt x="127762" y="29971"/>
                </a:lnTo>
                <a:lnTo>
                  <a:pt x="122935" y="28320"/>
                </a:lnTo>
                <a:lnTo>
                  <a:pt x="122935" y="25272"/>
                </a:lnTo>
                <a:lnTo>
                  <a:pt x="116585" y="11049"/>
                </a:lnTo>
                <a:lnTo>
                  <a:pt x="116585" y="7874"/>
                </a:lnTo>
                <a:lnTo>
                  <a:pt x="116585" y="4699"/>
                </a:lnTo>
                <a:lnTo>
                  <a:pt x="113410" y="3175"/>
                </a:lnTo>
                <a:lnTo>
                  <a:pt x="108584" y="31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036820" y="4039525"/>
            <a:ext cx="134620" cy="137160"/>
          </a:xfrm>
          <a:custGeom>
            <a:avLst/>
            <a:gdLst/>
            <a:ahLst/>
            <a:cxnLst/>
            <a:rect l="l" t="t" r="r" b="b"/>
            <a:pathLst>
              <a:path w="134620" h="137160">
                <a:moveTo>
                  <a:pt x="54228" y="11049"/>
                </a:moveTo>
                <a:lnTo>
                  <a:pt x="28701" y="11049"/>
                </a:lnTo>
                <a:lnTo>
                  <a:pt x="28701" y="42544"/>
                </a:lnTo>
                <a:lnTo>
                  <a:pt x="33527" y="44195"/>
                </a:lnTo>
                <a:lnTo>
                  <a:pt x="36702" y="44195"/>
                </a:lnTo>
                <a:lnTo>
                  <a:pt x="39877" y="47243"/>
                </a:lnTo>
                <a:lnTo>
                  <a:pt x="39877" y="50418"/>
                </a:lnTo>
                <a:lnTo>
                  <a:pt x="36702" y="55118"/>
                </a:lnTo>
                <a:lnTo>
                  <a:pt x="30352" y="61468"/>
                </a:lnTo>
                <a:lnTo>
                  <a:pt x="25526" y="64643"/>
                </a:lnTo>
                <a:lnTo>
                  <a:pt x="4825" y="86740"/>
                </a:lnTo>
                <a:lnTo>
                  <a:pt x="0" y="133984"/>
                </a:lnTo>
                <a:lnTo>
                  <a:pt x="0" y="137159"/>
                </a:lnTo>
                <a:lnTo>
                  <a:pt x="8000" y="137159"/>
                </a:lnTo>
                <a:lnTo>
                  <a:pt x="11175" y="132460"/>
                </a:lnTo>
                <a:lnTo>
                  <a:pt x="17525" y="129285"/>
                </a:lnTo>
                <a:lnTo>
                  <a:pt x="30352" y="129285"/>
                </a:lnTo>
                <a:lnTo>
                  <a:pt x="30352" y="126110"/>
                </a:lnTo>
                <a:lnTo>
                  <a:pt x="51053" y="126110"/>
                </a:lnTo>
                <a:lnTo>
                  <a:pt x="57530" y="111887"/>
                </a:lnTo>
                <a:lnTo>
                  <a:pt x="54228" y="108838"/>
                </a:lnTo>
                <a:lnTo>
                  <a:pt x="54228" y="107187"/>
                </a:lnTo>
                <a:lnTo>
                  <a:pt x="65404" y="104012"/>
                </a:lnTo>
                <a:lnTo>
                  <a:pt x="68706" y="100837"/>
                </a:lnTo>
                <a:lnTo>
                  <a:pt x="70230" y="100837"/>
                </a:lnTo>
                <a:lnTo>
                  <a:pt x="73405" y="97789"/>
                </a:lnTo>
                <a:lnTo>
                  <a:pt x="85359" y="97789"/>
                </a:lnTo>
                <a:lnTo>
                  <a:pt x="87756" y="94614"/>
                </a:lnTo>
                <a:lnTo>
                  <a:pt x="110725" y="94614"/>
                </a:lnTo>
                <a:lnTo>
                  <a:pt x="130937" y="64643"/>
                </a:lnTo>
                <a:lnTo>
                  <a:pt x="134112" y="36321"/>
                </a:lnTo>
                <a:lnTo>
                  <a:pt x="127762" y="29971"/>
                </a:lnTo>
                <a:lnTo>
                  <a:pt x="122935" y="28320"/>
                </a:lnTo>
                <a:lnTo>
                  <a:pt x="122935" y="25272"/>
                </a:lnTo>
                <a:lnTo>
                  <a:pt x="118003" y="14224"/>
                </a:lnTo>
                <a:lnTo>
                  <a:pt x="57530" y="14224"/>
                </a:lnTo>
                <a:lnTo>
                  <a:pt x="54228" y="11049"/>
                </a:lnTo>
                <a:close/>
              </a:path>
              <a:path w="134620" h="137160">
                <a:moveTo>
                  <a:pt x="51053" y="126110"/>
                </a:moveTo>
                <a:lnTo>
                  <a:pt x="30352" y="126110"/>
                </a:lnTo>
                <a:lnTo>
                  <a:pt x="54228" y="129285"/>
                </a:lnTo>
                <a:lnTo>
                  <a:pt x="51053" y="126110"/>
                </a:lnTo>
                <a:close/>
              </a:path>
              <a:path w="134620" h="137160">
                <a:moveTo>
                  <a:pt x="85359" y="97789"/>
                </a:moveTo>
                <a:lnTo>
                  <a:pt x="73405" y="97789"/>
                </a:lnTo>
                <a:lnTo>
                  <a:pt x="73405" y="100837"/>
                </a:lnTo>
                <a:lnTo>
                  <a:pt x="83057" y="100837"/>
                </a:lnTo>
                <a:lnTo>
                  <a:pt x="85359" y="97789"/>
                </a:lnTo>
                <a:close/>
              </a:path>
              <a:path w="134620" h="137160">
                <a:moveTo>
                  <a:pt x="110725" y="94614"/>
                </a:moveTo>
                <a:lnTo>
                  <a:pt x="87756" y="94614"/>
                </a:lnTo>
                <a:lnTo>
                  <a:pt x="98932" y="97789"/>
                </a:lnTo>
                <a:lnTo>
                  <a:pt x="108584" y="97789"/>
                </a:lnTo>
                <a:lnTo>
                  <a:pt x="110725" y="94614"/>
                </a:lnTo>
                <a:close/>
              </a:path>
              <a:path w="134620" h="137160">
                <a:moveTo>
                  <a:pt x="108584" y="0"/>
                </a:moveTo>
                <a:lnTo>
                  <a:pt x="94233" y="7874"/>
                </a:lnTo>
                <a:lnTo>
                  <a:pt x="57530" y="14224"/>
                </a:lnTo>
                <a:lnTo>
                  <a:pt x="118003" y="14224"/>
                </a:lnTo>
                <a:lnTo>
                  <a:pt x="116585" y="11049"/>
                </a:lnTo>
                <a:lnTo>
                  <a:pt x="116585" y="4699"/>
                </a:lnTo>
                <a:lnTo>
                  <a:pt x="113410" y="3175"/>
                </a:lnTo>
                <a:lnTo>
                  <a:pt x="108584" y="3175"/>
                </a:lnTo>
                <a:lnTo>
                  <a:pt x="108584" y="0"/>
                </a:lnTo>
                <a:close/>
              </a:path>
            </a:pathLst>
          </a:custGeom>
          <a:solidFill>
            <a:srgbClr val="6BA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036820" y="4039525"/>
            <a:ext cx="134620" cy="137160"/>
          </a:xfrm>
          <a:custGeom>
            <a:avLst/>
            <a:gdLst/>
            <a:ahLst/>
            <a:cxnLst/>
            <a:rect l="l" t="t" r="r" b="b"/>
            <a:pathLst>
              <a:path w="134620" h="137160">
                <a:moveTo>
                  <a:pt x="108584" y="3175"/>
                </a:moveTo>
                <a:lnTo>
                  <a:pt x="108584" y="0"/>
                </a:lnTo>
                <a:lnTo>
                  <a:pt x="94233" y="7874"/>
                </a:lnTo>
                <a:lnTo>
                  <a:pt x="57530" y="14224"/>
                </a:lnTo>
                <a:lnTo>
                  <a:pt x="54228" y="11049"/>
                </a:lnTo>
                <a:lnTo>
                  <a:pt x="47878" y="11049"/>
                </a:lnTo>
                <a:lnTo>
                  <a:pt x="44703" y="11049"/>
                </a:lnTo>
                <a:lnTo>
                  <a:pt x="39877" y="11049"/>
                </a:lnTo>
                <a:lnTo>
                  <a:pt x="33527" y="11049"/>
                </a:lnTo>
                <a:lnTo>
                  <a:pt x="28701" y="11049"/>
                </a:lnTo>
                <a:lnTo>
                  <a:pt x="28701" y="36321"/>
                </a:lnTo>
                <a:lnTo>
                  <a:pt x="28701" y="42544"/>
                </a:lnTo>
                <a:lnTo>
                  <a:pt x="33527" y="44195"/>
                </a:lnTo>
                <a:lnTo>
                  <a:pt x="36702" y="44195"/>
                </a:lnTo>
                <a:lnTo>
                  <a:pt x="39877" y="47243"/>
                </a:lnTo>
                <a:lnTo>
                  <a:pt x="39877" y="50418"/>
                </a:lnTo>
                <a:lnTo>
                  <a:pt x="36702" y="55118"/>
                </a:lnTo>
                <a:lnTo>
                  <a:pt x="30352" y="61468"/>
                </a:lnTo>
                <a:lnTo>
                  <a:pt x="25526" y="64643"/>
                </a:lnTo>
                <a:lnTo>
                  <a:pt x="4825" y="86740"/>
                </a:lnTo>
                <a:lnTo>
                  <a:pt x="0" y="133984"/>
                </a:lnTo>
                <a:lnTo>
                  <a:pt x="0" y="137159"/>
                </a:lnTo>
                <a:lnTo>
                  <a:pt x="3175" y="137159"/>
                </a:lnTo>
                <a:lnTo>
                  <a:pt x="8000" y="137159"/>
                </a:lnTo>
                <a:lnTo>
                  <a:pt x="11175" y="132460"/>
                </a:lnTo>
                <a:lnTo>
                  <a:pt x="17525" y="129285"/>
                </a:lnTo>
                <a:lnTo>
                  <a:pt x="28701" y="129285"/>
                </a:lnTo>
                <a:lnTo>
                  <a:pt x="30352" y="129285"/>
                </a:lnTo>
                <a:lnTo>
                  <a:pt x="30352" y="126110"/>
                </a:lnTo>
                <a:lnTo>
                  <a:pt x="54228" y="129285"/>
                </a:lnTo>
                <a:lnTo>
                  <a:pt x="51053" y="126110"/>
                </a:lnTo>
                <a:lnTo>
                  <a:pt x="57530" y="111887"/>
                </a:lnTo>
                <a:lnTo>
                  <a:pt x="54228" y="108838"/>
                </a:lnTo>
                <a:lnTo>
                  <a:pt x="54228" y="107187"/>
                </a:lnTo>
                <a:lnTo>
                  <a:pt x="65404" y="104012"/>
                </a:lnTo>
                <a:lnTo>
                  <a:pt x="68706" y="100837"/>
                </a:lnTo>
                <a:lnTo>
                  <a:pt x="70230" y="100837"/>
                </a:lnTo>
                <a:lnTo>
                  <a:pt x="73405" y="97789"/>
                </a:lnTo>
                <a:lnTo>
                  <a:pt x="73405" y="100837"/>
                </a:lnTo>
                <a:lnTo>
                  <a:pt x="79882" y="100837"/>
                </a:lnTo>
                <a:lnTo>
                  <a:pt x="83057" y="100837"/>
                </a:lnTo>
                <a:lnTo>
                  <a:pt x="87756" y="94614"/>
                </a:lnTo>
                <a:lnTo>
                  <a:pt x="98932" y="97789"/>
                </a:lnTo>
                <a:lnTo>
                  <a:pt x="102234" y="97789"/>
                </a:lnTo>
                <a:lnTo>
                  <a:pt x="108584" y="97789"/>
                </a:lnTo>
                <a:lnTo>
                  <a:pt x="130937" y="64643"/>
                </a:lnTo>
                <a:lnTo>
                  <a:pt x="134112" y="36321"/>
                </a:lnTo>
                <a:lnTo>
                  <a:pt x="130937" y="33146"/>
                </a:lnTo>
                <a:lnTo>
                  <a:pt x="127762" y="29971"/>
                </a:lnTo>
                <a:lnTo>
                  <a:pt x="122935" y="28320"/>
                </a:lnTo>
                <a:lnTo>
                  <a:pt x="122935" y="25272"/>
                </a:lnTo>
                <a:lnTo>
                  <a:pt x="116585" y="11049"/>
                </a:lnTo>
                <a:lnTo>
                  <a:pt x="116585" y="7874"/>
                </a:lnTo>
                <a:lnTo>
                  <a:pt x="116585" y="4699"/>
                </a:lnTo>
                <a:lnTo>
                  <a:pt x="113410" y="3175"/>
                </a:lnTo>
                <a:lnTo>
                  <a:pt x="108584" y="31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75047" y="4574449"/>
            <a:ext cx="340360" cy="335280"/>
          </a:xfrm>
          <a:custGeom>
            <a:avLst/>
            <a:gdLst/>
            <a:ahLst/>
            <a:cxnLst/>
            <a:rect l="l" t="t" r="r" b="b"/>
            <a:pathLst>
              <a:path w="340360" h="335279">
                <a:moveTo>
                  <a:pt x="209676" y="314578"/>
                </a:moveTo>
                <a:lnTo>
                  <a:pt x="138175" y="314578"/>
                </a:lnTo>
                <a:lnTo>
                  <a:pt x="149225" y="324103"/>
                </a:lnTo>
                <a:lnTo>
                  <a:pt x="149225" y="328929"/>
                </a:lnTo>
                <a:lnTo>
                  <a:pt x="155575" y="335279"/>
                </a:lnTo>
                <a:lnTo>
                  <a:pt x="187451" y="335279"/>
                </a:lnTo>
                <a:lnTo>
                  <a:pt x="201675" y="324103"/>
                </a:lnTo>
                <a:lnTo>
                  <a:pt x="209676" y="320928"/>
                </a:lnTo>
                <a:lnTo>
                  <a:pt x="209676" y="314578"/>
                </a:lnTo>
                <a:close/>
              </a:path>
              <a:path w="340360" h="335279">
                <a:moveTo>
                  <a:pt x="11175" y="6350"/>
                </a:moveTo>
                <a:lnTo>
                  <a:pt x="0" y="14350"/>
                </a:lnTo>
                <a:lnTo>
                  <a:pt x="0" y="25400"/>
                </a:lnTo>
                <a:lnTo>
                  <a:pt x="3175" y="31750"/>
                </a:lnTo>
                <a:lnTo>
                  <a:pt x="3175" y="34925"/>
                </a:lnTo>
                <a:lnTo>
                  <a:pt x="8000" y="49275"/>
                </a:lnTo>
                <a:lnTo>
                  <a:pt x="14350" y="50800"/>
                </a:lnTo>
                <a:lnTo>
                  <a:pt x="53975" y="128650"/>
                </a:lnTo>
                <a:lnTo>
                  <a:pt x="53975" y="130301"/>
                </a:lnTo>
                <a:lnTo>
                  <a:pt x="69850" y="154177"/>
                </a:lnTo>
                <a:lnTo>
                  <a:pt x="69850" y="201802"/>
                </a:lnTo>
                <a:lnTo>
                  <a:pt x="79375" y="222503"/>
                </a:lnTo>
                <a:lnTo>
                  <a:pt x="79375" y="241553"/>
                </a:lnTo>
                <a:lnTo>
                  <a:pt x="84200" y="252602"/>
                </a:lnTo>
                <a:lnTo>
                  <a:pt x="84200" y="258952"/>
                </a:lnTo>
                <a:lnTo>
                  <a:pt x="90550" y="289178"/>
                </a:lnTo>
                <a:lnTo>
                  <a:pt x="119125" y="324103"/>
                </a:lnTo>
                <a:lnTo>
                  <a:pt x="122300" y="324103"/>
                </a:lnTo>
                <a:lnTo>
                  <a:pt x="122300" y="327278"/>
                </a:lnTo>
                <a:lnTo>
                  <a:pt x="123825" y="327278"/>
                </a:lnTo>
                <a:lnTo>
                  <a:pt x="127000" y="324103"/>
                </a:lnTo>
                <a:lnTo>
                  <a:pt x="133350" y="314578"/>
                </a:lnTo>
                <a:lnTo>
                  <a:pt x="209676" y="314578"/>
                </a:lnTo>
                <a:lnTo>
                  <a:pt x="209676" y="139826"/>
                </a:lnTo>
                <a:lnTo>
                  <a:pt x="235076" y="139826"/>
                </a:lnTo>
                <a:lnTo>
                  <a:pt x="235076" y="42925"/>
                </a:lnTo>
                <a:lnTo>
                  <a:pt x="238251" y="39750"/>
                </a:lnTo>
                <a:lnTo>
                  <a:pt x="293750" y="34925"/>
                </a:lnTo>
                <a:lnTo>
                  <a:pt x="317626" y="34925"/>
                </a:lnTo>
                <a:lnTo>
                  <a:pt x="323151" y="31750"/>
                </a:lnTo>
                <a:lnTo>
                  <a:pt x="249300" y="31750"/>
                </a:lnTo>
                <a:lnTo>
                  <a:pt x="181101" y="23875"/>
                </a:lnTo>
                <a:lnTo>
                  <a:pt x="177926" y="17525"/>
                </a:lnTo>
                <a:lnTo>
                  <a:pt x="169925" y="14350"/>
                </a:lnTo>
                <a:lnTo>
                  <a:pt x="55625" y="14350"/>
                </a:lnTo>
                <a:lnTo>
                  <a:pt x="50800" y="9525"/>
                </a:lnTo>
                <a:lnTo>
                  <a:pt x="15875" y="9525"/>
                </a:lnTo>
                <a:lnTo>
                  <a:pt x="11175" y="6350"/>
                </a:lnTo>
                <a:close/>
              </a:path>
              <a:path w="340360" h="335279">
                <a:moveTo>
                  <a:pt x="317626" y="34925"/>
                </a:moveTo>
                <a:lnTo>
                  <a:pt x="296925" y="34925"/>
                </a:lnTo>
                <a:lnTo>
                  <a:pt x="300100" y="39750"/>
                </a:lnTo>
                <a:lnTo>
                  <a:pt x="303275" y="49275"/>
                </a:lnTo>
                <a:lnTo>
                  <a:pt x="308101" y="39750"/>
                </a:lnTo>
                <a:lnTo>
                  <a:pt x="317626" y="34925"/>
                </a:lnTo>
                <a:close/>
              </a:path>
              <a:path w="340360" h="335279">
                <a:moveTo>
                  <a:pt x="317626" y="14350"/>
                </a:moveTo>
                <a:lnTo>
                  <a:pt x="293750" y="20700"/>
                </a:lnTo>
                <a:lnTo>
                  <a:pt x="249300" y="31750"/>
                </a:lnTo>
                <a:lnTo>
                  <a:pt x="323151" y="31750"/>
                </a:lnTo>
                <a:lnTo>
                  <a:pt x="328675" y="28575"/>
                </a:lnTo>
                <a:lnTo>
                  <a:pt x="331850" y="25400"/>
                </a:lnTo>
                <a:lnTo>
                  <a:pt x="339851" y="25400"/>
                </a:lnTo>
                <a:lnTo>
                  <a:pt x="336676" y="20700"/>
                </a:lnTo>
                <a:lnTo>
                  <a:pt x="333501" y="17525"/>
                </a:lnTo>
                <a:lnTo>
                  <a:pt x="320801" y="17525"/>
                </a:lnTo>
                <a:lnTo>
                  <a:pt x="317626" y="14350"/>
                </a:lnTo>
                <a:close/>
              </a:path>
              <a:path w="340360" h="335279">
                <a:moveTo>
                  <a:pt x="28575" y="0"/>
                </a:moveTo>
                <a:lnTo>
                  <a:pt x="22225" y="3175"/>
                </a:lnTo>
                <a:lnTo>
                  <a:pt x="19050" y="9525"/>
                </a:lnTo>
                <a:lnTo>
                  <a:pt x="50800" y="9525"/>
                </a:lnTo>
                <a:lnTo>
                  <a:pt x="44450" y="6350"/>
                </a:lnTo>
                <a:lnTo>
                  <a:pt x="42925" y="3175"/>
                </a:lnTo>
                <a:lnTo>
                  <a:pt x="2857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75047" y="4574449"/>
            <a:ext cx="340360" cy="335280"/>
          </a:xfrm>
          <a:custGeom>
            <a:avLst/>
            <a:gdLst/>
            <a:ahLst/>
            <a:cxnLst/>
            <a:rect l="l" t="t" r="r" b="b"/>
            <a:pathLst>
              <a:path w="340360" h="335279">
                <a:moveTo>
                  <a:pt x="161925" y="14350"/>
                </a:moveTo>
                <a:lnTo>
                  <a:pt x="55625" y="14350"/>
                </a:lnTo>
                <a:lnTo>
                  <a:pt x="50800" y="9525"/>
                </a:lnTo>
                <a:lnTo>
                  <a:pt x="44450" y="6350"/>
                </a:lnTo>
                <a:lnTo>
                  <a:pt x="42925" y="3175"/>
                </a:lnTo>
                <a:lnTo>
                  <a:pt x="28575" y="0"/>
                </a:lnTo>
                <a:lnTo>
                  <a:pt x="22225" y="3175"/>
                </a:lnTo>
                <a:lnTo>
                  <a:pt x="19050" y="9525"/>
                </a:lnTo>
                <a:lnTo>
                  <a:pt x="15875" y="9525"/>
                </a:lnTo>
                <a:lnTo>
                  <a:pt x="11175" y="6350"/>
                </a:lnTo>
                <a:lnTo>
                  <a:pt x="0" y="14350"/>
                </a:lnTo>
                <a:lnTo>
                  <a:pt x="0" y="25400"/>
                </a:lnTo>
                <a:lnTo>
                  <a:pt x="3175" y="31750"/>
                </a:lnTo>
                <a:lnTo>
                  <a:pt x="3175" y="34925"/>
                </a:lnTo>
                <a:lnTo>
                  <a:pt x="8000" y="49275"/>
                </a:lnTo>
                <a:lnTo>
                  <a:pt x="14350" y="50800"/>
                </a:lnTo>
                <a:lnTo>
                  <a:pt x="53975" y="128650"/>
                </a:lnTo>
                <a:lnTo>
                  <a:pt x="53975" y="130301"/>
                </a:lnTo>
                <a:lnTo>
                  <a:pt x="69850" y="154177"/>
                </a:lnTo>
                <a:lnTo>
                  <a:pt x="69850" y="201802"/>
                </a:lnTo>
                <a:lnTo>
                  <a:pt x="79375" y="222503"/>
                </a:lnTo>
                <a:lnTo>
                  <a:pt x="79375" y="241553"/>
                </a:lnTo>
                <a:lnTo>
                  <a:pt x="84200" y="252602"/>
                </a:lnTo>
                <a:lnTo>
                  <a:pt x="84200" y="258952"/>
                </a:lnTo>
                <a:lnTo>
                  <a:pt x="90550" y="289178"/>
                </a:lnTo>
                <a:lnTo>
                  <a:pt x="119125" y="324103"/>
                </a:lnTo>
                <a:lnTo>
                  <a:pt x="122300" y="324103"/>
                </a:lnTo>
                <a:lnTo>
                  <a:pt x="122300" y="327278"/>
                </a:lnTo>
                <a:lnTo>
                  <a:pt x="123825" y="327278"/>
                </a:lnTo>
                <a:lnTo>
                  <a:pt x="127000" y="324103"/>
                </a:lnTo>
                <a:lnTo>
                  <a:pt x="133350" y="314578"/>
                </a:lnTo>
                <a:lnTo>
                  <a:pt x="138175" y="314578"/>
                </a:lnTo>
                <a:lnTo>
                  <a:pt x="149225" y="324103"/>
                </a:lnTo>
                <a:lnTo>
                  <a:pt x="149225" y="328929"/>
                </a:lnTo>
                <a:lnTo>
                  <a:pt x="155575" y="335279"/>
                </a:lnTo>
                <a:lnTo>
                  <a:pt x="161925" y="335279"/>
                </a:lnTo>
                <a:lnTo>
                  <a:pt x="169925" y="335279"/>
                </a:lnTo>
                <a:lnTo>
                  <a:pt x="187451" y="335279"/>
                </a:lnTo>
                <a:lnTo>
                  <a:pt x="201675" y="324103"/>
                </a:lnTo>
                <a:lnTo>
                  <a:pt x="209676" y="320928"/>
                </a:lnTo>
                <a:lnTo>
                  <a:pt x="209676" y="139826"/>
                </a:lnTo>
                <a:lnTo>
                  <a:pt x="235076" y="139826"/>
                </a:lnTo>
                <a:lnTo>
                  <a:pt x="235076" y="42925"/>
                </a:lnTo>
                <a:lnTo>
                  <a:pt x="238251" y="39750"/>
                </a:lnTo>
                <a:lnTo>
                  <a:pt x="293750" y="34925"/>
                </a:lnTo>
                <a:lnTo>
                  <a:pt x="296925" y="34925"/>
                </a:lnTo>
                <a:lnTo>
                  <a:pt x="300100" y="39750"/>
                </a:lnTo>
                <a:lnTo>
                  <a:pt x="303275" y="49275"/>
                </a:lnTo>
                <a:lnTo>
                  <a:pt x="308101" y="39750"/>
                </a:lnTo>
                <a:lnTo>
                  <a:pt x="317626" y="34925"/>
                </a:lnTo>
                <a:lnTo>
                  <a:pt x="328675" y="28575"/>
                </a:lnTo>
                <a:lnTo>
                  <a:pt x="331850" y="25400"/>
                </a:lnTo>
                <a:lnTo>
                  <a:pt x="333501" y="25400"/>
                </a:lnTo>
                <a:lnTo>
                  <a:pt x="339851" y="25400"/>
                </a:lnTo>
                <a:lnTo>
                  <a:pt x="336676" y="20700"/>
                </a:lnTo>
                <a:lnTo>
                  <a:pt x="333501" y="17525"/>
                </a:lnTo>
                <a:lnTo>
                  <a:pt x="320801" y="17525"/>
                </a:lnTo>
                <a:lnTo>
                  <a:pt x="317626" y="14350"/>
                </a:lnTo>
                <a:lnTo>
                  <a:pt x="293750" y="20700"/>
                </a:lnTo>
                <a:lnTo>
                  <a:pt x="249300" y="31750"/>
                </a:lnTo>
                <a:lnTo>
                  <a:pt x="181101" y="23875"/>
                </a:lnTo>
                <a:lnTo>
                  <a:pt x="177926" y="17525"/>
                </a:lnTo>
                <a:lnTo>
                  <a:pt x="169925" y="14350"/>
                </a:lnTo>
                <a:lnTo>
                  <a:pt x="161925" y="1435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75047" y="4574449"/>
            <a:ext cx="339851" cy="3352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75047" y="4574449"/>
            <a:ext cx="340360" cy="335280"/>
          </a:xfrm>
          <a:custGeom>
            <a:avLst/>
            <a:gdLst/>
            <a:ahLst/>
            <a:cxnLst/>
            <a:rect l="l" t="t" r="r" b="b"/>
            <a:pathLst>
              <a:path w="340360" h="335279">
                <a:moveTo>
                  <a:pt x="161925" y="14350"/>
                </a:moveTo>
                <a:lnTo>
                  <a:pt x="55625" y="14350"/>
                </a:lnTo>
                <a:lnTo>
                  <a:pt x="50800" y="9525"/>
                </a:lnTo>
                <a:lnTo>
                  <a:pt x="44450" y="6350"/>
                </a:lnTo>
                <a:lnTo>
                  <a:pt x="42925" y="3175"/>
                </a:lnTo>
                <a:lnTo>
                  <a:pt x="28575" y="0"/>
                </a:lnTo>
                <a:lnTo>
                  <a:pt x="22225" y="3175"/>
                </a:lnTo>
                <a:lnTo>
                  <a:pt x="19050" y="9525"/>
                </a:lnTo>
                <a:lnTo>
                  <a:pt x="15875" y="9525"/>
                </a:lnTo>
                <a:lnTo>
                  <a:pt x="11175" y="6350"/>
                </a:lnTo>
                <a:lnTo>
                  <a:pt x="0" y="14350"/>
                </a:lnTo>
                <a:lnTo>
                  <a:pt x="0" y="25400"/>
                </a:lnTo>
                <a:lnTo>
                  <a:pt x="3175" y="31750"/>
                </a:lnTo>
                <a:lnTo>
                  <a:pt x="3175" y="34925"/>
                </a:lnTo>
                <a:lnTo>
                  <a:pt x="8000" y="49275"/>
                </a:lnTo>
                <a:lnTo>
                  <a:pt x="14350" y="50800"/>
                </a:lnTo>
                <a:lnTo>
                  <a:pt x="53975" y="128650"/>
                </a:lnTo>
                <a:lnTo>
                  <a:pt x="53975" y="130301"/>
                </a:lnTo>
                <a:lnTo>
                  <a:pt x="69850" y="154177"/>
                </a:lnTo>
                <a:lnTo>
                  <a:pt x="69850" y="201802"/>
                </a:lnTo>
                <a:lnTo>
                  <a:pt x="79375" y="222503"/>
                </a:lnTo>
                <a:lnTo>
                  <a:pt x="79375" y="241553"/>
                </a:lnTo>
                <a:lnTo>
                  <a:pt x="84200" y="252602"/>
                </a:lnTo>
                <a:lnTo>
                  <a:pt x="84200" y="258952"/>
                </a:lnTo>
                <a:lnTo>
                  <a:pt x="90550" y="289178"/>
                </a:lnTo>
                <a:lnTo>
                  <a:pt x="119125" y="324103"/>
                </a:lnTo>
                <a:lnTo>
                  <a:pt x="122300" y="324103"/>
                </a:lnTo>
                <a:lnTo>
                  <a:pt x="122300" y="327278"/>
                </a:lnTo>
                <a:lnTo>
                  <a:pt x="123825" y="327278"/>
                </a:lnTo>
                <a:lnTo>
                  <a:pt x="127000" y="324103"/>
                </a:lnTo>
                <a:lnTo>
                  <a:pt x="133350" y="314578"/>
                </a:lnTo>
                <a:lnTo>
                  <a:pt x="138175" y="314578"/>
                </a:lnTo>
                <a:lnTo>
                  <a:pt x="149225" y="324103"/>
                </a:lnTo>
                <a:lnTo>
                  <a:pt x="149225" y="328929"/>
                </a:lnTo>
                <a:lnTo>
                  <a:pt x="155575" y="335279"/>
                </a:lnTo>
                <a:lnTo>
                  <a:pt x="161925" y="335279"/>
                </a:lnTo>
                <a:lnTo>
                  <a:pt x="169925" y="335279"/>
                </a:lnTo>
                <a:lnTo>
                  <a:pt x="187451" y="335279"/>
                </a:lnTo>
                <a:lnTo>
                  <a:pt x="201675" y="324103"/>
                </a:lnTo>
                <a:lnTo>
                  <a:pt x="209676" y="320928"/>
                </a:lnTo>
                <a:lnTo>
                  <a:pt x="209676" y="139826"/>
                </a:lnTo>
                <a:lnTo>
                  <a:pt x="235076" y="139826"/>
                </a:lnTo>
                <a:lnTo>
                  <a:pt x="235076" y="42925"/>
                </a:lnTo>
                <a:lnTo>
                  <a:pt x="238251" y="39750"/>
                </a:lnTo>
                <a:lnTo>
                  <a:pt x="293750" y="34925"/>
                </a:lnTo>
                <a:lnTo>
                  <a:pt x="296925" y="34925"/>
                </a:lnTo>
                <a:lnTo>
                  <a:pt x="300100" y="39750"/>
                </a:lnTo>
                <a:lnTo>
                  <a:pt x="303275" y="49275"/>
                </a:lnTo>
                <a:lnTo>
                  <a:pt x="308101" y="39750"/>
                </a:lnTo>
                <a:lnTo>
                  <a:pt x="317626" y="34925"/>
                </a:lnTo>
                <a:lnTo>
                  <a:pt x="328675" y="28575"/>
                </a:lnTo>
                <a:lnTo>
                  <a:pt x="331850" y="25400"/>
                </a:lnTo>
                <a:lnTo>
                  <a:pt x="333501" y="25400"/>
                </a:lnTo>
                <a:lnTo>
                  <a:pt x="339851" y="25400"/>
                </a:lnTo>
                <a:lnTo>
                  <a:pt x="336676" y="20700"/>
                </a:lnTo>
                <a:lnTo>
                  <a:pt x="333501" y="17525"/>
                </a:lnTo>
                <a:lnTo>
                  <a:pt x="320801" y="17525"/>
                </a:lnTo>
                <a:lnTo>
                  <a:pt x="317626" y="14350"/>
                </a:lnTo>
                <a:lnTo>
                  <a:pt x="293750" y="20700"/>
                </a:lnTo>
                <a:lnTo>
                  <a:pt x="249300" y="31750"/>
                </a:lnTo>
                <a:lnTo>
                  <a:pt x="181101" y="23875"/>
                </a:lnTo>
                <a:lnTo>
                  <a:pt x="177926" y="17525"/>
                </a:lnTo>
                <a:lnTo>
                  <a:pt x="169925" y="14350"/>
                </a:lnTo>
                <a:lnTo>
                  <a:pt x="161925" y="143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062728" y="4815242"/>
            <a:ext cx="32384" cy="43180"/>
          </a:xfrm>
          <a:custGeom>
            <a:avLst/>
            <a:gdLst/>
            <a:ahLst/>
            <a:cxnLst/>
            <a:rect l="l" t="t" r="r" b="b"/>
            <a:pathLst>
              <a:path w="32385" h="43179">
                <a:moveTo>
                  <a:pt x="17652" y="0"/>
                </a:moveTo>
                <a:lnTo>
                  <a:pt x="8000" y="3175"/>
                </a:lnTo>
                <a:lnTo>
                  <a:pt x="0" y="25273"/>
                </a:lnTo>
                <a:lnTo>
                  <a:pt x="4825" y="39497"/>
                </a:lnTo>
                <a:lnTo>
                  <a:pt x="22351" y="42672"/>
                </a:lnTo>
                <a:lnTo>
                  <a:pt x="25654" y="36322"/>
                </a:lnTo>
                <a:lnTo>
                  <a:pt x="28829" y="31623"/>
                </a:lnTo>
                <a:lnTo>
                  <a:pt x="32004" y="28448"/>
                </a:lnTo>
                <a:lnTo>
                  <a:pt x="32004" y="6350"/>
                </a:lnTo>
                <a:lnTo>
                  <a:pt x="25654" y="6350"/>
                </a:lnTo>
                <a:lnTo>
                  <a:pt x="17652" y="0"/>
                </a:lnTo>
                <a:close/>
              </a:path>
              <a:path w="32385" h="43179">
                <a:moveTo>
                  <a:pt x="32004" y="3175"/>
                </a:moveTo>
                <a:lnTo>
                  <a:pt x="25654" y="6350"/>
                </a:lnTo>
                <a:lnTo>
                  <a:pt x="32004" y="6350"/>
                </a:lnTo>
                <a:lnTo>
                  <a:pt x="32004" y="317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062728" y="4815242"/>
            <a:ext cx="32384" cy="43180"/>
          </a:xfrm>
          <a:custGeom>
            <a:avLst/>
            <a:gdLst/>
            <a:ahLst/>
            <a:cxnLst/>
            <a:rect l="l" t="t" r="r" b="b"/>
            <a:pathLst>
              <a:path w="32385" h="43179">
                <a:moveTo>
                  <a:pt x="32004" y="28448"/>
                </a:moveTo>
                <a:lnTo>
                  <a:pt x="32004" y="3175"/>
                </a:lnTo>
                <a:lnTo>
                  <a:pt x="25654" y="6350"/>
                </a:lnTo>
                <a:lnTo>
                  <a:pt x="17652" y="0"/>
                </a:lnTo>
                <a:lnTo>
                  <a:pt x="8000" y="3175"/>
                </a:lnTo>
                <a:lnTo>
                  <a:pt x="0" y="25273"/>
                </a:lnTo>
                <a:lnTo>
                  <a:pt x="4825" y="39497"/>
                </a:lnTo>
                <a:lnTo>
                  <a:pt x="22351" y="42672"/>
                </a:lnTo>
                <a:lnTo>
                  <a:pt x="25654" y="36322"/>
                </a:lnTo>
                <a:lnTo>
                  <a:pt x="28829" y="31623"/>
                </a:lnTo>
                <a:lnTo>
                  <a:pt x="32004" y="284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062728" y="4815242"/>
            <a:ext cx="32384" cy="43180"/>
          </a:xfrm>
          <a:custGeom>
            <a:avLst/>
            <a:gdLst/>
            <a:ahLst/>
            <a:cxnLst/>
            <a:rect l="l" t="t" r="r" b="b"/>
            <a:pathLst>
              <a:path w="32385" h="43179">
                <a:moveTo>
                  <a:pt x="17652" y="0"/>
                </a:moveTo>
                <a:lnTo>
                  <a:pt x="8000" y="3175"/>
                </a:lnTo>
                <a:lnTo>
                  <a:pt x="0" y="25273"/>
                </a:lnTo>
                <a:lnTo>
                  <a:pt x="4825" y="39497"/>
                </a:lnTo>
                <a:lnTo>
                  <a:pt x="22351" y="42672"/>
                </a:lnTo>
                <a:lnTo>
                  <a:pt x="25654" y="36322"/>
                </a:lnTo>
                <a:lnTo>
                  <a:pt x="28829" y="31623"/>
                </a:lnTo>
                <a:lnTo>
                  <a:pt x="32004" y="28448"/>
                </a:lnTo>
                <a:lnTo>
                  <a:pt x="32004" y="6350"/>
                </a:lnTo>
                <a:lnTo>
                  <a:pt x="25654" y="6350"/>
                </a:lnTo>
                <a:lnTo>
                  <a:pt x="17652" y="0"/>
                </a:lnTo>
                <a:close/>
              </a:path>
              <a:path w="32385" h="43179">
                <a:moveTo>
                  <a:pt x="32004" y="3175"/>
                </a:moveTo>
                <a:lnTo>
                  <a:pt x="25654" y="6350"/>
                </a:lnTo>
                <a:lnTo>
                  <a:pt x="32004" y="6350"/>
                </a:lnTo>
                <a:lnTo>
                  <a:pt x="32004" y="317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62728" y="4815242"/>
            <a:ext cx="32384" cy="43180"/>
          </a:xfrm>
          <a:custGeom>
            <a:avLst/>
            <a:gdLst/>
            <a:ahLst/>
            <a:cxnLst/>
            <a:rect l="l" t="t" r="r" b="b"/>
            <a:pathLst>
              <a:path w="32385" h="43179">
                <a:moveTo>
                  <a:pt x="32004" y="28448"/>
                </a:moveTo>
                <a:lnTo>
                  <a:pt x="32004" y="3175"/>
                </a:lnTo>
                <a:lnTo>
                  <a:pt x="25654" y="6350"/>
                </a:lnTo>
                <a:lnTo>
                  <a:pt x="17652" y="0"/>
                </a:lnTo>
                <a:lnTo>
                  <a:pt x="8000" y="3175"/>
                </a:lnTo>
                <a:lnTo>
                  <a:pt x="0" y="25273"/>
                </a:lnTo>
                <a:lnTo>
                  <a:pt x="4825" y="39497"/>
                </a:lnTo>
                <a:lnTo>
                  <a:pt x="22351" y="42672"/>
                </a:lnTo>
                <a:lnTo>
                  <a:pt x="25654" y="36322"/>
                </a:lnTo>
                <a:lnTo>
                  <a:pt x="28829" y="31623"/>
                </a:lnTo>
                <a:lnTo>
                  <a:pt x="32004" y="284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734811" y="4659793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7620" y="0"/>
                </a:moveTo>
                <a:lnTo>
                  <a:pt x="6096" y="0"/>
                </a:lnTo>
                <a:lnTo>
                  <a:pt x="3048" y="3047"/>
                </a:lnTo>
                <a:lnTo>
                  <a:pt x="0" y="7619"/>
                </a:lnTo>
                <a:lnTo>
                  <a:pt x="0" y="13715"/>
                </a:lnTo>
                <a:lnTo>
                  <a:pt x="6096" y="13715"/>
                </a:lnTo>
                <a:lnTo>
                  <a:pt x="10667" y="4571"/>
                </a:lnTo>
                <a:lnTo>
                  <a:pt x="7620" y="304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734811" y="4659793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048" y="3047"/>
                </a:moveTo>
                <a:lnTo>
                  <a:pt x="6096" y="0"/>
                </a:lnTo>
                <a:lnTo>
                  <a:pt x="7620" y="0"/>
                </a:lnTo>
                <a:lnTo>
                  <a:pt x="7620" y="3047"/>
                </a:lnTo>
                <a:lnTo>
                  <a:pt x="10667" y="4571"/>
                </a:lnTo>
                <a:lnTo>
                  <a:pt x="7620" y="10667"/>
                </a:lnTo>
                <a:lnTo>
                  <a:pt x="6096" y="13715"/>
                </a:lnTo>
                <a:lnTo>
                  <a:pt x="0" y="13715"/>
                </a:lnTo>
                <a:lnTo>
                  <a:pt x="0" y="7619"/>
                </a:lnTo>
                <a:lnTo>
                  <a:pt x="3048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34811" y="4659793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7620" y="0"/>
                </a:moveTo>
                <a:lnTo>
                  <a:pt x="6096" y="0"/>
                </a:lnTo>
                <a:lnTo>
                  <a:pt x="3048" y="3047"/>
                </a:lnTo>
                <a:lnTo>
                  <a:pt x="0" y="7619"/>
                </a:lnTo>
                <a:lnTo>
                  <a:pt x="0" y="13715"/>
                </a:lnTo>
                <a:lnTo>
                  <a:pt x="6096" y="13715"/>
                </a:lnTo>
                <a:lnTo>
                  <a:pt x="10667" y="4571"/>
                </a:lnTo>
                <a:lnTo>
                  <a:pt x="7620" y="304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734811" y="4659793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048" y="3047"/>
                </a:moveTo>
                <a:lnTo>
                  <a:pt x="6096" y="0"/>
                </a:lnTo>
                <a:lnTo>
                  <a:pt x="7620" y="0"/>
                </a:lnTo>
                <a:lnTo>
                  <a:pt x="7620" y="3047"/>
                </a:lnTo>
                <a:lnTo>
                  <a:pt x="10667" y="4571"/>
                </a:lnTo>
                <a:lnTo>
                  <a:pt x="7620" y="10667"/>
                </a:lnTo>
                <a:lnTo>
                  <a:pt x="6096" y="13715"/>
                </a:lnTo>
                <a:lnTo>
                  <a:pt x="0" y="13715"/>
                </a:lnTo>
                <a:lnTo>
                  <a:pt x="0" y="7619"/>
                </a:lnTo>
                <a:lnTo>
                  <a:pt x="3048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957828" y="3954181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7620" y="0"/>
                </a:moveTo>
                <a:lnTo>
                  <a:pt x="0" y="0"/>
                </a:lnTo>
                <a:lnTo>
                  <a:pt x="0" y="3048"/>
                </a:lnTo>
                <a:lnTo>
                  <a:pt x="4572" y="3048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957828" y="3954181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7620" y="0"/>
                </a:moveTo>
                <a:lnTo>
                  <a:pt x="4572" y="0"/>
                </a:lnTo>
                <a:lnTo>
                  <a:pt x="1524" y="0"/>
                </a:lnTo>
                <a:lnTo>
                  <a:pt x="0" y="0"/>
                </a:lnTo>
                <a:lnTo>
                  <a:pt x="0" y="3048"/>
                </a:lnTo>
                <a:lnTo>
                  <a:pt x="1524" y="3048"/>
                </a:lnTo>
                <a:lnTo>
                  <a:pt x="4572" y="3048"/>
                </a:lnTo>
                <a:lnTo>
                  <a:pt x="762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957828" y="3954181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7620" y="0"/>
                </a:moveTo>
                <a:lnTo>
                  <a:pt x="0" y="0"/>
                </a:lnTo>
                <a:lnTo>
                  <a:pt x="0" y="3048"/>
                </a:lnTo>
                <a:lnTo>
                  <a:pt x="4572" y="3048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957828" y="3954181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7620" y="0"/>
                </a:moveTo>
                <a:lnTo>
                  <a:pt x="4572" y="0"/>
                </a:lnTo>
                <a:lnTo>
                  <a:pt x="1524" y="0"/>
                </a:lnTo>
                <a:lnTo>
                  <a:pt x="0" y="0"/>
                </a:lnTo>
                <a:lnTo>
                  <a:pt x="0" y="3048"/>
                </a:lnTo>
                <a:lnTo>
                  <a:pt x="1524" y="3048"/>
                </a:lnTo>
                <a:lnTo>
                  <a:pt x="4572" y="3048"/>
                </a:lnTo>
                <a:lnTo>
                  <a:pt x="76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89803" y="4268125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4572" y="0"/>
                </a:moveTo>
                <a:lnTo>
                  <a:pt x="3048" y="0"/>
                </a:lnTo>
                <a:lnTo>
                  <a:pt x="0" y="12191"/>
                </a:lnTo>
                <a:lnTo>
                  <a:pt x="3048" y="12191"/>
                </a:lnTo>
                <a:lnTo>
                  <a:pt x="4572" y="6095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89803" y="4268125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4572" y="3047"/>
                </a:moveTo>
                <a:lnTo>
                  <a:pt x="4572" y="6095"/>
                </a:lnTo>
                <a:lnTo>
                  <a:pt x="3048" y="12191"/>
                </a:lnTo>
                <a:lnTo>
                  <a:pt x="0" y="12191"/>
                </a:lnTo>
                <a:lnTo>
                  <a:pt x="3048" y="0"/>
                </a:lnTo>
                <a:lnTo>
                  <a:pt x="4572" y="0"/>
                </a:lnTo>
                <a:lnTo>
                  <a:pt x="4572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89803" y="4268125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4572" y="0"/>
                </a:moveTo>
                <a:lnTo>
                  <a:pt x="3048" y="0"/>
                </a:lnTo>
                <a:lnTo>
                  <a:pt x="0" y="12191"/>
                </a:lnTo>
                <a:lnTo>
                  <a:pt x="3048" y="12191"/>
                </a:lnTo>
                <a:lnTo>
                  <a:pt x="4572" y="6095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89803" y="4268125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4572" y="3047"/>
                </a:moveTo>
                <a:lnTo>
                  <a:pt x="4572" y="6095"/>
                </a:lnTo>
                <a:lnTo>
                  <a:pt x="3048" y="12191"/>
                </a:lnTo>
                <a:lnTo>
                  <a:pt x="0" y="12191"/>
                </a:lnTo>
                <a:lnTo>
                  <a:pt x="3048" y="0"/>
                </a:lnTo>
                <a:lnTo>
                  <a:pt x="4572" y="0"/>
                </a:lnTo>
                <a:lnTo>
                  <a:pt x="4572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80659" y="4287937"/>
            <a:ext cx="6350" cy="18415"/>
          </a:xfrm>
          <a:custGeom>
            <a:avLst/>
            <a:gdLst/>
            <a:ahLst/>
            <a:cxnLst/>
            <a:rect l="l" t="t" r="r" b="b"/>
            <a:pathLst>
              <a:path w="6350" h="18414">
                <a:moveTo>
                  <a:pt x="0" y="0"/>
                </a:moveTo>
                <a:lnTo>
                  <a:pt x="0" y="14985"/>
                </a:lnTo>
                <a:lnTo>
                  <a:pt x="6095" y="18287"/>
                </a:lnTo>
                <a:lnTo>
                  <a:pt x="6095" y="11683"/>
                </a:lnTo>
                <a:lnTo>
                  <a:pt x="3048" y="1168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80659" y="4287937"/>
            <a:ext cx="6350" cy="18415"/>
          </a:xfrm>
          <a:custGeom>
            <a:avLst/>
            <a:gdLst/>
            <a:ahLst/>
            <a:cxnLst/>
            <a:rect l="l" t="t" r="r" b="b"/>
            <a:pathLst>
              <a:path w="6350" h="18414">
                <a:moveTo>
                  <a:pt x="0" y="0"/>
                </a:moveTo>
                <a:lnTo>
                  <a:pt x="3048" y="11683"/>
                </a:lnTo>
                <a:lnTo>
                  <a:pt x="6095" y="11683"/>
                </a:lnTo>
                <a:lnTo>
                  <a:pt x="6095" y="18287"/>
                </a:lnTo>
                <a:lnTo>
                  <a:pt x="0" y="14985"/>
                </a:lnTo>
                <a:lnTo>
                  <a:pt x="0" y="495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80659" y="4287937"/>
            <a:ext cx="6350" cy="18415"/>
          </a:xfrm>
          <a:custGeom>
            <a:avLst/>
            <a:gdLst/>
            <a:ahLst/>
            <a:cxnLst/>
            <a:rect l="l" t="t" r="r" b="b"/>
            <a:pathLst>
              <a:path w="6350" h="18414">
                <a:moveTo>
                  <a:pt x="0" y="0"/>
                </a:moveTo>
                <a:lnTo>
                  <a:pt x="0" y="14985"/>
                </a:lnTo>
                <a:lnTo>
                  <a:pt x="6095" y="18287"/>
                </a:lnTo>
                <a:lnTo>
                  <a:pt x="6095" y="11683"/>
                </a:lnTo>
                <a:lnTo>
                  <a:pt x="3048" y="1168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80659" y="4287937"/>
            <a:ext cx="6350" cy="18415"/>
          </a:xfrm>
          <a:custGeom>
            <a:avLst/>
            <a:gdLst/>
            <a:ahLst/>
            <a:cxnLst/>
            <a:rect l="l" t="t" r="r" b="b"/>
            <a:pathLst>
              <a:path w="6350" h="18414">
                <a:moveTo>
                  <a:pt x="0" y="0"/>
                </a:moveTo>
                <a:lnTo>
                  <a:pt x="3048" y="11683"/>
                </a:lnTo>
                <a:lnTo>
                  <a:pt x="6095" y="11683"/>
                </a:lnTo>
                <a:lnTo>
                  <a:pt x="6095" y="18287"/>
                </a:lnTo>
                <a:lnTo>
                  <a:pt x="0" y="14985"/>
                </a:lnTo>
                <a:lnTo>
                  <a:pt x="0" y="4952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603747" y="383226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603747" y="3830737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3048" y="3047"/>
                </a:moveTo>
                <a:lnTo>
                  <a:pt x="4572" y="3047"/>
                </a:lnTo>
                <a:lnTo>
                  <a:pt x="7619" y="3047"/>
                </a:lnTo>
                <a:lnTo>
                  <a:pt x="7619" y="0"/>
                </a:lnTo>
                <a:lnTo>
                  <a:pt x="0" y="0"/>
                </a:lnTo>
                <a:lnTo>
                  <a:pt x="0" y="3047"/>
                </a:lnTo>
                <a:lnTo>
                  <a:pt x="3048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603747" y="383226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603747" y="3830737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3048" y="3047"/>
                </a:moveTo>
                <a:lnTo>
                  <a:pt x="4572" y="3047"/>
                </a:lnTo>
                <a:lnTo>
                  <a:pt x="7619" y="3047"/>
                </a:lnTo>
                <a:lnTo>
                  <a:pt x="7619" y="0"/>
                </a:lnTo>
                <a:lnTo>
                  <a:pt x="0" y="0"/>
                </a:lnTo>
                <a:lnTo>
                  <a:pt x="0" y="3047"/>
                </a:lnTo>
                <a:lnTo>
                  <a:pt x="3048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637276" y="3820069"/>
            <a:ext cx="29209" cy="10795"/>
          </a:xfrm>
          <a:custGeom>
            <a:avLst/>
            <a:gdLst/>
            <a:ahLst/>
            <a:cxnLst/>
            <a:rect l="l" t="t" r="r" b="b"/>
            <a:pathLst>
              <a:path w="29210" h="10795">
                <a:moveTo>
                  <a:pt x="3175" y="0"/>
                </a:moveTo>
                <a:lnTo>
                  <a:pt x="0" y="0"/>
                </a:lnTo>
                <a:lnTo>
                  <a:pt x="0" y="6095"/>
                </a:lnTo>
                <a:lnTo>
                  <a:pt x="3175" y="9143"/>
                </a:lnTo>
                <a:lnTo>
                  <a:pt x="14477" y="10667"/>
                </a:lnTo>
                <a:lnTo>
                  <a:pt x="24129" y="9143"/>
                </a:lnTo>
                <a:lnTo>
                  <a:pt x="25781" y="6095"/>
                </a:lnTo>
                <a:lnTo>
                  <a:pt x="28956" y="3047"/>
                </a:lnTo>
                <a:lnTo>
                  <a:pt x="9651" y="3047"/>
                </a:lnTo>
                <a:lnTo>
                  <a:pt x="317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637276" y="3820069"/>
            <a:ext cx="29209" cy="10795"/>
          </a:xfrm>
          <a:custGeom>
            <a:avLst/>
            <a:gdLst/>
            <a:ahLst/>
            <a:cxnLst/>
            <a:rect l="l" t="t" r="r" b="b"/>
            <a:pathLst>
              <a:path w="29210" h="10795">
                <a:moveTo>
                  <a:pt x="25781" y="3047"/>
                </a:moveTo>
                <a:lnTo>
                  <a:pt x="28956" y="3047"/>
                </a:lnTo>
                <a:lnTo>
                  <a:pt x="25781" y="6095"/>
                </a:lnTo>
                <a:lnTo>
                  <a:pt x="24129" y="9143"/>
                </a:lnTo>
                <a:lnTo>
                  <a:pt x="14477" y="10667"/>
                </a:lnTo>
                <a:lnTo>
                  <a:pt x="3175" y="9143"/>
                </a:lnTo>
                <a:lnTo>
                  <a:pt x="0" y="6095"/>
                </a:lnTo>
                <a:lnTo>
                  <a:pt x="0" y="0"/>
                </a:lnTo>
                <a:lnTo>
                  <a:pt x="3175" y="0"/>
                </a:lnTo>
                <a:lnTo>
                  <a:pt x="9651" y="3047"/>
                </a:lnTo>
                <a:lnTo>
                  <a:pt x="11302" y="3047"/>
                </a:lnTo>
                <a:lnTo>
                  <a:pt x="14477" y="3047"/>
                </a:lnTo>
                <a:lnTo>
                  <a:pt x="25781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637276" y="3820069"/>
            <a:ext cx="29209" cy="10795"/>
          </a:xfrm>
          <a:custGeom>
            <a:avLst/>
            <a:gdLst/>
            <a:ahLst/>
            <a:cxnLst/>
            <a:rect l="l" t="t" r="r" b="b"/>
            <a:pathLst>
              <a:path w="29210" h="10795">
                <a:moveTo>
                  <a:pt x="3175" y="0"/>
                </a:moveTo>
                <a:lnTo>
                  <a:pt x="0" y="0"/>
                </a:lnTo>
                <a:lnTo>
                  <a:pt x="0" y="6095"/>
                </a:lnTo>
                <a:lnTo>
                  <a:pt x="3175" y="9143"/>
                </a:lnTo>
                <a:lnTo>
                  <a:pt x="14477" y="10667"/>
                </a:lnTo>
                <a:lnTo>
                  <a:pt x="24129" y="9143"/>
                </a:lnTo>
                <a:lnTo>
                  <a:pt x="25781" y="6095"/>
                </a:lnTo>
                <a:lnTo>
                  <a:pt x="28956" y="3047"/>
                </a:lnTo>
                <a:lnTo>
                  <a:pt x="9651" y="3047"/>
                </a:lnTo>
                <a:lnTo>
                  <a:pt x="317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637276" y="3820069"/>
            <a:ext cx="29209" cy="10795"/>
          </a:xfrm>
          <a:custGeom>
            <a:avLst/>
            <a:gdLst/>
            <a:ahLst/>
            <a:cxnLst/>
            <a:rect l="l" t="t" r="r" b="b"/>
            <a:pathLst>
              <a:path w="29210" h="10795">
                <a:moveTo>
                  <a:pt x="25781" y="3047"/>
                </a:moveTo>
                <a:lnTo>
                  <a:pt x="28956" y="3047"/>
                </a:lnTo>
                <a:lnTo>
                  <a:pt x="25781" y="6095"/>
                </a:lnTo>
                <a:lnTo>
                  <a:pt x="24129" y="9143"/>
                </a:lnTo>
                <a:lnTo>
                  <a:pt x="14477" y="10667"/>
                </a:lnTo>
                <a:lnTo>
                  <a:pt x="3175" y="9143"/>
                </a:lnTo>
                <a:lnTo>
                  <a:pt x="0" y="6095"/>
                </a:lnTo>
                <a:lnTo>
                  <a:pt x="0" y="0"/>
                </a:lnTo>
                <a:lnTo>
                  <a:pt x="3175" y="0"/>
                </a:lnTo>
                <a:lnTo>
                  <a:pt x="9651" y="3047"/>
                </a:lnTo>
                <a:lnTo>
                  <a:pt x="11302" y="3047"/>
                </a:lnTo>
                <a:lnTo>
                  <a:pt x="14477" y="3047"/>
                </a:lnTo>
                <a:lnTo>
                  <a:pt x="25781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834384" y="3713389"/>
            <a:ext cx="161543" cy="1173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33771" y="4166018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83895" y="269621"/>
                </a:moveTo>
                <a:lnTo>
                  <a:pt x="164845" y="269621"/>
                </a:lnTo>
                <a:lnTo>
                  <a:pt x="169672" y="274320"/>
                </a:lnTo>
                <a:lnTo>
                  <a:pt x="179197" y="274320"/>
                </a:lnTo>
                <a:lnTo>
                  <a:pt x="183895" y="269621"/>
                </a:lnTo>
                <a:close/>
              </a:path>
              <a:path w="274320" h="274320">
                <a:moveTo>
                  <a:pt x="258444" y="220345"/>
                </a:moveTo>
                <a:lnTo>
                  <a:pt x="115697" y="220345"/>
                </a:lnTo>
                <a:lnTo>
                  <a:pt x="122047" y="226695"/>
                </a:lnTo>
                <a:lnTo>
                  <a:pt x="126873" y="248920"/>
                </a:lnTo>
                <a:lnTo>
                  <a:pt x="126873" y="260096"/>
                </a:lnTo>
                <a:lnTo>
                  <a:pt x="136398" y="269621"/>
                </a:lnTo>
                <a:lnTo>
                  <a:pt x="136398" y="272796"/>
                </a:lnTo>
                <a:lnTo>
                  <a:pt x="155448" y="272796"/>
                </a:lnTo>
                <a:lnTo>
                  <a:pt x="158623" y="269621"/>
                </a:lnTo>
                <a:lnTo>
                  <a:pt x="204597" y="269621"/>
                </a:lnTo>
                <a:lnTo>
                  <a:pt x="209295" y="263271"/>
                </a:lnTo>
                <a:lnTo>
                  <a:pt x="239638" y="263271"/>
                </a:lnTo>
                <a:lnTo>
                  <a:pt x="260095" y="255270"/>
                </a:lnTo>
                <a:lnTo>
                  <a:pt x="274319" y="244221"/>
                </a:lnTo>
                <a:lnTo>
                  <a:pt x="274319" y="241046"/>
                </a:lnTo>
                <a:lnTo>
                  <a:pt x="271144" y="237871"/>
                </a:lnTo>
                <a:lnTo>
                  <a:pt x="269620" y="237871"/>
                </a:lnTo>
                <a:lnTo>
                  <a:pt x="266445" y="233045"/>
                </a:lnTo>
                <a:lnTo>
                  <a:pt x="260095" y="229870"/>
                </a:lnTo>
                <a:lnTo>
                  <a:pt x="260095" y="226695"/>
                </a:lnTo>
                <a:lnTo>
                  <a:pt x="258444" y="226695"/>
                </a:lnTo>
                <a:lnTo>
                  <a:pt x="258444" y="220345"/>
                </a:lnTo>
                <a:close/>
              </a:path>
              <a:path w="274320" h="274320">
                <a:moveTo>
                  <a:pt x="239638" y="263271"/>
                </a:moveTo>
                <a:lnTo>
                  <a:pt x="220344" y="263271"/>
                </a:lnTo>
                <a:lnTo>
                  <a:pt x="226694" y="266446"/>
                </a:lnTo>
                <a:lnTo>
                  <a:pt x="231520" y="266446"/>
                </a:lnTo>
                <a:lnTo>
                  <a:pt x="239638" y="263271"/>
                </a:lnTo>
                <a:close/>
              </a:path>
              <a:path w="274320" h="274320">
                <a:moveTo>
                  <a:pt x="79248" y="39624"/>
                </a:moveTo>
                <a:lnTo>
                  <a:pt x="76073" y="42799"/>
                </a:lnTo>
                <a:lnTo>
                  <a:pt x="61849" y="42799"/>
                </a:lnTo>
                <a:lnTo>
                  <a:pt x="60198" y="45974"/>
                </a:lnTo>
                <a:lnTo>
                  <a:pt x="57023" y="47625"/>
                </a:lnTo>
                <a:lnTo>
                  <a:pt x="28575" y="47625"/>
                </a:lnTo>
                <a:lnTo>
                  <a:pt x="28575" y="50800"/>
                </a:lnTo>
                <a:lnTo>
                  <a:pt x="31750" y="53975"/>
                </a:lnTo>
                <a:lnTo>
                  <a:pt x="31750" y="57023"/>
                </a:lnTo>
                <a:lnTo>
                  <a:pt x="14224" y="85598"/>
                </a:lnTo>
                <a:lnTo>
                  <a:pt x="3175" y="87249"/>
                </a:lnTo>
                <a:lnTo>
                  <a:pt x="0" y="87249"/>
                </a:lnTo>
                <a:lnTo>
                  <a:pt x="0" y="104648"/>
                </a:lnTo>
                <a:lnTo>
                  <a:pt x="3175" y="104648"/>
                </a:lnTo>
                <a:lnTo>
                  <a:pt x="6350" y="107823"/>
                </a:lnTo>
                <a:lnTo>
                  <a:pt x="6350" y="115697"/>
                </a:lnTo>
                <a:lnTo>
                  <a:pt x="7874" y="126873"/>
                </a:lnTo>
                <a:lnTo>
                  <a:pt x="6350" y="130048"/>
                </a:lnTo>
                <a:lnTo>
                  <a:pt x="3175" y="133223"/>
                </a:lnTo>
                <a:lnTo>
                  <a:pt x="6350" y="139573"/>
                </a:lnTo>
                <a:lnTo>
                  <a:pt x="14224" y="144272"/>
                </a:lnTo>
                <a:lnTo>
                  <a:pt x="22225" y="153797"/>
                </a:lnTo>
                <a:lnTo>
                  <a:pt x="22225" y="164846"/>
                </a:lnTo>
                <a:lnTo>
                  <a:pt x="36449" y="193421"/>
                </a:lnTo>
                <a:lnTo>
                  <a:pt x="39624" y="193421"/>
                </a:lnTo>
                <a:lnTo>
                  <a:pt x="45974" y="195072"/>
                </a:lnTo>
                <a:lnTo>
                  <a:pt x="53975" y="204597"/>
                </a:lnTo>
                <a:lnTo>
                  <a:pt x="82423" y="212471"/>
                </a:lnTo>
                <a:lnTo>
                  <a:pt x="85598" y="215646"/>
                </a:lnTo>
                <a:lnTo>
                  <a:pt x="90424" y="218821"/>
                </a:lnTo>
                <a:lnTo>
                  <a:pt x="104648" y="218821"/>
                </a:lnTo>
                <a:lnTo>
                  <a:pt x="104648" y="220345"/>
                </a:lnTo>
                <a:lnTo>
                  <a:pt x="107823" y="223520"/>
                </a:lnTo>
                <a:lnTo>
                  <a:pt x="110998" y="220345"/>
                </a:lnTo>
                <a:lnTo>
                  <a:pt x="258444" y="220345"/>
                </a:lnTo>
                <a:lnTo>
                  <a:pt x="255269" y="218821"/>
                </a:lnTo>
                <a:lnTo>
                  <a:pt x="255269" y="212471"/>
                </a:lnTo>
                <a:lnTo>
                  <a:pt x="248919" y="201422"/>
                </a:lnTo>
                <a:lnTo>
                  <a:pt x="252094" y="201422"/>
                </a:lnTo>
                <a:lnTo>
                  <a:pt x="252094" y="198247"/>
                </a:lnTo>
                <a:lnTo>
                  <a:pt x="248919" y="198247"/>
                </a:lnTo>
                <a:lnTo>
                  <a:pt x="245744" y="187071"/>
                </a:lnTo>
                <a:lnTo>
                  <a:pt x="245744" y="183896"/>
                </a:lnTo>
                <a:lnTo>
                  <a:pt x="248919" y="183896"/>
                </a:lnTo>
                <a:lnTo>
                  <a:pt x="248919" y="172847"/>
                </a:lnTo>
                <a:lnTo>
                  <a:pt x="245744" y="172847"/>
                </a:lnTo>
                <a:lnTo>
                  <a:pt x="248919" y="161798"/>
                </a:lnTo>
                <a:lnTo>
                  <a:pt x="252094" y="158623"/>
                </a:lnTo>
                <a:lnTo>
                  <a:pt x="252094" y="155448"/>
                </a:lnTo>
                <a:lnTo>
                  <a:pt x="248919" y="150622"/>
                </a:lnTo>
                <a:lnTo>
                  <a:pt x="245744" y="147447"/>
                </a:lnTo>
                <a:lnTo>
                  <a:pt x="244220" y="144272"/>
                </a:lnTo>
                <a:lnTo>
                  <a:pt x="234695" y="139573"/>
                </a:lnTo>
                <a:lnTo>
                  <a:pt x="234695" y="130048"/>
                </a:lnTo>
                <a:lnTo>
                  <a:pt x="245744" y="93599"/>
                </a:lnTo>
                <a:lnTo>
                  <a:pt x="209295" y="74549"/>
                </a:lnTo>
                <a:lnTo>
                  <a:pt x="204597" y="53975"/>
                </a:lnTo>
                <a:lnTo>
                  <a:pt x="199367" y="50800"/>
                </a:lnTo>
                <a:lnTo>
                  <a:pt x="82423" y="50800"/>
                </a:lnTo>
                <a:lnTo>
                  <a:pt x="82423" y="42799"/>
                </a:lnTo>
                <a:lnTo>
                  <a:pt x="79248" y="39624"/>
                </a:lnTo>
                <a:close/>
              </a:path>
              <a:path w="274320" h="274320">
                <a:moveTo>
                  <a:pt x="101473" y="218821"/>
                </a:moveTo>
                <a:lnTo>
                  <a:pt x="93599" y="218821"/>
                </a:lnTo>
                <a:lnTo>
                  <a:pt x="96774" y="220345"/>
                </a:lnTo>
                <a:lnTo>
                  <a:pt x="101473" y="218821"/>
                </a:lnTo>
                <a:close/>
              </a:path>
              <a:path w="274320" h="274320">
                <a:moveTo>
                  <a:pt x="115697" y="0"/>
                </a:moveTo>
                <a:lnTo>
                  <a:pt x="110998" y="3175"/>
                </a:lnTo>
                <a:lnTo>
                  <a:pt x="110998" y="11049"/>
                </a:lnTo>
                <a:lnTo>
                  <a:pt x="107823" y="11049"/>
                </a:lnTo>
                <a:lnTo>
                  <a:pt x="107823" y="14224"/>
                </a:lnTo>
                <a:lnTo>
                  <a:pt x="104648" y="14224"/>
                </a:lnTo>
                <a:lnTo>
                  <a:pt x="104648" y="17399"/>
                </a:lnTo>
                <a:lnTo>
                  <a:pt x="101473" y="20574"/>
                </a:lnTo>
                <a:lnTo>
                  <a:pt x="101473" y="22225"/>
                </a:lnTo>
                <a:lnTo>
                  <a:pt x="96774" y="22225"/>
                </a:lnTo>
                <a:lnTo>
                  <a:pt x="99949" y="25400"/>
                </a:lnTo>
                <a:lnTo>
                  <a:pt x="93599" y="28575"/>
                </a:lnTo>
                <a:lnTo>
                  <a:pt x="96774" y="31750"/>
                </a:lnTo>
                <a:lnTo>
                  <a:pt x="104648" y="31750"/>
                </a:lnTo>
                <a:lnTo>
                  <a:pt x="104648" y="34925"/>
                </a:lnTo>
                <a:lnTo>
                  <a:pt x="99949" y="36449"/>
                </a:lnTo>
                <a:lnTo>
                  <a:pt x="96774" y="39624"/>
                </a:lnTo>
                <a:lnTo>
                  <a:pt x="85598" y="39624"/>
                </a:lnTo>
                <a:lnTo>
                  <a:pt x="85598" y="47625"/>
                </a:lnTo>
                <a:lnTo>
                  <a:pt x="82423" y="50800"/>
                </a:lnTo>
                <a:lnTo>
                  <a:pt x="199367" y="50800"/>
                </a:lnTo>
                <a:lnTo>
                  <a:pt x="115697" y="0"/>
                </a:lnTo>
                <a:close/>
              </a:path>
              <a:path w="274320" h="274320">
                <a:moveTo>
                  <a:pt x="33274" y="0"/>
                </a:moveTo>
                <a:lnTo>
                  <a:pt x="33274" y="3175"/>
                </a:lnTo>
                <a:lnTo>
                  <a:pt x="20574" y="3175"/>
                </a:lnTo>
                <a:lnTo>
                  <a:pt x="31750" y="25400"/>
                </a:lnTo>
                <a:lnTo>
                  <a:pt x="31750" y="31750"/>
                </a:lnTo>
                <a:lnTo>
                  <a:pt x="22225" y="39624"/>
                </a:lnTo>
                <a:lnTo>
                  <a:pt x="22225" y="45974"/>
                </a:lnTo>
                <a:lnTo>
                  <a:pt x="25400" y="47625"/>
                </a:lnTo>
                <a:lnTo>
                  <a:pt x="57023" y="47625"/>
                </a:lnTo>
                <a:lnTo>
                  <a:pt x="53975" y="42799"/>
                </a:lnTo>
                <a:lnTo>
                  <a:pt x="53975" y="28575"/>
                </a:lnTo>
                <a:lnTo>
                  <a:pt x="57023" y="3175"/>
                </a:lnTo>
                <a:lnTo>
                  <a:pt x="33274" y="0"/>
                </a:lnTo>
                <a:close/>
              </a:path>
              <a:path w="274320" h="274320">
                <a:moveTo>
                  <a:pt x="68199" y="34925"/>
                </a:moveTo>
                <a:lnTo>
                  <a:pt x="65024" y="36449"/>
                </a:lnTo>
                <a:lnTo>
                  <a:pt x="65024" y="42799"/>
                </a:lnTo>
                <a:lnTo>
                  <a:pt x="76073" y="42799"/>
                </a:lnTo>
                <a:lnTo>
                  <a:pt x="68199" y="349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33771" y="4166018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04597" y="53975"/>
                </a:moveTo>
                <a:lnTo>
                  <a:pt x="209295" y="74549"/>
                </a:lnTo>
                <a:lnTo>
                  <a:pt x="245744" y="93599"/>
                </a:lnTo>
                <a:lnTo>
                  <a:pt x="234695" y="130048"/>
                </a:lnTo>
                <a:lnTo>
                  <a:pt x="234695" y="139573"/>
                </a:lnTo>
                <a:lnTo>
                  <a:pt x="244220" y="144272"/>
                </a:lnTo>
                <a:lnTo>
                  <a:pt x="245744" y="147447"/>
                </a:lnTo>
                <a:lnTo>
                  <a:pt x="248919" y="150622"/>
                </a:lnTo>
                <a:lnTo>
                  <a:pt x="252094" y="155448"/>
                </a:lnTo>
                <a:lnTo>
                  <a:pt x="252094" y="158623"/>
                </a:lnTo>
                <a:lnTo>
                  <a:pt x="248919" y="161798"/>
                </a:lnTo>
                <a:lnTo>
                  <a:pt x="245744" y="172847"/>
                </a:lnTo>
                <a:lnTo>
                  <a:pt x="248919" y="172847"/>
                </a:lnTo>
                <a:lnTo>
                  <a:pt x="248919" y="176022"/>
                </a:lnTo>
                <a:lnTo>
                  <a:pt x="248919" y="179197"/>
                </a:lnTo>
                <a:lnTo>
                  <a:pt x="248919" y="183896"/>
                </a:lnTo>
                <a:lnTo>
                  <a:pt x="245744" y="183896"/>
                </a:lnTo>
                <a:lnTo>
                  <a:pt x="245744" y="187071"/>
                </a:lnTo>
                <a:lnTo>
                  <a:pt x="248919" y="198247"/>
                </a:lnTo>
                <a:lnTo>
                  <a:pt x="252094" y="198247"/>
                </a:lnTo>
                <a:lnTo>
                  <a:pt x="252094" y="201422"/>
                </a:lnTo>
                <a:lnTo>
                  <a:pt x="248919" y="201422"/>
                </a:lnTo>
                <a:lnTo>
                  <a:pt x="255269" y="212471"/>
                </a:lnTo>
                <a:lnTo>
                  <a:pt x="255269" y="215646"/>
                </a:lnTo>
                <a:lnTo>
                  <a:pt x="255269" y="218821"/>
                </a:lnTo>
                <a:lnTo>
                  <a:pt x="258444" y="220345"/>
                </a:lnTo>
                <a:lnTo>
                  <a:pt x="258444" y="223520"/>
                </a:lnTo>
                <a:lnTo>
                  <a:pt x="258444" y="226695"/>
                </a:lnTo>
                <a:lnTo>
                  <a:pt x="260095" y="226695"/>
                </a:lnTo>
                <a:lnTo>
                  <a:pt x="260095" y="229870"/>
                </a:lnTo>
                <a:lnTo>
                  <a:pt x="266445" y="233045"/>
                </a:lnTo>
                <a:lnTo>
                  <a:pt x="269620" y="237871"/>
                </a:lnTo>
                <a:lnTo>
                  <a:pt x="271144" y="237871"/>
                </a:lnTo>
                <a:lnTo>
                  <a:pt x="274319" y="241046"/>
                </a:lnTo>
                <a:lnTo>
                  <a:pt x="274319" y="244221"/>
                </a:lnTo>
                <a:lnTo>
                  <a:pt x="260095" y="255270"/>
                </a:lnTo>
                <a:lnTo>
                  <a:pt x="231520" y="266446"/>
                </a:lnTo>
                <a:lnTo>
                  <a:pt x="226694" y="266446"/>
                </a:lnTo>
                <a:lnTo>
                  <a:pt x="220344" y="263271"/>
                </a:lnTo>
                <a:lnTo>
                  <a:pt x="215645" y="263271"/>
                </a:lnTo>
                <a:lnTo>
                  <a:pt x="209295" y="263271"/>
                </a:lnTo>
                <a:lnTo>
                  <a:pt x="204597" y="269621"/>
                </a:lnTo>
                <a:lnTo>
                  <a:pt x="183895" y="269621"/>
                </a:lnTo>
                <a:lnTo>
                  <a:pt x="179197" y="274320"/>
                </a:lnTo>
                <a:lnTo>
                  <a:pt x="176022" y="274320"/>
                </a:lnTo>
                <a:lnTo>
                  <a:pt x="172847" y="274320"/>
                </a:lnTo>
                <a:lnTo>
                  <a:pt x="169672" y="274320"/>
                </a:lnTo>
                <a:lnTo>
                  <a:pt x="164845" y="269621"/>
                </a:lnTo>
                <a:lnTo>
                  <a:pt x="161798" y="269621"/>
                </a:lnTo>
                <a:lnTo>
                  <a:pt x="158623" y="269621"/>
                </a:lnTo>
                <a:lnTo>
                  <a:pt x="155448" y="272796"/>
                </a:lnTo>
                <a:lnTo>
                  <a:pt x="136398" y="272796"/>
                </a:lnTo>
                <a:lnTo>
                  <a:pt x="136398" y="269621"/>
                </a:lnTo>
                <a:lnTo>
                  <a:pt x="133223" y="266446"/>
                </a:lnTo>
                <a:lnTo>
                  <a:pt x="126873" y="260096"/>
                </a:lnTo>
                <a:lnTo>
                  <a:pt x="126873" y="258445"/>
                </a:lnTo>
                <a:lnTo>
                  <a:pt x="126873" y="248920"/>
                </a:lnTo>
                <a:lnTo>
                  <a:pt x="122047" y="226695"/>
                </a:lnTo>
                <a:lnTo>
                  <a:pt x="115697" y="220345"/>
                </a:lnTo>
                <a:lnTo>
                  <a:pt x="110998" y="220345"/>
                </a:lnTo>
                <a:lnTo>
                  <a:pt x="107823" y="223520"/>
                </a:lnTo>
                <a:lnTo>
                  <a:pt x="104648" y="220345"/>
                </a:lnTo>
                <a:lnTo>
                  <a:pt x="104648" y="218821"/>
                </a:lnTo>
                <a:lnTo>
                  <a:pt x="101473" y="218821"/>
                </a:lnTo>
                <a:lnTo>
                  <a:pt x="96774" y="220345"/>
                </a:lnTo>
                <a:lnTo>
                  <a:pt x="93599" y="218821"/>
                </a:lnTo>
                <a:lnTo>
                  <a:pt x="90424" y="218821"/>
                </a:lnTo>
                <a:lnTo>
                  <a:pt x="85598" y="215646"/>
                </a:lnTo>
                <a:lnTo>
                  <a:pt x="82423" y="212471"/>
                </a:lnTo>
                <a:lnTo>
                  <a:pt x="53975" y="204597"/>
                </a:lnTo>
                <a:lnTo>
                  <a:pt x="45974" y="195072"/>
                </a:lnTo>
                <a:lnTo>
                  <a:pt x="39624" y="193421"/>
                </a:lnTo>
                <a:lnTo>
                  <a:pt x="36449" y="193421"/>
                </a:lnTo>
                <a:lnTo>
                  <a:pt x="22225" y="164846"/>
                </a:lnTo>
                <a:lnTo>
                  <a:pt x="22225" y="153797"/>
                </a:lnTo>
                <a:lnTo>
                  <a:pt x="14224" y="144272"/>
                </a:lnTo>
                <a:lnTo>
                  <a:pt x="6350" y="139573"/>
                </a:lnTo>
                <a:lnTo>
                  <a:pt x="3175" y="133223"/>
                </a:lnTo>
                <a:lnTo>
                  <a:pt x="6350" y="130048"/>
                </a:lnTo>
                <a:lnTo>
                  <a:pt x="7874" y="126873"/>
                </a:lnTo>
                <a:lnTo>
                  <a:pt x="6350" y="115697"/>
                </a:lnTo>
                <a:lnTo>
                  <a:pt x="6350" y="107823"/>
                </a:lnTo>
                <a:lnTo>
                  <a:pt x="3175" y="104648"/>
                </a:lnTo>
                <a:lnTo>
                  <a:pt x="0" y="104648"/>
                </a:lnTo>
                <a:lnTo>
                  <a:pt x="0" y="87249"/>
                </a:lnTo>
                <a:lnTo>
                  <a:pt x="3175" y="87249"/>
                </a:lnTo>
                <a:lnTo>
                  <a:pt x="14224" y="85598"/>
                </a:lnTo>
                <a:lnTo>
                  <a:pt x="31750" y="57023"/>
                </a:lnTo>
                <a:lnTo>
                  <a:pt x="31750" y="53975"/>
                </a:lnTo>
                <a:lnTo>
                  <a:pt x="28575" y="50800"/>
                </a:lnTo>
                <a:lnTo>
                  <a:pt x="28575" y="47625"/>
                </a:lnTo>
                <a:lnTo>
                  <a:pt x="25400" y="47625"/>
                </a:lnTo>
                <a:lnTo>
                  <a:pt x="22225" y="45974"/>
                </a:lnTo>
                <a:lnTo>
                  <a:pt x="22225" y="42799"/>
                </a:lnTo>
                <a:lnTo>
                  <a:pt x="22225" y="39624"/>
                </a:lnTo>
                <a:lnTo>
                  <a:pt x="31750" y="31750"/>
                </a:lnTo>
                <a:lnTo>
                  <a:pt x="31750" y="25400"/>
                </a:lnTo>
                <a:lnTo>
                  <a:pt x="20574" y="3175"/>
                </a:lnTo>
                <a:lnTo>
                  <a:pt x="31750" y="3175"/>
                </a:lnTo>
                <a:lnTo>
                  <a:pt x="33274" y="3175"/>
                </a:lnTo>
                <a:lnTo>
                  <a:pt x="33274" y="0"/>
                </a:lnTo>
                <a:lnTo>
                  <a:pt x="57023" y="3175"/>
                </a:lnTo>
                <a:lnTo>
                  <a:pt x="53975" y="28575"/>
                </a:lnTo>
                <a:lnTo>
                  <a:pt x="53975" y="39624"/>
                </a:lnTo>
                <a:lnTo>
                  <a:pt x="53975" y="42799"/>
                </a:lnTo>
                <a:lnTo>
                  <a:pt x="57023" y="47625"/>
                </a:lnTo>
                <a:lnTo>
                  <a:pt x="60198" y="45974"/>
                </a:lnTo>
                <a:lnTo>
                  <a:pt x="61849" y="42799"/>
                </a:lnTo>
                <a:lnTo>
                  <a:pt x="65024" y="42799"/>
                </a:lnTo>
                <a:lnTo>
                  <a:pt x="65024" y="36449"/>
                </a:lnTo>
                <a:lnTo>
                  <a:pt x="68199" y="34925"/>
                </a:lnTo>
                <a:lnTo>
                  <a:pt x="76073" y="42799"/>
                </a:lnTo>
                <a:lnTo>
                  <a:pt x="79248" y="39624"/>
                </a:lnTo>
                <a:lnTo>
                  <a:pt x="82423" y="42799"/>
                </a:lnTo>
                <a:lnTo>
                  <a:pt x="82423" y="50800"/>
                </a:lnTo>
                <a:lnTo>
                  <a:pt x="85598" y="47625"/>
                </a:lnTo>
                <a:lnTo>
                  <a:pt x="85598" y="45974"/>
                </a:lnTo>
                <a:lnTo>
                  <a:pt x="85598" y="39624"/>
                </a:lnTo>
                <a:lnTo>
                  <a:pt x="87249" y="39624"/>
                </a:lnTo>
                <a:lnTo>
                  <a:pt x="96774" y="39624"/>
                </a:lnTo>
                <a:lnTo>
                  <a:pt x="99949" y="36449"/>
                </a:lnTo>
                <a:lnTo>
                  <a:pt x="104648" y="34925"/>
                </a:lnTo>
                <a:lnTo>
                  <a:pt x="104648" y="31750"/>
                </a:lnTo>
                <a:lnTo>
                  <a:pt x="96774" y="31750"/>
                </a:lnTo>
                <a:lnTo>
                  <a:pt x="93599" y="28575"/>
                </a:lnTo>
                <a:lnTo>
                  <a:pt x="99949" y="25400"/>
                </a:lnTo>
                <a:lnTo>
                  <a:pt x="96774" y="22225"/>
                </a:lnTo>
                <a:lnTo>
                  <a:pt x="99949" y="22225"/>
                </a:lnTo>
                <a:lnTo>
                  <a:pt x="101473" y="22225"/>
                </a:lnTo>
                <a:lnTo>
                  <a:pt x="101473" y="20574"/>
                </a:lnTo>
                <a:lnTo>
                  <a:pt x="104648" y="17399"/>
                </a:lnTo>
                <a:lnTo>
                  <a:pt x="104648" y="14224"/>
                </a:lnTo>
                <a:lnTo>
                  <a:pt x="107823" y="14224"/>
                </a:lnTo>
                <a:lnTo>
                  <a:pt x="107823" y="11049"/>
                </a:lnTo>
                <a:lnTo>
                  <a:pt x="110998" y="11049"/>
                </a:lnTo>
                <a:lnTo>
                  <a:pt x="110998" y="7874"/>
                </a:lnTo>
                <a:lnTo>
                  <a:pt x="110998" y="6350"/>
                </a:lnTo>
                <a:lnTo>
                  <a:pt x="110998" y="3175"/>
                </a:lnTo>
                <a:lnTo>
                  <a:pt x="115697" y="0"/>
                </a:lnTo>
                <a:lnTo>
                  <a:pt x="204597" y="539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33771" y="4166018"/>
            <a:ext cx="274319" cy="2743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33771" y="4166018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04597" y="53975"/>
                </a:moveTo>
                <a:lnTo>
                  <a:pt x="209295" y="74549"/>
                </a:lnTo>
                <a:lnTo>
                  <a:pt x="245744" y="93599"/>
                </a:lnTo>
                <a:lnTo>
                  <a:pt x="234695" y="130048"/>
                </a:lnTo>
                <a:lnTo>
                  <a:pt x="234695" y="139573"/>
                </a:lnTo>
                <a:lnTo>
                  <a:pt x="244220" y="144272"/>
                </a:lnTo>
                <a:lnTo>
                  <a:pt x="245744" y="147447"/>
                </a:lnTo>
                <a:lnTo>
                  <a:pt x="248919" y="150622"/>
                </a:lnTo>
                <a:lnTo>
                  <a:pt x="252094" y="155448"/>
                </a:lnTo>
                <a:lnTo>
                  <a:pt x="252094" y="158623"/>
                </a:lnTo>
                <a:lnTo>
                  <a:pt x="248919" y="161798"/>
                </a:lnTo>
                <a:lnTo>
                  <a:pt x="245744" y="172847"/>
                </a:lnTo>
                <a:lnTo>
                  <a:pt x="248919" y="172847"/>
                </a:lnTo>
                <a:lnTo>
                  <a:pt x="248919" y="176022"/>
                </a:lnTo>
                <a:lnTo>
                  <a:pt x="248919" y="179197"/>
                </a:lnTo>
                <a:lnTo>
                  <a:pt x="248919" y="183896"/>
                </a:lnTo>
                <a:lnTo>
                  <a:pt x="245744" y="183896"/>
                </a:lnTo>
                <a:lnTo>
                  <a:pt x="245744" y="187071"/>
                </a:lnTo>
                <a:lnTo>
                  <a:pt x="248919" y="198247"/>
                </a:lnTo>
                <a:lnTo>
                  <a:pt x="252094" y="198247"/>
                </a:lnTo>
                <a:lnTo>
                  <a:pt x="252094" y="201422"/>
                </a:lnTo>
                <a:lnTo>
                  <a:pt x="248919" y="201422"/>
                </a:lnTo>
                <a:lnTo>
                  <a:pt x="255269" y="212471"/>
                </a:lnTo>
                <a:lnTo>
                  <a:pt x="255269" y="215646"/>
                </a:lnTo>
                <a:lnTo>
                  <a:pt x="255269" y="218821"/>
                </a:lnTo>
                <a:lnTo>
                  <a:pt x="258444" y="220345"/>
                </a:lnTo>
                <a:lnTo>
                  <a:pt x="258444" y="223520"/>
                </a:lnTo>
                <a:lnTo>
                  <a:pt x="258444" y="226695"/>
                </a:lnTo>
                <a:lnTo>
                  <a:pt x="260095" y="226695"/>
                </a:lnTo>
                <a:lnTo>
                  <a:pt x="260095" y="229870"/>
                </a:lnTo>
                <a:lnTo>
                  <a:pt x="266445" y="233045"/>
                </a:lnTo>
                <a:lnTo>
                  <a:pt x="269620" y="237871"/>
                </a:lnTo>
                <a:lnTo>
                  <a:pt x="271144" y="237871"/>
                </a:lnTo>
                <a:lnTo>
                  <a:pt x="274319" y="241046"/>
                </a:lnTo>
                <a:lnTo>
                  <a:pt x="274319" y="244221"/>
                </a:lnTo>
                <a:lnTo>
                  <a:pt x="260095" y="255270"/>
                </a:lnTo>
                <a:lnTo>
                  <a:pt x="231520" y="266446"/>
                </a:lnTo>
                <a:lnTo>
                  <a:pt x="226694" y="266446"/>
                </a:lnTo>
                <a:lnTo>
                  <a:pt x="220344" y="263271"/>
                </a:lnTo>
                <a:lnTo>
                  <a:pt x="215645" y="263271"/>
                </a:lnTo>
                <a:lnTo>
                  <a:pt x="209295" y="263271"/>
                </a:lnTo>
                <a:lnTo>
                  <a:pt x="204597" y="269621"/>
                </a:lnTo>
                <a:lnTo>
                  <a:pt x="183895" y="269621"/>
                </a:lnTo>
                <a:lnTo>
                  <a:pt x="179197" y="274320"/>
                </a:lnTo>
                <a:lnTo>
                  <a:pt x="176022" y="274320"/>
                </a:lnTo>
                <a:lnTo>
                  <a:pt x="172847" y="274320"/>
                </a:lnTo>
                <a:lnTo>
                  <a:pt x="169672" y="274320"/>
                </a:lnTo>
                <a:lnTo>
                  <a:pt x="164845" y="269621"/>
                </a:lnTo>
                <a:lnTo>
                  <a:pt x="161798" y="269621"/>
                </a:lnTo>
                <a:lnTo>
                  <a:pt x="158623" y="269621"/>
                </a:lnTo>
                <a:lnTo>
                  <a:pt x="155448" y="272796"/>
                </a:lnTo>
                <a:lnTo>
                  <a:pt x="136398" y="272796"/>
                </a:lnTo>
                <a:lnTo>
                  <a:pt x="136398" y="269621"/>
                </a:lnTo>
                <a:lnTo>
                  <a:pt x="133223" y="266446"/>
                </a:lnTo>
                <a:lnTo>
                  <a:pt x="126873" y="260096"/>
                </a:lnTo>
                <a:lnTo>
                  <a:pt x="126873" y="258445"/>
                </a:lnTo>
                <a:lnTo>
                  <a:pt x="126873" y="248920"/>
                </a:lnTo>
                <a:lnTo>
                  <a:pt x="122047" y="226695"/>
                </a:lnTo>
                <a:lnTo>
                  <a:pt x="115697" y="220345"/>
                </a:lnTo>
                <a:lnTo>
                  <a:pt x="110998" y="220345"/>
                </a:lnTo>
                <a:lnTo>
                  <a:pt x="107823" y="223520"/>
                </a:lnTo>
                <a:lnTo>
                  <a:pt x="104648" y="220345"/>
                </a:lnTo>
                <a:lnTo>
                  <a:pt x="104648" y="218821"/>
                </a:lnTo>
                <a:lnTo>
                  <a:pt x="101473" y="218821"/>
                </a:lnTo>
                <a:lnTo>
                  <a:pt x="96774" y="220345"/>
                </a:lnTo>
                <a:lnTo>
                  <a:pt x="93599" y="218821"/>
                </a:lnTo>
                <a:lnTo>
                  <a:pt x="90424" y="218821"/>
                </a:lnTo>
                <a:lnTo>
                  <a:pt x="85598" y="215646"/>
                </a:lnTo>
                <a:lnTo>
                  <a:pt x="82423" y="212471"/>
                </a:lnTo>
                <a:lnTo>
                  <a:pt x="53975" y="204597"/>
                </a:lnTo>
                <a:lnTo>
                  <a:pt x="45974" y="195072"/>
                </a:lnTo>
                <a:lnTo>
                  <a:pt x="39624" y="193421"/>
                </a:lnTo>
                <a:lnTo>
                  <a:pt x="36449" y="193421"/>
                </a:lnTo>
                <a:lnTo>
                  <a:pt x="22225" y="164846"/>
                </a:lnTo>
                <a:lnTo>
                  <a:pt x="22225" y="153797"/>
                </a:lnTo>
                <a:lnTo>
                  <a:pt x="14224" y="144272"/>
                </a:lnTo>
                <a:lnTo>
                  <a:pt x="6350" y="139573"/>
                </a:lnTo>
                <a:lnTo>
                  <a:pt x="3175" y="133223"/>
                </a:lnTo>
                <a:lnTo>
                  <a:pt x="6350" y="130048"/>
                </a:lnTo>
                <a:lnTo>
                  <a:pt x="7874" y="126873"/>
                </a:lnTo>
                <a:lnTo>
                  <a:pt x="6350" y="115697"/>
                </a:lnTo>
                <a:lnTo>
                  <a:pt x="6350" y="107823"/>
                </a:lnTo>
                <a:lnTo>
                  <a:pt x="3175" y="104648"/>
                </a:lnTo>
                <a:lnTo>
                  <a:pt x="0" y="104648"/>
                </a:lnTo>
                <a:lnTo>
                  <a:pt x="0" y="87249"/>
                </a:lnTo>
                <a:lnTo>
                  <a:pt x="3175" y="87249"/>
                </a:lnTo>
                <a:lnTo>
                  <a:pt x="14224" y="85598"/>
                </a:lnTo>
                <a:lnTo>
                  <a:pt x="31750" y="57023"/>
                </a:lnTo>
                <a:lnTo>
                  <a:pt x="31750" y="53975"/>
                </a:lnTo>
                <a:lnTo>
                  <a:pt x="28575" y="50800"/>
                </a:lnTo>
                <a:lnTo>
                  <a:pt x="28575" y="47625"/>
                </a:lnTo>
                <a:lnTo>
                  <a:pt x="25400" y="47625"/>
                </a:lnTo>
                <a:lnTo>
                  <a:pt x="22225" y="45974"/>
                </a:lnTo>
                <a:lnTo>
                  <a:pt x="22225" y="42799"/>
                </a:lnTo>
                <a:lnTo>
                  <a:pt x="22225" y="39624"/>
                </a:lnTo>
                <a:lnTo>
                  <a:pt x="31750" y="31750"/>
                </a:lnTo>
                <a:lnTo>
                  <a:pt x="31750" y="25400"/>
                </a:lnTo>
                <a:lnTo>
                  <a:pt x="20574" y="3175"/>
                </a:lnTo>
                <a:lnTo>
                  <a:pt x="31750" y="3175"/>
                </a:lnTo>
                <a:lnTo>
                  <a:pt x="33274" y="3175"/>
                </a:lnTo>
                <a:lnTo>
                  <a:pt x="33274" y="0"/>
                </a:lnTo>
                <a:lnTo>
                  <a:pt x="57023" y="3175"/>
                </a:lnTo>
                <a:lnTo>
                  <a:pt x="53975" y="28575"/>
                </a:lnTo>
                <a:lnTo>
                  <a:pt x="53975" y="39624"/>
                </a:lnTo>
                <a:lnTo>
                  <a:pt x="53975" y="42799"/>
                </a:lnTo>
                <a:lnTo>
                  <a:pt x="57023" y="47625"/>
                </a:lnTo>
                <a:lnTo>
                  <a:pt x="60198" y="45974"/>
                </a:lnTo>
                <a:lnTo>
                  <a:pt x="61849" y="42799"/>
                </a:lnTo>
                <a:lnTo>
                  <a:pt x="65024" y="42799"/>
                </a:lnTo>
                <a:lnTo>
                  <a:pt x="65024" y="36449"/>
                </a:lnTo>
                <a:lnTo>
                  <a:pt x="68199" y="34925"/>
                </a:lnTo>
                <a:lnTo>
                  <a:pt x="76073" y="42799"/>
                </a:lnTo>
                <a:lnTo>
                  <a:pt x="79248" y="39624"/>
                </a:lnTo>
                <a:lnTo>
                  <a:pt x="82423" y="42799"/>
                </a:lnTo>
                <a:lnTo>
                  <a:pt x="82423" y="50800"/>
                </a:lnTo>
                <a:lnTo>
                  <a:pt x="85598" y="47625"/>
                </a:lnTo>
                <a:lnTo>
                  <a:pt x="85598" y="45974"/>
                </a:lnTo>
                <a:lnTo>
                  <a:pt x="85598" y="39624"/>
                </a:lnTo>
                <a:lnTo>
                  <a:pt x="87249" y="39624"/>
                </a:lnTo>
                <a:lnTo>
                  <a:pt x="96774" y="39624"/>
                </a:lnTo>
                <a:lnTo>
                  <a:pt x="99949" y="36449"/>
                </a:lnTo>
                <a:lnTo>
                  <a:pt x="104648" y="34925"/>
                </a:lnTo>
                <a:lnTo>
                  <a:pt x="104648" y="31750"/>
                </a:lnTo>
                <a:lnTo>
                  <a:pt x="96774" y="31750"/>
                </a:lnTo>
                <a:lnTo>
                  <a:pt x="93599" y="28575"/>
                </a:lnTo>
                <a:lnTo>
                  <a:pt x="99949" y="25400"/>
                </a:lnTo>
                <a:lnTo>
                  <a:pt x="96774" y="22225"/>
                </a:lnTo>
                <a:lnTo>
                  <a:pt x="99949" y="22225"/>
                </a:lnTo>
                <a:lnTo>
                  <a:pt x="101473" y="22225"/>
                </a:lnTo>
                <a:lnTo>
                  <a:pt x="101473" y="20574"/>
                </a:lnTo>
                <a:lnTo>
                  <a:pt x="104648" y="17399"/>
                </a:lnTo>
                <a:lnTo>
                  <a:pt x="104648" y="14224"/>
                </a:lnTo>
                <a:lnTo>
                  <a:pt x="107823" y="14224"/>
                </a:lnTo>
                <a:lnTo>
                  <a:pt x="107823" y="11049"/>
                </a:lnTo>
                <a:lnTo>
                  <a:pt x="110998" y="11049"/>
                </a:lnTo>
                <a:lnTo>
                  <a:pt x="110998" y="7874"/>
                </a:lnTo>
                <a:lnTo>
                  <a:pt x="110998" y="6350"/>
                </a:lnTo>
                <a:lnTo>
                  <a:pt x="110998" y="3175"/>
                </a:lnTo>
                <a:lnTo>
                  <a:pt x="115697" y="0"/>
                </a:lnTo>
                <a:lnTo>
                  <a:pt x="204597" y="539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942588" y="3868837"/>
            <a:ext cx="280415" cy="1661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064508" y="3870362"/>
            <a:ext cx="156971" cy="1630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064508" y="3870362"/>
            <a:ext cx="157480" cy="163195"/>
          </a:xfrm>
          <a:custGeom>
            <a:avLst/>
            <a:gdLst/>
            <a:ahLst/>
            <a:cxnLst/>
            <a:rect l="l" t="t" r="r" b="b"/>
            <a:pathLst>
              <a:path w="157479" h="163195">
                <a:moveTo>
                  <a:pt x="25400" y="163068"/>
                </a:moveTo>
                <a:lnTo>
                  <a:pt x="31750" y="163068"/>
                </a:lnTo>
                <a:lnTo>
                  <a:pt x="110997" y="143891"/>
                </a:lnTo>
                <a:lnTo>
                  <a:pt x="136397" y="145542"/>
                </a:lnTo>
                <a:lnTo>
                  <a:pt x="139572" y="143891"/>
                </a:lnTo>
                <a:lnTo>
                  <a:pt x="142747" y="143891"/>
                </a:lnTo>
                <a:lnTo>
                  <a:pt x="144271" y="143891"/>
                </a:lnTo>
                <a:lnTo>
                  <a:pt x="147446" y="143891"/>
                </a:lnTo>
                <a:lnTo>
                  <a:pt x="147446" y="132715"/>
                </a:lnTo>
                <a:lnTo>
                  <a:pt x="147446" y="129540"/>
                </a:lnTo>
                <a:lnTo>
                  <a:pt x="142747" y="129540"/>
                </a:lnTo>
                <a:lnTo>
                  <a:pt x="142747" y="126238"/>
                </a:lnTo>
                <a:lnTo>
                  <a:pt x="136397" y="108712"/>
                </a:lnTo>
                <a:lnTo>
                  <a:pt x="136397" y="97536"/>
                </a:lnTo>
                <a:lnTo>
                  <a:pt x="139572" y="94361"/>
                </a:lnTo>
                <a:lnTo>
                  <a:pt x="142747" y="92710"/>
                </a:lnTo>
                <a:lnTo>
                  <a:pt x="142747" y="89535"/>
                </a:lnTo>
                <a:lnTo>
                  <a:pt x="142747" y="79883"/>
                </a:lnTo>
                <a:lnTo>
                  <a:pt x="147446" y="68707"/>
                </a:lnTo>
                <a:lnTo>
                  <a:pt x="150621" y="68707"/>
                </a:lnTo>
                <a:lnTo>
                  <a:pt x="150621" y="65532"/>
                </a:lnTo>
                <a:lnTo>
                  <a:pt x="153796" y="65532"/>
                </a:lnTo>
                <a:lnTo>
                  <a:pt x="153796" y="64008"/>
                </a:lnTo>
                <a:lnTo>
                  <a:pt x="156971" y="64008"/>
                </a:lnTo>
                <a:lnTo>
                  <a:pt x="150621" y="43180"/>
                </a:lnTo>
                <a:lnTo>
                  <a:pt x="150621" y="40005"/>
                </a:lnTo>
                <a:lnTo>
                  <a:pt x="147446" y="40005"/>
                </a:lnTo>
                <a:lnTo>
                  <a:pt x="150621" y="38354"/>
                </a:lnTo>
                <a:lnTo>
                  <a:pt x="147446" y="35179"/>
                </a:lnTo>
                <a:lnTo>
                  <a:pt x="150621" y="35179"/>
                </a:lnTo>
                <a:lnTo>
                  <a:pt x="150621" y="32004"/>
                </a:lnTo>
                <a:lnTo>
                  <a:pt x="147446" y="32004"/>
                </a:lnTo>
                <a:lnTo>
                  <a:pt x="144271" y="32004"/>
                </a:lnTo>
                <a:lnTo>
                  <a:pt x="142747" y="24003"/>
                </a:lnTo>
                <a:lnTo>
                  <a:pt x="139572" y="24003"/>
                </a:lnTo>
                <a:lnTo>
                  <a:pt x="136397" y="20828"/>
                </a:lnTo>
                <a:lnTo>
                  <a:pt x="133222" y="20828"/>
                </a:lnTo>
                <a:lnTo>
                  <a:pt x="125221" y="17526"/>
                </a:lnTo>
                <a:lnTo>
                  <a:pt x="107822" y="24003"/>
                </a:lnTo>
                <a:lnTo>
                  <a:pt x="107822" y="25527"/>
                </a:lnTo>
                <a:lnTo>
                  <a:pt x="104647" y="28829"/>
                </a:lnTo>
                <a:lnTo>
                  <a:pt x="103124" y="25527"/>
                </a:lnTo>
                <a:lnTo>
                  <a:pt x="103124" y="24003"/>
                </a:lnTo>
                <a:lnTo>
                  <a:pt x="99949" y="24003"/>
                </a:lnTo>
                <a:lnTo>
                  <a:pt x="99949" y="25527"/>
                </a:lnTo>
                <a:lnTo>
                  <a:pt x="96774" y="25527"/>
                </a:lnTo>
                <a:lnTo>
                  <a:pt x="96774" y="25527"/>
                </a:lnTo>
                <a:lnTo>
                  <a:pt x="91947" y="17526"/>
                </a:lnTo>
                <a:lnTo>
                  <a:pt x="88772" y="17526"/>
                </a:lnTo>
                <a:lnTo>
                  <a:pt x="88772" y="14351"/>
                </a:lnTo>
                <a:lnTo>
                  <a:pt x="85597" y="14351"/>
                </a:lnTo>
                <a:lnTo>
                  <a:pt x="85597" y="12827"/>
                </a:lnTo>
                <a:lnTo>
                  <a:pt x="85597" y="9652"/>
                </a:lnTo>
                <a:lnTo>
                  <a:pt x="79247" y="9652"/>
                </a:lnTo>
                <a:lnTo>
                  <a:pt x="77724" y="9652"/>
                </a:lnTo>
                <a:lnTo>
                  <a:pt x="77724" y="6350"/>
                </a:lnTo>
                <a:lnTo>
                  <a:pt x="74549" y="6350"/>
                </a:lnTo>
                <a:lnTo>
                  <a:pt x="68199" y="6350"/>
                </a:lnTo>
                <a:lnTo>
                  <a:pt x="68199" y="9652"/>
                </a:lnTo>
                <a:lnTo>
                  <a:pt x="65024" y="9652"/>
                </a:lnTo>
                <a:lnTo>
                  <a:pt x="63372" y="12827"/>
                </a:lnTo>
                <a:lnTo>
                  <a:pt x="60197" y="12827"/>
                </a:lnTo>
                <a:lnTo>
                  <a:pt x="60197" y="6350"/>
                </a:lnTo>
                <a:lnTo>
                  <a:pt x="60197" y="3175"/>
                </a:lnTo>
                <a:lnTo>
                  <a:pt x="60197" y="0"/>
                </a:lnTo>
                <a:lnTo>
                  <a:pt x="57022" y="0"/>
                </a:lnTo>
                <a:lnTo>
                  <a:pt x="53847" y="0"/>
                </a:lnTo>
                <a:lnTo>
                  <a:pt x="52324" y="3175"/>
                </a:lnTo>
                <a:lnTo>
                  <a:pt x="49149" y="0"/>
                </a:lnTo>
                <a:lnTo>
                  <a:pt x="45974" y="3175"/>
                </a:lnTo>
                <a:lnTo>
                  <a:pt x="45974" y="6350"/>
                </a:lnTo>
                <a:lnTo>
                  <a:pt x="49149" y="6350"/>
                </a:lnTo>
                <a:lnTo>
                  <a:pt x="45974" y="9652"/>
                </a:lnTo>
                <a:lnTo>
                  <a:pt x="42799" y="9652"/>
                </a:lnTo>
                <a:lnTo>
                  <a:pt x="39624" y="9652"/>
                </a:lnTo>
                <a:lnTo>
                  <a:pt x="39624" y="12827"/>
                </a:lnTo>
                <a:lnTo>
                  <a:pt x="38100" y="14351"/>
                </a:lnTo>
                <a:lnTo>
                  <a:pt x="34925" y="12827"/>
                </a:lnTo>
                <a:lnTo>
                  <a:pt x="31750" y="12827"/>
                </a:lnTo>
                <a:lnTo>
                  <a:pt x="31750" y="9652"/>
                </a:lnTo>
                <a:lnTo>
                  <a:pt x="31750" y="12827"/>
                </a:lnTo>
                <a:lnTo>
                  <a:pt x="28575" y="12827"/>
                </a:lnTo>
                <a:lnTo>
                  <a:pt x="28575" y="9652"/>
                </a:lnTo>
                <a:lnTo>
                  <a:pt x="25400" y="6350"/>
                </a:lnTo>
                <a:lnTo>
                  <a:pt x="23749" y="6350"/>
                </a:lnTo>
                <a:lnTo>
                  <a:pt x="20574" y="6350"/>
                </a:lnTo>
                <a:lnTo>
                  <a:pt x="20574" y="9652"/>
                </a:lnTo>
                <a:lnTo>
                  <a:pt x="17399" y="12827"/>
                </a:lnTo>
                <a:lnTo>
                  <a:pt x="14224" y="12827"/>
                </a:lnTo>
                <a:lnTo>
                  <a:pt x="14224" y="14351"/>
                </a:lnTo>
                <a:lnTo>
                  <a:pt x="12700" y="17526"/>
                </a:lnTo>
                <a:lnTo>
                  <a:pt x="9525" y="20828"/>
                </a:lnTo>
                <a:lnTo>
                  <a:pt x="9525" y="32004"/>
                </a:lnTo>
                <a:lnTo>
                  <a:pt x="14224" y="35179"/>
                </a:lnTo>
                <a:lnTo>
                  <a:pt x="17399" y="35179"/>
                </a:lnTo>
                <a:lnTo>
                  <a:pt x="17399" y="40005"/>
                </a:lnTo>
                <a:lnTo>
                  <a:pt x="20574" y="43180"/>
                </a:lnTo>
                <a:lnTo>
                  <a:pt x="17399" y="43180"/>
                </a:lnTo>
                <a:lnTo>
                  <a:pt x="17399" y="46355"/>
                </a:lnTo>
                <a:lnTo>
                  <a:pt x="14224" y="49530"/>
                </a:lnTo>
                <a:lnTo>
                  <a:pt x="17399" y="49530"/>
                </a:lnTo>
                <a:lnTo>
                  <a:pt x="17399" y="52705"/>
                </a:lnTo>
                <a:lnTo>
                  <a:pt x="20574" y="52705"/>
                </a:lnTo>
                <a:lnTo>
                  <a:pt x="20574" y="54356"/>
                </a:lnTo>
                <a:lnTo>
                  <a:pt x="20574" y="60706"/>
                </a:lnTo>
                <a:lnTo>
                  <a:pt x="20574" y="57531"/>
                </a:lnTo>
                <a:lnTo>
                  <a:pt x="17399" y="60706"/>
                </a:lnTo>
                <a:lnTo>
                  <a:pt x="14224" y="57531"/>
                </a:lnTo>
                <a:lnTo>
                  <a:pt x="12700" y="57531"/>
                </a:lnTo>
                <a:lnTo>
                  <a:pt x="6350" y="57531"/>
                </a:lnTo>
                <a:lnTo>
                  <a:pt x="6350" y="60706"/>
                </a:lnTo>
                <a:lnTo>
                  <a:pt x="9525" y="60706"/>
                </a:lnTo>
                <a:lnTo>
                  <a:pt x="6350" y="64008"/>
                </a:lnTo>
                <a:lnTo>
                  <a:pt x="9525" y="65532"/>
                </a:lnTo>
                <a:lnTo>
                  <a:pt x="12700" y="64008"/>
                </a:lnTo>
                <a:lnTo>
                  <a:pt x="12700" y="65532"/>
                </a:lnTo>
                <a:lnTo>
                  <a:pt x="14224" y="65532"/>
                </a:lnTo>
                <a:lnTo>
                  <a:pt x="12700" y="65532"/>
                </a:lnTo>
                <a:lnTo>
                  <a:pt x="14224" y="68707"/>
                </a:lnTo>
                <a:lnTo>
                  <a:pt x="12700" y="68707"/>
                </a:lnTo>
                <a:lnTo>
                  <a:pt x="12700" y="78359"/>
                </a:lnTo>
                <a:lnTo>
                  <a:pt x="9525" y="79883"/>
                </a:lnTo>
                <a:lnTo>
                  <a:pt x="3175" y="79883"/>
                </a:lnTo>
                <a:lnTo>
                  <a:pt x="0" y="83185"/>
                </a:lnTo>
                <a:lnTo>
                  <a:pt x="3175" y="89535"/>
                </a:lnTo>
                <a:lnTo>
                  <a:pt x="6350" y="92710"/>
                </a:lnTo>
                <a:lnTo>
                  <a:pt x="6350" y="100711"/>
                </a:lnTo>
                <a:lnTo>
                  <a:pt x="0" y="105537"/>
                </a:lnTo>
                <a:lnTo>
                  <a:pt x="0" y="108712"/>
                </a:lnTo>
                <a:lnTo>
                  <a:pt x="3175" y="108712"/>
                </a:lnTo>
                <a:lnTo>
                  <a:pt x="3175" y="111887"/>
                </a:lnTo>
                <a:lnTo>
                  <a:pt x="6350" y="111887"/>
                </a:lnTo>
                <a:lnTo>
                  <a:pt x="9525" y="111887"/>
                </a:lnTo>
                <a:lnTo>
                  <a:pt x="14224" y="111887"/>
                </a:lnTo>
                <a:lnTo>
                  <a:pt x="14224" y="115062"/>
                </a:lnTo>
                <a:lnTo>
                  <a:pt x="17399" y="118364"/>
                </a:lnTo>
                <a:lnTo>
                  <a:pt x="20574" y="123063"/>
                </a:lnTo>
                <a:lnTo>
                  <a:pt x="23749" y="123063"/>
                </a:lnTo>
                <a:lnTo>
                  <a:pt x="25400" y="126238"/>
                </a:lnTo>
                <a:lnTo>
                  <a:pt x="28575" y="126238"/>
                </a:lnTo>
                <a:lnTo>
                  <a:pt x="28575" y="129540"/>
                </a:lnTo>
                <a:lnTo>
                  <a:pt x="28575" y="132715"/>
                </a:lnTo>
                <a:lnTo>
                  <a:pt x="28575" y="134239"/>
                </a:lnTo>
                <a:lnTo>
                  <a:pt x="28575" y="137541"/>
                </a:lnTo>
                <a:lnTo>
                  <a:pt x="25400" y="140716"/>
                </a:lnTo>
                <a:lnTo>
                  <a:pt x="25400" y="143891"/>
                </a:lnTo>
                <a:lnTo>
                  <a:pt x="25400" y="145542"/>
                </a:lnTo>
                <a:lnTo>
                  <a:pt x="25400" y="148717"/>
                </a:lnTo>
                <a:lnTo>
                  <a:pt x="25400" y="16306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274820" y="3859693"/>
            <a:ext cx="56515" cy="131445"/>
          </a:xfrm>
          <a:custGeom>
            <a:avLst/>
            <a:gdLst/>
            <a:ahLst/>
            <a:cxnLst/>
            <a:rect l="l" t="t" r="r" b="b"/>
            <a:pathLst>
              <a:path w="56514" h="131445">
                <a:moveTo>
                  <a:pt x="0" y="0"/>
                </a:moveTo>
                <a:lnTo>
                  <a:pt x="1650" y="3174"/>
                </a:lnTo>
                <a:lnTo>
                  <a:pt x="4825" y="3174"/>
                </a:lnTo>
                <a:lnTo>
                  <a:pt x="4825" y="9651"/>
                </a:lnTo>
                <a:lnTo>
                  <a:pt x="1650" y="11175"/>
                </a:lnTo>
                <a:lnTo>
                  <a:pt x="1650" y="14350"/>
                </a:lnTo>
                <a:lnTo>
                  <a:pt x="8000" y="14350"/>
                </a:lnTo>
                <a:lnTo>
                  <a:pt x="12826" y="25526"/>
                </a:lnTo>
                <a:lnTo>
                  <a:pt x="16128" y="43179"/>
                </a:lnTo>
                <a:lnTo>
                  <a:pt x="19303" y="43179"/>
                </a:lnTo>
                <a:lnTo>
                  <a:pt x="25780" y="116712"/>
                </a:lnTo>
                <a:lnTo>
                  <a:pt x="37083" y="131063"/>
                </a:lnTo>
                <a:lnTo>
                  <a:pt x="40258" y="131063"/>
                </a:lnTo>
                <a:lnTo>
                  <a:pt x="56387" y="126237"/>
                </a:lnTo>
                <a:lnTo>
                  <a:pt x="53212" y="126237"/>
                </a:lnTo>
                <a:lnTo>
                  <a:pt x="51562" y="123062"/>
                </a:lnTo>
                <a:lnTo>
                  <a:pt x="40258" y="32003"/>
                </a:lnTo>
                <a:lnTo>
                  <a:pt x="33781" y="25526"/>
                </a:lnTo>
                <a:lnTo>
                  <a:pt x="30606" y="24002"/>
                </a:lnTo>
                <a:lnTo>
                  <a:pt x="27431" y="24002"/>
                </a:lnTo>
                <a:lnTo>
                  <a:pt x="25780" y="20827"/>
                </a:lnTo>
                <a:lnTo>
                  <a:pt x="25780" y="11175"/>
                </a:lnTo>
                <a:lnTo>
                  <a:pt x="27431" y="9651"/>
                </a:lnTo>
                <a:lnTo>
                  <a:pt x="27431" y="6349"/>
                </a:lnTo>
                <a:lnTo>
                  <a:pt x="19303" y="6349"/>
                </a:lnTo>
                <a:lnTo>
                  <a:pt x="16128" y="3174"/>
                </a:lnTo>
                <a:lnTo>
                  <a:pt x="0" y="0"/>
                </a:lnTo>
                <a:close/>
              </a:path>
              <a:path w="56514" h="131445">
                <a:moveTo>
                  <a:pt x="27431" y="3174"/>
                </a:moveTo>
                <a:lnTo>
                  <a:pt x="22605" y="3174"/>
                </a:lnTo>
                <a:lnTo>
                  <a:pt x="19303" y="6349"/>
                </a:lnTo>
                <a:lnTo>
                  <a:pt x="27431" y="6349"/>
                </a:lnTo>
                <a:lnTo>
                  <a:pt x="27431" y="317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274820" y="3859693"/>
            <a:ext cx="56515" cy="131445"/>
          </a:xfrm>
          <a:custGeom>
            <a:avLst/>
            <a:gdLst/>
            <a:ahLst/>
            <a:cxnLst/>
            <a:rect l="l" t="t" r="r" b="b"/>
            <a:pathLst>
              <a:path w="56514" h="131445">
                <a:moveTo>
                  <a:pt x="40258" y="131063"/>
                </a:moveTo>
                <a:lnTo>
                  <a:pt x="37083" y="131063"/>
                </a:lnTo>
                <a:lnTo>
                  <a:pt x="25780" y="116712"/>
                </a:lnTo>
                <a:lnTo>
                  <a:pt x="19303" y="43179"/>
                </a:lnTo>
                <a:lnTo>
                  <a:pt x="16128" y="43179"/>
                </a:lnTo>
                <a:lnTo>
                  <a:pt x="12826" y="25526"/>
                </a:lnTo>
                <a:lnTo>
                  <a:pt x="8000" y="14350"/>
                </a:lnTo>
                <a:lnTo>
                  <a:pt x="1650" y="14350"/>
                </a:lnTo>
                <a:lnTo>
                  <a:pt x="1650" y="11175"/>
                </a:lnTo>
                <a:lnTo>
                  <a:pt x="4825" y="9651"/>
                </a:lnTo>
                <a:lnTo>
                  <a:pt x="4825" y="6349"/>
                </a:lnTo>
                <a:lnTo>
                  <a:pt x="4825" y="3174"/>
                </a:lnTo>
                <a:lnTo>
                  <a:pt x="1650" y="3174"/>
                </a:lnTo>
                <a:lnTo>
                  <a:pt x="0" y="0"/>
                </a:lnTo>
                <a:lnTo>
                  <a:pt x="16128" y="3174"/>
                </a:lnTo>
                <a:lnTo>
                  <a:pt x="19303" y="6349"/>
                </a:lnTo>
                <a:lnTo>
                  <a:pt x="22605" y="3174"/>
                </a:lnTo>
                <a:lnTo>
                  <a:pt x="27431" y="3174"/>
                </a:lnTo>
                <a:lnTo>
                  <a:pt x="27431" y="6349"/>
                </a:lnTo>
                <a:lnTo>
                  <a:pt x="27431" y="9651"/>
                </a:lnTo>
                <a:lnTo>
                  <a:pt x="25780" y="11175"/>
                </a:lnTo>
                <a:lnTo>
                  <a:pt x="25780" y="17525"/>
                </a:lnTo>
                <a:lnTo>
                  <a:pt x="25780" y="20827"/>
                </a:lnTo>
                <a:lnTo>
                  <a:pt x="27431" y="24002"/>
                </a:lnTo>
                <a:lnTo>
                  <a:pt x="30606" y="24002"/>
                </a:lnTo>
                <a:lnTo>
                  <a:pt x="33781" y="25526"/>
                </a:lnTo>
                <a:lnTo>
                  <a:pt x="40258" y="32003"/>
                </a:lnTo>
                <a:lnTo>
                  <a:pt x="51562" y="123062"/>
                </a:lnTo>
                <a:lnTo>
                  <a:pt x="53212" y="126237"/>
                </a:lnTo>
                <a:lnTo>
                  <a:pt x="56387" y="126237"/>
                </a:lnTo>
                <a:lnTo>
                  <a:pt x="40258" y="13106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274820" y="3859693"/>
            <a:ext cx="56387" cy="1310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273296" y="3528986"/>
            <a:ext cx="416051" cy="5775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323332" y="3841406"/>
            <a:ext cx="260985" cy="342900"/>
          </a:xfrm>
          <a:custGeom>
            <a:avLst/>
            <a:gdLst/>
            <a:ahLst/>
            <a:cxnLst/>
            <a:rect l="l" t="t" r="r" b="b"/>
            <a:pathLst>
              <a:path w="260985" h="342900">
                <a:moveTo>
                  <a:pt x="57150" y="11049"/>
                </a:moveTo>
                <a:lnTo>
                  <a:pt x="53975" y="14224"/>
                </a:lnTo>
                <a:lnTo>
                  <a:pt x="46100" y="30099"/>
                </a:lnTo>
                <a:lnTo>
                  <a:pt x="49275" y="42799"/>
                </a:lnTo>
                <a:lnTo>
                  <a:pt x="50800" y="44450"/>
                </a:lnTo>
                <a:lnTo>
                  <a:pt x="50800" y="47625"/>
                </a:lnTo>
                <a:lnTo>
                  <a:pt x="57150" y="53975"/>
                </a:lnTo>
                <a:lnTo>
                  <a:pt x="57150" y="55499"/>
                </a:lnTo>
                <a:lnTo>
                  <a:pt x="60325" y="55499"/>
                </a:lnTo>
                <a:lnTo>
                  <a:pt x="65150" y="61849"/>
                </a:lnTo>
                <a:lnTo>
                  <a:pt x="74675" y="68199"/>
                </a:lnTo>
                <a:lnTo>
                  <a:pt x="76326" y="73025"/>
                </a:lnTo>
                <a:lnTo>
                  <a:pt x="154177" y="98425"/>
                </a:lnTo>
                <a:lnTo>
                  <a:pt x="179577" y="98425"/>
                </a:lnTo>
                <a:lnTo>
                  <a:pt x="176402" y="101600"/>
                </a:lnTo>
                <a:lnTo>
                  <a:pt x="101726" y="174498"/>
                </a:lnTo>
                <a:lnTo>
                  <a:pt x="71500" y="177673"/>
                </a:lnTo>
                <a:lnTo>
                  <a:pt x="46100" y="192024"/>
                </a:lnTo>
                <a:lnTo>
                  <a:pt x="22225" y="201549"/>
                </a:lnTo>
                <a:lnTo>
                  <a:pt x="22225" y="203073"/>
                </a:lnTo>
                <a:lnTo>
                  <a:pt x="20700" y="206248"/>
                </a:lnTo>
                <a:lnTo>
                  <a:pt x="0" y="231648"/>
                </a:lnTo>
                <a:lnTo>
                  <a:pt x="0" y="325374"/>
                </a:lnTo>
                <a:lnTo>
                  <a:pt x="14350" y="342773"/>
                </a:lnTo>
                <a:lnTo>
                  <a:pt x="36575" y="317373"/>
                </a:lnTo>
                <a:lnTo>
                  <a:pt x="36575" y="314198"/>
                </a:lnTo>
                <a:lnTo>
                  <a:pt x="39750" y="311023"/>
                </a:lnTo>
                <a:lnTo>
                  <a:pt x="39750" y="306324"/>
                </a:lnTo>
                <a:lnTo>
                  <a:pt x="49275" y="306324"/>
                </a:lnTo>
                <a:lnTo>
                  <a:pt x="101726" y="253873"/>
                </a:lnTo>
                <a:lnTo>
                  <a:pt x="104901" y="253873"/>
                </a:lnTo>
                <a:lnTo>
                  <a:pt x="115950" y="252349"/>
                </a:lnTo>
                <a:lnTo>
                  <a:pt x="128650" y="242824"/>
                </a:lnTo>
                <a:lnTo>
                  <a:pt x="136651" y="228473"/>
                </a:lnTo>
                <a:lnTo>
                  <a:pt x="166877" y="201549"/>
                </a:lnTo>
                <a:lnTo>
                  <a:pt x="179577" y="180848"/>
                </a:lnTo>
                <a:lnTo>
                  <a:pt x="181101" y="174498"/>
                </a:lnTo>
                <a:lnTo>
                  <a:pt x="190626" y="166624"/>
                </a:lnTo>
                <a:lnTo>
                  <a:pt x="193801" y="166624"/>
                </a:lnTo>
                <a:lnTo>
                  <a:pt x="193801" y="163449"/>
                </a:lnTo>
                <a:lnTo>
                  <a:pt x="195452" y="163449"/>
                </a:lnTo>
                <a:lnTo>
                  <a:pt x="198627" y="161925"/>
                </a:lnTo>
                <a:lnTo>
                  <a:pt x="220852" y="109474"/>
                </a:lnTo>
                <a:lnTo>
                  <a:pt x="220852" y="104775"/>
                </a:lnTo>
                <a:lnTo>
                  <a:pt x="224027" y="98425"/>
                </a:lnTo>
                <a:lnTo>
                  <a:pt x="230377" y="95250"/>
                </a:lnTo>
                <a:lnTo>
                  <a:pt x="241553" y="76200"/>
                </a:lnTo>
                <a:lnTo>
                  <a:pt x="244728" y="73025"/>
                </a:lnTo>
                <a:lnTo>
                  <a:pt x="244728" y="68199"/>
                </a:lnTo>
                <a:lnTo>
                  <a:pt x="246252" y="65024"/>
                </a:lnTo>
                <a:lnTo>
                  <a:pt x="249427" y="44450"/>
                </a:lnTo>
                <a:lnTo>
                  <a:pt x="249427" y="42799"/>
                </a:lnTo>
                <a:lnTo>
                  <a:pt x="260603" y="42799"/>
                </a:lnTo>
                <a:lnTo>
                  <a:pt x="260603" y="39624"/>
                </a:lnTo>
                <a:lnTo>
                  <a:pt x="85851" y="39624"/>
                </a:lnTo>
                <a:lnTo>
                  <a:pt x="76326" y="33274"/>
                </a:lnTo>
                <a:lnTo>
                  <a:pt x="60325" y="14224"/>
                </a:lnTo>
                <a:lnTo>
                  <a:pt x="57150" y="14224"/>
                </a:lnTo>
                <a:lnTo>
                  <a:pt x="57150" y="11049"/>
                </a:lnTo>
                <a:close/>
              </a:path>
              <a:path w="260985" h="342900">
                <a:moveTo>
                  <a:pt x="49275" y="306324"/>
                </a:moveTo>
                <a:lnTo>
                  <a:pt x="39750" y="306324"/>
                </a:lnTo>
                <a:lnTo>
                  <a:pt x="42925" y="307848"/>
                </a:lnTo>
                <a:lnTo>
                  <a:pt x="49275" y="306324"/>
                </a:lnTo>
                <a:close/>
              </a:path>
              <a:path w="260985" h="342900">
                <a:moveTo>
                  <a:pt x="125475" y="28575"/>
                </a:moveTo>
                <a:lnTo>
                  <a:pt x="119125" y="28575"/>
                </a:lnTo>
                <a:lnTo>
                  <a:pt x="115950" y="30099"/>
                </a:lnTo>
                <a:lnTo>
                  <a:pt x="100075" y="39624"/>
                </a:lnTo>
                <a:lnTo>
                  <a:pt x="252602" y="39624"/>
                </a:lnTo>
                <a:lnTo>
                  <a:pt x="255777" y="36449"/>
                </a:lnTo>
                <a:lnTo>
                  <a:pt x="255777" y="30099"/>
                </a:lnTo>
                <a:lnTo>
                  <a:pt x="125475" y="30099"/>
                </a:lnTo>
                <a:lnTo>
                  <a:pt x="125475" y="28575"/>
                </a:lnTo>
                <a:close/>
              </a:path>
              <a:path w="260985" h="342900">
                <a:moveTo>
                  <a:pt x="246252" y="0"/>
                </a:moveTo>
                <a:lnTo>
                  <a:pt x="244728" y="0"/>
                </a:lnTo>
                <a:lnTo>
                  <a:pt x="241553" y="3175"/>
                </a:lnTo>
                <a:lnTo>
                  <a:pt x="238378" y="4699"/>
                </a:lnTo>
                <a:lnTo>
                  <a:pt x="230377" y="11049"/>
                </a:lnTo>
                <a:lnTo>
                  <a:pt x="212978" y="14224"/>
                </a:lnTo>
                <a:lnTo>
                  <a:pt x="206628" y="14224"/>
                </a:lnTo>
                <a:lnTo>
                  <a:pt x="198627" y="15875"/>
                </a:lnTo>
                <a:lnTo>
                  <a:pt x="190626" y="15875"/>
                </a:lnTo>
                <a:lnTo>
                  <a:pt x="184276" y="19050"/>
                </a:lnTo>
                <a:lnTo>
                  <a:pt x="166877" y="22225"/>
                </a:lnTo>
                <a:lnTo>
                  <a:pt x="155701" y="22225"/>
                </a:lnTo>
                <a:lnTo>
                  <a:pt x="154177" y="25400"/>
                </a:lnTo>
                <a:lnTo>
                  <a:pt x="147827" y="28575"/>
                </a:lnTo>
                <a:lnTo>
                  <a:pt x="144652" y="30099"/>
                </a:lnTo>
                <a:lnTo>
                  <a:pt x="255777" y="30099"/>
                </a:lnTo>
                <a:lnTo>
                  <a:pt x="255777" y="22225"/>
                </a:lnTo>
                <a:lnTo>
                  <a:pt x="166877" y="22225"/>
                </a:lnTo>
                <a:lnTo>
                  <a:pt x="165226" y="19050"/>
                </a:lnTo>
                <a:lnTo>
                  <a:pt x="252602" y="19050"/>
                </a:lnTo>
                <a:lnTo>
                  <a:pt x="252602" y="15875"/>
                </a:lnTo>
                <a:lnTo>
                  <a:pt x="255777" y="14224"/>
                </a:lnTo>
                <a:lnTo>
                  <a:pt x="258952" y="11049"/>
                </a:lnTo>
                <a:lnTo>
                  <a:pt x="255777" y="7874"/>
                </a:lnTo>
                <a:lnTo>
                  <a:pt x="258952" y="4699"/>
                </a:lnTo>
                <a:lnTo>
                  <a:pt x="252602" y="4699"/>
                </a:lnTo>
                <a:lnTo>
                  <a:pt x="24625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23332" y="3841406"/>
            <a:ext cx="260985" cy="346075"/>
          </a:xfrm>
          <a:custGeom>
            <a:avLst/>
            <a:gdLst/>
            <a:ahLst/>
            <a:cxnLst/>
            <a:rect l="l" t="t" r="r" b="b"/>
            <a:pathLst>
              <a:path w="260985" h="346075">
                <a:moveTo>
                  <a:pt x="14350" y="345948"/>
                </a:moveTo>
                <a:lnTo>
                  <a:pt x="14350" y="342773"/>
                </a:lnTo>
                <a:lnTo>
                  <a:pt x="0" y="325374"/>
                </a:lnTo>
                <a:lnTo>
                  <a:pt x="0" y="231648"/>
                </a:lnTo>
                <a:lnTo>
                  <a:pt x="20700" y="206248"/>
                </a:lnTo>
                <a:lnTo>
                  <a:pt x="22225" y="203073"/>
                </a:lnTo>
                <a:lnTo>
                  <a:pt x="22225" y="201549"/>
                </a:lnTo>
                <a:lnTo>
                  <a:pt x="46100" y="192024"/>
                </a:lnTo>
                <a:lnTo>
                  <a:pt x="60325" y="184023"/>
                </a:lnTo>
                <a:lnTo>
                  <a:pt x="71500" y="177673"/>
                </a:lnTo>
                <a:lnTo>
                  <a:pt x="101726" y="174498"/>
                </a:lnTo>
                <a:lnTo>
                  <a:pt x="176402" y="101600"/>
                </a:lnTo>
                <a:lnTo>
                  <a:pt x="179577" y="98425"/>
                </a:lnTo>
                <a:lnTo>
                  <a:pt x="154177" y="98425"/>
                </a:lnTo>
                <a:lnTo>
                  <a:pt x="76326" y="73025"/>
                </a:lnTo>
                <a:lnTo>
                  <a:pt x="74675" y="68199"/>
                </a:lnTo>
                <a:lnTo>
                  <a:pt x="65150" y="61849"/>
                </a:lnTo>
                <a:lnTo>
                  <a:pt x="60325" y="55499"/>
                </a:lnTo>
                <a:lnTo>
                  <a:pt x="57150" y="55499"/>
                </a:lnTo>
                <a:lnTo>
                  <a:pt x="57150" y="53975"/>
                </a:lnTo>
                <a:lnTo>
                  <a:pt x="50800" y="47625"/>
                </a:lnTo>
                <a:lnTo>
                  <a:pt x="50800" y="44450"/>
                </a:lnTo>
                <a:lnTo>
                  <a:pt x="49275" y="42799"/>
                </a:lnTo>
                <a:lnTo>
                  <a:pt x="46100" y="30099"/>
                </a:lnTo>
                <a:lnTo>
                  <a:pt x="53975" y="14224"/>
                </a:lnTo>
                <a:lnTo>
                  <a:pt x="57150" y="11049"/>
                </a:lnTo>
                <a:lnTo>
                  <a:pt x="57150" y="14224"/>
                </a:lnTo>
                <a:lnTo>
                  <a:pt x="60325" y="14224"/>
                </a:lnTo>
                <a:lnTo>
                  <a:pt x="76326" y="33274"/>
                </a:lnTo>
                <a:lnTo>
                  <a:pt x="85851" y="39624"/>
                </a:lnTo>
                <a:lnTo>
                  <a:pt x="89026" y="39624"/>
                </a:lnTo>
                <a:lnTo>
                  <a:pt x="100075" y="39624"/>
                </a:lnTo>
                <a:lnTo>
                  <a:pt x="115950" y="30099"/>
                </a:lnTo>
                <a:lnTo>
                  <a:pt x="119125" y="28575"/>
                </a:lnTo>
                <a:lnTo>
                  <a:pt x="122300" y="28575"/>
                </a:lnTo>
                <a:lnTo>
                  <a:pt x="125475" y="28575"/>
                </a:lnTo>
                <a:lnTo>
                  <a:pt x="125475" y="30099"/>
                </a:lnTo>
                <a:lnTo>
                  <a:pt x="130301" y="30099"/>
                </a:lnTo>
                <a:lnTo>
                  <a:pt x="133476" y="30099"/>
                </a:lnTo>
                <a:lnTo>
                  <a:pt x="144652" y="30099"/>
                </a:lnTo>
                <a:lnTo>
                  <a:pt x="147827" y="28575"/>
                </a:lnTo>
                <a:lnTo>
                  <a:pt x="154177" y="25400"/>
                </a:lnTo>
                <a:lnTo>
                  <a:pt x="155701" y="22225"/>
                </a:lnTo>
                <a:lnTo>
                  <a:pt x="165226" y="19050"/>
                </a:lnTo>
                <a:lnTo>
                  <a:pt x="166877" y="22225"/>
                </a:lnTo>
                <a:lnTo>
                  <a:pt x="184276" y="19050"/>
                </a:lnTo>
                <a:lnTo>
                  <a:pt x="190626" y="15875"/>
                </a:lnTo>
                <a:lnTo>
                  <a:pt x="198627" y="15875"/>
                </a:lnTo>
                <a:lnTo>
                  <a:pt x="206628" y="14224"/>
                </a:lnTo>
                <a:lnTo>
                  <a:pt x="212978" y="14224"/>
                </a:lnTo>
                <a:lnTo>
                  <a:pt x="230377" y="11049"/>
                </a:lnTo>
                <a:lnTo>
                  <a:pt x="238378" y="4699"/>
                </a:lnTo>
                <a:lnTo>
                  <a:pt x="241553" y="3175"/>
                </a:lnTo>
                <a:lnTo>
                  <a:pt x="244728" y="0"/>
                </a:lnTo>
                <a:lnTo>
                  <a:pt x="246252" y="0"/>
                </a:lnTo>
                <a:lnTo>
                  <a:pt x="252602" y="4699"/>
                </a:lnTo>
                <a:lnTo>
                  <a:pt x="255777" y="4699"/>
                </a:lnTo>
                <a:lnTo>
                  <a:pt x="258952" y="4699"/>
                </a:lnTo>
                <a:lnTo>
                  <a:pt x="255777" y="7874"/>
                </a:lnTo>
                <a:lnTo>
                  <a:pt x="258952" y="11049"/>
                </a:lnTo>
                <a:lnTo>
                  <a:pt x="255777" y="14224"/>
                </a:lnTo>
                <a:lnTo>
                  <a:pt x="252602" y="15875"/>
                </a:lnTo>
                <a:lnTo>
                  <a:pt x="252602" y="19050"/>
                </a:lnTo>
                <a:lnTo>
                  <a:pt x="255777" y="22225"/>
                </a:lnTo>
                <a:lnTo>
                  <a:pt x="255777" y="25400"/>
                </a:lnTo>
                <a:lnTo>
                  <a:pt x="255777" y="28575"/>
                </a:lnTo>
                <a:lnTo>
                  <a:pt x="255777" y="30099"/>
                </a:lnTo>
                <a:lnTo>
                  <a:pt x="255777" y="36449"/>
                </a:lnTo>
                <a:lnTo>
                  <a:pt x="252602" y="39624"/>
                </a:lnTo>
                <a:lnTo>
                  <a:pt x="255777" y="39624"/>
                </a:lnTo>
                <a:lnTo>
                  <a:pt x="258952" y="39624"/>
                </a:lnTo>
                <a:lnTo>
                  <a:pt x="260603" y="39624"/>
                </a:lnTo>
                <a:lnTo>
                  <a:pt x="260603" y="42799"/>
                </a:lnTo>
                <a:lnTo>
                  <a:pt x="249427" y="42799"/>
                </a:lnTo>
                <a:lnTo>
                  <a:pt x="249427" y="44450"/>
                </a:lnTo>
                <a:lnTo>
                  <a:pt x="246252" y="65024"/>
                </a:lnTo>
                <a:lnTo>
                  <a:pt x="244728" y="68199"/>
                </a:lnTo>
                <a:lnTo>
                  <a:pt x="244728" y="73025"/>
                </a:lnTo>
                <a:lnTo>
                  <a:pt x="241553" y="76200"/>
                </a:lnTo>
                <a:lnTo>
                  <a:pt x="230377" y="95250"/>
                </a:lnTo>
                <a:lnTo>
                  <a:pt x="224027" y="98425"/>
                </a:lnTo>
                <a:lnTo>
                  <a:pt x="220852" y="104775"/>
                </a:lnTo>
                <a:lnTo>
                  <a:pt x="220852" y="109474"/>
                </a:lnTo>
                <a:lnTo>
                  <a:pt x="198627" y="161925"/>
                </a:lnTo>
                <a:lnTo>
                  <a:pt x="195452" y="163449"/>
                </a:lnTo>
                <a:lnTo>
                  <a:pt x="193801" y="163449"/>
                </a:lnTo>
                <a:lnTo>
                  <a:pt x="193801" y="166624"/>
                </a:lnTo>
                <a:lnTo>
                  <a:pt x="190626" y="166624"/>
                </a:lnTo>
                <a:lnTo>
                  <a:pt x="181101" y="174498"/>
                </a:lnTo>
                <a:lnTo>
                  <a:pt x="179577" y="180848"/>
                </a:lnTo>
                <a:lnTo>
                  <a:pt x="179577" y="180848"/>
                </a:lnTo>
                <a:lnTo>
                  <a:pt x="128650" y="242824"/>
                </a:lnTo>
                <a:lnTo>
                  <a:pt x="115950" y="252349"/>
                </a:lnTo>
                <a:lnTo>
                  <a:pt x="104901" y="253873"/>
                </a:lnTo>
                <a:lnTo>
                  <a:pt x="101726" y="253873"/>
                </a:lnTo>
                <a:lnTo>
                  <a:pt x="49275" y="306324"/>
                </a:lnTo>
                <a:lnTo>
                  <a:pt x="42925" y="307848"/>
                </a:lnTo>
                <a:lnTo>
                  <a:pt x="39750" y="306324"/>
                </a:lnTo>
                <a:lnTo>
                  <a:pt x="39750" y="307848"/>
                </a:lnTo>
                <a:lnTo>
                  <a:pt x="39750" y="311023"/>
                </a:lnTo>
                <a:lnTo>
                  <a:pt x="36575" y="314198"/>
                </a:lnTo>
                <a:lnTo>
                  <a:pt x="36575" y="317373"/>
                </a:lnTo>
                <a:lnTo>
                  <a:pt x="14350" y="342773"/>
                </a:lnTo>
                <a:lnTo>
                  <a:pt x="14350" y="3459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23332" y="3841406"/>
            <a:ext cx="260985" cy="342900"/>
          </a:xfrm>
          <a:custGeom>
            <a:avLst/>
            <a:gdLst/>
            <a:ahLst/>
            <a:cxnLst/>
            <a:rect l="l" t="t" r="r" b="b"/>
            <a:pathLst>
              <a:path w="260985" h="342900">
                <a:moveTo>
                  <a:pt x="57150" y="11049"/>
                </a:moveTo>
                <a:lnTo>
                  <a:pt x="53975" y="14224"/>
                </a:lnTo>
                <a:lnTo>
                  <a:pt x="46100" y="30099"/>
                </a:lnTo>
                <a:lnTo>
                  <a:pt x="49275" y="42799"/>
                </a:lnTo>
                <a:lnTo>
                  <a:pt x="50800" y="44450"/>
                </a:lnTo>
                <a:lnTo>
                  <a:pt x="50800" y="47625"/>
                </a:lnTo>
                <a:lnTo>
                  <a:pt x="57150" y="53975"/>
                </a:lnTo>
                <a:lnTo>
                  <a:pt x="57150" y="55499"/>
                </a:lnTo>
                <a:lnTo>
                  <a:pt x="60325" y="55499"/>
                </a:lnTo>
                <a:lnTo>
                  <a:pt x="65150" y="61849"/>
                </a:lnTo>
                <a:lnTo>
                  <a:pt x="74675" y="68199"/>
                </a:lnTo>
                <a:lnTo>
                  <a:pt x="76326" y="73025"/>
                </a:lnTo>
                <a:lnTo>
                  <a:pt x="154177" y="98425"/>
                </a:lnTo>
                <a:lnTo>
                  <a:pt x="179577" y="98425"/>
                </a:lnTo>
                <a:lnTo>
                  <a:pt x="176402" y="101600"/>
                </a:lnTo>
                <a:lnTo>
                  <a:pt x="101726" y="174498"/>
                </a:lnTo>
                <a:lnTo>
                  <a:pt x="71500" y="177673"/>
                </a:lnTo>
                <a:lnTo>
                  <a:pt x="46100" y="192024"/>
                </a:lnTo>
                <a:lnTo>
                  <a:pt x="22225" y="201549"/>
                </a:lnTo>
                <a:lnTo>
                  <a:pt x="22225" y="203073"/>
                </a:lnTo>
                <a:lnTo>
                  <a:pt x="20700" y="206248"/>
                </a:lnTo>
                <a:lnTo>
                  <a:pt x="0" y="231648"/>
                </a:lnTo>
                <a:lnTo>
                  <a:pt x="0" y="325374"/>
                </a:lnTo>
                <a:lnTo>
                  <a:pt x="14350" y="342773"/>
                </a:lnTo>
                <a:lnTo>
                  <a:pt x="36575" y="317373"/>
                </a:lnTo>
                <a:lnTo>
                  <a:pt x="36575" y="314198"/>
                </a:lnTo>
                <a:lnTo>
                  <a:pt x="39750" y="311023"/>
                </a:lnTo>
                <a:lnTo>
                  <a:pt x="39750" y="306324"/>
                </a:lnTo>
                <a:lnTo>
                  <a:pt x="49275" y="306324"/>
                </a:lnTo>
                <a:lnTo>
                  <a:pt x="101726" y="253873"/>
                </a:lnTo>
                <a:lnTo>
                  <a:pt x="104901" y="253873"/>
                </a:lnTo>
                <a:lnTo>
                  <a:pt x="115950" y="252349"/>
                </a:lnTo>
                <a:lnTo>
                  <a:pt x="128650" y="242824"/>
                </a:lnTo>
                <a:lnTo>
                  <a:pt x="136651" y="228473"/>
                </a:lnTo>
                <a:lnTo>
                  <a:pt x="166877" y="201549"/>
                </a:lnTo>
                <a:lnTo>
                  <a:pt x="179577" y="180848"/>
                </a:lnTo>
                <a:lnTo>
                  <a:pt x="181101" y="174498"/>
                </a:lnTo>
                <a:lnTo>
                  <a:pt x="190626" y="166624"/>
                </a:lnTo>
                <a:lnTo>
                  <a:pt x="193801" y="166624"/>
                </a:lnTo>
                <a:lnTo>
                  <a:pt x="193801" y="163449"/>
                </a:lnTo>
                <a:lnTo>
                  <a:pt x="195452" y="163449"/>
                </a:lnTo>
                <a:lnTo>
                  <a:pt x="198627" y="161925"/>
                </a:lnTo>
                <a:lnTo>
                  <a:pt x="220852" y="109474"/>
                </a:lnTo>
                <a:lnTo>
                  <a:pt x="220852" y="104775"/>
                </a:lnTo>
                <a:lnTo>
                  <a:pt x="224027" y="98425"/>
                </a:lnTo>
                <a:lnTo>
                  <a:pt x="230377" y="95250"/>
                </a:lnTo>
                <a:lnTo>
                  <a:pt x="241553" y="76200"/>
                </a:lnTo>
                <a:lnTo>
                  <a:pt x="244728" y="73025"/>
                </a:lnTo>
                <a:lnTo>
                  <a:pt x="244728" y="68199"/>
                </a:lnTo>
                <a:lnTo>
                  <a:pt x="246252" y="65024"/>
                </a:lnTo>
                <a:lnTo>
                  <a:pt x="249427" y="44450"/>
                </a:lnTo>
                <a:lnTo>
                  <a:pt x="249427" y="42799"/>
                </a:lnTo>
                <a:lnTo>
                  <a:pt x="260603" y="42799"/>
                </a:lnTo>
                <a:lnTo>
                  <a:pt x="260603" y="39624"/>
                </a:lnTo>
                <a:lnTo>
                  <a:pt x="85851" y="39624"/>
                </a:lnTo>
                <a:lnTo>
                  <a:pt x="76326" y="33274"/>
                </a:lnTo>
                <a:lnTo>
                  <a:pt x="60325" y="14224"/>
                </a:lnTo>
                <a:lnTo>
                  <a:pt x="57150" y="14224"/>
                </a:lnTo>
                <a:lnTo>
                  <a:pt x="57150" y="11049"/>
                </a:lnTo>
                <a:close/>
              </a:path>
              <a:path w="260985" h="342900">
                <a:moveTo>
                  <a:pt x="49275" y="306324"/>
                </a:moveTo>
                <a:lnTo>
                  <a:pt x="39750" y="306324"/>
                </a:lnTo>
                <a:lnTo>
                  <a:pt x="42925" y="307848"/>
                </a:lnTo>
                <a:lnTo>
                  <a:pt x="49275" y="306324"/>
                </a:lnTo>
                <a:close/>
              </a:path>
              <a:path w="260985" h="342900">
                <a:moveTo>
                  <a:pt x="125475" y="28575"/>
                </a:moveTo>
                <a:lnTo>
                  <a:pt x="119125" y="28575"/>
                </a:lnTo>
                <a:lnTo>
                  <a:pt x="115950" y="30099"/>
                </a:lnTo>
                <a:lnTo>
                  <a:pt x="100075" y="39624"/>
                </a:lnTo>
                <a:lnTo>
                  <a:pt x="252602" y="39624"/>
                </a:lnTo>
                <a:lnTo>
                  <a:pt x="255777" y="36449"/>
                </a:lnTo>
                <a:lnTo>
                  <a:pt x="255777" y="30099"/>
                </a:lnTo>
                <a:lnTo>
                  <a:pt x="125475" y="30099"/>
                </a:lnTo>
                <a:lnTo>
                  <a:pt x="125475" y="28575"/>
                </a:lnTo>
                <a:close/>
              </a:path>
              <a:path w="260985" h="342900">
                <a:moveTo>
                  <a:pt x="246252" y="0"/>
                </a:moveTo>
                <a:lnTo>
                  <a:pt x="244728" y="0"/>
                </a:lnTo>
                <a:lnTo>
                  <a:pt x="241553" y="3175"/>
                </a:lnTo>
                <a:lnTo>
                  <a:pt x="238378" y="4699"/>
                </a:lnTo>
                <a:lnTo>
                  <a:pt x="230377" y="11049"/>
                </a:lnTo>
                <a:lnTo>
                  <a:pt x="212978" y="14224"/>
                </a:lnTo>
                <a:lnTo>
                  <a:pt x="206628" y="14224"/>
                </a:lnTo>
                <a:lnTo>
                  <a:pt x="198627" y="15875"/>
                </a:lnTo>
                <a:lnTo>
                  <a:pt x="190626" y="15875"/>
                </a:lnTo>
                <a:lnTo>
                  <a:pt x="184276" y="19050"/>
                </a:lnTo>
                <a:lnTo>
                  <a:pt x="166877" y="22225"/>
                </a:lnTo>
                <a:lnTo>
                  <a:pt x="155701" y="22225"/>
                </a:lnTo>
                <a:lnTo>
                  <a:pt x="154177" y="25400"/>
                </a:lnTo>
                <a:lnTo>
                  <a:pt x="147827" y="28575"/>
                </a:lnTo>
                <a:lnTo>
                  <a:pt x="144652" y="30099"/>
                </a:lnTo>
                <a:lnTo>
                  <a:pt x="255777" y="30099"/>
                </a:lnTo>
                <a:lnTo>
                  <a:pt x="255777" y="22225"/>
                </a:lnTo>
                <a:lnTo>
                  <a:pt x="166877" y="22225"/>
                </a:lnTo>
                <a:lnTo>
                  <a:pt x="165226" y="19050"/>
                </a:lnTo>
                <a:lnTo>
                  <a:pt x="252602" y="19050"/>
                </a:lnTo>
                <a:lnTo>
                  <a:pt x="252602" y="15875"/>
                </a:lnTo>
                <a:lnTo>
                  <a:pt x="255777" y="14224"/>
                </a:lnTo>
                <a:lnTo>
                  <a:pt x="258952" y="11049"/>
                </a:lnTo>
                <a:lnTo>
                  <a:pt x="255777" y="7874"/>
                </a:lnTo>
                <a:lnTo>
                  <a:pt x="258952" y="4699"/>
                </a:lnTo>
                <a:lnTo>
                  <a:pt x="252602" y="4699"/>
                </a:lnTo>
                <a:lnTo>
                  <a:pt x="24625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323332" y="3841406"/>
            <a:ext cx="260985" cy="346075"/>
          </a:xfrm>
          <a:custGeom>
            <a:avLst/>
            <a:gdLst/>
            <a:ahLst/>
            <a:cxnLst/>
            <a:rect l="l" t="t" r="r" b="b"/>
            <a:pathLst>
              <a:path w="260985" h="346075">
                <a:moveTo>
                  <a:pt x="14350" y="345948"/>
                </a:moveTo>
                <a:lnTo>
                  <a:pt x="14350" y="342773"/>
                </a:lnTo>
                <a:lnTo>
                  <a:pt x="0" y="325374"/>
                </a:lnTo>
                <a:lnTo>
                  <a:pt x="0" y="231648"/>
                </a:lnTo>
                <a:lnTo>
                  <a:pt x="20700" y="206248"/>
                </a:lnTo>
                <a:lnTo>
                  <a:pt x="22225" y="203073"/>
                </a:lnTo>
                <a:lnTo>
                  <a:pt x="22225" y="201549"/>
                </a:lnTo>
                <a:lnTo>
                  <a:pt x="46100" y="192024"/>
                </a:lnTo>
                <a:lnTo>
                  <a:pt x="60325" y="184023"/>
                </a:lnTo>
                <a:lnTo>
                  <a:pt x="71500" y="177673"/>
                </a:lnTo>
                <a:lnTo>
                  <a:pt x="101726" y="174498"/>
                </a:lnTo>
                <a:lnTo>
                  <a:pt x="176402" y="101600"/>
                </a:lnTo>
                <a:lnTo>
                  <a:pt x="179577" y="98425"/>
                </a:lnTo>
                <a:lnTo>
                  <a:pt x="154177" y="98425"/>
                </a:lnTo>
                <a:lnTo>
                  <a:pt x="76326" y="73025"/>
                </a:lnTo>
                <a:lnTo>
                  <a:pt x="74675" y="68199"/>
                </a:lnTo>
                <a:lnTo>
                  <a:pt x="65150" y="61849"/>
                </a:lnTo>
                <a:lnTo>
                  <a:pt x="60325" y="55499"/>
                </a:lnTo>
                <a:lnTo>
                  <a:pt x="57150" y="55499"/>
                </a:lnTo>
                <a:lnTo>
                  <a:pt x="57150" y="53975"/>
                </a:lnTo>
                <a:lnTo>
                  <a:pt x="50800" y="47625"/>
                </a:lnTo>
                <a:lnTo>
                  <a:pt x="50800" y="44450"/>
                </a:lnTo>
                <a:lnTo>
                  <a:pt x="49275" y="42799"/>
                </a:lnTo>
                <a:lnTo>
                  <a:pt x="46100" y="30099"/>
                </a:lnTo>
                <a:lnTo>
                  <a:pt x="53975" y="14224"/>
                </a:lnTo>
                <a:lnTo>
                  <a:pt x="57150" y="11049"/>
                </a:lnTo>
                <a:lnTo>
                  <a:pt x="57150" y="14224"/>
                </a:lnTo>
                <a:lnTo>
                  <a:pt x="60325" y="14224"/>
                </a:lnTo>
                <a:lnTo>
                  <a:pt x="76326" y="33274"/>
                </a:lnTo>
                <a:lnTo>
                  <a:pt x="85851" y="39624"/>
                </a:lnTo>
                <a:lnTo>
                  <a:pt x="89026" y="39624"/>
                </a:lnTo>
                <a:lnTo>
                  <a:pt x="100075" y="39624"/>
                </a:lnTo>
                <a:lnTo>
                  <a:pt x="115950" y="30099"/>
                </a:lnTo>
                <a:lnTo>
                  <a:pt x="119125" y="28575"/>
                </a:lnTo>
                <a:lnTo>
                  <a:pt x="122300" y="28575"/>
                </a:lnTo>
                <a:lnTo>
                  <a:pt x="125475" y="28575"/>
                </a:lnTo>
                <a:lnTo>
                  <a:pt x="125475" y="30099"/>
                </a:lnTo>
                <a:lnTo>
                  <a:pt x="130301" y="30099"/>
                </a:lnTo>
                <a:lnTo>
                  <a:pt x="133476" y="30099"/>
                </a:lnTo>
                <a:lnTo>
                  <a:pt x="144652" y="30099"/>
                </a:lnTo>
                <a:lnTo>
                  <a:pt x="147827" y="28575"/>
                </a:lnTo>
                <a:lnTo>
                  <a:pt x="154177" y="25400"/>
                </a:lnTo>
                <a:lnTo>
                  <a:pt x="155701" y="22225"/>
                </a:lnTo>
                <a:lnTo>
                  <a:pt x="165226" y="19050"/>
                </a:lnTo>
                <a:lnTo>
                  <a:pt x="166877" y="22225"/>
                </a:lnTo>
                <a:lnTo>
                  <a:pt x="184276" y="19050"/>
                </a:lnTo>
                <a:lnTo>
                  <a:pt x="190626" y="15875"/>
                </a:lnTo>
                <a:lnTo>
                  <a:pt x="198627" y="15875"/>
                </a:lnTo>
                <a:lnTo>
                  <a:pt x="206628" y="14224"/>
                </a:lnTo>
                <a:lnTo>
                  <a:pt x="212978" y="14224"/>
                </a:lnTo>
                <a:lnTo>
                  <a:pt x="230377" y="11049"/>
                </a:lnTo>
                <a:lnTo>
                  <a:pt x="238378" y="4699"/>
                </a:lnTo>
                <a:lnTo>
                  <a:pt x="241553" y="3175"/>
                </a:lnTo>
                <a:lnTo>
                  <a:pt x="244728" y="0"/>
                </a:lnTo>
                <a:lnTo>
                  <a:pt x="246252" y="0"/>
                </a:lnTo>
                <a:lnTo>
                  <a:pt x="252602" y="4699"/>
                </a:lnTo>
                <a:lnTo>
                  <a:pt x="255777" y="4699"/>
                </a:lnTo>
                <a:lnTo>
                  <a:pt x="258952" y="4699"/>
                </a:lnTo>
                <a:lnTo>
                  <a:pt x="255777" y="7874"/>
                </a:lnTo>
                <a:lnTo>
                  <a:pt x="258952" y="11049"/>
                </a:lnTo>
                <a:lnTo>
                  <a:pt x="255777" y="14224"/>
                </a:lnTo>
                <a:lnTo>
                  <a:pt x="252602" y="15875"/>
                </a:lnTo>
                <a:lnTo>
                  <a:pt x="252602" y="19050"/>
                </a:lnTo>
                <a:lnTo>
                  <a:pt x="255777" y="22225"/>
                </a:lnTo>
                <a:lnTo>
                  <a:pt x="255777" y="25400"/>
                </a:lnTo>
                <a:lnTo>
                  <a:pt x="255777" y="28575"/>
                </a:lnTo>
                <a:lnTo>
                  <a:pt x="255777" y="30099"/>
                </a:lnTo>
                <a:lnTo>
                  <a:pt x="255777" y="36449"/>
                </a:lnTo>
                <a:lnTo>
                  <a:pt x="252602" y="39624"/>
                </a:lnTo>
                <a:lnTo>
                  <a:pt x="255777" y="39624"/>
                </a:lnTo>
                <a:lnTo>
                  <a:pt x="258952" y="39624"/>
                </a:lnTo>
                <a:lnTo>
                  <a:pt x="260603" y="39624"/>
                </a:lnTo>
                <a:lnTo>
                  <a:pt x="260603" y="42799"/>
                </a:lnTo>
                <a:lnTo>
                  <a:pt x="249427" y="42799"/>
                </a:lnTo>
                <a:lnTo>
                  <a:pt x="249427" y="44450"/>
                </a:lnTo>
                <a:lnTo>
                  <a:pt x="246252" y="65024"/>
                </a:lnTo>
                <a:lnTo>
                  <a:pt x="244728" y="68199"/>
                </a:lnTo>
                <a:lnTo>
                  <a:pt x="244728" y="73025"/>
                </a:lnTo>
                <a:lnTo>
                  <a:pt x="241553" y="76200"/>
                </a:lnTo>
                <a:lnTo>
                  <a:pt x="230377" y="95250"/>
                </a:lnTo>
                <a:lnTo>
                  <a:pt x="224027" y="98425"/>
                </a:lnTo>
                <a:lnTo>
                  <a:pt x="220852" y="104775"/>
                </a:lnTo>
                <a:lnTo>
                  <a:pt x="220852" y="109474"/>
                </a:lnTo>
                <a:lnTo>
                  <a:pt x="198627" y="161925"/>
                </a:lnTo>
                <a:lnTo>
                  <a:pt x="195452" y="163449"/>
                </a:lnTo>
                <a:lnTo>
                  <a:pt x="193801" y="163449"/>
                </a:lnTo>
                <a:lnTo>
                  <a:pt x="193801" y="166624"/>
                </a:lnTo>
                <a:lnTo>
                  <a:pt x="190626" y="166624"/>
                </a:lnTo>
                <a:lnTo>
                  <a:pt x="181101" y="174498"/>
                </a:lnTo>
                <a:lnTo>
                  <a:pt x="179577" y="180848"/>
                </a:lnTo>
                <a:lnTo>
                  <a:pt x="179577" y="180848"/>
                </a:lnTo>
                <a:lnTo>
                  <a:pt x="128650" y="242824"/>
                </a:lnTo>
                <a:lnTo>
                  <a:pt x="115950" y="252349"/>
                </a:lnTo>
                <a:lnTo>
                  <a:pt x="104901" y="253873"/>
                </a:lnTo>
                <a:lnTo>
                  <a:pt x="101726" y="253873"/>
                </a:lnTo>
                <a:lnTo>
                  <a:pt x="49275" y="306324"/>
                </a:lnTo>
                <a:lnTo>
                  <a:pt x="42925" y="307848"/>
                </a:lnTo>
                <a:lnTo>
                  <a:pt x="39750" y="306324"/>
                </a:lnTo>
                <a:lnTo>
                  <a:pt x="39750" y="307848"/>
                </a:lnTo>
                <a:lnTo>
                  <a:pt x="39750" y="311023"/>
                </a:lnTo>
                <a:lnTo>
                  <a:pt x="36575" y="314198"/>
                </a:lnTo>
                <a:lnTo>
                  <a:pt x="36575" y="317373"/>
                </a:lnTo>
                <a:lnTo>
                  <a:pt x="14350" y="342773"/>
                </a:lnTo>
                <a:lnTo>
                  <a:pt x="14350" y="3459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917947" y="4540922"/>
            <a:ext cx="201295" cy="189230"/>
          </a:xfrm>
          <a:custGeom>
            <a:avLst/>
            <a:gdLst/>
            <a:ahLst/>
            <a:cxnLst/>
            <a:rect l="l" t="t" r="r" b="b"/>
            <a:pathLst>
              <a:path w="201295" h="189229">
                <a:moveTo>
                  <a:pt x="166369" y="173100"/>
                </a:moveTo>
                <a:lnTo>
                  <a:pt x="112522" y="173100"/>
                </a:lnTo>
                <a:lnTo>
                  <a:pt x="126746" y="177799"/>
                </a:lnTo>
                <a:lnTo>
                  <a:pt x="144144" y="177799"/>
                </a:lnTo>
                <a:lnTo>
                  <a:pt x="152018" y="180974"/>
                </a:lnTo>
                <a:lnTo>
                  <a:pt x="161543" y="187324"/>
                </a:lnTo>
                <a:lnTo>
                  <a:pt x="161543" y="188975"/>
                </a:lnTo>
                <a:lnTo>
                  <a:pt x="163194" y="188975"/>
                </a:lnTo>
                <a:lnTo>
                  <a:pt x="163194" y="176275"/>
                </a:lnTo>
                <a:lnTo>
                  <a:pt x="166369" y="173100"/>
                </a:lnTo>
                <a:close/>
              </a:path>
              <a:path w="201295" h="189229">
                <a:moveTo>
                  <a:pt x="3175" y="58800"/>
                </a:moveTo>
                <a:lnTo>
                  <a:pt x="0" y="58800"/>
                </a:lnTo>
                <a:lnTo>
                  <a:pt x="0" y="61975"/>
                </a:lnTo>
                <a:lnTo>
                  <a:pt x="7874" y="76199"/>
                </a:lnTo>
                <a:lnTo>
                  <a:pt x="14224" y="82549"/>
                </a:lnTo>
                <a:lnTo>
                  <a:pt x="14224" y="84200"/>
                </a:lnTo>
                <a:lnTo>
                  <a:pt x="36449" y="115950"/>
                </a:lnTo>
                <a:lnTo>
                  <a:pt x="44323" y="119125"/>
                </a:lnTo>
                <a:lnTo>
                  <a:pt x="50673" y="122300"/>
                </a:lnTo>
                <a:lnTo>
                  <a:pt x="53848" y="126999"/>
                </a:lnTo>
                <a:lnTo>
                  <a:pt x="61722" y="130174"/>
                </a:lnTo>
                <a:lnTo>
                  <a:pt x="64897" y="136524"/>
                </a:lnTo>
                <a:lnTo>
                  <a:pt x="68072" y="152399"/>
                </a:lnTo>
                <a:lnTo>
                  <a:pt x="69723" y="158749"/>
                </a:lnTo>
                <a:lnTo>
                  <a:pt x="79248" y="166750"/>
                </a:lnTo>
                <a:lnTo>
                  <a:pt x="90297" y="166750"/>
                </a:lnTo>
                <a:lnTo>
                  <a:pt x="107696" y="176275"/>
                </a:lnTo>
                <a:lnTo>
                  <a:pt x="112522" y="173100"/>
                </a:lnTo>
                <a:lnTo>
                  <a:pt x="166369" y="173100"/>
                </a:lnTo>
                <a:lnTo>
                  <a:pt x="175767" y="163575"/>
                </a:lnTo>
                <a:lnTo>
                  <a:pt x="194817" y="119125"/>
                </a:lnTo>
                <a:lnTo>
                  <a:pt x="191642" y="90550"/>
                </a:lnTo>
                <a:lnTo>
                  <a:pt x="197992" y="82549"/>
                </a:lnTo>
                <a:lnTo>
                  <a:pt x="199732" y="65150"/>
                </a:lnTo>
                <a:lnTo>
                  <a:pt x="36449" y="65150"/>
                </a:lnTo>
                <a:lnTo>
                  <a:pt x="33274" y="61975"/>
                </a:lnTo>
                <a:lnTo>
                  <a:pt x="4699" y="61975"/>
                </a:lnTo>
                <a:lnTo>
                  <a:pt x="3175" y="58800"/>
                </a:lnTo>
                <a:close/>
              </a:path>
              <a:path w="201295" h="189229">
                <a:moveTo>
                  <a:pt x="148843" y="11175"/>
                </a:moveTo>
                <a:lnTo>
                  <a:pt x="90297" y="11175"/>
                </a:lnTo>
                <a:lnTo>
                  <a:pt x="90297" y="25399"/>
                </a:lnTo>
                <a:lnTo>
                  <a:pt x="93472" y="28574"/>
                </a:lnTo>
                <a:lnTo>
                  <a:pt x="96647" y="30225"/>
                </a:lnTo>
                <a:lnTo>
                  <a:pt x="93472" y="30225"/>
                </a:lnTo>
                <a:lnTo>
                  <a:pt x="90297" y="33400"/>
                </a:lnTo>
                <a:lnTo>
                  <a:pt x="76073" y="33400"/>
                </a:lnTo>
                <a:lnTo>
                  <a:pt x="72898" y="36575"/>
                </a:lnTo>
                <a:lnTo>
                  <a:pt x="72898" y="42925"/>
                </a:lnTo>
                <a:lnTo>
                  <a:pt x="64897" y="42925"/>
                </a:lnTo>
                <a:lnTo>
                  <a:pt x="64897" y="44449"/>
                </a:lnTo>
                <a:lnTo>
                  <a:pt x="61722" y="44449"/>
                </a:lnTo>
                <a:lnTo>
                  <a:pt x="61722" y="47624"/>
                </a:lnTo>
                <a:lnTo>
                  <a:pt x="58547" y="50799"/>
                </a:lnTo>
                <a:lnTo>
                  <a:pt x="57023" y="50799"/>
                </a:lnTo>
                <a:lnTo>
                  <a:pt x="57023" y="53974"/>
                </a:lnTo>
                <a:lnTo>
                  <a:pt x="53848" y="53974"/>
                </a:lnTo>
                <a:lnTo>
                  <a:pt x="53848" y="58800"/>
                </a:lnTo>
                <a:lnTo>
                  <a:pt x="47498" y="58800"/>
                </a:lnTo>
                <a:lnTo>
                  <a:pt x="44323" y="65150"/>
                </a:lnTo>
                <a:lnTo>
                  <a:pt x="199732" y="65150"/>
                </a:lnTo>
                <a:lnTo>
                  <a:pt x="201167" y="50799"/>
                </a:lnTo>
                <a:lnTo>
                  <a:pt x="194817" y="28574"/>
                </a:lnTo>
                <a:lnTo>
                  <a:pt x="191642" y="25399"/>
                </a:lnTo>
                <a:lnTo>
                  <a:pt x="148843" y="11175"/>
                </a:lnTo>
                <a:close/>
              </a:path>
              <a:path w="201295" h="189229">
                <a:moveTo>
                  <a:pt x="14224" y="58800"/>
                </a:moveTo>
                <a:lnTo>
                  <a:pt x="4699" y="61975"/>
                </a:lnTo>
                <a:lnTo>
                  <a:pt x="19050" y="61975"/>
                </a:lnTo>
                <a:lnTo>
                  <a:pt x="14224" y="58800"/>
                </a:lnTo>
                <a:close/>
              </a:path>
              <a:path w="201295" h="189229">
                <a:moveTo>
                  <a:pt x="69723" y="39750"/>
                </a:moveTo>
                <a:lnTo>
                  <a:pt x="68072" y="42925"/>
                </a:lnTo>
                <a:lnTo>
                  <a:pt x="72898" y="42925"/>
                </a:lnTo>
                <a:lnTo>
                  <a:pt x="69723" y="39750"/>
                </a:lnTo>
                <a:close/>
              </a:path>
              <a:path w="201295" h="189229">
                <a:moveTo>
                  <a:pt x="83947" y="30225"/>
                </a:moveTo>
                <a:lnTo>
                  <a:pt x="82423" y="33400"/>
                </a:lnTo>
                <a:lnTo>
                  <a:pt x="90297" y="33400"/>
                </a:lnTo>
                <a:lnTo>
                  <a:pt x="83947" y="30225"/>
                </a:lnTo>
                <a:close/>
              </a:path>
              <a:path w="201295" h="189229">
                <a:moveTo>
                  <a:pt x="115569" y="0"/>
                </a:moveTo>
                <a:lnTo>
                  <a:pt x="109347" y="3174"/>
                </a:lnTo>
                <a:lnTo>
                  <a:pt x="101346" y="4825"/>
                </a:lnTo>
                <a:lnTo>
                  <a:pt x="96647" y="8000"/>
                </a:lnTo>
                <a:lnTo>
                  <a:pt x="93472" y="11175"/>
                </a:lnTo>
                <a:lnTo>
                  <a:pt x="129921" y="11175"/>
                </a:lnTo>
                <a:lnTo>
                  <a:pt x="129921" y="3174"/>
                </a:lnTo>
                <a:lnTo>
                  <a:pt x="118744" y="3174"/>
                </a:lnTo>
                <a:lnTo>
                  <a:pt x="1155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917947" y="4540922"/>
            <a:ext cx="201295" cy="189230"/>
          </a:xfrm>
          <a:custGeom>
            <a:avLst/>
            <a:gdLst/>
            <a:ahLst/>
            <a:cxnLst/>
            <a:rect l="l" t="t" r="r" b="b"/>
            <a:pathLst>
              <a:path w="201295" h="189229">
                <a:moveTo>
                  <a:pt x="90297" y="25399"/>
                </a:moveTo>
                <a:lnTo>
                  <a:pt x="93472" y="28574"/>
                </a:lnTo>
                <a:lnTo>
                  <a:pt x="96647" y="30225"/>
                </a:lnTo>
                <a:lnTo>
                  <a:pt x="93472" y="30225"/>
                </a:lnTo>
                <a:lnTo>
                  <a:pt x="90297" y="33400"/>
                </a:lnTo>
                <a:lnTo>
                  <a:pt x="83947" y="30225"/>
                </a:lnTo>
                <a:lnTo>
                  <a:pt x="82423" y="33400"/>
                </a:lnTo>
                <a:lnTo>
                  <a:pt x="79248" y="33400"/>
                </a:lnTo>
                <a:lnTo>
                  <a:pt x="76073" y="33400"/>
                </a:lnTo>
                <a:lnTo>
                  <a:pt x="72898" y="36575"/>
                </a:lnTo>
                <a:lnTo>
                  <a:pt x="72898" y="39750"/>
                </a:lnTo>
                <a:lnTo>
                  <a:pt x="72898" y="42925"/>
                </a:lnTo>
                <a:lnTo>
                  <a:pt x="69723" y="39750"/>
                </a:lnTo>
                <a:lnTo>
                  <a:pt x="68072" y="42925"/>
                </a:lnTo>
                <a:lnTo>
                  <a:pt x="64897" y="42925"/>
                </a:lnTo>
                <a:lnTo>
                  <a:pt x="64897" y="44449"/>
                </a:lnTo>
                <a:lnTo>
                  <a:pt x="61722" y="44449"/>
                </a:lnTo>
                <a:lnTo>
                  <a:pt x="61722" y="47624"/>
                </a:lnTo>
                <a:lnTo>
                  <a:pt x="58547" y="50799"/>
                </a:lnTo>
                <a:lnTo>
                  <a:pt x="57023" y="50799"/>
                </a:lnTo>
                <a:lnTo>
                  <a:pt x="57023" y="53974"/>
                </a:lnTo>
                <a:lnTo>
                  <a:pt x="53848" y="53974"/>
                </a:lnTo>
                <a:lnTo>
                  <a:pt x="53848" y="58800"/>
                </a:lnTo>
                <a:lnTo>
                  <a:pt x="47498" y="58800"/>
                </a:lnTo>
                <a:lnTo>
                  <a:pt x="44323" y="65150"/>
                </a:lnTo>
                <a:lnTo>
                  <a:pt x="42799" y="65150"/>
                </a:lnTo>
                <a:lnTo>
                  <a:pt x="36449" y="65150"/>
                </a:lnTo>
                <a:lnTo>
                  <a:pt x="33274" y="61975"/>
                </a:lnTo>
                <a:lnTo>
                  <a:pt x="28575" y="61975"/>
                </a:lnTo>
                <a:lnTo>
                  <a:pt x="19050" y="61975"/>
                </a:lnTo>
                <a:lnTo>
                  <a:pt x="14224" y="58800"/>
                </a:lnTo>
                <a:lnTo>
                  <a:pt x="4699" y="61975"/>
                </a:lnTo>
                <a:lnTo>
                  <a:pt x="3175" y="58800"/>
                </a:lnTo>
                <a:lnTo>
                  <a:pt x="0" y="58800"/>
                </a:lnTo>
                <a:lnTo>
                  <a:pt x="0" y="61975"/>
                </a:lnTo>
                <a:lnTo>
                  <a:pt x="7874" y="76199"/>
                </a:lnTo>
                <a:lnTo>
                  <a:pt x="14224" y="82549"/>
                </a:lnTo>
                <a:lnTo>
                  <a:pt x="14224" y="84200"/>
                </a:lnTo>
                <a:lnTo>
                  <a:pt x="36449" y="115950"/>
                </a:lnTo>
                <a:lnTo>
                  <a:pt x="44323" y="119125"/>
                </a:lnTo>
                <a:lnTo>
                  <a:pt x="50673" y="122300"/>
                </a:lnTo>
                <a:lnTo>
                  <a:pt x="53848" y="126999"/>
                </a:lnTo>
                <a:lnTo>
                  <a:pt x="61722" y="130174"/>
                </a:lnTo>
                <a:lnTo>
                  <a:pt x="64897" y="136524"/>
                </a:lnTo>
                <a:lnTo>
                  <a:pt x="68072" y="152399"/>
                </a:lnTo>
                <a:lnTo>
                  <a:pt x="69723" y="158749"/>
                </a:lnTo>
                <a:lnTo>
                  <a:pt x="79248" y="166750"/>
                </a:lnTo>
                <a:lnTo>
                  <a:pt x="90297" y="166750"/>
                </a:lnTo>
                <a:lnTo>
                  <a:pt x="107696" y="176275"/>
                </a:lnTo>
                <a:lnTo>
                  <a:pt x="112522" y="173100"/>
                </a:lnTo>
                <a:lnTo>
                  <a:pt x="126746" y="177799"/>
                </a:lnTo>
                <a:lnTo>
                  <a:pt x="144144" y="177799"/>
                </a:lnTo>
                <a:lnTo>
                  <a:pt x="152018" y="180974"/>
                </a:lnTo>
                <a:lnTo>
                  <a:pt x="161543" y="187324"/>
                </a:lnTo>
                <a:lnTo>
                  <a:pt x="161543" y="188975"/>
                </a:lnTo>
                <a:lnTo>
                  <a:pt x="163194" y="188975"/>
                </a:lnTo>
                <a:lnTo>
                  <a:pt x="163194" y="180974"/>
                </a:lnTo>
                <a:lnTo>
                  <a:pt x="163194" y="176275"/>
                </a:lnTo>
                <a:lnTo>
                  <a:pt x="166369" y="173100"/>
                </a:lnTo>
                <a:lnTo>
                  <a:pt x="175767" y="163575"/>
                </a:lnTo>
                <a:lnTo>
                  <a:pt x="194817" y="119125"/>
                </a:lnTo>
                <a:lnTo>
                  <a:pt x="191642" y="90550"/>
                </a:lnTo>
                <a:lnTo>
                  <a:pt x="197992" y="82549"/>
                </a:lnTo>
                <a:lnTo>
                  <a:pt x="201167" y="50799"/>
                </a:lnTo>
                <a:lnTo>
                  <a:pt x="194817" y="28574"/>
                </a:lnTo>
                <a:lnTo>
                  <a:pt x="191642" y="25399"/>
                </a:lnTo>
                <a:lnTo>
                  <a:pt x="148843" y="11175"/>
                </a:lnTo>
                <a:lnTo>
                  <a:pt x="129921" y="11175"/>
                </a:lnTo>
                <a:lnTo>
                  <a:pt x="129921" y="3174"/>
                </a:lnTo>
                <a:lnTo>
                  <a:pt x="126746" y="3174"/>
                </a:lnTo>
                <a:lnTo>
                  <a:pt x="123571" y="3174"/>
                </a:lnTo>
                <a:lnTo>
                  <a:pt x="121919" y="3174"/>
                </a:lnTo>
                <a:lnTo>
                  <a:pt x="118744" y="3174"/>
                </a:lnTo>
                <a:lnTo>
                  <a:pt x="115569" y="0"/>
                </a:lnTo>
                <a:lnTo>
                  <a:pt x="109347" y="3174"/>
                </a:lnTo>
                <a:lnTo>
                  <a:pt x="101346" y="4825"/>
                </a:lnTo>
                <a:lnTo>
                  <a:pt x="96647" y="8000"/>
                </a:lnTo>
                <a:lnTo>
                  <a:pt x="93472" y="11175"/>
                </a:lnTo>
                <a:lnTo>
                  <a:pt x="90297" y="11175"/>
                </a:lnTo>
                <a:lnTo>
                  <a:pt x="90297" y="2539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917947" y="4540922"/>
            <a:ext cx="201295" cy="189230"/>
          </a:xfrm>
          <a:custGeom>
            <a:avLst/>
            <a:gdLst/>
            <a:ahLst/>
            <a:cxnLst/>
            <a:rect l="l" t="t" r="r" b="b"/>
            <a:pathLst>
              <a:path w="201295" h="189229">
                <a:moveTo>
                  <a:pt x="166369" y="173100"/>
                </a:moveTo>
                <a:lnTo>
                  <a:pt x="112522" y="173100"/>
                </a:lnTo>
                <a:lnTo>
                  <a:pt x="126746" y="177799"/>
                </a:lnTo>
                <a:lnTo>
                  <a:pt x="144144" y="177799"/>
                </a:lnTo>
                <a:lnTo>
                  <a:pt x="152018" y="180974"/>
                </a:lnTo>
                <a:lnTo>
                  <a:pt x="161543" y="187324"/>
                </a:lnTo>
                <a:lnTo>
                  <a:pt x="161543" y="188975"/>
                </a:lnTo>
                <a:lnTo>
                  <a:pt x="163194" y="188975"/>
                </a:lnTo>
                <a:lnTo>
                  <a:pt x="163194" y="176275"/>
                </a:lnTo>
                <a:lnTo>
                  <a:pt x="166369" y="173100"/>
                </a:lnTo>
                <a:close/>
              </a:path>
              <a:path w="201295" h="189229">
                <a:moveTo>
                  <a:pt x="3175" y="58800"/>
                </a:moveTo>
                <a:lnTo>
                  <a:pt x="0" y="58800"/>
                </a:lnTo>
                <a:lnTo>
                  <a:pt x="0" y="61975"/>
                </a:lnTo>
                <a:lnTo>
                  <a:pt x="7874" y="76199"/>
                </a:lnTo>
                <a:lnTo>
                  <a:pt x="14224" y="82549"/>
                </a:lnTo>
                <a:lnTo>
                  <a:pt x="14224" y="84200"/>
                </a:lnTo>
                <a:lnTo>
                  <a:pt x="36449" y="115950"/>
                </a:lnTo>
                <a:lnTo>
                  <a:pt x="44323" y="119125"/>
                </a:lnTo>
                <a:lnTo>
                  <a:pt x="50673" y="122300"/>
                </a:lnTo>
                <a:lnTo>
                  <a:pt x="53848" y="126999"/>
                </a:lnTo>
                <a:lnTo>
                  <a:pt x="61722" y="130174"/>
                </a:lnTo>
                <a:lnTo>
                  <a:pt x="64897" y="136524"/>
                </a:lnTo>
                <a:lnTo>
                  <a:pt x="68072" y="152399"/>
                </a:lnTo>
                <a:lnTo>
                  <a:pt x="69723" y="158749"/>
                </a:lnTo>
                <a:lnTo>
                  <a:pt x="79248" y="166750"/>
                </a:lnTo>
                <a:lnTo>
                  <a:pt x="90297" y="166750"/>
                </a:lnTo>
                <a:lnTo>
                  <a:pt x="107696" y="176275"/>
                </a:lnTo>
                <a:lnTo>
                  <a:pt x="112522" y="173100"/>
                </a:lnTo>
                <a:lnTo>
                  <a:pt x="166369" y="173100"/>
                </a:lnTo>
                <a:lnTo>
                  <a:pt x="175767" y="163575"/>
                </a:lnTo>
                <a:lnTo>
                  <a:pt x="194817" y="119125"/>
                </a:lnTo>
                <a:lnTo>
                  <a:pt x="191642" y="90550"/>
                </a:lnTo>
                <a:lnTo>
                  <a:pt x="197992" y="82549"/>
                </a:lnTo>
                <a:lnTo>
                  <a:pt x="199732" y="65150"/>
                </a:lnTo>
                <a:lnTo>
                  <a:pt x="36449" y="65150"/>
                </a:lnTo>
                <a:lnTo>
                  <a:pt x="33274" y="61975"/>
                </a:lnTo>
                <a:lnTo>
                  <a:pt x="4699" y="61975"/>
                </a:lnTo>
                <a:lnTo>
                  <a:pt x="3175" y="58800"/>
                </a:lnTo>
                <a:close/>
              </a:path>
              <a:path w="201295" h="189229">
                <a:moveTo>
                  <a:pt x="148843" y="11175"/>
                </a:moveTo>
                <a:lnTo>
                  <a:pt x="90297" y="11175"/>
                </a:lnTo>
                <a:lnTo>
                  <a:pt x="90297" y="25399"/>
                </a:lnTo>
                <a:lnTo>
                  <a:pt x="93472" y="28574"/>
                </a:lnTo>
                <a:lnTo>
                  <a:pt x="96647" y="30225"/>
                </a:lnTo>
                <a:lnTo>
                  <a:pt x="93472" y="30225"/>
                </a:lnTo>
                <a:lnTo>
                  <a:pt x="90297" y="33400"/>
                </a:lnTo>
                <a:lnTo>
                  <a:pt x="76073" y="33400"/>
                </a:lnTo>
                <a:lnTo>
                  <a:pt x="72898" y="36575"/>
                </a:lnTo>
                <a:lnTo>
                  <a:pt x="72898" y="42925"/>
                </a:lnTo>
                <a:lnTo>
                  <a:pt x="64897" y="42925"/>
                </a:lnTo>
                <a:lnTo>
                  <a:pt x="64897" y="44449"/>
                </a:lnTo>
                <a:lnTo>
                  <a:pt x="61722" y="44449"/>
                </a:lnTo>
                <a:lnTo>
                  <a:pt x="61722" y="47624"/>
                </a:lnTo>
                <a:lnTo>
                  <a:pt x="58547" y="50799"/>
                </a:lnTo>
                <a:lnTo>
                  <a:pt x="57023" y="50799"/>
                </a:lnTo>
                <a:lnTo>
                  <a:pt x="57023" y="53974"/>
                </a:lnTo>
                <a:lnTo>
                  <a:pt x="53848" y="53974"/>
                </a:lnTo>
                <a:lnTo>
                  <a:pt x="53848" y="58800"/>
                </a:lnTo>
                <a:lnTo>
                  <a:pt x="47498" y="58800"/>
                </a:lnTo>
                <a:lnTo>
                  <a:pt x="44323" y="65150"/>
                </a:lnTo>
                <a:lnTo>
                  <a:pt x="199732" y="65150"/>
                </a:lnTo>
                <a:lnTo>
                  <a:pt x="201167" y="50799"/>
                </a:lnTo>
                <a:lnTo>
                  <a:pt x="194817" y="28574"/>
                </a:lnTo>
                <a:lnTo>
                  <a:pt x="191642" y="25399"/>
                </a:lnTo>
                <a:lnTo>
                  <a:pt x="148843" y="11175"/>
                </a:lnTo>
                <a:close/>
              </a:path>
              <a:path w="201295" h="189229">
                <a:moveTo>
                  <a:pt x="14224" y="58800"/>
                </a:moveTo>
                <a:lnTo>
                  <a:pt x="4699" y="61975"/>
                </a:lnTo>
                <a:lnTo>
                  <a:pt x="19050" y="61975"/>
                </a:lnTo>
                <a:lnTo>
                  <a:pt x="14224" y="58800"/>
                </a:lnTo>
                <a:close/>
              </a:path>
              <a:path w="201295" h="189229">
                <a:moveTo>
                  <a:pt x="69723" y="39750"/>
                </a:moveTo>
                <a:lnTo>
                  <a:pt x="68072" y="42925"/>
                </a:lnTo>
                <a:lnTo>
                  <a:pt x="72898" y="42925"/>
                </a:lnTo>
                <a:lnTo>
                  <a:pt x="69723" y="39750"/>
                </a:lnTo>
                <a:close/>
              </a:path>
              <a:path w="201295" h="189229">
                <a:moveTo>
                  <a:pt x="83947" y="30225"/>
                </a:moveTo>
                <a:lnTo>
                  <a:pt x="82423" y="33400"/>
                </a:lnTo>
                <a:lnTo>
                  <a:pt x="90297" y="33400"/>
                </a:lnTo>
                <a:lnTo>
                  <a:pt x="83947" y="30225"/>
                </a:lnTo>
                <a:close/>
              </a:path>
              <a:path w="201295" h="189229">
                <a:moveTo>
                  <a:pt x="115569" y="0"/>
                </a:moveTo>
                <a:lnTo>
                  <a:pt x="109347" y="3174"/>
                </a:lnTo>
                <a:lnTo>
                  <a:pt x="101346" y="4825"/>
                </a:lnTo>
                <a:lnTo>
                  <a:pt x="96647" y="8000"/>
                </a:lnTo>
                <a:lnTo>
                  <a:pt x="93472" y="11175"/>
                </a:lnTo>
                <a:lnTo>
                  <a:pt x="129921" y="11175"/>
                </a:lnTo>
                <a:lnTo>
                  <a:pt x="129921" y="3174"/>
                </a:lnTo>
                <a:lnTo>
                  <a:pt x="118744" y="3174"/>
                </a:lnTo>
                <a:lnTo>
                  <a:pt x="1155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917947" y="4540922"/>
            <a:ext cx="201295" cy="189230"/>
          </a:xfrm>
          <a:custGeom>
            <a:avLst/>
            <a:gdLst/>
            <a:ahLst/>
            <a:cxnLst/>
            <a:rect l="l" t="t" r="r" b="b"/>
            <a:pathLst>
              <a:path w="201295" h="189229">
                <a:moveTo>
                  <a:pt x="90297" y="25399"/>
                </a:moveTo>
                <a:lnTo>
                  <a:pt x="93472" y="28574"/>
                </a:lnTo>
                <a:lnTo>
                  <a:pt x="96647" y="30225"/>
                </a:lnTo>
                <a:lnTo>
                  <a:pt x="93472" y="30225"/>
                </a:lnTo>
                <a:lnTo>
                  <a:pt x="90297" y="33400"/>
                </a:lnTo>
                <a:lnTo>
                  <a:pt x="83947" y="30225"/>
                </a:lnTo>
                <a:lnTo>
                  <a:pt x="82423" y="33400"/>
                </a:lnTo>
                <a:lnTo>
                  <a:pt x="79248" y="33400"/>
                </a:lnTo>
                <a:lnTo>
                  <a:pt x="76073" y="33400"/>
                </a:lnTo>
                <a:lnTo>
                  <a:pt x="72898" y="36575"/>
                </a:lnTo>
                <a:lnTo>
                  <a:pt x="72898" y="39750"/>
                </a:lnTo>
                <a:lnTo>
                  <a:pt x="72898" y="42925"/>
                </a:lnTo>
                <a:lnTo>
                  <a:pt x="69723" y="39750"/>
                </a:lnTo>
                <a:lnTo>
                  <a:pt x="68072" y="42925"/>
                </a:lnTo>
                <a:lnTo>
                  <a:pt x="64897" y="42925"/>
                </a:lnTo>
                <a:lnTo>
                  <a:pt x="64897" y="44449"/>
                </a:lnTo>
                <a:lnTo>
                  <a:pt x="61722" y="44449"/>
                </a:lnTo>
                <a:lnTo>
                  <a:pt x="61722" y="47624"/>
                </a:lnTo>
                <a:lnTo>
                  <a:pt x="58547" y="50799"/>
                </a:lnTo>
                <a:lnTo>
                  <a:pt x="57023" y="50799"/>
                </a:lnTo>
                <a:lnTo>
                  <a:pt x="57023" y="53974"/>
                </a:lnTo>
                <a:lnTo>
                  <a:pt x="53848" y="53974"/>
                </a:lnTo>
                <a:lnTo>
                  <a:pt x="53848" y="58800"/>
                </a:lnTo>
                <a:lnTo>
                  <a:pt x="47498" y="58800"/>
                </a:lnTo>
                <a:lnTo>
                  <a:pt x="44323" y="65150"/>
                </a:lnTo>
                <a:lnTo>
                  <a:pt x="42799" y="65150"/>
                </a:lnTo>
                <a:lnTo>
                  <a:pt x="36449" y="65150"/>
                </a:lnTo>
                <a:lnTo>
                  <a:pt x="33274" y="61975"/>
                </a:lnTo>
                <a:lnTo>
                  <a:pt x="28575" y="61975"/>
                </a:lnTo>
                <a:lnTo>
                  <a:pt x="19050" y="61975"/>
                </a:lnTo>
                <a:lnTo>
                  <a:pt x="14224" y="58800"/>
                </a:lnTo>
                <a:lnTo>
                  <a:pt x="4699" y="61975"/>
                </a:lnTo>
                <a:lnTo>
                  <a:pt x="3175" y="58800"/>
                </a:lnTo>
                <a:lnTo>
                  <a:pt x="0" y="58800"/>
                </a:lnTo>
                <a:lnTo>
                  <a:pt x="0" y="61975"/>
                </a:lnTo>
                <a:lnTo>
                  <a:pt x="7874" y="76199"/>
                </a:lnTo>
                <a:lnTo>
                  <a:pt x="14224" y="82549"/>
                </a:lnTo>
                <a:lnTo>
                  <a:pt x="14224" y="84200"/>
                </a:lnTo>
                <a:lnTo>
                  <a:pt x="36449" y="115950"/>
                </a:lnTo>
                <a:lnTo>
                  <a:pt x="44323" y="119125"/>
                </a:lnTo>
                <a:lnTo>
                  <a:pt x="50673" y="122300"/>
                </a:lnTo>
                <a:lnTo>
                  <a:pt x="53848" y="126999"/>
                </a:lnTo>
                <a:lnTo>
                  <a:pt x="61722" y="130174"/>
                </a:lnTo>
                <a:lnTo>
                  <a:pt x="64897" y="136524"/>
                </a:lnTo>
                <a:lnTo>
                  <a:pt x="68072" y="152399"/>
                </a:lnTo>
                <a:lnTo>
                  <a:pt x="69723" y="158749"/>
                </a:lnTo>
                <a:lnTo>
                  <a:pt x="79248" y="166750"/>
                </a:lnTo>
                <a:lnTo>
                  <a:pt x="90297" y="166750"/>
                </a:lnTo>
                <a:lnTo>
                  <a:pt x="107696" y="176275"/>
                </a:lnTo>
                <a:lnTo>
                  <a:pt x="112522" y="173100"/>
                </a:lnTo>
                <a:lnTo>
                  <a:pt x="126746" y="177799"/>
                </a:lnTo>
                <a:lnTo>
                  <a:pt x="144144" y="177799"/>
                </a:lnTo>
                <a:lnTo>
                  <a:pt x="152018" y="180974"/>
                </a:lnTo>
                <a:lnTo>
                  <a:pt x="161543" y="187324"/>
                </a:lnTo>
                <a:lnTo>
                  <a:pt x="161543" y="188975"/>
                </a:lnTo>
                <a:lnTo>
                  <a:pt x="163194" y="188975"/>
                </a:lnTo>
                <a:lnTo>
                  <a:pt x="163194" y="180974"/>
                </a:lnTo>
                <a:lnTo>
                  <a:pt x="163194" y="176275"/>
                </a:lnTo>
                <a:lnTo>
                  <a:pt x="166369" y="173100"/>
                </a:lnTo>
                <a:lnTo>
                  <a:pt x="175767" y="163575"/>
                </a:lnTo>
                <a:lnTo>
                  <a:pt x="194817" y="119125"/>
                </a:lnTo>
                <a:lnTo>
                  <a:pt x="191642" y="90550"/>
                </a:lnTo>
                <a:lnTo>
                  <a:pt x="197992" y="82549"/>
                </a:lnTo>
                <a:lnTo>
                  <a:pt x="201167" y="50799"/>
                </a:lnTo>
                <a:lnTo>
                  <a:pt x="194817" y="28574"/>
                </a:lnTo>
                <a:lnTo>
                  <a:pt x="191642" y="25399"/>
                </a:lnTo>
                <a:lnTo>
                  <a:pt x="148843" y="11175"/>
                </a:lnTo>
                <a:lnTo>
                  <a:pt x="129921" y="11175"/>
                </a:lnTo>
                <a:lnTo>
                  <a:pt x="129921" y="3174"/>
                </a:lnTo>
                <a:lnTo>
                  <a:pt x="126746" y="3174"/>
                </a:lnTo>
                <a:lnTo>
                  <a:pt x="123571" y="3174"/>
                </a:lnTo>
                <a:lnTo>
                  <a:pt x="121919" y="3174"/>
                </a:lnTo>
                <a:lnTo>
                  <a:pt x="118744" y="3174"/>
                </a:lnTo>
                <a:lnTo>
                  <a:pt x="115569" y="0"/>
                </a:lnTo>
                <a:lnTo>
                  <a:pt x="109347" y="3174"/>
                </a:lnTo>
                <a:lnTo>
                  <a:pt x="101346" y="4825"/>
                </a:lnTo>
                <a:lnTo>
                  <a:pt x="96647" y="8000"/>
                </a:lnTo>
                <a:lnTo>
                  <a:pt x="93472" y="11175"/>
                </a:lnTo>
                <a:lnTo>
                  <a:pt x="90297" y="11175"/>
                </a:lnTo>
                <a:lnTo>
                  <a:pt x="90297" y="2539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676900" y="4682654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70">
                <a:moveTo>
                  <a:pt x="10667" y="0"/>
                </a:moveTo>
                <a:lnTo>
                  <a:pt x="0" y="3048"/>
                </a:lnTo>
                <a:lnTo>
                  <a:pt x="3048" y="3048"/>
                </a:lnTo>
                <a:lnTo>
                  <a:pt x="6096" y="7619"/>
                </a:lnTo>
                <a:lnTo>
                  <a:pt x="9144" y="10668"/>
                </a:lnTo>
                <a:lnTo>
                  <a:pt x="10667" y="13716"/>
                </a:lnTo>
                <a:lnTo>
                  <a:pt x="16763" y="13716"/>
                </a:lnTo>
                <a:lnTo>
                  <a:pt x="16763" y="7619"/>
                </a:lnTo>
                <a:lnTo>
                  <a:pt x="13715" y="3048"/>
                </a:lnTo>
                <a:lnTo>
                  <a:pt x="1066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676900" y="4682654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70">
                <a:moveTo>
                  <a:pt x="3048" y="3048"/>
                </a:moveTo>
                <a:lnTo>
                  <a:pt x="0" y="3048"/>
                </a:lnTo>
                <a:lnTo>
                  <a:pt x="10667" y="0"/>
                </a:lnTo>
                <a:lnTo>
                  <a:pt x="13715" y="3048"/>
                </a:lnTo>
                <a:lnTo>
                  <a:pt x="16763" y="7619"/>
                </a:lnTo>
                <a:lnTo>
                  <a:pt x="16763" y="13716"/>
                </a:lnTo>
                <a:lnTo>
                  <a:pt x="10667" y="13716"/>
                </a:lnTo>
                <a:lnTo>
                  <a:pt x="9144" y="10668"/>
                </a:lnTo>
                <a:lnTo>
                  <a:pt x="6096" y="7619"/>
                </a:lnTo>
                <a:lnTo>
                  <a:pt x="3048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676900" y="4682654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70">
                <a:moveTo>
                  <a:pt x="10667" y="0"/>
                </a:moveTo>
                <a:lnTo>
                  <a:pt x="0" y="3048"/>
                </a:lnTo>
                <a:lnTo>
                  <a:pt x="3048" y="3048"/>
                </a:lnTo>
                <a:lnTo>
                  <a:pt x="6096" y="7619"/>
                </a:lnTo>
                <a:lnTo>
                  <a:pt x="9144" y="10668"/>
                </a:lnTo>
                <a:lnTo>
                  <a:pt x="10667" y="13716"/>
                </a:lnTo>
                <a:lnTo>
                  <a:pt x="16763" y="13716"/>
                </a:lnTo>
                <a:lnTo>
                  <a:pt x="16763" y="7619"/>
                </a:lnTo>
                <a:lnTo>
                  <a:pt x="13715" y="3048"/>
                </a:lnTo>
                <a:lnTo>
                  <a:pt x="1066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676900" y="4682654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70">
                <a:moveTo>
                  <a:pt x="3048" y="3048"/>
                </a:moveTo>
                <a:lnTo>
                  <a:pt x="0" y="3048"/>
                </a:lnTo>
                <a:lnTo>
                  <a:pt x="10667" y="0"/>
                </a:lnTo>
                <a:lnTo>
                  <a:pt x="13715" y="3048"/>
                </a:lnTo>
                <a:lnTo>
                  <a:pt x="16763" y="7619"/>
                </a:lnTo>
                <a:lnTo>
                  <a:pt x="16763" y="13716"/>
                </a:lnTo>
                <a:lnTo>
                  <a:pt x="10667" y="13716"/>
                </a:lnTo>
                <a:lnTo>
                  <a:pt x="9144" y="10668"/>
                </a:lnTo>
                <a:lnTo>
                  <a:pt x="6096" y="7619"/>
                </a:lnTo>
                <a:lnTo>
                  <a:pt x="3048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492752" y="3817022"/>
            <a:ext cx="195072" cy="2880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492752" y="3817022"/>
            <a:ext cx="195580" cy="288290"/>
          </a:xfrm>
          <a:custGeom>
            <a:avLst/>
            <a:gdLst/>
            <a:ahLst/>
            <a:cxnLst/>
            <a:rect l="l" t="t" r="r" b="b"/>
            <a:pathLst>
              <a:path w="195579" h="288289">
                <a:moveTo>
                  <a:pt x="125349" y="273684"/>
                </a:moveTo>
                <a:lnTo>
                  <a:pt x="33274" y="273684"/>
                </a:lnTo>
                <a:lnTo>
                  <a:pt x="36449" y="248284"/>
                </a:lnTo>
                <a:lnTo>
                  <a:pt x="39624" y="245109"/>
                </a:lnTo>
                <a:lnTo>
                  <a:pt x="33274" y="238759"/>
                </a:lnTo>
                <a:lnTo>
                  <a:pt x="31750" y="237108"/>
                </a:lnTo>
                <a:lnTo>
                  <a:pt x="31750" y="233933"/>
                </a:lnTo>
                <a:lnTo>
                  <a:pt x="31750" y="230758"/>
                </a:lnTo>
                <a:lnTo>
                  <a:pt x="33274" y="230758"/>
                </a:lnTo>
                <a:lnTo>
                  <a:pt x="31750" y="225932"/>
                </a:lnTo>
                <a:lnTo>
                  <a:pt x="28575" y="225932"/>
                </a:lnTo>
                <a:lnTo>
                  <a:pt x="28575" y="227583"/>
                </a:lnTo>
                <a:lnTo>
                  <a:pt x="25400" y="227583"/>
                </a:lnTo>
                <a:lnTo>
                  <a:pt x="17399" y="222757"/>
                </a:lnTo>
                <a:lnTo>
                  <a:pt x="11049" y="211708"/>
                </a:lnTo>
                <a:lnTo>
                  <a:pt x="6350" y="211708"/>
                </a:lnTo>
                <a:lnTo>
                  <a:pt x="6350" y="213232"/>
                </a:lnTo>
                <a:lnTo>
                  <a:pt x="3175" y="211708"/>
                </a:lnTo>
                <a:lnTo>
                  <a:pt x="3175" y="208406"/>
                </a:lnTo>
                <a:lnTo>
                  <a:pt x="0" y="208406"/>
                </a:lnTo>
                <a:lnTo>
                  <a:pt x="3175" y="205231"/>
                </a:lnTo>
                <a:lnTo>
                  <a:pt x="6350" y="202056"/>
                </a:lnTo>
                <a:lnTo>
                  <a:pt x="7874" y="194182"/>
                </a:lnTo>
                <a:lnTo>
                  <a:pt x="11049" y="179831"/>
                </a:lnTo>
                <a:lnTo>
                  <a:pt x="22225" y="162305"/>
                </a:lnTo>
                <a:lnTo>
                  <a:pt x="28575" y="159130"/>
                </a:lnTo>
                <a:lnTo>
                  <a:pt x="31750" y="154304"/>
                </a:lnTo>
                <a:lnTo>
                  <a:pt x="53975" y="151129"/>
                </a:lnTo>
                <a:lnTo>
                  <a:pt x="60325" y="157606"/>
                </a:lnTo>
                <a:lnTo>
                  <a:pt x="61849" y="157606"/>
                </a:lnTo>
                <a:lnTo>
                  <a:pt x="61849" y="159130"/>
                </a:lnTo>
                <a:lnTo>
                  <a:pt x="68199" y="162305"/>
                </a:lnTo>
                <a:lnTo>
                  <a:pt x="72898" y="162305"/>
                </a:lnTo>
                <a:lnTo>
                  <a:pt x="76073" y="162305"/>
                </a:lnTo>
                <a:lnTo>
                  <a:pt x="98298" y="111378"/>
                </a:lnTo>
                <a:lnTo>
                  <a:pt x="104648" y="106679"/>
                </a:lnTo>
                <a:lnTo>
                  <a:pt x="110998" y="103377"/>
                </a:lnTo>
                <a:lnTo>
                  <a:pt x="126873" y="52577"/>
                </a:lnTo>
                <a:lnTo>
                  <a:pt x="133223" y="39750"/>
                </a:lnTo>
                <a:lnTo>
                  <a:pt x="144272" y="38226"/>
                </a:lnTo>
                <a:lnTo>
                  <a:pt x="144272" y="35051"/>
                </a:lnTo>
                <a:lnTo>
                  <a:pt x="152273" y="28701"/>
                </a:lnTo>
                <a:lnTo>
                  <a:pt x="152273" y="14350"/>
                </a:lnTo>
                <a:lnTo>
                  <a:pt x="152273" y="12699"/>
                </a:lnTo>
                <a:lnTo>
                  <a:pt x="150622" y="12699"/>
                </a:lnTo>
                <a:lnTo>
                  <a:pt x="144272" y="9524"/>
                </a:lnTo>
                <a:lnTo>
                  <a:pt x="144272" y="6349"/>
                </a:lnTo>
                <a:lnTo>
                  <a:pt x="147447" y="6349"/>
                </a:lnTo>
                <a:lnTo>
                  <a:pt x="150622" y="0"/>
                </a:lnTo>
                <a:lnTo>
                  <a:pt x="158623" y="0"/>
                </a:lnTo>
                <a:lnTo>
                  <a:pt x="158623" y="3174"/>
                </a:lnTo>
                <a:lnTo>
                  <a:pt x="161798" y="14350"/>
                </a:lnTo>
                <a:lnTo>
                  <a:pt x="166497" y="23875"/>
                </a:lnTo>
                <a:lnTo>
                  <a:pt x="164973" y="46100"/>
                </a:lnTo>
                <a:lnTo>
                  <a:pt x="176022" y="66801"/>
                </a:lnTo>
                <a:lnTo>
                  <a:pt x="176022" y="71627"/>
                </a:lnTo>
                <a:lnTo>
                  <a:pt x="176022" y="74802"/>
                </a:lnTo>
                <a:lnTo>
                  <a:pt x="172847" y="74802"/>
                </a:lnTo>
                <a:lnTo>
                  <a:pt x="158623" y="71627"/>
                </a:lnTo>
                <a:lnTo>
                  <a:pt x="150622" y="74802"/>
                </a:lnTo>
                <a:lnTo>
                  <a:pt x="147447" y="74802"/>
                </a:lnTo>
                <a:lnTo>
                  <a:pt x="144272" y="77977"/>
                </a:lnTo>
                <a:lnTo>
                  <a:pt x="144272" y="82803"/>
                </a:lnTo>
                <a:lnTo>
                  <a:pt x="144272" y="89153"/>
                </a:lnTo>
                <a:lnTo>
                  <a:pt x="150622" y="97027"/>
                </a:lnTo>
                <a:lnTo>
                  <a:pt x="152273" y="100202"/>
                </a:lnTo>
                <a:lnTo>
                  <a:pt x="164973" y="103377"/>
                </a:lnTo>
                <a:lnTo>
                  <a:pt x="176022" y="136905"/>
                </a:lnTo>
                <a:lnTo>
                  <a:pt x="177673" y="140080"/>
                </a:lnTo>
                <a:lnTo>
                  <a:pt x="155448" y="176656"/>
                </a:lnTo>
                <a:lnTo>
                  <a:pt x="155448" y="183006"/>
                </a:lnTo>
                <a:lnTo>
                  <a:pt x="155448" y="191007"/>
                </a:lnTo>
                <a:lnTo>
                  <a:pt x="155448" y="205231"/>
                </a:lnTo>
                <a:lnTo>
                  <a:pt x="180848" y="245109"/>
                </a:lnTo>
                <a:lnTo>
                  <a:pt x="191897" y="256158"/>
                </a:lnTo>
                <a:lnTo>
                  <a:pt x="195072" y="256158"/>
                </a:lnTo>
                <a:lnTo>
                  <a:pt x="195072" y="259333"/>
                </a:lnTo>
                <a:lnTo>
                  <a:pt x="195072" y="278510"/>
                </a:lnTo>
                <a:lnTo>
                  <a:pt x="195072" y="284860"/>
                </a:lnTo>
                <a:lnTo>
                  <a:pt x="191897" y="288035"/>
                </a:lnTo>
                <a:lnTo>
                  <a:pt x="180848" y="276859"/>
                </a:lnTo>
                <a:lnTo>
                  <a:pt x="176022" y="278510"/>
                </a:lnTo>
                <a:lnTo>
                  <a:pt x="164973" y="276859"/>
                </a:lnTo>
                <a:lnTo>
                  <a:pt x="158623" y="273684"/>
                </a:lnTo>
                <a:lnTo>
                  <a:pt x="125349" y="27368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575047" y="4290986"/>
            <a:ext cx="318770" cy="315595"/>
          </a:xfrm>
          <a:custGeom>
            <a:avLst/>
            <a:gdLst/>
            <a:ahLst/>
            <a:cxnLst/>
            <a:rect l="l" t="t" r="r" b="b"/>
            <a:pathLst>
              <a:path w="318770" h="315595">
                <a:moveTo>
                  <a:pt x="268986" y="283591"/>
                </a:moveTo>
                <a:lnTo>
                  <a:pt x="28701" y="283591"/>
                </a:lnTo>
                <a:lnTo>
                  <a:pt x="42925" y="286766"/>
                </a:lnTo>
                <a:lnTo>
                  <a:pt x="44576" y="289941"/>
                </a:lnTo>
                <a:lnTo>
                  <a:pt x="50926" y="293116"/>
                </a:lnTo>
                <a:lnTo>
                  <a:pt x="55752" y="297942"/>
                </a:lnTo>
                <a:lnTo>
                  <a:pt x="170306" y="297942"/>
                </a:lnTo>
                <a:lnTo>
                  <a:pt x="178307" y="301117"/>
                </a:lnTo>
                <a:lnTo>
                  <a:pt x="181482" y="307467"/>
                </a:lnTo>
                <a:lnTo>
                  <a:pt x="249936" y="315468"/>
                </a:lnTo>
                <a:lnTo>
                  <a:pt x="294513" y="304292"/>
                </a:lnTo>
                <a:lnTo>
                  <a:pt x="292862" y="301117"/>
                </a:lnTo>
                <a:lnTo>
                  <a:pt x="289687" y="297942"/>
                </a:lnTo>
                <a:lnTo>
                  <a:pt x="268986" y="283591"/>
                </a:lnTo>
                <a:close/>
              </a:path>
              <a:path w="318770" h="315595">
                <a:moveTo>
                  <a:pt x="0" y="278765"/>
                </a:moveTo>
                <a:lnTo>
                  <a:pt x="0" y="297942"/>
                </a:lnTo>
                <a:lnTo>
                  <a:pt x="11175" y="289941"/>
                </a:lnTo>
                <a:lnTo>
                  <a:pt x="20637" y="289941"/>
                </a:lnTo>
                <a:lnTo>
                  <a:pt x="22225" y="286766"/>
                </a:lnTo>
                <a:lnTo>
                  <a:pt x="28701" y="283591"/>
                </a:lnTo>
                <a:lnTo>
                  <a:pt x="268986" y="283591"/>
                </a:lnTo>
                <a:lnTo>
                  <a:pt x="268986" y="280416"/>
                </a:lnTo>
                <a:lnTo>
                  <a:pt x="3175" y="280416"/>
                </a:lnTo>
                <a:lnTo>
                  <a:pt x="0" y="278765"/>
                </a:lnTo>
                <a:close/>
              </a:path>
              <a:path w="318770" h="315595">
                <a:moveTo>
                  <a:pt x="20637" y="289941"/>
                </a:moveTo>
                <a:lnTo>
                  <a:pt x="11175" y="289941"/>
                </a:lnTo>
                <a:lnTo>
                  <a:pt x="15875" y="293116"/>
                </a:lnTo>
                <a:lnTo>
                  <a:pt x="19050" y="293116"/>
                </a:lnTo>
                <a:lnTo>
                  <a:pt x="20637" y="289941"/>
                </a:lnTo>
                <a:close/>
              </a:path>
              <a:path w="318770" h="315595">
                <a:moveTo>
                  <a:pt x="119379" y="0"/>
                </a:moveTo>
                <a:lnTo>
                  <a:pt x="42925" y="0"/>
                </a:lnTo>
                <a:lnTo>
                  <a:pt x="15875" y="8001"/>
                </a:lnTo>
                <a:lnTo>
                  <a:pt x="15875" y="11176"/>
                </a:lnTo>
                <a:lnTo>
                  <a:pt x="30225" y="30226"/>
                </a:lnTo>
                <a:lnTo>
                  <a:pt x="36575" y="55753"/>
                </a:lnTo>
                <a:lnTo>
                  <a:pt x="42925" y="68453"/>
                </a:lnTo>
                <a:lnTo>
                  <a:pt x="42925" y="76454"/>
                </a:lnTo>
                <a:lnTo>
                  <a:pt x="36575" y="81280"/>
                </a:lnTo>
                <a:lnTo>
                  <a:pt x="36575" y="84455"/>
                </a:lnTo>
                <a:lnTo>
                  <a:pt x="42925" y="108331"/>
                </a:lnTo>
                <a:lnTo>
                  <a:pt x="44576" y="109982"/>
                </a:lnTo>
                <a:lnTo>
                  <a:pt x="47751" y="116332"/>
                </a:lnTo>
                <a:lnTo>
                  <a:pt x="54101" y="121031"/>
                </a:lnTo>
                <a:lnTo>
                  <a:pt x="55752" y="130683"/>
                </a:lnTo>
                <a:lnTo>
                  <a:pt x="54101" y="133858"/>
                </a:lnTo>
                <a:lnTo>
                  <a:pt x="47751" y="164084"/>
                </a:lnTo>
                <a:lnTo>
                  <a:pt x="39750" y="175260"/>
                </a:lnTo>
                <a:lnTo>
                  <a:pt x="30225" y="178435"/>
                </a:lnTo>
                <a:lnTo>
                  <a:pt x="30225" y="184785"/>
                </a:lnTo>
                <a:lnTo>
                  <a:pt x="22225" y="192786"/>
                </a:lnTo>
                <a:lnTo>
                  <a:pt x="22225" y="199136"/>
                </a:lnTo>
                <a:lnTo>
                  <a:pt x="19050" y="200787"/>
                </a:lnTo>
                <a:lnTo>
                  <a:pt x="19050" y="207137"/>
                </a:lnTo>
                <a:lnTo>
                  <a:pt x="4825" y="254889"/>
                </a:lnTo>
                <a:lnTo>
                  <a:pt x="3175" y="261239"/>
                </a:lnTo>
                <a:lnTo>
                  <a:pt x="3175" y="280416"/>
                </a:lnTo>
                <a:lnTo>
                  <a:pt x="268986" y="280416"/>
                </a:lnTo>
                <a:lnTo>
                  <a:pt x="264287" y="278765"/>
                </a:lnTo>
                <a:lnTo>
                  <a:pt x="264287" y="181610"/>
                </a:lnTo>
                <a:lnTo>
                  <a:pt x="315213" y="181610"/>
                </a:lnTo>
                <a:lnTo>
                  <a:pt x="315213" y="178435"/>
                </a:lnTo>
                <a:lnTo>
                  <a:pt x="312038" y="178435"/>
                </a:lnTo>
                <a:lnTo>
                  <a:pt x="317920" y="138557"/>
                </a:lnTo>
                <a:lnTo>
                  <a:pt x="268986" y="138557"/>
                </a:lnTo>
                <a:lnTo>
                  <a:pt x="267462" y="135382"/>
                </a:lnTo>
                <a:lnTo>
                  <a:pt x="264287" y="135382"/>
                </a:lnTo>
                <a:lnTo>
                  <a:pt x="264287" y="133858"/>
                </a:lnTo>
                <a:lnTo>
                  <a:pt x="268986" y="124333"/>
                </a:lnTo>
                <a:lnTo>
                  <a:pt x="268986" y="119507"/>
                </a:lnTo>
                <a:lnTo>
                  <a:pt x="261112" y="95631"/>
                </a:lnTo>
                <a:lnTo>
                  <a:pt x="261112" y="79629"/>
                </a:lnTo>
                <a:lnTo>
                  <a:pt x="259128" y="55753"/>
                </a:lnTo>
                <a:lnTo>
                  <a:pt x="149605" y="55753"/>
                </a:lnTo>
                <a:lnTo>
                  <a:pt x="135254" y="36703"/>
                </a:lnTo>
                <a:lnTo>
                  <a:pt x="124205" y="1651"/>
                </a:lnTo>
                <a:lnTo>
                  <a:pt x="122554" y="1651"/>
                </a:lnTo>
                <a:lnTo>
                  <a:pt x="119379" y="0"/>
                </a:lnTo>
                <a:close/>
              </a:path>
              <a:path w="318770" h="315595">
                <a:moveTo>
                  <a:pt x="318388" y="127508"/>
                </a:moveTo>
                <a:lnTo>
                  <a:pt x="315213" y="127508"/>
                </a:lnTo>
                <a:lnTo>
                  <a:pt x="312038" y="130683"/>
                </a:lnTo>
                <a:lnTo>
                  <a:pt x="278638" y="130683"/>
                </a:lnTo>
                <a:lnTo>
                  <a:pt x="275336" y="133858"/>
                </a:lnTo>
                <a:lnTo>
                  <a:pt x="272161" y="138557"/>
                </a:lnTo>
                <a:lnTo>
                  <a:pt x="317920" y="138557"/>
                </a:lnTo>
                <a:lnTo>
                  <a:pt x="318388" y="135382"/>
                </a:lnTo>
                <a:lnTo>
                  <a:pt x="318388" y="127508"/>
                </a:lnTo>
                <a:close/>
              </a:path>
              <a:path w="318770" h="315595">
                <a:moveTo>
                  <a:pt x="232410" y="25527"/>
                </a:moveTo>
                <a:lnTo>
                  <a:pt x="221234" y="25527"/>
                </a:lnTo>
                <a:lnTo>
                  <a:pt x="221234" y="28702"/>
                </a:lnTo>
                <a:lnTo>
                  <a:pt x="202184" y="28702"/>
                </a:lnTo>
                <a:lnTo>
                  <a:pt x="199009" y="41402"/>
                </a:lnTo>
                <a:lnTo>
                  <a:pt x="199009" y="44577"/>
                </a:lnTo>
                <a:lnTo>
                  <a:pt x="195834" y="54229"/>
                </a:lnTo>
                <a:lnTo>
                  <a:pt x="178307" y="54229"/>
                </a:lnTo>
                <a:lnTo>
                  <a:pt x="162432" y="55753"/>
                </a:lnTo>
                <a:lnTo>
                  <a:pt x="259128" y="55753"/>
                </a:lnTo>
                <a:lnTo>
                  <a:pt x="257937" y="41402"/>
                </a:lnTo>
                <a:lnTo>
                  <a:pt x="254762" y="36703"/>
                </a:lnTo>
                <a:lnTo>
                  <a:pt x="232410" y="36703"/>
                </a:lnTo>
                <a:lnTo>
                  <a:pt x="232410" y="255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575047" y="4290986"/>
            <a:ext cx="321945" cy="315595"/>
          </a:xfrm>
          <a:custGeom>
            <a:avLst/>
            <a:gdLst/>
            <a:ahLst/>
            <a:cxnLst/>
            <a:rect l="l" t="t" r="r" b="b"/>
            <a:pathLst>
              <a:path w="321945" h="315595">
                <a:moveTo>
                  <a:pt x="3175" y="275590"/>
                </a:moveTo>
                <a:lnTo>
                  <a:pt x="3175" y="261239"/>
                </a:lnTo>
                <a:lnTo>
                  <a:pt x="4825" y="254889"/>
                </a:lnTo>
                <a:lnTo>
                  <a:pt x="19050" y="207137"/>
                </a:lnTo>
                <a:lnTo>
                  <a:pt x="19050" y="203962"/>
                </a:lnTo>
                <a:lnTo>
                  <a:pt x="19050" y="200787"/>
                </a:lnTo>
                <a:lnTo>
                  <a:pt x="22225" y="199136"/>
                </a:lnTo>
                <a:lnTo>
                  <a:pt x="22225" y="192786"/>
                </a:lnTo>
                <a:lnTo>
                  <a:pt x="30225" y="184785"/>
                </a:lnTo>
                <a:lnTo>
                  <a:pt x="30225" y="178435"/>
                </a:lnTo>
                <a:lnTo>
                  <a:pt x="39750" y="175260"/>
                </a:lnTo>
                <a:lnTo>
                  <a:pt x="47751" y="164084"/>
                </a:lnTo>
                <a:lnTo>
                  <a:pt x="54101" y="133858"/>
                </a:lnTo>
                <a:lnTo>
                  <a:pt x="55752" y="130683"/>
                </a:lnTo>
                <a:lnTo>
                  <a:pt x="54101" y="121031"/>
                </a:lnTo>
                <a:lnTo>
                  <a:pt x="47751" y="116332"/>
                </a:lnTo>
                <a:lnTo>
                  <a:pt x="44576" y="109982"/>
                </a:lnTo>
                <a:lnTo>
                  <a:pt x="42925" y="108331"/>
                </a:lnTo>
                <a:lnTo>
                  <a:pt x="36575" y="84455"/>
                </a:lnTo>
                <a:lnTo>
                  <a:pt x="36575" y="81280"/>
                </a:lnTo>
                <a:lnTo>
                  <a:pt x="42925" y="76454"/>
                </a:lnTo>
                <a:lnTo>
                  <a:pt x="42925" y="68453"/>
                </a:lnTo>
                <a:lnTo>
                  <a:pt x="39750" y="62103"/>
                </a:lnTo>
                <a:lnTo>
                  <a:pt x="36575" y="55753"/>
                </a:lnTo>
                <a:lnTo>
                  <a:pt x="30225" y="30226"/>
                </a:lnTo>
                <a:lnTo>
                  <a:pt x="15875" y="11176"/>
                </a:lnTo>
                <a:lnTo>
                  <a:pt x="15875" y="8001"/>
                </a:lnTo>
                <a:lnTo>
                  <a:pt x="42925" y="0"/>
                </a:lnTo>
                <a:lnTo>
                  <a:pt x="70103" y="0"/>
                </a:lnTo>
                <a:lnTo>
                  <a:pt x="73278" y="0"/>
                </a:lnTo>
                <a:lnTo>
                  <a:pt x="119379" y="0"/>
                </a:lnTo>
                <a:lnTo>
                  <a:pt x="122554" y="1651"/>
                </a:lnTo>
                <a:lnTo>
                  <a:pt x="124205" y="1651"/>
                </a:lnTo>
                <a:lnTo>
                  <a:pt x="135254" y="36703"/>
                </a:lnTo>
                <a:lnTo>
                  <a:pt x="149605" y="55753"/>
                </a:lnTo>
                <a:lnTo>
                  <a:pt x="155955" y="55753"/>
                </a:lnTo>
                <a:lnTo>
                  <a:pt x="162432" y="55753"/>
                </a:lnTo>
                <a:lnTo>
                  <a:pt x="178307" y="54229"/>
                </a:lnTo>
                <a:lnTo>
                  <a:pt x="195834" y="54229"/>
                </a:lnTo>
                <a:lnTo>
                  <a:pt x="199009" y="44577"/>
                </a:lnTo>
                <a:lnTo>
                  <a:pt x="199009" y="41402"/>
                </a:lnTo>
                <a:lnTo>
                  <a:pt x="202184" y="28702"/>
                </a:lnTo>
                <a:lnTo>
                  <a:pt x="221234" y="28702"/>
                </a:lnTo>
                <a:lnTo>
                  <a:pt x="221234" y="25527"/>
                </a:lnTo>
                <a:lnTo>
                  <a:pt x="232410" y="25527"/>
                </a:lnTo>
                <a:lnTo>
                  <a:pt x="232410" y="36703"/>
                </a:lnTo>
                <a:lnTo>
                  <a:pt x="254762" y="36703"/>
                </a:lnTo>
                <a:lnTo>
                  <a:pt x="257937" y="41402"/>
                </a:lnTo>
                <a:lnTo>
                  <a:pt x="261112" y="79629"/>
                </a:lnTo>
                <a:lnTo>
                  <a:pt x="261112" y="84455"/>
                </a:lnTo>
                <a:lnTo>
                  <a:pt x="261112" y="95631"/>
                </a:lnTo>
                <a:lnTo>
                  <a:pt x="268986" y="119507"/>
                </a:lnTo>
                <a:lnTo>
                  <a:pt x="268986" y="124333"/>
                </a:lnTo>
                <a:lnTo>
                  <a:pt x="264287" y="133858"/>
                </a:lnTo>
                <a:lnTo>
                  <a:pt x="264287" y="135382"/>
                </a:lnTo>
                <a:lnTo>
                  <a:pt x="267462" y="135382"/>
                </a:lnTo>
                <a:lnTo>
                  <a:pt x="268986" y="138557"/>
                </a:lnTo>
                <a:lnTo>
                  <a:pt x="272161" y="138557"/>
                </a:lnTo>
                <a:lnTo>
                  <a:pt x="275336" y="133858"/>
                </a:lnTo>
                <a:lnTo>
                  <a:pt x="278638" y="130683"/>
                </a:lnTo>
                <a:lnTo>
                  <a:pt x="300863" y="130683"/>
                </a:lnTo>
                <a:lnTo>
                  <a:pt x="307213" y="130683"/>
                </a:lnTo>
                <a:lnTo>
                  <a:pt x="308863" y="130683"/>
                </a:lnTo>
                <a:lnTo>
                  <a:pt x="312038" y="130683"/>
                </a:lnTo>
                <a:lnTo>
                  <a:pt x="315213" y="127508"/>
                </a:lnTo>
                <a:lnTo>
                  <a:pt x="318388" y="127508"/>
                </a:lnTo>
                <a:lnTo>
                  <a:pt x="318388" y="130683"/>
                </a:lnTo>
                <a:lnTo>
                  <a:pt x="318388" y="133858"/>
                </a:lnTo>
                <a:lnTo>
                  <a:pt x="318388" y="135382"/>
                </a:lnTo>
                <a:lnTo>
                  <a:pt x="312038" y="178435"/>
                </a:lnTo>
                <a:lnTo>
                  <a:pt x="315213" y="178435"/>
                </a:lnTo>
                <a:lnTo>
                  <a:pt x="315213" y="181610"/>
                </a:lnTo>
                <a:lnTo>
                  <a:pt x="321563" y="181610"/>
                </a:lnTo>
                <a:lnTo>
                  <a:pt x="264287" y="181610"/>
                </a:lnTo>
                <a:lnTo>
                  <a:pt x="264287" y="278765"/>
                </a:lnTo>
                <a:lnTo>
                  <a:pt x="268986" y="280416"/>
                </a:lnTo>
                <a:lnTo>
                  <a:pt x="268986" y="283591"/>
                </a:lnTo>
                <a:lnTo>
                  <a:pt x="289687" y="297942"/>
                </a:lnTo>
                <a:lnTo>
                  <a:pt x="292862" y="301117"/>
                </a:lnTo>
                <a:lnTo>
                  <a:pt x="294513" y="304292"/>
                </a:lnTo>
                <a:lnTo>
                  <a:pt x="249936" y="315468"/>
                </a:lnTo>
                <a:lnTo>
                  <a:pt x="181482" y="307467"/>
                </a:lnTo>
                <a:lnTo>
                  <a:pt x="178307" y="301117"/>
                </a:lnTo>
                <a:lnTo>
                  <a:pt x="170306" y="297942"/>
                </a:lnTo>
                <a:lnTo>
                  <a:pt x="55752" y="297942"/>
                </a:lnTo>
                <a:lnTo>
                  <a:pt x="50926" y="293116"/>
                </a:lnTo>
                <a:lnTo>
                  <a:pt x="44576" y="289941"/>
                </a:lnTo>
                <a:lnTo>
                  <a:pt x="42925" y="286766"/>
                </a:lnTo>
                <a:lnTo>
                  <a:pt x="28701" y="283591"/>
                </a:lnTo>
                <a:lnTo>
                  <a:pt x="22225" y="286766"/>
                </a:lnTo>
                <a:lnTo>
                  <a:pt x="19050" y="293116"/>
                </a:lnTo>
                <a:lnTo>
                  <a:pt x="15875" y="293116"/>
                </a:lnTo>
                <a:lnTo>
                  <a:pt x="11175" y="289941"/>
                </a:lnTo>
                <a:lnTo>
                  <a:pt x="0" y="297942"/>
                </a:lnTo>
                <a:lnTo>
                  <a:pt x="0" y="278765"/>
                </a:lnTo>
                <a:lnTo>
                  <a:pt x="3175" y="280416"/>
                </a:lnTo>
                <a:lnTo>
                  <a:pt x="3175" y="2755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575047" y="4290986"/>
            <a:ext cx="318770" cy="315595"/>
          </a:xfrm>
          <a:custGeom>
            <a:avLst/>
            <a:gdLst/>
            <a:ahLst/>
            <a:cxnLst/>
            <a:rect l="l" t="t" r="r" b="b"/>
            <a:pathLst>
              <a:path w="318770" h="315595">
                <a:moveTo>
                  <a:pt x="268986" y="283591"/>
                </a:moveTo>
                <a:lnTo>
                  <a:pt x="28701" y="283591"/>
                </a:lnTo>
                <a:lnTo>
                  <a:pt x="42925" y="286766"/>
                </a:lnTo>
                <a:lnTo>
                  <a:pt x="44576" y="289941"/>
                </a:lnTo>
                <a:lnTo>
                  <a:pt x="50926" y="293116"/>
                </a:lnTo>
                <a:lnTo>
                  <a:pt x="55752" y="297942"/>
                </a:lnTo>
                <a:lnTo>
                  <a:pt x="170306" y="297942"/>
                </a:lnTo>
                <a:lnTo>
                  <a:pt x="178307" y="301117"/>
                </a:lnTo>
                <a:lnTo>
                  <a:pt x="181482" y="307467"/>
                </a:lnTo>
                <a:lnTo>
                  <a:pt x="249936" y="315468"/>
                </a:lnTo>
                <a:lnTo>
                  <a:pt x="294513" y="304292"/>
                </a:lnTo>
                <a:lnTo>
                  <a:pt x="292862" y="301117"/>
                </a:lnTo>
                <a:lnTo>
                  <a:pt x="289687" y="297942"/>
                </a:lnTo>
                <a:lnTo>
                  <a:pt x="268986" y="283591"/>
                </a:lnTo>
                <a:close/>
              </a:path>
              <a:path w="318770" h="315595">
                <a:moveTo>
                  <a:pt x="0" y="278765"/>
                </a:moveTo>
                <a:lnTo>
                  <a:pt x="0" y="297942"/>
                </a:lnTo>
                <a:lnTo>
                  <a:pt x="11175" y="289941"/>
                </a:lnTo>
                <a:lnTo>
                  <a:pt x="20637" y="289941"/>
                </a:lnTo>
                <a:lnTo>
                  <a:pt x="22225" y="286766"/>
                </a:lnTo>
                <a:lnTo>
                  <a:pt x="28701" y="283591"/>
                </a:lnTo>
                <a:lnTo>
                  <a:pt x="268986" y="283591"/>
                </a:lnTo>
                <a:lnTo>
                  <a:pt x="268986" y="280416"/>
                </a:lnTo>
                <a:lnTo>
                  <a:pt x="3175" y="280416"/>
                </a:lnTo>
                <a:lnTo>
                  <a:pt x="0" y="278765"/>
                </a:lnTo>
                <a:close/>
              </a:path>
              <a:path w="318770" h="315595">
                <a:moveTo>
                  <a:pt x="20637" y="289941"/>
                </a:moveTo>
                <a:lnTo>
                  <a:pt x="11175" y="289941"/>
                </a:lnTo>
                <a:lnTo>
                  <a:pt x="15875" y="293116"/>
                </a:lnTo>
                <a:lnTo>
                  <a:pt x="19050" y="293116"/>
                </a:lnTo>
                <a:lnTo>
                  <a:pt x="20637" y="289941"/>
                </a:lnTo>
                <a:close/>
              </a:path>
              <a:path w="318770" h="315595">
                <a:moveTo>
                  <a:pt x="119379" y="0"/>
                </a:moveTo>
                <a:lnTo>
                  <a:pt x="42925" y="0"/>
                </a:lnTo>
                <a:lnTo>
                  <a:pt x="15875" y="8001"/>
                </a:lnTo>
                <a:lnTo>
                  <a:pt x="15875" y="11176"/>
                </a:lnTo>
                <a:lnTo>
                  <a:pt x="30225" y="30226"/>
                </a:lnTo>
                <a:lnTo>
                  <a:pt x="36575" y="55753"/>
                </a:lnTo>
                <a:lnTo>
                  <a:pt x="42925" y="68453"/>
                </a:lnTo>
                <a:lnTo>
                  <a:pt x="42925" y="76454"/>
                </a:lnTo>
                <a:lnTo>
                  <a:pt x="36575" y="81280"/>
                </a:lnTo>
                <a:lnTo>
                  <a:pt x="36575" y="84455"/>
                </a:lnTo>
                <a:lnTo>
                  <a:pt x="42925" y="108331"/>
                </a:lnTo>
                <a:lnTo>
                  <a:pt x="44576" y="109982"/>
                </a:lnTo>
                <a:lnTo>
                  <a:pt x="47751" y="116332"/>
                </a:lnTo>
                <a:lnTo>
                  <a:pt x="54101" y="121031"/>
                </a:lnTo>
                <a:lnTo>
                  <a:pt x="55752" y="130683"/>
                </a:lnTo>
                <a:lnTo>
                  <a:pt x="54101" y="133858"/>
                </a:lnTo>
                <a:lnTo>
                  <a:pt x="47751" y="164084"/>
                </a:lnTo>
                <a:lnTo>
                  <a:pt x="39750" y="175260"/>
                </a:lnTo>
                <a:lnTo>
                  <a:pt x="30225" y="178435"/>
                </a:lnTo>
                <a:lnTo>
                  <a:pt x="30225" y="184785"/>
                </a:lnTo>
                <a:lnTo>
                  <a:pt x="22225" y="192786"/>
                </a:lnTo>
                <a:lnTo>
                  <a:pt x="22225" y="199136"/>
                </a:lnTo>
                <a:lnTo>
                  <a:pt x="19050" y="200787"/>
                </a:lnTo>
                <a:lnTo>
                  <a:pt x="19050" y="207137"/>
                </a:lnTo>
                <a:lnTo>
                  <a:pt x="4825" y="254889"/>
                </a:lnTo>
                <a:lnTo>
                  <a:pt x="3175" y="261239"/>
                </a:lnTo>
                <a:lnTo>
                  <a:pt x="3175" y="280416"/>
                </a:lnTo>
                <a:lnTo>
                  <a:pt x="268986" y="280416"/>
                </a:lnTo>
                <a:lnTo>
                  <a:pt x="264287" y="278765"/>
                </a:lnTo>
                <a:lnTo>
                  <a:pt x="264287" y="181610"/>
                </a:lnTo>
                <a:lnTo>
                  <a:pt x="315213" y="181610"/>
                </a:lnTo>
                <a:lnTo>
                  <a:pt x="315213" y="178435"/>
                </a:lnTo>
                <a:lnTo>
                  <a:pt x="312038" y="178435"/>
                </a:lnTo>
                <a:lnTo>
                  <a:pt x="317920" y="138557"/>
                </a:lnTo>
                <a:lnTo>
                  <a:pt x="268986" y="138557"/>
                </a:lnTo>
                <a:lnTo>
                  <a:pt x="267462" y="135382"/>
                </a:lnTo>
                <a:lnTo>
                  <a:pt x="264287" y="135382"/>
                </a:lnTo>
                <a:lnTo>
                  <a:pt x="264287" y="133858"/>
                </a:lnTo>
                <a:lnTo>
                  <a:pt x="268986" y="124333"/>
                </a:lnTo>
                <a:lnTo>
                  <a:pt x="268986" y="119507"/>
                </a:lnTo>
                <a:lnTo>
                  <a:pt x="261112" y="95631"/>
                </a:lnTo>
                <a:lnTo>
                  <a:pt x="261112" y="79629"/>
                </a:lnTo>
                <a:lnTo>
                  <a:pt x="259128" y="55753"/>
                </a:lnTo>
                <a:lnTo>
                  <a:pt x="149605" y="55753"/>
                </a:lnTo>
                <a:lnTo>
                  <a:pt x="135254" y="36703"/>
                </a:lnTo>
                <a:lnTo>
                  <a:pt x="124205" y="1651"/>
                </a:lnTo>
                <a:lnTo>
                  <a:pt x="122554" y="1651"/>
                </a:lnTo>
                <a:lnTo>
                  <a:pt x="119379" y="0"/>
                </a:lnTo>
                <a:close/>
              </a:path>
              <a:path w="318770" h="315595">
                <a:moveTo>
                  <a:pt x="318388" y="127508"/>
                </a:moveTo>
                <a:lnTo>
                  <a:pt x="315213" y="127508"/>
                </a:lnTo>
                <a:lnTo>
                  <a:pt x="312038" y="130683"/>
                </a:lnTo>
                <a:lnTo>
                  <a:pt x="278638" y="130683"/>
                </a:lnTo>
                <a:lnTo>
                  <a:pt x="275336" y="133858"/>
                </a:lnTo>
                <a:lnTo>
                  <a:pt x="272161" y="138557"/>
                </a:lnTo>
                <a:lnTo>
                  <a:pt x="317920" y="138557"/>
                </a:lnTo>
                <a:lnTo>
                  <a:pt x="318388" y="135382"/>
                </a:lnTo>
                <a:lnTo>
                  <a:pt x="318388" y="127508"/>
                </a:lnTo>
                <a:close/>
              </a:path>
              <a:path w="318770" h="315595">
                <a:moveTo>
                  <a:pt x="232410" y="25527"/>
                </a:moveTo>
                <a:lnTo>
                  <a:pt x="221234" y="25527"/>
                </a:lnTo>
                <a:lnTo>
                  <a:pt x="221234" y="28702"/>
                </a:lnTo>
                <a:lnTo>
                  <a:pt x="202184" y="28702"/>
                </a:lnTo>
                <a:lnTo>
                  <a:pt x="199009" y="41402"/>
                </a:lnTo>
                <a:lnTo>
                  <a:pt x="199009" y="44577"/>
                </a:lnTo>
                <a:lnTo>
                  <a:pt x="195834" y="54229"/>
                </a:lnTo>
                <a:lnTo>
                  <a:pt x="178307" y="54229"/>
                </a:lnTo>
                <a:lnTo>
                  <a:pt x="162432" y="55753"/>
                </a:lnTo>
                <a:lnTo>
                  <a:pt x="259128" y="55753"/>
                </a:lnTo>
                <a:lnTo>
                  <a:pt x="257937" y="41402"/>
                </a:lnTo>
                <a:lnTo>
                  <a:pt x="254762" y="36703"/>
                </a:lnTo>
                <a:lnTo>
                  <a:pt x="232410" y="36703"/>
                </a:lnTo>
                <a:lnTo>
                  <a:pt x="232410" y="255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575047" y="4290986"/>
            <a:ext cx="321945" cy="315595"/>
          </a:xfrm>
          <a:custGeom>
            <a:avLst/>
            <a:gdLst/>
            <a:ahLst/>
            <a:cxnLst/>
            <a:rect l="l" t="t" r="r" b="b"/>
            <a:pathLst>
              <a:path w="321945" h="315595">
                <a:moveTo>
                  <a:pt x="3175" y="275590"/>
                </a:moveTo>
                <a:lnTo>
                  <a:pt x="3175" y="261239"/>
                </a:lnTo>
                <a:lnTo>
                  <a:pt x="4825" y="254889"/>
                </a:lnTo>
                <a:lnTo>
                  <a:pt x="19050" y="207137"/>
                </a:lnTo>
                <a:lnTo>
                  <a:pt x="19050" y="203962"/>
                </a:lnTo>
                <a:lnTo>
                  <a:pt x="19050" y="200787"/>
                </a:lnTo>
                <a:lnTo>
                  <a:pt x="22225" y="199136"/>
                </a:lnTo>
                <a:lnTo>
                  <a:pt x="22225" y="192786"/>
                </a:lnTo>
                <a:lnTo>
                  <a:pt x="30225" y="184785"/>
                </a:lnTo>
                <a:lnTo>
                  <a:pt x="30225" y="178435"/>
                </a:lnTo>
                <a:lnTo>
                  <a:pt x="39750" y="175260"/>
                </a:lnTo>
                <a:lnTo>
                  <a:pt x="47751" y="164084"/>
                </a:lnTo>
                <a:lnTo>
                  <a:pt x="54101" y="133858"/>
                </a:lnTo>
                <a:lnTo>
                  <a:pt x="55752" y="130683"/>
                </a:lnTo>
                <a:lnTo>
                  <a:pt x="54101" y="121031"/>
                </a:lnTo>
                <a:lnTo>
                  <a:pt x="47751" y="116332"/>
                </a:lnTo>
                <a:lnTo>
                  <a:pt x="44576" y="109982"/>
                </a:lnTo>
                <a:lnTo>
                  <a:pt x="42925" y="108331"/>
                </a:lnTo>
                <a:lnTo>
                  <a:pt x="36575" y="84455"/>
                </a:lnTo>
                <a:lnTo>
                  <a:pt x="36575" y="81280"/>
                </a:lnTo>
                <a:lnTo>
                  <a:pt x="42925" y="76454"/>
                </a:lnTo>
                <a:lnTo>
                  <a:pt x="42925" y="68453"/>
                </a:lnTo>
                <a:lnTo>
                  <a:pt x="39750" y="62103"/>
                </a:lnTo>
                <a:lnTo>
                  <a:pt x="36575" y="55753"/>
                </a:lnTo>
                <a:lnTo>
                  <a:pt x="30225" y="30226"/>
                </a:lnTo>
                <a:lnTo>
                  <a:pt x="15875" y="11176"/>
                </a:lnTo>
                <a:lnTo>
                  <a:pt x="15875" y="8001"/>
                </a:lnTo>
                <a:lnTo>
                  <a:pt x="42925" y="0"/>
                </a:lnTo>
                <a:lnTo>
                  <a:pt x="70103" y="0"/>
                </a:lnTo>
                <a:lnTo>
                  <a:pt x="73278" y="0"/>
                </a:lnTo>
                <a:lnTo>
                  <a:pt x="119379" y="0"/>
                </a:lnTo>
                <a:lnTo>
                  <a:pt x="122554" y="1651"/>
                </a:lnTo>
                <a:lnTo>
                  <a:pt x="124205" y="1651"/>
                </a:lnTo>
                <a:lnTo>
                  <a:pt x="135254" y="36703"/>
                </a:lnTo>
                <a:lnTo>
                  <a:pt x="149605" y="55753"/>
                </a:lnTo>
                <a:lnTo>
                  <a:pt x="155955" y="55753"/>
                </a:lnTo>
                <a:lnTo>
                  <a:pt x="162432" y="55753"/>
                </a:lnTo>
                <a:lnTo>
                  <a:pt x="178307" y="54229"/>
                </a:lnTo>
                <a:lnTo>
                  <a:pt x="195834" y="54229"/>
                </a:lnTo>
                <a:lnTo>
                  <a:pt x="199009" y="44577"/>
                </a:lnTo>
                <a:lnTo>
                  <a:pt x="199009" y="41402"/>
                </a:lnTo>
                <a:lnTo>
                  <a:pt x="202184" y="28702"/>
                </a:lnTo>
                <a:lnTo>
                  <a:pt x="221234" y="28702"/>
                </a:lnTo>
                <a:lnTo>
                  <a:pt x="221234" y="25527"/>
                </a:lnTo>
                <a:lnTo>
                  <a:pt x="232410" y="25527"/>
                </a:lnTo>
                <a:lnTo>
                  <a:pt x="232410" y="36703"/>
                </a:lnTo>
                <a:lnTo>
                  <a:pt x="254762" y="36703"/>
                </a:lnTo>
                <a:lnTo>
                  <a:pt x="257937" y="41402"/>
                </a:lnTo>
                <a:lnTo>
                  <a:pt x="261112" y="79629"/>
                </a:lnTo>
                <a:lnTo>
                  <a:pt x="261112" y="84455"/>
                </a:lnTo>
                <a:lnTo>
                  <a:pt x="261112" y="95631"/>
                </a:lnTo>
                <a:lnTo>
                  <a:pt x="268986" y="119507"/>
                </a:lnTo>
                <a:lnTo>
                  <a:pt x="268986" y="124333"/>
                </a:lnTo>
                <a:lnTo>
                  <a:pt x="264287" y="133858"/>
                </a:lnTo>
                <a:lnTo>
                  <a:pt x="264287" y="135382"/>
                </a:lnTo>
                <a:lnTo>
                  <a:pt x="267462" y="135382"/>
                </a:lnTo>
                <a:lnTo>
                  <a:pt x="268986" y="138557"/>
                </a:lnTo>
                <a:lnTo>
                  <a:pt x="272161" y="138557"/>
                </a:lnTo>
                <a:lnTo>
                  <a:pt x="275336" y="133858"/>
                </a:lnTo>
                <a:lnTo>
                  <a:pt x="278638" y="130683"/>
                </a:lnTo>
                <a:lnTo>
                  <a:pt x="300863" y="130683"/>
                </a:lnTo>
                <a:lnTo>
                  <a:pt x="307213" y="130683"/>
                </a:lnTo>
                <a:lnTo>
                  <a:pt x="308863" y="130683"/>
                </a:lnTo>
                <a:lnTo>
                  <a:pt x="312038" y="130683"/>
                </a:lnTo>
                <a:lnTo>
                  <a:pt x="315213" y="127508"/>
                </a:lnTo>
                <a:lnTo>
                  <a:pt x="318388" y="127508"/>
                </a:lnTo>
                <a:lnTo>
                  <a:pt x="318388" y="130683"/>
                </a:lnTo>
                <a:lnTo>
                  <a:pt x="318388" y="133858"/>
                </a:lnTo>
                <a:lnTo>
                  <a:pt x="318388" y="135382"/>
                </a:lnTo>
                <a:lnTo>
                  <a:pt x="312038" y="178435"/>
                </a:lnTo>
                <a:lnTo>
                  <a:pt x="315213" y="178435"/>
                </a:lnTo>
                <a:lnTo>
                  <a:pt x="315213" y="181610"/>
                </a:lnTo>
                <a:lnTo>
                  <a:pt x="321563" y="181610"/>
                </a:lnTo>
                <a:lnTo>
                  <a:pt x="264287" y="181610"/>
                </a:lnTo>
                <a:lnTo>
                  <a:pt x="264287" y="278765"/>
                </a:lnTo>
                <a:lnTo>
                  <a:pt x="268986" y="280416"/>
                </a:lnTo>
                <a:lnTo>
                  <a:pt x="268986" y="283591"/>
                </a:lnTo>
                <a:lnTo>
                  <a:pt x="289687" y="297942"/>
                </a:lnTo>
                <a:lnTo>
                  <a:pt x="292862" y="301117"/>
                </a:lnTo>
                <a:lnTo>
                  <a:pt x="294513" y="304292"/>
                </a:lnTo>
                <a:lnTo>
                  <a:pt x="249936" y="315468"/>
                </a:lnTo>
                <a:lnTo>
                  <a:pt x="181482" y="307467"/>
                </a:lnTo>
                <a:lnTo>
                  <a:pt x="178307" y="301117"/>
                </a:lnTo>
                <a:lnTo>
                  <a:pt x="170306" y="297942"/>
                </a:lnTo>
                <a:lnTo>
                  <a:pt x="55752" y="297942"/>
                </a:lnTo>
                <a:lnTo>
                  <a:pt x="50926" y="293116"/>
                </a:lnTo>
                <a:lnTo>
                  <a:pt x="44576" y="289941"/>
                </a:lnTo>
                <a:lnTo>
                  <a:pt x="42925" y="286766"/>
                </a:lnTo>
                <a:lnTo>
                  <a:pt x="28701" y="283591"/>
                </a:lnTo>
                <a:lnTo>
                  <a:pt x="22225" y="286766"/>
                </a:lnTo>
                <a:lnTo>
                  <a:pt x="19050" y="293116"/>
                </a:lnTo>
                <a:lnTo>
                  <a:pt x="15875" y="293116"/>
                </a:lnTo>
                <a:lnTo>
                  <a:pt x="11175" y="289941"/>
                </a:lnTo>
                <a:lnTo>
                  <a:pt x="0" y="297942"/>
                </a:lnTo>
                <a:lnTo>
                  <a:pt x="0" y="278765"/>
                </a:lnTo>
                <a:lnTo>
                  <a:pt x="3175" y="280416"/>
                </a:lnTo>
                <a:lnTo>
                  <a:pt x="3175" y="27559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582667" y="4252886"/>
            <a:ext cx="26034" cy="38100"/>
          </a:xfrm>
          <a:custGeom>
            <a:avLst/>
            <a:gdLst/>
            <a:ahLst/>
            <a:cxnLst/>
            <a:rect l="l" t="t" r="r" b="b"/>
            <a:pathLst>
              <a:path w="26035" h="38100">
                <a:moveTo>
                  <a:pt x="21082" y="0"/>
                </a:moveTo>
                <a:lnTo>
                  <a:pt x="14605" y="3175"/>
                </a:lnTo>
                <a:lnTo>
                  <a:pt x="11303" y="12700"/>
                </a:lnTo>
                <a:lnTo>
                  <a:pt x="0" y="17399"/>
                </a:lnTo>
                <a:lnTo>
                  <a:pt x="3175" y="20574"/>
                </a:lnTo>
                <a:lnTo>
                  <a:pt x="6477" y="34925"/>
                </a:lnTo>
                <a:lnTo>
                  <a:pt x="8128" y="38100"/>
                </a:lnTo>
                <a:lnTo>
                  <a:pt x="14605" y="34925"/>
                </a:lnTo>
                <a:lnTo>
                  <a:pt x="17780" y="14224"/>
                </a:lnTo>
                <a:lnTo>
                  <a:pt x="25908" y="9525"/>
                </a:lnTo>
                <a:lnTo>
                  <a:pt x="25908" y="3175"/>
                </a:lnTo>
                <a:lnTo>
                  <a:pt x="2108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582667" y="4252886"/>
            <a:ext cx="26034" cy="38100"/>
          </a:xfrm>
          <a:custGeom>
            <a:avLst/>
            <a:gdLst/>
            <a:ahLst/>
            <a:cxnLst/>
            <a:rect l="l" t="t" r="r" b="b"/>
            <a:pathLst>
              <a:path w="26035" h="38100">
                <a:moveTo>
                  <a:pt x="25908" y="9525"/>
                </a:moveTo>
                <a:lnTo>
                  <a:pt x="25908" y="3175"/>
                </a:lnTo>
                <a:lnTo>
                  <a:pt x="21082" y="0"/>
                </a:lnTo>
                <a:lnTo>
                  <a:pt x="14605" y="3175"/>
                </a:lnTo>
                <a:lnTo>
                  <a:pt x="11303" y="12700"/>
                </a:lnTo>
                <a:lnTo>
                  <a:pt x="0" y="17399"/>
                </a:lnTo>
                <a:lnTo>
                  <a:pt x="3175" y="20574"/>
                </a:lnTo>
                <a:lnTo>
                  <a:pt x="6477" y="34925"/>
                </a:lnTo>
                <a:lnTo>
                  <a:pt x="8128" y="38100"/>
                </a:lnTo>
                <a:lnTo>
                  <a:pt x="14605" y="34925"/>
                </a:lnTo>
                <a:lnTo>
                  <a:pt x="17780" y="14224"/>
                </a:lnTo>
                <a:lnTo>
                  <a:pt x="25908" y="952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582667" y="4252886"/>
            <a:ext cx="26034" cy="38100"/>
          </a:xfrm>
          <a:custGeom>
            <a:avLst/>
            <a:gdLst/>
            <a:ahLst/>
            <a:cxnLst/>
            <a:rect l="l" t="t" r="r" b="b"/>
            <a:pathLst>
              <a:path w="26035" h="38100">
                <a:moveTo>
                  <a:pt x="21082" y="0"/>
                </a:moveTo>
                <a:lnTo>
                  <a:pt x="14605" y="3175"/>
                </a:lnTo>
                <a:lnTo>
                  <a:pt x="11303" y="12700"/>
                </a:lnTo>
                <a:lnTo>
                  <a:pt x="0" y="17399"/>
                </a:lnTo>
                <a:lnTo>
                  <a:pt x="3175" y="20574"/>
                </a:lnTo>
                <a:lnTo>
                  <a:pt x="6477" y="34925"/>
                </a:lnTo>
                <a:lnTo>
                  <a:pt x="8128" y="38100"/>
                </a:lnTo>
                <a:lnTo>
                  <a:pt x="14605" y="34925"/>
                </a:lnTo>
                <a:lnTo>
                  <a:pt x="17780" y="14224"/>
                </a:lnTo>
                <a:lnTo>
                  <a:pt x="25908" y="9525"/>
                </a:lnTo>
                <a:lnTo>
                  <a:pt x="25908" y="3175"/>
                </a:lnTo>
                <a:lnTo>
                  <a:pt x="2108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582667" y="4252886"/>
            <a:ext cx="26034" cy="38100"/>
          </a:xfrm>
          <a:custGeom>
            <a:avLst/>
            <a:gdLst/>
            <a:ahLst/>
            <a:cxnLst/>
            <a:rect l="l" t="t" r="r" b="b"/>
            <a:pathLst>
              <a:path w="26035" h="38100">
                <a:moveTo>
                  <a:pt x="25908" y="9525"/>
                </a:moveTo>
                <a:lnTo>
                  <a:pt x="25908" y="3175"/>
                </a:lnTo>
                <a:lnTo>
                  <a:pt x="21082" y="0"/>
                </a:lnTo>
                <a:lnTo>
                  <a:pt x="14605" y="3175"/>
                </a:lnTo>
                <a:lnTo>
                  <a:pt x="11303" y="12700"/>
                </a:lnTo>
                <a:lnTo>
                  <a:pt x="0" y="17399"/>
                </a:lnTo>
                <a:lnTo>
                  <a:pt x="3175" y="20574"/>
                </a:lnTo>
                <a:lnTo>
                  <a:pt x="6477" y="34925"/>
                </a:lnTo>
                <a:lnTo>
                  <a:pt x="8128" y="38100"/>
                </a:lnTo>
                <a:lnTo>
                  <a:pt x="14605" y="34925"/>
                </a:lnTo>
                <a:lnTo>
                  <a:pt x="17780" y="14224"/>
                </a:lnTo>
                <a:lnTo>
                  <a:pt x="25908" y="952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698619" y="4714657"/>
            <a:ext cx="414655" cy="367665"/>
          </a:xfrm>
          <a:custGeom>
            <a:avLst/>
            <a:gdLst/>
            <a:ahLst/>
            <a:cxnLst/>
            <a:rect l="l" t="t" r="r" b="b"/>
            <a:pathLst>
              <a:path w="414654" h="367664">
                <a:moveTo>
                  <a:pt x="107950" y="356235"/>
                </a:moveTo>
                <a:lnTo>
                  <a:pt x="68198" y="356235"/>
                </a:lnTo>
                <a:lnTo>
                  <a:pt x="71373" y="359410"/>
                </a:lnTo>
                <a:lnTo>
                  <a:pt x="71373" y="360934"/>
                </a:lnTo>
                <a:lnTo>
                  <a:pt x="77723" y="364109"/>
                </a:lnTo>
                <a:lnTo>
                  <a:pt x="79375" y="364109"/>
                </a:lnTo>
                <a:lnTo>
                  <a:pt x="82550" y="367284"/>
                </a:lnTo>
                <a:lnTo>
                  <a:pt x="88900" y="367284"/>
                </a:lnTo>
                <a:lnTo>
                  <a:pt x="93598" y="364109"/>
                </a:lnTo>
                <a:lnTo>
                  <a:pt x="96773" y="359410"/>
                </a:lnTo>
                <a:lnTo>
                  <a:pt x="104775" y="359410"/>
                </a:lnTo>
                <a:lnTo>
                  <a:pt x="107950" y="356235"/>
                </a:lnTo>
                <a:close/>
              </a:path>
              <a:path w="414654" h="367664">
                <a:moveTo>
                  <a:pt x="34925" y="305562"/>
                </a:moveTo>
                <a:lnTo>
                  <a:pt x="34925" y="313436"/>
                </a:lnTo>
                <a:lnTo>
                  <a:pt x="38100" y="316611"/>
                </a:lnTo>
                <a:lnTo>
                  <a:pt x="38100" y="319786"/>
                </a:lnTo>
                <a:lnTo>
                  <a:pt x="39623" y="324485"/>
                </a:lnTo>
                <a:lnTo>
                  <a:pt x="42798" y="324485"/>
                </a:lnTo>
                <a:lnTo>
                  <a:pt x="49148" y="335661"/>
                </a:lnTo>
                <a:lnTo>
                  <a:pt x="49148" y="338836"/>
                </a:lnTo>
                <a:lnTo>
                  <a:pt x="45973" y="342011"/>
                </a:lnTo>
                <a:lnTo>
                  <a:pt x="45973" y="349885"/>
                </a:lnTo>
                <a:lnTo>
                  <a:pt x="49148" y="356235"/>
                </a:lnTo>
                <a:lnTo>
                  <a:pt x="49148" y="346710"/>
                </a:lnTo>
                <a:lnTo>
                  <a:pt x="142875" y="346710"/>
                </a:lnTo>
                <a:lnTo>
                  <a:pt x="144398" y="345059"/>
                </a:lnTo>
                <a:lnTo>
                  <a:pt x="233425" y="345059"/>
                </a:lnTo>
                <a:lnTo>
                  <a:pt x="233425" y="338836"/>
                </a:lnTo>
                <a:lnTo>
                  <a:pt x="236600" y="335661"/>
                </a:lnTo>
                <a:lnTo>
                  <a:pt x="262000" y="335661"/>
                </a:lnTo>
                <a:lnTo>
                  <a:pt x="287100" y="307086"/>
                </a:lnTo>
                <a:lnTo>
                  <a:pt x="39623" y="307086"/>
                </a:lnTo>
                <a:lnTo>
                  <a:pt x="34925" y="305562"/>
                </a:lnTo>
                <a:close/>
              </a:path>
              <a:path w="414654" h="367664">
                <a:moveTo>
                  <a:pt x="142875" y="346710"/>
                </a:moveTo>
                <a:lnTo>
                  <a:pt x="57150" y="346710"/>
                </a:lnTo>
                <a:lnTo>
                  <a:pt x="57150" y="356235"/>
                </a:lnTo>
                <a:lnTo>
                  <a:pt x="133350" y="356235"/>
                </a:lnTo>
                <a:lnTo>
                  <a:pt x="142875" y="346710"/>
                </a:lnTo>
                <a:close/>
              </a:path>
              <a:path w="414654" h="367664">
                <a:moveTo>
                  <a:pt x="215900" y="345059"/>
                </a:moveTo>
                <a:lnTo>
                  <a:pt x="182498" y="345059"/>
                </a:lnTo>
                <a:lnTo>
                  <a:pt x="209550" y="349885"/>
                </a:lnTo>
                <a:lnTo>
                  <a:pt x="215900" y="345059"/>
                </a:lnTo>
                <a:close/>
              </a:path>
              <a:path w="414654" h="367664">
                <a:moveTo>
                  <a:pt x="176148" y="345059"/>
                </a:moveTo>
                <a:lnTo>
                  <a:pt x="157098" y="345059"/>
                </a:lnTo>
                <a:lnTo>
                  <a:pt x="168275" y="346710"/>
                </a:lnTo>
                <a:lnTo>
                  <a:pt x="169798" y="346710"/>
                </a:lnTo>
                <a:lnTo>
                  <a:pt x="176148" y="345059"/>
                </a:lnTo>
                <a:close/>
              </a:path>
              <a:path w="414654" h="367664">
                <a:moveTo>
                  <a:pt x="233425" y="345059"/>
                </a:moveTo>
                <a:lnTo>
                  <a:pt x="222250" y="345059"/>
                </a:lnTo>
                <a:lnTo>
                  <a:pt x="233425" y="346710"/>
                </a:lnTo>
                <a:lnTo>
                  <a:pt x="233425" y="345059"/>
                </a:lnTo>
                <a:close/>
              </a:path>
              <a:path w="414654" h="367664">
                <a:moveTo>
                  <a:pt x="14223" y="174117"/>
                </a:moveTo>
                <a:lnTo>
                  <a:pt x="9525" y="174117"/>
                </a:lnTo>
                <a:lnTo>
                  <a:pt x="3175" y="183642"/>
                </a:lnTo>
                <a:lnTo>
                  <a:pt x="0" y="186817"/>
                </a:lnTo>
                <a:lnTo>
                  <a:pt x="0" y="188341"/>
                </a:lnTo>
                <a:lnTo>
                  <a:pt x="6350" y="197866"/>
                </a:lnTo>
                <a:lnTo>
                  <a:pt x="42798" y="281813"/>
                </a:lnTo>
                <a:lnTo>
                  <a:pt x="45973" y="299212"/>
                </a:lnTo>
                <a:lnTo>
                  <a:pt x="39623" y="307086"/>
                </a:lnTo>
                <a:lnTo>
                  <a:pt x="287100" y="307086"/>
                </a:lnTo>
                <a:lnTo>
                  <a:pt x="385825" y="194691"/>
                </a:lnTo>
                <a:lnTo>
                  <a:pt x="31750" y="194691"/>
                </a:lnTo>
                <a:lnTo>
                  <a:pt x="25400" y="188341"/>
                </a:lnTo>
                <a:lnTo>
                  <a:pt x="25400" y="183642"/>
                </a:lnTo>
                <a:lnTo>
                  <a:pt x="14223" y="174117"/>
                </a:lnTo>
                <a:close/>
              </a:path>
              <a:path w="414654" h="367664">
                <a:moveTo>
                  <a:pt x="88900" y="72771"/>
                </a:moveTo>
                <a:lnTo>
                  <a:pt x="85725" y="72771"/>
                </a:lnTo>
                <a:lnTo>
                  <a:pt x="85725" y="180467"/>
                </a:lnTo>
                <a:lnTo>
                  <a:pt x="77723" y="183642"/>
                </a:lnTo>
                <a:lnTo>
                  <a:pt x="63500" y="194691"/>
                </a:lnTo>
                <a:lnTo>
                  <a:pt x="385825" y="194691"/>
                </a:lnTo>
                <a:lnTo>
                  <a:pt x="392175" y="191516"/>
                </a:lnTo>
                <a:lnTo>
                  <a:pt x="400050" y="186817"/>
                </a:lnTo>
                <a:lnTo>
                  <a:pt x="403225" y="180467"/>
                </a:lnTo>
                <a:lnTo>
                  <a:pt x="411263" y="144018"/>
                </a:lnTo>
                <a:lnTo>
                  <a:pt x="385825" y="144018"/>
                </a:lnTo>
                <a:lnTo>
                  <a:pt x="368300" y="140843"/>
                </a:lnTo>
                <a:lnTo>
                  <a:pt x="365698" y="132969"/>
                </a:lnTo>
                <a:lnTo>
                  <a:pt x="128523" y="132969"/>
                </a:lnTo>
                <a:lnTo>
                  <a:pt x="107950" y="129794"/>
                </a:lnTo>
                <a:lnTo>
                  <a:pt x="104775" y="123444"/>
                </a:lnTo>
                <a:lnTo>
                  <a:pt x="111125" y="109220"/>
                </a:lnTo>
                <a:lnTo>
                  <a:pt x="107950" y="98171"/>
                </a:lnTo>
                <a:lnTo>
                  <a:pt x="88900" y="72771"/>
                </a:lnTo>
                <a:close/>
              </a:path>
              <a:path w="414654" h="367664">
                <a:moveTo>
                  <a:pt x="414400" y="129794"/>
                </a:moveTo>
                <a:lnTo>
                  <a:pt x="395350" y="129794"/>
                </a:lnTo>
                <a:lnTo>
                  <a:pt x="392175" y="132969"/>
                </a:lnTo>
                <a:lnTo>
                  <a:pt x="389000" y="137668"/>
                </a:lnTo>
                <a:lnTo>
                  <a:pt x="385825" y="144018"/>
                </a:lnTo>
                <a:lnTo>
                  <a:pt x="411263" y="144018"/>
                </a:lnTo>
                <a:lnTo>
                  <a:pt x="414400" y="129794"/>
                </a:lnTo>
                <a:close/>
              </a:path>
              <a:path w="414654" h="367664">
                <a:moveTo>
                  <a:pt x="179323" y="90297"/>
                </a:moveTo>
                <a:lnTo>
                  <a:pt x="172973" y="93345"/>
                </a:lnTo>
                <a:lnTo>
                  <a:pt x="157098" y="115570"/>
                </a:lnTo>
                <a:lnTo>
                  <a:pt x="150748" y="118745"/>
                </a:lnTo>
                <a:lnTo>
                  <a:pt x="142875" y="126619"/>
                </a:lnTo>
                <a:lnTo>
                  <a:pt x="128523" y="132969"/>
                </a:lnTo>
                <a:lnTo>
                  <a:pt x="365698" y="132969"/>
                </a:lnTo>
                <a:lnTo>
                  <a:pt x="363600" y="126619"/>
                </a:lnTo>
                <a:lnTo>
                  <a:pt x="371475" y="104521"/>
                </a:lnTo>
                <a:lnTo>
                  <a:pt x="381000" y="101346"/>
                </a:lnTo>
                <a:lnTo>
                  <a:pt x="201548" y="101346"/>
                </a:lnTo>
                <a:lnTo>
                  <a:pt x="184150" y="93345"/>
                </a:lnTo>
                <a:lnTo>
                  <a:pt x="179323" y="90297"/>
                </a:lnTo>
                <a:close/>
              </a:path>
              <a:path w="414654" h="367664">
                <a:moveTo>
                  <a:pt x="331850" y="0"/>
                </a:moveTo>
                <a:lnTo>
                  <a:pt x="327025" y="3175"/>
                </a:lnTo>
                <a:lnTo>
                  <a:pt x="323850" y="3175"/>
                </a:lnTo>
                <a:lnTo>
                  <a:pt x="295275" y="19050"/>
                </a:lnTo>
                <a:lnTo>
                  <a:pt x="269875" y="42799"/>
                </a:lnTo>
                <a:lnTo>
                  <a:pt x="255650" y="58547"/>
                </a:lnTo>
                <a:lnTo>
                  <a:pt x="244475" y="68072"/>
                </a:lnTo>
                <a:lnTo>
                  <a:pt x="238125" y="75946"/>
                </a:lnTo>
                <a:lnTo>
                  <a:pt x="230250" y="93345"/>
                </a:lnTo>
                <a:lnTo>
                  <a:pt x="227075" y="94996"/>
                </a:lnTo>
                <a:lnTo>
                  <a:pt x="208025" y="101346"/>
                </a:lnTo>
                <a:lnTo>
                  <a:pt x="381000" y="101346"/>
                </a:lnTo>
                <a:lnTo>
                  <a:pt x="389000" y="107696"/>
                </a:lnTo>
                <a:lnTo>
                  <a:pt x="395350" y="104521"/>
                </a:lnTo>
                <a:lnTo>
                  <a:pt x="382650" y="15875"/>
                </a:lnTo>
                <a:lnTo>
                  <a:pt x="381000" y="15875"/>
                </a:lnTo>
                <a:lnTo>
                  <a:pt x="381000" y="14224"/>
                </a:lnTo>
                <a:lnTo>
                  <a:pt x="371475" y="7874"/>
                </a:lnTo>
                <a:lnTo>
                  <a:pt x="363600" y="4699"/>
                </a:lnTo>
                <a:lnTo>
                  <a:pt x="352425" y="4699"/>
                </a:lnTo>
                <a:lnTo>
                  <a:pt x="33185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696967" y="4714657"/>
            <a:ext cx="416559" cy="367665"/>
          </a:xfrm>
          <a:custGeom>
            <a:avLst/>
            <a:gdLst/>
            <a:ahLst/>
            <a:cxnLst/>
            <a:rect l="l" t="t" r="r" b="b"/>
            <a:pathLst>
              <a:path w="416560" h="367664">
                <a:moveTo>
                  <a:pt x="87376" y="72771"/>
                </a:moveTo>
                <a:lnTo>
                  <a:pt x="87376" y="180467"/>
                </a:lnTo>
                <a:lnTo>
                  <a:pt x="79375" y="183642"/>
                </a:lnTo>
                <a:lnTo>
                  <a:pt x="65151" y="194691"/>
                </a:lnTo>
                <a:lnTo>
                  <a:pt x="47625" y="194691"/>
                </a:lnTo>
                <a:lnTo>
                  <a:pt x="39751" y="194691"/>
                </a:lnTo>
                <a:lnTo>
                  <a:pt x="33401" y="194691"/>
                </a:lnTo>
                <a:lnTo>
                  <a:pt x="27051" y="188341"/>
                </a:lnTo>
                <a:lnTo>
                  <a:pt x="27051" y="183642"/>
                </a:lnTo>
                <a:lnTo>
                  <a:pt x="15875" y="174117"/>
                </a:lnTo>
                <a:lnTo>
                  <a:pt x="11176" y="174117"/>
                </a:lnTo>
                <a:lnTo>
                  <a:pt x="4826" y="183642"/>
                </a:lnTo>
                <a:lnTo>
                  <a:pt x="1651" y="186817"/>
                </a:lnTo>
                <a:lnTo>
                  <a:pt x="0" y="186817"/>
                </a:lnTo>
                <a:lnTo>
                  <a:pt x="1651" y="186817"/>
                </a:lnTo>
                <a:lnTo>
                  <a:pt x="1651" y="188341"/>
                </a:lnTo>
                <a:lnTo>
                  <a:pt x="8001" y="197866"/>
                </a:lnTo>
                <a:lnTo>
                  <a:pt x="44450" y="281813"/>
                </a:lnTo>
                <a:lnTo>
                  <a:pt x="47625" y="299212"/>
                </a:lnTo>
                <a:lnTo>
                  <a:pt x="41275" y="307086"/>
                </a:lnTo>
                <a:lnTo>
                  <a:pt x="36576" y="305562"/>
                </a:lnTo>
                <a:lnTo>
                  <a:pt x="36576" y="307086"/>
                </a:lnTo>
                <a:lnTo>
                  <a:pt x="36576" y="313436"/>
                </a:lnTo>
                <a:lnTo>
                  <a:pt x="39751" y="316611"/>
                </a:lnTo>
                <a:lnTo>
                  <a:pt x="39751" y="319786"/>
                </a:lnTo>
                <a:lnTo>
                  <a:pt x="41275" y="324485"/>
                </a:lnTo>
                <a:lnTo>
                  <a:pt x="44450" y="324485"/>
                </a:lnTo>
                <a:lnTo>
                  <a:pt x="50800" y="335661"/>
                </a:lnTo>
                <a:lnTo>
                  <a:pt x="50800" y="338836"/>
                </a:lnTo>
                <a:lnTo>
                  <a:pt x="47625" y="342011"/>
                </a:lnTo>
                <a:lnTo>
                  <a:pt x="47625" y="349885"/>
                </a:lnTo>
                <a:lnTo>
                  <a:pt x="50800" y="356235"/>
                </a:lnTo>
                <a:lnTo>
                  <a:pt x="50800" y="346710"/>
                </a:lnTo>
                <a:lnTo>
                  <a:pt x="52451" y="346710"/>
                </a:lnTo>
                <a:lnTo>
                  <a:pt x="58801" y="346710"/>
                </a:lnTo>
                <a:lnTo>
                  <a:pt x="58801" y="353060"/>
                </a:lnTo>
                <a:lnTo>
                  <a:pt x="58801" y="356235"/>
                </a:lnTo>
                <a:lnTo>
                  <a:pt x="61976" y="356235"/>
                </a:lnTo>
                <a:lnTo>
                  <a:pt x="69850" y="356235"/>
                </a:lnTo>
                <a:lnTo>
                  <a:pt x="73025" y="359410"/>
                </a:lnTo>
                <a:lnTo>
                  <a:pt x="73025" y="360934"/>
                </a:lnTo>
                <a:lnTo>
                  <a:pt x="79375" y="364109"/>
                </a:lnTo>
                <a:lnTo>
                  <a:pt x="81026" y="364109"/>
                </a:lnTo>
                <a:lnTo>
                  <a:pt x="84201" y="367284"/>
                </a:lnTo>
                <a:lnTo>
                  <a:pt x="90551" y="367284"/>
                </a:lnTo>
                <a:lnTo>
                  <a:pt x="95250" y="364109"/>
                </a:lnTo>
                <a:lnTo>
                  <a:pt x="98425" y="359410"/>
                </a:lnTo>
                <a:lnTo>
                  <a:pt x="106426" y="359410"/>
                </a:lnTo>
                <a:lnTo>
                  <a:pt x="109601" y="356235"/>
                </a:lnTo>
                <a:lnTo>
                  <a:pt x="112776" y="356235"/>
                </a:lnTo>
                <a:lnTo>
                  <a:pt x="120650" y="356235"/>
                </a:lnTo>
                <a:lnTo>
                  <a:pt x="123825" y="356235"/>
                </a:lnTo>
                <a:lnTo>
                  <a:pt x="131826" y="356235"/>
                </a:lnTo>
                <a:lnTo>
                  <a:pt x="135001" y="356235"/>
                </a:lnTo>
                <a:lnTo>
                  <a:pt x="138176" y="353060"/>
                </a:lnTo>
                <a:lnTo>
                  <a:pt x="144526" y="346710"/>
                </a:lnTo>
                <a:lnTo>
                  <a:pt x="146050" y="345059"/>
                </a:lnTo>
                <a:lnTo>
                  <a:pt x="158750" y="345059"/>
                </a:lnTo>
                <a:lnTo>
                  <a:pt x="169926" y="346710"/>
                </a:lnTo>
                <a:lnTo>
                  <a:pt x="171450" y="346710"/>
                </a:lnTo>
                <a:lnTo>
                  <a:pt x="177800" y="345059"/>
                </a:lnTo>
                <a:lnTo>
                  <a:pt x="184150" y="345059"/>
                </a:lnTo>
                <a:lnTo>
                  <a:pt x="211201" y="349885"/>
                </a:lnTo>
                <a:lnTo>
                  <a:pt x="217551" y="345059"/>
                </a:lnTo>
                <a:lnTo>
                  <a:pt x="223901" y="345059"/>
                </a:lnTo>
                <a:lnTo>
                  <a:pt x="235077" y="346710"/>
                </a:lnTo>
                <a:lnTo>
                  <a:pt x="235077" y="342011"/>
                </a:lnTo>
                <a:lnTo>
                  <a:pt x="235077" y="338836"/>
                </a:lnTo>
                <a:lnTo>
                  <a:pt x="238252" y="335661"/>
                </a:lnTo>
                <a:lnTo>
                  <a:pt x="263652" y="335661"/>
                </a:lnTo>
                <a:lnTo>
                  <a:pt x="387477" y="194691"/>
                </a:lnTo>
                <a:lnTo>
                  <a:pt x="393827" y="191516"/>
                </a:lnTo>
                <a:lnTo>
                  <a:pt x="401701" y="186817"/>
                </a:lnTo>
                <a:lnTo>
                  <a:pt x="404876" y="180467"/>
                </a:lnTo>
                <a:lnTo>
                  <a:pt x="416052" y="129794"/>
                </a:lnTo>
                <a:lnTo>
                  <a:pt x="397002" y="129794"/>
                </a:lnTo>
                <a:lnTo>
                  <a:pt x="393827" y="132969"/>
                </a:lnTo>
                <a:lnTo>
                  <a:pt x="390652" y="137668"/>
                </a:lnTo>
                <a:lnTo>
                  <a:pt x="387477" y="144018"/>
                </a:lnTo>
                <a:lnTo>
                  <a:pt x="369951" y="140843"/>
                </a:lnTo>
                <a:lnTo>
                  <a:pt x="365252" y="126619"/>
                </a:lnTo>
                <a:lnTo>
                  <a:pt x="373126" y="104521"/>
                </a:lnTo>
                <a:lnTo>
                  <a:pt x="382651" y="101346"/>
                </a:lnTo>
                <a:lnTo>
                  <a:pt x="390652" y="107696"/>
                </a:lnTo>
                <a:lnTo>
                  <a:pt x="397002" y="104521"/>
                </a:lnTo>
                <a:lnTo>
                  <a:pt x="384302" y="15875"/>
                </a:lnTo>
                <a:lnTo>
                  <a:pt x="382651" y="15875"/>
                </a:lnTo>
                <a:lnTo>
                  <a:pt x="382651" y="14224"/>
                </a:lnTo>
                <a:lnTo>
                  <a:pt x="373126" y="7874"/>
                </a:lnTo>
                <a:lnTo>
                  <a:pt x="365252" y="4699"/>
                </a:lnTo>
                <a:lnTo>
                  <a:pt x="354076" y="4699"/>
                </a:lnTo>
                <a:lnTo>
                  <a:pt x="333502" y="0"/>
                </a:lnTo>
                <a:lnTo>
                  <a:pt x="328676" y="3175"/>
                </a:lnTo>
                <a:lnTo>
                  <a:pt x="325501" y="3175"/>
                </a:lnTo>
                <a:lnTo>
                  <a:pt x="296926" y="19050"/>
                </a:lnTo>
                <a:lnTo>
                  <a:pt x="271526" y="42799"/>
                </a:lnTo>
                <a:lnTo>
                  <a:pt x="257302" y="58547"/>
                </a:lnTo>
                <a:lnTo>
                  <a:pt x="246126" y="68072"/>
                </a:lnTo>
                <a:lnTo>
                  <a:pt x="239776" y="75946"/>
                </a:lnTo>
                <a:lnTo>
                  <a:pt x="231902" y="93345"/>
                </a:lnTo>
                <a:lnTo>
                  <a:pt x="228727" y="94996"/>
                </a:lnTo>
                <a:lnTo>
                  <a:pt x="209677" y="101346"/>
                </a:lnTo>
                <a:lnTo>
                  <a:pt x="203200" y="101346"/>
                </a:lnTo>
                <a:lnTo>
                  <a:pt x="185801" y="93345"/>
                </a:lnTo>
                <a:lnTo>
                  <a:pt x="180975" y="90297"/>
                </a:lnTo>
                <a:lnTo>
                  <a:pt x="174625" y="93345"/>
                </a:lnTo>
                <a:lnTo>
                  <a:pt x="158750" y="115570"/>
                </a:lnTo>
                <a:lnTo>
                  <a:pt x="152400" y="118745"/>
                </a:lnTo>
                <a:lnTo>
                  <a:pt x="144526" y="126619"/>
                </a:lnTo>
                <a:lnTo>
                  <a:pt x="130175" y="132969"/>
                </a:lnTo>
                <a:lnTo>
                  <a:pt x="109601" y="129794"/>
                </a:lnTo>
                <a:lnTo>
                  <a:pt x="106426" y="123444"/>
                </a:lnTo>
                <a:lnTo>
                  <a:pt x="112776" y="109220"/>
                </a:lnTo>
                <a:lnTo>
                  <a:pt x="109601" y="98171"/>
                </a:lnTo>
                <a:lnTo>
                  <a:pt x="90551" y="72771"/>
                </a:lnTo>
                <a:lnTo>
                  <a:pt x="87376" y="7277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698619" y="4714657"/>
            <a:ext cx="414655" cy="367665"/>
          </a:xfrm>
          <a:custGeom>
            <a:avLst/>
            <a:gdLst/>
            <a:ahLst/>
            <a:cxnLst/>
            <a:rect l="l" t="t" r="r" b="b"/>
            <a:pathLst>
              <a:path w="414654" h="367664">
                <a:moveTo>
                  <a:pt x="107950" y="356235"/>
                </a:moveTo>
                <a:lnTo>
                  <a:pt x="68198" y="356235"/>
                </a:lnTo>
                <a:lnTo>
                  <a:pt x="71373" y="359410"/>
                </a:lnTo>
                <a:lnTo>
                  <a:pt x="71373" y="360934"/>
                </a:lnTo>
                <a:lnTo>
                  <a:pt x="77723" y="364109"/>
                </a:lnTo>
                <a:lnTo>
                  <a:pt x="79375" y="364109"/>
                </a:lnTo>
                <a:lnTo>
                  <a:pt x="82550" y="367284"/>
                </a:lnTo>
                <a:lnTo>
                  <a:pt x="88900" y="367284"/>
                </a:lnTo>
                <a:lnTo>
                  <a:pt x="93598" y="364109"/>
                </a:lnTo>
                <a:lnTo>
                  <a:pt x="96773" y="359410"/>
                </a:lnTo>
                <a:lnTo>
                  <a:pt x="104775" y="359410"/>
                </a:lnTo>
                <a:lnTo>
                  <a:pt x="107950" y="356235"/>
                </a:lnTo>
                <a:close/>
              </a:path>
              <a:path w="414654" h="367664">
                <a:moveTo>
                  <a:pt x="34925" y="305562"/>
                </a:moveTo>
                <a:lnTo>
                  <a:pt x="34925" y="313436"/>
                </a:lnTo>
                <a:lnTo>
                  <a:pt x="38100" y="316611"/>
                </a:lnTo>
                <a:lnTo>
                  <a:pt x="38100" y="319786"/>
                </a:lnTo>
                <a:lnTo>
                  <a:pt x="39623" y="324485"/>
                </a:lnTo>
                <a:lnTo>
                  <a:pt x="42798" y="324485"/>
                </a:lnTo>
                <a:lnTo>
                  <a:pt x="49148" y="335661"/>
                </a:lnTo>
                <a:lnTo>
                  <a:pt x="49148" y="338836"/>
                </a:lnTo>
                <a:lnTo>
                  <a:pt x="45973" y="342011"/>
                </a:lnTo>
                <a:lnTo>
                  <a:pt x="45973" y="349885"/>
                </a:lnTo>
                <a:lnTo>
                  <a:pt x="49148" y="356235"/>
                </a:lnTo>
                <a:lnTo>
                  <a:pt x="49148" y="346710"/>
                </a:lnTo>
                <a:lnTo>
                  <a:pt x="142875" y="346710"/>
                </a:lnTo>
                <a:lnTo>
                  <a:pt x="144398" y="345059"/>
                </a:lnTo>
                <a:lnTo>
                  <a:pt x="233425" y="345059"/>
                </a:lnTo>
                <a:lnTo>
                  <a:pt x="233425" y="338836"/>
                </a:lnTo>
                <a:lnTo>
                  <a:pt x="236600" y="335661"/>
                </a:lnTo>
                <a:lnTo>
                  <a:pt x="262000" y="335661"/>
                </a:lnTo>
                <a:lnTo>
                  <a:pt x="287100" y="307086"/>
                </a:lnTo>
                <a:lnTo>
                  <a:pt x="39623" y="307086"/>
                </a:lnTo>
                <a:lnTo>
                  <a:pt x="34925" y="305562"/>
                </a:lnTo>
                <a:close/>
              </a:path>
              <a:path w="414654" h="367664">
                <a:moveTo>
                  <a:pt x="142875" y="346710"/>
                </a:moveTo>
                <a:lnTo>
                  <a:pt x="57150" y="346710"/>
                </a:lnTo>
                <a:lnTo>
                  <a:pt x="57150" y="356235"/>
                </a:lnTo>
                <a:lnTo>
                  <a:pt x="133350" y="356235"/>
                </a:lnTo>
                <a:lnTo>
                  <a:pt x="142875" y="346710"/>
                </a:lnTo>
                <a:close/>
              </a:path>
              <a:path w="414654" h="367664">
                <a:moveTo>
                  <a:pt x="215900" y="345059"/>
                </a:moveTo>
                <a:lnTo>
                  <a:pt x="182498" y="345059"/>
                </a:lnTo>
                <a:lnTo>
                  <a:pt x="209550" y="349885"/>
                </a:lnTo>
                <a:lnTo>
                  <a:pt x="215900" y="345059"/>
                </a:lnTo>
                <a:close/>
              </a:path>
              <a:path w="414654" h="367664">
                <a:moveTo>
                  <a:pt x="176148" y="345059"/>
                </a:moveTo>
                <a:lnTo>
                  <a:pt x="157098" y="345059"/>
                </a:lnTo>
                <a:lnTo>
                  <a:pt x="168275" y="346710"/>
                </a:lnTo>
                <a:lnTo>
                  <a:pt x="169798" y="346710"/>
                </a:lnTo>
                <a:lnTo>
                  <a:pt x="176148" y="345059"/>
                </a:lnTo>
                <a:close/>
              </a:path>
              <a:path w="414654" h="367664">
                <a:moveTo>
                  <a:pt x="233425" y="345059"/>
                </a:moveTo>
                <a:lnTo>
                  <a:pt x="222250" y="345059"/>
                </a:lnTo>
                <a:lnTo>
                  <a:pt x="233425" y="346710"/>
                </a:lnTo>
                <a:lnTo>
                  <a:pt x="233425" y="345059"/>
                </a:lnTo>
                <a:close/>
              </a:path>
              <a:path w="414654" h="367664">
                <a:moveTo>
                  <a:pt x="14223" y="174117"/>
                </a:moveTo>
                <a:lnTo>
                  <a:pt x="9525" y="174117"/>
                </a:lnTo>
                <a:lnTo>
                  <a:pt x="3175" y="183642"/>
                </a:lnTo>
                <a:lnTo>
                  <a:pt x="0" y="186817"/>
                </a:lnTo>
                <a:lnTo>
                  <a:pt x="0" y="188341"/>
                </a:lnTo>
                <a:lnTo>
                  <a:pt x="6350" y="197866"/>
                </a:lnTo>
                <a:lnTo>
                  <a:pt x="42798" y="281813"/>
                </a:lnTo>
                <a:lnTo>
                  <a:pt x="45973" y="299212"/>
                </a:lnTo>
                <a:lnTo>
                  <a:pt x="39623" y="307086"/>
                </a:lnTo>
                <a:lnTo>
                  <a:pt x="287100" y="307086"/>
                </a:lnTo>
                <a:lnTo>
                  <a:pt x="385825" y="194691"/>
                </a:lnTo>
                <a:lnTo>
                  <a:pt x="31750" y="194691"/>
                </a:lnTo>
                <a:lnTo>
                  <a:pt x="25400" y="188341"/>
                </a:lnTo>
                <a:lnTo>
                  <a:pt x="25400" y="183642"/>
                </a:lnTo>
                <a:lnTo>
                  <a:pt x="14223" y="174117"/>
                </a:lnTo>
                <a:close/>
              </a:path>
              <a:path w="414654" h="367664">
                <a:moveTo>
                  <a:pt x="88900" y="72771"/>
                </a:moveTo>
                <a:lnTo>
                  <a:pt x="85725" y="72771"/>
                </a:lnTo>
                <a:lnTo>
                  <a:pt x="85725" y="180467"/>
                </a:lnTo>
                <a:lnTo>
                  <a:pt x="77723" y="183642"/>
                </a:lnTo>
                <a:lnTo>
                  <a:pt x="63500" y="194691"/>
                </a:lnTo>
                <a:lnTo>
                  <a:pt x="385825" y="194691"/>
                </a:lnTo>
                <a:lnTo>
                  <a:pt x="392175" y="191516"/>
                </a:lnTo>
                <a:lnTo>
                  <a:pt x="400050" y="186817"/>
                </a:lnTo>
                <a:lnTo>
                  <a:pt x="403225" y="180467"/>
                </a:lnTo>
                <a:lnTo>
                  <a:pt x="411263" y="144018"/>
                </a:lnTo>
                <a:lnTo>
                  <a:pt x="385825" y="144018"/>
                </a:lnTo>
                <a:lnTo>
                  <a:pt x="368300" y="140843"/>
                </a:lnTo>
                <a:lnTo>
                  <a:pt x="365698" y="132969"/>
                </a:lnTo>
                <a:lnTo>
                  <a:pt x="128523" y="132969"/>
                </a:lnTo>
                <a:lnTo>
                  <a:pt x="107950" y="129794"/>
                </a:lnTo>
                <a:lnTo>
                  <a:pt x="104775" y="123444"/>
                </a:lnTo>
                <a:lnTo>
                  <a:pt x="111125" y="109220"/>
                </a:lnTo>
                <a:lnTo>
                  <a:pt x="107950" y="98171"/>
                </a:lnTo>
                <a:lnTo>
                  <a:pt x="88900" y="72771"/>
                </a:lnTo>
                <a:close/>
              </a:path>
              <a:path w="414654" h="367664">
                <a:moveTo>
                  <a:pt x="414400" y="129794"/>
                </a:moveTo>
                <a:lnTo>
                  <a:pt x="395350" y="129794"/>
                </a:lnTo>
                <a:lnTo>
                  <a:pt x="392175" y="132969"/>
                </a:lnTo>
                <a:lnTo>
                  <a:pt x="389000" y="137668"/>
                </a:lnTo>
                <a:lnTo>
                  <a:pt x="385825" y="144018"/>
                </a:lnTo>
                <a:lnTo>
                  <a:pt x="411263" y="144018"/>
                </a:lnTo>
                <a:lnTo>
                  <a:pt x="414400" y="129794"/>
                </a:lnTo>
                <a:close/>
              </a:path>
              <a:path w="414654" h="367664">
                <a:moveTo>
                  <a:pt x="179323" y="90297"/>
                </a:moveTo>
                <a:lnTo>
                  <a:pt x="172973" y="93345"/>
                </a:lnTo>
                <a:lnTo>
                  <a:pt x="157098" y="115570"/>
                </a:lnTo>
                <a:lnTo>
                  <a:pt x="150748" y="118745"/>
                </a:lnTo>
                <a:lnTo>
                  <a:pt x="142875" y="126619"/>
                </a:lnTo>
                <a:lnTo>
                  <a:pt x="128523" y="132969"/>
                </a:lnTo>
                <a:lnTo>
                  <a:pt x="365698" y="132969"/>
                </a:lnTo>
                <a:lnTo>
                  <a:pt x="363600" y="126619"/>
                </a:lnTo>
                <a:lnTo>
                  <a:pt x="371475" y="104521"/>
                </a:lnTo>
                <a:lnTo>
                  <a:pt x="381000" y="101346"/>
                </a:lnTo>
                <a:lnTo>
                  <a:pt x="201548" y="101346"/>
                </a:lnTo>
                <a:lnTo>
                  <a:pt x="184150" y="93345"/>
                </a:lnTo>
                <a:lnTo>
                  <a:pt x="179323" y="90297"/>
                </a:lnTo>
                <a:close/>
              </a:path>
              <a:path w="414654" h="367664">
                <a:moveTo>
                  <a:pt x="331850" y="0"/>
                </a:moveTo>
                <a:lnTo>
                  <a:pt x="327025" y="3175"/>
                </a:lnTo>
                <a:lnTo>
                  <a:pt x="323850" y="3175"/>
                </a:lnTo>
                <a:lnTo>
                  <a:pt x="295275" y="19050"/>
                </a:lnTo>
                <a:lnTo>
                  <a:pt x="269875" y="42799"/>
                </a:lnTo>
                <a:lnTo>
                  <a:pt x="255650" y="58547"/>
                </a:lnTo>
                <a:lnTo>
                  <a:pt x="244475" y="68072"/>
                </a:lnTo>
                <a:lnTo>
                  <a:pt x="238125" y="75946"/>
                </a:lnTo>
                <a:lnTo>
                  <a:pt x="230250" y="93345"/>
                </a:lnTo>
                <a:lnTo>
                  <a:pt x="227075" y="94996"/>
                </a:lnTo>
                <a:lnTo>
                  <a:pt x="208025" y="101346"/>
                </a:lnTo>
                <a:lnTo>
                  <a:pt x="381000" y="101346"/>
                </a:lnTo>
                <a:lnTo>
                  <a:pt x="389000" y="107696"/>
                </a:lnTo>
                <a:lnTo>
                  <a:pt x="395350" y="104521"/>
                </a:lnTo>
                <a:lnTo>
                  <a:pt x="382650" y="15875"/>
                </a:lnTo>
                <a:lnTo>
                  <a:pt x="381000" y="15875"/>
                </a:lnTo>
                <a:lnTo>
                  <a:pt x="381000" y="14224"/>
                </a:lnTo>
                <a:lnTo>
                  <a:pt x="371475" y="7874"/>
                </a:lnTo>
                <a:lnTo>
                  <a:pt x="363600" y="4699"/>
                </a:lnTo>
                <a:lnTo>
                  <a:pt x="352425" y="4699"/>
                </a:lnTo>
                <a:lnTo>
                  <a:pt x="33185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696967" y="4714657"/>
            <a:ext cx="416559" cy="367665"/>
          </a:xfrm>
          <a:custGeom>
            <a:avLst/>
            <a:gdLst/>
            <a:ahLst/>
            <a:cxnLst/>
            <a:rect l="l" t="t" r="r" b="b"/>
            <a:pathLst>
              <a:path w="416560" h="367664">
                <a:moveTo>
                  <a:pt x="87376" y="72771"/>
                </a:moveTo>
                <a:lnTo>
                  <a:pt x="87376" y="180467"/>
                </a:lnTo>
                <a:lnTo>
                  <a:pt x="79375" y="183642"/>
                </a:lnTo>
                <a:lnTo>
                  <a:pt x="65151" y="194691"/>
                </a:lnTo>
                <a:lnTo>
                  <a:pt x="47625" y="194691"/>
                </a:lnTo>
                <a:lnTo>
                  <a:pt x="39751" y="194691"/>
                </a:lnTo>
                <a:lnTo>
                  <a:pt x="33401" y="194691"/>
                </a:lnTo>
                <a:lnTo>
                  <a:pt x="27051" y="188341"/>
                </a:lnTo>
                <a:lnTo>
                  <a:pt x="27051" y="183642"/>
                </a:lnTo>
                <a:lnTo>
                  <a:pt x="15875" y="174117"/>
                </a:lnTo>
                <a:lnTo>
                  <a:pt x="11176" y="174117"/>
                </a:lnTo>
                <a:lnTo>
                  <a:pt x="4826" y="183642"/>
                </a:lnTo>
                <a:lnTo>
                  <a:pt x="1651" y="186817"/>
                </a:lnTo>
                <a:lnTo>
                  <a:pt x="0" y="186817"/>
                </a:lnTo>
                <a:lnTo>
                  <a:pt x="1651" y="186817"/>
                </a:lnTo>
                <a:lnTo>
                  <a:pt x="1651" y="188341"/>
                </a:lnTo>
                <a:lnTo>
                  <a:pt x="8001" y="197866"/>
                </a:lnTo>
                <a:lnTo>
                  <a:pt x="44450" y="281813"/>
                </a:lnTo>
                <a:lnTo>
                  <a:pt x="47625" y="299212"/>
                </a:lnTo>
                <a:lnTo>
                  <a:pt x="41275" y="307086"/>
                </a:lnTo>
                <a:lnTo>
                  <a:pt x="36576" y="305562"/>
                </a:lnTo>
                <a:lnTo>
                  <a:pt x="36576" y="307086"/>
                </a:lnTo>
                <a:lnTo>
                  <a:pt x="36576" y="313436"/>
                </a:lnTo>
                <a:lnTo>
                  <a:pt x="39751" y="316611"/>
                </a:lnTo>
                <a:lnTo>
                  <a:pt x="39751" y="319786"/>
                </a:lnTo>
                <a:lnTo>
                  <a:pt x="41275" y="324485"/>
                </a:lnTo>
                <a:lnTo>
                  <a:pt x="44450" y="324485"/>
                </a:lnTo>
                <a:lnTo>
                  <a:pt x="50800" y="335661"/>
                </a:lnTo>
                <a:lnTo>
                  <a:pt x="50800" y="338836"/>
                </a:lnTo>
                <a:lnTo>
                  <a:pt x="47625" y="342011"/>
                </a:lnTo>
                <a:lnTo>
                  <a:pt x="47625" y="349885"/>
                </a:lnTo>
                <a:lnTo>
                  <a:pt x="50800" y="356235"/>
                </a:lnTo>
                <a:lnTo>
                  <a:pt x="50800" y="346710"/>
                </a:lnTo>
                <a:lnTo>
                  <a:pt x="52451" y="346710"/>
                </a:lnTo>
                <a:lnTo>
                  <a:pt x="58801" y="346710"/>
                </a:lnTo>
                <a:lnTo>
                  <a:pt x="58801" y="353060"/>
                </a:lnTo>
                <a:lnTo>
                  <a:pt x="58801" y="356235"/>
                </a:lnTo>
                <a:lnTo>
                  <a:pt x="61976" y="356235"/>
                </a:lnTo>
                <a:lnTo>
                  <a:pt x="69850" y="356235"/>
                </a:lnTo>
                <a:lnTo>
                  <a:pt x="73025" y="359410"/>
                </a:lnTo>
                <a:lnTo>
                  <a:pt x="73025" y="360934"/>
                </a:lnTo>
                <a:lnTo>
                  <a:pt x="79375" y="364109"/>
                </a:lnTo>
                <a:lnTo>
                  <a:pt x="81026" y="364109"/>
                </a:lnTo>
                <a:lnTo>
                  <a:pt x="84201" y="367284"/>
                </a:lnTo>
                <a:lnTo>
                  <a:pt x="90551" y="367284"/>
                </a:lnTo>
                <a:lnTo>
                  <a:pt x="95250" y="364109"/>
                </a:lnTo>
                <a:lnTo>
                  <a:pt x="98425" y="359410"/>
                </a:lnTo>
                <a:lnTo>
                  <a:pt x="106426" y="359410"/>
                </a:lnTo>
                <a:lnTo>
                  <a:pt x="109601" y="356235"/>
                </a:lnTo>
                <a:lnTo>
                  <a:pt x="112776" y="356235"/>
                </a:lnTo>
                <a:lnTo>
                  <a:pt x="120650" y="356235"/>
                </a:lnTo>
                <a:lnTo>
                  <a:pt x="123825" y="356235"/>
                </a:lnTo>
                <a:lnTo>
                  <a:pt x="131826" y="356235"/>
                </a:lnTo>
                <a:lnTo>
                  <a:pt x="135001" y="356235"/>
                </a:lnTo>
                <a:lnTo>
                  <a:pt x="138176" y="353060"/>
                </a:lnTo>
                <a:lnTo>
                  <a:pt x="144526" y="346710"/>
                </a:lnTo>
                <a:lnTo>
                  <a:pt x="146050" y="345059"/>
                </a:lnTo>
                <a:lnTo>
                  <a:pt x="158750" y="345059"/>
                </a:lnTo>
                <a:lnTo>
                  <a:pt x="169926" y="346710"/>
                </a:lnTo>
                <a:lnTo>
                  <a:pt x="171450" y="346710"/>
                </a:lnTo>
                <a:lnTo>
                  <a:pt x="177800" y="345059"/>
                </a:lnTo>
                <a:lnTo>
                  <a:pt x="184150" y="345059"/>
                </a:lnTo>
                <a:lnTo>
                  <a:pt x="211201" y="349885"/>
                </a:lnTo>
                <a:lnTo>
                  <a:pt x="217551" y="345059"/>
                </a:lnTo>
                <a:lnTo>
                  <a:pt x="223901" y="345059"/>
                </a:lnTo>
                <a:lnTo>
                  <a:pt x="235077" y="346710"/>
                </a:lnTo>
                <a:lnTo>
                  <a:pt x="235077" y="342011"/>
                </a:lnTo>
                <a:lnTo>
                  <a:pt x="235077" y="338836"/>
                </a:lnTo>
                <a:lnTo>
                  <a:pt x="238252" y="335661"/>
                </a:lnTo>
                <a:lnTo>
                  <a:pt x="263652" y="335661"/>
                </a:lnTo>
                <a:lnTo>
                  <a:pt x="387477" y="194691"/>
                </a:lnTo>
                <a:lnTo>
                  <a:pt x="393827" y="191516"/>
                </a:lnTo>
                <a:lnTo>
                  <a:pt x="401701" y="186817"/>
                </a:lnTo>
                <a:lnTo>
                  <a:pt x="404876" y="180467"/>
                </a:lnTo>
                <a:lnTo>
                  <a:pt x="416052" y="129794"/>
                </a:lnTo>
                <a:lnTo>
                  <a:pt x="397002" y="129794"/>
                </a:lnTo>
                <a:lnTo>
                  <a:pt x="393827" y="132969"/>
                </a:lnTo>
                <a:lnTo>
                  <a:pt x="390652" y="137668"/>
                </a:lnTo>
                <a:lnTo>
                  <a:pt x="387477" y="144018"/>
                </a:lnTo>
                <a:lnTo>
                  <a:pt x="369951" y="140843"/>
                </a:lnTo>
                <a:lnTo>
                  <a:pt x="365252" y="126619"/>
                </a:lnTo>
                <a:lnTo>
                  <a:pt x="373126" y="104521"/>
                </a:lnTo>
                <a:lnTo>
                  <a:pt x="382651" y="101346"/>
                </a:lnTo>
                <a:lnTo>
                  <a:pt x="390652" y="107696"/>
                </a:lnTo>
                <a:lnTo>
                  <a:pt x="397002" y="104521"/>
                </a:lnTo>
                <a:lnTo>
                  <a:pt x="384302" y="15875"/>
                </a:lnTo>
                <a:lnTo>
                  <a:pt x="382651" y="15875"/>
                </a:lnTo>
                <a:lnTo>
                  <a:pt x="382651" y="14224"/>
                </a:lnTo>
                <a:lnTo>
                  <a:pt x="373126" y="7874"/>
                </a:lnTo>
                <a:lnTo>
                  <a:pt x="365252" y="4699"/>
                </a:lnTo>
                <a:lnTo>
                  <a:pt x="354076" y="4699"/>
                </a:lnTo>
                <a:lnTo>
                  <a:pt x="333502" y="0"/>
                </a:lnTo>
                <a:lnTo>
                  <a:pt x="328676" y="3175"/>
                </a:lnTo>
                <a:lnTo>
                  <a:pt x="325501" y="3175"/>
                </a:lnTo>
                <a:lnTo>
                  <a:pt x="296926" y="19050"/>
                </a:lnTo>
                <a:lnTo>
                  <a:pt x="271526" y="42799"/>
                </a:lnTo>
                <a:lnTo>
                  <a:pt x="257302" y="58547"/>
                </a:lnTo>
                <a:lnTo>
                  <a:pt x="246126" y="68072"/>
                </a:lnTo>
                <a:lnTo>
                  <a:pt x="239776" y="75946"/>
                </a:lnTo>
                <a:lnTo>
                  <a:pt x="231902" y="93345"/>
                </a:lnTo>
                <a:lnTo>
                  <a:pt x="228727" y="94996"/>
                </a:lnTo>
                <a:lnTo>
                  <a:pt x="209677" y="101346"/>
                </a:lnTo>
                <a:lnTo>
                  <a:pt x="203200" y="101346"/>
                </a:lnTo>
                <a:lnTo>
                  <a:pt x="185801" y="93345"/>
                </a:lnTo>
                <a:lnTo>
                  <a:pt x="180975" y="90297"/>
                </a:lnTo>
                <a:lnTo>
                  <a:pt x="174625" y="93345"/>
                </a:lnTo>
                <a:lnTo>
                  <a:pt x="158750" y="115570"/>
                </a:lnTo>
                <a:lnTo>
                  <a:pt x="152400" y="118745"/>
                </a:lnTo>
                <a:lnTo>
                  <a:pt x="144526" y="126619"/>
                </a:lnTo>
                <a:lnTo>
                  <a:pt x="130175" y="132969"/>
                </a:lnTo>
                <a:lnTo>
                  <a:pt x="109601" y="129794"/>
                </a:lnTo>
                <a:lnTo>
                  <a:pt x="106426" y="123444"/>
                </a:lnTo>
                <a:lnTo>
                  <a:pt x="112776" y="109220"/>
                </a:lnTo>
                <a:lnTo>
                  <a:pt x="109601" y="98171"/>
                </a:lnTo>
                <a:lnTo>
                  <a:pt x="90551" y="72771"/>
                </a:lnTo>
                <a:lnTo>
                  <a:pt x="87376" y="7277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376671" y="4452530"/>
            <a:ext cx="180340" cy="360045"/>
          </a:xfrm>
          <a:custGeom>
            <a:avLst/>
            <a:gdLst/>
            <a:ahLst/>
            <a:cxnLst/>
            <a:rect l="l" t="t" r="r" b="b"/>
            <a:pathLst>
              <a:path w="180339" h="360045">
                <a:moveTo>
                  <a:pt x="90677" y="79248"/>
                </a:moveTo>
                <a:lnTo>
                  <a:pt x="85978" y="85598"/>
                </a:lnTo>
                <a:lnTo>
                  <a:pt x="79628" y="88773"/>
                </a:lnTo>
                <a:lnTo>
                  <a:pt x="79628" y="93472"/>
                </a:lnTo>
                <a:lnTo>
                  <a:pt x="82803" y="99822"/>
                </a:lnTo>
                <a:lnTo>
                  <a:pt x="85978" y="102997"/>
                </a:lnTo>
                <a:lnTo>
                  <a:pt x="42925" y="102997"/>
                </a:lnTo>
                <a:lnTo>
                  <a:pt x="42925" y="106172"/>
                </a:lnTo>
                <a:lnTo>
                  <a:pt x="31876" y="106172"/>
                </a:lnTo>
                <a:lnTo>
                  <a:pt x="28701" y="107696"/>
                </a:lnTo>
                <a:lnTo>
                  <a:pt x="28701" y="114046"/>
                </a:lnTo>
                <a:lnTo>
                  <a:pt x="17525" y="142621"/>
                </a:lnTo>
                <a:lnTo>
                  <a:pt x="20700" y="147320"/>
                </a:lnTo>
                <a:lnTo>
                  <a:pt x="22225" y="161671"/>
                </a:lnTo>
                <a:lnTo>
                  <a:pt x="31876" y="196469"/>
                </a:lnTo>
                <a:lnTo>
                  <a:pt x="31876" y="201168"/>
                </a:lnTo>
                <a:lnTo>
                  <a:pt x="28701" y="207518"/>
                </a:lnTo>
                <a:lnTo>
                  <a:pt x="25400" y="212344"/>
                </a:lnTo>
                <a:lnTo>
                  <a:pt x="11175" y="240792"/>
                </a:lnTo>
                <a:lnTo>
                  <a:pt x="8000" y="240792"/>
                </a:lnTo>
                <a:lnTo>
                  <a:pt x="0" y="258318"/>
                </a:lnTo>
                <a:lnTo>
                  <a:pt x="0" y="277241"/>
                </a:lnTo>
                <a:lnTo>
                  <a:pt x="3175" y="286766"/>
                </a:lnTo>
                <a:lnTo>
                  <a:pt x="6350" y="289941"/>
                </a:lnTo>
                <a:lnTo>
                  <a:pt x="11175" y="304165"/>
                </a:lnTo>
                <a:lnTo>
                  <a:pt x="8000" y="308991"/>
                </a:lnTo>
                <a:lnTo>
                  <a:pt x="14350" y="331089"/>
                </a:lnTo>
                <a:lnTo>
                  <a:pt x="20700" y="340614"/>
                </a:lnTo>
                <a:lnTo>
                  <a:pt x="47751" y="359664"/>
                </a:lnTo>
                <a:lnTo>
                  <a:pt x="54101" y="359664"/>
                </a:lnTo>
                <a:lnTo>
                  <a:pt x="68452" y="351790"/>
                </a:lnTo>
                <a:lnTo>
                  <a:pt x="85978" y="345440"/>
                </a:lnTo>
                <a:lnTo>
                  <a:pt x="90677" y="345440"/>
                </a:lnTo>
                <a:lnTo>
                  <a:pt x="97027" y="340614"/>
                </a:lnTo>
                <a:lnTo>
                  <a:pt x="144779" y="185420"/>
                </a:lnTo>
                <a:lnTo>
                  <a:pt x="147954" y="185420"/>
                </a:lnTo>
                <a:lnTo>
                  <a:pt x="155955" y="131445"/>
                </a:lnTo>
                <a:lnTo>
                  <a:pt x="165480" y="117221"/>
                </a:lnTo>
                <a:lnTo>
                  <a:pt x="165480" y="110871"/>
                </a:lnTo>
                <a:lnTo>
                  <a:pt x="162305" y="106172"/>
                </a:lnTo>
                <a:lnTo>
                  <a:pt x="162795" y="102997"/>
                </a:lnTo>
                <a:lnTo>
                  <a:pt x="47751" y="102997"/>
                </a:lnTo>
                <a:lnTo>
                  <a:pt x="47751" y="99822"/>
                </a:lnTo>
                <a:lnTo>
                  <a:pt x="163285" y="99822"/>
                </a:lnTo>
                <a:lnTo>
                  <a:pt x="164991" y="88773"/>
                </a:lnTo>
                <a:lnTo>
                  <a:pt x="93852" y="88773"/>
                </a:lnTo>
                <a:lnTo>
                  <a:pt x="93852" y="82423"/>
                </a:lnTo>
                <a:lnTo>
                  <a:pt x="90677" y="79248"/>
                </a:lnTo>
                <a:close/>
              </a:path>
              <a:path w="180339" h="360045">
                <a:moveTo>
                  <a:pt x="90677" y="345440"/>
                </a:moveTo>
                <a:lnTo>
                  <a:pt x="85978" y="345440"/>
                </a:lnTo>
                <a:lnTo>
                  <a:pt x="87502" y="348615"/>
                </a:lnTo>
                <a:lnTo>
                  <a:pt x="90677" y="345440"/>
                </a:lnTo>
                <a:close/>
              </a:path>
              <a:path w="180339" h="360045">
                <a:moveTo>
                  <a:pt x="54101" y="99822"/>
                </a:moveTo>
                <a:lnTo>
                  <a:pt x="50926" y="102997"/>
                </a:lnTo>
                <a:lnTo>
                  <a:pt x="57276" y="102997"/>
                </a:lnTo>
                <a:lnTo>
                  <a:pt x="54101" y="99822"/>
                </a:lnTo>
                <a:close/>
              </a:path>
              <a:path w="180339" h="360045">
                <a:moveTo>
                  <a:pt x="74802" y="93472"/>
                </a:moveTo>
                <a:lnTo>
                  <a:pt x="71627" y="93472"/>
                </a:lnTo>
                <a:lnTo>
                  <a:pt x="65277" y="96647"/>
                </a:lnTo>
                <a:lnTo>
                  <a:pt x="60451" y="96647"/>
                </a:lnTo>
                <a:lnTo>
                  <a:pt x="60451" y="99822"/>
                </a:lnTo>
                <a:lnTo>
                  <a:pt x="57276" y="102997"/>
                </a:lnTo>
                <a:lnTo>
                  <a:pt x="76326" y="102997"/>
                </a:lnTo>
                <a:lnTo>
                  <a:pt x="74802" y="99822"/>
                </a:lnTo>
                <a:lnTo>
                  <a:pt x="74802" y="96647"/>
                </a:lnTo>
                <a:lnTo>
                  <a:pt x="65277" y="96647"/>
                </a:lnTo>
                <a:lnTo>
                  <a:pt x="65277" y="93472"/>
                </a:lnTo>
                <a:lnTo>
                  <a:pt x="74802" y="93472"/>
                </a:lnTo>
                <a:close/>
              </a:path>
              <a:path w="180339" h="360045">
                <a:moveTo>
                  <a:pt x="178017" y="85598"/>
                </a:moveTo>
                <a:lnTo>
                  <a:pt x="167131" y="85598"/>
                </a:lnTo>
                <a:lnTo>
                  <a:pt x="173481" y="99822"/>
                </a:lnTo>
                <a:lnTo>
                  <a:pt x="179831" y="93472"/>
                </a:lnTo>
                <a:lnTo>
                  <a:pt x="178017" y="85598"/>
                </a:lnTo>
                <a:close/>
              </a:path>
              <a:path w="180339" h="360045">
                <a:moveTo>
                  <a:pt x="105028" y="66548"/>
                </a:moveTo>
                <a:lnTo>
                  <a:pt x="101853" y="68072"/>
                </a:lnTo>
                <a:lnTo>
                  <a:pt x="101853" y="71247"/>
                </a:lnTo>
                <a:lnTo>
                  <a:pt x="97027" y="79248"/>
                </a:lnTo>
                <a:lnTo>
                  <a:pt x="100202" y="88773"/>
                </a:lnTo>
                <a:lnTo>
                  <a:pt x="164991" y="88773"/>
                </a:lnTo>
                <a:lnTo>
                  <a:pt x="165480" y="85598"/>
                </a:lnTo>
                <a:lnTo>
                  <a:pt x="178017" y="85598"/>
                </a:lnTo>
                <a:lnTo>
                  <a:pt x="175443" y="74422"/>
                </a:lnTo>
                <a:lnTo>
                  <a:pt x="105028" y="74422"/>
                </a:lnTo>
                <a:lnTo>
                  <a:pt x="105028" y="66548"/>
                </a:lnTo>
                <a:close/>
              </a:path>
              <a:path w="180339" h="360045">
                <a:moveTo>
                  <a:pt x="116204" y="52324"/>
                </a:moveTo>
                <a:lnTo>
                  <a:pt x="111378" y="60198"/>
                </a:lnTo>
                <a:lnTo>
                  <a:pt x="113029" y="63373"/>
                </a:lnTo>
                <a:lnTo>
                  <a:pt x="116204" y="63373"/>
                </a:lnTo>
                <a:lnTo>
                  <a:pt x="119379" y="66548"/>
                </a:lnTo>
                <a:lnTo>
                  <a:pt x="113029" y="66548"/>
                </a:lnTo>
                <a:lnTo>
                  <a:pt x="105028" y="74422"/>
                </a:lnTo>
                <a:lnTo>
                  <a:pt x="175443" y="74422"/>
                </a:lnTo>
                <a:lnTo>
                  <a:pt x="170703" y="53848"/>
                </a:lnTo>
                <a:lnTo>
                  <a:pt x="119379" y="53848"/>
                </a:lnTo>
                <a:lnTo>
                  <a:pt x="116204" y="52324"/>
                </a:lnTo>
                <a:close/>
              </a:path>
              <a:path w="180339" h="360045">
                <a:moveTo>
                  <a:pt x="122554" y="37973"/>
                </a:moveTo>
                <a:lnTo>
                  <a:pt x="116204" y="37973"/>
                </a:lnTo>
                <a:lnTo>
                  <a:pt x="116204" y="39624"/>
                </a:lnTo>
                <a:lnTo>
                  <a:pt x="119379" y="49149"/>
                </a:lnTo>
                <a:lnTo>
                  <a:pt x="119379" y="53848"/>
                </a:lnTo>
                <a:lnTo>
                  <a:pt x="170703" y="53848"/>
                </a:lnTo>
                <a:lnTo>
                  <a:pt x="168157" y="42799"/>
                </a:lnTo>
                <a:lnTo>
                  <a:pt x="125729" y="42799"/>
                </a:lnTo>
                <a:lnTo>
                  <a:pt x="122554" y="37973"/>
                </a:lnTo>
                <a:close/>
              </a:path>
              <a:path w="180339" h="360045">
                <a:moveTo>
                  <a:pt x="130555" y="28575"/>
                </a:moveTo>
                <a:lnTo>
                  <a:pt x="130555" y="34798"/>
                </a:lnTo>
                <a:lnTo>
                  <a:pt x="125729" y="42799"/>
                </a:lnTo>
                <a:lnTo>
                  <a:pt x="168157" y="42799"/>
                </a:lnTo>
                <a:lnTo>
                  <a:pt x="165612" y="31750"/>
                </a:lnTo>
                <a:lnTo>
                  <a:pt x="133730" y="31750"/>
                </a:lnTo>
                <a:lnTo>
                  <a:pt x="130555" y="28575"/>
                </a:lnTo>
                <a:close/>
              </a:path>
              <a:path w="180339" h="360045">
                <a:moveTo>
                  <a:pt x="147954" y="0"/>
                </a:moveTo>
                <a:lnTo>
                  <a:pt x="144779" y="3175"/>
                </a:lnTo>
                <a:lnTo>
                  <a:pt x="141604" y="9525"/>
                </a:lnTo>
                <a:lnTo>
                  <a:pt x="140080" y="9525"/>
                </a:lnTo>
                <a:lnTo>
                  <a:pt x="141604" y="12700"/>
                </a:lnTo>
                <a:lnTo>
                  <a:pt x="140080" y="28575"/>
                </a:lnTo>
                <a:lnTo>
                  <a:pt x="133730" y="31750"/>
                </a:lnTo>
                <a:lnTo>
                  <a:pt x="165612" y="31750"/>
                </a:lnTo>
                <a:lnTo>
                  <a:pt x="162305" y="17399"/>
                </a:lnTo>
                <a:lnTo>
                  <a:pt x="14795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376671" y="4452530"/>
            <a:ext cx="180340" cy="360045"/>
          </a:xfrm>
          <a:custGeom>
            <a:avLst/>
            <a:gdLst/>
            <a:ahLst/>
            <a:cxnLst/>
            <a:rect l="l" t="t" r="r" b="b"/>
            <a:pathLst>
              <a:path w="180339" h="360045">
                <a:moveTo>
                  <a:pt x="28701" y="107696"/>
                </a:moveTo>
                <a:lnTo>
                  <a:pt x="31876" y="106172"/>
                </a:lnTo>
                <a:lnTo>
                  <a:pt x="35051" y="106172"/>
                </a:lnTo>
                <a:lnTo>
                  <a:pt x="42925" y="106172"/>
                </a:lnTo>
                <a:lnTo>
                  <a:pt x="42925" y="102997"/>
                </a:lnTo>
                <a:lnTo>
                  <a:pt x="47751" y="99822"/>
                </a:lnTo>
                <a:lnTo>
                  <a:pt x="47751" y="102997"/>
                </a:lnTo>
                <a:lnTo>
                  <a:pt x="50926" y="102997"/>
                </a:lnTo>
                <a:lnTo>
                  <a:pt x="54101" y="99822"/>
                </a:lnTo>
                <a:lnTo>
                  <a:pt x="57276" y="102997"/>
                </a:lnTo>
                <a:lnTo>
                  <a:pt x="60451" y="99822"/>
                </a:lnTo>
                <a:lnTo>
                  <a:pt x="60451" y="96647"/>
                </a:lnTo>
                <a:lnTo>
                  <a:pt x="65277" y="93472"/>
                </a:lnTo>
                <a:lnTo>
                  <a:pt x="65277" y="96647"/>
                </a:lnTo>
                <a:lnTo>
                  <a:pt x="71627" y="93472"/>
                </a:lnTo>
                <a:lnTo>
                  <a:pt x="74802" y="93472"/>
                </a:lnTo>
                <a:lnTo>
                  <a:pt x="74802" y="99822"/>
                </a:lnTo>
                <a:lnTo>
                  <a:pt x="76326" y="102997"/>
                </a:lnTo>
                <a:lnTo>
                  <a:pt x="82803" y="102997"/>
                </a:lnTo>
                <a:lnTo>
                  <a:pt x="85978" y="102997"/>
                </a:lnTo>
                <a:lnTo>
                  <a:pt x="82803" y="99822"/>
                </a:lnTo>
                <a:lnTo>
                  <a:pt x="79628" y="93472"/>
                </a:lnTo>
                <a:lnTo>
                  <a:pt x="79628" y="88773"/>
                </a:lnTo>
                <a:lnTo>
                  <a:pt x="85978" y="85598"/>
                </a:lnTo>
                <a:lnTo>
                  <a:pt x="90677" y="79248"/>
                </a:lnTo>
                <a:lnTo>
                  <a:pt x="93852" y="82423"/>
                </a:lnTo>
                <a:lnTo>
                  <a:pt x="93852" y="88773"/>
                </a:lnTo>
                <a:lnTo>
                  <a:pt x="97027" y="88773"/>
                </a:lnTo>
                <a:lnTo>
                  <a:pt x="100202" y="88773"/>
                </a:lnTo>
                <a:lnTo>
                  <a:pt x="97027" y="79248"/>
                </a:lnTo>
                <a:lnTo>
                  <a:pt x="101853" y="71247"/>
                </a:lnTo>
                <a:lnTo>
                  <a:pt x="101853" y="68072"/>
                </a:lnTo>
                <a:lnTo>
                  <a:pt x="105028" y="66548"/>
                </a:lnTo>
                <a:lnTo>
                  <a:pt x="105028" y="68072"/>
                </a:lnTo>
                <a:lnTo>
                  <a:pt x="105028" y="74422"/>
                </a:lnTo>
                <a:lnTo>
                  <a:pt x="113029" y="66548"/>
                </a:lnTo>
                <a:lnTo>
                  <a:pt x="116204" y="66548"/>
                </a:lnTo>
                <a:lnTo>
                  <a:pt x="119379" y="66548"/>
                </a:lnTo>
                <a:lnTo>
                  <a:pt x="116204" y="63373"/>
                </a:lnTo>
                <a:lnTo>
                  <a:pt x="113029" y="63373"/>
                </a:lnTo>
                <a:lnTo>
                  <a:pt x="111378" y="60198"/>
                </a:lnTo>
                <a:lnTo>
                  <a:pt x="116204" y="52324"/>
                </a:lnTo>
                <a:lnTo>
                  <a:pt x="119379" y="53848"/>
                </a:lnTo>
                <a:lnTo>
                  <a:pt x="119379" y="49149"/>
                </a:lnTo>
                <a:lnTo>
                  <a:pt x="116204" y="39624"/>
                </a:lnTo>
                <a:lnTo>
                  <a:pt x="116204" y="37973"/>
                </a:lnTo>
                <a:lnTo>
                  <a:pt x="122554" y="37973"/>
                </a:lnTo>
                <a:lnTo>
                  <a:pt x="125729" y="42799"/>
                </a:lnTo>
                <a:lnTo>
                  <a:pt x="130555" y="34798"/>
                </a:lnTo>
                <a:lnTo>
                  <a:pt x="130555" y="28575"/>
                </a:lnTo>
                <a:lnTo>
                  <a:pt x="133730" y="31750"/>
                </a:lnTo>
                <a:lnTo>
                  <a:pt x="140080" y="28575"/>
                </a:lnTo>
                <a:lnTo>
                  <a:pt x="141604" y="12700"/>
                </a:lnTo>
                <a:lnTo>
                  <a:pt x="140080" y="9525"/>
                </a:lnTo>
                <a:lnTo>
                  <a:pt x="141604" y="9525"/>
                </a:lnTo>
                <a:lnTo>
                  <a:pt x="144779" y="3175"/>
                </a:lnTo>
                <a:lnTo>
                  <a:pt x="147954" y="0"/>
                </a:lnTo>
                <a:lnTo>
                  <a:pt x="162305" y="17399"/>
                </a:lnTo>
                <a:lnTo>
                  <a:pt x="179831" y="93472"/>
                </a:lnTo>
                <a:lnTo>
                  <a:pt x="176656" y="96647"/>
                </a:lnTo>
                <a:lnTo>
                  <a:pt x="173481" y="99822"/>
                </a:lnTo>
                <a:lnTo>
                  <a:pt x="167131" y="85598"/>
                </a:lnTo>
                <a:lnTo>
                  <a:pt x="165480" y="85598"/>
                </a:lnTo>
                <a:lnTo>
                  <a:pt x="162305" y="106172"/>
                </a:lnTo>
                <a:lnTo>
                  <a:pt x="165480" y="110871"/>
                </a:lnTo>
                <a:lnTo>
                  <a:pt x="165480" y="117221"/>
                </a:lnTo>
                <a:lnTo>
                  <a:pt x="155955" y="131445"/>
                </a:lnTo>
                <a:lnTo>
                  <a:pt x="147954" y="185420"/>
                </a:lnTo>
                <a:lnTo>
                  <a:pt x="144779" y="185420"/>
                </a:lnTo>
                <a:lnTo>
                  <a:pt x="97027" y="340614"/>
                </a:lnTo>
                <a:lnTo>
                  <a:pt x="90677" y="345440"/>
                </a:lnTo>
                <a:lnTo>
                  <a:pt x="87502" y="348615"/>
                </a:lnTo>
                <a:lnTo>
                  <a:pt x="85978" y="345440"/>
                </a:lnTo>
                <a:lnTo>
                  <a:pt x="68452" y="351790"/>
                </a:lnTo>
                <a:lnTo>
                  <a:pt x="54101" y="359664"/>
                </a:lnTo>
                <a:lnTo>
                  <a:pt x="47751" y="359664"/>
                </a:lnTo>
                <a:lnTo>
                  <a:pt x="20700" y="340614"/>
                </a:lnTo>
                <a:lnTo>
                  <a:pt x="14350" y="331089"/>
                </a:lnTo>
                <a:lnTo>
                  <a:pt x="8000" y="308991"/>
                </a:lnTo>
                <a:lnTo>
                  <a:pt x="11175" y="304165"/>
                </a:lnTo>
                <a:lnTo>
                  <a:pt x="6350" y="289941"/>
                </a:lnTo>
                <a:lnTo>
                  <a:pt x="3175" y="286766"/>
                </a:lnTo>
                <a:lnTo>
                  <a:pt x="0" y="277241"/>
                </a:lnTo>
                <a:lnTo>
                  <a:pt x="0" y="258318"/>
                </a:lnTo>
                <a:lnTo>
                  <a:pt x="8000" y="240792"/>
                </a:lnTo>
                <a:lnTo>
                  <a:pt x="11175" y="240792"/>
                </a:lnTo>
                <a:lnTo>
                  <a:pt x="25400" y="212344"/>
                </a:lnTo>
                <a:lnTo>
                  <a:pt x="28701" y="207518"/>
                </a:lnTo>
                <a:lnTo>
                  <a:pt x="31876" y="201168"/>
                </a:lnTo>
                <a:lnTo>
                  <a:pt x="31876" y="197993"/>
                </a:lnTo>
                <a:lnTo>
                  <a:pt x="31876" y="196469"/>
                </a:lnTo>
                <a:lnTo>
                  <a:pt x="22225" y="161671"/>
                </a:lnTo>
                <a:lnTo>
                  <a:pt x="20700" y="147320"/>
                </a:lnTo>
                <a:lnTo>
                  <a:pt x="17525" y="142621"/>
                </a:lnTo>
                <a:lnTo>
                  <a:pt x="28701" y="114046"/>
                </a:lnTo>
                <a:lnTo>
                  <a:pt x="28701" y="10769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376671" y="4452530"/>
            <a:ext cx="179831" cy="3596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376671" y="4452530"/>
            <a:ext cx="180340" cy="360045"/>
          </a:xfrm>
          <a:custGeom>
            <a:avLst/>
            <a:gdLst/>
            <a:ahLst/>
            <a:cxnLst/>
            <a:rect l="l" t="t" r="r" b="b"/>
            <a:pathLst>
              <a:path w="180339" h="360045">
                <a:moveTo>
                  <a:pt x="28701" y="107696"/>
                </a:moveTo>
                <a:lnTo>
                  <a:pt x="31876" y="106172"/>
                </a:lnTo>
                <a:lnTo>
                  <a:pt x="35051" y="106172"/>
                </a:lnTo>
                <a:lnTo>
                  <a:pt x="42925" y="106172"/>
                </a:lnTo>
                <a:lnTo>
                  <a:pt x="42925" y="102997"/>
                </a:lnTo>
                <a:lnTo>
                  <a:pt x="47751" y="99822"/>
                </a:lnTo>
                <a:lnTo>
                  <a:pt x="47751" y="102997"/>
                </a:lnTo>
                <a:lnTo>
                  <a:pt x="50926" y="102997"/>
                </a:lnTo>
                <a:lnTo>
                  <a:pt x="54101" y="99822"/>
                </a:lnTo>
                <a:lnTo>
                  <a:pt x="57276" y="102997"/>
                </a:lnTo>
                <a:lnTo>
                  <a:pt x="60451" y="99822"/>
                </a:lnTo>
                <a:lnTo>
                  <a:pt x="60451" y="96647"/>
                </a:lnTo>
                <a:lnTo>
                  <a:pt x="65277" y="93472"/>
                </a:lnTo>
                <a:lnTo>
                  <a:pt x="65277" y="96647"/>
                </a:lnTo>
                <a:lnTo>
                  <a:pt x="71627" y="93472"/>
                </a:lnTo>
                <a:lnTo>
                  <a:pt x="74802" y="93472"/>
                </a:lnTo>
                <a:lnTo>
                  <a:pt x="74802" y="99822"/>
                </a:lnTo>
                <a:lnTo>
                  <a:pt x="76326" y="102997"/>
                </a:lnTo>
                <a:lnTo>
                  <a:pt x="82803" y="102997"/>
                </a:lnTo>
                <a:lnTo>
                  <a:pt x="85978" y="102997"/>
                </a:lnTo>
                <a:lnTo>
                  <a:pt x="82803" y="99822"/>
                </a:lnTo>
                <a:lnTo>
                  <a:pt x="79628" y="93472"/>
                </a:lnTo>
                <a:lnTo>
                  <a:pt x="79628" y="88773"/>
                </a:lnTo>
                <a:lnTo>
                  <a:pt x="85978" y="85598"/>
                </a:lnTo>
                <a:lnTo>
                  <a:pt x="90677" y="79248"/>
                </a:lnTo>
                <a:lnTo>
                  <a:pt x="93852" y="82423"/>
                </a:lnTo>
                <a:lnTo>
                  <a:pt x="93852" y="88773"/>
                </a:lnTo>
                <a:lnTo>
                  <a:pt x="97027" y="88773"/>
                </a:lnTo>
                <a:lnTo>
                  <a:pt x="100202" y="88773"/>
                </a:lnTo>
                <a:lnTo>
                  <a:pt x="97027" y="79248"/>
                </a:lnTo>
                <a:lnTo>
                  <a:pt x="101853" y="71247"/>
                </a:lnTo>
                <a:lnTo>
                  <a:pt x="101853" y="68072"/>
                </a:lnTo>
                <a:lnTo>
                  <a:pt x="105028" y="66548"/>
                </a:lnTo>
                <a:lnTo>
                  <a:pt x="105028" y="68072"/>
                </a:lnTo>
                <a:lnTo>
                  <a:pt x="105028" y="74422"/>
                </a:lnTo>
                <a:lnTo>
                  <a:pt x="113029" y="66548"/>
                </a:lnTo>
                <a:lnTo>
                  <a:pt x="116204" y="66548"/>
                </a:lnTo>
                <a:lnTo>
                  <a:pt x="119379" y="66548"/>
                </a:lnTo>
                <a:lnTo>
                  <a:pt x="116204" y="63373"/>
                </a:lnTo>
                <a:lnTo>
                  <a:pt x="113029" y="63373"/>
                </a:lnTo>
                <a:lnTo>
                  <a:pt x="111378" y="60198"/>
                </a:lnTo>
                <a:lnTo>
                  <a:pt x="116204" y="52324"/>
                </a:lnTo>
                <a:lnTo>
                  <a:pt x="119379" y="53848"/>
                </a:lnTo>
                <a:lnTo>
                  <a:pt x="119379" y="49149"/>
                </a:lnTo>
                <a:lnTo>
                  <a:pt x="116204" y="39624"/>
                </a:lnTo>
                <a:lnTo>
                  <a:pt x="116204" y="37973"/>
                </a:lnTo>
                <a:lnTo>
                  <a:pt x="122554" y="37973"/>
                </a:lnTo>
                <a:lnTo>
                  <a:pt x="125729" y="42799"/>
                </a:lnTo>
                <a:lnTo>
                  <a:pt x="130555" y="34798"/>
                </a:lnTo>
                <a:lnTo>
                  <a:pt x="130555" y="28575"/>
                </a:lnTo>
                <a:lnTo>
                  <a:pt x="133730" y="31750"/>
                </a:lnTo>
                <a:lnTo>
                  <a:pt x="140080" y="28575"/>
                </a:lnTo>
                <a:lnTo>
                  <a:pt x="141604" y="12700"/>
                </a:lnTo>
                <a:lnTo>
                  <a:pt x="140080" y="9525"/>
                </a:lnTo>
                <a:lnTo>
                  <a:pt x="141604" y="9525"/>
                </a:lnTo>
                <a:lnTo>
                  <a:pt x="144779" y="3175"/>
                </a:lnTo>
                <a:lnTo>
                  <a:pt x="147954" y="0"/>
                </a:lnTo>
                <a:lnTo>
                  <a:pt x="162305" y="17399"/>
                </a:lnTo>
                <a:lnTo>
                  <a:pt x="179831" y="93472"/>
                </a:lnTo>
                <a:lnTo>
                  <a:pt x="176656" y="96647"/>
                </a:lnTo>
                <a:lnTo>
                  <a:pt x="173481" y="99822"/>
                </a:lnTo>
                <a:lnTo>
                  <a:pt x="167131" y="85598"/>
                </a:lnTo>
                <a:lnTo>
                  <a:pt x="165480" y="85598"/>
                </a:lnTo>
                <a:lnTo>
                  <a:pt x="162305" y="106172"/>
                </a:lnTo>
                <a:lnTo>
                  <a:pt x="165480" y="110871"/>
                </a:lnTo>
                <a:lnTo>
                  <a:pt x="165480" y="117221"/>
                </a:lnTo>
                <a:lnTo>
                  <a:pt x="155955" y="131445"/>
                </a:lnTo>
                <a:lnTo>
                  <a:pt x="147954" y="185420"/>
                </a:lnTo>
                <a:lnTo>
                  <a:pt x="144779" y="185420"/>
                </a:lnTo>
                <a:lnTo>
                  <a:pt x="97027" y="340614"/>
                </a:lnTo>
                <a:lnTo>
                  <a:pt x="90677" y="345440"/>
                </a:lnTo>
                <a:lnTo>
                  <a:pt x="87502" y="348615"/>
                </a:lnTo>
                <a:lnTo>
                  <a:pt x="85978" y="345440"/>
                </a:lnTo>
                <a:lnTo>
                  <a:pt x="68452" y="351790"/>
                </a:lnTo>
                <a:lnTo>
                  <a:pt x="54101" y="359664"/>
                </a:lnTo>
                <a:lnTo>
                  <a:pt x="47751" y="359664"/>
                </a:lnTo>
                <a:lnTo>
                  <a:pt x="20700" y="340614"/>
                </a:lnTo>
                <a:lnTo>
                  <a:pt x="14350" y="331089"/>
                </a:lnTo>
                <a:lnTo>
                  <a:pt x="8000" y="308991"/>
                </a:lnTo>
                <a:lnTo>
                  <a:pt x="11175" y="304165"/>
                </a:lnTo>
                <a:lnTo>
                  <a:pt x="6350" y="289941"/>
                </a:lnTo>
                <a:lnTo>
                  <a:pt x="3175" y="286766"/>
                </a:lnTo>
                <a:lnTo>
                  <a:pt x="0" y="277241"/>
                </a:lnTo>
                <a:lnTo>
                  <a:pt x="0" y="258318"/>
                </a:lnTo>
                <a:lnTo>
                  <a:pt x="8000" y="240792"/>
                </a:lnTo>
                <a:lnTo>
                  <a:pt x="11175" y="240792"/>
                </a:lnTo>
                <a:lnTo>
                  <a:pt x="25400" y="212344"/>
                </a:lnTo>
                <a:lnTo>
                  <a:pt x="28701" y="207518"/>
                </a:lnTo>
                <a:lnTo>
                  <a:pt x="31876" y="201168"/>
                </a:lnTo>
                <a:lnTo>
                  <a:pt x="31876" y="197993"/>
                </a:lnTo>
                <a:lnTo>
                  <a:pt x="31876" y="196469"/>
                </a:lnTo>
                <a:lnTo>
                  <a:pt x="22225" y="161671"/>
                </a:lnTo>
                <a:lnTo>
                  <a:pt x="20700" y="147320"/>
                </a:lnTo>
                <a:lnTo>
                  <a:pt x="17525" y="142621"/>
                </a:lnTo>
                <a:lnTo>
                  <a:pt x="28701" y="114046"/>
                </a:lnTo>
                <a:lnTo>
                  <a:pt x="28701" y="10769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149852" y="3762157"/>
            <a:ext cx="192405" cy="140335"/>
          </a:xfrm>
          <a:custGeom>
            <a:avLst/>
            <a:gdLst/>
            <a:ahLst/>
            <a:cxnLst/>
            <a:rect l="l" t="t" r="r" b="b"/>
            <a:pathLst>
              <a:path w="192404" h="140335">
                <a:moveTo>
                  <a:pt x="133350" y="0"/>
                </a:moveTo>
                <a:lnTo>
                  <a:pt x="118999" y="0"/>
                </a:lnTo>
                <a:lnTo>
                  <a:pt x="82550" y="22098"/>
                </a:lnTo>
                <a:lnTo>
                  <a:pt x="68199" y="36195"/>
                </a:lnTo>
                <a:lnTo>
                  <a:pt x="36449" y="42545"/>
                </a:lnTo>
                <a:lnTo>
                  <a:pt x="31750" y="44069"/>
                </a:lnTo>
                <a:lnTo>
                  <a:pt x="19050" y="72517"/>
                </a:lnTo>
                <a:lnTo>
                  <a:pt x="6350" y="83439"/>
                </a:lnTo>
                <a:lnTo>
                  <a:pt x="0" y="100838"/>
                </a:lnTo>
                <a:lnTo>
                  <a:pt x="0" y="122936"/>
                </a:lnTo>
                <a:lnTo>
                  <a:pt x="3175" y="122936"/>
                </a:lnTo>
                <a:lnTo>
                  <a:pt x="3175" y="125984"/>
                </a:lnTo>
                <a:lnTo>
                  <a:pt x="39624" y="125984"/>
                </a:lnTo>
                <a:lnTo>
                  <a:pt x="47625" y="129159"/>
                </a:lnTo>
                <a:lnTo>
                  <a:pt x="50800" y="129159"/>
                </a:lnTo>
                <a:lnTo>
                  <a:pt x="53975" y="132334"/>
                </a:lnTo>
                <a:lnTo>
                  <a:pt x="57150" y="132334"/>
                </a:lnTo>
                <a:lnTo>
                  <a:pt x="58674" y="140208"/>
                </a:lnTo>
                <a:lnTo>
                  <a:pt x="65024" y="140208"/>
                </a:lnTo>
                <a:lnTo>
                  <a:pt x="61849" y="133858"/>
                </a:lnTo>
                <a:lnTo>
                  <a:pt x="61849" y="129159"/>
                </a:lnTo>
                <a:lnTo>
                  <a:pt x="58674" y="122936"/>
                </a:lnTo>
                <a:lnTo>
                  <a:pt x="61849" y="118110"/>
                </a:lnTo>
                <a:lnTo>
                  <a:pt x="58674" y="118110"/>
                </a:lnTo>
                <a:lnTo>
                  <a:pt x="58674" y="111887"/>
                </a:lnTo>
                <a:lnTo>
                  <a:pt x="57150" y="108712"/>
                </a:lnTo>
                <a:lnTo>
                  <a:pt x="57150" y="107188"/>
                </a:lnTo>
                <a:lnTo>
                  <a:pt x="58674" y="100838"/>
                </a:lnTo>
                <a:lnTo>
                  <a:pt x="115824" y="100838"/>
                </a:lnTo>
                <a:lnTo>
                  <a:pt x="118999" y="97663"/>
                </a:lnTo>
                <a:lnTo>
                  <a:pt x="158750" y="97663"/>
                </a:lnTo>
                <a:lnTo>
                  <a:pt x="158750" y="94488"/>
                </a:lnTo>
                <a:lnTo>
                  <a:pt x="161925" y="94488"/>
                </a:lnTo>
                <a:lnTo>
                  <a:pt x="166624" y="89789"/>
                </a:lnTo>
                <a:lnTo>
                  <a:pt x="180975" y="89789"/>
                </a:lnTo>
                <a:lnTo>
                  <a:pt x="187325" y="83439"/>
                </a:lnTo>
                <a:lnTo>
                  <a:pt x="190500" y="83439"/>
                </a:lnTo>
                <a:lnTo>
                  <a:pt x="190500" y="81915"/>
                </a:lnTo>
                <a:lnTo>
                  <a:pt x="192024" y="78740"/>
                </a:lnTo>
                <a:lnTo>
                  <a:pt x="190500" y="78740"/>
                </a:lnTo>
                <a:lnTo>
                  <a:pt x="184150" y="69342"/>
                </a:lnTo>
                <a:lnTo>
                  <a:pt x="184150" y="64643"/>
                </a:lnTo>
                <a:lnTo>
                  <a:pt x="187325" y="64643"/>
                </a:lnTo>
                <a:lnTo>
                  <a:pt x="185737" y="61468"/>
                </a:lnTo>
                <a:lnTo>
                  <a:pt x="172974" y="61468"/>
                </a:lnTo>
                <a:lnTo>
                  <a:pt x="165100" y="55118"/>
                </a:lnTo>
                <a:lnTo>
                  <a:pt x="138049" y="25146"/>
                </a:lnTo>
                <a:lnTo>
                  <a:pt x="138049" y="15748"/>
                </a:lnTo>
                <a:lnTo>
                  <a:pt x="133350" y="11049"/>
                </a:lnTo>
                <a:lnTo>
                  <a:pt x="133350" y="0"/>
                </a:lnTo>
                <a:close/>
              </a:path>
              <a:path w="192404" h="140335">
                <a:moveTo>
                  <a:pt x="22225" y="132334"/>
                </a:moveTo>
                <a:lnTo>
                  <a:pt x="17399" y="132334"/>
                </a:lnTo>
                <a:lnTo>
                  <a:pt x="17399" y="133858"/>
                </a:lnTo>
                <a:lnTo>
                  <a:pt x="19050" y="137033"/>
                </a:lnTo>
                <a:lnTo>
                  <a:pt x="22225" y="133858"/>
                </a:lnTo>
                <a:lnTo>
                  <a:pt x="22225" y="132334"/>
                </a:lnTo>
                <a:close/>
              </a:path>
              <a:path w="192404" h="140335">
                <a:moveTo>
                  <a:pt x="39624" y="125984"/>
                </a:moveTo>
                <a:lnTo>
                  <a:pt x="6350" y="125984"/>
                </a:lnTo>
                <a:lnTo>
                  <a:pt x="6350" y="129159"/>
                </a:lnTo>
                <a:lnTo>
                  <a:pt x="7874" y="132334"/>
                </a:lnTo>
                <a:lnTo>
                  <a:pt x="11049" y="133858"/>
                </a:lnTo>
                <a:lnTo>
                  <a:pt x="14224" y="133858"/>
                </a:lnTo>
                <a:lnTo>
                  <a:pt x="14224" y="132334"/>
                </a:lnTo>
                <a:lnTo>
                  <a:pt x="22225" y="132334"/>
                </a:lnTo>
                <a:lnTo>
                  <a:pt x="39624" y="125984"/>
                </a:lnTo>
                <a:close/>
              </a:path>
              <a:path w="192404" h="140335">
                <a:moveTo>
                  <a:pt x="115824" y="100838"/>
                </a:moveTo>
                <a:lnTo>
                  <a:pt x="58674" y="100838"/>
                </a:lnTo>
                <a:lnTo>
                  <a:pt x="111125" y="104013"/>
                </a:lnTo>
                <a:lnTo>
                  <a:pt x="112649" y="104013"/>
                </a:lnTo>
                <a:lnTo>
                  <a:pt x="115824" y="100838"/>
                </a:lnTo>
                <a:close/>
              </a:path>
              <a:path w="192404" h="140335">
                <a:moveTo>
                  <a:pt x="158750" y="97663"/>
                </a:moveTo>
                <a:lnTo>
                  <a:pt x="125349" y="97663"/>
                </a:lnTo>
                <a:lnTo>
                  <a:pt x="141224" y="100838"/>
                </a:lnTo>
                <a:lnTo>
                  <a:pt x="144399" y="104013"/>
                </a:lnTo>
                <a:lnTo>
                  <a:pt x="147574" y="100838"/>
                </a:lnTo>
                <a:lnTo>
                  <a:pt x="155575" y="100838"/>
                </a:lnTo>
                <a:lnTo>
                  <a:pt x="158750" y="97663"/>
                </a:lnTo>
                <a:close/>
              </a:path>
              <a:path w="192404" h="140335">
                <a:moveTo>
                  <a:pt x="180975" y="55118"/>
                </a:moveTo>
                <a:lnTo>
                  <a:pt x="177800" y="58293"/>
                </a:lnTo>
                <a:lnTo>
                  <a:pt x="176149" y="61468"/>
                </a:lnTo>
                <a:lnTo>
                  <a:pt x="185737" y="61468"/>
                </a:lnTo>
                <a:lnTo>
                  <a:pt x="184150" y="58293"/>
                </a:lnTo>
                <a:lnTo>
                  <a:pt x="180975" y="5511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149852" y="3762157"/>
            <a:ext cx="192405" cy="140335"/>
          </a:xfrm>
          <a:custGeom>
            <a:avLst/>
            <a:gdLst/>
            <a:ahLst/>
            <a:cxnLst/>
            <a:rect l="l" t="t" r="r" b="b"/>
            <a:pathLst>
              <a:path w="192404" h="140335">
                <a:moveTo>
                  <a:pt x="136525" y="0"/>
                </a:moveTo>
                <a:lnTo>
                  <a:pt x="118999" y="0"/>
                </a:lnTo>
                <a:lnTo>
                  <a:pt x="82550" y="22098"/>
                </a:lnTo>
                <a:lnTo>
                  <a:pt x="76200" y="28321"/>
                </a:lnTo>
                <a:lnTo>
                  <a:pt x="68199" y="36195"/>
                </a:lnTo>
                <a:lnTo>
                  <a:pt x="36449" y="42545"/>
                </a:lnTo>
                <a:lnTo>
                  <a:pt x="31750" y="44069"/>
                </a:lnTo>
                <a:lnTo>
                  <a:pt x="19050" y="72517"/>
                </a:lnTo>
                <a:lnTo>
                  <a:pt x="6350" y="83439"/>
                </a:lnTo>
                <a:lnTo>
                  <a:pt x="0" y="100838"/>
                </a:lnTo>
                <a:lnTo>
                  <a:pt x="0" y="118110"/>
                </a:lnTo>
                <a:lnTo>
                  <a:pt x="0" y="121285"/>
                </a:lnTo>
                <a:lnTo>
                  <a:pt x="0" y="122936"/>
                </a:lnTo>
                <a:lnTo>
                  <a:pt x="3175" y="122936"/>
                </a:lnTo>
                <a:lnTo>
                  <a:pt x="3175" y="125984"/>
                </a:lnTo>
                <a:lnTo>
                  <a:pt x="6350" y="125984"/>
                </a:lnTo>
                <a:lnTo>
                  <a:pt x="6350" y="129159"/>
                </a:lnTo>
                <a:lnTo>
                  <a:pt x="7874" y="132334"/>
                </a:lnTo>
                <a:lnTo>
                  <a:pt x="11049" y="133858"/>
                </a:lnTo>
                <a:lnTo>
                  <a:pt x="14224" y="133858"/>
                </a:lnTo>
                <a:lnTo>
                  <a:pt x="14224" y="132334"/>
                </a:lnTo>
                <a:lnTo>
                  <a:pt x="17399" y="132334"/>
                </a:lnTo>
                <a:lnTo>
                  <a:pt x="17399" y="133858"/>
                </a:lnTo>
                <a:lnTo>
                  <a:pt x="19050" y="137033"/>
                </a:lnTo>
                <a:lnTo>
                  <a:pt x="22225" y="133858"/>
                </a:lnTo>
                <a:lnTo>
                  <a:pt x="22225" y="132334"/>
                </a:lnTo>
                <a:lnTo>
                  <a:pt x="39624" y="125984"/>
                </a:lnTo>
                <a:lnTo>
                  <a:pt x="47625" y="129159"/>
                </a:lnTo>
                <a:lnTo>
                  <a:pt x="50800" y="129159"/>
                </a:lnTo>
                <a:lnTo>
                  <a:pt x="53975" y="132334"/>
                </a:lnTo>
                <a:lnTo>
                  <a:pt x="57150" y="132334"/>
                </a:lnTo>
                <a:lnTo>
                  <a:pt x="58674" y="140208"/>
                </a:lnTo>
                <a:lnTo>
                  <a:pt x="61849" y="140208"/>
                </a:lnTo>
                <a:lnTo>
                  <a:pt x="65024" y="140208"/>
                </a:lnTo>
                <a:lnTo>
                  <a:pt x="61849" y="133858"/>
                </a:lnTo>
                <a:lnTo>
                  <a:pt x="61849" y="129159"/>
                </a:lnTo>
                <a:lnTo>
                  <a:pt x="58674" y="122936"/>
                </a:lnTo>
                <a:lnTo>
                  <a:pt x="61849" y="118110"/>
                </a:lnTo>
                <a:lnTo>
                  <a:pt x="58674" y="118110"/>
                </a:lnTo>
                <a:lnTo>
                  <a:pt x="58674" y="115062"/>
                </a:lnTo>
                <a:lnTo>
                  <a:pt x="58674" y="111887"/>
                </a:lnTo>
                <a:lnTo>
                  <a:pt x="57150" y="108712"/>
                </a:lnTo>
                <a:lnTo>
                  <a:pt x="57150" y="107188"/>
                </a:lnTo>
                <a:lnTo>
                  <a:pt x="58674" y="100838"/>
                </a:lnTo>
                <a:lnTo>
                  <a:pt x="111125" y="104013"/>
                </a:lnTo>
                <a:lnTo>
                  <a:pt x="112649" y="104013"/>
                </a:lnTo>
                <a:lnTo>
                  <a:pt x="118999" y="97663"/>
                </a:lnTo>
                <a:lnTo>
                  <a:pt x="125349" y="97663"/>
                </a:lnTo>
                <a:lnTo>
                  <a:pt x="141224" y="100838"/>
                </a:lnTo>
                <a:lnTo>
                  <a:pt x="144399" y="104013"/>
                </a:lnTo>
                <a:lnTo>
                  <a:pt x="147574" y="100838"/>
                </a:lnTo>
                <a:lnTo>
                  <a:pt x="152400" y="100838"/>
                </a:lnTo>
                <a:lnTo>
                  <a:pt x="155575" y="100838"/>
                </a:lnTo>
                <a:lnTo>
                  <a:pt x="158750" y="97663"/>
                </a:lnTo>
                <a:lnTo>
                  <a:pt x="158750" y="94488"/>
                </a:lnTo>
                <a:lnTo>
                  <a:pt x="161925" y="94488"/>
                </a:lnTo>
                <a:lnTo>
                  <a:pt x="166624" y="89789"/>
                </a:lnTo>
                <a:lnTo>
                  <a:pt x="180975" y="89789"/>
                </a:lnTo>
                <a:lnTo>
                  <a:pt x="187325" y="83439"/>
                </a:lnTo>
                <a:lnTo>
                  <a:pt x="190500" y="83439"/>
                </a:lnTo>
                <a:lnTo>
                  <a:pt x="190500" y="81915"/>
                </a:lnTo>
                <a:lnTo>
                  <a:pt x="192024" y="78740"/>
                </a:lnTo>
                <a:lnTo>
                  <a:pt x="190500" y="78740"/>
                </a:lnTo>
                <a:lnTo>
                  <a:pt x="184150" y="69342"/>
                </a:lnTo>
                <a:lnTo>
                  <a:pt x="184150" y="67691"/>
                </a:lnTo>
                <a:lnTo>
                  <a:pt x="184150" y="64643"/>
                </a:lnTo>
                <a:lnTo>
                  <a:pt x="187325" y="64643"/>
                </a:lnTo>
                <a:lnTo>
                  <a:pt x="184150" y="58293"/>
                </a:lnTo>
                <a:lnTo>
                  <a:pt x="180975" y="55118"/>
                </a:lnTo>
                <a:lnTo>
                  <a:pt x="177800" y="58293"/>
                </a:lnTo>
                <a:lnTo>
                  <a:pt x="176149" y="61468"/>
                </a:lnTo>
                <a:lnTo>
                  <a:pt x="172974" y="61468"/>
                </a:lnTo>
                <a:lnTo>
                  <a:pt x="165100" y="55118"/>
                </a:lnTo>
                <a:lnTo>
                  <a:pt x="138049" y="25146"/>
                </a:lnTo>
                <a:lnTo>
                  <a:pt x="138049" y="22098"/>
                </a:lnTo>
                <a:lnTo>
                  <a:pt x="138049" y="15748"/>
                </a:lnTo>
                <a:lnTo>
                  <a:pt x="133350" y="11049"/>
                </a:lnTo>
                <a:lnTo>
                  <a:pt x="133350" y="4699"/>
                </a:lnTo>
                <a:lnTo>
                  <a:pt x="133350" y="0"/>
                </a:lnTo>
                <a:lnTo>
                  <a:pt x="136525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149852" y="3762157"/>
            <a:ext cx="192024" cy="1402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848100" y="3428401"/>
            <a:ext cx="530351" cy="5577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646676" y="3861218"/>
            <a:ext cx="335280" cy="2133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017008" y="4169066"/>
            <a:ext cx="48895" cy="43180"/>
          </a:xfrm>
          <a:custGeom>
            <a:avLst/>
            <a:gdLst/>
            <a:ahLst/>
            <a:cxnLst/>
            <a:rect l="l" t="t" r="r" b="b"/>
            <a:pathLst>
              <a:path w="48895" h="43179">
                <a:moveTo>
                  <a:pt x="37718" y="0"/>
                </a:moveTo>
                <a:lnTo>
                  <a:pt x="31495" y="3175"/>
                </a:lnTo>
                <a:lnTo>
                  <a:pt x="28320" y="7874"/>
                </a:lnTo>
                <a:lnTo>
                  <a:pt x="17271" y="7874"/>
                </a:lnTo>
                <a:lnTo>
                  <a:pt x="0" y="33147"/>
                </a:lnTo>
                <a:lnTo>
                  <a:pt x="0" y="39497"/>
                </a:lnTo>
                <a:lnTo>
                  <a:pt x="3175" y="42672"/>
                </a:lnTo>
                <a:lnTo>
                  <a:pt x="6350" y="42672"/>
                </a:lnTo>
                <a:lnTo>
                  <a:pt x="6350" y="36322"/>
                </a:lnTo>
                <a:lnTo>
                  <a:pt x="25145" y="36322"/>
                </a:lnTo>
                <a:lnTo>
                  <a:pt x="25145" y="33147"/>
                </a:lnTo>
                <a:lnTo>
                  <a:pt x="31495" y="33147"/>
                </a:lnTo>
                <a:lnTo>
                  <a:pt x="37718" y="31623"/>
                </a:lnTo>
                <a:lnTo>
                  <a:pt x="44477" y="31623"/>
                </a:lnTo>
                <a:lnTo>
                  <a:pt x="48767" y="28448"/>
                </a:lnTo>
                <a:lnTo>
                  <a:pt x="48767" y="22098"/>
                </a:lnTo>
                <a:lnTo>
                  <a:pt x="41655" y="7874"/>
                </a:lnTo>
                <a:lnTo>
                  <a:pt x="20446" y="7874"/>
                </a:lnTo>
                <a:lnTo>
                  <a:pt x="20446" y="4699"/>
                </a:lnTo>
                <a:lnTo>
                  <a:pt x="40068" y="4699"/>
                </a:lnTo>
                <a:lnTo>
                  <a:pt x="37718" y="0"/>
                </a:lnTo>
                <a:close/>
              </a:path>
              <a:path w="48895" h="43179">
                <a:moveTo>
                  <a:pt x="25145" y="36322"/>
                </a:moveTo>
                <a:lnTo>
                  <a:pt x="11049" y="36322"/>
                </a:lnTo>
                <a:lnTo>
                  <a:pt x="14096" y="42672"/>
                </a:lnTo>
                <a:lnTo>
                  <a:pt x="23621" y="42672"/>
                </a:lnTo>
                <a:lnTo>
                  <a:pt x="25145" y="39497"/>
                </a:lnTo>
                <a:lnTo>
                  <a:pt x="25145" y="36322"/>
                </a:lnTo>
                <a:close/>
              </a:path>
              <a:path w="48895" h="43179">
                <a:moveTo>
                  <a:pt x="44477" y="31623"/>
                </a:moveTo>
                <a:lnTo>
                  <a:pt x="39369" y="31623"/>
                </a:lnTo>
                <a:lnTo>
                  <a:pt x="42417" y="33147"/>
                </a:lnTo>
                <a:lnTo>
                  <a:pt x="44477" y="3162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017008" y="4169066"/>
            <a:ext cx="48895" cy="43180"/>
          </a:xfrm>
          <a:custGeom>
            <a:avLst/>
            <a:gdLst/>
            <a:ahLst/>
            <a:cxnLst/>
            <a:rect l="l" t="t" r="r" b="b"/>
            <a:pathLst>
              <a:path w="48895" h="43179">
                <a:moveTo>
                  <a:pt x="3175" y="42672"/>
                </a:moveTo>
                <a:lnTo>
                  <a:pt x="6350" y="42672"/>
                </a:lnTo>
                <a:lnTo>
                  <a:pt x="6350" y="36322"/>
                </a:lnTo>
                <a:lnTo>
                  <a:pt x="9397" y="36322"/>
                </a:lnTo>
                <a:lnTo>
                  <a:pt x="11049" y="36322"/>
                </a:lnTo>
                <a:lnTo>
                  <a:pt x="14096" y="42672"/>
                </a:lnTo>
                <a:lnTo>
                  <a:pt x="17271" y="42672"/>
                </a:lnTo>
                <a:lnTo>
                  <a:pt x="20446" y="42672"/>
                </a:lnTo>
                <a:lnTo>
                  <a:pt x="23621" y="42672"/>
                </a:lnTo>
                <a:lnTo>
                  <a:pt x="25145" y="39497"/>
                </a:lnTo>
                <a:lnTo>
                  <a:pt x="25145" y="36322"/>
                </a:lnTo>
                <a:lnTo>
                  <a:pt x="25145" y="33147"/>
                </a:lnTo>
                <a:lnTo>
                  <a:pt x="31495" y="33147"/>
                </a:lnTo>
                <a:lnTo>
                  <a:pt x="37718" y="31623"/>
                </a:lnTo>
                <a:lnTo>
                  <a:pt x="39369" y="31623"/>
                </a:lnTo>
                <a:lnTo>
                  <a:pt x="42417" y="33147"/>
                </a:lnTo>
                <a:lnTo>
                  <a:pt x="48767" y="28448"/>
                </a:lnTo>
                <a:lnTo>
                  <a:pt x="48767" y="22098"/>
                </a:lnTo>
                <a:lnTo>
                  <a:pt x="37718" y="0"/>
                </a:lnTo>
                <a:lnTo>
                  <a:pt x="31495" y="3175"/>
                </a:lnTo>
                <a:lnTo>
                  <a:pt x="28320" y="7874"/>
                </a:lnTo>
                <a:lnTo>
                  <a:pt x="23621" y="7874"/>
                </a:lnTo>
                <a:lnTo>
                  <a:pt x="20446" y="7874"/>
                </a:lnTo>
                <a:lnTo>
                  <a:pt x="20446" y="4699"/>
                </a:lnTo>
                <a:lnTo>
                  <a:pt x="17271" y="7874"/>
                </a:lnTo>
                <a:lnTo>
                  <a:pt x="0" y="33147"/>
                </a:lnTo>
                <a:lnTo>
                  <a:pt x="0" y="39497"/>
                </a:lnTo>
                <a:lnTo>
                  <a:pt x="3175" y="4267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017008" y="4169066"/>
            <a:ext cx="48895" cy="43180"/>
          </a:xfrm>
          <a:custGeom>
            <a:avLst/>
            <a:gdLst/>
            <a:ahLst/>
            <a:cxnLst/>
            <a:rect l="l" t="t" r="r" b="b"/>
            <a:pathLst>
              <a:path w="48895" h="43179">
                <a:moveTo>
                  <a:pt x="37718" y="0"/>
                </a:moveTo>
                <a:lnTo>
                  <a:pt x="31495" y="3175"/>
                </a:lnTo>
                <a:lnTo>
                  <a:pt x="28320" y="7874"/>
                </a:lnTo>
                <a:lnTo>
                  <a:pt x="17271" y="7874"/>
                </a:lnTo>
                <a:lnTo>
                  <a:pt x="0" y="33147"/>
                </a:lnTo>
                <a:lnTo>
                  <a:pt x="0" y="39497"/>
                </a:lnTo>
                <a:lnTo>
                  <a:pt x="3175" y="42672"/>
                </a:lnTo>
                <a:lnTo>
                  <a:pt x="6350" y="42672"/>
                </a:lnTo>
                <a:lnTo>
                  <a:pt x="6350" y="36322"/>
                </a:lnTo>
                <a:lnTo>
                  <a:pt x="25145" y="36322"/>
                </a:lnTo>
                <a:lnTo>
                  <a:pt x="25145" y="33147"/>
                </a:lnTo>
                <a:lnTo>
                  <a:pt x="31495" y="33147"/>
                </a:lnTo>
                <a:lnTo>
                  <a:pt x="37718" y="31623"/>
                </a:lnTo>
                <a:lnTo>
                  <a:pt x="44477" y="31623"/>
                </a:lnTo>
                <a:lnTo>
                  <a:pt x="48767" y="28448"/>
                </a:lnTo>
                <a:lnTo>
                  <a:pt x="48767" y="22098"/>
                </a:lnTo>
                <a:lnTo>
                  <a:pt x="41655" y="7874"/>
                </a:lnTo>
                <a:lnTo>
                  <a:pt x="20446" y="7874"/>
                </a:lnTo>
                <a:lnTo>
                  <a:pt x="20446" y="4699"/>
                </a:lnTo>
                <a:lnTo>
                  <a:pt x="40068" y="4699"/>
                </a:lnTo>
                <a:lnTo>
                  <a:pt x="37718" y="0"/>
                </a:lnTo>
                <a:close/>
              </a:path>
              <a:path w="48895" h="43179">
                <a:moveTo>
                  <a:pt x="25145" y="36322"/>
                </a:moveTo>
                <a:lnTo>
                  <a:pt x="11049" y="36322"/>
                </a:lnTo>
                <a:lnTo>
                  <a:pt x="14096" y="42672"/>
                </a:lnTo>
                <a:lnTo>
                  <a:pt x="23621" y="42672"/>
                </a:lnTo>
                <a:lnTo>
                  <a:pt x="25145" y="39497"/>
                </a:lnTo>
                <a:lnTo>
                  <a:pt x="25145" y="36322"/>
                </a:lnTo>
                <a:close/>
              </a:path>
              <a:path w="48895" h="43179">
                <a:moveTo>
                  <a:pt x="44477" y="31623"/>
                </a:moveTo>
                <a:lnTo>
                  <a:pt x="39369" y="31623"/>
                </a:lnTo>
                <a:lnTo>
                  <a:pt x="42417" y="33147"/>
                </a:lnTo>
                <a:lnTo>
                  <a:pt x="44477" y="31623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017008" y="4169066"/>
            <a:ext cx="48895" cy="43180"/>
          </a:xfrm>
          <a:custGeom>
            <a:avLst/>
            <a:gdLst/>
            <a:ahLst/>
            <a:cxnLst/>
            <a:rect l="l" t="t" r="r" b="b"/>
            <a:pathLst>
              <a:path w="48895" h="43179">
                <a:moveTo>
                  <a:pt x="3175" y="42672"/>
                </a:moveTo>
                <a:lnTo>
                  <a:pt x="6350" y="42672"/>
                </a:lnTo>
                <a:lnTo>
                  <a:pt x="6350" y="36322"/>
                </a:lnTo>
                <a:lnTo>
                  <a:pt x="9397" y="36322"/>
                </a:lnTo>
                <a:lnTo>
                  <a:pt x="11049" y="36322"/>
                </a:lnTo>
                <a:lnTo>
                  <a:pt x="14096" y="42672"/>
                </a:lnTo>
                <a:lnTo>
                  <a:pt x="17271" y="42672"/>
                </a:lnTo>
                <a:lnTo>
                  <a:pt x="20446" y="42672"/>
                </a:lnTo>
                <a:lnTo>
                  <a:pt x="23621" y="42672"/>
                </a:lnTo>
                <a:lnTo>
                  <a:pt x="25145" y="39497"/>
                </a:lnTo>
                <a:lnTo>
                  <a:pt x="25145" y="36322"/>
                </a:lnTo>
                <a:lnTo>
                  <a:pt x="25145" y="33147"/>
                </a:lnTo>
                <a:lnTo>
                  <a:pt x="31495" y="33147"/>
                </a:lnTo>
                <a:lnTo>
                  <a:pt x="37718" y="31623"/>
                </a:lnTo>
                <a:lnTo>
                  <a:pt x="39369" y="31623"/>
                </a:lnTo>
                <a:lnTo>
                  <a:pt x="42417" y="33147"/>
                </a:lnTo>
                <a:lnTo>
                  <a:pt x="48767" y="28448"/>
                </a:lnTo>
                <a:lnTo>
                  <a:pt x="48767" y="22098"/>
                </a:lnTo>
                <a:lnTo>
                  <a:pt x="37718" y="0"/>
                </a:lnTo>
                <a:lnTo>
                  <a:pt x="31495" y="3175"/>
                </a:lnTo>
                <a:lnTo>
                  <a:pt x="28320" y="7874"/>
                </a:lnTo>
                <a:lnTo>
                  <a:pt x="23621" y="7874"/>
                </a:lnTo>
                <a:lnTo>
                  <a:pt x="20446" y="7874"/>
                </a:lnTo>
                <a:lnTo>
                  <a:pt x="20446" y="4699"/>
                </a:lnTo>
                <a:lnTo>
                  <a:pt x="17271" y="7874"/>
                </a:lnTo>
                <a:lnTo>
                  <a:pt x="0" y="33147"/>
                </a:lnTo>
                <a:lnTo>
                  <a:pt x="0" y="39497"/>
                </a:lnTo>
                <a:lnTo>
                  <a:pt x="3175" y="4267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837176" y="4348898"/>
            <a:ext cx="300227" cy="2590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463796" y="4097437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620"/>
                </a:moveTo>
                <a:lnTo>
                  <a:pt x="3048" y="7620"/>
                </a:lnTo>
                <a:lnTo>
                  <a:pt x="304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463796" y="4097437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0"/>
                </a:moveTo>
                <a:lnTo>
                  <a:pt x="3048" y="3809"/>
                </a:lnTo>
                <a:lnTo>
                  <a:pt x="3048" y="7619"/>
                </a:lnTo>
                <a:lnTo>
                  <a:pt x="0" y="7619"/>
                </a:lnTo>
                <a:lnTo>
                  <a:pt x="0" y="3809"/>
                </a:lnTo>
                <a:lnTo>
                  <a:pt x="0" y="0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463796" y="4097437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620"/>
                </a:moveTo>
                <a:lnTo>
                  <a:pt x="3048" y="7620"/>
                </a:lnTo>
                <a:lnTo>
                  <a:pt x="3048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463796" y="4097437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0"/>
                </a:moveTo>
                <a:lnTo>
                  <a:pt x="3048" y="3809"/>
                </a:lnTo>
                <a:lnTo>
                  <a:pt x="3048" y="7619"/>
                </a:lnTo>
                <a:lnTo>
                  <a:pt x="0" y="7619"/>
                </a:lnTo>
                <a:lnTo>
                  <a:pt x="0" y="3809"/>
                </a:lnTo>
                <a:lnTo>
                  <a:pt x="0" y="0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445508" y="41324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4571" y="0"/>
                </a:moveTo>
                <a:lnTo>
                  <a:pt x="0" y="0"/>
                </a:lnTo>
                <a:lnTo>
                  <a:pt x="0" y="4571"/>
                </a:lnTo>
                <a:lnTo>
                  <a:pt x="1524" y="7619"/>
                </a:lnTo>
                <a:lnTo>
                  <a:pt x="7619" y="1524"/>
                </a:lnTo>
                <a:lnTo>
                  <a:pt x="45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445508" y="41324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1524" y="0"/>
                </a:moveTo>
                <a:lnTo>
                  <a:pt x="4571" y="0"/>
                </a:lnTo>
                <a:lnTo>
                  <a:pt x="7619" y="1524"/>
                </a:lnTo>
                <a:lnTo>
                  <a:pt x="1524" y="7619"/>
                </a:lnTo>
                <a:lnTo>
                  <a:pt x="0" y="4571"/>
                </a:lnTo>
                <a:lnTo>
                  <a:pt x="0" y="1524"/>
                </a:lnTo>
                <a:lnTo>
                  <a:pt x="0" y="0"/>
                </a:lnTo>
                <a:lnTo>
                  <a:pt x="1524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445508" y="41324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4571" y="0"/>
                </a:moveTo>
                <a:lnTo>
                  <a:pt x="0" y="0"/>
                </a:lnTo>
                <a:lnTo>
                  <a:pt x="0" y="4571"/>
                </a:lnTo>
                <a:lnTo>
                  <a:pt x="1524" y="7619"/>
                </a:lnTo>
                <a:lnTo>
                  <a:pt x="7619" y="1524"/>
                </a:lnTo>
                <a:lnTo>
                  <a:pt x="45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445508" y="41324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1524" y="0"/>
                </a:moveTo>
                <a:lnTo>
                  <a:pt x="4571" y="0"/>
                </a:lnTo>
                <a:lnTo>
                  <a:pt x="7619" y="1524"/>
                </a:lnTo>
                <a:lnTo>
                  <a:pt x="1524" y="7619"/>
                </a:lnTo>
                <a:lnTo>
                  <a:pt x="0" y="4571"/>
                </a:lnTo>
                <a:lnTo>
                  <a:pt x="0" y="1524"/>
                </a:lnTo>
                <a:lnTo>
                  <a:pt x="0" y="0"/>
                </a:lnTo>
                <a:lnTo>
                  <a:pt x="152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145023" y="4028857"/>
            <a:ext cx="200025" cy="231775"/>
          </a:xfrm>
          <a:custGeom>
            <a:avLst/>
            <a:gdLst/>
            <a:ahLst/>
            <a:cxnLst/>
            <a:rect l="l" t="t" r="r" b="b"/>
            <a:pathLst>
              <a:path w="200025" h="231775">
                <a:moveTo>
                  <a:pt x="177418" y="120523"/>
                </a:moveTo>
                <a:lnTo>
                  <a:pt x="19050" y="120523"/>
                </a:lnTo>
                <a:lnTo>
                  <a:pt x="19050" y="123698"/>
                </a:lnTo>
                <a:lnTo>
                  <a:pt x="14224" y="126873"/>
                </a:lnTo>
                <a:lnTo>
                  <a:pt x="11049" y="130048"/>
                </a:lnTo>
                <a:lnTo>
                  <a:pt x="4699" y="130048"/>
                </a:lnTo>
                <a:lnTo>
                  <a:pt x="1524" y="134874"/>
                </a:lnTo>
                <a:lnTo>
                  <a:pt x="4699" y="138049"/>
                </a:lnTo>
                <a:lnTo>
                  <a:pt x="93472" y="192024"/>
                </a:lnTo>
                <a:lnTo>
                  <a:pt x="98298" y="212598"/>
                </a:lnTo>
                <a:lnTo>
                  <a:pt x="134620" y="231648"/>
                </a:lnTo>
                <a:lnTo>
                  <a:pt x="140970" y="228473"/>
                </a:lnTo>
                <a:lnTo>
                  <a:pt x="158496" y="198374"/>
                </a:lnTo>
                <a:lnTo>
                  <a:pt x="158496" y="188849"/>
                </a:lnTo>
                <a:lnTo>
                  <a:pt x="163195" y="180848"/>
                </a:lnTo>
                <a:lnTo>
                  <a:pt x="172720" y="174498"/>
                </a:lnTo>
                <a:lnTo>
                  <a:pt x="174243" y="169799"/>
                </a:lnTo>
                <a:lnTo>
                  <a:pt x="180593" y="163449"/>
                </a:lnTo>
                <a:lnTo>
                  <a:pt x="183768" y="163449"/>
                </a:lnTo>
                <a:lnTo>
                  <a:pt x="188595" y="158623"/>
                </a:lnTo>
                <a:lnTo>
                  <a:pt x="191770" y="158623"/>
                </a:lnTo>
                <a:lnTo>
                  <a:pt x="191770" y="155448"/>
                </a:lnTo>
                <a:lnTo>
                  <a:pt x="177418" y="138049"/>
                </a:lnTo>
                <a:lnTo>
                  <a:pt x="177418" y="120523"/>
                </a:lnTo>
                <a:close/>
              </a:path>
              <a:path w="200025" h="231775">
                <a:moveTo>
                  <a:pt x="44323" y="0"/>
                </a:moveTo>
                <a:lnTo>
                  <a:pt x="11049" y="0"/>
                </a:lnTo>
                <a:lnTo>
                  <a:pt x="4699" y="1524"/>
                </a:lnTo>
                <a:lnTo>
                  <a:pt x="0" y="14224"/>
                </a:lnTo>
                <a:lnTo>
                  <a:pt x="4699" y="14224"/>
                </a:lnTo>
                <a:lnTo>
                  <a:pt x="7874" y="15875"/>
                </a:lnTo>
                <a:lnTo>
                  <a:pt x="7874" y="22225"/>
                </a:lnTo>
                <a:lnTo>
                  <a:pt x="14224" y="36449"/>
                </a:lnTo>
                <a:lnTo>
                  <a:pt x="14224" y="39624"/>
                </a:lnTo>
                <a:lnTo>
                  <a:pt x="19050" y="41275"/>
                </a:lnTo>
                <a:lnTo>
                  <a:pt x="22225" y="44450"/>
                </a:lnTo>
                <a:lnTo>
                  <a:pt x="25400" y="69850"/>
                </a:lnTo>
                <a:lnTo>
                  <a:pt x="22225" y="76200"/>
                </a:lnTo>
                <a:lnTo>
                  <a:pt x="0" y="109474"/>
                </a:lnTo>
                <a:lnTo>
                  <a:pt x="0" y="115824"/>
                </a:lnTo>
                <a:lnTo>
                  <a:pt x="1524" y="120523"/>
                </a:lnTo>
                <a:lnTo>
                  <a:pt x="1524" y="123698"/>
                </a:lnTo>
                <a:lnTo>
                  <a:pt x="7874" y="123698"/>
                </a:lnTo>
                <a:lnTo>
                  <a:pt x="11049" y="120523"/>
                </a:lnTo>
                <a:lnTo>
                  <a:pt x="177418" y="120523"/>
                </a:lnTo>
                <a:lnTo>
                  <a:pt x="177418" y="44450"/>
                </a:lnTo>
                <a:lnTo>
                  <a:pt x="191702" y="26924"/>
                </a:lnTo>
                <a:lnTo>
                  <a:pt x="134620" y="26924"/>
                </a:lnTo>
                <a:lnTo>
                  <a:pt x="95123" y="19050"/>
                </a:lnTo>
                <a:lnTo>
                  <a:pt x="70236" y="1524"/>
                </a:lnTo>
                <a:lnTo>
                  <a:pt x="53848" y="1524"/>
                </a:lnTo>
                <a:lnTo>
                  <a:pt x="44323" y="0"/>
                </a:lnTo>
                <a:close/>
              </a:path>
              <a:path w="200025" h="231775">
                <a:moveTo>
                  <a:pt x="172720" y="7874"/>
                </a:moveTo>
                <a:lnTo>
                  <a:pt x="152146" y="14224"/>
                </a:lnTo>
                <a:lnTo>
                  <a:pt x="147320" y="22225"/>
                </a:lnTo>
                <a:lnTo>
                  <a:pt x="134620" y="26924"/>
                </a:lnTo>
                <a:lnTo>
                  <a:pt x="191702" y="26924"/>
                </a:lnTo>
                <a:lnTo>
                  <a:pt x="198120" y="19050"/>
                </a:lnTo>
                <a:lnTo>
                  <a:pt x="199643" y="15875"/>
                </a:lnTo>
                <a:lnTo>
                  <a:pt x="186943" y="15875"/>
                </a:lnTo>
                <a:lnTo>
                  <a:pt x="172720" y="7874"/>
                </a:lnTo>
                <a:close/>
              </a:path>
              <a:path w="200025" h="231775">
                <a:moveTo>
                  <a:pt x="68072" y="0"/>
                </a:moveTo>
                <a:lnTo>
                  <a:pt x="53848" y="1524"/>
                </a:lnTo>
                <a:lnTo>
                  <a:pt x="70236" y="1524"/>
                </a:lnTo>
                <a:lnTo>
                  <a:pt x="680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45023" y="4028857"/>
            <a:ext cx="200025" cy="231775"/>
          </a:xfrm>
          <a:custGeom>
            <a:avLst/>
            <a:gdLst/>
            <a:ahLst/>
            <a:cxnLst/>
            <a:rect l="l" t="t" r="r" b="b"/>
            <a:pathLst>
              <a:path w="200025" h="231775">
                <a:moveTo>
                  <a:pt x="177418" y="118999"/>
                </a:moveTo>
                <a:lnTo>
                  <a:pt x="177418" y="44450"/>
                </a:lnTo>
                <a:lnTo>
                  <a:pt x="198120" y="19050"/>
                </a:lnTo>
                <a:lnTo>
                  <a:pt x="199643" y="15875"/>
                </a:lnTo>
                <a:lnTo>
                  <a:pt x="186943" y="15875"/>
                </a:lnTo>
                <a:lnTo>
                  <a:pt x="172720" y="7874"/>
                </a:lnTo>
                <a:lnTo>
                  <a:pt x="152146" y="14224"/>
                </a:lnTo>
                <a:lnTo>
                  <a:pt x="147320" y="22225"/>
                </a:lnTo>
                <a:lnTo>
                  <a:pt x="134620" y="26924"/>
                </a:lnTo>
                <a:lnTo>
                  <a:pt x="95123" y="19050"/>
                </a:lnTo>
                <a:lnTo>
                  <a:pt x="68072" y="0"/>
                </a:lnTo>
                <a:lnTo>
                  <a:pt x="53848" y="1524"/>
                </a:lnTo>
                <a:lnTo>
                  <a:pt x="44323" y="0"/>
                </a:lnTo>
                <a:lnTo>
                  <a:pt x="11049" y="0"/>
                </a:lnTo>
                <a:lnTo>
                  <a:pt x="4699" y="1524"/>
                </a:lnTo>
                <a:lnTo>
                  <a:pt x="0" y="14224"/>
                </a:lnTo>
                <a:lnTo>
                  <a:pt x="4699" y="14224"/>
                </a:lnTo>
                <a:lnTo>
                  <a:pt x="7874" y="15875"/>
                </a:lnTo>
                <a:lnTo>
                  <a:pt x="7874" y="19050"/>
                </a:lnTo>
                <a:lnTo>
                  <a:pt x="7874" y="22225"/>
                </a:lnTo>
                <a:lnTo>
                  <a:pt x="14224" y="36449"/>
                </a:lnTo>
                <a:lnTo>
                  <a:pt x="14224" y="39624"/>
                </a:lnTo>
                <a:lnTo>
                  <a:pt x="19050" y="41275"/>
                </a:lnTo>
                <a:lnTo>
                  <a:pt x="22225" y="44450"/>
                </a:lnTo>
                <a:lnTo>
                  <a:pt x="25400" y="69850"/>
                </a:lnTo>
                <a:lnTo>
                  <a:pt x="22225" y="76200"/>
                </a:lnTo>
                <a:lnTo>
                  <a:pt x="0" y="109474"/>
                </a:lnTo>
                <a:lnTo>
                  <a:pt x="0" y="115824"/>
                </a:lnTo>
                <a:lnTo>
                  <a:pt x="1524" y="120523"/>
                </a:lnTo>
                <a:lnTo>
                  <a:pt x="1524" y="123698"/>
                </a:lnTo>
                <a:lnTo>
                  <a:pt x="7874" y="123698"/>
                </a:lnTo>
                <a:lnTo>
                  <a:pt x="11049" y="120523"/>
                </a:lnTo>
                <a:lnTo>
                  <a:pt x="19050" y="120523"/>
                </a:lnTo>
                <a:lnTo>
                  <a:pt x="19050" y="123698"/>
                </a:lnTo>
                <a:lnTo>
                  <a:pt x="14224" y="126873"/>
                </a:lnTo>
                <a:lnTo>
                  <a:pt x="11049" y="130048"/>
                </a:lnTo>
                <a:lnTo>
                  <a:pt x="4699" y="130048"/>
                </a:lnTo>
                <a:lnTo>
                  <a:pt x="1524" y="134874"/>
                </a:lnTo>
                <a:lnTo>
                  <a:pt x="4699" y="138049"/>
                </a:lnTo>
                <a:lnTo>
                  <a:pt x="93472" y="192024"/>
                </a:lnTo>
                <a:lnTo>
                  <a:pt x="98298" y="212598"/>
                </a:lnTo>
                <a:lnTo>
                  <a:pt x="134620" y="231648"/>
                </a:lnTo>
                <a:lnTo>
                  <a:pt x="140970" y="228473"/>
                </a:lnTo>
                <a:lnTo>
                  <a:pt x="158496" y="198374"/>
                </a:lnTo>
                <a:lnTo>
                  <a:pt x="158496" y="188849"/>
                </a:lnTo>
                <a:lnTo>
                  <a:pt x="163195" y="180848"/>
                </a:lnTo>
                <a:lnTo>
                  <a:pt x="172720" y="174498"/>
                </a:lnTo>
                <a:lnTo>
                  <a:pt x="174243" y="169799"/>
                </a:lnTo>
                <a:lnTo>
                  <a:pt x="177418" y="166624"/>
                </a:lnTo>
                <a:lnTo>
                  <a:pt x="180593" y="163449"/>
                </a:lnTo>
                <a:lnTo>
                  <a:pt x="183768" y="163449"/>
                </a:lnTo>
                <a:lnTo>
                  <a:pt x="188595" y="158623"/>
                </a:lnTo>
                <a:lnTo>
                  <a:pt x="191770" y="158623"/>
                </a:lnTo>
                <a:lnTo>
                  <a:pt x="191770" y="155448"/>
                </a:lnTo>
                <a:lnTo>
                  <a:pt x="177418" y="138049"/>
                </a:lnTo>
                <a:lnTo>
                  <a:pt x="177418" y="11899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145023" y="4028857"/>
            <a:ext cx="200025" cy="231775"/>
          </a:xfrm>
          <a:custGeom>
            <a:avLst/>
            <a:gdLst/>
            <a:ahLst/>
            <a:cxnLst/>
            <a:rect l="l" t="t" r="r" b="b"/>
            <a:pathLst>
              <a:path w="200025" h="231775">
                <a:moveTo>
                  <a:pt x="177418" y="120523"/>
                </a:moveTo>
                <a:lnTo>
                  <a:pt x="19050" y="120523"/>
                </a:lnTo>
                <a:lnTo>
                  <a:pt x="19050" y="123698"/>
                </a:lnTo>
                <a:lnTo>
                  <a:pt x="14224" y="126873"/>
                </a:lnTo>
                <a:lnTo>
                  <a:pt x="11049" y="130048"/>
                </a:lnTo>
                <a:lnTo>
                  <a:pt x="4699" y="130048"/>
                </a:lnTo>
                <a:lnTo>
                  <a:pt x="1524" y="134874"/>
                </a:lnTo>
                <a:lnTo>
                  <a:pt x="4699" y="138049"/>
                </a:lnTo>
                <a:lnTo>
                  <a:pt x="93472" y="192024"/>
                </a:lnTo>
                <a:lnTo>
                  <a:pt x="98298" y="212598"/>
                </a:lnTo>
                <a:lnTo>
                  <a:pt x="134620" y="231648"/>
                </a:lnTo>
                <a:lnTo>
                  <a:pt x="140970" y="228473"/>
                </a:lnTo>
                <a:lnTo>
                  <a:pt x="158496" y="198374"/>
                </a:lnTo>
                <a:lnTo>
                  <a:pt x="158496" y="188849"/>
                </a:lnTo>
                <a:lnTo>
                  <a:pt x="163195" y="180848"/>
                </a:lnTo>
                <a:lnTo>
                  <a:pt x="172720" y="174498"/>
                </a:lnTo>
                <a:lnTo>
                  <a:pt x="174243" y="169799"/>
                </a:lnTo>
                <a:lnTo>
                  <a:pt x="180593" y="163449"/>
                </a:lnTo>
                <a:lnTo>
                  <a:pt x="183768" y="163449"/>
                </a:lnTo>
                <a:lnTo>
                  <a:pt x="188595" y="158623"/>
                </a:lnTo>
                <a:lnTo>
                  <a:pt x="191770" y="158623"/>
                </a:lnTo>
                <a:lnTo>
                  <a:pt x="191770" y="155448"/>
                </a:lnTo>
                <a:lnTo>
                  <a:pt x="177418" y="138049"/>
                </a:lnTo>
                <a:lnTo>
                  <a:pt x="177418" y="120523"/>
                </a:lnTo>
                <a:close/>
              </a:path>
              <a:path w="200025" h="231775">
                <a:moveTo>
                  <a:pt x="44323" y="0"/>
                </a:moveTo>
                <a:lnTo>
                  <a:pt x="11049" y="0"/>
                </a:lnTo>
                <a:lnTo>
                  <a:pt x="4699" y="1524"/>
                </a:lnTo>
                <a:lnTo>
                  <a:pt x="0" y="14224"/>
                </a:lnTo>
                <a:lnTo>
                  <a:pt x="4699" y="14224"/>
                </a:lnTo>
                <a:lnTo>
                  <a:pt x="7874" y="15875"/>
                </a:lnTo>
                <a:lnTo>
                  <a:pt x="7874" y="22225"/>
                </a:lnTo>
                <a:lnTo>
                  <a:pt x="14224" y="36449"/>
                </a:lnTo>
                <a:lnTo>
                  <a:pt x="14224" y="39624"/>
                </a:lnTo>
                <a:lnTo>
                  <a:pt x="19050" y="41275"/>
                </a:lnTo>
                <a:lnTo>
                  <a:pt x="22225" y="44450"/>
                </a:lnTo>
                <a:lnTo>
                  <a:pt x="25400" y="69850"/>
                </a:lnTo>
                <a:lnTo>
                  <a:pt x="22225" y="76200"/>
                </a:lnTo>
                <a:lnTo>
                  <a:pt x="0" y="109474"/>
                </a:lnTo>
                <a:lnTo>
                  <a:pt x="0" y="115824"/>
                </a:lnTo>
                <a:lnTo>
                  <a:pt x="1524" y="120523"/>
                </a:lnTo>
                <a:lnTo>
                  <a:pt x="1524" y="123698"/>
                </a:lnTo>
                <a:lnTo>
                  <a:pt x="7874" y="123698"/>
                </a:lnTo>
                <a:lnTo>
                  <a:pt x="11049" y="120523"/>
                </a:lnTo>
                <a:lnTo>
                  <a:pt x="177418" y="120523"/>
                </a:lnTo>
                <a:lnTo>
                  <a:pt x="177418" y="44450"/>
                </a:lnTo>
                <a:lnTo>
                  <a:pt x="191702" y="26924"/>
                </a:lnTo>
                <a:lnTo>
                  <a:pt x="134620" y="26924"/>
                </a:lnTo>
                <a:lnTo>
                  <a:pt x="95123" y="19050"/>
                </a:lnTo>
                <a:lnTo>
                  <a:pt x="70236" y="1524"/>
                </a:lnTo>
                <a:lnTo>
                  <a:pt x="53848" y="1524"/>
                </a:lnTo>
                <a:lnTo>
                  <a:pt x="44323" y="0"/>
                </a:lnTo>
                <a:close/>
              </a:path>
              <a:path w="200025" h="231775">
                <a:moveTo>
                  <a:pt x="172720" y="7874"/>
                </a:moveTo>
                <a:lnTo>
                  <a:pt x="152146" y="14224"/>
                </a:lnTo>
                <a:lnTo>
                  <a:pt x="147320" y="22225"/>
                </a:lnTo>
                <a:lnTo>
                  <a:pt x="134620" y="26924"/>
                </a:lnTo>
                <a:lnTo>
                  <a:pt x="191702" y="26924"/>
                </a:lnTo>
                <a:lnTo>
                  <a:pt x="198120" y="19050"/>
                </a:lnTo>
                <a:lnTo>
                  <a:pt x="199643" y="15875"/>
                </a:lnTo>
                <a:lnTo>
                  <a:pt x="186943" y="15875"/>
                </a:lnTo>
                <a:lnTo>
                  <a:pt x="172720" y="7874"/>
                </a:lnTo>
                <a:close/>
              </a:path>
              <a:path w="200025" h="231775">
                <a:moveTo>
                  <a:pt x="68072" y="0"/>
                </a:moveTo>
                <a:lnTo>
                  <a:pt x="53848" y="1524"/>
                </a:lnTo>
                <a:lnTo>
                  <a:pt x="70236" y="1524"/>
                </a:lnTo>
                <a:lnTo>
                  <a:pt x="68072" y="0"/>
                </a:lnTo>
                <a:close/>
              </a:path>
            </a:pathLst>
          </a:custGeom>
          <a:solidFill>
            <a:srgbClr val="6BA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145023" y="4028857"/>
            <a:ext cx="200025" cy="231775"/>
          </a:xfrm>
          <a:custGeom>
            <a:avLst/>
            <a:gdLst/>
            <a:ahLst/>
            <a:cxnLst/>
            <a:rect l="l" t="t" r="r" b="b"/>
            <a:pathLst>
              <a:path w="200025" h="231775">
                <a:moveTo>
                  <a:pt x="177418" y="118999"/>
                </a:moveTo>
                <a:lnTo>
                  <a:pt x="177418" y="44450"/>
                </a:lnTo>
                <a:lnTo>
                  <a:pt x="198120" y="19050"/>
                </a:lnTo>
                <a:lnTo>
                  <a:pt x="199643" y="15875"/>
                </a:lnTo>
                <a:lnTo>
                  <a:pt x="186943" y="15875"/>
                </a:lnTo>
                <a:lnTo>
                  <a:pt x="172720" y="7874"/>
                </a:lnTo>
                <a:lnTo>
                  <a:pt x="152146" y="14224"/>
                </a:lnTo>
                <a:lnTo>
                  <a:pt x="147320" y="22225"/>
                </a:lnTo>
                <a:lnTo>
                  <a:pt x="134620" y="26924"/>
                </a:lnTo>
                <a:lnTo>
                  <a:pt x="95123" y="19050"/>
                </a:lnTo>
                <a:lnTo>
                  <a:pt x="68072" y="0"/>
                </a:lnTo>
                <a:lnTo>
                  <a:pt x="53848" y="1524"/>
                </a:lnTo>
                <a:lnTo>
                  <a:pt x="44323" y="0"/>
                </a:lnTo>
                <a:lnTo>
                  <a:pt x="11049" y="0"/>
                </a:lnTo>
                <a:lnTo>
                  <a:pt x="4699" y="1524"/>
                </a:lnTo>
                <a:lnTo>
                  <a:pt x="0" y="14224"/>
                </a:lnTo>
                <a:lnTo>
                  <a:pt x="4699" y="14224"/>
                </a:lnTo>
                <a:lnTo>
                  <a:pt x="7874" y="15875"/>
                </a:lnTo>
                <a:lnTo>
                  <a:pt x="7874" y="19050"/>
                </a:lnTo>
                <a:lnTo>
                  <a:pt x="7874" y="22225"/>
                </a:lnTo>
                <a:lnTo>
                  <a:pt x="14224" y="36449"/>
                </a:lnTo>
                <a:lnTo>
                  <a:pt x="14224" y="39624"/>
                </a:lnTo>
                <a:lnTo>
                  <a:pt x="19050" y="41275"/>
                </a:lnTo>
                <a:lnTo>
                  <a:pt x="22225" y="44450"/>
                </a:lnTo>
                <a:lnTo>
                  <a:pt x="25400" y="69850"/>
                </a:lnTo>
                <a:lnTo>
                  <a:pt x="22225" y="76200"/>
                </a:lnTo>
                <a:lnTo>
                  <a:pt x="0" y="109474"/>
                </a:lnTo>
                <a:lnTo>
                  <a:pt x="0" y="115824"/>
                </a:lnTo>
                <a:lnTo>
                  <a:pt x="1524" y="120523"/>
                </a:lnTo>
                <a:lnTo>
                  <a:pt x="1524" y="123698"/>
                </a:lnTo>
                <a:lnTo>
                  <a:pt x="7874" y="123698"/>
                </a:lnTo>
                <a:lnTo>
                  <a:pt x="11049" y="120523"/>
                </a:lnTo>
                <a:lnTo>
                  <a:pt x="19050" y="120523"/>
                </a:lnTo>
                <a:lnTo>
                  <a:pt x="19050" y="123698"/>
                </a:lnTo>
                <a:lnTo>
                  <a:pt x="14224" y="126873"/>
                </a:lnTo>
                <a:lnTo>
                  <a:pt x="11049" y="130048"/>
                </a:lnTo>
                <a:lnTo>
                  <a:pt x="4699" y="130048"/>
                </a:lnTo>
                <a:lnTo>
                  <a:pt x="1524" y="134874"/>
                </a:lnTo>
                <a:lnTo>
                  <a:pt x="4699" y="138049"/>
                </a:lnTo>
                <a:lnTo>
                  <a:pt x="93472" y="192024"/>
                </a:lnTo>
                <a:lnTo>
                  <a:pt x="98298" y="212598"/>
                </a:lnTo>
                <a:lnTo>
                  <a:pt x="134620" y="231648"/>
                </a:lnTo>
                <a:lnTo>
                  <a:pt x="140970" y="228473"/>
                </a:lnTo>
                <a:lnTo>
                  <a:pt x="158496" y="198374"/>
                </a:lnTo>
                <a:lnTo>
                  <a:pt x="158496" y="188849"/>
                </a:lnTo>
                <a:lnTo>
                  <a:pt x="163195" y="180848"/>
                </a:lnTo>
                <a:lnTo>
                  <a:pt x="172720" y="174498"/>
                </a:lnTo>
                <a:lnTo>
                  <a:pt x="174243" y="169799"/>
                </a:lnTo>
                <a:lnTo>
                  <a:pt x="177418" y="166624"/>
                </a:lnTo>
                <a:lnTo>
                  <a:pt x="180593" y="163449"/>
                </a:lnTo>
                <a:lnTo>
                  <a:pt x="183768" y="163449"/>
                </a:lnTo>
                <a:lnTo>
                  <a:pt x="188595" y="158623"/>
                </a:lnTo>
                <a:lnTo>
                  <a:pt x="191770" y="158623"/>
                </a:lnTo>
                <a:lnTo>
                  <a:pt x="191770" y="155448"/>
                </a:lnTo>
                <a:lnTo>
                  <a:pt x="177418" y="138049"/>
                </a:lnTo>
                <a:lnTo>
                  <a:pt x="177418" y="11899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300728" y="3829213"/>
            <a:ext cx="76200" cy="1554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300728" y="3829213"/>
            <a:ext cx="76200" cy="155575"/>
          </a:xfrm>
          <a:custGeom>
            <a:avLst/>
            <a:gdLst/>
            <a:ahLst/>
            <a:cxnLst/>
            <a:rect l="l" t="t" r="r" b="b"/>
            <a:pathLst>
              <a:path w="76200" h="155575">
                <a:moveTo>
                  <a:pt x="69850" y="15875"/>
                </a:moveTo>
                <a:lnTo>
                  <a:pt x="50800" y="0"/>
                </a:lnTo>
                <a:lnTo>
                  <a:pt x="47625" y="0"/>
                </a:lnTo>
                <a:lnTo>
                  <a:pt x="39624" y="1524"/>
                </a:lnTo>
                <a:lnTo>
                  <a:pt x="41275" y="4699"/>
                </a:lnTo>
                <a:lnTo>
                  <a:pt x="44450" y="7874"/>
                </a:lnTo>
                <a:lnTo>
                  <a:pt x="39624" y="11049"/>
                </a:lnTo>
                <a:lnTo>
                  <a:pt x="41275" y="11049"/>
                </a:lnTo>
                <a:lnTo>
                  <a:pt x="39624" y="14224"/>
                </a:lnTo>
                <a:lnTo>
                  <a:pt x="39624" y="15875"/>
                </a:lnTo>
                <a:lnTo>
                  <a:pt x="36449" y="15875"/>
                </a:lnTo>
                <a:lnTo>
                  <a:pt x="7874" y="26924"/>
                </a:lnTo>
                <a:lnTo>
                  <a:pt x="7874" y="30099"/>
                </a:lnTo>
                <a:lnTo>
                  <a:pt x="4699" y="33274"/>
                </a:lnTo>
                <a:lnTo>
                  <a:pt x="1524" y="36449"/>
                </a:lnTo>
                <a:lnTo>
                  <a:pt x="1524" y="39624"/>
                </a:lnTo>
                <a:lnTo>
                  <a:pt x="0" y="41275"/>
                </a:lnTo>
                <a:lnTo>
                  <a:pt x="0" y="47625"/>
                </a:lnTo>
                <a:lnTo>
                  <a:pt x="0" y="50800"/>
                </a:lnTo>
                <a:lnTo>
                  <a:pt x="1524" y="53975"/>
                </a:lnTo>
                <a:lnTo>
                  <a:pt x="4699" y="53975"/>
                </a:lnTo>
                <a:lnTo>
                  <a:pt x="7874" y="55499"/>
                </a:lnTo>
                <a:lnTo>
                  <a:pt x="14224" y="61849"/>
                </a:lnTo>
                <a:lnTo>
                  <a:pt x="25400" y="152272"/>
                </a:lnTo>
                <a:lnTo>
                  <a:pt x="26924" y="155447"/>
                </a:lnTo>
                <a:lnTo>
                  <a:pt x="50800" y="155447"/>
                </a:lnTo>
                <a:lnTo>
                  <a:pt x="50800" y="152272"/>
                </a:lnTo>
                <a:lnTo>
                  <a:pt x="50800" y="98297"/>
                </a:lnTo>
                <a:lnTo>
                  <a:pt x="58674" y="84074"/>
                </a:lnTo>
                <a:lnTo>
                  <a:pt x="61849" y="69850"/>
                </a:lnTo>
                <a:lnTo>
                  <a:pt x="69850" y="61849"/>
                </a:lnTo>
                <a:lnTo>
                  <a:pt x="69850" y="58674"/>
                </a:lnTo>
                <a:lnTo>
                  <a:pt x="73025" y="58674"/>
                </a:lnTo>
                <a:lnTo>
                  <a:pt x="73025" y="55499"/>
                </a:lnTo>
                <a:lnTo>
                  <a:pt x="69850" y="53975"/>
                </a:lnTo>
                <a:lnTo>
                  <a:pt x="69850" y="50800"/>
                </a:lnTo>
                <a:lnTo>
                  <a:pt x="73025" y="47625"/>
                </a:lnTo>
                <a:lnTo>
                  <a:pt x="76200" y="47625"/>
                </a:lnTo>
                <a:lnTo>
                  <a:pt x="73025" y="30099"/>
                </a:lnTo>
                <a:lnTo>
                  <a:pt x="69850" y="25400"/>
                </a:lnTo>
                <a:lnTo>
                  <a:pt x="66675" y="25400"/>
                </a:lnTo>
                <a:lnTo>
                  <a:pt x="69850" y="19050"/>
                </a:lnTo>
                <a:lnTo>
                  <a:pt x="69850" y="158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503420" y="4086769"/>
            <a:ext cx="140335" cy="155575"/>
          </a:xfrm>
          <a:custGeom>
            <a:avLst/>
            <a:gdLst/>
            <a:ahLst/>
            <a:cxnLst/>
            <a:rect l="l" t="t" r="r" b="b"/>
            <a:pathLst>
              <a:path w="140335" h="155575">
                <a:moveTo>
                  <a:pt x="14350" y="50799"/>
                </a:moveTo>
                <a:lnTo>
                  <a:pt x="11175" y="50799"/>
                </a:lnTo>
                <a:lnTo>
                  <a:pt x="11175" y="68198"/>
                </a:lnTo>
                <a:lnTo>
                  <a:pt x="6350" y="71373"/>
                </a:lnTo>
                <a:lnTo>
                  <a:pt x="3175" y="74548"/>
                </a:lnTo>
                <a:lnTo>
                  <a:pt x="0" y="76199"/>
                </a:lnTo>
                <a:lnTo>
                  <a:pt x="11175" y="104647"/>
                </a:lnTo>
                <a:lnTo>
                  <a:pt x="54228" y="150748"/>
                </a:lnTo>
                <a:lnTo>
                  <a:pt x="57403" y="155447"/>
                </a:lnTo>
                <a:lnTo>
                  <a:pt x="60578" y="150748"/>
                </a:lnTo>
                <a:lnTo>
                  <a:pt x="62102" y="147573"/>
                </a:lnTo>
                <a:lnTo>
                  <a:pt x="65277" y="144398"/>
                </a:lnTo>
                <a:lnTo>
                  <a:pt x="71754" y="144398"/>
                </a:lnTo>
                <a:lnTo>
                  <a:pt x="74929" y="141223"/>
                </a:lnTo>
                <a:lnTo>
                  <a:pt x="71754" y="130047"/>
                </a:lnTo>
                <a:lnTo>
                  <a:pt x="71754" y="125348"/>
                </a:lnTo>
                <a:lnTo>
                  <a:pt x="74929" y="122173"/>
                </a:lnTo>
                <a:lnTo>
                  <a:pt x="87629" y="114172"/>
                </a:lnTo>
                <a:lnTo>
                  <a:pt x="97154" y="104647"/>
                </a:lnTo>
                <a:lnTo>
                  <a:pt x="135649" y="104647"/>
                </a:lnTo>
                <a:lnTo>
                  <a:pt x="140207" y="76199"/>
                </a:lnTo>
                <a:lnTo>
                  <a:pt x="130682" y="57149"/>
                </a:lnTo>
                <a:lnTo>
                  <a:pt x="130682" y="53974"/>
                </a:lnTo>
                <a:lnTo>
                  <a:pt x="17525" y="53974"/>
                </a:lnTo>
                <a:lnTo>
                  <a:pt x="14350" y="50799"/>
                </a:lnTo>
                <a:close/>
              </a:path>
              <a:path w="140335" h="155575">
                <a:moveTo>
                  <a:pt x="135649" y="104647"/>
                </a:moveTo>
                <a:lnTo>
                  <a:pt x="100329" y="104647"/>
                </a:lnTo>
                <a:lnTo>
                  <a:pt x="105155" y="110997"/>
                </a:lnTo>
                <a:lnTo>
                  <a:pt x="116331" y="110997"/>
                </a:lnTo>
                <a:lnTo>
                  <a:pt x="125856" y="118998"/>
                </a:lnTo>
                <a:lnTo>
                  <a:pt x="133857" y="115823"/>
                </a:lnTo>
                <a:lnTo>
                  <a:pt x="135649" y="104647"/>
                </a:lnTo>
                <a:close/>
              </a:path>
              <a:path w="140335" h="155575">
                <a:moveTo>
                  <a:pt x="108330" y="0"/>
                </a:moveTo>
                <a:lnTo>
                  <a:pt x="62102" y="0"/>
                </a:lnTo>
                <a:lnTo>
                  <a:pt x="60578" y="6349"/>
                </a:lnTo>
                <a:lnTo>
                  <a:pt x="62102" y="28574"/>
                </a:lnTo>
                <a:lnTo>
                  <a:pt x="17525" y="31749"/>
                </a:lnTo>
                <a:lnTo>
                  <a:pt x="20700" y="39623"/>
                </a:lnTo>
                <a:lnTo>
                  <a:pt x="17525" y="42798"/>
                </a:lnTo>
                <a:lnTo>
                  <a:pt x="14350" y="42798"/>
                </a:lnTo>
                <a:lnTo>
                  <a:pt x="14350" y="45973"/>
                </a:lnTo>
                <a:lnTo>
                  <a:pt x="20700" y="50799"/>
                </a:lnTo>
                <a:lnTo>
                  <a:pt x="25526" y="50799"/>
                </a:lnTo>
                <a:lnTo>
                  <a:pt x="25526" y="53974"/>
                </a:lnTo>
                <a:lnTo>
                  <a:pt x="130682" y="53974"/>
                </a:lnTo>
                <a:lnTo>
                  <a:pt x="130682" y="50799"/>
                </a:lnTo>
                <a:lnTo>
                  <a:pt x="140207" y="36448"/>
                </a:lnTo>
                <a:lnTo>
                  <a:pt x="140207" y="28574"/>
                </a:lnTo>
                <a:lnTo>
                  <a:pt x="114680" y="28574"/>
                </a:lnTo>
                <a:lnTo>
                  <a:pt x="111505" y="25399"/>
                </a:lnTo>
                <a:lnTo>
                  <a:pt x="111505" y="7873"/>
                </a:lnTo>
                <a:lnTo>
                  <a:pt x="114680" y="3174"/>
                </a:lnTo>
                <a:lnTo>
                  <a:pt x="108330" y="0"/>
                </a:lnTo>
                <a:close/>
              </a:path>
              <a:path w="140335" h="155575">
                <a:moveTo>
                  <a:pt x="122681" y="17398"/>
                </a:moveTo>
                <a:lnTo>
                  <a:pt x="114680" y="28574"/>
                </a:lnTo>
                <a:lnTo>
                  <a:pt x="140207" y="28574"/>
                </a:lnTo>
                <a:lnTo>
                  <a:pt x="140207" y="25399"/>
                </a:lnTo>
                <a:lnTo>
                  <a:pt x="133857" y="20573"/>
                </a:lnTo>
                <a:lnTo>
                  <a:pt x="122681" y="1739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503420" y="4086769"/>
            <a:ext cx="140335" cy="155575"/>
          </a:xfrm>
          <a:custGeom>
            <a:avLst/>
            <a:gdLst/>
            <a:ahLst/>
            <a:cxnLst/>
            <a:rect l="l" t="t" r="r" b="b"/>
            <a:pathLst>
              <a:path w="140335" h="155575">
                <a:moveTo>
                  <a:pt x="57403" y="155447"/>
                </a:moveTo>
                <a:lnTo>
                  <a:pt x="54228" y="150748"/>
                </a:lnTo>
                <a:lnTo>
                  <a:pt x="11175" y="104647"/>
                </a:lnTo>
                <a:lnTo>
                  <a:pt x="0" y="76199"/>
                </a:lnTo>
                <a:lnTo>
                  <a:pt x="3175" y="74548"/>
                </a:lnTo>
                <a:lnTo>
                  <a:pt x="6350" y="71373"/>
                </a:lnTo>
                <a:lnTo>
                  <a:pt x="11175" y="68198"/>
                </a:lnTo>
                <a:lnTo>
                  <a:pt x="11175" y="50799"/>
                </a:lnTo>
                <a:lnTo>
                  <a:pt x="14350" y="50799"/>
                </a:lnTo>
                <a:lnTo>
                  <a:pt x="17525" y="53974"/>
                </a:lnTo>
                <a:lnTo>
                  <a:pt x="20700" y="53974"/>
                </a:lnTo>
                <a:lnTo>
                  <a:pt x="25526" y="53974"/>
                </a:lnTo>
                <a:lnTo>
                  <a:pt x="25526" y="50799"/>
                </a:lnTo>
                <a:lnTo>
                  <a:pt x="20700" y="50799"/>
                </a:lnTo>
                <a:lnTo>
                  <a:pt x="14350" y="45973"/>
                </a:lnTo>
                <a:lnTo>
                  <a:pt x="14350" y="42798"/>
                </a:lnTo>
                <a:lnTo>
                  <a:pt x="17525" y="42798"/>
                </a:lnTo>
                <a:lnTo>
                  <a:pt x="20700" y="39623"/>
                </a:lnTo>
                <a:lnTo>
                  <a:pt x="17525" y="31749"/>
                </a:lnTo>
                <a:lnTo>
                  <a:pt x="62102" y="28574"/>
                </a:lnTo>
                <a:lnTo>
                  <a:pt x="60578" y="6349"/>
                </a:lnTo>
                <a:lnTo>
                  <a:pt x="62102" y="0"/>
                </a:lnTo>
                <a:lnTo>
                  <a:pt x="108330" y="0"/>
                </a:lnTo>
                <a:lnTo>
                  <a:pt x="114680" y="3174"/>
                </a:lnTo>
                <a:lnTo>
                  <a:pt x="111505" y="7873"/>
                </a:lnTo>
                <a:lnTo>
                  <a:pt x="111505" y="25399"/>
                </a:lnTo>
                <a:lnTo>
                  <a:pt x="114680" y="28574"/>
                </a:lnTo>
                <a:lnTo>
                  <a:pt x="122681" y="17398"/>
                </a:lnTo>
                <a:lnTo>
                  <a:pt x="133857" y="20573"/>
                </a:lnTo>
                <a:lnTo>
                  <a:pt x="140207" y="25399"/>
                </a:lnTo>
                <a:lnTo>
                  <a:pt x="140207" y="36448"/>
                </a:lnTo>
                <a:lnTo>
                  <a:pt x="130682" y="50799"/>
                </a:lnTo>
                <a:lnTo>
                  <a:pt x="130682" y="57149"/>
                </a:lnTo>
                <a:lnTo>
                  <a:pt x="140207" y="76199"/>
                </a:lnTo>
                <a:lnTo>
                  <a:pt x="133857" y="115823"/>
                </a:lnTo>
                <a:lnTo>
                  <a:pt x="125856" y="118998"/>
                </a:lnTo>
                <a:lnTo>
                  <a:pt x="116331" y="110997"/>
                </a:lnTo>
                <a:lnTo>
                  <a:pt x="105155" y="110997"/>
                </a:lnTo>
                <a:lnTo>
                  <a:pt x="100329" y="104647"/>
                </a:lnTo>
                <a:lnTo>
                  <a:pt x="97154" y="104647"/>
                </a:lnTo>
                <a:lnTo>
                  <a:pt x="87629" y="114172"/>
                </a:lnTo>
                <a:lnTo>
                  <a:pt x="74929" y="122173"/>
                </a:lnTo>
                <a:lnTo>
                  <a:pt x="71754" y="125348"/>
                </a:lnTo>
                <a:lnTo>
                  <a:pt x="71754" y="130047"/>
                </a:lnTo>
                <a:lnTo>
                  <a:pt x="74929" y="141223"/>
                </a:lnTo>
                <a:lnTo>
                  <a:pt x="71754" y="144398"/>
                </a:lnTo>
                <a:lnTo>
                  <a:pt x="65277" y="144398"/>
                </a:lnTo>
                <a:lnTo>
                  <a:pt x="62102" y="147573"/>
                </a:lnTo>
                <a:lnTo>
                  <a:pt x="60578" y="150748"/>
                </a:lnTo>
                <a:lnTo>
                  <a:pt x="57403" y="1554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503420" y="4086769"/>
            <a:ext cx="140335" cy="155575"/>
          </a:xfrm>
          <a:custGeom>
            <a:avLst/>
            <a:gdLst/>
            <a:ahLst/>
            <a:cxnLst/>
            <a:rect l="l" t="t" r="r" b="b"/>
            <a:pathLst>
              <a:path w="140335" h="155575">
                <a:moveTo>
                  <a:pt x="14350" y="50799"/>
                </a:moveTo>
                <a:lnTo>
                  <a:pt x="11175" y="50799"/>
                </a:lnTo>
                <a:lnTo>
                  <a:pt x="11175" y="68198"/>
                </a:lnTo>
                <a:lnTo>
                  <a:pt x="6350" y="71373"/>
                </a:lnTo>
                <a:lnTo>
                  <a:pt x="3175" y="74548"/>
                </a:lnTo>
                <a:lnTo>
                  <a:pt x="0" y="76199"/>
                </a:lnTo>
                <a:lnTo>
                  <a:pt x="11175" y="104647"/>
                </a:lnTo>
                <a:lnTo>
                  <a:pt x="54228" y="150748"/>
                </a:lnTo>
                <a:lnTo>
                  <a:pt x="57403" y="155447"/>
                </a:lnTo>
                <a:lnTo>
                  <a:pt x="60578" y="150748"/>
                </a:lnTo>
                <a:lnTo>
                  <a:pt x="62102" y="147573"/>
                </a:lnTo>
                <a:lnTo>
                  <a:pt x="65277" y="144398"/>
                </a:lnTo>
                <a:lnTo>
                  <a:pt x="71754" y="144398"/>
                </a:lnTo>
                <a:lnTo>
                  <a:pt x="74929" y="141223"/>
                </a:lnTo>
                <a:lnTo>
                  <a:pt x="71754" y="130047"/>
                </a:lnTo>
                <a:lnTo>
                  <a:pt x="71754" y="125348"/>
                </a:lnTo>
                <a:lnTo>
                  <a:pt x="74929" y="122173"/>
                </a:lnTo>
                <a:lnTo>
                  <a:pt x="87629" y="114172"/>
                </a:lnTo>
                <a:lnTo>
                  <a:pt x="97154" y="104647"/>
                </a:lnTo>
                <a:lnTo>
                  <a:pt x="135649" y="104647"/>
                </a:lnTo>
                <a:lnTo>
                  <a:pt x="140207" y="76199"/>
                </a:lnTo>
                <a:lnTo>
                  <a:pt x="130682" y="57149"/>
                </a:lnTo>
                <a:lnTo>
                  <a:pt x="130682" y="53974"/>
                </a:lnTo>
                <a:lnTo>
                  <a:pt x="17525" y="53974"/>
                </a:lnTo>
                <a:lnTo>
                  <a:pt x="14350" y="50799"/>
                </a:lnTo>
                <a:close/>
              </a:path>
              <a:path w="140335" h="155575">
                <a:moveTo>
                  <a:pt x="135649" y="104647"/>
                </a:moveTo>
                <a:lnTo>
                  <a:pt x="100329" y="104647"/>
                </a:lnTo>
                <a:lnTo>
                  <a:pt x="105155" y="110997"/>
                </a:lnTo>
                <a:lnTo>
                  <a:pt x="116331" y="110997"/>
                </a:lnTo>
                <a:lnTo>
                  <a:pt x="125856" y="118998"/>
                </a:lnTo>
                <a:lnTo>
                  <a:pt x="133857" y="115823"/>
                </a:lnTo>
                <a:lnTo>
                  <a:pt x="135649" y="104647"/>
                </a:lnTo>
                <a:close/>
              </a:path>
              <a:path w="140335" h="155575">
                <a:moveTo>
                  <a:pt x="108330" y="0"/>
                </a:moveTo>
                <a:lnTo>
                  <a:pt x="62102" y="0"/>
                </a:lnTo>
                <a:lnTo>
                  <a:pt x="60578" y="6349"/>
                </a:lnTo>
                <a:lnTo>
                  <a:pt x="62102" y="28574"/>
                </a:lnTo>
                <a:lnTo>
                  <a:pt x="17525" y="31749"/>
                </a:lnTo>
                <a:lnTo>
                  <a:pt x="20700" y="39623"/>
                </a:lnTo>
                <a:lnTo>
                  <a:pt x="17525" y="42798"/>
                </a:lnTo>
                <a:lnTo>
                  <a:pt x="14350" y="42798"/>
                </a:lnTo>
                <a:lnTo>
                  <a:pt x="14350" y="45973"/>
                </a:lnTo>
                <a:lnTo>
                  <a:pt x="20700" y="50799"/>
                </a:lnTo>
                <a:lnTo>
                  <a:pt x="25526" y="50799"/>
                </a:lnTo>
                <a:lnTo>
                  <a:pt x="25526" y="53974"/>
                </a:lnTo>
                <a:lnTo>
                  <a:pt x="130682" y="53974"/>
                </a:lnTo>
                <a:lnTo>
                  <a:pt x="130682" y="50799"/>
                </a:lnTo>
                <a:lnTo>
                  <a:pt x="140207" y="36448"/>
                </a:lnTo>
                <a:lnTo>
                  <a:pt x="140207" y="28574"/>
                </a:lnTo>
                <a:lnTo>
                  <a:pt x="114680" y="28574"/>
                </a:lnTo>
                <a:lnTo>
                  <a:pt x="111505" y="25399"/>
                </a:lnTo>
                <a:lnTo>
                  <a:pt x="111505" y="7873"/>
                </a:lnTo>
                <a:lnTo>
                  <a:pt x="114680" y="3174"/>
                </a:lnTo>
                <a:lnTo>
                  <a:pt x="108330" y="0"/>
                </a:lnTo>
                <a:close/>
              </a:path>
              <a:path w="140335" h="155575">
                <a:moveTo>
                  <a:pt x="122681" y="17398"/>
                </a:moveTo>
                <a:lnTo>
                  <a:pt x="114680" y="28574"/>
                </a:lnTo>
                <a:lnTo>
                  <a:pt x="140207" y="28574"/>
                </a:lnTo>
                <a:lnTo>
                  <a:pt x="140207" y="25399"/>
                </a:lnTo>
                <a:lnTo>
                  <a:pt x="133857" y="20573"/>
                </a:lnTo>
                <a:lnTo>
                  <a:pt x="122681" y="1739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503420" y="4086769"/>
            <a:ext cx="140335" cy="155575"/>
          </a:xfrm>
          <a:custGeom>
            <a:avLst/>
            <a:gdLst/>
            <a:ahLst/>
            <a:cxnLst/>
            <a:rect l="l" t="t" r="r" b="b"/>
            <a:pathLst>
              <a:path w="140335" h="155575">
                <a:moveTo>
                  <a:pt x="57403" y="155447"/>
                </a:moveTo>
                <a:lnTo>
                  <a:pt x="54228" y="150748"/>
                </a:lnTo>
                <a:lnTo>
                  <a:pt x="11175" y="104647"/>
                </a:lnTo>
                <a:lnTo>
                  <a:pt x="0" y="76199"/>
                </a:lnTo>
                <a:lnTo>
                  <a:pt x="3175" y="74548"/>
                </a:lnTo>
                <a:lnTo>
                  <a:pt x="6350" y="71373"/>
                </a:lnTo>
                <a:lnTo>
                  <a:pt x="11175" y="68198"/>
                </a:lnTo>
                <a:lnTo>
                  <a:pt x="11175" y="50799"/>
                </a:lnTo>
                <a:lnTo>
                  <a:pt x="14350" y="50799"/>
                </a:lnTo>
                <a:lnTo>
                  <a:pt x="17525" y="53974"/>
                </a:lnTo>
                <a:lnTo>
                  <a:pt x="20700" y="53974"/>
                </a:lnTo>
                <a:lnTo>
                  <a:pt x="25526" y="53974"/>
                </a:lnTo>
                <a:lnTo>
                  <a:pt x="25526" y="50799"/>
                </a:lnTo>
                <a:lnTo>
                  <a:pt x="20700" y="50799"/>
                </a:lnTo>
                <a:lnTo>
                  <a:pt x="14350" y="45973"/>
                </a:lnTo>
                <a:lnTo>
                  <a:pt x="14350" y="42798"/>
                </a:lnTo>
                <a:lnTo>
                  <a:pt x="17525" y="42798"/>
                </a:lnTo>
                <a:lnTo>
                  <a:pt x="20700" y="39623"/>
                </a:lnTo>
                <a:lnTo>
                  <a:pt x="17525" y="31749"/>
                </a:lnTo>
                <a:lnTo>
                  <a:pt x="62102" y="28574"/>
                </a:lnTo>
                <a:lnTo>
                  <a:pt x="60578" y="6349"/>
                </a:lnTo>
                <a:lnTo>
                  <a:pt x="62102" y="0"/>
                </a:lnTo>
                <a:lnTo>
                  <a:pt x="108330" y="0"/>
                </a:lnTo>
                <a:lnTo>
                  <a:pt x="114680" y="3174"/>
                </a:lnTo>
                <a:lnTo>
                  <a:pt x="111505" y="7873"/>
                </a:lnTo>
                <a:lnTo>
                  <a:pt x="111505" y="25399"/>
                </a:lnTo>
                <a:lnTo>
                  <a:pt x="114680" y="28574"/>
                </a:lnTo>
                <a:lnTo>
                  <a:pt x="122681" y="17398"/>
                </a:lnTo>
                <a:lnTo>
                  <a:pt x="133857" y="20573"/>
                </a:lnTo>
                <a:lnTo>
                  <a:pt x="140207" y="25399"/>
                </a:lnTo>
                <a:lnTo>
                  <a:pt x="140207" y="36448"/>
                </a:lnTo>
                <a:lnTo>
                  <a:pt x="130682" y="50799"/>
                </a:lnTo>
                <a:lnTo>
                  <a:pt x="130682" y="57149"/>
                </a:lnTo>
                <a:lnTo>
                  <a:pt x="140207" y="76199"/>
                </a:lnTo>
                <a:lnTo>
                  <a:pt x="133857" y="115823"/>
                </a:lnTo>
                <a:lnTo>
                  <a:pt x="125856" y="118998"/>
                </a:lnTo>
                <a:lnTo>
                  <a:pt x="116331" y="110997"/>
                </a:lnTo>
                <a:lnTo>
                  <a:pt x="105155" y="110997"/>
                </a:lnTo>
                <a:lnTo>
                  <a:pt x="100329" y="104647"/>
                </a:lnTo>
                <a:lnTo>
                  <a:pt x="97154" y="104647"/>
                </a:lnTo>
                <a:lnTo>
                  <a:pt x="87629" y="114172"/>
                </a:lnTo>
                <a:lnTo>
                  <a:pt x="74929" y="122173"/>
                </a:lnTo>
                <a:lnTo>
                  <a:pt x="71754" y="125348"/>
                </a:lnTo>
                <a:lnTo>
                  <a:pt x="71754" y="130047"/>
                </a:lnTo>
                <a:lnTo>
                  <a:pt x="74929" y="141223"/>
                </a:lnTo>
                <a:lnTo>
                  <a:pt x="71754" y="144398"/>
                </a:lnTo>
                <a:lnTo>
                  <a:pt x="65277" y="144398"/>
                </a:lnTo>
                <a:lnTo>
                  <a:pt x="62102" y="147573"/>
                </a:lnTo>
                <a:lnTo>
                  <a:pt x="60578" y="150748"/>
                </a:lnTo>
                <a:lnTo>
                  <a:pt x="57403" y="1554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119115" y="3765206"/>
            <a:ext cx="382905" cy="289560"/>
          </a:xfrm>
          <a:custGeom>
            <a:avLst/>
            <a:gdLst/>
            <a:ahLst/>
            <a:cxnLst/>
            <a:rect l="l" t="t" r="r" b="b"/>
            <a:pathLst>
              <a:path w="382904" h="289560">
                <a:moveTo>
                  <a:pt x="257830" y="262636"/>
                </a:moveTo>
                <a:lnTo>
                  <a:pt x="93599" y="262636"/>
                </a:lnTo>
                <a:lnTo>
                  <a:pt x="118999" y="278511"/>
                </a:lnTo>
                <a:lnTo>
                  <a:pt x="120650" y="281686"/>
                </a:lnTo>
                <a:lnTo>
                  <a:pt x="160274" y="289560"/>
                </a:lnTo>
                <a:lnTo>
                  <a:pt x="172974" y="284861"/>
                </a:lnTo>
                <a:lnTo>
                  <a:pt x="177800" y="276860"/>
                </a:lnTo>
                <a:lnTo>
                  <a:pt x="198374" y="270510"/>
                </a:lnTo>
                <a:lnTo>
                  <a:pt x="241471" y="270510"/>
                </a:lnTo>
                <a:lnTo>
                  <a:pt x="249174" y="267462"/>
                </a:lnTo>
                <a:lnTo>
                  <a:pt x="257830" y="262636"/>
                </a:lnTo>
                <a:close/>
              </a:path>
              <a:path w="382904" h="289560">
                <a:moveTo>
                  <a:pt x="241471" y="270510"/>
                </a:moveTo>
                <a:lnTo>
                  <a:pt x="198374" y="270510"/>
                </a:lnTo>
                <a:lnTo>
                  <a:pt x="212725" y="278511"/>
                </a:lnTo>
                <a:lnTo>
                  <a:pt x="225425" y="278511"/>
                </a:lnTo>
                <a:lnTo>
                  <a:pt x="225425" y="276860"/>
                </a:lnTo>
                <a:lnTo>
                  <a:pt x="241471" y="270510"/>
                </a:lnTo>
                <a:close/>
              </a:path>
              <a:path w="382904" h="289560">
                <a:moveTo>
                  <a:pt x="245999" y="98044"/>
                </a:moveTo>
                <a:lnTo>
                  <a:pt x="242824" y="98044"/>
                </a:lnTo>
                <a:lnTo>
                  <a:pt x="238125" y="101219"/>
                </a:lnTo>
                <a:lnTo>
                  <a:pt x="39624" y="101219"/>
                </a:lnTo>
                <a:lnTo>
                  <a:pt x="36449" y="104394"/>
                </a:lnTo>
                <a:lnTo>
                  <a:pt x="30099" y="112395"/>
                </a:lnTo>
                <a:lnTo>
                  <a:pt x="26924" y="159766"/>
                </a:lnTo>
                <a:lnTo>
                  <a:pt x="25400" y="162941"/>
                </a:lnTo>
                <a:lnTo>
                  <a:pt x="19050" y="166116"/>
                </a:lnTo>
                <a:lnTo>
                  <a:pt x="4699" y="166116"/>
                </a:lnTo>
                <a:lnTo>
                  <a:pt x="4699" y="170942"/>
                </a:lnTo>
                <a:lnTo>
                  <a:pt x="1524" y="173990"/>
                </a:lnTo>
                <a:lnTo>
                  <a:pt x="0" y="177165"/>
                </a:lnTo>
                <a:lnTo>
                  <a:pt x="1524" y="180340"/>
                </a:lnTo>
                <a:lnTo>
                  <a:pt x="4699" y="180340"/>
                </a:lnTo>
                <a:lnTo>
                  <a:pt x="7874" y="183515"/>
                </a:lnTo>
                <a:lnTo>
                  <a:pt x="15875" y="183515"/>
                </a:lnTo>
                <a:lnTo>
                  <a:pt x="22225" y="185166"/>
                </a:lnTo>
                <a:lnTo>
                  <a:pt x="25400" y="191516"/>
                </a:lnTo>
                <a:lnTo>
                  <a:pt x="25400" y="197739"/>
                </a:lnTo>
                <a:lnTo>
                  <a:pt x="33274" y="202565"/>
                </a:lnTo>
                <a:lnTo>
                  <a:pt x="41275" y="208915"/>
                </a:lnTo>
                <a:lnTo>
                  <a:pt x="53975" y="237363"/>
                </a:lnTo>
                <a:lnTo>
                  <a:pt x="58674" y="238887"/>
                </a:lnTo>
                <a:lnTo>
                  <a:pt x="66675" y="242062"/>
                </a:lnTo>
                <a:lnTo>
                  <a:pt x="73025" y="245237"/>
                </a:lnTo>
                <a:lnTo>
                  <a:pt x="69850" y="262636"/>
                </a:lnTo>
                <a:lnTo>
                  <a:pt x="79375" y="264287"/>
                </a:lnTo>
                <a:lnTo>
                  <a:pt x="93599" y="262636"/>
                </a:lnTo>
                <a:lnTo>
                  <a:pt x="257830" y="262636"/>
                </a:lnTo>
                <a:lnTo>
                  <a:pt x="263525" y="259461"/>
                </a:lnTo>
                <a:lnTo>
                  <a:pt x="274574" y="253111"/>
                </a:lnTo>
                <a:lnTo>
                  <a:pt x="304800" y="250063"/>
                </a:lnTo>
                <a:lnTo>
                  <a:pt x="379349" y="177165"/>
                </a:lnTo>
                <a:lnTo>
                  <a:pt x="382524" y="173990"/>
                </a:lnTo>
                <a:lnTo>
                  <a:pt x="357124" y="173990"/>
                </a:lnTo>
                <a:lnTo>
                  <a:pt x="332908" y="166116"/>
                </a:lnTo>
                <a:lnTo>
                  <a:pt x="19050" y="166116"/>
                </a:lnTo>
                <a:lnTo>
                  <a:pt x="7874" y="162941"/>
                </a:lnTo>
                <a:lnTo>
                  <a:pt x="323144" y="162941"/>
                </a:lnTo>
                <a:lnTo>
                  <a:pt x="279400" y="148717"/>
                </a:lnTo>
                <a:lnTo>
                  <a:pt x="277749" y="144018"/>
                </a:lnTo>
                <a:lnTo>
                  <a:pt x="265049" y="137668"/>
                </a:lnTo>
                <a:lnTo>
                  <a:pt x="263525" y="131318"/>
                </a:lnTo>
                <a:lnTo>
                  <a:pt x="260350" y="131318"/>
                </a:lnTo>
                <a:lnTo>
                  <a:pt x="260350" y="129794"/>
                </a:lnTo>
                <a:lnTo>
                  <a:pt x="254000" y="123444"/>
                </a:lnTo>
                <a:lnTo>
                  <a:pt x="254000" y="120269"/>
                </a:lnTo>
                <a:lnTo>
                  <a:pt x="252349" y="118618"/>
                </a:lnTo>
                <a:lnTo>
                  <a:pt x="249174" y="106045"/>
                </a:lnTo>
                <a:lnTo>
                  <a:pt x="249174" y="104394"/>
                </a:lnTo>
                <a:lnTo>
                  <a:pt x="252349" y="101219"/>
                </a:lnTo>
                <a:lnTo>
                  <a:pt x="245999" y="98044"/>
                </a:lnTo>
                <a:close/>
              </a:path>
              <a:path w="382904" h="289560">
                <a:moveTo>
                  <a:pt x="106299" y="11049"/>
                </a:moveTo>
                <a:lnTo>
                  <a:pt x="101600" y="11049"/>
                </a:lnTo>
                <a:lnTo>
                  <a:pt x="101600" y="15875"/>
                </a:lnTo>
                <a:lnTo>
                  <a:pt x="87249" y="15875"/>
                </a:lnTo>
                <a:lnTo>
                  <a:pt x="79375" y="50673"/>
                </a:lnTo>
                <a:lnTo>
                  <a:pt x="76200" y="52197"/>
                </a:lnTo>
                <a:lnTo>
                  <a:pt x="73025" y="52197"/>
                </a:lnTo>
                <a:lnTo>
                  <a:pt x="50800" y="80645"/>
                </a:lnTo>
                <a:lnTo>
                  <a:pt x="47625" y="101219"/>
                </a:lnTo>
                <a:lnTo>
                  <a:pt x="225425" y="101219"/>
                </a:lnTo>
                <a:lnTo>
                  <a:pt x="223774" y="98044"/>
                </a:lnTo>
                <a:lnTo>
                  <a:pt x="223774" y="91821"/>
                </a:lnTo>
                <a:lnTo>
                  <a:pt x="228600" y="80645"/>
                </a:lnTo>
                <a:lnTo>
                  <a:pt x="234950" y="66421"/>
                </a:lnTo>
                <a:lnTo>
                  <a:pt x="238125" y="64897"/>
                </a:lnTo>
                <a:lnTo>
                  <a:pt x="231775" y="58547"/>
                </a:lnTo>
                <a:lnTo>
                  <a:pt x="223774" y="52197"/>
                </a:lnTo>
                <a:lnTo>
                  <a:pt x="220599" y="47498"/>
                </a:lnTo>
                <a:lnTo>
                  <a:pt x="197920" y="22098"/>
                </a:lnTo>
                <a:lnTo>
                  <a:pt x="112649" y="22098"/>
                </a:lnTo>
                <a:lnTo>
                  <a:pt x="106299" y="15875"/>
                </a:lnTo>
                <a:lnTo>
                  <a:pt x="106299" y="11049"/>
                </a:lnTo>
                <a:close/>
              </a:path>
              <a:path w="382904" h="289560">
                <a:moveTo>
                  <a:pt x="120650" y="0"/>
                </a:moveTo>
                <a:lnTo>
                  <a:pt x="112649" y="22098"/>
                </a:lnTo>
                <a:lnTo>
                  <a:pt x="197920" y="22098"/>
                </a:lnTo>
                <a:lnTo>
                  <a:pt x="195199" y="19050"/>
                </a:lnTo>
                <a:lnTo>
                  <a:pt x="188849" y="19050"/>
                </a:lnTo>
                <a:lnTo>
                  <a:pt x="182599" y="12700"/>
                </a:lnTo>
                <a:lnTo>
                  <a:pt x="134874" y="12700"/>
                </a:lnTo>
                <a:lnTo>
                  <a:pt x="130175" y="7874"/>
                </a:lnTo>
                <a:lnTo>
                  <a:pt x="130175" y="4699"/>
                </a:lnTo>
                <a:lnTo>
                  <a:pt x="127000" y="4699"/>
                </a:lnTo>
                <a:lnTo>
                  <a:pt x="120650" y="0"/>
                </a:lnTo>
                <a:close/>
              </a:path>
              <a:path w="382904" h="289560">
                <a:moveTo>
                  <a:pt x="169799" y="11049"/>
                </a:moveTo>
                <a:lnTo>
                  <a:pt x="141224" y="11049"/>
                </a:lnTo>
                <a:lnTo>
                  <a:pt x="138049" y="12700"/>
                </a:lnTo>
                <a:lnTo>
                  <a:pt x="172974" y="12700"/>
                </a:lnTo>
                <a:lnTo>
                  <a:pt x="169799" y="11049"/>
                </a:lnTo>
                <a:close/>
              </a:path>
              <a:path w="382904" h="289560">
                <a:moveTo>
                  <a:pt x="180975" y="11049"/>
                </a:moveTo>
                <a:lnTo>
                  <a:pt x="174625" y="11049"/>
                </a:lnTo>
                <a:lnTo>
                  <a:pt x="172974" y="12700"/>
                </a:lnTo>
                <a:lnTo>
                  <a:pt x="182599" y="12700"/>
                </a:lnTo>
                <a:lnTo>
                  <a:pt x="180975" y="11049"/>
                </a:lnTo>
                <a:close/>
              </a:path>
              <a:path w="382904" h="289560">
                <a:moveTo>
                  <a:pt x="155575" y="7874"/>
                </a:moveTo>
                <a:lnTo>
                  <a:pt x="149225" y="7874"/>
                </a:lnTo>
                <a:lnTo>
                  <a:pt x="146050" y="11049"/>
                </a:lnTo>
                <a:lnTo>
                  <a:pt x="155575" y="11049"/>
                </a:lnTo>
                <a:lnTo>
                  <a:pt x="155575" y="7874"/>
                </a:lnTo>
                <a:close/>
              </a:path>
              <a:path w="382904" h="289560">
                <a:moveTo>
                  <a:pt x="163449" y="7874"/>
                </a:moveTo>
                <a:lnTo>
                  <a:pt x="160274" y="11049"/>
                </a:lnTo>
                <a:lnTo>
                  <a:pt x="166624" y="11049"/>
                </a:lnTo>
                <a:lnTo>
                  <a:pt x="163449" y="787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119115" y="3765206"/>
            <a:ext cx="382905" cy="289560"/>
          </a:xfrm>
          <a:custGeom>
            <a:avLst/>
            <a:gdLst/>
            <a:ahLst/>
            <a:cxnLst/>
            <a:rect l="l" t="t" r="r" b="b"/>
            <a:pathLst>
              <a:path w="382904" h="289560">
                <a:moveTo>
                  <a:pt x="87249" y="15875"/>
                </a:moveTo>
                <a:lnTo>
                  <a:pt x="79375" y="50673"/>
                </a:lnTo>
                <a:lnTo>
                  <a:pt x="76200" y="52197"/>
                </a:lnTo>
                <a:lnTo>
                  <a:pt x="73025" y="52197"/>
                </a:lnTo>
                <a:lnTo>
                  <a:pt x="50800" y="80645"/>
                </a:lnTo>
                <a:lnTo>
                  <a:pt x="47625" y="101219"/>
                </a:lnTo>
                <a:lnTo>
                  <a:pt x="44450" y="101219"/>
                </a:lnTo>
                <a:lnTo>
                  <a:pt x="39624" y="101219"/>
                </a:lnTo>
                <a:lnTo>
                  <a:pt x="36449" y="104394"/>
                </a:lnTo>
                <a:lnTo>
                  <a:pt x="30099" y="112395"/>
                </a:lnTo>
                <a:lnTo>
                  <a:pt x="26924" y="159766"/>
                </a:lnTo>
                <a:lnTo>
                  <a:pt x="25400" y="162941"/>
                </a:lnTo>
                <a:lnTo>
                  <a:pt x="19050" y="166116"/>
                </a:lnTo>
                <a:lnTo>
                  <a:pt x="7874" y="162941"/>
                </a:lnTo>
                <a:lnTo>
                  <a:pt x="4699" y="166116"/>
                </a:lnTo>
                <a:lnTo>
                  <a:pt x="4699" y="170942"/>
                </a:lnTo>
                <a:lnTo>
                  <a:pt x="1524" y="173990"/>
                </a:lnTo>
                <a:lnTo>
                  <a:pt x="0" y="177165"/>
                </a:lnTo>
                <a:lnTo>
                  <a:pt x="1524" y="180340"/>
                </a:lnTo>
                <a:lnTo>
                  <a:pt x="4699" y="180340"/>
                </a:lnTo>
                <a:lnTo>
                  <a:pt x="7874" y="183515"/>
                </a:lnTo>
                <a:lnTo>
                  <a:pt x="14224" y="183515"/>
                </a:lnTo>
                <a:lnTo>
                  <a:pt x="15875" y="183515"/>
                </a:lnTo>
                <a:lnTo>
                  <a:pt x="22225" y="185166"/>
                </a:lnTo>
                <a:lnTo>
                  <a:pt x="25400" y="191516"/>
                </a:lnTo>
                <a:lnTo>
                  <a:pt x="25400" y="197739"/>
                </a:lnTo>
                <a:lnTo>
                  <a:pt x="33274" y="202565"/>
                </a:lnTo>
                <a:lnTo>
                  <a:pt x="41275" y="208915"/>
                </a:lnTo>
                <a:lnTo>
                  <a:pt x="53975" y="237363"/>
                </a:lnTo>
                <a:lnTo>
                  <a:pt x="58674" y="238887"/>
                </a:lnTo>
                <a:lnTo>
                  <a:pt x="66675" y="242062"/>
                </a:lnTo>
                <a:lnTo>
                  <a:pt x="73025" y="245237"/>
                </a:lnTo>
                <a:lnTo>
                  <a:pt x="69850" y="262636"/>
                </a:lnTo>
                <a:lnTo>
                  <a:pt x="79375" y="264287"/>
                </a:lnTo>
                <a:lnTo>
                  <a:pt x="93599" y="262636"/>
                </a:lnTo>
                <a:lnTo>
                  <a:pt x="118999" y="278511"/>
                </a:lnTo>
                <a:lnTo>
                  <a:pt x="120650" y="281686"/>
                </a:lnTo>
                <a:lnTo>
                  <a:pt x="160274" y="289560"/>
                </a:lnTo>
                <a:lnTo>
                  <a:pt x="172974" y="284861"/>
                </a:lnTo>
                <a:lnTo>
                  <a:pt x="177800" y="276860"/>
                </a:lnTo>
                <a:lnTo>
                  <a:pt x="198374" y="270510"/>
                </a:lnTo>
                <a:lnTo>
                  <a:pt x="212725" y="278511"/>
                </a:lnTo>
                <a:lnTo>
                  <a:pt x="225425" y="278511"/>
                </a:lnTo>
                <a:lnTo>
                  <a:pt x="225425" y="276860"/>
                </a:lnTo>
                <a:lnTo>
                  <a:pt x="249174" y="267462"/>
                </a:lnTo>
                <a:lnTo>
                  <a:pt x="263525" y="259461"/>
                </a:lnTo>
                <a:lnTo>
                  <a:pt x="274574" y="253111"/>
                </a:lnTo>
                <a:lnTo>
                  <a:pt x="304800" y="250063"/>
                </a:lnTo>
                <a:lnTo>
                  <a:pt x="379349" y="177165"/>
                </a:lnTo>
                <a:lnTo>
                  <a:pt x="382524" y="173990"/>
                </a:lnTo>
                <a:lnTo>
                  <a:pt x="357124" y="173990"/>
                </a:lnTo>
                <a:lnTo>
                  <a:pt x="279400" y="148717"/>
                </a:lnTo>
                <a:lnTo>
                  <a:pt x="277749" y="144018"/>
                </a:lnTo>
                <a:lnTo>
                  <a:pt x="265049" y="137668"/>
                </a:lnTo>
                <a:lnTo>
                  <a:pt x="263525" y="131318"/>
                </a:lnTo>
                <a:lnTo>
                  <a:pt x="260350" y="131318"/>
                </a:lnTo>
                <a:lnTo>
                  <a:pt x="260350" y="129794"/>
                </a:lnTo>
                <a:lnTo>
                  <a:pt x="254000" y="123444"/>
                </a:lnTo>
                <a:lnTo>
                  <a:pt x="254000" y="120269"/>
                </a:lnTo>
                <a:lnTo>
                  <a:pt x="252349" y="118618"/>
                </a:lnTo>
                <a:lnTo>
                  <a:pt x="249174" y="106045"/>
                </a:lnTo>
                <a:lnTo>
                  <a:pt x="249174" y="104394"/>
                </a:lnTo>
                <a:lnTo>
                  <a:pt x="252349" y="101219"/>
                </a:lnTo>
                <a:lnTo>
                  <a:pt x="245999" y="98044"/>
                </a:lnTo>
                <a:lnTo>
                  <a:pt x="242824" y="98044"/>
                </a:lnTo>
                <a:lnTo>
                  <a:pt x="238125" y="101219"/>
                </a:lnTo>
                <a:lnTo>
                  <a:pt x="234950" y="101219"/>
                </a:lnTo>
                <a:lnTo>
                  <a:pt x="231775" y="101219"/>
                </a:lnTo>
                <a:lnTo>
                  <a:pt x="225425" y="101219"/>
                </a:lnTo>
                <a:lnTo>
                  <a:pt x="223774" y="98044"/>
                </a:lnTo>
                <a:lnTo>
                  <a:pt x="223774" y="91821"/>
                </a:lnTo>
                <a:lnTo>
                  <a:pt x="228600" y="80645"/>
                </a:lnTo>
                <a:lnTo>
                  <a:pt x="234950" y="66421"/>
                </a:lnTo>
                <a:lnTo>
                  <a:pt x="238125" y="64897"/>
                </a:lnTo>
                <a:lnTo>
                  <a:pt x="231775" y="58547"/>
                </a:lnTo>
                <a:lnTo>
                  <a:pt x="223774" y="52197"/>
                </a:lnTo>
                <a:lnTo>
                  <a:pt x="220599" y="47498"/>
                </a:lnTo>
                <a:lnTo>
                  <a:pt x="195199" y="19050"/>
                </a:lnTo>
                <a:lnTo>
                  <a:pt x="188849" y="19050"/>
                </a:lnTo>
                <a:lnTo>
                  <a:pt x="180975" y="11049"/>
                </a:lnTo>
                <a:lnTo>
                  <a:pt x="174625" y="11049"/>
                </a:lnTo>
                <a:lnTo>
                  <a:pt x="172974" y="12700"/>
                </a:lnTo>
                <a:lnTo>
                  <a:pt x="169799" y="11049"/>
                </a:lnTo>
                <a:lnTo>
                  <a:pt x="166624" y="11049"/>
                </a:lnTo>
                <a:lnTo>
                  <a:pt x="163449" y="7874"/>
                </a:lnTo>
                <a:lnTo>
                  <a:pt x="160274" y="11049"/>
                </a:lnTo>
                <a:lnTo>
                  <a:pt x="158750" y="11049"/>
                </a:lnTo>
                <a:lnTo>
                  <a:pt x="155575" y="11049"/>
                </a:lnTo>
                <a:lnTo>
                  <a:pt x="155575" y="7874"/>
                </a:lnTo>
                <a:lnTo>
                  <a:pt x="152400" y="7874"/>
                </a:lnTo>
                <a:lnTo>
                  <a:pt x="149225" y="7874"/>
                </a:lnTo>
                <a:lnTo>
                  <a:pt x="146050" y="11049"/>
                </a:lnTo>
                <a:lnTo>
                  <a:pt x="141224" y="11049"/>
                </a:lnTo>
                <a:lnTo>
                  <a:pt x="138049" y="12700"/>
                </a:lnTo>
                <a:lnTo>
                  <a:pt x="134874" y="12700"/>
                </a:lnTo>
                <a:lnTo>
                  <a:pt x="130175" y="7874"/>
                </a:lnTo>
                <a:lnTo>
                  <a:pt x="130175" y="4699"/>
                </a:lnTo>
                <a:lnTo>
                  <a:pt x="127000" y="4699"/>
                </a:lnTo>
                <a:lnTo>
                  <a:pt x="120650" y="0"/>
                </a:lnTo>
                <a:lnTo>
                  <a:pt x="112649" y="22098"/>
                </a:lnTo>
                <a:lnTo>
                  <a:pt x="106299" y="15875"/>
                </a:lnTo>
                <a:lnTo>
                  <a:pt x="106299" y="12700"/>
                </a:lnTo>
                <a:lnTo>
                  <a:pt x="106299" y="11049"/>
                </a:lnTo>
                <a:lnTo>
                  <a:pt x="101600" y="11049"/>
                </a:lnTo>
                <a:lnTo>
                  <a:pt x="101600" y="12700"/>
                </a:lnTo>
                <a:lnTo>
                  <a:pt x="101600" y="15875"/>
                </a:lnTo>
                <a:lnTo>
                  <a:pt x="98425" y="15875"/>
                </a:lnTo>
                <a:lnTo>
                  <a:pt x="95250" y="15875"/>
                </a:lnTo>
                <a:lnTo>
                  <a:pt x="90424" y="15875"/>
                </a:lnTo>
                <a:lnTo>
                  <a:pt x="87249" y="158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119115" y="3765206"/>
            <a:ext cx="382524" cy="2895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119115" y="3765206"/>
            <a:ext cx="382905" cy="289560"/>
          </a:xfrm>
          <a:custGeom>
            <a:avLst/>
            <a:gdLst/>
            <a:ahLst/>
            <a:cxnLst/>
            <a:rect l="l" t="t" r="r" b="b"/>
            <a:pathLst>
              <a:path w="382904" h="289560">
                <a:moveTo>
                  <a:pt x="87249" y="15875"/>
                </a:moveTo>
                <a:lnTo>
                  <a:pt x="79375" y="50673"/>
                </a:lnTo>
                <a:lnTo>
                  <a:pt x="76200" y="52197"/>
                </a:lnTo>
                <a:lnTo>
                  <a:pt x="73025" y="52197"/>
                </a:lnTo>
                <a:lnTo>
                  <a:pt x="50800" y="80645"/>
                </a:lnTo>
                <a:lnTo>
                  <a:pt x="47625" y="101219"/>
                </a:lnTo>
                <a:lnTo>
                  <a:pt x="44450" y="101219"/>
                </a:lnTo>
                <a:lnTo>
                  <a:pt x="39624" y="101219"/>
                </a:lnTo>
                <a:lnTo>
                  <a:pt x="36449" y="104394"/>
                </a:lnTo>
                <a:lnTo>
                  <a:pt x="30099" y="112395"/>
                </a:lnTo>
                <a:lnTo>
                  <a:pt x="26924" y="159766"/>
                </a:lnTo>
                <a:lnTo>
                  <a:pt x="25400" y="162941"/>
                </a:lnTo>
                <a:lnTo>
                  <a:pt x="19050" y="166116"/>
                </a:lnTo>
                <a:lnTo>
                  <a:pt x="7874" y="162941"/>
                </a:lnTo>
                <a:lnTo>
                  <a:pt x="4699" y="166116"/>
                </a:lnTo>
                <a:lnTo>
                  <a:pt x="4699" y="170942"/>
                </a:lnTo>
                <a:lnTo>
                  <a:pt x="1524" y="173990"/>
                </a:lnTo>
                <a:lnTo>
                  <a:pt x="0" y="177165"/>
                </a:lnTo>
                <a:lnTo>
                  <a:pt x="1524" y="180340"/>
                </a:lnTo>
                <a:lnTo>
                  <a:pt x="4699" y="180340"/>
                </a:lnTo>
                <a:lnTo>
                  <a:pt x="7874" y="183515"/>
                </a:lnTo>
                <a:lnTo>
                  <a:pt x="14224" y="183515"/>
                </a:lnTo>
                <a:lnTo>
                  <a:pt x="15875" y="183515"/>
                </a:lnTo>
                <a:lnTo>
                  <a:pt x="22225" y="185166"/>
                </a:lnTo>
                <a:lnTo>
                  <a:pt x="25400" y="191516"/>
                </a:lnTo>
                <a:lnTo>
                  <a:pt x="25400" y="197739"/>
                </a:lnTo>
                <a:lnTo>
                  <a:pt x="33274" y="202565"/>
                </a:lnTo>
                <a:lnTo>
                  <a:pt x="41275" y="208915"/>
                </a:lnTo>
                <a:lnTo>
                  <a:pt x="53975" y="237363"/>
                </a:lnTo>
                <a:lnTo>
                  <a:pt x="58674" y="238887"/>
                </a:lnTo>
                <a:lnTo>
                  <a:pt x="66675" y="242062"/>
                </a:lnTo>
                <a:lnTo>
                  <a:pt x="73025" y="245237"/>
                </a:lnTo>
                <a:lnTo>
                  <a:pt x="69850" y="262636"/>
                </a:lnTo>
                <a:lnTo>
                  <a:pt x="79375" y="264287"/>
                </a:lnTo>
                <a:lnTo>
                  <a:pt x="93599" y="262636"/>
                </a:lnTo>
                <a:lnTo>
                  <a:pt x="118999" y="278511"/>
                </a:lnTo>
                <a:lnTo>
                  <a:pt x="120650" y="281686"/>
                </a:lnTo>
                <a:lnTo>
                  <a:pt x="160274" y="289560"/>
                </a:lnTo>
                <a:lnTo>
                  <a:pt x="172974" y="284861"/>
                </a:lnTo>
                <a:lnTo>
                  <a:pt x="177800" y="276860"/>
                </a:lnTo>
                <a:lnTo>
                  <a:pt x="198374" y="270510"/>
                </a:lnTo>
                <a:lnTo>
                  <a:pt x="212725" y="278511"/>
                </a:lnTo>
                <a:lnTo>
                  <a:pt x="225425" y="278511"/>
                </a:lnTo>
                <a:lnTo>
                  <a:pt x="225425" y="276860"/>
                </a:lnTo>
                <a:lnTo>
                  <a:pt x="249174" y="267462"/>
                </a:lnTo>
                <a:lnTo>
                  <a:pt x="263525" y="259461"/>
                </a:lnTo>
                <a:lnTo>
                  <a:pt x="274574" y="253111"/>
                </a:lnTo>
                <a:lnTo>
                  <a:pt x="304800" y="250063"/>
                </a:lnTo>
                <a:lnTo>
                  <a:pt x="379349" y="177165"/>
                </a:lnTo>
                <a:lnTo>
                  <a:pt x="382524" y="173990"/>
                </a:lnTo>
                <a:lnTo>
                  <a:pt x="357124" y="173990"/>
                </a:lnTo>
                <a:lnTo>
                  <a:pt x="279400" y="148717"/>
                </a:lnTo>
                <a:lnTo>
                  <a:pt x="277749" y="144018"/>
                </a:lnTo>
                <a:lnTo>
                  <a:pt x="265049" y="137668"/>
                </a:lnTo>
                <a:lnTo>
                  <a:pt x="263525" y="131318"/>
                </a:lnTo>
                <a:lnTo>
                  <a:pt x="260350" y="131318"/>
                </a:lnTo>
                <a:lnTo>
                  <a:pt x="260350" y="129794"/>
                </a:lnTo>
                <a:lnTo>
                  <a:pt x="254000" y="123444"/>
                </a:lnTo>
                <a:lnTo>
                  <a:pt x="254000" y="120269"/>
                </a:lnTo>
                <a:lnTo>
                  <a:pt x="252349" y="118618"/>
                </a:lnTo>
                <a:lnTo>
                  <a:pt x="249174" y="106045"/>
                </a:lnTo>
                <a:lnTo>
                  <a:pt x="249174" y="104394"/>
                </a:lnTo>
                <a:lnTo>
                  <a:pt x="252349" y="101219"/>
                </a:lnTo>
                <a:lnTo>
                  <a:pt x="245999" y="98044"/>
                </a:lnTo>
                <a:lnTo>
                  <a:pt x="242824" y="98044"/>
                </a:lnTo>
                <a:lnTo>
                  <a:pt x="238125" y="101219"/>
                </a:lnTo>
                <a:lnTo>
                  <a:pt x="234950" y="101219"/>
                </a:lnTo>
                <a:lnTo>
                  <a:pt x="231775" y="101219"/>
                </a:lnTo>
                <a:lnTo>
                  <a:pt x="225425" y="101219"/>
                </a:lnTo>
                <a:lnTo>
                  <a:pt x="223774" y="98044"/>
                </a:lnTo>
                <a:lnTo>
                  <a:pt x="223774" y="91821"/>
                </a:lnTo>
                <a:lnTo>
                  <a:pt x="228600" y="80645"/>
                </a:lnTo>
                <a:lnTo>
                  <a:pt x="234950" y="66421"/>
                </a:lnTo>
                <a:lnTo>
                  <a:pt x="238125" y="64897"/>
                </a:lnTo>
                <a:lnTo>
                  <a:pt x="231775" y="58547"/>
                </a:lnTo>
                <a:lnTo>
                  <a:pt x="223774" y="52197"/>
                </a:lnTo>
                <a:lnTo>
                  <a:pt x="220599" y="47498"/>
                </a:lnTo>
                <a:lnTo>
                  <a:pt x="195199" y="19050"/>
                </a:lnTo>
                <a:lnTo>
                  <a:pt x="188849" y="19050"/>
                </a:lnTo>
                <a:lnTo>
                  <a:pt x="180975" y="11049"/>
                </a:lnTo>
                <a:lnTo>
                  <a:pt x="174625" y="11049"/>
                </a:lnTo>
                <a:lnTo>
                  <a:pt x="172974" y="12700"/>
                </a:lnTo>
                <a:lnTo>
                  <a:pt x="169799" y="11049"/>
                </a:lnTo>
                <a:lnTo>
                  <a:pt x="166624" y="11049"/>
                </a:lnTo>
                <a:lnTo>
                  <a:pt x="163449" y="7874"/>
                </a:lnTo>
                <a:lnTo>
                  <a:pt x="160274" y="11049"/>
                </a:lnTo>
                <a:lnTo>
                  <a:pt x="158750" y="11049"/>
                </a:lnTo>
                <a:lnTo>
                  <a:pt x="155575" y="11049"/>
                </a:lnTo>
                <a:lnTo>
                  <a:pt x="155575" y="7874"/>
                </a:lnTo>
                <a:lnTo>
                  <a:pt x="152400" y="7874"/>
                </a:lnTo>
                <a:lnTo>
                  <a:pt x="149225" y="7874"/>
                </a:lnTo>
                <a:lnTo>
                  <a:pt x="146050" y="11049"/>
                </a:lnTo>
                <a:lnTo>
                  <a:pt x="141224" y="11049"/>
                </a:lnTo>
                <a:lnTo>
                  <a:pt x="138049" y="12700"/>
                </a:lnTo>
                <a:lnTo>
                  <a:pt x="134874" y="12700"/>
                </a:lnTo>
                <a:lnTo>
                  <a:pt x="130175" y="7874"/>
                </a:lnTo>
                <a:lnTo>
                  <a:pt x="130175" y="4699"/>
                </a:lnTo>
                <a:lnTo>
                  <a:pt x="127000" y="4699"/>
                </a:lnTo>
                <a:lnTo>
                  <a:pt x="120650" y="0"/>
                </a:lnTo>
                <a:lnTo>
                  <a:pt x="112649" y="22098"/>
                </a:lnTo>
                <a:lnTo>
                  <a:pt x="106299" y="15875"/>
                </a:lnTo>
                <a:lnTo>
                  <a:pt x="106299" y="12700"/>
                </a:lnTo>
                <a:lnTo>
                  <a:pt x="106299" y="11049"/>
                </a:lnTo>
                <a:lnTo>
                  <a:pt x="101600" y="11049"/>
                </a:lnTo>
                <a:lnTo>
                  <a:pt x="101600" y="12700"/>
                </a:lnTo>
                <a:lnTo>
                  <a:pt x="101600" y="15875"/>
                </a:lnTo>
                <a:lnTo>
                  <a:pt x="98425" y="15875"/>
                </a:lnTo>
                <a:lnTo>
                  <a:pt x="95250" y="15875"/>
                </a:lnTo>
                <a:lnTo>
                  <a:pt x="90424" y="15875"/>
                </a:lnTo>
                <a:lnTo>
                  <a:pt x="87249" y="158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041391" y="4411381"/>
            <a:ext cx="274320" cy="433070"/>
          </a:xfrm>
          <a:custGeom>
            <a:avLst/>
            <a:gdLst/>
            <a:ahLst/>
            <a:cxnLst/>
            <a:rect l="l" t="t" r="r" b="b"/>
            <a:pathLst>
              <a:path w="274320" h="433070">
                <a:moveTo>
                  <a:pt x="82931" y="90424"/>
                </a:moveTo>
                <a:lnTo>
                  <a:pt x="79756" y="90424"/>
                </a:lnTo>
                <a:lnTo>
                  <a:pt x="0" y="118872"/>
                </a:lnTo>
                <a:lnTo>
                  <a:pt x="6350" y="130048"/>
                </a:lnTo>
                <a:lnTo>
                  <a:pt x="6350" y="141097"/>
                </a:lnTo>
                <a:lnTo>
                  <a:pt x="25527" y="141097"/>
                </a:lnTo>
                <a:lnTo>
                  <a:pt x="68580" y="155321"/>
                </a:lnTo>
                <a:lnTo>
                  <a:pt x="71755" y="158496"/>
                </a:lnTo>
                <a:lnTo>
                  <a:pt x="78105" y="180721"/>
                </a:lnTo>
                <a:lnTo>
                  <a:pt x="74930" y="212471"/>
                </a:lnTo>
                <a:lnTo>
                  <a:pt x="68580" y="220345"/>
                </a:lnTo>
                <a:lnTo>
                  <a:pt x="71755" y="248920"/>
                </a:lnTo>
                <a:lnTo>
                  <a:pt x="52578" y="293243"/>
                </a:lnTo>
                <a:lnTo>
                  <a:pt x="39878" y="305943"/>
                </a:lnTo>
                <a:lnTo>
                  <a:pt x="39878" y="318643"/>
                </a:lnTo>
                <a:lnTo>
                  <a:pt x="52578" y="432816"/>
                </a:lnTo>
                <a:lnTo>
                  <a:pt x="71755" y="432816"/>
                </a:lnTo>
                <a:lnTo>
                  <a:pt x="73771" y="421767"/>
                </a:lnTo>
                <a:lnTo>
                  <a:pt x="68580" y="421767"/>
                </a:lnTo>
                <a:lnTo>
                  <a:pt x="63754" y="412242"/>
                </a:lnTo>
                <a:lnTo>
                  <a:pt x="74930" y="397891"/>
                </a:lnTo>
                <a:lnTo>
                  <a:pt x="105283" y="385191"/>
                </a:lnTo>
                <a:lnTo>
                  <a:pt x="111633" y="385191"/>
                </a:lnTo>
                <a:lnTo>
                  <a:pt x="119634" y="378968"/>
                </a:lnTo>
                <a:lnTo>
                  <a:pt x="129159" y="375793"/>
                </a:lnTo>
                <a:lnTo>
                  <a:pt x="137160" y="361442"/>
                </a:lnTo>
                <a:lnTo>
                  <a:pt x="132334" y="361442"/>
                </a:lnTo>
                <a:lnTo>
                  <a:pt x="132334" y="356743"/>
                </a:lnTo>
                <a:lnTo>
                  <a:pt x="140335" y="307594"/>
                </a:lnTo>
                <a:lnTo>
                  <a:pt x="133985" y="307594"/>
                </a:lnTo>
                <a:lnTo>
                  <a:pt x="129159" y="277495"/>
                </a:lnTo>
                <a:lnTo>
                  <a:pt x="125984" y="277495"/>
                </a:lnTo>
                <a:lnTo>
                  <a:pt x="125984" y="267970"/>
                </a:lnTo>
                <a:lnTo>
                  <a:pt x="117983" y="266319"/>
                </a:lnTo>
                <a:lnTo>
                  <a:pt x="119634" y="245745"/>
                </a:lnTo>
                <a:lnTo>
                  <a:pt x="122809" y="245745"/>
                </a:lnTo>
                <a:lnTo>
                  <a:pt x="145161" y="223520"/>
                </a:lnTo>
                <a:lnTo>
                  <a:pt x="151511" y="220345"/>
                </a:lnTo>
                <a:lnTo>
                  <a:pt x="154686" y="212471"/>
                </a:lnTo>
                <a:lnTo>
                  <a:pt x="161553" y="212471"/>
                </a:lnTo>
                <a:lnTo>
                  <a:pt x="169037" y="202946"/>
                </a:lnTo>
                <a:lnTo>
                  <a:pt x="165862" y="199771"/>
                </a:lnTo>
                <a:lnTo>
                  <a:pt x="172212" y="199771"/>
                </a:lnTo>
                <a:lnTo>
                  <a:pt x="173862" y="198120"/>
                </a:lnTo>
                <a:lnTo>
                  <a:pt x="173862" y="194945"/>
                </a:lnTo>
                <a:lnTo>
                  <a:pt x="213741" y="172847"/>
                </a:lnTo>
                <a:lnTo>
                  <a:pt x="223266" y="172847"/>
                </a:lnTo>
                <a:lnTo>
                  <a:pt x="228092" y="169672"/>
                </a:lnTo>
                <a:lnTo>
                  <a:pt x="129159" y="169672"/>
                </a:lnTo>
                <a:lnTo>
                  <a:pt x="132334" y="166497"/>
                </a:lnTo>
                <a:lnTo>
                  <a:pt x="132334" y="163322"/>
                </a:lnTo>
                <a:lnTo>
                  <a:pt x="129159" y="163322"/>
                </a:lnTo>
                <a:lnTo>
                  <a:pt x="117983" y="152146"/>
                </a:lnTo>
                <a:lnTo>
                  <a:pt x="117983" y="148971"/>
                </a:lnTo>
                <a:lnTo>
                  <a:pt x="114808" y="148971"/>
                </a:lnTo>
                <a:lnTo>
                  <a:pt x="111633" y="141097"/>
                </a:lnTo>
                <a:lnTo>
                  <a:pt x="111633" y="134747"/>
                </a:lnTo>
                <a:lnTo>
                  <a:pt x="114808" y="133223"/>
                </a:lnTo>
                <a:lnTo>
                  <a:pt x="114808" y="130048"/>
                </a:lnTo>
                <a:lnTo>
                  <a:pt x="117983" y="126873"/>
                </a:lnTo>
                <a:lnTo>
                  <a:pt x="117983" y="123698"/>
                </a:lnTo>
                <a:lnTo>
                  <a:pt x="114808" y="104648"/>
                </a:lnTo>
                <a:lnTo>
                  <a:pt x="92456" y="104648"/>
                </a:lnTo>
                <a:lnTo>
                  <a:pt x="89281" y="98298"/>
                </a:lnTo>
                <a:lnTo>
                  <a:pt x="82931" y="93599"/>
                </a:lnTo>
                <a:lnTo>
                  <a:pt x="82931" y="90424"/>
                </a:lnTo>
                <a:close/>
              </a:path>
              <a:path w="274320" h="433070">
                <a:moveTo>
                  <a:pt x="74930" y="415417"/>
                </a:moveTo>
                <a:lnTo>
                  <a:pt x="68580" y="421767"/>
                </a:lnTo>
                <a:lnTo>
                  <a:pt x="73771" y="421767"/>
                </a:lnTo>
                <a:lnTo>
                  <a:pt x="74930" y="415417"/>
                </a:lnTo>
                <a:close/>
              </a:path>
              <a:path w="274320" h="433070">
                <a:moveTo>
                  <a:pt x="137160" y="353568"/>
                </a:moveTo>
                <a:lnTo>
                  <a:pt x="133985" y="358267"/>
                </a:lnTo>
                <a:lnTo>
                  <a:pt x="132334" y="361442"/>
                </a:lnTo>
                <a:lnTo>
                  <a:pt x="137160" y="361442"/>
                </a:lnTo>
                <a:lnTo>
                  <a:pt x="137160" y="353568"/>
                </a:lnTo>
                <a:close/>
              </a:path>
              <a:path w="274320" h="433070">
                <a:moveTo>
                  <a:pt x="137160" y="305943"/>
                </a:moveTo>
                <a:lnTo>
                  <a:pt x="133985" y="307594"/>
                </a:lnTo>
                <a:lnTo>
                  <a:pt x="140335" y="307594"/>
                </a:lnTo>
                <a:lnTo>
                  <a:pt x="137160" y="305943"/>
                </a:lnTo>
                <a:close/>
              </a:path>
              <a:path w="274320" h="433070">
                <a:moveTo>
                  <a:pt x="161553" y="212471"/>
                </a:moveTo>
                <a:lnTo>
                  <a:pt x="154686" y="212471"/>
                </a:lnTo>
                <a:lnTo>
                  <a:pt x="154686" y="217170"/>
                </a:lnTo>
                <a:lnTo>
                  <a:pt x="157861" y="217170"/>
                </a:lnTo>
                <a:lnTo>
                  <a:pt x="161553" y="212471"/>
                </a:lnTo>
                <a:close/>
              </a:path>
              <a:path w="274320" h="433070">
                <a:moveTo>
                  <a:pt x="264795" y="76073"/>
                </a:moveTo>
                <a:lnTo>
                  <a:pt x="125984" y="76073"/>
                </a:lnTo>
                <a:lnTo>
                  <a:pt x="151511" y="107823"/>
                </a:lnTo>
                <a:lnTo>
                  <a:pt x="151511" y="112522"/>
                </a:lnTo>
                <a:lnTo>
                  <a:pt x="148336" y="120523"/>
                </a:lnTo>
                <a:lnTo>
                  <a:pt x="151511" y="126873"/>
                </a:lnTo>
                <a:lnTo>
                  <a:pt x="148336" y="130048"/>
                </a:lnTo>
                <a:lnTo>
                  <a:pt x="148336" y="144272"/>
                </a:lnTo>
                <a:lnTo>
                  <a:pt x="137160" y="148971"/>
                </a:lnTo>
                <a:lnTo>
                  <a:pt x="133985" y="148971"/>
                </a:lnTo>
                <a:lnTo>
                  <a:pt x="133985" y="160147"/>
                </a:lnTo>
                <a:lnTo>
                  <a:pt x="137160" y="163322"/>
                </a:lnTo>
                <a:lnTo>
                  <a:pt x="137160" y="169672"/>
                </a:lnTo>
                <a:lnTo>
                  <a:pt x="228092" y="169672"/>
                </a:lnTo>
                <a:lnTo>
                  <a:pt x="231267" y="163322"/>
                </a:lnTo>
                <a:lnTo>
                  <a:pt x="245618" y="155321"/>
                </a:lnTo>
                <a:lnTo>
                  <a:pt x="248793" y="152146"/>
                </a:lnTo>
                <a:lnTo>
                  <a:pt x="245618" y="148971"/>
                </a:lnTo>
                <a:lnTo>
                  <a:pt x="253619" y="144272"/>
                </a:lnTo>
                <a:lnTo>
                  <a:pt x="263144" y="133223"/>
                </a:lnTo>
                <a:lnTo>
                  <a:pt x="264795" y="130048"/>
                </a:lnTo>
                <a:lnTo>
                  <a:pt x="267970" y="120523"/>
                </a:lnTo>
                <a:lnTo>
                  <a:pt x="264795" y="120523"/>
                </a:lnTo>
                <a:lnTo>
                  <a:pt x="267970" y="115697"/>
                </a:lnTo>
                <a:lnTo>
                  <a:pt x="271145" y="107823"/>
                </a:lnTo>
                <a:lnTo>
                  <a:pt x="271145" y="101473"/>
                </a:lnTo>
                <a:lnTo>
                  <a:pt x="267970" y="101473"/>
                </a:lnTo>
                <a:lnTo>
                  <a:pt x="271145" y="98298"/>
                </a:lnTo>
                <a:lnTo>
                  <a:pt x="267970" y="95123"/>
                </a:lnTo>
                <a:lnTo>
                  <a:pt x="264795" y="95123"/>
                </a:lnTo>
                <a:lnTo>
                  <a:pt x="264795" y="76073"/>
                </a:lnTo>
                <a:close/>
              </a:path>
              <a:path w="274320" h="433070">
                <a:moveTo>
                  <a:pt x="114808" y="101473"/>
                </a:moveTo>
                <a:lnTo>
                  <a:pt x="111633" y="101473"/>
                </a:lnTo>
                <a:lnTo>
                  <a:pt x="94107" y="104648"/>
                </a:lnTo>
                <a:lnTo>
                  <a:pt x="114808" y="104648"/>
                </a:lnTo>
                <a:lnTo>
                  <a:pt x="114808" y="101473"/>
                </a:lnTo>
                <a:close/>
              </a:path>
              <a:path w="274320" h="433070">
                <a:moveTo>
                  <a:pt x="157861" y="25400"/>
                </a:moveTo>
                <a:lnTo>
                  <a:pt x="151511" y="25400"/>
                </a:lnTo>
                <a:lnTo>
                  <a:pt x="148336" y="28575"/>
                </a:lnTo>
                <a:lnTo>
                  <a:pt x="129159" y="28575"/>
                </a:lnTo>
                <a:lnTo>
                  <a:pt x="119634" y="50673"/>
                </a:lnTo>
                <a:lnTo>
                  <a:pt x="119634" y="53848"/>
                </a:lnTo>
                <a:lnTo>
                  <a:pt x="122809" y="55499"/>
                </a:lnTo>
                <a:lnTo>
                  <a:pt x="122809" y="79248"/>
                </a:lnTo>
                <a:lnTo>
                  <a:pt x="125984" y="76073"/>
                </a:lnTo>
                <a:lnTo>
                  <a:pt x="264795" y="76073"/>
                </a:lnTo>
                <a:lnTo>
                  <a:pt x="264795" y="65024"/>
                </a:lnTo>
                <a:lnTo>
                  <a:pt x="263144" y="61849"/>
                </a:lnTo>
                <a:lnTo>
                  <a:pt x="264795" y="58674"/>
                </a:lnTo>
                <a:lnTo>
                  <a:pt x="263144" y="33274"/>
                </a:lnTo>
                <a:lnTo>
                  <a:pt x="265006" y="30099"/>
                </a:lnTo>
                <a:lnTo>
                  <a:pt x="162687" y="30099"/>
                </a:lnTo>
                <a:lnTo>
                  <a:pt x="157861" y="25400"/>
                </a:lnTo>
                <a:close/>
              </a:path>
              <a:path w="274320" h="433070">
                <a:moveTo>
                  <a:pt x="213741" y="19050"/>
                </a:moveTo>
                <a:lnTo>
                  <a:pt x="202565" y="19050"/>
                </a:lnTo>
                <a:lnTo>
                  <a:pt x="197738" y="25400"/>
                </a:lnTo>
                <a:lnTo>
                  <a:pt x="177037" y="25400"/>
                </a:lnTo>
                <a:lnTo>
                  <a:pt x="172212" y="30099"/>
                </a:lnTo>
                <a:lnTo>
                  <a:pt x="265006" y="30099"/>
                </a:lnTo>
                <a:lnTo>
                  <a:pt x="269626" y="22225"/>
                </a:lnTo>
                <a:lnTo>
                  <a:pt x="220091" y="22225"/>
                </a:lnTo>
                <a:lnTo>
                  <a:pt x="213741" y="19050"/>
                </a:lnTo>
                <a:close/>
              </a:path>
              <a:path w="274320" h="433070">
                <a:moveTo>
                  <a:pt x="271145" y="0"/>
                </a:moveTo>
                <a:lnTo>
                  <a:pt x="253619" y="11049"/>
                </a:lnTo>
                <a:lnTo>
                  <a:pt x="228092" y="19050"/>
                </a:lnTo>
                <a:lnTo>
                  <a:pt x="220091" y="22225"/>
                </a:lnTo>
                <a:lnTo>
                  <a:pt x="269626" y="22225"/>
                </a:lnTo>
                <a:lnTo>
                  <a:pt x="274320" y="14224"/>
                </a:lnTo>
                <a:lnTo>
                  <a:pt x="271145" y="4699"/>
                </a:lnTo>
                <a:lnTo>
                  <a:pt x="274320" y="1524"/>
                </a:lnTo>
                <a:lnTo>
                  <a:pt x="271145" y="1524"/>
                </a:lnTo>
                <a:lnTo>
                  <a:pt x="27114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041391" y="4411381"/>
            <a:ext cx="274320" cy="433070"/>
          </a:xfrm>
          <a:custGeom>
            <a:avLst/>
            <a:gdLst/>
            <a:ahLst/>
            <a:cxnLst/>
            <a:rect l="l" t="t" r="r" b="b"/>
            <a:pathLst>
              <a:path w="274320" h="433070">
                <a:moveTo>
                  <a:pt x="271145" y="0"/>
                </a:moveTo>
                <a:lnTo>
                  <a:pt x="271145" y="1524"/>
                </a:lnTo>
                <a:lnTo>
                  <a:pt x="274320" y="1524"/>
                </a:lnTo>
                <a:lnTo>
                  <a:pt x="271145" y="4699"/>
                </a:lnTo>
                <a:lnTo>
                  <a:pt x="274320" y="14224"/>
                </a:lnTo>
                <a:lnTo>
                  <a:pt x="263144" y="33274"/>
                </a:lnTo>
                <a:lnTo>
                  <a:pt x="264795" y="58674"/>
                </a:lnTo>
                <a:lnTo>
                  <a:pt x="263144" y="61849"/>
                </a:lnTo>
                <a:lnTo>
                  <a:pt x="264795" y="65024"/>
                </a:lnTo>
                <a:lnTo>
                  <a:pt x="264795" y="90424"/>
                </a:lnTo>
                <a:lnTo>
                  <a:pt x="264795" y="95123"/>
                </a:lnTo>
                <a:lnTo>
                  <a:pt x="267970" y="95123"/>
                </a:lnTo>
                <a:lnTo>
                  <a:pt x="271145" y="98298"/>
                </a:lnTo>
                <a:lnTo>
                  <a:pt x="267970" y="101473"/>
                </a:lnTo>
                <a:lnTo>
                  <a:pt x="271145" y="101473"/>
                </a:lnTo>
                <a:lnTo>
                  <a:pt x="271145" y="104648"/>
                </a:lnTo>
                <a:lnTo>
                  <a:pt x="271145" y="107823"/>
                </a:lnTo>
                <a:lnTo>
                  <a:pt x="267970" y="115697"/>
                </a:lnTo>
                <a:lnTo>
                  <a:pt x="264795" y="120523"/>
                </a:lnTo>
                <a:lnTo>
                  <a:pt x="267970" y="120523"/>
                </a:lnTo>
                <a:lnTo>
                  <a:pt x="264795" y="130048"/>
                </a:lnTo>
                <a:lnTo>
                  <a:pt x="263144" y="133223"/>
                </a:lnTo>
                <a:lnTo>
                  <a:pt x="253619" y="144272"/>
                </a:lnTo>
                <a:lnTo>
                  <a:pt x="245618" y="148971"/>
                </a:lnTo>
                <a:lnTo>
                  <a:pt x="248793" y="152146"/>
                </a:lnTo>
                <a:lnTo>
                  <a:pt x="245618" y="155321"/>
                </a:lnTo>
                <a:lnTo>
                  <a:pt x="231267" y="163322"/>
                </a:lnTo>
                <a:lnTo>
                  <a:pt x="228092" y="169672"/>
                </a:lnTo>
                <a:lnTo>
                  <a:pt x="223266" y="172847"/>
                </a:lnTo>
                <a:lnTo>
                  <a:pt x="213741" y="172847"/>
                </a:lnTo>
                <a:lnTo>
                  <a:pt x="173862" y="194945"/>
                </a:lnTo>
                <a:lnTo>
                  <a:pt x="173862" y="198120"/>
                </a:lnTo>
                <a:lnTo>
                  <a:pt x="172212" y="199771"/>
                </a:lnTo>
                <a:lnTo>
                  <a:pt x="169037" y="199771"/>
                </a:lnTo>
                <a:lnTo>
                  <a:pt x="165862" y="199771"/>
                </a:lnTo>
                <a:lnTo>
                  <a:pt x="169037" y="202946"/>
                </a:lnTo>
                <a:lnTo>
                  <a:pt x="157861" y="217170"/>
                </a:lnTo>
                <a:lnTo>
                  <a:pt x="154686" y="217170"/>
                </a:lnTo>
                <a:lnTo>
                  <a:pt x="154686" y="212471"/>
                </a:lnTo>
                <a:lnTo>
                  <a:pt x="151511" y="220345"/>
                </a:lnTo>
                <a:lnTo>
                  <a:pt x="145161" y="223520"/>
                </a:lnTo>
                <a:lnTo>
                  <a:pt x="122809" y="245745"/>
                </a:lnTo>
                <a:lnTo>
                  <a:pt x="119634" y="245745"/>
                </a:lnTo>
                <a:lnTo>
                  <a:pt x="117983" y="266319"/>
                </a:lnTo>
                <a:lnTo>
                  <a:pt x="125984" y="267970"/>
                </a:lnTo>
                <a:lnTo>
                  <a:pt x="125984" y="271145"/>
                </a:lnTo>
                <a:lnTo>
                  <a:pt x="125984" y="277495"/>
                </a:lnTo>
                <a:lnTo>
                  <a:pt x="129159" y="277495"/>
                </a:lnTo>
                <a:lnTo>
                  <a:pt x="133985" y="307594"/>
                </a:lnTo>
                <a:lnTo>
                  <a:pt x="137160" y="305943"/>
                </a:lnTo>
                <a:lnTo>
                  <a:pt x="140335" y="307594"/>
                </a:lnTo>
                <a:lnTo>
                  <a:pt x="132334" y="356743"/>
                </a:lnTo>
                <a:lnTo>
                  <a:pt x="132334" y="361442"/>
                </a:lnTo>
                <a:lnTo>
                  <a:pt x="133985" y="358267"/>
                </a:lnTo>
                <a:lnTo>
                  <a:pt x="137160" y="353568"/>
                </a:lnTo>
                <a:lnTo>
                  <a:pt x="137160" y="361442"/>
                </a:lnTo>
                <a:lnTo>
                  <a:pt x="129159" y="375793"/>
                </a:lnTo>
                <a:lnTo>
                  <a:pt x="119634" y="378968"/>
                </a:lnTo>
                <a:lnTo>
                  <a:pt x="111633" y="385191"/>
                </a:lnTo>
                <a:lnTo>
                  <a:pt x="105283" y="385191"/>
                </a:lnTo>
                <a:lnTo>
                  <a:pt x="74930" y="397891"/>
                </a:lnTo>
                <a:lnTo>
                  <a:pt x="63754" y="412242"/>
                </a:lnTo>
                <a:lnTo>
                  <a:pt x="68580" y="421767"/>
                </a:lnTo>
                <a:lnTo>
                  <a:pt x="71755" y="418592"/>
                </a:lnTo>
                <a:lnTo>
                  <a:pt x="74930" y="415417"/>
                </a:lnTo>
                <a:lnTo>
                  <a:pt x="71755" y="432816"/>
                </a:lnTo>
                <a:lnTo>
                  <a:pt x="52578" y="432816"/>
                </a:lnTo>
                <a:lnTo>
                  <a:pt x="39878" y="318643"/>
                </a:lnTo>
                <a:lnTo>
                  <a:pt x="39878" y="310769"/>
                </a:lnTo>
                <a:lnTo>
                  <a:pt x="39878" y="305943"/>
                </a:lnTo>
                <a:lnTo>
                  <a:pt x="43053" y="302768"/>
                </a:lnTo>
                <a:lnTo>
                  <a:pt x="52578" y="293243"/>
                </a:lnTo>
                <a:lnTo>
                  <a:pt x="71755" y="248920"/>
                </a:lnTo>
                <a:lnTo>
                  <a:pt x="68580" y="220345"/>
                </a:lnTo>
                <a:lnTo>
                  <a:pt x="74930" y="212471"/>
                </a:lnTo>
                <a:lnTo>
                  <a:pt x="78105" y="180721"/>
                </a:lnTo>
                <a:lnTo>
                  <a:pt x="71755" y="158496"/>
                </a:lnTo>
                <a:lnTo>
                  <a:pt x="68580" y="155321"/>
                </a:lnTo>
                <a:lnTo>
                  <a:pt x="25527" y="141097"/>
                </a:lnTo>
                <a:lnTo>
                  <a:pt x="6350" y="141097"/>
                </a:lnTo>
                <a:lnTo>
                  <a:pt x="6350" y="133223"/>
                </a:lnTo>
                <a:lnTo>
                  <a:pt x="6350" y="130048"/>
                </a:lnTo>
                <a:lnTo>
                  <a:pt x="0" y="118872"/>
                </a:lnTo>
                <a:lnTo>
                  <a:pt x="79756" y="90424"/>
                </a:lnTo>
                <a:lnTo>
                  <a:pt x="82931" y="90424"/>
                </a:lnTo>
                <a:lnTo>
                  <a:pt x="82931" y="93599"/>
                </a:lnTo>
                <a:lnTo>
                  <a:pt x="89281" y="98298"/>
                </a:lnTo>
                <a:lnTo>
                  <a:pt x="92456" y="104648"/>
                </a:lnTo>
                <a:lnTo>
                  <a:pt x="94107" y="104648"/>
                </a:lnTo>
                <a:lnTo>
                  <a:pt x="111633" y="101473"/>
                </a:lnTo>
                <a:lnTo>
                  <a:pt x="114808" y="101473"/>
                </a:lnTo>
                <a:lnTo>
                  <a:pt x="114808" y="104648"/>
                </a:lnTo>
                <a:lnTo>
                  <a:pt x="117983" y="123698"/>
                </a:lnTo>
                <a:lnTo>
                  <a:pt x="117983" y="126873"/>
                </a:lnTo>
                <a:lnTo>
                  <a:pt x="114808" y="130048"/>
                </a:lnTo>
                <a:lnTo>
                  <a:pt x="114808" y="133223"/>
                </a:lnTo>
                <a:lnTo>
                  <a:pt x="111633" y="134747"/>
                </a:lnTo>
                <a:lnTo>
                  <a:pt x="111633" y="137922"/>
                </a:lnTo>
                <a:lnTo>
                  <a:pt x="111633" y="141097"/>
                </a:lnTo>
                <a:lnTo>
                  <a:pt x="114808" y="148971"/>
                </a:lnTo>
                <a:lnTo>
                  <a:pt x="117983" y="148971"/>
                </a:lnTo>
                <a:lnTo>
                  <a:pt x="117983" y="152146"/>
                </a:lnTo>
                <a:lnTo>
                  <a:pt x="125984" y="160147"/>
                </a:lnTo>
                <a:lnTo>
                  <a:pt x="129159" y="163322"/>
                </a:lnTo>
                <a:lnTo>
                  <a:pt x="132334" y="163322"/>
                </a:lnTo>
                <a:lnTo>
                  <a:pt x="132334" y="166497"/>
                </a:lnTo>
                <a:lnTo>
                  <a:pt x="129159" y="169672"/>
                </a:lnTo>
                <a:lnTo>
                  <a:pt x="132334" y="169672"/>
                </a:lnTo>
                <a:lnTo>
                  <a:pt x="137160" y="169672"/>
                </a:lnTo>
                <a:lnTo>
                  <a:pt x="137160" y="163322"/>
                </a:lnTo>
                <a:lnTo>
                  <a:pt x="133985" y="160147"/>
                </a:lnTo>
                <a:lnTo>
                  <a:pt x="133985" y="158496"/>
                </a:lnTo>
                <a:lnTo>
                  <a:pt x="133985" y="155321"/>
                </a:lnTo>
                <a:lnTo>
                  <a:pt x="133985" y="152146"/>
                </a:lnTo>
                <a:lnTo>
                  <a:pt x="133985" y="148971"/>
                </a:lnTo>
                <a:lnTo>
                  <a:pt x="137160" y="148971"/>
                </a:lnTo>
                <a:lnTo>
                  <a:pt x="148336" y="144272"/>
                </a:lnTo>
                <a:lnTo>
                  <a:pt x="148336" y="141097"/>
                </a:lnTo>
                <a:lnTo>
                  <a:pt x="148336" y="130048"/>
                </a:lnTo>
                <a:lnTo>
                  <a:pt x="151511" y="126873"/>
                </a:lnTo>
                <a:lnTo>
                  <a:pt x="148336" y="120523"/>
                </a:lnTo>
                <a:lnTo>
                  <a:pt x="151511" y="112522"/>
                </a:lnTo>
                <a:lnTo>
                  <a:pt x="151511" y="107823"/>
                </a:lnTo>
                <a:lnTo>
                  <a:pt x="125984" y="76073"/>
                </a:lnTo>
                <a:lnTo>
                  <a:pt x="122809" y="79248"/>
                </a:lnTo>
                <a:lnTo>
                  <a:pt x="122809" y="55499"/>
                </a:lnTo>
                <a:lnTo>
                  <a:pt x="119634" y="53848"/>
                </a:lnTo>
                <a:lnTo>
                  <a:pt x="119634" y="50673"/>
                </a:lnTo>
                <a:lnTo>
                  <a:pt x="129159" y="28575"/>
                </a:lnTo>
                <a:lnTo>
                  <a:pt x="148336" y="28575"/>
                </a:lnTo>
                <a:lnTo>
                  <a:pt x="151511" y="25400"/>
                </a:lnTo>
                <a:lnTo>
                  <a:pt x="154686" y="25400"/>
                </a:lnTo>
                <a:lnTo>
                  <a:pt x="157861" y="25400"/>
                </a:lnTo>
                <a:lnTo>
                  <a:pt x="162687" y="30099"/>
                </a:lnTo>
                <a:lnTo>
                  <a:pt x="165862" y="30099"/>
                </a:lnTo>
                <a:lnTo>
                  <a:pt x="169037" y="30099"/>
                </a:lnTo>
                <a:lnTo>
                  <a:pt x="172212" y="30099"/>
                </a:lnTo>
                <a:lnTo>
                  <a:pt x="177037" y="25400"/>
                </a:lnTo>
                <a:lnTo>
                  <a:pt x="197738" y="25400"/>
                </a:lnTo>
                <a:lnTo>
                  <a:pt x="202565" y="19050"/>
                </a:lnTo>
                <a:lnTo>
                  <a:pt x="208915" y="19050"/>
                </a:lnTo>
                <a:lnTo>
                  <a:pt x="213741" y="19050"/>
                </a:lnTo>
                <a:lnTo>
                  <a:pt x="220091" y="22225"/>
                </a:lnTo>
                <a:lnTo>
                  <a:pt x="228092" y="19050"/>
                </a:lnTo>
                <a:lnTo>
                  <a:pt x="253619" y="11049"/>
                </a:lnTo>
                <a:lnTo>
                  <a:pt x="271145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041391" y="4411381"/>
            <a:ext cx="274320" cy="4328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590288" y="4009045"/>
            <a:ext cx="726948" cy="83972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968496" y="3489362"/>
            <a:ext cx="417575" cy="3977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636264" y="3704245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8762" y="0"/>
                </a:moveTo>
                <a:lnTo>
                  <a:pt x="0" y="0"/>
                </a:lnTo>
                <a:lnTo>
                  <a:pt x="3428" y="6095"/>
                </a:lnTo>
                <a:lnTo>
                  <a:pt x="5207" y="6095"/>
                </a:lnTo>
                <a:lnTo>
                  <a:pt x="8762" y="3047"/>
                </a:lnTo>
                <a:lnTo>
                  <a:pt x="12191" y="3047"/>
                </a:lnTo>
                <a:lnTo>
                  <a:pt x="87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636264" y="3704245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8762" y="0"/>
                </a:moveTo>
                <a:lnTo>
                  <a:pt x="0" y="0"/>
                </a:lnTo>
                <a:lnTo>
                  <a:pt x="3428" y="6095"/>
                </a:lnTo>
                <a:lnTo>
                  <a:pt x="5207" y="6095"/>
                </a:lnTo>
                <a:lnTo>
                  <a:pt x="8762" y="3047"/>
                </a:lnTo>
                <a:lnTo>
                  <a:pt x="12191" y="3047"/>
                </a:lnTo>
                <a:lnTo>
                  <a:pt x="8762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636264" y="3704245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8762" y="0"/>
                </a:moveTo>
                <a:lnTo>
                  <a:pt x="0" y="0"/>
                </a:lnTo>
                <a:lnTo>
                  <a:pt x="3428" y="6095"/>
                </a:lnTo>
                <a:lnTo>
                  <a:pt x="5207" y="6095"/>
                </a:lnTo>
                <a:lnTo>
                  <a:pt x="8762" y="3047"/>
                </a:lnTo>
                <a:lnTo>
                  <a:pt x="12191" y="3047"/>
                </a:lnTo>
                <a:lnTo>
                  <a:pt x="87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636264" y="3704245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8762" y="0"/>
                </a:moveTo>
                <a:lnTo>
                  <a:pt x="0" y="0"/>
                </a:lnTo>
                <a:lnTo>
                  <a:pt x="3428" y="6095"/>
                </a:lnTo>
                <a:lnTo>
                  <a:pt x="5207" y="6095"/>
                </a:lnTo>
                <a:lnTo>
                  <a:pt x="8762" y="3047"/>
                </a:lnTo>
                <a:lnTo>
                  <a:pt x="12191" y="3047"/>
                </a:lnTo>
                <a:lnTo>
                  <a:pt x="876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662171" y="3717962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7619" y="0"/>
                </a:moveTo>
                <a:lnTo>
                  <a:pt x="0" y="0"/>
                </a:lnTo>
                <a:lnTo>
                  <a:pt x="0" y="3048"/>
                </a:lnTo>
                <a:lnTo>
                  <a:pt x="10667" y="3048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662171" y="3717962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667" y="3048"/>
                </a:moveTo>
                <a:lnTo>
                  <a:pt x="7619" y="0"/>
                </a:lnTo>
                <a:lnTo>
                  <a:pt x="0" y="0"/>
                </a:lnTo>
                <a:lnTo>
                  <a:pt x="0" y="3048"/>
                </a:lnTo>
                <a:lnTo>
                  <a:pt x="3048" y="3048"/>
                </a:lnTo>
                <a:lnTo>
                  <a:pt x="10667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662171" y="3717962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7619" y="0"/>
                </a:moveTo>
                <a:lnTo>
                  <a:pt x="0" y="0"/>
                </a:lnTo>
                <a:lnTo>
                  <a:pt x="0" y="3048"/>
                </a:lnTo>
                <a:lnTo>
                  <a:pt x="10667" y="3048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662171" y="3717962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667" y="3048"/>
                </a:moveTo>
                <a:lnTo>
                  <a:pt x="7619" y="0"/>
                </a:lnTo>
                <a:lnTo>
                  <a:pt x="0" y="0"/>
                </a:lnTo>
                <a:lnTo>
                  <a:pt x="0" y="3048"/>
                </a:lnTo>
                <a:lnTo>
                  <a:pt x="3048" y="3048"/>
                </a:lnTo>
                <a:lnTo>
                  <a:pt x="10667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698747" y="371034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0" y="7619"/>
                </a:lnTo>
                <a:lnTo>
                  <a:pt x="3048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698747" y="371034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0" y="7619"/>
                </a:lnTo>
                <a:lnTo>
                  <a:pt x="3048" y="15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698747" y="371034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0" y="7619"/>
                </a:lnTo>
                <a:lnTo>
                  <a:pt x="3048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698747" y="371034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0" y="7619"/>
                </a:lnTo>
                <a:lnTo>
                  <a:pt x="3048" y="1524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698747" y="373015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3048" y="0"/>
                </a:moveTo>
                <a:lnTo>
                  <a:pt x="0" y="3048"/>
                </a:lnTo>
                <a:lnTo>
                  <a:pt x="0" y="6096"/>
                </a:lnTo>
                <a:lnTo>
                  <a:pt x="3048" y="7619"/>
                </a:lnTo>
                <a:lnTo>
                  <a:pt x="6096" y="6096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698747" y="373015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3048"/>
                </a:moveTo>
                <a:lnTo>
                  <a:pt x="3048" y="0"/>
                </a:lnTo>
                <a:lnTo>
                  <a:pt x="6096" y="3048"/>
                </a:lnTo>
                <a:lnTo>
                  <a:pt x="6096" y="6096"/>
                </a:lnTo>
                <a:lnTo>
                  <a:pt x="3048" y="7619"/>
                </a:lnTo>
                <a:lnTo>
                  <a:pt x="0" y="6096"/>
                </a:lnTo>
                <a:lnTo>
                  <a:pt x="0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698747" y="373015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3048" y="0"/>
                </a:moveTo>
                <a:lnTo>
                  <a:pt x="0" y="3048"/>
                </a:lnTo>
                <a:lnTo>
                  <a:pt x="0" y="6096"/>
                </a:lnTo>
                <a:lnTo>
                  <a:pt x="3048" y="7619"/>
                </a:lnTo>
                <a:lnTo>
                  <a:pt x="6096" y="6096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698747" y="373015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3048"/>
                </a:moveTo>
                <a:lnTo>
                  <a:pt x="3048" y="0"/>
                </a:lnTo>
                <a:lnTo>
                  <a:pt x="6096" y="3048"/>
                </a:lnTo>
                <a:lnTo>
                  <a:pt x="6096" y="6096"/>
                </a:lnTo>
                <a:lnTo>
                  <a:pt x="3048" y="7619"/>
                </a:lnTo>
                <a:lnTo>
                  <a:pt x="0" y="6096"/>
                </a:lnTo>
                <a:lnTo>
                  <a:pt x="0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680459" y="3754537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1524" y="0"/>
                </a:moveTo>
                <a:lnTo>
                  <a:pt x="0" y="0"/>
                </a:lnTo>
                <a:lnTo>
                  <a:pt x="0" y="10667"/>
                </a:lnTo>
                <a:lnTo>
                  <a:pt x="4572" y="10667"/>
                </a:lnTo>
                <a:lnTo>
                  <a:pt x="7619" y="7112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680459" y="3754537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0" y="0"/>
                </a:moveTo>
                <a:lnTo>
                  <a:pt x="0" y="10667"/>
                </a:lnTo>
                <a:lnTo>
                  <a:pt x="1524" y="10667"/>
                </a:lnTo>
                <a:lnTo>
                  <a:pt x="4572" y="10667"/>
                </a:lnTo>
                <a:lnTo>
                  <a:pt x="7619" y="7112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680459" y="3754537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1524" y="0"/>
                </a:moveTo>
                <a:lnTo>
                  <a:pt x="0" y="0"/>
                </a:lnTo>
                <a:lnTo>
                  <a:pt x="0" y="10667"/>
                </a:lnTo>
                <a:lnTo>
                  <a:pt x="4572" y="10667"/>
                </a:lnTo>
                <a:lnTo>
                  <a:pt x="7619" y="7112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680459" y="3754537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0" y="0"/>
                </a:moveTo>
                <a:lnTo>
                  <a:pt x="0" y="10667"/>
                </a:lnTo>
                <a:lnTo>
                  <a:pt x="1524" y="10667"/>
                </a:lnTo>
                <a:lnTo>
                  <a:pt x="4572" y="10667"/>
                </a:lnTo>
                <a:lnTo>
                  <a:pt x="7619" y="7112"/>
                </a:lnTo>
                <a:lnTo>
                  <a:pt x="1524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659123" y="376520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6096" y="0"/>
                </a:moveTo>
                <a:lnTo>
                  <a:pt x="0" y="0"/>
                </a:lnTo>
                <a:lnTo>
                  <a:pt x="0" y="1524"/>
                </a:lnTo>
                <a:lnTo>
                  <a:pt x="3048" y="1524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659123" y="376520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3048" y="0"/>
                </a:moveTo>
                <a:lnTo>
                  <a:pt x="0" y="0"/>
                </a:lnTo>
                <a:lnTo>
                  <a:pt x="0" y="1524"/>
                </a:lnTo>
                <a:lnTo>
                  <a:pt x="3048" y="1524"/>
                </a:lnTo>
                <a:lnTo>
                  <a:pt x="6096" y="0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659123" y="376520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6096" y="0"/>
                </a:moveTo>
                <a:lnTo>
                  <a:pt x="0" y="0"/>
                </a:lnTo>
                <a:lnTo>
                  <a:pt x="0" y="1524"/>
                </a:lnTo>
                <a:lnTo>
                  <a:pt x="3048" y="1524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659123" y="376520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3048" y="0"/>
                </a:moveTo>
                <a:lnTo>
                  <a:pt x="0" y="0"/>
                </a:lnTo>
                <a:lnTo>
                  <a:pt x="0" y="1524"/>
                </a:lnTo>
                <a:lnTo>
                  <a:pt x="3048" y="1524"/>
                </a:lnTo>
                <a:lnTo>
                  <a:pt x="6096" y="0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591811" y="4010569"/>
            <a:ext cx="484632" cy="4693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591811" y="4010569"/>
            <a:ext cx="485140" cy="469900"/>
          </a:xfrm>
          <a:custGeom>
            <a:avLst/>
            <a:gdLst/>
            <a:ahLst/>
            <a:cxnLst/>
            <a:rect l="l" t="t" r="r" b="b"/>
            <a:pathLst>
              <a:path w="485139" h="469900">
                <a:moveTo>
                  <a:pt x="464058" y="339343"/>
                </a:moveTo>
                <a:lnTo>
                  <a:pt x="462407" y="321944"/>
                </a:lnTo>
                <a:lnTo>
                  <a:pt x="456184" y="317118"/>
                </a:lnTo>
                <a:lnTo>
                  <a:pt x="449834" y="317118"/>
                </a:lnTo>
                <a:lnTo>
                  <a:pt x="438658" y="306069"/>
                </a:lnTo>
                <a:lnTo>
                  <a:pt x="435483" y="296544"/>
                </a:lnTo>
                <a:lnTo>
                  <a:pt x="435483" y="294893"/>
                </a:lnTo>
                <a:lnTo>
                  <a:pt x="433959" y="288670"/>
                </a:lnTo>
                <a:lnTo>
                  <a:pt x="433959" y="274319"/>
                </a:lnTo>
                <a:lnTo>
                  <a:pt x="427609" y="260095"/>
                </a:lnTo>
                <a:lnTo>
                  <a:pt x="430784" y="242569"/>
                </a:lnTo>
                <a:lnTo>
                  <a:pt x="430784" y="237870"/>
                </a:lnTo>
                <a:lnTo>
                  <a:pt x="427609" y="241045"/>
                </a:lnTo>
                <a:lnTo>
                  <a:pt x="433959" y="217296"/>
                </a:lnTo>
                <a:lnTo>
                  <a:pt x="433959" y="206120"/>
                </a:lnTo>
                <a:lnTo>
                  <a:pt x="424434" y="198246"/>
                </a:lnTo>
                <a:lnTo>
                  <a:pt x="424434" y="191896"/>
                </a:lnTo>
                <a:lnTo>
                  <a:pt x="441833" y="166496"/>
                </a:lnTo>
                <a:lnTo>
                  <a:pt x="445008" y="163321"/>
                </a:lnTo>
                <a:lnTo>
                  <a:pt x="448183" y="122046"/>
                </a:lnTo>
                <a:lnTo>
                  <a:pt x="470408" y="93598"/>
                </a:lnTo>
                <a:lnTo>
                  <a:pt x="478282" y="87248"/>
                </a:lnTo>
                <a:lnTo>
                  <a:pt x="481457" y="84073"/>
                </a:lnTo>
                <a:lnTo>
                  <a:pt x="484632" y="79247"/>
                </a:lnTo>
                <a:lnTo>
                  <a:pt x="484632" y="76072"/>
                </a:lnTo>
                <a:lnTo>
                  <a:pt x="481457" y="72897"/>
                </a:lnTo>
                <a:lnTo>
                  <a:pt x="478282" y="72897"/>
                </a:lnTo>
                <a:lnTo>
                  <a:pt x="473583" y="71373"/>
                </a:lnTo>
                <a:lnTo>
                  <a:pt x="473583" y="65023"/>
                </a:lnTo>
                <a:lnTo>
                  <a:pt x="473583" y="47624"/>
                </a:lnTo>
                <a:lnTo>
                  <a:pt x="475107" y="42798"/>
                </a:lnTo>
                <a:lnTo>
                  <a:pt x="473583" y="39623"/>
                </a:lnTo>
                <a:lnTo>
                  <a:pt x="470408" y="42798"/>
                </a:lnTo>
                <a:lnTo>
                  <a:pt x="441833" y="17398"/>
                </a:lnTo>
                <a:lnTo>
                  <a:pt x="435483" y="19049"/>
                </a:lnTo>
                <a:lnTo>
                  <a:pt x="430784" y="19049"/>
                </a:lnTo>
                <a:lnTo>
                  <a:pt x="419735" y="17398"/>
                </a:lnTo>
                <a:lnTo>
                  <a:pt x="416560" y="22224"/>
                </a:lnTo>
                <a:lnTo>
                  <a:pt x="413385" y="22224"/>
                </a:lnTo>
                <a:lnTo>
                  <a:pt x="402336" y="19049"/>
                </a:lnTo>
                <a:lnTo>
                  <a:pt x="395986" y="11048"/>
                </a:lnTo>
                <a:lnTo>
                  <a:pt x="391160" y="4698"/>
                </a:lnTo>
                <a:lnTo>
                  <a:pt x="387985" y="3174"/>
                </a:lnTo>
                <a:lnTo>
                  <a:pt x="373761" y="3174"/>
                </a:lnTo>
                <a:lnTo>
                  <a:pt x="370586" y="4698"/>
                </a:lnTo>
                <a:lnTo>
                  <a:pt x="365887" y="3174"/>
                </a:lnTo>
                <a:lnTo>
                  <a:pt x="362712" y="4698"/>
                </a:lnTo>
                <a:lnTo>
                  <a:pt x="356362" y="0"/>
                </a:lnTo>
                <a:lnTo>
                  <a:pt x="340487" y="3174"/>
                </a:lnTo>
                <a:lnTo>
                  <a:pt x="329438" y="0"/>
                </a:lnTo>
                <a:lnTo>
                  <a:pt x="329438" y="4698"/>
                </a:lnTo>
                <a:lnTo>
                  <a:pt x="323088" y="4698"/>
                </a:lnTo>
                <a:lnTo>
                  <a:pt x="319913" y="7873"/>
                </a:lnTo>
                <a:lnTo>
                  <a:pt x="315213" y="4698"/>
                </a:lnTo>
                <a:lnTo>
                  <a:pt x="316738" y="4698"/>
                </a:lnTo>
                <a:lnTo>
                  <a:pt x="315213" y="3174"/>
                </a:lnTo>
                <a:lnTo>
                  <a:pt x="312038" y="3174"/>
                </a:lnTo>
                <a:lnTo>
                  <a:pt x="283463" y="14223"/>
                </a:lnTo>
                <a:lnTo>
                  <a:pt x="277113" y="11048"/>
                </a:lnTo>
                <a:lnTo>
                  <a:pt x="269239" y="11048"/>
                </a:lnTo>
                <a:lnTo>
                  <a:pt x="264540" y="14223"/>
                </a:lnTo>
                <a:lnTo>
                  <a:pt x="264540" y="22224"/>
                </a:lnTo>
                <a:lnTo>
                  <a:pt x="258190" y="22224"/>
                </a:lnTo>
                <a:lnTo>
                  <a:pt x="235965" y="22224"/>
                </a:lnTo>
                <a:lnTo>
                  <a:pt x="224916" y="19049"/>
                </a:lnTo>
                <a:lnTo>
                  <a:pt x="218566" y="17398"/>
                </a:lnTo>
                <a:lnTo>
                  <a:pt x="215391" y="19049"/>
                </a:lnTo>
                <a:lnTo>
                  <a:pt x="212216" y="19049"/>
                </a:lnTo>
                <a:lnTo>
                  <a:pt x="201167" y="11048"/>
                </a:lnTo>
                <a:lnTo>
                  <a:pt x="201167" y="4698"/>
                </a:lnTo>
                <a:lnTo>
                  <a:pt x="197992" y="3174"/>
                </a:lnTo>
                <a:lnTo>
                  <a:pt x="185292" y="3174"/>
                </a:lnTo>
                <a:lnTo>
                  <a:pt x="175767" y="7873"/>
                </a:lnTo>
                <a:lnTo>
                  <a:pt x="172592" y="17398"/>
                </a:lnTo>
                <a:lnTo>
                  <a:pt x="167893" y="19049"/>
                </a:lnTo>
                <a:lnTo>
                  <a:pt x="167893" y="33273"/>
                </a:lnTo>
                <a:lnTo>
                  <a:pt x="167893" y="36448"/>
                </a:lnTo>
                <a:lnTo>
                  <a:pt x="161543" y="39623"/>
                </a:lnTo>
                <a:lnTo>
                  <a:pt x="161543" y="47624"/>
                </a:lnTo>
                <a:lnTo>
                  <a:pt x="147320" y="84073"/>
                </a:lnTo>
                <a:lnTo>
                  <a:pt x="139318" y="150621"/>
                </a:lnTo>
                <a:lnTo>
                  <a:pt x="121920" y="161797"/>
                </a:lnTo>
                <a:lnTo>
                  <a:pt x="102997" y="187070"/>
                </a:lnTo>
                <a:lnTo>
                  <a:pt x="96647" y="220471"/>
                </a:lnTo>
                <a:lnTo>
                  <a:pt x="82296" y="237870"/>
                </a:lnTo>
                <a:lnTo>
                  <a:pt x="68072" y="252094"/>
                </a:lnTo>
                <a:lnTo>
                  <a:pt x="57023" y="255269"/>
                </a:lnTo>
                <a:lnTo>
                  <a:pt x="52324" y="252094"/>
                </a:lnTo>
                <a:lnTo>
                  <a:pt x="52324" y="245744"/>
                </a:lnTo>
                <a:lnTo>
                  <a:pt x="52324" y="242569"/>
                </a:lnTo>
                <a:lnTo>
                  <a:pt x="37973" y="245744"/>
                </a:lnTo>
                <a:lnTo>
                  <a:pt x="34798" y="248919"/>
                </a:lnTo>
                <a:lnTo>
                  <a:pt x="31623" y="255269"/>
                </a:lnTo>
                <a:lnTo>
                  <a:pt x="26924" y="255269"/>
                </a:lnTo>
                <a:lnTo>
                  <a:pt x="17399" y="252094"/>
                </a:lnTo>
                <a:lnTo>
                  <a:pt x="9525" y="256920"/>
                </a:lnTo>
                <a:lnTo>
                  <a:pt x="6350" y="277494"/>
                </a:lnTo>
                <a:lnTo>
                  <a:pt x="0" y="280669"/>
                </a:lnTo>
                <a:lnTo>
                  <a:pt x="0" y="285495"/>
                </a:lnTo>
                <a:lnTo>
                  <a:pt x="0" y="288670"/>
                </a:lnTo>
                <a:lnTo>
                  <a:pt x="0" y="291845"/>
                </a:lnTo>
                <a:lnTo>
                  <a:pt x="0" y="288670"/>
                </a:lnTo>
                <a:lnTo>
                  <a:pt x="26924" y="280669"/>
                </a:lnTo>
                <a:lnTo>
                  <a:pt x="53848" y="280669"/>
                </a:lnTo>
                <a:lnTo>
                  <a:pt x="57023" y="280669"/>
                </a:lnTo>
                <a:lnTo>
                  <a:pt x="102997" y="280669"/>
                </a:lnTo>
                <a:lnTo>
                  <a:pt x="106172" y="282320"/>
                </a:lnTo>
                <a:lnTo>
                  <a:pt x="107696" y="282320"/>
                </a:lnTo>
                <a:lnTo>
                  <a:pt x="118745" y="317118"/>
                </a:lnTo>
                <a:lnTo>
                  <a:pt x="133096" y="336168"/>
                </a:lnTo>
                <a:lnTo>
                  <a:pt x="139318" y="336168"/>
                </a:lnTo>
                <a:lnTo>
                  <a:pt x="145668" y="336168"/>
                </a:lnTo>
                <a:lnTo>
                  <a:pt x="161543" y="334644"/>
                </a:lnTo>
                <a:lnTo>
                  <a:pt x="178942" y="334644"/>
                </a:lnTo>
                <a:lnTo>
                  <a:pt x="182117" y="325119"/>
                </a:lnTo>
                <a:lnTo>
                  <a:pt x="182117" y="321944"/>
                </a:lnTo>
                <a:lnTo>
                  <a:pt x="185292" y="309244"/>
                </a:lnTo>
                <a:lnTo>
                  <a:pt x="204342" y="309244"/>
                </a:lnTo>
                <a:lnTo>
                  <a:pt x="204342" y="306069"/>
                </a:lnTo>
                <a:lnTo>
                  <a:pt x="215391" y="306069"/>
                </a:lnTo>
                <a:lnTo>
                  <a:pt x="215391" y="317118"/>
                </a:lnTo>
                <a:lnTo>
                  <a:pt x="237616" y="317118"/>
                </a:lnTo>
                <a:lnTo>
                  <a:pt x="240791" y="321944"/>
                </a:lnTo>
                <a:lnTo>
                  <a:pt x="243839" y="359917"/>
                </a:lnTo>
                <a:lnTo>
                  <a:pt x="243839" y="364743"/>
                </a:lnTo>
                <a:lnTo>
                  <a:pt x="243839" y="375792"/>
                </a:lnTo>
                <a:lnTo>
                  <a:pt x="251840" y="399668"/>
                </a:lnTo>
                <a:lnTo>
                  <a:pt x="251840" y="404367"/>
                </a:lnTo>
                <a:lnTo>
                  <a:pt x="247014" y="413892"/>
                </a:lnTo>
                <a:lnTo>
                  <a:pt x="247014" y="415416"/>
                </a:lnTo>
                <a:lnTo>
                  <a:pt x="250189" y="415416"/>
                </a:lnTo>
                <a:lnTo>
                  <a:pt x="251840" y="418591"/>
                </a:lnTo>
                <a:lnTo>
                  <a:pt x="255015" y="418591"/>
                </a:lnTo>
                <a:lnTo>
                  <a:pt x="258190" y="413892"/>
                </a:lnTo>
                <a:lnTo>
                  <a:pt x="261365" y="410717"/>
                </a:lnTo>
                <a:lnTo>
                  <a:pt x="283463" y="410717"/>
                </a:lnTo>
                <a:lnTo>
                  <a:pt x="289813" y="410717"/>
                </a:lnTo>
                <a:lnTo>
                  <a:pt x="291464" y="410717"/>
                </a:lnTo>
                <a:lnTo>
                  <a:pt x="294639" y="410717"/>
                </a:lnTo>
                <a:lnTo>
                  <a:pt x="297688" y="407542"/>
                </a:lnTo>
                <a:lnTo>
                  <a:pt x="305688" y="404367"/>
                </a:lnTo>
                <a:lnTo>
                  <a:pt x="305688" y="407542"/>
                </a:lnTo>
                <a:lnTo>
                  <a:pt x="308863" y="410717"/>
                </a:lnTo>
                <a:lnTo>
                  <a:pt x="308863" y="415416"/>
                </a:lnTo>
                <a:lnTo>
                  <a:pt x="308863" y="418591"/>
                </a:lnTo>
                <a:lnTo>
                  <a:pt x="312038" y="418591"/>
                </a:lnTo>
                <a:lnTo>
                  <a:pt x="319913" y="415416"/>
                </a:lnTo>
                <a:lnTo>
                  <a:pt x="323088" y="415416"/>
                </a:lnTo>
                <a:lnTo>
                  <a:pt x="329438" y="413892"/>
                </a:lnTo>
                <a:lnTo>
                  <a:pt x="330962" y="418591"/>
                </a:lnTo>
                <a:lnTo>
                  <a:pt x="330962" y="421766"/>
                </a:lnTo>
                <a:lnTo>
                  <a:pt x="334137" y="424941"/>
                </a:lnTo>
                <a:lnTo>
                  <a:pt x="354711" y="432942"/>
                </a:lnTo>
                <a:lnTo>
                  <a:pt x="359537" y="436117"/>
                </a:lnTo>
                <a:lnTo>
                  <a:pt x="373761" y="429767"/>
                </a:lnTo>
                <a:lnTo>
                  <a:pt x="376936" y="429767"/>
                </a:lnTo>
                <a:lnTo>
                  <a:pt x="384810" y="439292"/>
                </a:lnTo>
                <a:lnTo>
                  <a:pt x="395986" y="443991"/>
                </a:lnTo>
                <a:lnTo>
                  <a:pt x="402336" y="443991"/>
                </a:lnTo>
                <a:lnTo>
                  <a:pt x="405384" y="447166"/>
                </a:lnTo>
                <a:lnTo>
                  <a:pt x="408559" y="455167"/>
                </a:lnTo>
                <a:lnTo>
                  <a:pt x="422910" y="464692"/>
                </a:lnTo>
                <a:lnTo>
                  <a:pt x="430784" y="467867"/>
                </a:lnTo>
                <a:lnTo>
                  <a:pt x="433959" y="467867"/>
                </a:lnTo>
                <a:lnTo>
                  <a:pt x="435483" y="467867"/>
                </a:lnTo>
                <a:lnTo>
                  <a:pt x="438658" y="469391"/>
                </a:lnTo>
                <a:lnTo>
                  <a:pt x="441833" y="469391"/>
                </a:lnTo>
                <a:lnTo>
                  <a:pt x="445008" y="469391"/>
                </a:lnTo>
                <a:lnTo>
                  <a:pt x="441833" y="447166"/>
                </a:lnTo>
                <a:lnTo>
                  <a:pt x="441833" y="443991"/>
                </a:lnTo>
                <a:lnTo>
                  <a:pt x="438658" y="440816"/>
                </a:lnTo>
                <a:lnTo>
                  <a:pt x="435483" y="443991"/>
                </a:lnTo>
                <a:lnTo>
                  <a:pt x="424434" y="443991"/>
                </a:lnTo>
                <a:lnTo>
                  <a:pt x="422910" y="440816"/>
                </a:lnTo>
                <a:lnTo>
                  <a:pt x="413385" y="429767"/>
                </a:lnTo>
                <a:lnTo>
                  <a:pt x="413385" y="428116"/>
                </a:lnTo>
                <a:lnTo>
                  <a:pt x="422910" y="385317"/>
                </a:lnTo>
                <a:lnTo>
                  <a:pt x="419735" y="364743"/>
                </a:lnTo>
                <a:lnTo>
                  <a:pt x="427609" y="348868"/>
                </a:lnTo>
                <a:lnTo>
                  <a:pt x="430784" y="348868"/>
                </a:lnTo>
                <a:lnTo>
                  <a:pt x="464058" y="33934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968240" y="4894489"/>
            <a:ext cx="59690" cy="60960"/>
          </a:xfrm>
          <a:custGeom>
            <a:avLst/>
            <a:gdLst/>
            <a:ahLst/>
            <a:cxnLst/>
            <a:rect l="l" t="t" r="r" b="b"/>
            <a:pathLst>
              <a:path w="59689" h="60960">
                <a:moveTo>
                  <a:pt x="40132" y="0"/>
                </a:moveTo>
                <a:lnTo>
                  <a:pt x="32131" y="0"/>
                </a:lnTo>
                <a:lnTo>
                  <a:pt x="19304" y="6476"/>
                </a:lnTo>
                <a:lnTo>
                  <a:pt x="0" y="28828"/>
                </a:lnTo>
                <a:lnTo>
                  <a:pt x="0" y="33654"/>
                </a:lnTo>
                <a:lnTo>
                  <a:pt x="6476" y="46481"/>
                </a:lnTo>
                <a:lnTo>
                  <a:pt x="19304" y="60959"/>
                </a:lnTo>
                <a:lnTo>
                  <a:pt x="25654" y="60959"/>
                </a:lnTo>
                <a:lnTo>
                  <a:pt x="28956" y="57784"/>
                </a:lnTo>
                <a:lnTo>
                  <a:pt x="33782" y="51307"/>
                </a:lnTo>
                <a:lnTo>
                  <a:pt x="48133" y="46481"/>
                </a:lnTo>
                <a:lnTo>
                  <a:pt x="59436" y="25653"/>
                </a:lnTo>
                <a:lnTo>
                  <a:pt x="59436" y="22478"/>
                </a:lnTo>
                <a:lnTo>
                  <a:pt x="57785" y="22478"/>
                </a:lnTo>
                <a:lnTo>
                  <a:pt x="57785" y="20828"/>
                </a:lnTo>
                <a:lnTo>
                  <a:pt x="46609" y="3175"/>
                </a:lnTo>
                <a:lnTo>
                  <a:pt x="4013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968240" y="4894489"/>
            <a:ext cx="59690" cy="60960"/>
          </a:xfrm>
          <a:custGeom>
            <a:avLst/>
            <a:gdLst/>
            <a:ahLst/>
            <a:cxnLst/>
            <a:rect l="l" t="t" r="r" b="b"/>
            <a:pathLst>
              <a:path w="59689" h="60960">
                <a:moveTo>
                  <a:pt x="57785" y="22478"/>
                </a:moveTo>
                <a:lnTo>
                  <a:pt x="59436" y="22478"/>
                </a:lnTo>
                <a:lnTo>
                  <a:pt x="59436" y="25653"/>
                </a:lnTo>
                <a:lnTo>
                  <a:pt x="48133" y="46481"/>
                </a:lnTo>
                <a:lnTo>
                  <a:pt x="33782" y="51307"/>
                </a:lnTo>
                <a:lnTo>
                  <a:pt x="28956" y="57784"/>
                </a:lnTo>
                <a:lnTo>
                  <a:pt x="25654" y="60959"/>
                </a:lnTo>
                <a:lnTo>
                  <a:pt x="19304" y="60959"/>
                </a:lnTo>
                <a:lnTo>
                  <a:pt x="6476" y="46481"/>
                </a:lnTo>
                <a:lnTo>
                  <a:pt x="0" y="33654"/>
                </a:lnTo>
                <a:lnTo>
                  <a:pt x="0" y="28828"/>
                </a:lnTo>
                <a:lnTo>
                  <a:pt x="19304" y="6476"/>
                </a:lnTo>
                <a:lnTo>
                  <a:pt x="32131" y="0"/>
                </a:lnTo>
                <a:lnTo>
                  <a:pt x="40132" y="0"/>
                </a:lnTo>
                <a:lnTo>
                  <a:pt x="46609" y="3175"/>
                </a:lnTo>
                <a:lnTo>
                  <a:pt x="57785" y="20828"/>
                </a:lnTo>
                <a:lnTo>
                  <a:pt x="57785" y="2247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968240" y="4894489"/>
            <a:ext cx="59690" cy="60960"/>
          </a:xfrm>
          <a:custGeom>
            <a:avLst/>
            <a:gdLst/>
            <a:ahLst/>
            <a:cxnLst/>
            <a:rect l="l" t="t" r="r" b="b"/>
            <a:pathLst>
              <a:path w="59689" h="60960">
                <a:moveTo>
                  <a:pt x="40132" y="0"/>
                </a:moveTo>
                <a:lnTo>
                  <a:pt x="32131" y="0"/>
                </a:lnTo>
                <a:lnTo>
                  <a:pt x="19304" y="6476"/>
                </a:lnTo>
                <a:lnTo>
                  <a:pt x="0" y="28828"/>
                </a:lnTo>
                <a:lnTo>
                  <a:pt x="0" y="33654"/>
                </a:lnTo>
                <a:lnTo>
                  <a:pt x="6476" y="46481"/>
                </a:lnTo>
                <a:lnTo>
                  <a:pt x="19304" y="60959"/>
                </a:lnTo>
                <a:lnTo>
                  <a:pt x="25654" y="60959"/>
                </a:lnTo>
                <a:lnTo>
                  <a:pt x="28956" y="57784"/>
                </a:lnTo>
                <a:lnTo>
                  <a:pt x="33782" y="51307"/>
                </a:lnTo>
                <a:lnTo>
                  <a:pt x="48133" y="46481"/>
                </a:lnTo>
                <a:lnTo>
                  <a:pt x="59436" y="25653"/>
                </a:lnTo>
                <a:lnTo>
                  <a:pt x="59436" y="22478"/>
                </a:lnTo>
                <a:lnTo>
                  <a:pt x="57785" y="22478"/>
                </a:lnTo>
                <a:lnTo>
                  <a:pt x="57785" y="20828"/>
                </a:lnTo>
                <a:lnTo>
                  <a:pt x="46609" y="3175"/>
                </a:lnTo>
                <a:lnTo>
                  <a:pt x="4013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968240" y="4894489"/>
            <a:ext cx="59690" cy="60960"/>
          </a:xfrm>
          <a:custGeom>
            <a:avLst/>
            <a:gdLst/>
            <a:ahLst/>
            <a:cxnLst/>
            <a:rect l="l" t="t" r="r" b="b"/>
            <a:pathLst>
              <a:path w="59689" h="60960">
                <a:moveTo>
                  <a:pt x="57785" y="22478"/>
                </a:moveTo>
                <a:lnTo>
                  <a:pt x="59436" y="22478"/>
                </a:lnTo>
                <a:lnTo>
                  <a:pt x="59436" y="25653"/>
                </a:lnTo>
                <a:lnTo>
                  <a:pt x="48133" y="46481"/>
                </a:lnTo>
                <a:lnTo>
                  <a:pt x="33782" y="51307"/>
                </a:lnTo>
                <a:lnTo>
                  <a:pt x="28956" y="57784"/>
                </a:lnTo>
                <a:lnTo>
                  <a:pt x="25654" y="60959"/>
                </a:lnTo>
                <a:lnTo>
                  <a:pt x="19304" y="60959"/>
                </a:lnTo>
                <a:lnTo>
                  <a:pt x="6476" y="46481"/>
                </a:lnTo>
                <a:lnTo>
                  <a:pt x="0" y="33654"/>
                </a:lnTo>
                <a:lnTo>
                  <a:pt x="0" y="28828"/>
                </a:lnTo>
                <a:lnTo>
                  <a:pt x="19304" y="6476"/>
                </a:lnTo>
                <a:lnTo>
                  <a:pt x="32131" y="0"/>
                </a:lnTo>
                <a:lnTo>
                  <a:pt x="40132" y="0"/>
                </a:lnTo>
                <a:lnTo>
                  <a:pt x="46609" y="3175"/>
                </a:lnTo>
                <a:lnTo>
                  <a:pt x="57785" y="20828"/>
                </a:lnTo>
                <a:lnTo>
                  <a:pt x="57785" y="2247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849623" y="3414686"/>
            <a:ext cx="213360" cy="184785"/>
          </a:xfrm>
          <a:custGeom>
            <a:avLst/>
            <a:gdLst/>
            <a:ahLst/>
            <a:cxnLst/>
            <a:rect l="l" t="t" r="r" b="b"/>
            <a:pathLst>
              <a:path w="213360" h="184785">
                <a:moveTo>
                  <a:pt x="213360" y="0"/>
                </a:moveTo>
                <a:lnTo>
                  <a:pt x="101853" y="0"/>
                </a:lnTo>
                <a:lnTo>
                  <a:pt x="98678" y="3175"/>
                </a:lnTo>
                <a:lnTo>
                  <a:pt x="90804" y="25400"/>
                </a:lnTo>
                <a:lnTo>
                  <a:pt x="73278" y="36576"/>
                </a:lnTo>
                <a:lnTo>
                  <a:pt x="65277" y="44450"/>
                </a:lnTo>
                <a:lnTo>
                  <a:pt x="55752" y="73152"/>
                </a:lnTo>
                <a:lnTo>
                  <a:pt x="33400" y="104902"/>
                </a:lnTo>
                <a:lnTo>
                  <a:pt x="33400" y="111252"/>
                </a:lnTo>
                <a:lnTo>
                  <a:pt x="22351" y="127127"/>
                </a:lnTo>
                <a:lnTo>
                  <a:pt x="22351" y="130302"/>
                </a:lnTo>
                <a:lnTo>
                  <a:pt x="14350" y="151003"/>
                </a:lnTo>
                <a:lnTo>
                  <a:pt x="8000" y="152654"/>
                </a:lnTo>
                <a:lnTo>
                  <a:pt x="1650" y="163703"/>
                </a:lnTo>
                <a:lnTo>
                  <a:pt x="0" y="184404"/>
                </a:lnTo>
                <a:lnTo>
                  <a:pt x="1650" y="181229"/>
                </a:lnTo>
                <a:lnTo>
                  <a:pt x="4825" y="181229"/>
                </a:lnTo>
                <a:lnTo>
                  <a:pt x="8000" y="178054"/>
                </a:lnTo>
                <a:lnTo>
                  <a:pt x="8000" y="173228"/>
                </a:lnTo>
                <a:lnTo>
                  <a:pt x="105028" y="173228"/>
                </a:lnTo>
                <a:lnTo>
                  <a:pt x="101853" y="133477"/>
                </a:lnTo>
                <a:lnTo>
                  <a:pt x="105028" y="123952"/>
                </a:lnTo>
                <a:lnTo>
                  <a:pt x="108330" y="122428"/>
                </a:lnTo>
                <a:lnTo>
                  <a:pt x="130555" y="116078"/>
                </a:lnTo>
                <a:lnTo>
                  <a:pt x="130555" y="44450"/>
                </a:lnTo>
                <a:lnTo>
                  <a:pt x="213360" y="44450"/>
                </a:lnTo>
                <a:lnTo>
                  <a:pt x="213360" y="0"/>
                </a:lnTo>
                <a:close/>
              </a:path>
              <a:path w="213360" h="184785">
                <a:moveTo>
                  <a:pt x="4825" y="181229"/>
                </a:moveTo>
                <a:lnTo>
                  <a:pt x="1650" y="181229"/>
                </a:lnTo>
                <a:lnTo>
                  <a:pt x="1650" y="184404"/>
                </a:lnTo>
                <a:lnTo>
                  <a:pt x="4825" y="18122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849623" y="3414686"/>
            <a:ext cx="213360" cy="184785"/>
          </a:xfrm>
          <a:custGeom>
            <a:avLst/>
            <a:gdLst/>
            <a:ahLst/>
            <a:cxnLst/>
            <a:rect l="l" t="t" r="r" b="b"/>
            <a:pathLst>
              <a:path w="213360" h="184785">
                <a:moveTo>
                  <a:pt x="93979" y="173228"/>
                </a:moveTo>
                <a:lnTo>
                  <a:pt x="8000" y="173228"/>
                </a:lnTo>
                <a:lnTo>
                  <a:pt x="8000" y="178054"/>
                </a:lnTo>
                <a:lnTo>
                  <a:pt x="1650" y="184404"/>
                </a:lnTo>
                <a:lnTo>
                  <a:pt x="1650" y="181229"/>
                </a:lnTo>
                <a:lnTo>
                  <a:pt x="0" y="184404"/>
                </a:lnTo>
                <a:lnTo>
                  <a:pt x="1650" y="163703"/>
                </a:lnTo>
                <a:lnTo>
                  <a:pt x="8000" y="152654"/>
                </a:lnTo>
                <a:lnTo>
                  <a:pt x="14350" y="151003"/>
                </a:lnTo>
                <a:lnTo>
                  <a:pt x="22351" y="130302"/>
                </a:lnTo>
                <a:lnTo>
                  <a:pt x="22351" y="127127"/>
                </a:lnTo>
                <a:lnTo>
                  <a:pt x="33400" y="111252"/>
                </a:lnTo>
                <a:lnTo>
                  <a:pt x="33400" y="104902"/>
                </a:lnTo>
                <a:lnTo>
                  <a:pt x="55752" y="73152"/>
                </a:lnTo>
                <a:lnTo>
                  <a:pt x="65277" y="44450"/>
                </a:lnTo>
                <a:lnTo>
                  <a:pt x="73278" y="36576"/>
                </a:lnTo>
                <a:lnTo>
                  <a:pt x="90804" y="25400"/>
                </a:lnTo>
                <a:lnTo>
                  <a:pt x="98678" y="3175"/>
                </a:lnTo>
                <a:lnTo>
                  <a:pt x="101853" y="0"/>
                </a:lnTo>
                <a:lnTo>
                  <a:pt x="213360" y="0"/>
                </a:lnTo>
                <a:lnTo>
                  <a:pt x="213360" y="44450"/>
                </a:lnTo>
                <a:lnTo>
                  <a:pt x="130555" y="44450"/>
                </a:lnTo>
                <a:lnTo>
                  <a:pt x="130555" y="116078"/>
                </a:lnTo>
                <a:lnTo>
                  <a:pt x="108330" y="122428"/>
                </a:lnTo>
                <a:lnTo>
                  <a:pt x="105028" y="123952"/>
                </a:lnTo>
                <a:lnTo>
                  <a:pt x="101853" y="133477"/>
                </a:lnTo>
                <a:lnTo>
                  <a:pt x="105028" y="173228"/>
                </a:lnTo>
                <a:lnTo>
                  <a:pt x="93979" y="17322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849623" y="3414686"/>
            <a:ext cx="213360" cy="184785"/>
          </a:xfrm>
          <a:custGeom>
            <a:avLst/>
            <a:gdLst/>
            <a:ahLst/>
            <a:cxnLst/>
            <a:rect l="l" t="t" r="r" b="b"/>
            <a:pathLst>
              <a:path w="213360" h="184785">
                <a:moveTo>
                  <a:pt x="213360" y="0"/>
                </a:moveTo>
                <a:lnTo>
                  <a:pt x="101853" y="0"/>
                </a:lnTo>
                <a:lnTo>
                  <a:pt x="98678" y="3175"/>
                </a:lnTo>
                <a:lnTo>
                  <a:pt x="90804" y="25400"/>
                </a:lnTo>
                <a:lnTo>
                  <a:pt x="73278" y="36576"/>
                </a:lnTo>
                <a:lnTo>
                  <a:pt x="65277" y="44450"/>
                </a:lnTo>
                <a:lnTo>
                  <a:pt x="55752" y="73152"/>
                </a:lnTo>
                <a:lnTo>
                  <a:pt x="33400" y="104902"/>
                </a:lnTo>
                <a:lnTo>
                  <a:pt x="33400" y="111252"/>
                </a:lnTo>
                <a:lnTo>
                  <a:pt x="22351" y="127127"/>
                </a:lnTo>
                <a:lnTo>
                  <a:pt x="22351" y="130302"/>
                </a:lnTo>
                <a:lnTo>
                  <a:pt x="14350" y="151003"/>
                </a:lnTo>
                <a:lnTo>
                  <a:pt x="8000" y="152654"/>
                </a:lnTo>
                <a:lnTo>
                  <a:pt x="1650" y="163703"/>
                </a:lnTo>
                <a:lnTo>
                  <a:pt x="0" y="184404"/>
                </a:lnTo>
                <a:lnTo>
                  <a:pt x="1650" y="181229"/>
                </a:lnTo>
                <a:lnTo>
                  <a:pt x="4825" y="181229"/>
                </a:lnTo>
                <a:lnTo>
                  <a:pt x="8000" y="178054"/>
                </a:lnTo>
                <a:lnTo>
                  <a:pt x="8000" y="173228"/>
                </a:lnTo>
                <a:lnTo>
                  <a:pt x="105028" y="173228"/>
                </a:lnTo>
                <a:lnTo>
                  <a:pt x="101853" y="133477"/>
                </a:lnTo>
                <a:lnTo>
                  <a:pt x="105028" y="123952"/>
                </a:lnTo>
                <a:lnTo>
                  <a:pt x="108330" y="122428"/>
                </a:lnTo>
                <a:lnTo>
                  <a:pt x="130555" y="116078"/>
                </a:lnTo>
                <a:lnTo>
                  <a:pt x="130555" y="44450"/>
                </a:lnTo>
                <a:lnTo>
                  <a:pt x="213360" y="44450"/>
                </a:lnTo>
                <a:lnTo>
                  <a:pt x="213360" y="0"/>
                </a:lnTo>
                <a:close/>
              </a:path>
              <a:path w="213360" h="184785">
                <a:moveTo>
                  <a:pt x="4825" y="181229"/>
                </a:moveTo>
                <a:lnTo>
                  <a:pt x="1650" y="181229"/>
                </a:lnTo>
                <a:lnTo>
                  <a:pt x="1650" y="184404"/>
                </a:lnTo>
                <a:lnTo>
                  <a:pt x="4825" y="18122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849623" y="3414686"/>
            <a:ext cx="213360" cy="184785"/>
          </a:xfrm>
          <a:custGeom>
            <a:avLst/>
            <a:gdLst/>
            <a:ahLst/>
            <a:cxnLst/>
            <a:rect l="l" t="t" r="r" b="b"/>
            <a:pathLst>
              <a:path w="213360" h="184785">
                <a:moveTo>
                  <a:pt x="93979" y="173228"/>
                </a:moveTo>
                <a:lnTo>
                  <a:pt x="8000" y="173228"/>
                </a:lnTo>
                <a:lnTo>
                  <a:pt x="8000" y="178054"/>
                </a:lnTo>
                <a:lnTo>
                  <a:pt x="1650" y="184404"/>
                </a:lnTo>
                <a:lnTo>
                  <a:pt x="1650" y="181229"/>
                </a:lnTo>
                <a:lnTo>
                  <a:pt x="0" y="184404"/>
                </a:lnTo>
                <a:lnTo>
                  <a:pt x="1650" y="163703"/>
                </a:lnTo>
                <a:lnTo>
                  <a:pt x="8000" y="152654"/>
                </a:lnTo>
                <a:lnTo>
                  <a:pt x="14350" y="151003"/>
                </a:lnTo>
                <a:lnTo>
                  <a:pt x="22351" y="130302"/>
                </a:lnTo>
                <a:lnTo>
                  <a:pt x="22351" y="127127"/>
                </a:lnTo>
                <a:lnTo>
                  <a:pt x="33400" y="111252"/>
                </a:lnTo>
                <a:lnTo>
                  <a:pt x="33400" y="104902"/>
                </a:lnTo>
                <a:lnTo>
                  <a:pt x="55752" y="73152"/>
                </a:lnTo>
                <a:lnTo>
                  <a:pt x="65277" y="44450"/>
                </a:lnTo>
                <a:lnTo>
                  <a:pt x="73278" y="36576"/>
                </a:lnTo>
                <a:lnTo>
                  <a:pt x="90804" y="25400"/>
                </a:lnTo>
                <a:lnTo>
                  <a:pt x="98678" y="3175"/>
                </a:lnTo>
                <a:lnTo>
                  <a:pt x="101853" y="0"/>
                </a:lnTo>
                <a:lnTo>
                  <a:pt x="213360" y="0"/>
                </a:lnTo>
                <a:lnTo>
                  <a:pt x="213360" y="44450"/>
                </a:lnTo>
                <a:lnTo>
                  <a:pt x="130555" y="44450"/>
                </a:lnTo>
                <a:lnTo>
                  <a:pt x="130555" y="116078"/>
                </a:lnTo>
                <a:lnTo>
                  <a:pt x="108330" y="122428"/>
                </a:lnTo>
                <a:lnTo>
                  <a:pt x="105028" y="123952"/>
                </a:lnTo>
                <a:lnTo>
                  <a:pt x="101853" y="133477"/>
                </a:lnTo>
                <a:lnTo>
                  <a:pt x="105028" y="173228"/>
                </a:lnTo>
                <a:lnTo>
                  <a:pt x="93979" y="17322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343144" y="3817022"/>
            <a:ext cx="40005" cy="48895"/>
          </a:xfrm>
          <a:custGeom>
            <a:avLst/>
            <a:gdLst/>
            <a:ahLst/>
            <a:cxnLst/>
            <a:rect l="l" t="t" r="r" b="b"/>
            <a:pathLst>
              <a:path w="40004" h="48895">
                <a:moveTo>
                  <a:pt x="30098" y="0"/>
                </a:moveTo>
                <a:lnTo>
                  <a:pt x="11048" y="14096"/>
                </a:lnTo>
                <a:lnTo>
                  <a:pt x="4698" y="28320"/>
                </a:lnTo>
                <a:lnTo>
                  <a:pt x="0" y="39369"/>
                </a:lnTo>
                <a:lnTo>
                  <a:pt x="0" y="45592"/>
                </a:lnTo>
                <a:lnTo>
                  <a:pt x="1523" y="48767"/>
                </a:lnTo>
                <a:lnTo>
                  <a:pt x="14223" y="48767"/>
                </a:lnTo>
                <a:lnTo>
                  <a:pt x="19050" y="45592"/>
                </a:lnTo>
                <a:lnTo>
                  <a:pt x="28575" y="45592"/>
                </a:lnTo>
                <a:lnTo>
                  <a:pt x="33273" y="39369"/>
                </a:lnTo>
                <a:lnTo>
                  <a:pt x="33273" y="37718"/>
                </a:lnTo>
                <a:lnTo>
                  <a:pt x="36448" y="34670"/>
                </a:lnTo>
                <a:lnTo>
                  <a:pt x="15875" y="34670"/>
                </a:lnTo>
                <a:lnTo>
                  <a:pt x="15875" y="31495"/>
                </a:lnTo>
                <a:lnTo>
                  <a:pt x="22225" y="31495"/>
                </a:lnTo>
                <a:lnTo>
                  <a:pt x="25400" y="28320"/>
                </a:lnTo>
                <a:lnTo>
                  <a:pt x="28575" y="26796"/>
                </a:lnTo>
                <a:lnTo>
                  <a:pt x="30098" y="23621"/>
                </a:lnTo>
                <a:lnTo>
                  <a:pt x="36448" y="23621"/>
                </a:lnTo>
                <a:lnTo>
                  <a:pt x="39623" y="20446"/>
                </a:lnTo>
                <a:lnTo>
                  <a:pt x="39623" y="17271"/>
                </a:lnTo>
                <a:lnTo>
                  <a:pt x="36448" y="9397"/>
                </a:lnTo>
                <a:lnTo>
                  <a:pt x="33273" y="9397"/>
                </a:lnTo>
                <a:lnTo>
                  <a:pt x="33273" y="6349"/>
                </a:lnTo>
                <a:lnTo>
                  <a:pt x="30098" y="3174"/>
                </a:lnTo>
                <a:lnTo>
                  <a:pt x="30098" y="0"/>
                </a:lnTo>
                <a:close/>
              </a:path>
              <a:path w="40004" h="48895">
                <a:moveTo>
                  <a:pt x="28575" y="45592"/>
                </a:moveTo>
                <a:lnTo>
                  <a:pt x="22225" y="45592"/>
                </a:lnTo>
                <a:lnTo>
                  <a:pt x="28575" y="48767"/>
                </a:lnTo>
                <a:lnTo>
                  <a:pt x="28575" y="45592"/>
                </a:lnTo>
                <a:close/>
              </a:path>
              <a:path w="40004" h="48895">
                <a:moveTo>
                  <a:pt x="22225" y="31495"/>
                </a:moveTo>
                <a:lnTo>
                  <a:pt x="15875" y="31495"/>
                </a:lnTo>
                <a:lnTo>
                  <a:pt x="19050" y="34670"/>
                </a:lnTo>
                <a:lnTo>
                  <a:pt x="22225" y="34670"/>
                </a:lnTo>
                <a:lnTo>
                  <a:pt x="22225" y="31495"/>
                </a:lnTo>
                <a:close/>
              </a:path>
              <a:path w="40004" h="48895">
                <a:moveTo>
                  <a:pt x="33273" y="31495"/>
                </a:moveTo>
                <a:lnTo>
                  <a:pt x="28575" y="34670"/>
                </a:lnTo>
                <a:lnTo>
                  <a:pt x="33273" y="34670"/>
                </a:lnTo>
                <a:lnTo>
                  <a:pt x="33273" y="314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343144" y="3817022"/>
            <a:ext cx="40005" cy="48895"/>
          </a:xfrm>
          <a:custGeom>
            <a:avLst/>
            <a:gdLst/>
            <a:ahLst/>
            <a:cxnLst/>
            <a:rect l="l" t="t" r="r" b="b"/>
            <a:pathLst>
              <a:path w="40004" h="48895">
                <a:moveTo>
                  <a:pt x="30098" y="0"/>
                </a:moveTo>
                <a:lnTo>
                  <a:pt x="11048" y="14096"/>
                </a:lnTo>
                <a:lnTo>
                  <a:pt x="4698" y="28320"/>
                </a:lnTo>
                <a:lnTo>
                  <a:pt x="0" y="39369"/>
                </a:lnTo>
                <a:lnTo>
                  <a:pt x="0" y="45592"/>
                </a:lnTo>
                <a:lnTo>
                  <a:pt x="1523" y="48767"/>
                </a:lnTo>
                <a:lnTo>
                  <a:pt x="7873" y="48767"/>
                </a:lnTo>
                <a:lnTo>
                  <a:pt x="11048" y="48767"/>
                </a:lnTo>
                <a:lnTo>
                  <a:pt x="14223" y="48767"/>
                </a:lnTo>
                <a:lnTo>
                  <a:pt x="19050" y="45592"/>
                </a:lnTo>
                <a:lnTo>
                  <a:pt x="22225" y="45592"/>
                </a:lnTo>
                <a:lnTo>
                  <a:pt x="28575" y="48767"/>
                </a:lnTo>
                <a:lnTo>
                  <a:pt x="28575" y="45592"/>
                </a:lnTo>
                <a:lnTo>
                  <a:pt x="33273" y="39369"/>
                </a:lnTo>
                <a:lnTo>
                  <a:pt x="33273" y="37718"/>
                </a:lnTo>
                <a:lnTo>
                  <a:pt x="36448" y="34670"/>
                </a:lnTo>
                <a:lnTo>
                  <a:pt x="33273" y="34670"/>
                </a:lnTo>
                <a:lnTo>
                  <a:pt x="33273" y="31495"/>
                </a:lnTo>
                <a:lnTo>
                  <a:pt x="28575" y="34670"/>
                </a:lnTo>
                <a:lnTo>
                  <a:pt x="15875" y="34670"/>
                </a:lnTo>
                <a:lnTo>
                  <a:pt x="15875" y="31495"/>
                </a:lnTo>
                <a:lnTo>
                  <a:pt x="19050" y="34670"/>
                </a:lnTo>
                <a:lnTo>
                  <a:pt x="22225" y="34670"/>
                </a:lnTo>
                <a:lnTo>
                  <a:pt x="22225" y="31495"/>
                </a:lnTo>
                <a:lnTo>
                  <a:pt x="25400" y="28320"/>
                </a:lnTo>
                <a:lnTo>
                  <a:pt x="28575" y="26796"/>
                </a:lnTo>
                <a:lnTo>
                  <a:pt x="30098" y="23621"/>
                </a:lnTo>
                <a:lnTo>
                  <a:pt x="36448" y="23621"/>
                </a:lnTo>
                <a:lnTo>
                  <a:pt x="39623" y="20446"/>
                </a:lnTo>
                <a:lnTo>
                  <a:pt x="39623" y="17271"/>
                </a:lnTo>
                <a:lnTo>
                  <a:pt x="36448" y="9397"/>
                </a:lnTo>
                <a:lnTo>
                  <a:pt x="33273" y="9397"/>
                </a:lnTo>
                <a:lnTo>
                  <a:pt x="33273" y="6349"/>
                </a:lnTo>
                <a:lnTo>
                  <a:pt x="30098" y="3174"/>
                </a:lnTo>
                <a:lnTo>
                  <a:pt x="3009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43144" y="3817022"/>
            <a:ext cx="40005" cy="48895"/>
          </a:xfrm>
          <a:custGeom>
            <a:avLst/>
            <a:gdLst/>
            <a:ahLst/>
            <a:cxnLst/>
            <a:rect l="l" t="t" r="r" b="b"/>
            <a:pathLst>
              <a:path w="40004" h="48895">
                <a:moveTo>
                  <a:pt x="30098" y="0"/>
                </a:moveTo>
                <a:lnTo>
                  <a:pt x="11048" y="14096"/>
                </a:lnTo>
                <a:lnTo>
                  <a:pt x="4698" y="28320"/>
                </a:lnTo>
                <a:lnTo>
                  <a:pt x="0" y="39369"/>
                </a:lnTo>
                <a:lnTo>
                  <a:pt x="0" y="45592"/>
                </a:lnTo>
                <a:lnTo>
                  <a:pt x="1523" y="48767"/>
                </a:lnTo>
                <a:lnTo>
                  <a:pt x="14223" y="48767"/>
                </a:lnTo>
                <a:lnTo>
                  <a:pt x="19050" y="45592"/>
                </a:lnTo>
                <a:lnTo>
                  <a:pt x="28575" y="45592"/>
                </a:lnTo>
                <a:lnTo>
                  <a:pt x="33273" y="39369"/>
                </a:lnTo>
                <a:lnTo>
                  <a:pt x="33273" y="37718"/>
                </a:lnTo>
                <a:lnTo>
                  <a:pt x="36448" y="34670"/>
                </a:lnTo>
                <a:lnTo>
                  <a:pt x="15875" y="34670"/>
                </a:lnTo>
                <a:lnTo>
                  <a:pt x="15875" y="31495"/>
                </a:lnTo>
                <a:lnTo>
                  <a:pt x="22225" y="31495"/>
                </a:lnTo>
                <a:lnTo>
                  <a:pt x="25400" y="28320"/>
                </a:lnTo>
                <a:lnTo>
                  <a:pt x="28575" y="26796"/>
                </a:lnTo>
                <a:lnTo>
                  <a:pt x="30098" y="23621"/>
                </a:lnTo>
                <a:lnTo>
                  <a:pt x="36448" y="23621"/>
                </a:lnTo>
                <a:lnTo>
                  <a:pt x="39623" y="20446"/>
                </a:lnTo>
                <a:lnTo>
                  <a:pt x="39623" y="17271"/>
                </a:lnTo>
                <a:lnTo>
                  <a:pt x="36448" y="9397"/>
                </a:lnTo>
                <a:lnTo>
                  <a:pt x="33273" y="9397"/>
                </a:lnTo>
                <a:lnTo>
                  <a:pt x="33273" y="6349"/>
                </a:lnTo>
                <a:lnTo>
                  <a:pt x="30098" y="3174"/>
                </a:lnTo>
                <a:lnTo>
                  <a:pt x="30098" y="0"/>
                </a:lnTo>
                <a:close/>
              </a:path>
              <a:path w="40004" h="48895">
                <a:moveTo>
                  <a:pt x="28575" y="45592"/>
                </a:moveTo>
                <a:lnTo>
                  <a:pt x="22225" y="45592"/>
                </a:lnTo>
                <a:lnTo>
                  <a:pt x="28575" y="48767"/>
                </a:lnTo>
                <a:lnTo>
                  <a:pt x="28575" y="45592"/>
                </a:lnTo>
                <a:close/>
              </a:path>
              <a:path w="40004" h="48895">
                <a:moveTo>
                  <a:pt x="22225" y="31495"/>
                </a:moveTo>
                <a:lnTo>
                  <a:pt x="15875" y="31495"/>
                </a:lnTo>
                <a:lnTo>
                  <a:pt x="19050" y="34670"/>
                </a:lnTo>
                <a:lnTo>
                  <a:pt x="22225" y="34670"/>
                </a:lnTo>
                <a:lnTo>
                  <a:pt x="22225" y="31495"/>
                </a:lnTo>
                <a:close/>
              </a:path>
              <a:path w="40004" h="48895">
                <a:moveTo>
                  <a:pt x="33273" y="31495"/>
                </a:moveTo>
                <a:lnTo>
                  <a:pt x="28575" y="34670"/>
                </a:lnTo>
                <a:lnTo>
                  <a:pt x="33273" y="34670"/>
                </a:lnTo>
                <a:lnTo>
                  <a:pt x="33273" y="314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343144" y="3817022"/>
            <a:ext cx="40005" cy="48895"/>
          </a:xfrm>
          <a:custGeom>
            <a:avLst/>
            <a:gdLst/>
            <a:ahLst/>
            <a:cxnLst/>
            <a:rect l="l" t="t" r="r" b="b"/>
            <a:pathLst>
              <a:path w="40004" h="48895">
                <a:moveTo>
                  <a:pt x="30098" y="0"/>
                </a:moveTo>
                <a:lnTo>
                  <a:pt x="11048" y="14096"/>
                </a:lnTo>
                <a:lnTo>
                  <a:pt x="4698" y="28320"/>
                </a:lnTo>
                <a:lnTo>
                  <a:pt x="0" y="39369"/>
                </a:lnTo>
                <a:lnTo>
                  <a:pt x="0" y="45592"/>
                </a:lnTo>
                <a:lnTo>
                  <a:pt x="1523" y="48767"/>
                </a:lnTo>
                <a:lnTo>
                  <a:pt x="7873" y="48767"/>
                </a:lnTo>
                <a:lnTo>
                  <a:pt x="11048" y="48767"/>
                </a:lnTo>
                <a:lnTo>
                  <a:pt x="14223" y="48767"/>
                </a:lnTo>
                <a:lnTo>
                  <a:pt x="19050" y="45592"/>
                </a:lnTo>
                <a:lnTo>
                  <a:pt x="22225" y="45592"/>
                </a:lnTo>
                <a:lnTo>
                  <a:pt x="28575" y="48767"/>
                </a:lnTo>
                <a:lnTo>
                  <a:pt x="28575" y="45592"/>
                </a:lnTo>
                <a:lnTo>
                  <a:pt x="33273" y="39369"/>
                </a:lnTo>
                <a:lnTo>
                  <a:pt x="33273" y="37718"/>
                </a:lnTo>
                <a:lnTo>
                  <a:pt x="36448" y="34670"/>
                </a:lnTo>
                <a:lnTo>
                  <a:pt x="33273" y="34670"/>
                </a:lnTo>
                <a:lnTo>
                  <a:pt x="33273" y="31495"/>
                </a:lnTo>
                <a:lnTo>
                  <a:pt x="28575" y="34670"/>
                </a:lnTo>
                <a:lnTo>
                  <a:pt x="15875" y="34670"/>
                </a:lnTo>
                <a:lnTo>
                  <a:pt x="15875" y="31495"/>
                </a:lnTo>
                <a:lnTo>
                  <a:pt x="19050" y="34670"/>
                </a:lnTo>
                <a:lnTo>
                  <a:pt x="22225" y="34670"/>
                </a:lnTo>
                <a:lnTo>
                  <a:pt x="22225" y="31495"/>
                </a:lnTo>
                <a:lnTo>
                  <a:pt x="25400" y="28320"/>
                </a:lnTo>
                <a:lnTo>
                  <a:pt x="28575" y="26796"/>
                </a:lnTo>
                <a:lnTo>
                  <a:pt x="30098" y="23621"/>
                </a:lnTo>
                <a:lnTo>
                  <a:pt x="36448" y="23621"/>
                </a:lnTo>
                <a:lnTo>
                  <a:pt x="39623" y="20446"/>
                </a:lnTo>
                <a:lnTo>
                  <a:pt x="39623" y="17271"/>
                </a:lnTo>
                <a:lnTo>
                  <a:pt x="36448" y="9397"/>
                </a:lnTo>
                <a:lnTo>
                  <a:pt x="33273" y="9397"/>
                </a:lnTo>
                <a:lnTo>
                  <a:pt x="33273" y="6349"/>
                </a:lnTo>
                <a:lnTo>
                  <a:pt x="30098" y="3174"/>
                </a:lnTo>
                <a:lnTo>
                  <a:pt x="300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007608" y="3167798"/>
            <a:ext cx="748284" cy="77266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018276" y="3169322"/>
            <a:ext cx="749807" cy="7726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873240" y="3542701"/>
            <a:ext cx="184785" cy="382905"/>
          </a:xfrm>
          <a:custGeom>
            <a:avLst/>
            <a:gdLst/>
            <a:ahLst/>
            <a:cxnLst/>
            <a:rect l="l" t="t" r="r" b="b"/>
            <a:pathLst>
              <a:path w="184784" h="382904">
                <a:moveTo>
                  <a:pt x="126365" y="60325"/>
                </a:moveTo>
                <a:lnTo>
                  <a:pt x="44450" y="60325"/>
                </a:lnTo>
                <a:lnTo>
                  <a:pt x="54101" y="63500"/>
                </a:lnTo>
                <a:lnTo>
                  <a:pt x="58800" y="71374"/>
                </a:lnTo>
                <a:lnTo>
                  <a:pt x="58800" y="74549"/>
                </a:lnTo>
                <a:lnTo>
                  <a:pt x="65150" y="76200"/>
                </a:lnTo>
                <a:lnTo>
                  <a:pt x="65150" y="79375"/>
                </a:lnTo>
                <a:lnTo>
                  <a:pt x="68325" y="82550"/>
                </a:lnTo>
                <a:lnTo>
                  <a:pt x="68325" y="88900"/>
                </a:lnTo>
                <a:lnTo>
                  <a:pt x="61975" y="93599"/>
                </a:lnTo>
                <a:lnTo>
                  <a:pt x="50926" y="93599"/>
                </a:lnTo>
                <a:lnTo>
                  <a:pt x="47751" y="96774"/>
                </a:lnTo>
                <a:lnTo>
                  <a:pt x="44450" y="103124"/>
                </a:lnTo>
                <a:lnTo>
                  <a:pt x="47751" y="104775"/>
                </a:lnTo>
                <a:lnTo>
                  <a:pt x="76326" y="122174"/>
                </a:lnTo>
                <a:lnTo>
                  <a:pt x="76326" y="128524"/>
                </a:lnTo>
                <a:lnTo>
                  <a:pt x="87375" y="139700"/>
                </a:lnTo>
                <a:lnTo>
                  <a:pt x="87375" y="142875"/>
                </a:lnTo>
                <a:lnTo>
                  <a:pt x="97027" y="150749"/>
                </a:lnTo>
                <a:lnTo>
                  <a:pt x="98551" y="153924"/>
                </a:lnTo>
                <a:lnTo>
                  <a:pt x="108076" y="158750"/>
                </a:lnTo>
                <a:lnTo>
                  <a:pt x="109727" y="169799"/>
                </a:lnTo>
                <a:lnTo>
                  <a:pt x="112902" y="176149"/>
                </a:lnTo>
                <a:lnTo>
                  <a:pt x="116077" y="176149"/>
                </a:lnTo>
                <a:lnTo>
                  <a:pt x="127126" y="184150"/>
                </a:lnTo>
                <a:lnTo>
                  <a:pt x="136651" y="207899"/>
                </a:lnTo>
                <a:lnTo>
                  <a:pt x="136651" y="249174"/>
                </a:lnTo>
                <a:lnTo>
                  <a:pt x="138302" y="258699"/>
                </a:lnTo>
                <a:lnTo>
                  <a:pt x="138302" y="287274"/>
                </a:lnTo>
                <a:lnTo>
                  <a:pt x="136651" y="288925"/>
                </a:lnTo>
                <a:lnTo>
                  <a:pt x="130301" y="288925"/>
                </a:lnTo>
                <a:lnTo>
                  <a:pt x="122427" y="295275"/>
                </a:lnTo>
                <a:lnTo>
                  <a:pt x="119252" y="295275"/>
                </a:lnTo>
                <a:lnTo>
                  <a:pt x="109727" y="298450"/>
                </a:lnTo>
                <a:lnTo>
                  <a:pt x="109727" y="303149"/>
                </a:lnTo>
                <a:lnTo>
                  <a:pt x="97027" y="303149"/>
                </a:lnTo>
                <a:lnTo>
                  <a:pt x="97027" y="317500"/>
                </a:lnTo>
                <a:lnTo>
                  <a:pt x="90550" y="320675"/>
                </a:lnTo>
                <a:lnTo>
                  <a:pt x="84200" y="327025"/>
                </a:lnTo>
                <a:lnTo>
                  <a:pt x="73151" y="327025"/>
                </a:lnTo>
                <a:lnTo>
                  <a:pt x="73151" y="328549"/>
                </a:lnTo>
                <a:lnTo>
                  <a:pt x="69976" y="331724"/>
                </a:lnTo>
                <a:lnTo>
                  <a:pt x="58800" y="334899"/>
                </a:lnTo>
                <a:lnTo>
                  <a:pt x="61975" y="341249"/>
                </a:lnTo>
                <a:lnTo>
                  <a:pt x="69976" y="342900"/>
                </a:lnTo>
                <a:lnTo>
                  <a:pt x="76326" y="346075"/>
                </a:lnTo>
                <a:lnTo>
                  <a:pt x="69976" y="353949"/>
                </a:lnTo>
                <a:lnTo>
                  <a:pt x="68325" y="368300"/>
                </a:lnTo>
                <a:lnTo>
                  <a:pt x="73151" y="380873"/>
                </a:lnTo>
                <a:lnTo>
                  <a:pt x="69976" y="380873"/>
                </a:lnTo>
                <a:lnTo>
                  <a:pt x="69976" y="382524"/>
                </a:lnTo>
                <a:lnTo>
                  <a:pt x="76326" y="382524"/>
                </a:lnTo>
                <a:lnTo>
                  <a:pt x="90550" y="368300"/>
                </a:lnTo>
                <a:lnTo>
                  <a:pt x="101726" y="363474"/>
                </a:lnTo>
                <a:lnTo>
                  <a:pt x="101726" y="357124"/>
                </a:lnTo>
                <a:lnTo>
                  <a:pt x="109727" y="357124"/>
                </a:lnTo>
                <a:lnTo>
                  <a:pt x="112902" y="353949"/>
                </a:lnTo>
                <a:lnTo>
                  <a:pt x="109727" y="349250"/>
                </a:lnTo>
                <a:lnTo>
                  <a:pt x="109727" y="346075"/>
                </a:lnTo>
                <a:lnTo>
                  <a:pt x="116077" y="346075"/>
                </a:lnTo>
                <a:lnTo>
                  <a:pt x="116077" y="341249"/>
                </a:lnTo>
                <a:lnTo>
                  <a:pt x="119252" y="338074"/>
                </a:lnTo>
                <a:lnTo>
                  <a:pt x="123951" y="334899"/>
                </a:lnTo>
                <a:lnTo>
                  <a:pt x="138810" y="334899"/>
                </a:lnTo>
                <a:lnTo>
                  <a:pt x="149478" y="328549"/>
                </a:lnTo>
                <a:lnTo>
                  <a:pt x="152653" y="323850"/>
                </a:lnTo>
                <a:lnTo>
                  <a:pt x="166877" y="317500"/>
                </a:lnTo>
                <a:lnTo>
                  <a:pt x="170052" y="314325"/>
                </a:lnTo>
                <a:lnTo>
                  <a:pt x="176402" y="312674"/>
                </a:lnTo>
                <a:lnTo>
                  <a:pt x="176402" y="306324"/>
                </a:lnTo>
                <a:lnTo>
                  <a:pt x="178053" y="303149"/>
                </a:lnTo>
                <a:lnTo>
                  <a:pt x="178053" y="298450"/>
                </a:lnTo>
                <a:lnTo>
                  <a:pt x="181228" y="298450"/>
                </a:lnTo>
                <a:lnTo>
                  <a:pt x="178053" y="287274"/>
                </a:lnTo>
                <a:lnTo>
                  <a:pt x="178053" y="284099"/>
                </a:lnTo>
                <a:lnTo>
                  <a:pt x="181228" y="284099"/>
                </a:lnTo>
                <a:lnTo>
                  <a:pt x="181228" y="277749"/>
                </a:lnTo>
                <a:lnTo>
                  <a:pt x="184403" y="277749"/>
                </a:lnTo>
                <a:lnTo>
                  <a:pt x="184403" y="269875"/>
                </a:lnTo>
                <a:lnTo>
                  <a:pt x="181228" y="269875"/>
                </a:lnTo>
                <a:lnTo>
                  <a:pt x="170052" y="209550"/>
                </a:lnTo>
                <a:lnTo>
                  <a:pt x="155828" y="195199"/>
                </a:lnTo>
                <a:lnTo>
                  <a:pt x="155828" y="190500"/>
                </a:lnTo>
                <a:lnTo>
                  <a:pt x="152653" y="190500"/>
                </a:lnTo>
                <a:lnTo>
                  <a:pt x="152653" y="187325"/>
                </a:lnTo>
                <a:lnTo>
                  <a:pt x="149478" y="184150"/>
                </a:lnTo>
                <a:lnTo>
                  <a:pt x="141477" y="182499"/>
                </a:lnTo>
                <a:lnTo>
                  <a:pt x="109727" y="147574"/>
                </a:lnTo>
                <a:lnTo>
                  <a:pt x="108076" y="136525"/>
                </a:lnTo>
                <a:lnTo>
                  <a:pt x="90550" y="125349"/>
                </a:lnTo>
                <a:lnTo>
                  <a:pt x="90550" y="118999"/>
                </a:lnTo>
                <a:lnTo>
                  <a:pt x="98551" y="88900"/>
                </a:lnTo>
                <a:lnTo>
                  <a:pt x="112902" y="76200"/>
                </a:lnTo>
                <a:lnTo>
                  <a:pt x="112902" y="68199"/>
                </a:lnTo>
                <a:lnTo>
                  <a:pt x="119252" y="63500"/>
                </a:lnTo>
                <a:lnTo>
                  <a:pt x="126365" y="60325"/>
                </a:lnTo>
                <a:close/>
              </a:path>
              <a:path w="184784" h="382904">
                <a:moveTo>
                  <a:pt x="116077" y="346075"/>
                </a:moveTo>
                <a:lnTo>
                  <a:pt x="109727" y="346075"/>
                </a:lnTo>
                <a:lnTo>
                  <a:pt x="112902" y="349250"/>
                </a:lnTo>
                <a:lnTo>
                  <a:pt x="116077" y="346075"/>
                </a:lnTo>
                <a:close/>
              </a:path>
              <a:path w="184784" h="382904">
                <a:moveTo>
                  <a:pt x="138810" y="334899"/>
                </a:moveTo>
                <a:lnTo>
                  <a:pt x="123951" y="334899"/>
                </a:lnTo>
                <a:lnTo>
                  <a:pt x="127126" y="338074"/>
                </a:lnTo>
                <a:lnTo>
                  <a:pt x="133476" y="338074"/>
                </a:lnTo>
                <a:lnTo>
                  <a:pt x="138810" y="334899"/>
                </a:lnTo>
                <a:close/>
              </a:path>
              <a:path w="184784" h="382904">
                <a:moveTo>
                  <a:pt x="181228" y="284099"/>
                </a:moveTo>
                <a:lnTo>
                  <a:pt x="178053" y="284099"/>
                </a:lnTo>
                <a:lnTo>
                  <a:pt x="181228" y="287274"/>
                </a:lnTo>
                <a:lnTo>
                  <a:pt x="181228" y="284099"/>
                </a:lnTo>
                <a:close/>
              </a:path>
              <a:path w="184784" h="382904">
                <a:moveTo>
                  <a:pt x="11175" y="11049"/>
                </a:moveTo>
                <a:lnTo>
                  <a:pt x="8000" y="11049"/>
                </a:lnTo>
                <a:lnTo>
                  <a:pt x="3175" y="20574"/>
                </a:lnTo>
                <a:lnTo>
                  <a:pt x="0" y="20574"/>
                </a:lnTo>
                <a:lnTo>
                  <a:pt x="19050" y="45974"/>
                </a:lnTo>
                <a:lnTo>
                  <a:pt x="19050" y="53975"/>
                </a:lnTo>
                <a:lnTo>
                  <a:pt x="28575" y="63500"/>
                </a:lnTo>
                <a:lnTo>
                  <a:pt x="36575" y="63500"/>
                </a:lnTo>
                <a:lnTo>
                  <a:pt x="44450" y="60325"/>
                </a:lnTo>
                <a:lnTo>
                  <a:pt x="126365" y="60325"/>
                </a:lnTo>
                <a:lnTo>
                  <a:pt x="133476" y="57150"/>
                </a:lnTo>
                <a:lnTo>
                  <a:pt x="133476" y="50800"/>
                </a:lnTo>
                <a:lnTo>
                  <a:pt x="141477" y="49149"/>
                </a:lnTo>
                <a:lnTo>
                  <a:pt x="147827" y="49149"/>
                </a:lnTo>
                <a:lnTo>
                  <a:pt x="147827" y="45974"/>
                </a:lnTo>
                <a:lnTo>
                  <a:pt x="144652" y="42799"/>
                </a:lnTo>
                <a:lnTo>
                  <a:pt x="130301" y="42799"/>
                </a:lnTo>
                <a:lnTo>
                  <a:pt x="130301" y="39624"/>
                </a:lnTo>
                <a:lnTo>
                  <a:pt x="119252" y="34925"/>
                </a:lnTo>
                <a:lnTo>
                  <a:pt x="116077" y="28575"/>
                </a:lnTo>
                <a:lnTo>
                  <a:pt x="112902" y="23749"/>
                </a:lnTo>
                <a:lnTo>
                  <a:pt x="115019" y="17399"/>
                </a:lnTo>
                <a:lnTo>
                  <a:pt x="19050" y="17399"/>
                </a:lnTo>
                <a:lnTo>
                  <a:pt x="17525" y="14224"/>
                </a:lnTo>
                <a:lnTo>
                  <a:pt x="11175" y="14224"/>
                </a:lnTo>
                <a:lnTo>
                  <a:pt x="11175" y="11049"/>
                </a:lnTo>
                <a:close/>
              </a:path>
              <a:path w="184784" h="382904">
                <a:moveTo>
                  <a:pt x="33400" y="11049"/>
                </a:moveTo>
                <a:lnTo>
                  <a:pt x="30225" y="14224"/>
                </a:lnTo>
                <a:lnTo>
                  <a:pt x="22225" y="17399"/>
                </a:lnTo>
                <a:lnTo>
                  <a:pt x="44450" y="17399"/>
                </a:lnTo>
                <a:lnTo>
                  <a:pt x="42925" y="14224"/>
                </a:lnTo>
                <a:lnTo>
                  <a:pt x="36575" y="14224"/>
                </a:lnTo>
                <a:lnTo>
                  <a:pt x="33400" y="11049"/>
                </a:lnTo>
                <a:close/>
              </a:path>
              <a:path w="184784" h="382904">
                <a:moveTo>
                  <a:pt x="79501" y="0"/>
                </a:moveTo>
                <a:lnTo>
                  <a:pt x="76326" y="0"/>
                </a:lnTo>
                <a:lnTo>
                  <a:pt x="65150" y="9525"/>
                </a:lnTo>
                <a:lnTo>
                  <a:pt x="57276" y="11049"/>
                </a:lnTo>
                <a:lnTo>
                  <a:pt x="54101" y="11049"/>
                </a:lnTo>
                <a:lnTo>
                  <a:pt x="47751" y="14224"/>
                </a:lnTo>
                <a:lnTo>
                  <a:pt x="44450" y="17399"/>
                </a:lnTo>
                <a:lnTo>
                  <a:pt x="115019" y="17399"/>
                </a:lnTo>
                <a:lnTo>
                  <a:pt x="116077" y="14224"/>
                </a:lnTo>
                <a:lnTo>
                  <a:pt x="112902" y="11049"/>
                </a:lnTo>
                <a:lnTo>
                  <a:pt x="98551" y="9525"/>
                </a:lnTo>
                <a:lnTo>
                  <a:pt x="795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873240" y="3542701"/>
            <a:ext cx="184785" cy="382905"/>
          </a:xfrm>
          <a:custGeom>
            <a:avLst/>
            <a:gdLst/>
            <a:ahLst/>
            <a:cxnLst/>
            <a:rect l="l" t="t" r="r" b="b"/>
            <a:pathLst>
              <a:path w="184784" h="382904">
                <a:moveTo>
                  <a:pt x="108076" y="357124"/>
                </a:moveTo>
                <a:lnTo>
                  <a:pt x="109727" y="357124"/>
                </a:lnTo>
                <a:lnTo>
                  <a:pt x="112902" y="353949"/>
                </a:lnTo>
                <a:lnTo>
                  <a:pt x="109727" y="349250"/>
                </a:lnTo>
                <a:lnTo>
                  <a:pt x="109727" y="346075"/>
                </a:lnTo>
                <a:lnTo>
                  <a:pt x="112902" y="349250"/>
                </a:lnTo>
                <a:lnTo>
                  <a:pt x="116077" y="346075"/>
                </a:lnTo>
                <a:lnTo>
                  <a:pt x="116077" y="341249"/>
                </a:lnTo>
                <a:lnTo>
                  <a:pt x="119252" y="338074"/>
                </a:lnTo>
                <a:lnTo>
                  <a:pt x="123951" y="334899"/>
                </a:lnTo>
                <a:lnTo>
                  <a:pt x="127126" y="338074"/>
                </a:lnTo>
                <a:lnTo>
                  <a:pt x="133476" y="338074"/>
                </a:lnTo>
                <a:lnTo>
                  <a:pt x="149478" y="328549"/>
                </a:lnTo>
                <a:lnTo>
                  <a:pt x="152653" y="323850"/>
                </a:lnTo>
                <a:lnTo>
                  <a:pt x="166877" y="317500"/>
                </a:lnTo>
                <a:lnTo>
                  <a:pt x="170052" y="314325"/>
                </a:lnTo>
                <a:lnTo>
                  <a:pt x="176402" y="312674"/>
                </a:lnTo>
                <a:lnTo>
                  <a:pt x="176402" y="306324"/>
                </a:lnTo>
                <a:lnTo>
                  <a:pt x="178053" y="303149"/>
                </a:lnTo>
                <a:lnTo>
                  <a:pt x="178053" y="301625"/>
                </a:lnTo>
                <a:lnTo>
                  <a:pt x="178053" y="298450"/>
                </a:lnTo>
                <a:lnTo>
                  <a:pt x="181228" y="298450"/>
                </a:lnTo>
                <a:lnTo>
                  <a:pt x="178053" y="287274"/>
                </a:lnTo>
                <a:lnTo>
                  <a:pt x="178053" y="284099"/>
                </a:lnTo>
                <a:lnTo>
                  <a:pt x="181228" y="287274"/>
                </a:lnTo>
                <a:lnTo>
                  <a:pt x="181228" y="280924"/>
                </a:lnTo>
                <a:lnTo>
                  <a:pt x="181228" y="277749"/>
                </a:lnTo>
                <a:lnTo>
                  <a:pt x="184403" y="277749"/>
                </a:lnTo>
                <a:lnTo>
                  <a:pt x="184403" y="280924"/>
                </a:lnTo>
                <a:lnTo>
                  <a:pt x="184403" y="269875"/>
                </a:lnTo>
                <a:lnTo>
                  <a:pt x="181228" y="269875"/>
                </a:lnTo>
                <a:lnTo>
                  <a:pt x="170052" y="209550"/>
                </a:lnTo>
                <a:lnTo>
                  <a:pt x="155828" y="195199"/>
                </a:lnTo>
                <a:lnTo>
                  <a:pt x="155828" y="187325"/>
                </a:lnTo>
                <a:lnTo>
                  <a:pt x="155828" y="190500"/>
                </a:lnTo>
                <a:lnTo>
                  <a:pt x="152653" y="190500"/>
                </a:lnTo>
                <a:lnTo>
                  <a:pt x="152653" y="187325"/>
                </a:lnTo>
                <a:lnTo>
                  <a:pt x="149478" y="184150"/>
                </a:lnTo>
                <a:lnTo>
                  <a:pt x="141477" y="182499"/>
                </a:lnTo>
                <a:lnTo>
                  <a:pt x="109727" y="147574"/>
                </a:lnTo>
                <a:lnTo>
                  <a:pt x="108076" y="136525"/>
                </a:lnTo>
                <a:lnTo>
                  <a:pt x="90550" y="125349"/>
                </a:lnTo>
                <a:lnTo>
                  <a:pt x="90550" y="118999"/>
                </a:lnTo>
                <a:lnTo>
                  <a:pt x="98551" y="88900"/>
                </a:lnTo>
                <a:lnTo>
                  <a:pt x="112902" y="76200"/>
                </a:lnTo>
                <a:lnTo>
                  <a:pt x="112902" y="68199"/>
                </a:lnTo>
                <a:lnTo>
                  <a:pt x="119252" y="63500"/>
                </a:lnTo>
                <a:lnTo>
                  <a:pt x="133476" y="57150"/>
                </a:lnTo>
                <a:lnTo>
                  <a:pt x="133476" y="50800"/>
                </a:lnTo>
                <a:lnTo>
                  <a:pt x="141477" y="49149"/>
                </a:lnTo>
                <a:lnTo>
                  <a:pt x="147827" y="49149"/>
                </a:lnTo>
                <a:lnTo>
                  <a:pt x="147827" y="45974"/>
                </a:lnTo>
                <a:lnTo>
                  <a:pt x="144652" y="42799"/>
                </a:lnTo>
                <a:lnTo>
                  <a:pt x="130301" y="42799"/>
                </a:lnTo>
                <a:lnTo>
                  <a:pt x="130301" y="39624"/>
                </a:lnTo>
                <a:lnTo>
                  <a:pt x="119252" y="34925"/>
                </a:lnTo>
                <a:lnTo>
                  <a:pt x="116077" y="28575"/>
                </a:lnTo>
                <a:lnTo>
                  <a:pt x="112902" y="23749"/>
                </a:lnTo>
                <a:lnTo>
                  <a:pt x="116077" y="14224"/>
                </a:lnTo>
                <a:lnTo>
                  <a:pt x="112902" y="11049"/>
                </a:lnTo>
                <a:lnTo>
                  <a:pt x="98551" y="9525"/>
                </a:lnTo>
                <a:lnTo>
                  <a:pt x="79501" y="0"/>
                </a:lnTo>
                <a:lnTo>
                  <a:pt x="76326" y="0"/>
                </a:lnTo>
                <a:lnTo>
                  <a:pt x="65150" y="9525"/>
                </a:lnTo>
                <a:lnTo>
                  <a:pt x="57276" y="11049"/>
                </a:lnTo>
                <a:lnTo>
                  <a:pt x="54101" y="11049"/>
                </a:lnTo>
                <a:lnTo>
                  <a:pt x="47751" y="14224"/>
                </a:lnTo>
                <a:lnTo>
                  <a:pt x="44450" y="17399"/>
                </a:lnTo>
                <a:lnTo>
                  <a:pt x="42925" y="14224"/>
                </a:lnTo>
                <a:lnTo>
                  <a:pt x="36575" y="14224"/>
                </a:lnTo>
                <a:lnTo>
                  <a:pt x="33400" y="11049"/>
                </a:lnTo>
                <a:lnTo>
                  <a:pt x="30225" y="14224"/>
                </a:lnTo>
                <a:lnTo>
                  <a:pt x="22225" y="17399"/>
                </a:lnTo>
                <a:lnTo>
                  <a:pt x="19050" y="17399"/>
                </a:lnTo>
                <a:lnTo>
                  <a:pt x="17525" y="14224"/>
                </a:lnTo>
                <a:lnTo>
                  <a:pt x="11175" y="14224"/>
                </a:lnTo>
                <a:lnTo>
                  <a:pt x="11175" y="11049"/>
                </a:lnTo>
                <a:lnTo>
                  <a:pt x="8000" y="11049"/>
                </a:lnTo>
                <a:lnTo>
                  <a:pt x="3175" y="20574"/>
                </a:lnTo>
                <a:lnTo>
                  <a:pt x="0" y="20574"/>
                </a:lnTo>
                <a:lnTo>
                  <a:pt x="19050" y="45974"/>
                </a:lnTo>
                <a:lnTo>
                  <a:pt x="19050" y="50800"/>
                </a:lnTo>
                <a:lnTo>
                  <a:pt x="19050" y="53975"/>
                </a:lnTo>
                <a:lnTo>
                  <a:pt x="28575" y="63500"/>
                </a:lnTo>
                <a:lnTo>
                  <a:pt x="36575" y="63500"/>
                </a:lnTo>
                <a:lnTo>
                  <a:pt x="44450" y="60325"/>
                </a:lnTo>
                <a:lnTo>
                  <a:pt x="54101" y="63500"/>
                </a:lnTo>
                <a:lnTo>
                  <a:pt x="58800" y="71374"/>
                </a:lnTo>
                <a:lnTo>
                  <a:pt x="58800" y="74549"/>
                </a:lnTo>
                <a:lnTo>
                  <a:pt x="65150" y="76200"/>
                </a:lnTo>
                <a:lnTo>
                  <a:pt x="65150" y="79375"/>
                </a:lnTo>
                <a:lnTo>
                  <a:pt x="68325" y="82550"/>
                </a:lnTo>
                <a:lnTo>
                  <a:pt x="68325" y="88900"/>
                </a:lnTo>
                <a:lnTo>
                  <a:pt x="61975" y="93599"/>
                </a:lnTo>
                <a:lnTo>
                  <a:pt x="54101" y="93599"/>
                </a:lnTo>
                <a:lnTo>
                  <a:pt x="50926" y="93599"/>
                </a:lnTo>
                <a:lnTo>
                  <a:pt x="47751" y="96774"/>
                </a:lnTo>
                <a:lnTo>
                  <a:pt x="44450" y="103124"/>
                </a:lnTo>
                <a:lnTo>
                  <a:pt x="47751" y="104775"/>
                </a:lnTo>
                <a:lnTo>
                  <a:pt x="76326" y="122174"/>
                </a:lnTo>
                <a:lnTo>
                  <a:pt x="76326" y="128524"/>
                </a:lnTo>
                <a:lnTo>
                  <a:pt x="87375" y="139700"/>
                </a:lnTo>
                <a:lnTo>
                  <a:pt x="87375" y="142875"/>
                </a:lnTo>
                <a:lnTo>
                  <a:pt x="97027" y="150749"/>
                </a:lnTo>
                <a:lnTo>
                  <a:pt x="98551" y="153924"/>
                </a:lnTo>
                <a:lnTo>
                  <a:pt x="108076" y="158750"/>
                </a:lnTo>
                <a:lnTo>
                  <a:pt x="109727" y="169799"/>
                </a:lnTo>
                <a:lnTo>
                  <a:pt x="112902" y="176149"/>
                </a:lnTo>
                <a:lnTo>
                  <a:pt x="116077" y="176149"/>
                </a:lnTo>
                <a:lnTo>
                  <a:pt x="127126" y="184150"/>
                </a:lnTo>
                <a:lnTo>
                  <a:pt x="136651" y="207899"/>
                </a:lnTo>
                <a:lnTo>
                  <a:pt x="136651" y="249174"/>
                </a:lnTo>
                <a:lnTo>
                  <a:pt x="138302" y="258699"/>
                </a:lnTo>
                <a:lnTo>
                  <a:pt x="138302" y="287274"/>
                </a:lnTo>
                <a:lnTo>
                  <a:pt x="136651" y="288925"/>
                </a:lnTo>
                <a:lnTo>
                  <a:pt x="130301" y="288925"/>
                </a:lnTo>
                <a:lnTo>
                  <a:pt x="122427" y="295275"/>
                </a:lnTo>
                <a:lnTo>
                  <a:pt x="119252" y="295275"/>
                </a:lnTo>
                <a:lnTo>
                  <a:pt x="109727" y="298450"/>
                </a:lnTo>
                <a:lnTo>
                  <a:pt x="109727" y="303149"/>
                </a:lnTo>
                <a:lnTo>
                  <a:pt x="97027" y="303149"/>
                </a:lnTo>
                <a:lnTo>
                  <a:pt x="97027" y="312674"/>
                </a:lnTo>
                <a:lnTo>
                  <a:pt x="97027" y="317500"/>
                </a:lnTo>
                <a:lnTo>
                  <a:pt x="90550" y="320675"/>
                </a:lnTo>
                <a:lnTo>
                  <a:pt x="84200" y="327025"/>
                </a:lnTo>
                <a:lnTo>
                  <a:pt x="79501" y="327025"/>
                </a:lnTo>
                <a:lnTo>
                  <a:pt x="76326" y="327025"/>
                </a:lnTo>
                <a:lnTo>
                  <a:pt x="73151" y="327025"/>
                </a:lnTo>
                <a:lnTo>
                  <a:pt x="73151" y="328549"/>
                </a:lnTo>
                <a:lnTo>
                  <a:pt x="69976" y="331724"/>
                </a:lnTo>
                <a:lnTo>
                  <a:pt x="58800" y="334899"/>
                </a:lnTo>
                <a:lnTo>
                  <a:pt x="61975" y="341249"/>
                </a:lnTo>
                <a:lnTo>
                  <a:pt x="69976" y="342900"/>
                </a:lnTo>
                <a:lnTo>
                  <a:pt x="76326" y="346075"/>
                </a:lnTo>
                <a:lnTo>
                  <a:pt x="69976" y="353949"/>
                </a:lnTo>
                <a:lnTo>
                  <a:pt x="68325" y="368300"/>
                </a:lnTo>
                <a:lnTo>
                  <a:pt x="73151" y="380873"/>
                </a:lnTo>
                <a:lnTo>
                  <a:pt x="69976" y="380873"/>
                </a:lnTo>
                <a:lnTo>
                  <a:pt x="69976" y="382524"/>
                </a:lnTo>
                <a:lnTo>
                  <a:pt x="76326" y="382524"/>
                </a:lnTo>
                <a:lnTo>
                  <a:pt x="90550" y="368300"/>
                </a:lnTo>
                <a:lnTo>
                  <a:pt x="101726" y="363474"/>
                </a:lnTo>
                <a:lnTo>
                  <a:pt x="101726" y="357124"/>
                </a:lnTo>
                <a:lnTo>
                  <a:pt x="108076" y="3571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873240" y="3542701"/>
            <a:ext cx="184403" cy="38252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873240" y="3542701"/>
            <a:ext cx="184785" cy="382905"/>
          </a:xfrm>
          <a:custGeom>
            <a:avLst/>
            <a:gdLst/>
            <a:ahLst/>
            <a:cxnLst/>
            <a:rect l="l" t="t" r="r" b="b"/>
            <a:pathLst>
              <a:path w="184784" h="382904">
                <a:moveTo>
                  <a:pt x="108076" y="357124"/>
                </a:moveTo>
                <a:lnTo>
                  <a:pt x="109727" y="357124"/>
                </a:lnTo>
                <a:lnTo>
                  <a:pt x="112902" y="353949"/>
                </a:lnTo>
                <a:lnTo>
                  <a:pt x="109727" y="349250"/>
                </a:lnTo>
                <a:lnTo>
                  <a:pt x="109727" y="346075"/>
                </a:lnTo>
                <a:lnTo>
                  <a:pt x="112902" y="349250"/>
                </a:lnTo>
                <a:lnTo>
                  <a:pt x="116077" y="346075"/>
                </a:lnTo>
                <a:lnTo>
                  <a:pt x="116077" y="341249"/>
                </a:lnTo>
                <a:lnTo>
                  <a:pt x="119252" y="338074"/>
                </a:lnTo>
                <a:lnTo>
                  <a:pt x="123951" y="334899"/>
                </a:lnTo>
                <a:lnTo>
                  <a:pt x="127126" y="338074"/>
                </a:lnTo>
                <a:lnTo>
                  <a:pt x="133476" y="338074"/>
                </a:lnTo>
                <a:lnTo>
                  <a:pt x="149478" y="328549"/>
                </a:lnTo>
                <a:lnTo>
                  <a:pt x="152653" y="323850"/>
                </a:lnTo>
                <a:lnTo>
                  <a:pt x="166877" y="317500"/>
                </a:lnTo>
                <a:lnTo>
                  <a:pt x="170052" y="314325"/>
                </a:lnTo>
                <a:lnTo>
                  <a:pt x="176402" y="312674"/>
                </a:lnTo>
                <a:lnTo>
                  <a:pt x="176402" y="306324"/>
                </a:lnTo>
                <a:lnTo>
                  <a:pt x="178053" y="303149"/>
                </a:lnTo>
                <a:lnTo>
                  <a:pt x="178053" y="301625"/>
                </a:lnTo>
                <a:lnTo>
                  <a:pt x="178053" y="298450"/>
                </a:lnTo>
                <a:lnTo>
                  <a:pt x="181228" y="298450"/>
                </a:lnTo>
                <a:lnTo>
                  <a:pt x="178053" y="287274"/>
                </a:lnTo>
                <a:lnTo>
                  <a:pt x="178053" y="284099"/>
                </a:lnTo>
                <a:lnTo>
                  <a:pt x="181228" y="287274"/>
                </a:lnTo>
                <a:lnTo>
                  <a:pt x="181228" y="280924"/>
                </a:lnTo>
                <a:lnTo>
                  <a:pt x="181228" y="277749"/>
                </a:lnTo>
                <a:lnTo>
                  <a:pt x="184403" y="277749"/>
                </a:lnTo>
                <a:lnTo>
                  <a:pt x="184403" y="280924"/>
                </a:lnTo>
                <a:lnTo>
                  <a:pt x="184403" y="269875"/>
                </a:lnTo>
                <a:lnTo>
                  <a:pt x="181228" y="269875"/>
                </a:lnTo>
                <a:lnTo>
                  <a:pt x="170052" y="209550"/>
                </a:lnTo>
                <a:lnTo>
                  <a:pt x="155828" y="195199"/>
                </a:lnTo>
                <a:lnTo>
                  <a:pt x="155828" y="187325"/>
                </a:lnTo>
                <a:lnTo>
                  <a:pt x="155828" y="190500"/>
                </a:lnTo>
                <a:lnTo>
                  <a:pt x="152653" y="190500"/>
                </a:lnTo>
                <a:lnTo>
                  <a:pt x="152653" y="187325"/>
                </a:lnTo>
                <a:lnTo>
                  <a:pt x="149478" y="184150"/>
                </a:lnTo>
                <a:lnTo>
                  <a:pt x="141477" y="182499"/>
                </a:lnTo>
                <a:lnTo>
                  <a:pt x="109727" y="147574"/>
                </a:lnTo>
                <a:lnTo>
                  <a:pt x="108076" y="136525"/>
                </a:lnTo>
                <a:lnTo>
                  <a:pt x="90550" y="125349"/>
                </a:lnTo>
                <a:lnTo>
                  <a:pt x="90550" y="118999"/>
                </a:lnTo>
                <a:lnTo>
                  <a:pt x="98551" y="88900"/>
                </a:lnTo>
                <a:lnTo>
                  <a:pt x="112902" y="76200"/>
                </a:lnTo>
                <a:lnTo>
                  <a:pt x="112902" y="68199"/>
                </a:lnTo>
                <a:lnTo>
                  <a:pt x="119252" y="63500"/>
                </a:lnTo>
                <a:lnTo>
                  <a:pt x="133476" y="57150"/>
                </a:lnTo>
                <a:lnTo>
                  <a:pt x="133476" y="50800"/>
                </a:lnTo>
                <a:lnTo>
                  <a:pt x="141477" y="49149"/>
                </a:lnTo>
                <a:lnTo>
                  <a:pt x="147827" y="49149"/>
                </a:lnTo>
                <a:lnTo>
                  <a:pt x="147827" y="45974"/>
                </a:lnTo>
                <a:lnTo>
                  <a:pt x="144652" y="42799"/>
                </a:lnTo>
                <a:lnTo>
                  <a:pt x="130301" y="42799"/>
                </a:lnTo>
                <a:lnTo>
                  <a:pt x="130301" y="39624"/>
                </a:lnTo>
                <a:lnTo>
                  <a:pt x="119252" y="34925"/>
                </a:lnTo>
                <a:lnTo>
                  <a:pt x="116077" y="28575"/>
                </a:lnTo>
                <a:lnTo>
                  <a:pt x="112902" y="23749"/>
                </a:lnTo>
                <a:lnTo>
                  <a:pt x="116077" y="14224"/>
                </a:lnTo>
                <a:lnTo>
                  <a:pt x="112902" y="11049"/>
                </a:lnTo>
                <a:lnTo>
                  <a:pt x="98551" y="9525"/>
                </a:lnTo>
                <a:lnTo>
                  <a:pt x="79501" y="0"/>
                </a:lnTo>
                <a:lnTo>
                  <a:pt x="76326" y="0"/>
                </a:lnTo>
                <a:lnTo>
                  <a:pt x="65150" y="9525"/>
                </a:lnTo>
                <a:lnTo>
                  <a:pt x="57276" y="11049"/>
                </a:lnTo>
                <a:lnTo>
                  <a:pt x="54101" y="11049"/>
                </a:lnTo>
                <a:lnTo>
                  <a:pt x="47751" y="14224"/>
                </a:lnTo>
                <a:lnTo>
                  <a:pt x="44450" y="17399"/>
                </a:lnTo>
                <a:lnTo>
                  <a:pt x="42925" y="14224"/>
                </a:lnTo>
                <a:lnTo>
                  <a:pt x="36575" y="14224"/>
                </a:lnTo>
                <a:lnTo>
                  <a:pt x="33400" y="11049"/>
                </a:lnTo>
                <a:lnTo>
                  <a:pt x="30225" y="14224"/>
                </a:lnTo>
                <a:lnTo>
                  <a:pt x="22225" y="17399"/>
                </a:lnTo>
                <a:lnTo>
                  <a:pt x="19050" y="17399"/>
                </a:lnTo>
                <a:lnTo>
                  <a:pt x="17525" y="14224"/>
                </a:lnTo>
                <a:lnTo>
                  <a:pt x="11175" y="14224"/>
                </a:lnTo>
                <a:lnTo>
                  <a:pt x="11175" y="11049"/>
                </a:lnTo>
                <a:lnTo>
                  <a:pt x="8000" y="11049"/>
                </a:lnTo>
                <a:lnTo>
                  <a:pt x="3175" y="20574"/>
                </a:lnTo>
                <a:lnTo>
                  <a:pt x="0" y="20574"/>
                </a:lnTo>
                <a:lnTo>
                  <a:pt x="19050" y="45974"/>
                </a:lnTo>
                <a:lnTo>
                  <a:pt x="19050" y="50800"/>
                </a:lnTo>
                <a:lnTo>
                  <a:pt x="19050" y="53975"/>
                </a:lnTo>
                <a:lnTo>
                  <a:pt x="28575" y="63500"/>
                </a:lnTo>
                <a:lnTo>
                  <a:pt x="36575" y="63500"/>
                </a:lnTo>
                <a:lnTo>
                  <a:pt x="44450" y="60325"/>
                </a:lnTo>
                <a:lnTo>
                  <a:pt x="54101" y="63500"/>
                </a:lnTo>
                <a:lnTo>
                  <a:pt x="58800" y="71374"/>
                </a:lnTo>
                <a:lnTo>
                  <a:pt x="58800" y="74549"/>
                </a:lnTo>
                <a:lnTo>
                  <a:pt x="65150" y="76200"/>
                </a:lnTo>
                <a:lnTo>
                  <a:pt x="65150" y="79375"/>
                </a:lnTo>
                <a:lnTo>
                  <a:pt x="68325" y="82550"/>
                </a:lnTo>
                <a:lnTo>
                  <a:pt x="68325" y="88900"/>
                </a:lnTo>
                <a:lnTo>
                  <a:pt x="61975" y="93599"/>
                </a:lnTo>
                <a:lnTo>
                  <a:pt x="54101" y="93599"/>
                </a:lnTo>
                <a:lnTo>
                  <a:pt x="50926" y="93599"/>
                </a:lnTo>
                <a:lnTo>
                  <a:pt x="47751" y="96774"/>
                </a:lnTo>
                <a:lnTo>
                  <a:pt x="44450" y="103124"/>
                </a:lnTo>
                <a:lnTo>
                  <a:pt x="47751" y="104775"/>
                </a:lnTo>
                <a:lnTo>
                  <a:pt x="76326" y="122174"/>
                </a:lnTo>
                <a:lnTo>
                  <a:pt x="76326" y="128524"/>
                </a:lnTo>
                <a:lnTo>
                  <a:pt x="87375" y="139700"/>
                </a:lnTo>
                <a:lnTo>
                  <a:pt x="87375" y="142875"/>
                </a:lnTo>
                <a:lnTo>
                  <a:pt x="97027" y="150749"/>
                </a:lnTo>
                <a:lnTo>
                  <a:pt x="98551" y="153924"/>
                </a:lnTo>
                <a:lnTo>
                  <a:pt x="108076" y="158750"/>
                </a:lnTo>
                <a:lnTo>
                  <a:pt x="109727" y="169799"/>
                </a:lnTo>
                <a:lnTo>
                  <a:pt x="112902" y="176149"/>
                </a:lnTo>
                <a:lnTo>
                  <a:pt x="116077" y="176149"/>
                </a:lnTo>
                <a:lnTo>
                  <a:pt x="127126" y="184150"/>
                </a:lnTo>
                <a:lnTo>
                  <a:pt x="136651" y="207899"/>
                </a:lnTo>
                <a:lnTo>
                  <a:pt x="136651" y="249174"/>
                </a:lnTo>
                <a:lnTo>
                  <a:pt x="138302" y="258699"/>
                </a:lnTo>
                <a:lnTo>
                  <a:pt x="138302" y="287274"/>
                </a:lnTo>
                <a:lnTo>
                  <a:pt x="136651" y="288925"/>
                </a:lnTo>
                <a:lnTo>
                  <a:pt x="130301" y="288925"/>
                </a:lnTo>
                <a:lnTo>
                  <a:pt x="122427" y="295275"/>
                </a:lnTo>
                <a:lnTo>
                  <a:pt x="119252" y="295275"/>
                </a:lnTo>
                <a:lnTo>
                  <a:pt x="109727" y="298450"/>
                </a:lnTo>
                <a:lnTo>
                  <a:pt x="109727" y="303149"/>
                </a:lnTo>
                <a:lnTo>
                  <a:pt x="97027" y="303149"/>
                </a:lnTo>
                <a:lnTo>
                  <a:pt x="97027" y="312674"/>
                </a:lnTo>
                <a:lnTo>
                  <a:pt x="97027" y="317500"/>
                </a:lnTo>
                <a:lnTo>
                  <a:pt x="90550" y="320675"/>
                </a:lnTo>
                <a:lnTo>
                  <a:pt x="84200" y="327025"/>
                </a:lnTo>
                <a:lnTo>
                  <a:pt x="79501" y="327025"/>
                </a:lnTo>
                <a:lnTo>
                  <a:pt x="76326" y="327025"/>
                </a:lnTo>
                <a:lnTo>
                  <a:pt x="73151" y="327025"/>
                </a:lnTo>
                <a:lnTo>
                  <a:pt x="73151" y="328549"/>
                </a:lnTo>
                <a:lnTo>
                  <a:pt x="69976" y="331724"/>
                </a:lnTo>
                <a:lnTo>
                  <a:pt x="58800" y="334899"/>
                </a:lnTo>
                <a:lnTo>
                  <a:pt x="61975" y="341249"/>
                </a:lnTo>
                <a:lnTo>
                  <a:pt x="69976" y="342900"/>
                </a:lnTo>
                <a:lnTo>
                  <a:pt x="76326" y="346075"/>
                </a:lnTo>
                <a:lnTo>
                  <a:pt x="69976" y="353949"/>
                </a:lnTo>
                <a:lnTo>
                  <a:pt x="68325" y="368300"/>
                </a:lnTo>
                <a:lnTo>
                  <a:pt x="73151" y="380873"/>
                </a:lnTo>
                <a:lnTo>
                  <a:pt x="69976" y="380873"/>
                </a:lnTo>
                <a:lnTo>
                  <a:pt x="69976" y="382524"/>
                </a:lnTo>
                <a:lnTo>
                  <a:pt x="76326" y="382524"/>
                </a:lnTo>
                <a:lnTo>
                  <a:pt x="90550" y="368300"/>
                </a:lnTo>
                <a:lnTo>
                  <a:pt x="101726" y="363474"/>
                </a:lnTo>
                <a:lnTo>
                  <a:pt x="101726" y="357124"/>
                </a:lnTo>
                <a:lnTo>
                  <a:pt x="108076" y="3571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510528" y="2593250"/>
            <a:ext cx="803275" cy="393700"/>
          </a:xfrm>
          <a:custGeom>
            <a:avLst/>
            <a:gdLst/>
            <a:ahLst/>
            <a:cxnLst/>
            <a:rect l="l" t="t" r="r" b="b"/>
            <a:pathLst>
              <a:path w="803275" h="393700">
                <a:moveTo>
                  <a:pt x="580898" y="348741"/>
                </a:moveTo>
                <a:lnTo>
                  <a:pt x="320675" y="348741"/>
                </a:lnTo>
                <a:lnTo>
                  <a:pt x="349250" y="356742"/>
                </a:lnTo>
                <a:lnTo>
                  <a:pt x="360299" y="367791"/>
                </a:lnTo>
                <a:lnTo>
                  <a:pt x="420624" y="388492"/>
                </a:lnTo>
                <a:lnTo>
                  <a:pt x="425323" y="390016"/>
                </a:lnTo>
                <a:lnTo>
                  <a:pt x="431673" y="393191"/>
                </a:lnTo>
                <a:lnTo>
                  <a:pt x="436499" y="390016"/>
                </a:lnTo>
                <a:lnTo>
                  <a:pt x="446024" y="385317"/>
                </a:lnTo>
                <a:lnTo>
                  <a:pt x="471424" y="377316"/>
                </a:lnTo>
                <a:lnTo>
                  <a:pt x="472948" y="374141"/>
                </a:lnTo>
                <a:lnTo>
                  <a:pt x="504698" y="364616"/>
                </a:lnTo>
                <a:lnTo>
                  <a:pt x="515874" y="364616"/>
                </a:lnTo>
                <a:lnTo>
                  <a:pt x="525399" y="363092"/>
                </a:lnTo>
                <a:lnTo>
                  <a:pt x="555066" y="363092"/>
                </a:lnTo>
                <a:lnTo>
                  <a:pt x="580898" y="348741"/>
                </a:lnTo>
                <a:close/>
              </a:path>
              <a:path w="803275" h="393700">
                <a:moveTo>
                  <a:pt x="555066" y="363092"/>
                </a:moveTo>
                <a:lnTo>
                  <a:pt x="525399" y="363092"/>
                </a:lnTo>
                <a:lnTo>
                  <a:pt x="536448" y="364616"/>
                </a:lnTo>
                <a:lnTo>
                  <a:pt x="552323" y="364616"/>
                </a:lnTo>
                <a:lnTo>
                  <a:pt x="555066" y="363092"/>
                </a:lnTo>
                <a:close/>
              </a:path>
              <a:path w="803275" h="393700">
                <a:moveTo>
                  <a:pt x="623824" y="271144"/>
                </a:moveTo>
                <a:lnTo>
                  <a:pt x="130175" y="271144"/>
                </a:lnTo>
                <a:lnTo>
                  <a:pt x="184150" y="298068"/>
                </a:lnTo>
                <a:lnTo>
                  <a:pt x="190500" y="298068"/>
                </a:lnTo>
                <a:lnTo>
                  <a:pt x="226949" y="350392"/>
                </a:lnTo>
                <a:lnTo>
                  <a:pt x="234950" y="353567"/>
                </a:lnTo>
                <a:lnTo>
                  <a:pt x="320675" y="348741"/>
                </a:lnTo>
                <a:lnTo>
                  <a:pt x="580898" y="348741"/>
                </a:lnTo>
                <a:lnTo>
                  <a:pt x="587248" y="342518"/>
                </a:lnTo>
                <a:lnTo>
                  <a:pt x="612648" y="317118"/>
                </a:lnTo>
                <a:lnTo>
                  <a:pt x="612648" y="310768"/>
                </a:lnTo>
                <a:lnTo>
                  <a:pt x="601599" y="298068"/>
                </a:lnTo>
                <a:lnTo>
                  <a:pt x="604774" y="291718"/>
                </a:lnTo>
                <a:lnTo>
                  <a:pt x="612648" y="274319"/>
                </a:lnTo>
                <a:lnTo>
                  <a:pt x="623824" y="271144"/>
                </a:lnTo>
                <a:close/>
              </a:path>
              <a:path w="803275" h="393700">
                <a:moveTo>
                  <a:pt x="669544" y="271144"/>
                </a:moveTo>
                <a:lnTo>
                  <a:pt x="623824" y="271144"/>
                </a:lnTo>
                <a:lnTo>
                  <a:pt x="630174" y="274319"/>
                </a:lnTo>
                <a:lnTo>
                  <a:pt x="634873" y="280669"/>
                </a:lnTo>
                <a:lnTo>
                  <a:pt x="652399" y="283844"/>
                </a:lnTo>
                <a:lnTo>
                  <a:pt x="666623" y="274319"/>
                </a:lnTo>
                <a:lnTo>
                  <a:pt x="669544" y="271144"/>
                </a:lnTo>
                <a:close/>
              </a:path>
              <a:path w="803275" h="393700">
                <a:moveTo>
                  <a:pt x="703199" y="164845"/>
                </a:moveTo>
                <a:lnTo>
                  <a:pt x="36449" y="164845"/>
                </a:lnTo>
                <a:lnTo>
                  <a:pt x="42799" y="166497"/>
                </a:lnTo>
                <a:lnTo>
                  <a:pt x="49149" y="169672"/>
                </a:lnTo>
                <a:lnTo>
                  <a:pt x="57150" y="172847"/>
                </a:lnTo>
                <a:lnTo>
                  <a:pt x="71374" y="198119"/>
                </a:lnTo>
                <a:lnTo>
                  <a:pt x="76200" y="245744"/>
                </a:lnTo>
                <a:lnTo>
                  <a:pt x="74549" y="255269"/>
                </a:lnTo>
                <a:lnTo>
                  <a:pt x="71374" y="263143"/>
                </a:lnTo>
                <a:lnTo>
                  <a:pt x="76200" y="266318"/>
                </a:lnTo>
                <a:lnTo>
                  <a:pt x="118999" y="274319"/>
                </a:lnTo>
                <a:lnTo>
                  <a:pt x="130175" y="271144"/>
                </a:lnTo>
                <a:lnTo>
                  <a:pt x="669544" y="271144"/>
                </a:lnTo>
                <a:lnTo>
                  <a:pt x="684149" y="255269"/>
                </a:lnTo>
                <a:lnTo>
                  <a:pt x="695198" y="255269"/>
                </a:lnTo>
                <a:lnTo>
                  <a:pt x="706374" y="248919"/>
                </a:lnTo>
                <a:lnTo>
                  <a:pt x="738124" y="215645"/>
                </a:lnTo>
                <a:lnTo>
                  <a:pt x="782574" y="209295"/>
                </a:lnTo>
                <a:lnTo>
                  <a:pt x="803148" y="209295"/>
                </a:lnTo>
                <a:lnTo>
                  <a:pt x="803148" y="206120"/>
                </a:lnTo>
                <a:lnTo>
                  <a:pt x="796798" y="201294"/>
                </a:lnTo>
                <a:lnTo>
                  <a:pt x="796798" y="191897"/>
                </a:lnTo>
                <a:lnTo>
                  <a:pt x="793623" y="183895"/>
                </a:lnTo>
                <a:lnTo>
                  <a:pt x="787887" y="180720"/>
                </a:lnTo>
                <a:lnTo>
                  <a:pt x="725424" y="180720"/>
                </a:lnTo>
                <a:lnTo>
                  <a:pt x="709549" y="176022"/>
                </a:lnTo>
                <a:lnTo>
                  <a:pt x="703199" y="169672"/>
                </a:lnTo>
                <a:lnTo>
                  <a:pt x="703199" y="164845"/>
                </a:lnTo>
                <a:close/>
              </a:path>
              <a:path w="803275" h="393700">
                <a:moveTo>
                  <a:pt x="803148" y="209295"/>
                </a:moveTo>
                <a:lnTo>
                  <a:pt x="782574" y="209295"/>
                </a:lnTo>
                <a:lnTo>
                  <a:pt x="799973" y="215645"/>
                </a:lnTo>
                <a:lnTo>
                  <a:pt x="803148" y="212470"/>
                </a:lnTo>
                <a:lnTo>
                  <a:pt x="803148" y="209295"/>
                </a:lnTo>
                <a:close/>
              </a:path>
              <a:path w="803275" h="393700">
                <a:moveTo>
                  <a:pt x="771398" y="161670"/>
                </a:moveTo>
                <a:lnTo>
                  <a:pt x="750824" y="176022"/>
                </a:lnTo>
                <a:lnTo>
                  <a:pt x="725424" y="180720"/>
                </a:lnTo>
                <a:lnTo>
                  <a:pt x="787887" y="180720"/>
                </a:lnTo>
                <a:lnTo>
                  <a:pt x="779399" y="176022"/>
                </a:lnTo>
                <a:lnTo>
                  <a:pt x="771398" y="161670"/>
                </a:lnTo>
                <a:close/>
              </a:path>
              <a:path w="803275" h="393700">
                <a:moveTo>
                  <a:pt x="114300" y="61849"/>
                </a:moveTo>
                <a:lnTo>
                  <a:pt x="71374" y="72898"/>
                </a:lnTo>
                <a:lnTo>
                  <a:pt x="28575" y="101473"/>
                </a:lnTo>
                <a:lnTo>
                  <a:pt x="14224" y="107823"/>
                </a:lnTo>
                <a:lnTo>
                  <a:pt x="6350" y="115697"/>
                </a:lnTo>
                <a:lnTo>
                  <a:pt x="0" y="126873"/>
                </a:lnTo>
                <a:lnTo>
                  <a:pt x="6350" y="144272"/>
                </a:lnTo>
                <a:lnTo>
                  <a:pt x="20574" y="155320"/>
                </a:lnTo>
                <a:lnTo>
                  <a:pt x="25400" y="164845"/>
                </a:lnTo>
                <a:lnTo>
                  <a:pt x="31750" y="169672"/>
                </a:lnTo>
                <a:lnTo>
                  <a:pt x="36449" y="164845"/>
                </a:lnTo>
                <a:lnTo>
                  <a:pt x="703199" y="164845"/>
                </a:lnTo>
                <a:lnTo>
                  <a:pt x="703199" y="150622"/>
                </a:lnTo>
                <a:lnTo>
                  <a:pt x="706374" y="141097"/>
                </a:lnTo>
                <a:lnTo>
                  <a:pt x="706374" y="118872"/>
                </a:lnTo>
                <a:lnTo>
                  <a:pt x="584073" y="118872"/>
                </a:lnTo>
                <a:lnTo>
                  <a:pt x="576199" y="112522"/>
                </a:lnTo>
                <a:lnTo>
                  <a:pt x="530098" y="110998"/>
                </a:lnTo>
                <a:lnTo>
                  <a:pt x="519049" y="101473"/>
                </a:lnTo>
                <a:lnTo>
                  <a:pt x="511048" y="93599"/>
                </a:lnTo>
                <a:lnTo>
                  <a:pt x="494719" y="87249"/>
                </a:lnTo>
                <a:lnTo>
                  <a:pt x="179324" y="87249"/>
                </a:lnTo>
                <a:lnTo>
                  <a:pt x="161925" y="71374"/>
                </a:lnTo>
                <a:lnTo>
                  <a:pt x="136525" y="71374"/>
                </a:lnTo>
                <a:lnTo>
                  <a:pt x="130175" y="65024"/>
                </a:lnTo>
                <a:lnTo>
                  <a:pt x="114300" y="61849"/>
                </a:lnTo>
                <a:close/>
              </a:path>
              <a:path w="803275" h="393700">
                <a:moveTo>
                  <a:pt x="677799" y="79248"/>
                </a:moveTo>
                <a:lnTo>
                  <a:pt x="666623" y="82423"/>
                </a:lnTo>
                <a:lnTo>
                  <a:pt x="638048" y="104648"/>
                </a:lnTo>
                <a:lnTo>
                  <a:pt x="584073" y="118872"/>
                </a:lnTo>
                <a:lnTo>
                  <a:pt x="706374" y="118872"/>
                </a:lnTo>
                <a:lnTo>
                  <a:pt x="720598" y="93599"/>
                </a:lnTo>
                <a:lnTo>
                  <a:pt x="725424" y="90424"/>
                </a:lnTo>
                <a:lnTo>
                  <a:pt x="698373" y="90424"/>
                </a:lnTo>
                <a:lnTo>
                  <a:pt x="688848" y="82423"/>
                </a:lnTo>
                <a:lnTo>
                  <a:pt x="677799" y="79248"/>
                </a:lnTo>
                <a:close/>
              </a:path>
              <a:path w="803275" h="393700">
                <a:moveTo>
                  <a:pt x="725424" y="87249"/>
                </a:moveTo>
                <a:lnTo>
                  <a:pt x="723773" y="87249"/>
                </a:lnTo>
                <a:lnTo>
                  <a:pt x="714248" y="90424"/>
                </a:lnTo>
                <a:lnTo>
                  <a:pt x="725424" y="90424"/>
                </a:lnTo>
                <a:lnTo>
                  <a:pt x="725424" y="87249"/>
                </a:lnTo>
                <a:close/>
              </a:path>
              <a:path w="803275" h="393700">
                <a:moveTo>
                  <a:pt x="209550" y="85598"/>
                </a:moveTo>
                <a:lnTo>
                  <a:pt x="187325" y="87249"/>
                </a:lnTo>
                <a:lnTo>
                  <a:pt x="215900" y="87249"/>
                </a:lnTo>
                <a:lnTo>
                  <a:pt x="209550" y="85598"/>
                </a:lnTo>
                <a:close/>
              </a:path>
              <a:path w="803275" h="393700">
                <a:moveTo>
                  <a:pt x="288925" y="0"/>
                </a:moveTo>
                <a:lnTo>
                  <a:pt x="284099" y="0"/>
                </a:lnTo>
                <a:lnTo>
                  <a:pt x="255524" y="28575"/>
                </a:lnTo>
                <a:lnTo>
                  <a:pt x="255524" y="45974"/>
                </a:lnTo>
                <a:lnTo>
                  <a:pt x="261874" y="53848"/>
                </a:lnTo>
                <a:lnTo>
                  <a:pt x="261874" y="60198"/>
                </a:lnTo>
                <a:lnTo>
                  <a:pt x="258699" y="68199"/>
                </a:lnTo>
                <a:lnTo>
                  <a:pt x="255524" y="72898"/>
                </a:lnTo>
                <a:lnTo>
                  <a:pt x="258699" y="82423"/>
                </a:lnTo>
                <a:lnTo>
                  <a:pt x="252349" y="85598"/>
                </a:lnTo>
                <a:lnTo>
                  <a:pt x="215900" y="87249"/>
                </a:lnTo>
                <a:lnTo>
                  <a:pt x="494719" y="87249"/>
                </a:lnTo>
                <a:lnTo>
                  <a:pt x="490474" y="85598"/>
                </a:lnTo>
                <a:lnTo>
                  <a:pt x="479298" y="76073"/>
                </a:lnTo>
                <a:lnTo>
                  <a:pt x="399923" y="76073"/>
                </a:lnTo>
                <a:lnTo>
                  <a:pt x="385699" y="71374"/>
                </a:lnTo>
                <a:lnTo>
                  <a:pt x="366649" y="57023"/>
                </a:lnTo>
                <a:lnTo>
                  <a:pt x="363474" y="33274"/>
                </a:lnTo>
                <a:lnTo>
                  <a:pt x="357124" y="25400"/>
                </a:lnTo>
                <a:lnTo>
                  <a:pt x="328549" y="20574"/>
                </a:lnTo>
                <a:lnTo>
                  <a:pt x="323850" y="11049"/>
                </a:lnTo>
                <a:lnTo>
                  <a:pt x="306324" y="7874"/>
                </a:lnTo>
                <a:lnTo>
                  <a:pt x="298450" y="3175"/>
                </a:lnTo>
                <a:lnTo>
                  <a:pt x="288925" y="0"/>
                </a:lnTo>
                <a:close/>
              </a:path>
              <a:path w="803275" h="393700">
                <a:moveTo>
                  <a:pt x="436499" y="61849"/>
                </a:moveTo>
                <a:lnTo>
                  <a:pt x="414274" y="72898"/>
                </a:lnTo>
                <a:lnTo>
                  <a:pt x="399923" y="76073"/>
                </a:lnTo>
                <a:lnTo>
                  <a:pt x="479298" y="76073"/>
                </a:lnTo>
                <a:lnTo>
                  <a:pt x="472948" y="72898"/>
                </a:lnTo>
                <a:lnTo>
                  <a:pt x="436499" y="61849"/>
                </a:lnTo>
                <a:close/>
              </a:path>
              <a:path w="803275" h="393700">
                <a:moveTo>
                  <a:pt x="153924" y="68199"/>
                </a:moveTo>
                <a:lnTo>
                  <a:pt x="136525" y="71374"/>
                </a:lnTo>
                <a:lnTo>
                  <a:pt x="161925" y="71374"/>
                </a:lnTo>
                <a:lnTo>
                  <a:pt x="153924" y="681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510528" y="2593250"/>
            <a:ext cx="803275" cy="393700"/>
          </a:xfrm>
          <a:custGeom>
            <a:avLst/>
            <a:gdLst/>
            <a:ahLst/>
            <a:cxnLst/>
            <a:rect l="l" t="t" r="r" b="b"/>
            <a:pathLst>
              <a:path w="803275" h="393700">
                <a:moveTo>
                  <a:pt x="0" y="126873"/>
                </a:moveTo>
                <a:lnTo>
                  <a:pt x="6350" y="115697"/>
                </a:lnTo>
                <a:lnTo>
                  <a:pt x="14224" y="107823"/>
                </a:lnTo>
                <a:lnTo>
                  <a:pt x="28575" y="101473"/>
                </a:lnTo>
                <a:lnTo>
                  <a:pt x="71374" y="72898"/>
                </a:lnTo>
                <a:lnTo>
                  <a:pt x="114300" y="61849"/>
                </a:lnTo>
                <a:lnTo>
                  <a:pt x="130175" y="65024"/>
                </a:lnTo>
                <a:lnTo>
                  <a:pt x="136525" y="71374"/>
                </a:lnTo>
                <a:lnTo>
                  <a:pt x="153924" y="68199"/>
                </a:lnTo>
                <a:lnTo>
                  <a:pt x="161925" y="71374"/>
                </a:lnTo>
                <a:lnTo>
                  <a:pt x="179324" y="87249"/>
                </a:lnTo>
                <a:lnTo>
                  <a:pt x="187325" y="87249"/>
                </a:lnTo>
                <a:lnTo>
                  <a:pt x="209550" y="85598"/>
                </a:lnTo>
                <a:lnTo>
                  <a:pt x="215900" y="87249"/>
                </a:lnTo>
                <a:lnTo>
                  <a:pt x="252349" y="85598"/>
                </a:lnTo>
                <a:lnTo>
                  <a:pt x="258699" y="82423"/>
                </a:lnTo>
                <a:lnTo>
                  <a:pt x="255524" y="72898"/>
                </a:lnTo>
                <a:lnTo>
                  <a:pt x="258699" y="68199"/>
                </a:lnTo>
                <a:lnTo>
                  <a:pt x="261874" y="60198"/>
                </a:lnTo>
                <a:lnTo>
                  <a:pt x="261874" y="53848"/>
                </a:lnTo>
                <a:lnTo>
                  <a:pt x="255524" y="45974"/>
                </a:lnTo>
                <a:lnTo>
                  <a:pt x="255524" y="36449"/>
                </a:lnTo>
                <a:lnTo>
                  <a:pt x="255524" y="28575"/>
                </a:lnTo>
                <a:lnTo>
                  <a:pt x="284099" y="0"/>
                </a:lnTo>
                <a:lnTo>
                  <a:pt x="288925" y="0"/>
                </a:lnTo>
                <a:lnTo>
                  <a:pt x="298450" y="3175"/>
                </a:lnTo>
                <a:lnTo>
                  <a:pt x="306324" y="7874"/>
                </a:lnTo>
                <a:lnTo>
                  <a:pt x="323850" y="11049"/>
                </a:lnTo>
                <a:lnTo>
                  <a:pt x="328549" y="20574"/>
                </a:lnTo>
                <a:lnTo>
                  <a:pt x="357124" y="25400"/>
                </a:lnTo>
                <a:lnTo>
                  <a:pt x="363474" y="33274"/>
                </a:lnTo>
                <a:lnTo>
                  <a:pt x="366649" y="57023"/>
                </a:lnTo>
                <a:lnTo>
                  <a:pt x="385699" y="71374"/>
                </a:lnTo>
                <a:lnTo>
                  <a:pt x="399923" y="76073"/>
                </a:lnTo>
                <a:lnTo>
                  <a:pt x="414274" y="72898"/>
                </a:lnTo>
                <a:lnTo>
                  <a:pt x="436499" y="61849"/>
                </a:lnTo>
                <a:lnTo>
                  <a:pt x="472948" y="72898"/>
                </a:lnTo>
                <a:lnTo>
                  <a:pt x="479298" y="76073"/>
                </a:lnTo>
                <a:lnTo>
                  <a:pt x="490474" y="85598"/>
                </a:lnTo>
                <a:lnTo>
                  <a:pt x="511048" y="93599"/>
                </a:lnTo>
                <a:lnTo>
                  <a:pt x="519049" y="101473"/>
                </a:lnTo>
                <a:lnTo>
                  <a:pt x="530098" y="110998"/>
                </a:lnTo>
                <a:lnTo>
                  <a:pt x="576199" y="112522"/>
                </a:lnTo>
                <a:lnTo>
                  <a:pt x="584073" y="118872"/>
                </a:lnTo>
                <a:lnTo>
                  <a:pt x="638048" y="104648"/>
                </a:lnTo>
                <a:lnTo>
                  <a:pt x="666623" y="82423"/>
                </a:lnTo>
                <a:lnTo>
                  <a:pt x="677799" y="79248"/>
                </a:lnTo>
                <a:lnTo>
                  <a:pt x="688848" y="82423"/>
                </a:lnTo>
                <a:lnTo>
                  <a:pt x="698373" y="90424"/>
                </a:lnTo>
                <a:lnTo>
                  <a:pt x="709549" y="90424"/>
                </a:lnTo>
                <a:lnTo>
                  <a:pt x="714248" y="90424"/>
                </a:lnTo>
                <a:lnTo>
                  <a:pt x="723773" y="87249"/>
                </a:lnTo>
                <a:lnTo>
                  <a:pt x="725424" y="87249"/>
                </a:lnTo>
                <a:lnTo>
                  <a:pt x="725424" y="90424"/>
                </a:lnTo>
                <a:lnTo>
                  <a:pt x="720598" y="93599"/>
                </a:lnTo>
                <a:lnTo>
                  <a:pt x="706374" y="118872"/>
                </a:lnTo>
                <a:lnTo>
                  <a:pt x="706374" y="141097"/>
                </a:lnTo>
                <a:lnTo>
                  <a:pt x="703199" y="150622"/>
                </a:lnTo>
                <a:lnTo>
                  <a:pt x="703199" y="169672"/>
                </a:lnTo>
                <a:lnTo>
                  <a:pt x="709549" y="176022"/>
                </a:lnTo>
                <a:lnTo>
                  <a:pt x="725424" y="180720"/>
                </a:lnTo>
                <a:lnTo>
                  <a:pt x="750824" y="176022"/>
                </a:lnTo>
                <a:lnTo>
                  <a:pt x="771398" y="161670"/>
                </a:lnTo>
                <a:lnTo>
                  <a:pt x="779399" y="176022"/>
                </a:lnTo>
                <a:lnTo>
                  <a:pt x="793623" y="183895"/>
                </a:lnTo>
                <a:lnTo>
                  <a:pt x="796798" y="191897"/>
                </a:lnTo>
                <a:lnTo>
                  <a:pt x="796798" y="201294"/>
                </a:lnTo>
                <a:lnTo>
                  <a:pt x="803148" y="206120"/>
                </a:lnTo>
                <a:lnTo>
                  <a:pt x="803148" y="212470"/>
                </a:lnTo>
                <a:lnTo>
                  <a:pt x="799973" y="215645"/>
                </a:lnTo>
                <a:lnTo>
                  <a:pt x="782574" y="209295"/>
                </a:lnTo>
                <a:lnTo>
                  <a:pt x="738124" y="215645"/>
                </a:lnTo>
                <a:lnTo>
                  <a:pt x="706374" y="248919"/>
                </a:lnTo>
                <a:lnTo>
                  <a:pt x="695198" y="255269"/>
                </a:lnTo>
                <a:lnTo>
                  <a:pt x="684149" y="255269"/>
                </a:lnTo>
                <a:lnTo>
                  <a:pt x="666623" y="274319"/>
                </a:lnTo>
                <a:lnTo>
                  <a:pt x="652399" y="283844"/>
                </a:lnTo>
                <a:lnTo>
                  <a:pt x="634873" y="280669"/>
                </a:lnTo>
                <a:lnTo>
                  <a:pt x="630174" y="274319"/>
                </a:lnTo>
                <a:lnTo>
                  <a:pt x="623824" y="271144"/>
                </a:lnTo>
                <a:lnTo>
                  <a:pt x="612648" y="274319"/>
                </a:lnTo>
                <a:lnTo>
                  <a:pt x="604774" y="291718"/>
                </a:lnTo>
                <a:lnTo>
                  <a:pt x="601599" y="298068"/>
                </a:lnTo>
                <a:lnTo>
                  <a:pt x="612648" y="310768"/>
                </a:lnTo>
                <a:lnTo>
                  <a:pt x="612648" y="317118"/>
                </a:lnTo>
                <a:lnTo>
                  <a:pt x="587248" y="342518"/>
                </a:lnTo>
                <a:lnTo>
                  <a:pt x="580898" y="348741"/>
                </a:lnTo>
                <a:lnTo>
                  <a:pt x="552323" y="364616"/>
                </a:lnTo>
                <a:lnTo>
                  <a:pt x="539623" y="364616"/>
                </a:lnTo>
                <a:lnTo>
                  <a:pt x="536448" y="364616"/>
                </a:lnTo>
                <a:lnTo>
                  <a:pt x="525399" y="363092"/>
                </a:lnTo>
                <a:lnTo>
                  <a:pt x="515874" y="364616"/>
                </a:lnTo>
                <a:lnTo>
                  <a:pt x="504698" y="364616"/>
                </a:lnTo>
                <a:lnTo>
                  <a:pt x="472948" y="374141"/>
                </a:lnTo>
                <a:lnTo>
                  <a:pt x="471424" y="377316"/>
                </a:lnTo>
                <a:lnTo>
                  <a:pt x="446024" y="385317"/>
                </a:lnTo>
                <a:lnTo>
                  <a:pt x="436499" y="390016"/>
                </a:lnTo>
                <a:lnTo>
                  <a:pt x="431673" y="393191"/>
                </a:lnTo>
                <a:lnTo>
                  <a:pt x="425323" y="390016"/>
                </a:lnTo>
                <a:lnTo>
                  <a:pt x="420624" y="388492"/>
                </a:lnTo>
                <a:lnTo>
                  <a:pt x="360299" y="367791"/>
                </a:lnTo>
                <a:lnTo>
                  <a:pt x="349250" y="356742"/>
                </a:lnTo>
                <a:lnTo>
                  <a:pt x="320675" y="348741"/>
                </a:lnTo>
                <a:lnTo>
                  <a:pt x="234950" y="353567"/>
                </a:lnTo>
                <a:lnTo>
                  <a:pt x="226949" y="350392"/>
                </a:lnTo>
                <a:lnTo>
                  <a:pt x="190500" y="298068"/>
                </a:lnTo>
                <a:lnTo>
                  <a:pt x="184150" y="298068"/>
                </a:lnTo>
                <a:lnTo>
                  <a:pt x="130175" y="271144"/>
                </a:lnTo>
                <a:lnTo>
                  <a:pt x="118999" y="274319"/>
                </a:lnTo>
                <a:lnTo>
                  <a:pt x="76200" y="266318"/>
                </a:lnTo>
                <a:lnTo>
                  <a:pt x="71374" y="263143"/>
                </a:lnTo>
                <a:lnTo>
                  <a:pt x="74549" y="255269"/>
                </a:lnTo>
                <a:lnTo>
                  <a:pt x="76200" y="245744"/>
                </a:lnTo>
                <a:lnTo>
                  <a:pt x="71374" y="198119"/>
                </a:lnTo>
                <a:lnTo>
                  <a:pt x="57150" y="172847"/>
                </a:lnTo>
                <a:lnTo>
                  <a:pt x="49149" y="169672"/>
                </a:lnTo>
                <a:lnTo>
                  <a:pt x="42799" y="166497"/>
                </a:lnTo>
                <a:lnTo>
                  <a:pt x="36449" y="164845"/>
                </a:lnTo>
                <a:lnTo>
                  <a:pt x="31750" y="169672"/>
                </a:lnTo>
                <a:lnTo>
                  <a:pt x="25400" y="164845"/>
                </a:lnTo>
                <a:lnTo>
                  <a:pt x="20574" y="155320"/>
                </a:lnTo>
                <a:lnTo>
                  <a:pt x="6350" y="144272"/>
                </a:lnTo>
                <a:lnTo>
                  <a:pt x="0" y="12687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510528" y="2593250"/>
            <a:ext cx="803148" cy="39319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149340" y="2536861"/>
            <a:ext cx="1556004" cy="108661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879335" y="3769778"/>
            <a:ext cx="132715" cy="108585"/>
          </a:xfrm>
          <a:custGeom>
            <a:avLst/>
            <a:gdLst/>
            <a:ahLst/>
            <a:cxnLst/>
            <a:rect l="l" t="t" r="r" b="b"/>
            <a:pathLst>
              <a:path w="132715" h="108585">
                <a:moveTo>
                  <a:pt x="91567" y="90677"/>
                </a:moveTo>
                <a:lnTo>
                  <a:pt x="31623" y="90677"/>
                </a:lnTo>
                <a:lnTo>
                  <a:pt x="34671" y="93852"/>
                </a:lnTo>
                <a:lnTo>
                  <a:pt x="34671" y="100202"/>
                </a:lnTo>
                <a:lnTo>
                  <a:pt x="31623" y="101854"/>
                </a:lnTo>
                <a:lnTo>
                  <a:pt x="31623" y="105029"/>
                </a:lnTo>
                <a:lnTo>
                  <a:pt x="48895" y="105029"/>
                </a:lnTo>
                <a:lnTo>
                  <a:pt x="52070" y="108204"/>
                </a:lnTo>
                <a:lnTo>
                  <a:pt x="53721" y="108204"/>
                </a:lnTo>
                <a:lnTo>
                  <a:pt x="64770" y="105029"/>
                </a:lnTo>
                <a:lnTo>
                  <a:pt x="67818" y="101854"/>
                </a:lnTo>
                <a:lnTo>
                  <a:pt x="67818" y="100202"/>
                </a:lnTo>
                <a:lnTo>
                  <a:pt x="78867" y="100202"/>
                </a:lnTo>
                <a:lnTo>
                  <a:pt x="85217" y="93852"/>
                </a:lnTo>
                <a:lnTo>
                  <a:pt x="91567" y="90677"/>
                </a:lnTo>
                <a:close/>
              </a:path>
              <a:path w="132715" h="108585">
                <a:moveTo>
                  <a:pt x="64770" y="8000"/>
                </a:moveTo>
                <a:lnTo>
                  <a:pt x="20574" y="8000"/>
                </a:lnTo>
                <a:lnTo>
                  <a:pt x="9525" y="20700"/>
                </a:lnTo>
                <a:lnTo>
                  <a:pt x="6350" y="22225"/>
                </a:lnTo>
                <a:lnTo>
                  <a:pt x="3175" y="28701"/>
                </a:lnTo>
                <a:lnTo>
                  <a:pt x="0" y="28701"/>
                </a:lnTo>
                <a:lnTo>
                  <a:pt x="0" y="36575"/>
                </a:lnTo>
                <a:lnTo>
                  <a:pt x="3175" y="54101"/>
                </a:lnTo>
                <a:lnTo>
                  <a:pt x="12573" y="60451"/>
                </a:lnTo>
                <a:lnTo>
                  <a:pt x="17399" y="71627"/>
                </a:lnTo>
                <a:lnTo>
                  <a:pt x="17399" y="79501"/>
                </a:lnTo>
                <a:lnTo>
                  <a:pt x="20574" y="85979"/>
                </a:lnTo>
                <a:lnTo>
                  <a:pt x="17399" y="85979"/>
                </a:lnTo>
                <a:lnTo>
                  <a:pt x="23622" y="97027"/>
                </a:lnTo>
                <a:lnTo>
                  <a:pt x="25273" y="97027"/>
                </a:lnTo>
                <a:lnTo>
                  <a:pt x="31623" y="90677"/>
                </a:lnTo>
                <a:lnTo>
                  <a:pt x="91567" y="90677"/>
                </a:lnTo>
                <a:lnTo>
                  <a:pt x="91567" y="76326"/>
                </a:lnTo>
                <a:lnTo>
                  <a:pt x="104140" y="76326"/>
                </a:lnTo>
                <a:lnTo>
                  <a:pt x="104140" y="71627"/>
                </a:lnTo>
                <a:lnTo>
                  <a:pt x="113665" y="68452"/>
                </a:lnTo>
                <a:lnTo>
                  <a:pt x="116840" y="68452"/>
                </a:lnTo>
                <a:lnTo>
                  <a:pt x="124714" y="62102"/>
                </a:lnTo>
                <a:lnTo>
                  <a:pt x="131064" y="62102"/>
                </a:lnTo>
                <a:lnTo>
                  <a:pt x="132588" y="60451"/>
                </a:lnTo>
                <a:lnTo>
                  <a:pt x="132588" y="31876"/>
                </a:lnTo>
                <a:lnTo>
                  <a:pt x="131064" y="22225"/>
                </a:lnTo>
                <a:lnTo>
                  <a:pt x="131064" y="17525"/>
                </a:lnTo>
                <a:lnTo>
                  <a:pt x="91567" y="17525"/>
                </a:lnTo>
                <a:lnTo>
                  <a:pt x="77343" y="14350"/>
                </a:lnTo>
                <a:lnTo>
                  <a:pt x="74168" y="11175"/>
                </a:lnTo>
                <a:lnTo>
                  <a:pt x="67818" y="11175"/>
                </a:lnTo>
                <a:lnTo>
                  <a:pt x="64770" y="8000"/>
                </a:lnTo>
                <a:close/>
              </a:path>
              <a:path w="132715" h="108585">
                <a:moveTo>
                  <a:pt x="110490" y="3175"/>
                </a:moveTo>
                <a:lnTo>
                  <a:pt x="107315" y="3175"/>
                </a:lnTo>
                <a:lnTo>
                  <a:pt x="96266" y="8000"/>
                </a:lnTo>
                <a:lnTo>
                  <a:pt x="93091" y="17525"/>
                </a:lnTo>
                <a:lnTo>
                  <a:pt x="131064" y="17525"/>
                </a:lnTo>
                <a:lnTo>
                  <a:pt x="131064" y="8000"/>
                </a:lnTo>
                <a:lnTo>
                  <a:pt x="116840" y="8000"/>
                </a:lnTo>
                <a:lnTo>
                  <a:pt x="110490" y="3175"/>
                </a:lnTo>
                <a:close/>
              </a:path>
              <a:path w="132715" h="108585">
                <a:moveTo>
                  <a:pt x="131064" y="0"/>
                </a:moveTo>
                <a:lnTo>
                  <a:pt x="127889" y="0"/>
                </a:lnTo>
                <a:lnTo>
                  <a:pt x="124714" y="6350"/>
                </a:lnTo>
                <a:lnTo>
                  <a:pt x="118364" y="8000"/>
                </a:lnTo>
                <a:lnTo>
                  <a:pt x="131064" y="8000"/>
                </a:lnTo>
                <a:lnTo>
                  <a:pt x="13106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879335" y="3769778"/>
            <a:ext cx="132715" cy="108585"/>
          </a:xfrm>
          <a:custGeom>
            <a:avLst/>
            <a:gdLst/>
            <a:ahLst/>
            <a:cxnLst/>
            <a:rect l="l" t="t" r="r" b="b"/>
            <a:pathLst>
              <a:path w="132715" h="108585">
                <a:moveTo>
                  <a:pt x="53721" y="108204"/>
                </a:moveTo>
                <a:lnTo>
                  <a:pt x="52070" y="108204"/>
                </a:lnTo>
                <a:lnTo>
                  <a:pt x="48895" y="105029"/>
                </a:lnTo>
                <a:lnTo>
                  <a:pt x="39497" y="105029"/>
                </a:lnTo>
                <a:lnTo>
                  <a:pt x="37846" y="105029"/>
                </a:lnTo>
                <a:lnTo>
                  <a:pt x="31623" y="105029"/>
                </a:lnTo>
                <a:lnTo>
                  <a:pt x="31623" y="101854"/>
                </a:lnTo>
                <a:lnTo>
                  <a:pt x="34671" y="100202"/>
                </a:lnTo>
                <a:lnTo>
                  <a:pt x="34671" y="93852"/>
                </a:lnTo>
                <a:lnTo>
                  <a:pt x="31623" y="90677"/>
                </a:lnTo>
                <a:lnTo>
                  <a:pt x="28448" y="93852"/>
                </a:lnTo>
                <a:lnTo>
                  <a:pt x="25273" y="97027"/>
                </a:lnTo>
                <a:lnTo>
                  <a:pt x="23622" y="97027"/>
                </a:lnTo>
                <a:lnTo>
                  <a:pt x="17399" y="85979"/>
                </a:lnTo>
                <a:lnTo>
                  <a:pt x="20574" y="85979"/>
                </a:lnTo>
                <a:lnTo>
                  <a:pt x="17399" y="79501"/>
                </a:lnTo>
                <a:lnTo>
                  <a:pt x="17399" y="76326"/>
                </a:lnTo>
                <a:lnTo>
                  <a:pt x="17399" y="71627"/>
                </a:lnTo>
                <a:lnTo>
                  <a:pt x="12573" y="60451"/>
                </a:lnTo>
                <a:lnTo>
                  <a:pt x="3175" y="54101"/>
                </a:lnTo>
                <a:lnTo>
                  <a:pt x="0" y="36575"/>
                </a:lnTo>
                <a:lnTo>
                  <a:pt x="0" y="28701"/>
                </a:lnTo>
                <a:lnTo>
                  <a:pt x="3175" y="28701"/>
                </a:lnTo>
                <a:lnTo>
                  <a:pt x="6350" y="22225"/>
                </a:lnTo>
                <a:lnTo>
                  <a:pt x="9525" y="20700"/>
                </a:lnTo>
                <a:lnTo>
                  <a:pt x="20574" y="8000"/>
                </a:lnTo>
                <a:lnTo>
                  <a:pt x="23622" y="8000"/>
                </a:lnTo>
                <a:lnTo>
                  <a:pt x="64770" y="8000"/>
                </a:lnTo>
                <a:lnTo>
                  <a:pt x="67818" y="11175"/>
                </a:lnTo>
                <a:lnTo>
                  <a:pt x="74168" y="11175"/>
                </a:lnTo>
                <a:lnTo>
                  <a:pt x="77343" y="14350"/>
                </a:lnTo>
                <a:lnTo>
                  <a:pt x="91567" y="17525"/>
                </a:lnTo>
                <a:lnTo>
                  <a:pt x="93091" y="17525"/>
                </a:lnTo>
                <a:lnTo>
                  <a:pt x="96266" y="8000"/>
                </a:lnTo>
                <a:lnTo>
                  <a:pt x="107315" y="3175"/>
                </a:lnTo>
                <a:lnTo>
                  <a:pt x="110490" y="3175"/>
                </a:lnTo>
                <a:lnTo>
                  <a:pt x="116840" y="8000"/>
                </a:lnTo>
                <a:lnTo>
                  <a:pt x="118364" y="8000"/>
                </a:lnTo>
                <a:lnTo>
                  <a:pt x="124714" y="6350"/>
                </a:lnTo>
                <a:lnTo>
                  <a:pt x="127889" y="0"/>
                </a:lnTo>
                <a:lnTo>
                  <a:pt x="131064" y="0"/>
                </a:lnTo>
                <a:lnTo>
                  <a:pt x="131064" y="22225"/>
                </a:lnTo>
                <a:lnTo>
                  <a:pt x="132588" y="31876"/>
                </a:lnTo>
                <a:lnTo>
                  <a:pt x="132588" y="60451"/>
                </a:lnTo>
                <a:lnTo>
                  <a:pt x="131064" y="62102"/>
                </a:lnTo>
                <a:lnTo>
                  <a:pt x="124714" y="62102"/>
                </a:lnTo>
                <a:lnTo>
                  <a:pt x="116840" y="68452"/>
                </a:lnTo>
                <a:lnTo>
                  <a:pt x="113665" y="68452"/>
                </a:lnTo>
                <a:lnTo>
                  <a:pt x="104140" y="71627"/>
                </a:lnTo>
                <a:lnTo>
                  <a:pt x="104140" y="76326"/>
                </a:lnTo>
                <a:lnTo>
                  <a:pt x="91567" y="76326"/>
                </a:lnTo>
                <a:lnTo>
                  <a:pt x="91567" y="85979"/>
                </a:lnTo>
                <a:lnTo>
                  <a:pt x="91567" y="90677"/>
                </a:lnTo>
                <a:lnTo>
                  <a:pt x="85217" y="93852"/>
                </a:lnTo>
                <a:lnTo>
                  <a:pt x="78867" y="100202"/>
                </a:lnTo>
                <a:lnTo>
                  <a:pt x="74168" y="100202"/>
                </a:lnTo>
                <a:lnTo>
                  <a:pt x="70993" y="100202"/>
                </a:lnTo>
                <a:lnTo>
                  <a:pt x="67818" y="100202"/>
                </a:lnTo>
                <a:lnTo>
                  <a:pt x="67818" y="101854"/>
                </a:lnTo>
                <a:lnTo>
                  <a:pt x="64770" y="105029"/>
                </a:lnTo>
                <a:lnTo>
                  <a:pt x="53721" y="10820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879335" y="3769778"/>
            <a:ext cx="132715" cy="108585"/>
          </a:xfrm>
          <a:custGeom>
            <a:avLst/>
            <a:gdLst/>
            <a:ahLst/>
            <a:cxnLst/>
            <a:rect l="l" t="t" r="r" b="b"/>
            <a:pathLst>
              <a:path w="132715" h="108585">
                <a:moveTo>
                  <a:pt x="91567" y="90677"/>
                </a:moveTo>
                <a:lnTo>
                  <a:pt x="31623" y="90677"/>
                </a:lnTo>
                <a:lnTo>
                  <a:pt x="34671" y="93852"/>
                </a:lnTo>
                <a:lnTo>
                  <a:pt x="34671" y="100202"/>
                </a:lnTo>
                <a:lnTo>
                  <a:pt x="31623" y="101854"/>
                </a:lnTo>
                <a:lnTo>
                  <a:pt x="31623" y="105029"/>
                </a:lnTo>
                <a:lnTo>
                  <a:pt x="48895" y="105029"/>
                </a:lnTo>
                <a:lnTo>
                  <a:pt x="52070" y="108204"/>
                </a:lnTo>
                <a:lnTo>
                  <a:pt x="53721" y="108204"/>
                </a:lnTo>
                <a:lnTo>
                  <a:pt x="64770" y="105029"/>
                </a:lnTo>
                <a:lnTo>
                  <a:pt x="67818" y="101854"/>
                </a:lnTo>
                <a:lnTo>
                  <a:pt x="67818" y="100202"/>
                </a:lnTo>
                <a:lnTo>
                  <a:pt x="78867" y="100202"/>
                </a:lnTo>
                <a:lnTo>
                  <a:pt x="85217" y="93852"/>
                </a:lnTo>
                <a:lnTo>
                  <a:pt x="91567" y="90677"/>
                </a:lnTo>
                <a:close/>
              </a:path>
              <a:path w="132715" h="108585">
                <a:moveTo>
                  <a:pt x="64770" y="8000"/>
                </a:moveTo>
                <a:lnTo>
                  <a:pt x="20574" y="8000"/>
                </a:lnTo>
                <a:lnTo>
                  <a:pt x="9525" y="20700"/>
                </a:lnTo>
                <a:lnTo>
                  <a:pt x="6350" y="22225"/>
                </a:lnTo>
                <a:lnTo>
                  <a:pt x="3175" y="28701"/>
                </a:lnTo>
                <a:lnTo>
                  <a:pt x="0" y="28701"/>
                </a:lnTo>
                <a:lnTo>
                  <a:pt x="0" y="36575"/>
                </a:lnTo>
                <a:lnTo>
                  <a:pt x="3175" y="54101"/>
                </a:lnTo>
                <a:lnTo>
                  <a:pt x="12573" y="60451"/>
                </a:lnTo>
                <a:lnTo>
                  <a:pt x="17399" y="71627"/>
                </a:lnTo>
                <a:lnTo>
                  <a:pt x="17399" y="79501"/>
                </a:lnTo>
                <a:lnTo>
                  <a:pt x="20574" y="85979"/>
                </a:lnTo>
                <a:lnTo>
                  <a:pt x="17399" y="85979"/>
                </a:lnTo>
                <a:lnTo>
                  <a:pt x="23622" y="97027"/>
                </a:lnTo>
                <a:lnTo>
                  <a:pt x="25273" y="97027"/>
                </a:lnTo>
                <a:lnTo>
                  <a:pt x="31623" y="90677"/>
                </a:lnTo>
                <a:lnTo>
                  <a:pt x="91567" y="90677"/>
                </a:lnTo>
                <a:lnTo>
                  <a:pt x="91567" y="76326"/>
                </a:lnTo>
                <a:lnTo>
                  <a:pt x="104140" y="76326"/>
                </a:lnTo>
                <a:lnTo>
                  <a:pt x="104140" y="71627"/>
                </a:lnTo>
                <a:lnTo>
                  <a:pt x="113665" y="68452"/>
                </a:lnTo>
                <a:lnTo>
                  <a:pt x="116840" y="68452"/>
                </a:lnTo>
                <a:lnTo>
                  <a:pt x="124714" y="62102"/>
                </a:lnTo>
                <a:lnTo>
                  <a:pt x="131064" y="62102"/>
                </a:lnTo>
                <a:lnTo>
                  <a:pt x="132588" y="60451"/>
                </a:lnTo>
                <a:lnTo>
                  <a:pt x="132588" y="31876"/>
                </a:lnTo>
                <a:lnTo>
                  <a:pt x="131064" y="22225"/>
                </a:lnTo>
                <a:lnTo>
                  <a:pt x="131064" y="17525"/>
                </a:lnTo>
                <a:lnTo>
                  <a:pt x="91567" y="17525"/>
                </a:lnTo>
                <a:lnTo>
                  <a:pt x="77343" y="14350"/>
                </a:lnTo>
                <a:lnTo>
                  <a:pt x="74168" y="11175"/>
                </a:lnTo>
                <a:lnTo>
                  <a:pt x="67818" y="11175"/>
                </a:lnTo>
                <a:lnTo>
                  <a:pt x="64770" y="8000"/>
                </a:lnTo>
                <a:close/>
              </a:path>
              <a:path w="132715" h="108585">
                <a:moveTo>
                  <a:pt x="110490" y="3175"/>
                </a:moveTo>
                <a:lnTo>
                  <a:pt x="107315" y="3175"/>
                </a:lnTo>
                <a:lnTo>
                  <a:pt x="96266" y="8000"/>
                </a:lnTo>
                <a:lnTo>
                  <a:pt x="93091" y="17525"/>
                </a:lnTo>
                <a:lnTo>
                  <a:pt x="131064" y="17525"/>
                </a:lnTo>
                <a:lnTo>
                  <a:pt x="131064" y="8000"/>
                </a:lnTo>
                <a:lnTo>
                  <a:pt x="116840" y="8000"/>
                </a:lnTo>
                <a:lnTo>
                  <a:pt x="110490" y="3175"/>
                </a:lnTo>
                <a:close/>
              </a:path>
              <a:path w="132715" h="108585">
                <a:moveTo>
                  <a:pt x="131064" y="0"/>
                </a:moveTo>
                <a:lnTo>
                  <a:pt x="127889" y="0"/>
                </a:lnTo>
                <a:lnTo>
                  <a:pt x="124714" y="6350"/>
                </a:lnTo>
                <a:lnTo>
                  <a:pt x="118364" y="8000"/>
                </a:lnTo>
                <a:lnTo>
                  <a:pt x="131064" y="8000"/>
                </a:lnTo>
                <a:lnTo>
                  <a:pt x="131064" y="0"/>
                </a:lnTo>
                <a:close/>
              </a:path>
            </a:pathLst>
          </a:custGeom>
          <a:solidFill>
            <a:srgbClr val="6BA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879335" y="3769778"/>
            <a:ext cx="132715" cy="108585"/>
          </a:xfrm>
          <a:custGeom>
            <a:avLst/>
            <a:gdLst/>
            <a:ahLst/>
            <a:cxnLst/>
            <a:rect l="l" t="t" r="r" b="b"/>
            <a:pathLst>
              <a:path w="132715" h="108585">
                <a:moveTo>
                  <a:pt x="53721" y="108204"/>
                </a:moveTo>
                <a:lnTo>
                  <a:pt x="52070" y="108204"/>
                </a:lnTo>
                <a:lnTo>
                  <a:pt x="48895" y="105029"/>
                </a:lnTo>
                <a:lnTo>
                  <a:pt x="39497" y="105029"/>
                </a:lnTo>
                <a:lnTo>
                  <a:pt x="37846" y="105029"/>
                </a:lnTo>
                <a:lnTo>
                  <a:pt x="31623" y="105029"/>
                </a:lnTo>
                <a:lnTo>
                  <a:pt x="31623" y="101854"/>
                </a:lnTo>
                <a:lnTo>
                  <a:pt x="34671" y="100202"/>
                </a:lnTo>
                <a:lnTo>
                  <a:pt x="34671" y="93852"/>
                </a:lnTo>
                <a:lnTo>
                  <a:pt x="31623" y="90677"/>
                </a:lnTo>
                <a:lnTo>
                  <a:pt x="28448" y="93852"/>
                </a:lnTo>
                <a:lnTo>
                  <a:pt x="25273" y="97027"/>
                </a:lnTo>
                <a:lnTo>
                  <a:pt x="23622" y="97027"/>
                </a:lnTo>
                <a:lnTo>
                  <a:pt x="17399" y="85979"/>
                </a:lnTo>
                <a:lnTo>
                  <a:pt x="20574" y="85979"/>
                </a:lnTo>
                <a:lnTo>
                  <a:pt x="17399" y="79501"/>
                </a:lnTo>
                <a:lnTo>
                  <a:pt x="17399" y="76326"/>
                </a:lnTo>
                <a:lnTo>
                  <a:pt x="17399" y="71627"/>
                </a:lnTo>
                <a:lnTo>
                  <a:pt x="12573" y="60451"/>
                </a:lnTo>
                <a:lnTo>
                  <a:pt x="3175" y="54101"/>
                </a:lnTo>
                <a:lnTo>
                  <a:pt x="0" y="36575"/>
                </a:lnTo>
                <a:lnTo>
                  <a:pt x="0" y="28701"/>
                </a:lnTo>
                <a:lnTo>
                  <a:pt x="3175" y="28701"/>
                </a:lnTo>
                <a:lnTo>
                  <a:pt x="6350" y="22225"/>
                </a:lnTo>
                <a:lnTo>
                  <a:pt x="9525" y="20700"/>
                </a:lnTo>
                <a:lnTo>
                  <a:pt x="20574" y="8000"/>
                </a:lnTo>
                <a:lnTo>
                  <a:pt x="23622" y="8000"/>
                </a:lnTo>
                <a:lnTo>
                  <a:pt x="64770" y="8000"/>
                </a:lnTo>
                <a:lnTo>
                  <a:pt x="67818" y="11175"/>
                </a:lnTo>
                <a:lnTo>
                  <a:pt x="74168" y="11175"/>
                </a:lnTo>
                <a:lnTo>
                  <a:pt x="77343" y="14350"/>
                </a:lnTo>
                <a:lnTo>
                  <a:pt x="91567" y="17525"/>
                </a:lnTo>
                <a:lnTo>
                  <a:pt x="93091" y="17525"/>
                </a:lnTo>
                <a:lnTo>
                  <a:pt x="96266" y="8000"/>
                </a:lnTo>
                <a:lnTo>
                  <a:pt x="107315" y="3175"/>
                </a:lnTo>
                <a:lnTo>
                  <a:pt x="110490" y="3175"/>
                </a:lnTo>
                <a:lnTo>
                  <a:pt x="116840" y="8000"/>
                </a:lnTo>
                <a:lnTo>
                  <a:pt x="118364" y="8000"/>
                </a:lnTo>
                <a:lnTo>
                  <a:pt x="124714" y="6350"/>
                </a:lnTo>
                <a:lnTo>
                  <a:pt x="127889" y="0"/>
                </a:lnTo>
                <a:lnTo>
                  <a:pt x="131064" y="0"/>
                </a:lnTo>
                <a:lnTo>
                  <a:pt x="131064" y="22225"/>
                </a:lnTo>
                <a:lnTo>
                  <a:pt x="132588" y="31876"/>
                </a:lnTo>
                <a:lnTo>
                  <a:pt x="132588" y="60451"/>
                </a:lnTo>
                <a:lnTo>
                  <a:pt x="131064" y="62102"/>
                </a:lnTo>
                <a:lnTo>
                  <a:pt x="124714" y="62102"/>
                </a:lnTo>
                <a:lnTo>
                  <a:pt x="116840" y="68452"/>
                </a:lnTo>
                <a:lnTo>
                  <a:pt x="113665" y="68452"/>
                </a:lnTo>
                <a:lnTo>
                  <a:pt x="104140" y="71627"/>
                </a:lnTo>
                <a:lnTo>
                  <a:pt x="104140" y="76326"/>
                </a:lnTo>
                <a:lnTo>
                  <a:pt x="91567" y="76326"/>
                </a:lnTo>
                <a:lnTo>
                  <a:pt x="91567" y="85979"/>
                </a:lnTo>
                <a:lnTo>
                  <a:pt x="91567" y="90677"/>
                </a:lnTo>
                <a:lnTo>
                  <a:pt x="85217" y="93852"/>
                </a:lnTo>
                <a:lnTo>
                  <a:pt x="78867" y="100202"/>
                </a:lnTo>
                <a:lnTo>
                  <a:pt x="74168" y="100202"/>
                </a:lnTo>
                <a:lnTo>
                  <a:pt x="70993" y="100202"/>
                </a:lnTo>
                <a:lnTo>
                  <a:pt x="67818" y="100202"/>
                </a:lnTo>
                <a:lnTo>
                  <a:pt x="67818" y="101854"/>
                </a:lnTo>
                <a:lnTo>
                  <a:pt x="64770" y="105029"/>
                </a:lnTo>
                <a:lnTo>
                  <a:pt x="53721" y="10820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149340" y="2536861"/>
            <a:ext cx="1556004" cy="14645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510528" y="3448213"/>
            <a:ext cx="121920" cy="1569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510528" y="3448213"/>
            <a:ext cx="121920" cy="157480"/>
          </a:xfrm>
          <a:custGeom>
            <a:avLst/>
            <a:gdLst/>
            <a:ahLst/>
            <a:cxnLst/>
            <a:rect l="l" t="t" r="r" b="b"/>
            <a:pathLst>
              <a:path w="121920" h="157479">
                <a:moveTo>
                  <a:pt x="114046" y="156971"/>
                </a:moveTo>
                <a:lnTo>
                  <a:pt x="110871" y="156971"/>
                </a:lnTo>
                <a:lnTo>
                  <a:pt x="102870" y="118871"/>
                </a:lnTo>
                <a:lnTo>
                  <a:pt x="93472" y="104647"/>
                </a:lnTo>
                <a:lnTo>
                  <a:pt x="90297" y="104647"/>
                </a:lnTo>
                <a:lnTo>
                  <a:pt x="82296" y="104647"/>
                </a:lnTo>
                <a:lnTo>
                  <a:pt x="75946" y="104647"/>
                </a:lnTo>
                <a:lnTo>
                  <a:pt x="74422" y="99949"/>
                </a:lnTo>
                <a:lnTo>
                  <a:pt x="71247" y="104647"/>
                </a:lnTo>
                <a:lnTo>
                  <a:pt x="68072" y="107822"/>
                </a:lnTo>
                <a:lnTo>
                  <a:pt x="68072" y="118871"/>
                </a:lnTo>
                <a:lnTo>
                  <a:pt x="60198" y="130047"/>
                </a:lnTo>
                <a:lnTo>
                  <a:pt x="57023" y="130047"/>
                </a:lnTo>
                <a:lnTo>
                  <a:pt x="53848" y="125221"/>
                </a:lnTo>
                <a:lnTo>
                  <a:pt x="50673" y="128396"/>
                </a:lnTo>
                <a:lnTo>
                  <a:pt x="50673" y="130047"/>
                </a:lnTo>
                <a:lnTo>
                  <a:pt x="45974" y="133222"/>
                </a:lnTo>
                <a:lnTo>
                  <a:pt x="45974" y="130047"/>
                </a:lnTo>
                <a:lnTo>
                  <a:pt x="42799" y="130047"/>
                </a:lnTo>
                <a:lnTo>
                  <a:pt x="36449" y="130047"/>
                </a:lnTo>
                <a:lnTo>
                  <a:pt x="36449" y="133222"/>
                </a:lnTo>
                <a:lnTo>
                  <a:pt x="34798" y="133222"/>
                </a:lnTo>
                <a:lnTo>
                  <a:pt x="31623" y="136397"/>
                </a:lnTo>
                <a:lnTo>
                  <a:pt x="28448" y="136397"/>
                </a:lnTo>
                <a:lnTo>
                  <a:pt x="25273" y="128396"/>
                </a:lnTo>
                <a:lnTo>
                  <a:pt x="23749" y="118871"/>
                </a:lnTo>
                <a:lnTo>
                  <a:pt x="23749" y="117347"/>
                </a:lnTo>
                <a:lnTo>
                  <a:pt x="23749" y="110997"/>
                </a:lnTo>
                <a:lnTo>
                  <a:pt x="20574" y="107822"/>
                </a:lnTo>
                <a:lnTo>
                  <a:pt x="20574" y="104647"/>
                </a:lnTo>
                <a:lnTo>
                  <a:pt x="20574" y="99949"/>
                </a:lnTo>
                <a:lnTo>
                  <a:pt x="20574" y="93599"/>
                </a:lnTo>
                <a:lnTo>
                  <a:pt x="20574" y="90424"/>
                </a:lnTo>
                <a:lnTo>
                  <a:pt x="17399" y="90424"/>
                </a:lnTo>
                <a:lnTo>
                  <a:pt x="17399" y="82422"/>
                </a:lnTo>
                <a:lnTo>
                  <a:pt x="14224" y="79247"/>
                </a:lnTo>
                <a:lnTo>
                  <a:pt x="17399" y="63372"/>
                </a:lnTo>
                <a:lnTo>
                  <a:pt x="11049" y="53847"/>
                </a:lnTo>
                <a:lnTo>
                  <a:pt x="0" y="50800"/>
                </a:lnTo>
                <a:lnTo>
                  <a:pt x="0" y="49149"/>
                </a:lnTo>
                <a:lnTo>
                  <a:pt x="0" y="45974"/>
                </a:lnTo>
                <a:lnTo>
                  <a:pt x="3175" y="42799"/>
                </a:lnTo>
                <a:lnTo>
                  <a:pt x="6350" y="39624"/>
                </a:lnTo>
                <a:lnTo>
                  <a:pt x="9525" y="39624"/>
                </a:lnTo>
                <a:lnTo>
                  <a:pt x="11049" y="38100"/>
                </a:lnTo>
                <a:lnTo>
                  <a:pt x="20574" y="34925"/>
                </a:lnTo>
                <a:lnTo>
                  <a:pt x="20574" y="31750"/>
                </a:lnTo>
                <a:lnTo>
                  <a:pt x="17399" y="28575"/>
                </a:lnTo>
                <a:lnTo>
                  <a:pt x="11049" y="28575"/>
                </a:lnTo>
                <a:lnTo>
                  <a:pt x="9525" y="25400"/>
                </a:lnTo>
                <a:lnTo>
                  <a:pt x="6350" y="20574"/>
                </a:lnTo>
                <a:lnTo>
                  <a:pt x="6350" y="17399"/>
                </a:lnTo>
                <a:lnTo>
                  <a:pt x="11049" y="6350"/>
                </a:lnTo>
                <a:lnTo>
                  <a:pt x="14224" y="0"/>
                </a:lnTo>
                <a:lnTo>
                  <a:pt x="23749" y="11049"/>
                </a:lnTo>
                <a:lnTo>
                  <a:pt x="25273" y="3175"/>
                </a:lnTo>
                <a:lnTo>
                  <a:pt x="28448" y="3175"/>
                </a:lnTo>
                <a:lnTo>
                  <a:pt x="28448" y="11049"/>
                </a:lnTo>
                <a:lnTo>
                  <a:pt x="31623" y="14224"/>
                </a:lnTo>
                <a:lnTo>
                  <a:pt x="34798" y="11049"/>
                </a:lnTo>
                <a:lnTo>
                  <a:pt x="39624" y="14224"/>
                </a:lnTo>
                <a:lnTo>
                  <a:pt x="42799" y="9525"/>
                </a:lnTo>
                <a:lnTo>
                  <a:pt x="49022" y="28575"/>
                </a:lnTo>
                <a:lnTo>
                  <a:pt x="50673" y="31750"/>
                </a:lnTo>
                <a:lnTo>
                  <a:pt x="53848" y="34925"/>
                </a:lnTo>
                <a:lnTo>
                  <a:pt x="75946" y="38100"/>
                </a:lnTo>
                <a:lnTo>
                  <a:pt x="75946" y="34925"/>
                </a:lnTo>
                <a:lnTo>
                  <a:pt x="93472" y="34925"/>
                </a:lnTo>
                <a:lnTo>
                  <a:pt x="114046" y="39624"/>
                </a:lnTo>
                <a:lnTo>
                  <a:pt x="110871" y="42799"/>
                </a:lnTo>
                <a:lnTo>
                  <a:pt x="107696" y="45974"/>
                </a:lnTo>
                <a:lnTo>
                  <a:pt x="104521" y="50800"/>
                </a:lnTo>
                <a:lnTo>
                  <a:pt x="93472" y="63372"/>
                </a:lnTo>
                <a:lnTo>
                  <a:pt x="82296" y="68199"/>
                </a:lnTo>
                <a:lnTo>
                  <a:pt x="82296" y="74549"/>
                </a:lnTo>
                <a:lnTo>
                  <a:pt x="85471" y="88772"/>
                </a:lnTo>
                <a:lnTo>
                  <a:pt x="90297" y="90424"/>
                </a:lnTo>
                <a:lnTo>
                  <a:pt x="93472" y="93599"/>
                </a:lnTo>
                <a:lnTo>
                  <a:pt x="96647" y="96774"/>
                </a:lnTo>
                <a:lnTo>
                  <a:pt x="102870" y="82422"/>
                </a:lnTo>
                <a:lnTo>
                  <a:pt x="104521" y="77724"/>
                </a:lnTo>
                <a:lnTo>
                  <a:pt x="107696" y="77724"/>
                </a:lnTo>
                <a:lnTo>
                  <a:pt x="121920" y="128396"/>
                </a:lnTo>
                <a:lnTo>
                  <a:pt x="121920" y="130047"/>
                </a:lnTo>
                <a:lnTo>
                  <a:pt x="121920" y="142747"/>
                </a:lnTo>
                <a:lnTo>
                  <a:pt x="115570" y="142747"/>
                </a:lnTo>
                <a:lnTo>
                  <a:pt x="114046" y="142747"/>
                </a:lnTo>
                <a:lnTo>
                  <a:pt x="114046" y="15697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303264" y="3894745"/>
            <a:ext cx="55244" cy="99060"/>
          </a:xfrm>
          <a:custGeom>
            <a:avLst/>
            <a:gdLst/>
            <a:ahLst/>
            <a:cxnLst/>
            <a:rect l="l" t="t" r="r" b="b"/>
            <a:pathLst>
              <a:path w="55245" h="99060">
                <a:moveTo>
                  <a:pt x="11302" y="0"/>
                </a:moveTo>
                <a:lnTo>
                  <a:pt x="8127" y="0"/>
                </a:lnTo>
                <a:lnTo>
                  <a:pt x="6476" y="1650"/>
                </a:lnTo>
                <a:lnTo>
                  <a:pt x="8127" y="4825"/>
                </a:lnTo>
                <a:lnTo>
                  <a:pt x="14477" y="4825"/>
                </a:lnTo>
                <a:lnTo>
                  <a:pt x="14477" y="8000"/>
                </a:lnTo>
                <a:lnTo>
                  <a:pt x="11302" y="11175"/>
                </a:lnTo>
                <a:lnTo>
                  <a:pt x="8127" y="19176"/>
                </a:lnTo>
                <a:lnTo>
                  <a:pt x="6476" y="22351"/>
                </a:lnTo>
                <a:lnTo>
                  <a:pt x="3175" y="44703"/>
                </a:lnTo>
                <a:lnTo>
                  <a:pt x="0" y="44703"/>
                </a:lnTo>
                <a:lnTo>
                  <a:pt x="3175" y="76707"/>
                </a:lnTo>
                <a:lnTo>
                  <a:pt x="8127" y="94233"/>
                </a:lnTo>
                <a:lnTo>
                  <a:pt x="14477" y="95884"/>
                </a:lnTo>
                <a:lnTo>
                  <a:pt x="29083" y="99059"/>
                </a:lnTo>
                <a:lnTo>
                  <a:pt x="48387" y="87883"/>
                </a:lnTo>
                <a:lnTo>
                  <a:pt x="51688" y="79882"/>
                </a:lnTo>
                <a:lnTo>
                  <a:pt x="54863" y="59054"/>
                </a:lnTo>
                <a:lnTo>
                  <a:pt x="54863" y="54355"/>
                </a:lnTo>
                <a:lnTo>
                  <a:pt x="51688" y="54355"/>
                </a:lnTo>
                <a:lnTo>
                  <a:pt x="47922" y="44703"/>
                </a:lnTo>
                <a:lnTo>
                  <a:pt x="3175" y="44703"/>
                </a:lnTo>
                <a:lnTo>
                  <a:pt x="0" y="41528"/>
                </a:lnTo>
                <a:lnTo>
                  <a:pt x="46683" y="41528"/>
                </a:lnTo>
                <a:lnTo>
                  <a:pt x="43561" y="33527"/>
                </a:lnTo>
                <a:lnTo>
                  <a:pt x="40386" y="30352"/>
                </a:lnTo>
                <a:lnTo>
                  <a:pt x="37084" y="25526"/>
                </a:lnTo>
                <a:lnTo>
                  <a:pt x="32258" y="22351"/>
                </a:lnTo>
                <a:lnTo>
                  <a:pt x="29083" y="16001"/>
                </a:lnTo>
                <a:lnTo>
                  <a:pt x="17780" y="1650"/>
                </a:lnTo>
                <a:lnTo>
                  <a:pt x="1130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303264" y="3894745"/>
            <a:ext cx="55244" cy="99060"/>
          </a:xfrm>
          <a:custGeom>
            <a:avLst/>
            <a:gdLst/>
            <a:ahLst/>
            <a:cxnLst/>
            <a:rect l="l" t="t" r="r" b="b"/>
            <a:pathLst>
              <a:path w="55245" h="99060">
                <a:moveTo>
                  <a:pt x="8127" y="0"/>
                </a:moveTo>
                <a:lnTo>
                  <a:pt x="6476" y="1650"/>
                </a:lnTo>
                <a:lnTo>
                  <a:pt x="8127" y="4825"/>
                </a:lnTo>
                <a:lnTo>
                  <a:pt x="14477" y="4825"/>
                </a:lnTo>
                <a:lnTo>
                  <a:pt x="14477" y="8000"/>
                </a:lnTo>
                <a:lnTo>
                  <a:pt x="11302" y="11175"/>
                </a:lnTo>
                <a:lnTo>
                  <a:pt x="8127" y="19176"/>
                </a:lnTo>
                <a:lnTo>
                  <a:pt x="6476" y="22351"/>
                </a:lnTo>
                <a:lnTo>
                  <a:pt x="3175" y="44703"/>
                </a:lnTo>
                <a:lnTo>
                  <a:pt x="0" y="41528"/>
                </a:lnTo>
                <a:lnTo>
                  <a:pt x="0" y="44703"/>
                </a:lnTo>
                <a:lnTo>
                  <a:pt x="3175" y="76707"/>
                </a:lnTo>
                <a:lnTo>
                  <a:pt x="8127" y="94233"/>
                </a:lnTo>
                <a:lnTo>
                  <a:pt x="14477" y="95884"/>
                </a:lnTo>
                <a:lnTo>
                  <a:pt x="29083" y="99059"/>
                </a:lnTo>
                <a:lnTo>
                  <a:pt x="48387" y="87883"/>
                </a:lnTo>
                <a:lnTo>
                  <a:pt x="51688" y="79882"/>
                </a:lnTo>
                <a:lnTo>
                  <a:pt x="54863" y="59054"/>
                </a:lnTo>
                <a:lnTo>
                  <a:pt x="54863" y="54355"/>
                </a:lnTo>
                <a:lnTo>
                  <a:pt x="51688" y="54355"/>
                </a:lnTo>
                <a:lnTo>
                  <a:pt x="43561" y="33527"/>
                </a:lnTo>
                <a:lnTo>
                  <a:pt x="40386" y="30352"/>
                </a:lnTo>
                <a:lnTo>
                  <a:pt x="37084" y="25526"/>
                </a:lnTo>
                <a:lnTo>
                  <a:pt x="32258" y="22351"/>
                </a:lnTo>
                <a:lnTo>
                  <a:pt x="29083" y="16001"/>
                </a:lnTo>
                <a:lnTo>
                  <a:pt x="17780" y="1650"/>
                </a:lnTo>
                <a:lnTo>
                  <a:pt x="11302" y="0"/>
                </a:lnTo>
                <a:lnTo>
                  <a:pt x="8127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303264" y="3894745"/>
            <a:ext cx="54863" cy="9905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303264" y="3894745"/>
            <a:ext cx="55244" cy="99060"/>
          </a:xfrm>
          <a:custGeom>
            <a:avLst/>
            <a:gdLst/>
            <a:ahLst/>
            <a:cxnLst/>
            <a:rect l="l" t="t" r="r" b="b"/>
            <a:pathLst>
              <a:path w="55245" h="99060">
                <a:moveTo>
                  <a:pt x="8127" y="0"/>
                </a:moveTo>
                <a:lnTo>
                  <a:pt x="6476" y="1650"/>
                </a:lnTo>
                <a:lnTo>
                  <a:pt x="8127" y="4825"/>
                </a:lnTo>
                <a:lnTo>
                  <a:pt x="14477" y="4825"/>
                </a:lnTo>
                <a:lnTo>
                  <a:pt x="14477" y="8000"/>
                </a:lnTo>
                <a:lnTo>
                  <a:pt x="11302" y="11175"/>
                </a:lnTo>
                <a:lnTo>
                  <a:pt x="8127" y="19176"/>
                </a:lnTo>
                <a:lnTo>
                  <a:pt x="6476" y="22351"/>
                </a:lnTo>
                <a:lnTo>
                  <a:pt x="3175" y="44703"/>
                </a:lnTo>
                <a:lnTo>
                  <a:pt x="0" y="41528"/>
                </a:lnTo>
                <a:lnTo>
                  <a:pt x="0" y="44703"/>
                </a:lnTo>
                <a:lnTo>
                  <a:pt x="3175" y="76707"/>
                </a:lnTo>
                <a:lnTo>
                  <a:pt x="8127" y="94233"/>
                </a:lnTo>
                <a:lnTo>
                  <a:pt x="14477" y="95884"/>
                </a:lnTo>
                <a:lnTo>
                  <a:pt x="29083" y="99059"/>
                </a:lnTo>
                <a:lnTo>
                  <a:pt x="48387" y="87883"/>
                </a:lnTo>
                <a:lnTo>
                  <a:pt x="51688" y="79882"/>
                </a:lnTo>
                <a:lnTo>
                  <a:pt x="54863" y="59054"/>
                </a:lnTo>
                <a:lnTo>
                  <a:pt x="54863" y="54355"/>
                </a:lnTo>
                <a:lnTo>
                  <a:pt x="51688" y="54355"/>
                </a:lnTo>
                <a:lnTo>
                  <a:pt x="43561" y="33527"/>
                </a:lnTo>
                <a:lnTo>
                  <a:pt x="40386" y="30352"/>
                </a:lnTo>
                <a:lnTo>
                  <a:pt x="37084" y="25526"/>
                </a:lnTo>
                <a:lnTo>
                  <a:pt x="32258" y="22351"/>
                </a:lnTo>
                <a:lnTo>
                  <a:pt x="29083" y="16001"/>
                </a:lnTo>
                <a:lnTo>
                  <a:pt x="17780" y="1650"/>
                </a:lnTo>
                <a:lnTo>
                  <a:pt x="11302" y="0"/>
                </a:lnTo>
                <a:lnTo>
                  <a:pt x="812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824471" y="3559466"/>
            <a:ext cx="186055" cy="227329"/>
          </a:xfrm>
          <a:custGeom>
            <a:avLst/>
            <a:gdLst/>
            <a:ahLst/>
            <a:cxnLst/>
            <a:rect l="l" t="t" r="r" b="b"/>
            <a:pathLst>
              <a:path w="186054" h="227329">
                <a:moveTo>
                  <a:pt x="125602" y="111125"/>
                </a:moveTo>
                <a:lnTo>
                  <a:pt x="92201" y="111125"/>
                </a:lnTo>
                <a:lnTo>
                  <a:pt x="100075" y="122300"/>
                </a:lnTo>
                <a:lnTo>
                  <a:pt x="106425" y="127000"/>
                </a:lnTo>
                <a:lnTo>
                  <a:pt x="108076" y="130175"/>
                </a:lnTo>
                <a:lnTo>
                  <a:pt x="111251" y="133350"/>
                </a:lnTo>
                <a:lnTo>
                  <a:pt x="114426" y="144525"/>
                </a:lnTo>
                <a:lnTo>
                  <a:pt x="114426" y="161925"/>
                </a:lnTo>
                <a:lnTo>
                  <a:pt x="117601" y="166750"/>
                </a:lnTo>
                <a:lnTo>
                  <a:pt x="119125" y="169925"/>
                </a:lnTo>
                <a:lnTo>
                  <a:pt x="122300" y="173100"/>
                </a:lnTo>
                <a:lnTo>
                  <a:pt x="128777" y="173100"/>
                </a:lnTo>
                <a:lnTo>
                  <a:pt x="128777" y="176275"/>
                </a:lnTo>
                <a:lnTo>
                  <a:pt x="131952" y="177800"/>
                </a:lnTo>
                <a:lnTo>
                  <a:pt x="133476" y="180975"/>
                </a:lnTo>
                <a:lnTo>
                  <a:pt x="133476" y="212725"/>
                </a:lnTo>
                <a:lnTo>
                  <a:pt x="131952" y="217550"/>
                </a:lnTo>
                <a:lnTo>
                  <a:pt x="128777" y="217550"/>
                </a:lnTo>
                <a:lnTo>
                  <a:pt x="128777" y="220725"/>
                </a:lnTo>
                <a:lnTo>
                  <a:pt x="131952" y="223900"/>
                </a:lnTo>
                <a:lnTo>
                  <a:pt x="146176" y="227075"/>
                </a:lnTo>
                <a:lnTo>
                  <a:pt x="147827" y="227075"/>
                </a:lnTo>
                <a:lnTo>
                  <a:pt x="151002" y="217550"/>
                </a:lnTo>
                <a:lnTo>
                  <a:pt x="162051" y="212725"/>
                </a:lnTo>
                <a:lnTo>
                  <a:pt x="181165" y="212725"/>
                </a:lnTo>
                <a:lnTo>
                  <a:pt x="182752" y="209550"/>
                </a:lnTo>
                <a:lnTo>
                  <a:pt x="185927" y="209550"/>
                </a:lnTo>
                <a:lnTo>
                  <a:pt x="185927" y="190500"/>
                </a:lnTo>
                <a:lnTo>
                  <a:pt x="176402" y="166750"/>
                </a:lnTo>
                <a:lnTo>
                  <a:pt x="165226" y="158750"/>
                </a:lnTo>
                <a:lnTo>
                  <a:pt x="162051" y="158750"/>
                </a:lnTo>
                <a:lnTo>
                  <a:pt x="158876" y="152400"/>
                </a:lnTo>
                <a:lnTo>
                  <a:pt x="157352" y="141350"/>
                </a:lnTo>
                <a:lnTo>
                  <a:pt x="147827" y="136525"/>
                </a:lnTo>
                <a:lnTo>
                  <a:pt x="146176" y="133350"/>
                </a:lnTo>
                <a:lnTo>
                  <a:pt x="136651" y="125475"/>
                </a:lnTo>
                <a:lnTo>
                  <a:pt x="136651" y="122300"/>
                </a:lnTo>
                <a:lnTo>
                  <a:pt x="125602" y="111125"/>
                </a:lnTo>
                <a:close/>
              </a:path>
              <a:path w="186054" h="227329">
                <a:moveTo>
                  <a:pt x="181165" y="212725"/>
                </a:moveTo>
                <a:lnTo>
                  <a:pt x="165226" y="212725"/>
                </a:lnTo>
                <a:lnTo>
                  <a:pt x="171576" y="217550"/>
                </a:lnTo>
                <a:lnTo>
                  <a:pt x="173227" y="217550"/>
                </a:lnTo>
                <a:lnTo>
                  <a:pt x="179577" y="215900"/>
                </a:lnTo>
                <a:lnTo>
                  <a:pt x="181165" y="212725"/>
                </a:lnTo>
                <a:close/>
              </a:path>
              <a:path w="186054" h="227329">
                <a:moveTo>
                  <a:pt x="100075" y="76200"/>
                </a:moveTo>
                <a:lnTo>
                  <a:pt x="23875" y="76200"/>
                </a:lnTo>
                <a:lnTo>
                  <a:pt x="27050" y="79375"/>
                </a:lnTo>
                <a:lnTo>
                  <a:pt x="23875" y="87375"/>
                </a:lnTo>
                <a:lnTo>
                  <a:pt x="27050" y="93725"/>
                </a:lnTo>
                <a:lnTo>
                  <a:pt x="17525" y="125475"/>
                </a:lnTo>
                <a:lnTo>
                  <a:pt x="20700" y="130175"/>
                </a:lnTo>
                <a:lnTo>
                  <a:pt x="20700" y="133350"/>
                </a:lnTo>
                <a:lnTo>
                  <a:pt x="27050" y="127000"/>
                </a:lnTo>
                <a:lnTo>
                  <a:pt x="31750" y="125475"/>
                </a:lnTo>
                <a:lnTo>
                  <a:pt x="38100" y="119125"/>
                </a:lnTo>
                <a:lnTo>
                  <a:pt x="49275" y="115950"/>
                </a:lnTo>
                <a:lnTo>
                  <a:pt x="74675" y="115950"/>
                </a:lnTo>
                <a:lnTo>
                  <a:pt x="74675" y="112775"/>
                </a:lnTo>
                <a:lnTo>
                  <a:pt x="92201" y="111125"/>
                </a:lnTo>
                <a:lnTo>
                  <a:pt x="125602" y="111125"/>
                </a:lnTo>
                <a:lnTo>
                  <a:pt x="125602" y="104775"/>
                </a:lnTo>
                <a:lnTo>
                  <a:pt x="96900" y="87375"/>
                </a:lnTo>
                <a:lnTo>
                  <a:pt x="93725" y="85725"/>
                </a:lnTo>
                <a:lnTo>
                  <a:pt x="96900" y="79375"/>
                </a:lnTo>
                <a:lnTo>
                  <a:pt x="100075" y="76200"/>
                </a:lnTo>
                <a:close/>
              </a:path>
              <a:path w="186054" h="227329">
                <a:moveTo>
                  <a:pt x="74675" y="115950"/>
                </a:moveTo>
                <a:lnTo>
                  <a:pt x="52450" y="115950"/>
                </a:lnTo>
                <a:lnTo>
                  <a:pt x="53975" y="122300"/>
                </a:lnTo>
                <a:lnTo>
                  <a:pt x="57150" y="125475"/>
                </a:lnTo>
                <a:lnTo>
                  <a:pt x="60325" y="125475"/>
                </a:lnTo>
                <a:lnTo>
                  <a:pt x="71500" y="119125"/>
                </a:lnTo>
                <a:lnTo>
                  <a:pt x="74675" y="119125"/>
                </a:lnTo>
                <a:lnTo>
                  <a:pt x="74675" y="115950"/>
                </a:lnTo>
                <a:close/>
              </a:path>
              <a:path w="186054" h="227329">
                <a:moveTo>
                  <a:pt x="93725" y="42925"/>
                </a:moveTo>
                <a:lnTo>
                  <a:pt x="85851" y="46100"/>
                </a:lnTo>
                <a:lnTo>
                  <a:pt x="3175" y="46100"/>
                </a:lnTo>
                <a:lnTo>
                  <a:pt x="0" y="47625"/>
                </a:lnTo>
                <a:lnTo>
                  <a:pt x="0" y="53975"/>
                </a:lnTo>
                <a:lnTo>
                  <a:pt x="3175" y="53975"/>
                </a:lnTo>
                <a:lnTo>
                  <a:pt x="9525" y="58800"/>
                </a:lnTo>
                <a:lnTo>
                  <a:pt x="9525" y="76200"/>
                </a:lnTo>
                <a:lnTo>
                  <a:pt x="111251" y="76200"/>
                </a:lnTo>
                <a:lnTo>
                  <a:pt x="117601" y="71500"/>
                </a:lnTo>
                <a:lnTo>
                  <a:pt x="117601" y="65150"/>
                </a:lnTo>
                <a:lnTo>
                  <a:pt x="114426" y="61975"/>
                </a:lnTo>
                <a:lnTo>
                  <a:pt x="114426" y="58800"/>
                </a:lnTo>
                <a:lnTo>
                  <a:pt x="108076" y="57150"/>
                </a:lnTo>
                <a:lnTo>
                  <a:pt x="108076" y="53975"/>
                </a:lnTo>
                <a:lnTo>
                  <a:pt x="103250" y="46100"/>
                </a:lnTo>
                <a:lnTo>
                  <a:pt x="93725" y="42925"/>
                </a:lnTo>
                <a:close/>
              </a:path>
              <a:path w="186054" h="227329">
                <a:moveTo>
                  <a:pt x="27050" y="22225"/>
                </a:moveTo>
                <a:lnTo>
                  <a:pt x="23875" y="25400"/>
                </a:lnTo>
                <a:lnTo>
                  <a:pt x="23875" y="28575"/>
                </a:lnTo>
                <a:lnTo>
                  <a:pt x="9525" y="36575"/>
                </a:lnTo>
                <a:lnTo>
                  <a:pt x="12700" y="42925"/>
                </a:lnTo>
                <a:lnTo>
                  <a:pt x="6350" y="46100"/>
                </a:lnTo>
                <a:lnTo>
                  <a:pt x="77850" y="46100"/>
                </a:lnTo>
                <a:lnTo>
                  <a:pt x="68325" y="36575"/>
                </a:lnTo>
                <a:lnTo>
                  <a:pt x="68325" y="33400"/>
                </a:lnTo>
                <a:lnTo>
                  <a:pt x="28575" y="33400"/>
                </a:lnTo>
                <a:lnTo>
                  <a:pt x="27050" y="22225"/>
                </a:lnTo>
                <a:close/>
              </a:path>
              <a:path w="186054" h="227329">
                <a:moveTo>
                  <a:pt x="49275" y="0"/>
                </a:moveTo>
                <a:lnTo>
                  <a:pt x="39750" y="0"/>
                </a:lnTo>
                <a:lnTo>
                  <a:pt x="38100" y="3175"/>
                </a:lnTo>
                <a:lnTo>
                  <a:pt x="38100" y="17525"/>
                </a:lnTo>
                <a:lnTo>
                  <a:pt x="39750" y="25400"/>
                </a:lnTo>
                <a:lnTo>
                  <a:pt x="39750" y="31750"/>
                </a:lnTo>
                <a:lnTo>
                  <a:pt x="38100" y="33400"/>
                </a:lnTo>
                <a:lnTo>
                  <a:pt x="68325" y="33400"/>
                </a:lnTo>
                <a:lnTo>
                  <a:pt x="68325" y="28575"/>
                </a:lnTo>
                <a:lnTo>
                  <a:pt x="49275" y="3175"/>
                </a:lnTo>
                <a:lnTo>
                  <a:pt x="4927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824471" y="3559466"/>
            <a:ext cx="186055" cy="227329"/>
          </a:xfrm>
          <a:custGeom>
            <a:avLst/>
            <a:gdLst/>
            <a:ahLst/>
            <a:cxnLst/>
            <a:rect l="l" t="t" r="r" b="b"/>
            <a:pathLst>
              <a:path w="186054" h="227329">
                <a:moveTo>
                  <a:pt x="49275" y="3175"/>
                </a:moveTo>
                <a:lnTo>
                  <a:pt x="68325" y="28575"/>
                </a:lnTo>
                <a:lnTo>
                  <a:pt x="68325" y="33400"/>
                </a:lnTo>
                <a:lnTo>
                  <a:pt x="68325" y="36575"/>
                </a:lnTo>
                <a:lnTo>
                  <a:pt x="77850" y="46100"/>
                </a:lnTo>
                <a:lnTo>
                  <a:pt x="85851" y="46100"/>
                </a:lnTo>
                <a:lnTo>
                  <a:pt x="93725" y="42925"/>
                </a:lnTo>
                <a:lnTo>
                  <a:pt x="103250" y="46100"/>
                </a:lnTo>
                <a:lnTo>
                  <a:pt x="108076" y="53975"/>
                </a:lnTo>
                <a:lnTo>
                  <a:pt x="108076" y="57150"/>
                </a:lnTo>
                <a:lnTo>
                  <a:pt x="114426" y="58800"/>
                </a:lnTo>
                <a:lnTo>
                  <a:pt x="114426" y="61975"/>
                </a:lnTo>
                <a:lnTo>
                  <a:pt x="117601" y="65150"/>
                </a:lnTo>
                <a:lnTo>
                  <a:pt x="117601" y="71500"/>
                </a:lnTo>
                <a:lnTo>
                  <a:pt x="111251" y="76200"/>
                </a:lnTo>
                <a:lnTo>
                  <a:pt x="103250" y="76200"/>
                </a:lnTo>
                <a:lnTo>
                  <a:pt x="100075" y="76200"/>
                </a:lnTo>
                <a:lnTo>
                  <a:pt x="96900" y="79375"/>
                </a:lnTo>
                <a:lnTo>
                  <a:pt x="93725" y="85725"/>
                </a:lnTo>
                <a:lnTo>
                  <a:pt x="96900" y="87375"/>
                </a:lnTo>
                <a:lnTo>
                  <a:pt x="125602" y="104775"/>
                </a:lnTo>
                <a:lnTo>
                  <a:pt x="125602" y="111125"/>
                </a:lnTo>
                <a:lnTo>
                  <a:pt x="136651" y="122300"/>
                </a:lnTo>
                <a:lnTo>
                  <a:pt x="136651" y="125475"/>
                </a:lnTo>
                <a:lnTo>
                  <a:pt x="146176" y="133350"/>
                </a:lnTo>
                <a:lnTo>
                  <a:pt x="147827" y="136525"/>
                </a:lnTo>
                <a:lnTo>
                  <a:pt x="157352" y="141350"/>
                </a:lnTo>
                <a:lnTo>
                  <a:pt x="158876" y="152400"/>
                </a:lnTo>
                <a:lnTo>
                  <a:pt x="162051" y="158750"/>
                </a:lnTo>
                <a:lnTo>
                  <a:pt x="165226" y="158750"/>
                </a:lnTo>
                <a:lnTo>
                  <a:pt x="176402" y="166750"/>
                </a:lnTo>
                <a:lnTo>
                  <a:pt x="185927" y="190500"/>
                </a:lnTo>
                <a:lnTo>
                  <a:pt x="185927" y="209550"/>
                </a:lnTo>
                <a:lnTo>
                  <a:pt x="182752" y="209550"/>
                </a:lnTo>
                <a:lnTo>
                  <a:pt x="179577" y="215900"/>
                </a:lnTo>
                <a:lnTo>
                  <a:pt x="173227" y="217550"/>
                </a:lnTo>
                <a:lnTo>
                  <a:pt x="171576" y="217550"/>
                </a:lnTo>
                <a:lnTo>
                  <a:pt x="165226" y="212725"/>
                </a:lnTo>
                <a:lnTo>
                  <a:pt x="162051" y="212725"/>
                </a:lnTo>
                <a:lnTo>
                  <a:pt x="151002" y="217550"/>
                </a:lnTo>
                <a:lnTo>
                  <a:pt x="147827" y="227075"/>
                </a:lnTo>
                <a:lnTo>
                  <a:pt x="146176" y="227075"/>
                </a:lnTo>
                <a:lnTo>
                  <a:pt x="131952" y="223900"/>
                </a:lnTo>
                <a:lnTo>
                  <a:pt x="128777" y="220725"/>
                </a:lnTo>
                <a:lnTo>
                  <a:pt x="128777" y="217550"/>
                </a:lnTo>
                <a:lnTo>
                  <a:pt x="131952" y="217550"/>
                </a:lnTo>
                <a:lnTo>
                  <a:pt x="133476" y="212725"/>
                </a:lnTo>
                <a:lnTo>
                  <a:pt x="133476" y="192150"/>
                </a:lnTo>
                <a:lnTo>
                  <a:pt x="133476" y="190500"/>
                </a:lnTo>
                <a:lnTo>
                  <a:pt x="133476" y="184150"/>
                </a:lnTo>
                <a:lnTo>
                  <a:pt x="133476" y="180975"/>
                </a:lnTo>
                <a:lnTo>
                  <a:pt x="131952" y="177800"/>
                </a:lnTo>
                <a:lnTo>
                  <a:pt x="128777" y="176275"/>
                </a:lnTo>
                <a:lnTo>
                  <a:pt x="128777" y="173100"/>
                </a:lnTo>
                <a:lnTo>
                  <a:pt x="122300" y="173100"/>
                </a:lnTo>
                <a:lnTo>
                  <a:pt x="119125" y="169925"/>
                </a:lnTo>
                <a:lnTo>
                  <a:pt x="117601" y="166750"/>
                </a:lnTo>
                <a:lnTo>
                  <a:pt x="114426" y="161925"/>
                </a:lnTo>
                <a:lnTo>
                  <a:pt x="114426" y="144525"/>
                </a:lnTo>
                <a:lnTo>
                  <a:pt x="111251" y="133350"/>
                </a:lnTo>
                <a:lnTo>
                  <a:pt x="108076" y="130175"/>
                </a:lnTo>
                <a:lnTo>
                  <a:pt x="106425" y="127000"/>
                </a:lnTo>
                <a:lnTo>
                  <a:pt x="100075" y="122300"/>
                </a:lnTo>
                <a:lnTo>
                  <a:pt x="92201" y="111125"/>
                </a:lnTo>
                <a:lnTo>
                  <a:pt x="74675" y="112775"/>
                </a:lnTo>
                <a:lnTo>
                  <a:pt x="74675" y="119125"/>
                </a:lnTo>
                <a:lnTo>
                  <a:pt x="71500" y="119125"/>
                </a:lnTo>
                <a:lnTo>
                  <a:pt x="60325" y="125475"/>
                </a:lnTo>
                <a:lnTo>
                  <a:pt x="57150" y="125475"/>
                </a:lnTo>
                <a:lnTo>
                  <a:pt x="53975" y="122300"/>
                </a:lnTo>
                <a:lnTo>
                  <a:pt x="52450" y="115950"/>
                </a:lnTo>
                <a:lnTo>
                  <a:pt x="49275" y="115950"/>
                </a:lnTo>
                <a:lnTo>
                  <a:pt x="38100" y="119125"/>
                </a:lnTo>
                <a:lnTo>
                  <a:pt x="31750" y="125475"/>
                </a:lnTo>
                <a:lnTo>
                  <a:pt x="27050" y="127000"/>
                </a:lnTo>
                <a:lnTo>
                  <a:pt x="23875" y="130175"/>
                </a:lnTo>
                <a:lnTo>
                  <a:pt x="20700" y="133350"/>
                </a:lnTo>
                <a:lnTo>
                  <a:pt x="20700" y="130175"/>
                </a:lnTo>
                <a:lnTo>
                  <a:pt x="17525" y="125475"/>
                </a:lnTo>
                <a:lnTo>
                  <a:pt x="27050" y="93725"/>
                </a:lnTo>
                <a:lnTo>
                  <a:pt x="23875" y="87375"/>
                </a:lnTo>
                <a:lnTo>
                  <a:pt x="27050" y="79375"/>
                </a:lnTo>
                <a:lnTo>
                  <a:pt x="23875" y="76200"/>
                </a:lnTo>
                <a:lnTo>
                  <a:pt x="12700" y="76200"/>
                </a:lnTo>
                <a:lnTo>
                  <a:pt x="9525" y="76200"/>
                </a:lnTo>
                <a:lnTo>
                  <a:pt x="9525" y="58800"/>
                </a:lnTo>
                <a:lnTo>
                  <a:pt x="3175" y="53975"/>
                </a:lnTo>
                <a:lnTo>
                  <a:pt x="0" y="53975"/>
                </a:lnTo>
                <a:lnTo>
                  <a:pt x="0" y="47625"/>
                </a:lnTo>
                <a:lnTo>
                  <a:pt x="3175" y="46100"/>
                </a:lnTo>
                <a:lnTo>
                  <a:pt x="6350" y="46100"/>
                </a:lnTo>
                <a:lnTo>
                  <a:pt x="12700" y="42925"/>
                </a:lnTo>
                <a:lnTo>
                  <a:pt x="9525" y="36575"/>
                </a:lnTo>
                <a:lnTo>
                  <a:pt x="23875" y="28575"/>
                </a:lnTo>
                <a:lnTo>
                  <a:pt x="23875" y="25400"/>
                </a:lnTo>
                <a:lnTo>
                  <a:pt x="27050" y="22225"/>
                </a:lnTo>
                <a:lnTo>
                  <a:pt x="28575" y="33400"/>
                </a:lnTo>
                <a:lnTo>
                  <a:pt x="38100" y="33400"/>
                </a:lnTo>
                <a:lnTo>
                  <a:pt x="39750" y="31750"/>
                </a:lnTo>
                <a:lnTo>
                  <a:pt x="39750" y="25400"/>
                </a:lnTo>
                <a:lnTo>
                  <a:pt x="38100" y="17525"/>
                </a:lnTo>
                <a:lnTo>
                  <a:pt x="38100" y="3175"/>
                </a:lnTo>
                <a:lnTo>
                  <a:pt x="39750" y="0"/>
                </a:lnTo>
                <a:lnTo>
                  <a:pt x="49275" y="0"/>
                </a:lnTo>
                <a:lnTo>
                  <a:pt x="49275" y="31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824471" y="3559466"/>
            <a:ext cx="185927" cy="22707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824471" y="3559466"/>
            <a:ext cx="186055" cy="227329"/>
          </a:xfrm>
          <a:custGeom>
            <a:avLst/>
            <a:gdLst/>
            <a:ahLst/>
            <a:cxnLst/>
            <a:rect l="l" t="t" r="r" b="b"/>
            <a:pathLst>
              <a:path w="186054" h="227329">
                <a:moveTo>
                  <a:pt x="49275" y="3175"/>
                </a:moveTo>
                <a:lnTo>
                  <a:pt x="68325" y="28575"/>
                </a:lnTo>
                <a:lnTo>
                  <a:pt x="68325" y="33400"/>
                </a:lnTo>
                <a:lnTo>
                  <a:pt x="68325" y="36575"/>
                </a:lnTo>
                <a:lnTo>
                  <a:pt x="77850" y="46100"/>
                </a:lnTo>
                <a:lnTo>
                  <a:pt x="85851" y="46100"/>
                </a:lnTo>
                <a:lnTo>
                  <a:pt x="93725" y="42925"/>
                </a:lnTo>
                <a:lnTo>
                  <a:pt x="103250" y="46100"/>
                </a:lnTo>
                <a:lnTo>
                  <a:pt x="108076" y="53975"/>
                </a:lnTo>
                <a:lnTo>
                  <a:pt x="108076" y="57150"/>
                </a:lnTo>
                <a:lnTo>
                  <a:pt x="114426" y="58800"/>
                </a:lnTo>
                <a:lnTo>
                  <a:pt x="114426" y="61975"/>
                </a:lnTo>
                <a:lnTo>
                  <a:pt x="117601" y="65150"/>
                </a:lnTo>
                <a:lnTo>
                  <a:pt x="117601" y="71500"/>
                </a:lnTo>
                <a:lnTo>
                  <a:pt x="111251" y="76200"/>
                </a:lnTo>
                <a:lnTo>
                  <a:pt x="103250" y="76200"/>
                </a:lnTo>
                <a:lnTo>
                  <a:pt x="100075" y="76200"/>
                </a:lnTo>
                <a:lnTo>
                  <a:pt x="96900" y="79375"/>
                </a:lnTo>
                <a:lnTo>
                  <a:pt x="93725" y="85725"/>
                </a:lnTo>
                <a:lnTo>
                  <a:pt x="96900" y="87375"/>
                </a:lnTo>
                <a:lnTo>
                  <a:pt x="125602" y="104775"/>
                </a:lnTo>
                <a:lnTo>
                  <a:pt x="125602" y="111125"/>
                </a:lnTo>
                <a:lnTo>
                  <a:pt x="136651" y="122300"/>
                </a:lnTo>
                <a:lnTo>
                  <a:pt x="136651" y="125475"/>
                </a:lnTo>
                <a:lnTo>
                  <a:pt x="146176" y="133350"/>
                </a:lnTo>
                <a:lnTo>
                  <a:pt x="147827" y="136525"/>
                </a:lnTo>
                <a:lnTo>
                  <a:pt x="157352" y="141350"/>
                </a:lnTo>
                <a:lnTo>
                  <a:pt x="158876" y="152400"/>
                </a:lnTo>
                <a:lnTo>
                  <a:pt x="162051" y="158750"/>
                </a:lnTo>
                <a:lnTo>
                  <a:pt x="165226" y="158750"/>
                </a:lnTo>
                <a:lnTo>
                  <a:pt x="176402" y="166750"/>
                </a:lnTo>
                <a:lnTo>
                  <a:pt x="185927" y="190500"/>
                </a:lnTo>
                <a:lnTo>
                  <a:pt x="185927" y="209550"/>
                </a:lnTo>
                <a:lnTo>
                  <a:pt x="182752" y="209550"/>
                </a:lnTo>
                <a:lnTo>
                  <a:pt x="179577" y="215900"/>
                </a:lnTo>
                <a:lnTo>
                  <a:pt x="173227" y="217550"/>
                </a:lnTo>
                <a:lnTo>
                  <a:pt x="171576" y="217550"/>
                </a:lnTo>
                <a:lnTo>
                  <a:pt x="165226" y="212725"/>
                </a:lnTo>
                <a:lnTo>
                  <a:pt x="162051" y="212725"/>
                </a:lnTo>
                <a:lnTo>
                  <a:pt x="151002" y="217550"/>
                </a:lnTo>
                <a:lnTo>
                  <a:pt x="147827" y="227075"/>
                </a:lnTo>
                <a:lnTo>
                  <a:pt x="146176" y="227075"/>
                </a:lnTo>
                <a:lnTo>
                  <a:pt x="131952" y="223900"/>
                </a:lnTo>
                <a:lnTo>
                  <a:pt x="128777" y="220725"/>
                </a:lnTo>
                <a:lnTo>
                  <a:pt x="128777" y="217550"/>
                </a:lnTo>
                <a:lnTo>
                  <a:pt x="131952" y="217550"/>
                </a:lnTo>
                <a:lnTo>
                  <a:pt x="133476" y="212725"/>
                </a:lnTo>
                <a:lnTo>
                  <a:pt x="133476" y="192150"/>
                </a:lnTo>
                <a:lnTo>
                  <a:pt x="133476" y="190500"/>
                </a:lnTo>
                <a:lnTo>
                  <a:pt x="133476" y="184150"/>
                </a:lnTo>
                <a:lnTo>
                  <a:pt x="133476" y="180975"/>
                </a:lnTo>
                <a:lnTo>
                  <a:pt x="131952" y="177800"/>
                </a:lnTo>
                <a:lnTo>
                  <a:pt x="128777" y="176275"/>
                </a:lnTo>
                <a:lnTo>
                  <a:pt x="128777" y="173100"/>
                </a:lnTo>
                <a:lnTo>
                  <a:pt x="122300" y="173100"/>
                </a:lnTo>
                <a:lnTo>
                  <a:pt x="119125" y="169925"/>
                </a:lnTo>
                <a:lnTo>
                  <a:pt x="117601" y="166750"/>
                </a:lnTo>
                <a:lnTo>
                  <a:pt x="114426" y="161925"/>
                </a:lnTo>
                <a:lnTo>
                  <a:pt x="114426" y="144525"/>
                </a:lnTo>
                <a:lnTo>
                  <a:pt x="111251" y="133350"/>
                </a:lnTo>
                <a:lnTo>
                  <a:pt x="108076" y="130175"/>
                </a:lnTo>
                <a:lnTo>
                  <a:pt x="106425" y="127000"/>
                </a:lnTo>
                <a:lnTo>
                  <a:pt x="100075" y="122300"/>
                </a:lnTo>
                <a:lnTo>
                  <a:pt x="92201" y="111125"/>
                </a:lnTo>
                <a:lnTo>
                  <a:pt x="74675" y="112775"/>
                </a:lnTo>
                <a:lnTo>
                  <a:pt x="74675" y="119125"/>
                </a:lnTo>
                <a:lnTo>
                  <a:pt x="71500" y="119125"/>
                </a:lnTo>
                <a:lnTo>
                  <a:pt x="60325" y="125475"/>
                </a:lnTo>
                <a:lnTo>
                  <a:pt x="57150" y="125475"/>
                </a:lnTo>
                <a:lnTo>
                  <a:pt x="53975" y="122300"/>
                </a:lnTo>
                <a:lnTo>
                  <a:pt x="52450" y="115950"/>
                </a:lnTo>
                <a:lnTo>
                  <a:pt x="49275" y="115950"/>
                </a:lnTo>
                <a:lnTo>
                  <a:pt x="38100" y="119125"/>
                </a:lnTo>
                <a:lnTo>
                  <a:pt x="31750" y="125475"/>
                </a:lnTo>
                <a:lnTo>
                  <a:pt x="27050" y="127000"/>
                </a:lnTo>
                <a:lnTo>
                  <a:pt x="23875" y="130175"/>
                </a:lnTo>
                <a:lnTo>
                  <a:pt x="20700" y="133350"/>
                </a:lnTo>
                <a:lnTo>
                  <a:pt x="20700" y="130175"/>
                </a:lnTo>
                <a:lnTo>
                  <a:pt x="17525" y="125475"/>
                </a:lnTo>
                <a:lnTo>
                  <a:pt x="27050" y="93725"/>
                </a:lnTo>
                <a:lnTo>
                  <a:pt x="23875" y="87375"/>
                </a:lnTo>
                <a:lnTo>
                  <a:pt x="27050" y="79375"/>
                </a:lnTo>
                <a:lnTo>
                  <a:pt x="23875" y="76200"/>
                </a:lnTo>
                <a:lnTo>
                  <a:pt x="12700" y="76200"/>
                </a:lnTo>
                <a:lnTo>
                  <a:pt x="9525" y="76200"/>
                </a:lnTo>
                <a:lnTo>
                  <a:pt x="9525" y="58800"/>
                </a:lnTo>
                <a:lnTo>
                  <a:pt x="3175" y="53975"/>
                </a:lnTo>
                <a:lnTo>
                  <a:pt x="0" y="53975"/>
                </a:lnTo>
                <a:lnTo>
                  <a:pt x="0" y="47625"/>
                </a:lnTo>
                <a:lnTo>
                  <a:pt x="3175" y="46100"/>
                </a:lnTo>
                <a:lnTo>
                  <a:pt x="6350" y="46100"/>
                </a:lnTo>
                <a:lnTo>
                  <a:pt x="12700" y="42925"/>
                </a:lnTo>
                <a:lnTo>
                  <a:pt x="9525" y="36575"/>
                </a:lnTo>
                <a:lnTo>
                  <a:pt x="23875" y="28575"/>
                </a:lnTo>
                <a:lnTo>
                  <a:pt x="23875" y="25400"/>
                </a:lnTo>
                <a:lnTo>
                  <a:pt x="27050" y="22225"/>
                </a:lnTo>
                <a:lnTo>
                  <a:pt x="28575" y="33400"/>
                </a:lnTo>
                <a:lnTo>
                  <a:pt x="38100" y="33400"/>
                </a:lnTo>
                <a:lnTo>
                  <a:pt x="39750" y="31750"/>
                </a:lnTo>
                <a:lnTo>
                  <a:pt x="39750" y="25400"/>
                </a:lnTo>
                <a:lnTo>
                  <a:pt x="38100" y="17525"/>
                </a:lnTo>
                <a:lnTo>
                  <a:pt x="38100" y="3175"/>
                </a:lnTo>
                <a:lnTo>
                  <a:pt x="39750" y="0"/>
                </a:lnTo>
                <a:lnTo>
                  <a:pt x="49275" y="0"/>
                </a:lnTo>
                <a:lnTo>
                  <a:pt x="49275" y="31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040880" y="3624998"/>
            <a:ext cx="56515" cy="47625"/>
          </a:xfrm>
          <a:custGeom>
            <a:avLst/>
            <a:gdLst/>
            <a:ahLst/>
            <a:cxnLst/>
            <a:rect l="l" t="t" r="r" b="b"/>
            <a:pathLst>
              <a:path w="56515" h="47625">
                <a:moveTo>
                  <a:pt x="31369" y="45719"/>
                </a:moveTo>
                <a:lnTo>
                  <a:pt x="17272" y="45719"/>
                </a:lnTo>
                <a:lnTo>
                  <a:pt x="21971" y="47243"/>
                </a:lnTo>
                <a:lnTo>
                  <a:pt x="31369" y="47243"/>
                </a:lnTo>
                <a:lnTo>
                  <a:pt x="31369" y="45719"/>
                </a:lnTo>
                <a:close/>
              </a:path>
              <a:path w="56515" h="47625">
                <a:moveTo>
                  <a:pt x="17272" y="6349"/>
                </a:moveTo>
                <a:lnTo>
                  <a:pt x="10922" y="6349"/>
                </a:lnTo>
                <a:lnTo>
                  <a:pt x="10922" y="7873"/>
                </a:lnTo>
                <a:lnTo>
                  <a:pt x="14097" y="11048"/>
                </a:lnTo>
                <a:lnTo>
                  <a:pt x="6223" y="14223"/>
                </a:lnTo>
                <a:lnTo>
                  <a:pt x="0" y="20446"/>
                </a:lnTo>
                <a:lnTo>
                  <a:pt x="0" y="31495"/>
                </a:lnTo>
                <a:lnTo>
                  <a:pt x="3175" y="36194"/>
                </a:lnTo>
                <a:lnTo>
                  <a:pt x="6223" y="42544"/>
                </a:lnTo>
                <a:lnTo>
                  <a:pt x="10922" y="45719"/>
                </a:lnTo>
                <a:lnTo>
                  <a:pt x="34417" y="45719"/>
                </a:lnTo>
                <a:lnTo>
                  <a:pt x="36068" y="42544"/>
                </a:lnTo>
                <a:lnTo>
                  <a:pt x="37592" y="42544"/>
                </a:lnTo>
                <a:lnTo>
                  <a:pt x="39116" y="39369"/>
                </a:lnTo>
                <a:lnTo>
                  <a:pt x="45466" y="36194"/>
                </a:lnTo>
                <a:lnTo>
                  <a:pt x="48514" y="31495"/>
                </a:lnTo>
                <a:lnTo>
                  <a:pt x="48514" y="25145"/>
                </a:lnTo>
                <a:lnTo>
                  <a:pt x="50165" y="20446"/>
                </a:lnTo>
                <a:lnTo>
                  <a:pt x="50165" y="14223"/>
                </a:lnTo>
                <a:lnTo>
                  <a:pt x="56388" y="14223"/>
                </a:lnTo>
                <a:lnTo>
                  <a:pt x="56388" y="11048"/>
                </a:lnTo>
                <a:lnTo>
                  <a:pt x="54242" y="7873"/>
                </a:lnTo>
                <a:lnTo>
                  <a:pt x="20320" y="7873"/>
                </a:lnTo>
                <a:lnTo>
                  <a:pt x="17272" y="6349"/>
                </a:lnTo>
                <a:close/>
              </a:path>
              <a:path w="56515" h="47625">
                <a:moveTo>
                  <a:pt x="37592" y="42544"/>
                </a:moveTo>
                <a:lnTo>
                  <a:pt x="36068" y="42544"/>
                </a:lnTo>
                <a:lnTo>
                  <a:pt x="36068" y="45719"/>
                </a:lnTo>
                <a:lnTo>
                  <a:pt x="37592" y="42544"/>
                </a:lnTo>
                <a:close/>
              </a:path>
              <a:path w="56515" h="47625">
                <a:moveTo>
                  <a:pt x="28194" y="3174"/>
                </a:moveTo>
                <a:lnTo>
                  <a:pt x="25019" y="3174"/>
                </a:lnTo>
                <a:lnTo>
                  <a:pt x="17272" y="6349"/>
                </a:lnTo>
                <a:lnTo>
                  <a:pt x="20320" y="7873"/>
                </a:lnTo>
                <a:lnTo>
                  <a:pt x="54242" y="7873"/>
                </a:lnTo>
                <a:lnTo>
                  <a:pt x="53213" y="6349"/>
                </a:lnTo>
                <a:lnTo>
                  <a:pt x="31369" y="6349"/>
                </a:lnTo>
                <a:lnTo>
                  <a:pt x="28194" y="3174"/>
                </a:lnTo>
                <a:close/>
              </a:path>
              <a:path w="56515" h="47625">
                <a:moveTo>
                  <a:pt x="39116" y="3174"/>
                </a:moveTo>
                <a:lnTo>
                  <a:pt x="34417" y="3174"/>
                </a:lnTo>
                <a:lnTo>
                  <a:pt x="31369" y="6349"/>
                </a:lnTo>
                <a:lnTo>
                  <a:pt x="39116" y="6349"/>
                </a:lnTo>
                <a:lnTo>
                  <a:pt x="39116" y="3174"/>
                </a:lnTo>
                <a:close/>
              </a:path>
              <a:path w="56515" h="47625">
                <a:moveTo>
                  <a:pt x="42291" y="3174"/>
                </a:moveTo>
                <a:lnTo>
                  <a:pt x="39116" y="3174"/>
                </a:lnTo>
                <a:lnTo>
                  <a:pt x="39116" y="6349"/>
                </a:lnTo>
                <a:lnTo>
                  <a:pt x="45466" y="6349"/>
                </a:lnTo>
                <a:lnTo>
                  <a:pt x="42291" y="3174"/>
                </a:lnTo>
                <a:close/>
              </a:path>
              <a:path w="56515" h="47625">
                <a:moveTo>
                  <a:pt x="48514" y="0"/>
                </a:moveTo>
                <a:lnTo>
                  <a:pt x="45466" y="3174"/>
                </a:lnTo>
                <a:lnTo>
                  <a:pt x="45466" y="6349"/>
                </a:lnTo>
                <a:lnTo>
                  <a:pt x="53213" y="6349"/>
                </a:lnTo>
                <a:lnTo>
                  <a:pt x="4851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040880" y="3624998"/>
            <a:ext cx="56515" cy="47625"/>
          </a:xfrm>
          <a:custGeom>
            <a:avLst/>
            <a:gdLst/>
            <a:ahLst/>
            <a:cxnLst/>
            <a:rect l="l" t="t" r="r" b="b"/>
            <a:pathLst>
              <a:path w="56515" h="47625">
                <a:moveTo>
                  <a:pt x="0" y="20446"/>
                </a:moveTo>
                <a:lnTo>
                  <a:pt x="0" y="25145"/>
                </a:lnTo>
                <a:lnTo>
                  <a:pt x="0" y="31495"/>
                </a:lnTo>
                <a:lnTo>
                  <a:pt x="3175" y="36194"/>
                </a:lnTo>
                <a:lnTo>
                  <a:pt x="6223" y="42544"/>
                </a:lnTo>
                <a:lnTo>
                  <a:pt x="10922" y="45719"/>
                </a:lnTo>
                <a:lnTo>
                  <a:pt x="17272" y="45719"/>
                </a:lnTo>
                <a:lnTo>
                  <a:pt x="21971" y="47243"/>
                </a:lnTo>
                <a:lnTo>
                  <a:pt x="31369" y="47243"/>
                </a:lnTo>
                <a:lnTo>
                  <a:pt x="31369" y="45719"/>
                </a:lnTo>
                <a:lnTo>
                  <a:pt x="34417" y="45719"/>
                </a:lnTo>
                <a:lnTo>
                  <a:pt x="36068" y="42544"/>
                </a:lnTo>
                <a:lnTo>
                  <a:pt x="36068" y="45719"/>
                </a:lnTo>
                <a:lnTo>
                  <a:pt x="39116" y="39369"/>
                </a:lnTo>
                <a:lnTo>
                  <a:pt x="45466" y="36194"/>
                </a:lnTo>
                <a:lnTo>
                  <a:pt x="48514" y="31495"/>
                </a:lnTo>
                <a:lnTo>
                  <a:pt x="48514" y="25145"/>
                </a:lnTo>
                <a:lnTo>
                  <a:pt x="50165" y="20446"/>
                </a:lnTo>
                <a:lnTo>
                  <a:pt x="50165" y="14223"/>
                </a:lnTo>
                <a:lnTo>
                  <a:pt x="56388" y="14223"/>
                </a:lnTo>
                <a:lnTo>
                  <a:pt x="56388" y="11048"/>
                </a:lnTo>
                <a:lnTo>
                  <a:pt x="53213" y="6349"/>
                </a:lnTo>
                <a:lnTo>
                  <a:pt x="48514" y="0"/>
                </a:lnTo>
                <a:lnTo>
                  <a:pt x="45466" y="3174"/>
                </a:lnTo>
                <a:lnTo>
                  <a:pt x="45466" y="6349"/>
                </a:lnTo>
                <a:lnTo>
                  <a:pt x="42291" y="3174"/>
                </a:lnTo>
                <a:lnTo>
                  <a:pt x="39116" y="3174"/>
                </a:lnTo>
                <a:lnTo>
                  <a:pt x="39116" y="6349"/>
                </a:lnTo>
                <a:lnTo>
                  <a:pt x="39116" y="3174"/>
                </a:lnTo>
                <a:lnTo>
                  <a:pt x="34417" y="3174"/>
                </a:lnTo>
                <a:lnTo>
                  <a:pt x="31369" y="6349"/>
                </a:lnTo>
                <a:lnTo>
                  <a:pt x="28194" y="3174"/>
                </a:lnTo>
                <a:lnTo>
                  <a:pt x="25019" y="3174"/>
                </a:lnTo>
                <a:lnTo>
                  <a:pt x="17272" y="6349"/>
                </a:lnTo>
                <a:lnTo>
                  <a:pt x="20320" y="7873"/>
                </a:lnTo>
                <a:lnTo>
                  <a:pt x="17272" y="6349"/>
                </a:lnTo>
                <a:lnTo>
                  <a:pt x="10922" y="6349"/>
                </a:lnTo>
                <a:lnTo>
                  <a:pt x="10922" y="7873"/>
                </a:lnTo>
                <a:lnTo>
                  <a:pt x="14097" y="11048"/>
                </a:lnTo>
                <a:lnTo>
                  <a:pt x="6223" y="14223"/>
                </a:lnTo>
                <a:lnTo>
                  <a:pt x="0" y="2044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040880" y="3624998"/>
            <a:ext cx="56515" cy="47625"/>
          </a:xfrm>
          <a:custGeom>
            <a:avLst/>
            <a:gdLst/>
            <a:ahLst/>
            <a:cxnLst/>
            <a:rect l="l" t="t" r="r" b="b"/>
            <a:pathLst>
              <a:path w="56515" h="47625">
                <a:moveTo>
                  <a:pt x="31369" y="45719"/>
                </a:moveTo>
                <a:lnTo>
                  <a:pt x="17272" y="45719"/>
                </a:lnTo>
                <a:lnTo>
                  <a:pt x="21971" y="47243"/>
                </a:lnTo>
                <a:lnTo>
                  <a:pt x="31369" y="47243"/>
                </a:lnTo>
                <a:lnTo>
                  <a:pt x="31369" y="45719"/>
                </a:lnTo>
                <a:close/>
              </a:path>
              <a:path w="56515" h="47625">
                <a:moveTo>
                  <a:pt x="17272" y="6349"/>
                </a:moveTo>
                <a:lnTo>
                  <a:pt x="10922" y="6349"/>
                </a:lnTo>
                <a:lnTo>
                  <a:pt x="10922" y="7873"/>
                </a:lnTo>
                <a:lnTo>
                  <a:pt x="14097" y="11048"/>
                </a:lnTo>
                <a:lnTo>
                  <a:pt x="6223" y="14223"/>
                </a:lnTo>
                <a:lnTo>
                  <a:pt x="0" y="20446"/>
                </a:lnTo>
                <a:lnTo>
                  <a:pt x="0" y="31495"/>
                </a:lnTo>
                <a:lnTo>
                  <a:pt x="3175" y="36194"/>
                </a:lnTo>
                <a:lnTo>
                  <a:pt x="6223" y="42544"/>
                </a:lnTo>
                <a:lnTo>
                  <a:pt x="10922" y="45719"/>
                </a:lnTo>
                <a:lnTo>
                  <a:pt x="34417" y="45719"/>
                </a:lnTo>
                <a:lnTo>
                  <a:pt x="36068" y="42544"/>
                </a:lnTo>
                <a:lnTo>
                  <a:pt x="37592" y="42544"/>
                </a:lnTo>
                <a:lnTo>
                  <a:pt x="39116" y="39369"/>
                </a:lnTo>
                <a:lnTo>
                  <a:pt x="45466" y="36194"/>
                </a:lnTo>
                <a:lnTo>
                  <a:pt x="48514" y="31495"/>
                </a:lnTo>
                <a:lnTo>
                  <a:pt x="48514" y="25145"/>
                </a:lnTo>
                <a:lnTo>
                  <a:pt x="50165" y="20446"/>
                </a:lnTo>
                <a:lnTo>
                  <a:pt x="50165" y="14223"/>
                </a:lnTo>
                <a:lnTo>
                  <a:pt x="56388" y="14223"/>
                </a:lnTo>
                <a:lnTo>
                  <a:pt x="56388" y="11048"/>
                </a:lnTo>
                <a:lnTo>
                  <a:pt x="54242" y="7873"/>
                </a:lnTo>
                <a:lnTo>
                  <a:pt x="20320" y="7873"/>
                </a:lnTo>
                <a:lnTo>
                  <a:pt x="17272" y="6349"/>
                </a:lnTo>
                <a:close/>
              </a:path>
              <a:path w="56515" h="47625">
                <a:moveTo>
                  <a:pt x="37592" y="42544"/>
                </a:moveTo>
                <a:lnTo>
                  <a:pt x="36068" y="42544"/>
                </a:lnTo>
                <a:lnTo>
                  <a:pt x="36068" y="45719"/>
                </a:lnTo>
                <a:lnTo>
                  <a:pt x="37592" y="42544"/>
                </a:lnTo>
                <a:close/>
              </a:path>
              <a:path w="56515" h="47625">
                <a:moveTo>
                  <a:pt x="28194" y="3174"/>
                </a:moveTo>
                <a:lnTo>
                  <a:pt x="25019" y="3174"/>
                </a:lnTo>
                <a:lnTo>
                  <a:pt x="17272" y="6349"/>
                </a:lnTo>
                <a:lnTo>
                  <a:pt x="20320" y="7873"/>
                </a:lnTo>
                <a:lnTo>
                  <a:pt x="54242" y="7873"/>
                </a:lnTo>
                <a:lnTo>
                  <a:pt x="53213" y="6349"/>
                </a:lnTo>
                <a:lnTo>
                  <a:pt x="31369" y="6349"/>
                </a:lnTo>
                <a:lnTo>
                  <a:pt x="28194" y="3174"/>
                </a:lnTo>
                <a:close/>
              </a:path>
              <a:path w="56515" h="47625">
                <a:moveTo>
                  <a:pt x="39116" y="3174"/>
                </a:moveTo>
                <a:lnTo>
                  <a:pt x="34417" y="3174"/>
                </a:lnTo>
                <a:lnTo>
                  <a:pt x="31369" y="6349"/>
                </a:lnTo>
                <a:lnTo>
                  <a:pt x="39116" y="6349"/>
                </a:lnTo>
                <a:lnTo>
                  <a:pt x="39116" y="3174"/>
                </a:lnTo>
                <a:close/>
              </a:path>
              <a:path w="56515" h="47625">
                <a:moveTo>
                  <a:pt x="42291" y="3174"/>
                </a:moveTo>
                <a:lnTo>
                  <a:pt x="39116" y="3174"/>
                </a:lnTo>
                <a:lnTo>
                  <a:pt x="39116" y="6349"/>
                </a:lnTo>
                <a:lnTo>
                  <a:pt x="45466" y="6349"/>
                </a:lnTo>
                <a:lnTo>
                  <a:pt x="42291" y="3174"/>
                </a:lnTo>
                <a:close/>
              </a:path>
              <a:path w="56515" h="47625">
                <a:moveTo>
                  <a:pt x="48514" y="0"/>
                </a:moveTo>
                <a:lnTo>
                  <a:pt x="45466" y="3174"/>
                </a:lnTo>
                <a:lnTo>
                  <a:pt x="45466" y="6349"/>
                </a:lnTo>
                <a:lnTo>
                  <a:pt x="53213" y="6349"/>
                </a:lnTo>
                <a:lnTo>
                  <a:pt x="4851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040880" y="3624998"/>
            <a:ext cx="56515" cy="47625"/>
          </a:xfrm>
          <a:custGeom>
            <a:avLst/>
            <a:gdLst/>
            <a:ahLst/>
            <a:cxnLst/>
            <a:rect l="l" t="t" r="r" b="b"/>
            <a:pathLst>
              <a:path w="56515" h="47625">
                <a:moveTo>
                  <a:pt x="0" y="20446"/>
                </a:moveTo>
                <a:lnTo>
                  <a:pt x="0" y="25145"/>
                </a:lnTo>
                <a:lnTo>
                  <a:pt x="0" y="31495"/>
                </a:lnTo>
                <a:lnTo>
                  <a:pt x="3175" y="36194"/>
                </a:lnTo>
                <a:lnTo>
                  <a:pt x="6223" y="42544"/>
                </a:lnTo>
                <a:lnTo>
                  <a:pt x="10922" y="45719"/>
                </a:lnTo>
                <a:lnTo>
                  <a:pt x="17272" y="45719"/>
                </a:lnTo>
                <a:lnTo>
                  <a:pt x="21971" y="47243"/>
                </a:lnTo>
                <a:lnTo>
                  <a:pt x="31369" y="47243"/>
                </a:lnTo>
                <a:lnTo>
                  <a:pt x="31369" y="45719"/>
                </a:lnTo>
                <a:lnTo>
                  <a:pt x="34417" y="45719"/>
                </a:lnTo>
                <a:lnTo>
                  <a:pt x="36068" y="42544"/>
                </a:lnTo>
                <a:lnTo>
                  <a:pt x="36068" y="45719"/>
                </a:lnTo>
                <a:lnTo>
                  <a:pt x="39116" y="39369"/>
                </a:lnTo>
                <a:lnTo>
                  <a:pt x="45466" y="36194"/>
                </a:lnTo>
                <a:lnTo>
                  <a:pt x="48514" y="31495"/>
                </a:lnTo>
                <a:lnTo>
                  <a:pt x="48514" y="25145"/>
                </a:lnTo>
                <a:lnTo>
                  <a:pt x="50165" y="20446"/>
                </a:lnTo>
                <a:lnTo>
                  <a:pt x="50165" y="14223"/>
                </a:lnTo>
                <a:lnTo>
                  <a:pt x="56388" y="14223"/>
                </a:lnTo>
                <a:lnTo>
                  <a:pt x="56388" y="11048"/>
                </a:lnTo>
                <a:lnTo>
                  <a:pt x="53213" y="6349"/>
                </a:lnTo>
                <a:lnTo>
                  <a:pt x="48514" y="0"/>
                </a:lnTo>
                <a:lnTo>
                  <a:pt x="45466" y="3174"/>
                </a:lnTo>
                <a:lnTo>
                  <a:pt x="45466" y="6349"/>
                </a:lnTo>
                <a:lnTo>
                  <a:pt x="42291" y="3174"/>
                </a:lnTo>
                <a:lnTo>
                  <a:pt x="39116" y="3174"/>
                </a:lnTo>
                <a:lnTo>
                  <a:pt x="39116" y="6349"/>
                </a:lnTo>
                <a:lnTo>
                  <a:pt x="39116" y="3174"/>
                </a:lnTo>
                <a:lnTo>
                  <a:pt x="34417" y="3174"/>
                </a:lnTo>
                <a:lnTo>
                  <a:pt x="31369" y="6349"/>
                </a:lnTo>
                <a:lnTo>
                  <a:pt x="28194" y="3174"/>
                </a:lnTo>
                <a:lnTo>
                  <a:pt x="25019" y="3174"/>
                </a:lnTo>
                <a:lnTo>
                  <a:pt x="17272" y="6349"/>
                </a:lnTo>
                <a:lnTo>
                  <a:pt x="20320" y="7873"/>
                </a:lnTo>
                <a:lnTo>
                  <a:pt x="17272" y="6349"/>
                </a:lnTo>
                <a:lnTo>
                  <a:pt x="10922" y="6349"/>
                </a:lnTo>
                <a:lnTo>
                  <a:pt x="10922" y="7873"/>
                </a:lnTo>
                <a:lnTo>
                  <a:pt x="14097" y="11048"/>
                </a:lnTo>
                <a:lnTo>
                  <a:pt x="6223" y="14223"/>
                </a:lnTo>
                <a:lnTo>
                  <a:pt x="0" y="2044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696456" y="4001425"/>
            <a:ext cx="286512" cy="2926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697980" y="4002949"/>
            <a:ext cx="283464" cy="2895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697980" y="4002949"/>
            <a:ext cx="283845" cy="289560"/>
          </a:xfrm>
          <a:custGeom>
            <a:avLst/>
            <a:gdLst/>
            <a:ahLst/>
            <a:cxnLst/>
            <a:rect l="l" t="t" r="r" b="b"/>
            <a:pathLst>
              <a:path w="283845" h="289560">
                <a:moveTo>
                  <a:pt x="60198" y="7873"/>
                </a:moveTo>
                <a:lnTo>
                  <a:pt x="57023" y="11048"/>
                </a:lnTo>
                <a:lnTo>
                  <a:pt x="50673" y="11048"/>
                </a:lnTo>
                <a:lnTo>
                  <a:pt x="45974" y="7873"/>
                </a:lnTo>
                <a:lnTo>
                  <a:pt x="31623" y="7873"/>
                </a:lnTo>
                <a:lnTo>
                  <a:pt x="25400" y="7873"/>
                </a:lnTo>
                <a:lnTo>
                  <a:pt x="20574" y="1523"/>
                </a:lnTo>
                <a:lnTo>
                  <a:pt x="11049" y="0"/>
                </a:lnTo>
                <a:lnTo>
                  <a:pt x="7874" y="0"/>
                </a:lnTo>
                <a:lnTo>
                  <a:pt x="3175" y="0"/>
                </a:lnTo>
                <a:lnTo>
                  <a:pt x="0" y="4698"/>
                </a:lnTo>
                <a:lnTo>
                  <a:pt x="0" y="7873"/>
                </a:lnTo>
                <a:lnTo>
                  <a:pt x="11049" y="22097"/>
                </a:lnTo>
                <a:lnTo>
                  <a:pt x="34798" y="41147"/>
                </a:lnTo>
                <a:lnTo>
                  <a:pt x="36449" y="44322"/>
                </a:lnTo>
                <a:lnTo>
                  <a:pt x="42799" y="47497"/>
                </a:lnTo>
                <a:lnTo>
                  <a:pt x="45974" y="47497"/>
                </a:lnTo>
                <a:lnTo>
                  <a:pt x="47498" y="50672"/>
                </a:lnTo>
                <a:lnTo>
                  <a:pt x="50673" y="55371"/>
                </a:lnTo>
                <a:lnTo>
                  <a:pt x="57023" y="61721"/>
                </a:lnTo>
                <a:lnTo>
                  <a:pt x="61722" y="66420"/>
                </a:lnTo>
                <a:lnTo>
                  <a:pt x="64897" y="69595"/>
                </a:lnTo>
                <a:lnTo>
                  <a:pt x="64897" y="72770"/>
                </a:lnTo>
                <a:lnTo>
                  <a:pt x="68072" y="80644"/>
                </a:lnTo>
                <a:lnTo>
                  <a:pt x="71247" y="83819"/>
                </a:lnTo>
                <a:lnTo>
                  <a:pt x="79121" y="86994"/>
                </a:lnTo>
                <a:lnTo>
                  <a:pt x="85471" y="90169"/>
                </a:lnTo>
                <a:lnTo>
                  <a:pt x="93472" y="98043"/>
                </a:lnTo>
                <a:lnTo>
                  <a:pt x="96647" y="101218"/>
                </a:lnTo>
                <a:lnTo>
                  <a:pt x="96647" y="104393"/>
                </a:lnTo>
                <a:lnTo>
                  <a:pt x="101346" y="118617"/>
                </a:lnTo>
                <a:lnTo>
                  <a:pt x="104521" y="123443"/>
                </a:lnTo>
                <a:lnTo>
                  <a:pt x="104521" y="131317"/>
                </a:lnTo>
                <a:lnTo>
                  <a:pt x="107696" y="134492"/>
                </a:lnTo>
                <a:lnTo>
                  <a:pt x="114046" y="137667"/>
                </a:lnTo>
                <a:lnTo>
                  <a:pt x="118745" y="140842"/>
                </a:lnTo>
                <a:lnTo>
                  <a:pt x="121920" y="144017"/>
                </a:lnTo>
                <a:lnTo>
                  <a:pt x="121920" y="145541"/>
                </a:lnTo>
                <a:lnTo>
                  <a:pt x="125095" y="151891"/>
                </a:lnTo>
                <a:lnTo>
                  <a:pt x="129794" y="158241"/>
                </a:lnTo>
                <a:lnTo>
                  <a:pt x="136144" y="162940"/>
                </a:lnTo>
                <a:lnTo>
                  <a:pt x="139319" y="169290"/>
                </a:lnTo>
                <a:lnTo>
                  <a:pt x="139319" y="170941"/>
                </a:lnTo>
                <a:lnTo>
                  <a:pt x="140970" y="177164"/>
                </a:lnTo>
                <a:lnTo>
                  <a:pt x="147320" y="183514"/>
                </a:lnTo>
                <a:lnTo>
                  <a:pt x="150495" y="191515"/>
                </a:lnTo>
                <a:lnTo>
                  <a:pt x="150495" y="199389"/>
                </a:lnTo>
                <a:lnTo>
                  <a:pt x="153670" y="205739"/>
                </a:lnTo>
                <a:lnTo>
                  <a:pt x="161544" y="213613"/>
                </a:lnTo>
                <a:lnTo>
                  <a:pt x="166243" y="219963"/>
                </a:lnTo>
                <a:lnTo>
                  <a:pt x="169418" y="224662"/>
                </a:lnTo>
                <a:lnTo>
                  <a:pt x="178943" y="231012"/>
                </a:lnTo>
                <a:lnTo>
                  <a:pt x="183642" y="237362"/>
                </a:lnTo>
                <a:lnTo>
                  <a:pt x="186817" y="242061"/>
                </a:lnTo>
                <a:lnTo>
                  <a:pt x="189992" y="245236"/>
                </a:lnTo>
                <a:lnTo>
                  <a:pt x="204343" y="256285"/>
                </a:lnTo>
                <a:lnTo>
                  <a:pt x="218567" y="264286"/>
                </a:lnTo>
                <a:lnTo>
                  <a:pt x="220091" y="267461"/>
                </a:lnTo>
                <a:lnTo>
                  <a:pt x="223266" y="273684"/>
                </a:lnTo>
                <a:lnTo>
                  <a:pt x="229616" y="278510"/>
                </a:lnTo>
                <a:lnTo>
                  <a:pt x="234315" y="281685"/>
                </a:lnTo>
                <a:lnTo>
                  <a:pt x="234315" y="284860"/>
                </a:lnTo>
                <a:lnTo>
                  <a:pt x="240665" y="289559"/>
                </a:lnTo>
                <a:lnTo>
                  <a:pt x="243840" y="289559"/>
                </a:lnTo>
                <a:lnTo>
                  <a:pt x="243840" y="284860"/>
                </a:lnTo>
                <a:lnTo>
                  <a:pt x="240665" y="281685"/>
                </a:lnTo>
                <a:lnTo>
                  <a:pt x="240665" y="278510"/>
                </a:lnTo>
                <a:lnTo>
                  <a:pt x="243840" y="281685"/>
                </a:lnTo>
                <a:lnTo>
                  <a:pt x="248666" y="284860"/>
                </a:lnTo>
                <a:lnTo>
                  <a:pt x="251841" y="284860"/>
                </a:lnTo>
                <a:lnTo>
                  <a:pt x="255016" y="288035"/>
                </a:lnTo>
                <a:lnTo>
                  <a:pt x="258064" y="284860"/>
                </a:lnTo>
                <a:lnTo>
                  <a:pt x="259715" y="278510"/>
                </a:lnTo>
                <a:lnTo>
                  <a:pt x="262890" y="284860"/>
                </a:lnTo>
                <a:lnTo>
                  <a:pt x="272415" y="288035"/>
                </a:lnTo>
                <a:lnTo>
                  <a:pt x="273939" y="284860"/>
                </a:lnTo>
                <a:lnTo>
                  <a:pt x="273939" y="278510"/>
                </a:lnTo>
                <a:lnTo>
                  <a:pt x="273939" y="262635"/>
                </a:lnTo>
                <a:lnTo>
                  <a:pt x="277114" y="259460"/>
                </a:lnTo>
                <a:lnTo>
                  <a:pt x="277114" y="253110"/>
                </a:lnTo>
                <a:lnTo>
                  <a:pt x="273939" y="250062"/>
                </a:lnTo>
                <a:lnTo>
                  <a:pt x="273939" y="248411"/>
                </a:lnTo>
                <a:lnTo>
                  <a:pt x="277114" y="242061"/>
                </a:lnTo>
                <a:lnTo>
                  <a:pt x="277114" y="237362"/>
                </a:lnTo>
                <a:lnTo>
                  <a:pt x="273939" y="231012"/>
                </a:lnTo>
                <a:lnTo>
                  <a:pt x="280289" y="224662"/>
                </a:lnTo>
                <a:lnTo>
                  <a:pt x="280289" y="223138"/>
                </a:lnTo>
                <a:lnTo>
                  <a:pt x="283464" y="219963"/>
                </a:lnTo>
                <a:lnTo>
                  <a:pt x="280289" y="216788"/>
                </a:lnTo>
                <a:lnTo>
                  <a:pt x="277114" y="213613"/>
                </a:lnTo>
                <a:lnTo>
                  <a:pt x="272415" y="208914"/>
                </a:lnTo>
                <a:lnTo>
                  <a:pt x="272415" y="202564"/>
                </a:lnTo>
                <a:lnTo>
                  <a:pt x="259715" y="199389"/>
                </a:lnTo>
                <a:lnTo>
                  <a:pt x="258064" y="199389"/>
                </a:lnTo>
                <a:lnTo>
                  <a:pt x="255016" y="199389"/>
                </a:lnTo>
                <a:lnTo>
                  <a:pt x="251841" y="199389"/>
                </a:lnTo>
                <a:lnTo>
                  <a:pt x="248666" y="205739"/>
                </a:lnTo>
                <a:lnTo>
                  <a:pt x="243840" y="208914"/>
                </a:lnTo>
                <a:lnTo>
                  <a:pt x="248666" y="205739"/>
                </a:lnTo>
                <a:lnTo>
                  <a:pt x="248666" y="202564"/>
                </a:lnTo>
                <a:lnTo>
                  <a:pt x="245491" y="202564"/>
                </a:lnTo>
                <a:lnTo>
                  <a:pt x="248666" y="199389"/>
                </a:lnTo>
                <a:lnTo>
                  <a:pt x="251841" y="194563"/>
                </a:lnTo>
                <a:lnTo>
                  <a:pt x="248666" y="191515"/>
                </a:lnTo>
                <a:lnTo>
                  <a:pt x="245491" y="191515"/>
                </a:lnTo>
                <a:lnTo>
                  <a:pt x="243840" y="188340"/>
                </a:lnTo>
                <a:lnTo>
                  <a:pt x="243840" y="185165"/>
                </a:lnTo>
                <a:lnTo>
                  <a:pt x="240665" y="169290"/>
                </a:lnTo>
                <a:lnTo>
                  <a:pt x="237490" y="169290"/>
                </a:lnTo>
                <a:lnTo>
                  <a:pt x="234315" y="166115"/>
                </a:lnTo>
                <a:lnTo>
                  <a:pt x="226441" y="166115"/>
                </a:lnTo>
                <a:lnTo>
                  <a:pt x="220091" y="166115"/>
                </a:lnTo>
                <a:lnTo>
                  <a:pt x="218567" y="162940"/>
                </a:lnTo>
                <a:lnTo>
                  <a:pt x="215392" y="158241"/>
                </a:lnTo>
                <a:lnTo>
                  <a:pt x="215392" y="151891"/>
                </a:lnTo>
                <a:lnTo>
                  <a:pt x="215392" y="155066"/>
                </a:lnTo>
                <a:lnTo>
                  <a:pt x="218567" y="151891"/>
                </a:lnTo>
                <a:lnTo>
                  <a:pt x="212217" y="148716"/>
                </a:lnTo>
                <a:lnTo>
                  <a:pt x="218567" y="145541"/>
                </a:lnTo>
                <a:lnTo>
                  <a:pt x="212217" y="145541"/>
                </a:lnTo>
                <a:lnTo>
                  <a:pt x="218567" y="144017"/>
                </a:lnTo>
                <a:lnTo>
                  <a:pt x="226441" y="140842"/>
                </a:lnTo>
                <a:lnTo>
                  <a:pt x="226441" y="137667"/>
                </a:lnTo>
                <a:lnTo>
                  <a:pt x="223266" y="134492"/>
                </a:lnTo>
                <a:lnTo>
                  <a:pt x="220091" y="131317"/>
                </a:lnTo>
                <a:lnTo>
                  <a:pt x="215392" y="129793"/>
                </a:lnTo>
                <a:lnTo>
                  <a:pt x="205867" y="131317"/>
                </a:lnTo>
                <a:lnTo>
                  <a:pt x="197993" y="134492"/>
                </a:lnTo>
                <a:lnTo>
                  <a:pt x="193167" y="134492"/>
                </a:lnTo>
                <a:lnTo>
                  <a:pt x="189992" y="134492"/>
                </a:lnTo>
                <a:lnTo>
                  <a:pt x="197993" y="134492"/>
                </a:lnTo>
                <a:lnTo>
                  <a:pt x="204343" y="131317"/>
                </a:lnTo>
                <a:lnTo>
                  <a:pt x="205867" y="126618"/>
                </a:lnTo>
                <a:lnTo>
                  <a:pt x="204343" y="123443"/>
                </a:lnTo>
                <a:lnTo>
                  <a:pt x="197993" y="123443"/>
                </a:lnTo>
                <a:lnTo>
                  <a:pt x="197993" y="123443"/>
                </a:lnTo>
                <a:lnTo>
                  <a:pt x="183642" y="115569"/>
                </a:lnTo>
                <a:lnTo>
                  <a:pt x="180467" y="109219"/>
                </a:lnTo>
                <a:lnTo>
                  <a:pt x="180467" y="106044"/>
                </a:lnTo>
                <a:lnTo>
                  <a:pt x="178943" y="104393"/>
                </a:lnTo>
                <a:lnTo>
                  <a:pt x="178943" y="104393"/>
                </a:lnTo>
                <a:lnTo>
                  <a:pt x="161544" y="91820"/>
                </a:lnTo>
                <a:lnTo>
                  <a:pt x="158369" y="90169"/>
                </a:lnTo>
                <a:lnTo>
                  <a:pt x="153670" y="83819"/>
                </a:lnTo>
                <a:lnTo>
                  <a:pt x="150495" y="83819"/>
                </a:lnTo>
                <a:lnTo>
                  <a:pt x="147320" y="83819"/>
                </a:lnTo>
                <a:lnTo>
                  <a:pt x="150495" y="90169"/>
                </a:lnTo>
                <a:lnTo>
                  <a:pt x="153670" y="94995"/>
                </a:lnTo>
                <a:lnTo>
                  <a:pt x="147320" y="90169"/>
                </a:lnTo>
                <a:lnTo>
                  <a:pt x="144145" y="86994"/>
                </a:lnTo>
                <a:lnTo>
                  <a:pt x="139319" y="83819"/>
                </a:lnTo>
                <a:lnTo>
                  <a:pt x="136144" y="79120"/>
                </a:lnTo>
                <a:lnTo>
                  <a:pt x="129794" y="72770"/>
                </a:lnTo>
                <a:lnTo>
                  <a:pt x="129794" y="75945"/>
                </a:lnTo>
                <a:lnTo>
                  <a:pt x="126746" y="72770"/>
                </a:lnTo>
                <a:lnTo>
                  <a:pt x="126746" y="75945"/>
                </a:lnTo>
                <a:lnTo>
                  <a:pt x="125095" y="69595"/>
                </a:lnTo>
                <a:lnTo>
                  <a:pt x="125095" y="66420"/>
                </a:lnTo>
                <a:lnTo>
                  <a:pt x="114046" y="58546"/>
                </a:lnTo>
                <a:lnTo>
                  <a:pt x="107696" y="52196"/>
                </a:lnTo>
                <a:lnTo>
                  <a:pt x="101346" y="47497"/>
                </a:lnTo>
                <a:lnTo>
                  <a:pt x="96647" y="47497"/>
                </a:lnTo>
                <a:lnTo>
                  <a:pt x="93472" y="44322"/>
                </a:lnTo>
                <a:lnTo>
                  <a:pt x="90297" y="41147"/>
                </a:lnTo>
                <a:lnTo>
                  <a:pt x="82296" y="36448"/>
                </a:lnTo>
                <a:lnTo>
                  <a:pt x="79121" y="36448"/>
                </a:lnTo>
                <a:lnTo>
                  <a:pt x="82296" y="33273"/>
                </a:lnTo>
                <a:lnTo>
                  <a:pt x="82296" y="30098"/>
                </a:lnTo>
                <a:lnTo>
                  <a:pt x="79121" y="26923"/>
                </a:lnTo>
                <a:lnTo>
                  <a:pt x="76073" y="25272"/>
                </a:lnTo>
                <a:lnTo>
                  <a:pt x="74422" y="19050"/>
                </a:lnTo>
                <a:lnTo>
                  <a:pt x="68072" y="12700"/>
                </a:lnTo>
                <a:lnTo>
                  <a:pt x="60198" y="787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714743" y="407000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3301" y="0"/>
                </a:moveTo>
                <a:lnTo>
                  <a:pt x="0" y="3048"/>
                </a:lnTo>
                <a:lnTo>
                  <a:pt x="3301" y="6096"/>
                </a:lnTo>
                <a:lnTo>
                  <a:pt x="8254" y="9144"/>
                </a:lnTo>
                <a:lnTo>
                  <a:pt x="18160" y="13716"/>
                </a:lnTo>
                <a:lnTo>
                  <a:pt x="19811" y="13716"/>
                </a:lnTo>
                <a:lnTo>
                  <a:pt x="14858" y="9144"/>
                </a:lnTo>
                <a:lnTo>
                  <a:pt x="8254" y="6096"/>
                </a:lnTo>
                <a:lnTo>
                  <a:pt x="8254" y="3048"/>
                </a:lnTo>
                <a:lnTo>
                  <a:pt x="4952" y="3048"/>
                </a:lnTo>
                <a:lnTo>
                  <a:pt x="33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714743" y="407000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18160" y="13716"/>
                </a:moveTo>
                <a:lnTo>
                  <a:pt x="19811" y="13716"/>
                </a:lnTo>
                <a:lnTo>
                  <a:pt x="14858" y="9144"/>
                </a:lnTo>
                <a:lnTo>
                  <a:pt x="8254" y="6096"/>
                </a:lnTo>
                <a:lnTo>
                  <a:pt x="8254" y="3048"/>
                </a:lnTo>
                <a:lnTo>
                  <a:pt x="4952" y="3048"/>
                </a:lnTo>
                <a:lnTo>
                  <a:pt x="3301" y="0"/>
                </a:lnTo>
                <a:lnTo>
                  <a:pt x="0" y="3048"/>
                </a:lnTo>
                <a:lnTo>
                  <a:pt x="3301" y="6096"/>
                </a:lnTo>
                <a:lnTo>
                  <a:pt x="8254" y="9144"/>
                </a:lnTo>
                <a:lnTo>
                  <a:pt x="14858" y="12192"/>
                </a:lnTo>
                <a:lnTo>
                  <a:pt x="18160" y="137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714743" y="407000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3301" y="0"/>
                </a:moveTo>
                <a:lnTo>
                  <a:pt x="0" y="3048"/>
                </a:lnTo>
                <a:lnTo>
                  <a:pt x="3301" y="6096"/>
                </a:lnTo>
                <a:lnTo>
                  <a:pt x="8254" y="9144"/>
                </a:lnTo>
                <a:lnTo>
                  <a:pt x="18160" y="13716"/>
                </a:lnTo>
                <a:lnTo>
                  <a:pt x="19811" y="13716"/>
                </a:lnTo>
                <a:lnTo>
                  <a:pt x="14858" y="9144"/>
                </a:lnTo>
                <a:lnTo>
                  <a:pt x="8254" y="6096"/>
                </a:lnTo>
                <a:lnTo>
                  <a:pt x="8254" y="3048"/>
                </a:lnTo>
                <a:lnTo>
                  <a:pt x="4952" y="3048"/>
                </a:lnTo>
                <a:lnTo>
                  <a:pt x="33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714743" y="4070006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18160" y="13716"/>
                </a:moveTo>
                <a:lnTo>
                  <a:pt x="19811" y="13716"/>
                </a:lnTo>
                <a:lnTo>
                  <a:pt x="14858" y="9144"/>
                </a:lnTo>
                <a:lnTo>
                  <a:pt x="8254" y="6096"/>
                </a:lnTo>
                <a:lnTo>
                  <a:pt x="8254" y="3048"/>
                </a:lnTo>
                <a:lnTo>
                  <a:pt x="4952" y="3048"/>
                </a:lnTo>
                <a:lnTo>
                  <a:pt x="3301" y="0"/>
                </a:lnTo>
                <a:lnTo>
                  <a:pt x="0" y="3048"/>
                </a:lnTo>
                <a:lnTo>
                  <a:pt x="3301" y="6096"/>
                </a:lnTo>
                <a:lnTo>
                  <a:pt x="8254" y="9144"/>
                </a:lnTo>
                <a:lnTo>
                  <a:pt x="14858" y="12192"/>
                </a:lnTo>
                <a:lnTo>
                  <a:pt x="18160" y="1371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751319" y="4108106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8254" y="0"/>
                </a:moveTo>
                <a:lnTo>
                  <a:pt x="0" y="0"/>
                </a:lnTo>
                <a:lnTo>
                  <a:pt x="3301" y="4572"/>
                </a:lnTo>
                <a:lnTo>
                  <a:pt x="6603" y="10668"/>
                </a:lnTo>
                <a:lnTo>
                  <a:pt x="11429" y="15240"/>
                </a:lnTo>
                <a:lnTo>
                  <a:pt x="14731" y="21336"/>
                </a:lnTo>
                <a:lnTo>
                  <a:pt x="18033" y="21336"/>
                </a:lnTo>
                <a:lnTo>
                  <a:pt x="21335" y="18288"/>
                </a:lnTo>
                <a:lnTo>
                  <a:pt x="21335" y="10668"/>
                </a:lnTo>
                <a:lnTo>
                  <a:pt x="14731" y="4572"/>
                </a:lnTo>
                <a:lnTo>
                  <a:pt x="825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751319" y="4108106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4731" y="21336"/>
                </a:moveTo>
                <a:lnTo>
                  <a:pt x="18033" y="21336"/>
                </a:lnTo>
                <a:lnTo>
                  <a:pt x="21335" y="18288"/>
                </a:lnTo>
                <a:lnTo>
                  <a:pt x="21335" y="10668"/>
                </a:lnTo>
                <a:lnTo>
                  <a:pt x="14731" y="4572"/>
                </a:lnTo>
                <a:lnTo>
                  <a:pt x="8254" y="0"/>
                </a:lnTo>
                <a:lnTo>
                  <a:pt x="6603" y="0"/>
                </a:lnTo>
                <a:lnTo>
                  <a:pt x="0" y="0"/>
                </a:lnTo>
                <a:lnTo>
                  <a:pt x="3301" y="4572"/>
                </a:lnTo>
                <a:lnTo>
                  <a:pt x="6603" y="10668"/>
                </a:lnTo>
                <a:lnTo>
                  <a:pt x="11429" y="15240"/>
                </a:lnTo>
                <a:lnTo>
                  <a:pt x="14731" y="2133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751319" y="4108106"/>
            <a:ext cx="21335" cy="213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751319" y="4108106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4731" y="21336"/>
                </a:moveTo>
                <a:lnTo>
                  <a:pt x="18033" y="21336"/>
                </a:lnTo>
                <a:lnTo>
                  <a:pt x="21335" y="18288"/>
                </a:lnTo>
                <a:lnTo>
                  <a:pt x="21335" y="10668"/>
                </a:lnTo>
                <a:lnTo>
                  <a:pt x="14731" y="4572"/>
                </a:lnTo>
                <a:lnTo>
                  <a:pt x="8254" y="0"/>
                </a:lnTo>
                <a:lnTo>
                  <a:pt x="6603" y="0"/>
                </a:lnTo>
                <a:lnTo>
                  <a:pt x="0" y="0"/>
                </a:lnTo>
                <a:lnTo>
                  <a:pt x="3301" y="4572"/>
                </a:lnTo>
                <a:lnTo>
                  <a:pt x="6603" y="10668"/>
                </a:lnTo>
                <a:lnTo>
                  <a:pt x="11429" y="15240"/>
                </a:lnTo>
                <a:lnTo>
                  <a:pt x="14731" y="2133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751319" y="408981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3048" y="0"/>
                </a:moveTo>
                <a:lnTo>
                  <a:pt x="0" y="0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751319" y="408981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3048"/>
                </a:moveTo>
                <a:lnTo>
                  <a:pt x="3048" y="0"/>
                </a:lnTo>
                <a:lnTo>
                  <a:pt x="0" y="0"/>
                </a:lnTo>
                <a:lnTo>
                  <a:pt x="6096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751319" y="408981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3048" y="0"/>
                </a:moveTo>
                <a:lnTo>
                  <a:pt x="0" y="0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751319" y="408981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3048"/>
                </a:moveTo>
                <a:lnTo>
                  <a:pt x="3048" y="0"/>
                </a:lnTo>
                <a:lnTo>
                  <a:pt x="0" y="0"/>
                </a:lnTo>
                <a:lnTo>
                  <a:pt x="6096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783323" y="4152301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1524" y="0"/>
                </a:moveTo>
                <a:lnTo>
                  <a:pt x="0" y="6095"/>
                </a:lnTo>
                <a:lnTo>
                  <a:pt x="1524" y="9143"/>
                </a:lnTo>
                <a:lnTo>
                  <a:pt x="4572" y="6095"/>
                </a:lnTo>
                <a:lnTo>
                  <a:pt x="4572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783323" y="4152301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572" y="6095"/>
                </a:moveTo>
                <a:lnTo>
                  <a:pt x="4572" y="3048"/>
                </a:lnTo>
                <a:lnTo>
                  <a:pt x="1524" y="0"/>
                </a:lnTo>
                <a:lnTo>
                  <a:pt x="0" y="6095"/>
                </a:lnTo>
                <a:lnTo>
                  <a:pt x="1524" y="9143"/>
                </a:lnTo>
                <a:lnTo>
                  <a:pt x="4572" y="60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783323" y="4152301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1524" y="0"/>
                </a:moveTo>
                <a:lnTo>
                  <a:pt x="0" y="6095"/>
                </a:lnTo>
                <a:lnTo>
                  <a:pt x="1524" y="9143"/>
                </a:lnTo>
                <a:lnTo>
                  <a:pt x="4572" y="6095"/>
                </a:lnTo>
                <a:lnTo>
                  <a:pt x="4572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783323" y="4152301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572" y="6095"/>
                </a:moveTo>
                <a:lnTo>
                  <a:pt x="4572" y="3048"/>
                </a:lnTo>
                <a:lnTo>
                  <a:pt x="1524" y="0"/>
                </a:lnTo>
                <a:lnTo>
                  <a:pt x="0" y="6095"/>
                </a:lnTo>
                <a:lnTo>
                  <a:pt x="1524" y="9143"/>
                </a:lnTo>
                <a:lnTo>
                  <a:pt x="4572" y="60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783323" y="4144681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4572" y="3048"/>
                </a:moveTo>
                <a:lnTo>
                  <a:pt x="1828" y="3048"/>
                </a:lnTo>
                <a:lnTo>
                  <a:pt x="4572" y="7620"/>
                </a:lnTo>
                <a:lnTo>
                  <a:pt x="4572" y="3048"/>
                </a:lnTo>
                <a:close/>
              </a:path>
              <a:path w="5079" h="7620">
                <a:moveTo>
                  <a:pt x="0" y="0"/>
                </a:moveTo>
                <a:lnTo>
                  <a:pt x="1524" y="3048"/>
                </a:lnTo>
                <a:lnTo>
                  <a:pt x="182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783323" y="4144681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0" y="0"/>
                </a:moveTo>
                <a:lnTo>
                  <a:pt x="4572" y="7620"/>
                </a:lnTo>
                <a:lnTo>
                  <a:pt x="4572" y="3048"/>
                </a:lnTo>
                <a:lnTo>
                  <a:pt x="1524" y="30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783323" y="4144681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4572" y="3048"/>
                </a:moveTo>
                <a:lnTo>
                  <a:pt x="1828" y="3048"/>
                </a:lnTo>
                <a:lnTo>
                  <a:pt x="4572" y="7620"/>
                </a:lnTo>
                <a:lnTo>
                  <a:pt x="4572" y="3048"/>
                </a:lnTo>
                <a:close/>
              </a:path>
              <a:path w="5079" h="7620">
                <a:moveTo>
                  <a:pt x="0" y="0"/>
                </a:moveTo>
                <a:lnTo>
                  <a:pt x="1524" y="3048"/>
                </a:lnTo>
                <a:lnTo>
                  <a:pt x="182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C70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783323" y="4144681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0" y="0"/>
                </a:moveTo>
                <a:lnTo>
                  <a:pt x="4572" y="7620"/>
                </a:lnTo>
                <a:lnTo>
                  <a:pt x="4572" y="3048"/>
                </a:lnTo>
                <a:lnTo>
                  <a:pt x="1524" y="304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787895" y="414011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3048" y="0"/>
                </a:ln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787895" y="414011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3048" y="0"/>
                </a:lnTo>
                <a:lnTo>
                  <a:pt x="0" y="0"/>
                </a:lnTo>
                <a:lnTo>
                  <a:pt x="609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790943" y="4169066"/>
            <a:ext cx="15240" cy="20320"/>
          </a:xfrm>
          <a:custGeom>
            <a:avLst/>
            <a:gdLst/>
            <a:ahLst/>
            <a:cxnLst/>
            <a:rect l="l" t="t" r="r" b="b"/>
            <a:pathLst>
              <a:path w="15240" h="20320">
                <a:moveTo>
                  <a:pt x="6730" y="0"/>
                </a:moveTo>
                <a:lnTo>
                  <a:pt x="0" y="0"/>
                </a:lnTo>
                <a:lnTo>
                  <a:pt x="0" y="8255"/>
                </a:lnTo>
                <a:lnTo>
                  <a:pt x="6730" y="18161"/>
                </a:lnTo>
                <a:lnTo>
                  <a:pt x="8508" y="19812"/>
                </a:lnTo>
                <a:lnTo>
                  <a:pt x="15239" y="19812"/>
                </a:lnTo>
                <a:lnTo>
                  <a:pt x="15239" y="18161"/>
                </a:lnTo>
                <a:lnTo>
                  <a:pt x="11810" y="11556"/>
                </a:lnTo>
                <a:lnTo>
                  <a:pt x="673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790943" y="4169066"/>
            <a:ext cx="15240" cy="20320"/>
          </a:xfrm>
          <a:custGeom>
            <a:avLst/>
            <a:gdLst/>
            <a:ahLst/>
            <a:cxnLst/>
            <a:rect l="l" t="t" r="r" b="b"/>
            <a:pathLst>
              <a:path w="15240" h="20320">
                <a:moveTo>
                  <a:pt x="11810" y="19812"/>
                </a:moveTo>
                <a:lnTo>
                  <a:pt x="15239" y="19812"/>
                </a:lnTo>
                <a:lnTo>
                  <a:pt x="15239" y="18161"/>
                </a:lnTo>
                <a:lnTo>
                  <a:pt x="11810" y="11556"/>
                </a:lnTo>
                <a:lnTo>
                  <a:pt x="6730" y="0"/>
                </a:lnTo>
                <a:lnTo>
                  <a:pt x="0" y="0"/>
                </a:lnTo>
                <a:lnTo>
                  <a:pt x="0" y="4953"/>
                </a:lnTo>
                <a:lnTo>
                  <a:pt x="0" y="8255"/>
                </a:lnTo>
                <a:lnTo>
                  <a:pt x="6730" y="18161"/>
                </a:lnTo>
                <a:lnTo>
                  <a:pt x="8508" y="19812"/>
                </a:lnTo>
                <a:lnTo>
                  <a:pt x="11810" y="1981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790943" y="4169066"/>
            <a:ext cx="15239" cy="1981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789419" y="4088293"/>
            <a:ext cx="403859" cy="28041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961758" y="4292510"/>
            <a:ext cx="229997" cy="7467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957059" y="4292510"/>
            <a:ext cx="234950" cy="74930"/>
          </a:xfrm>
          <a:custGeom>
            <a:avLst/>
            <a:gdLst/>
            <a:ahLst/>
            <a:cxnLst/>
            <a:rect l="l" t="t" r="r" b="b"/>
            <a:pathLst>
              <a:path w="234950" h="74929">
                <a:moveTo>
                  <a:pt x="39624" y="3175"/>
                </a:moveTo>
                <a:lnTo>
                  <a:pt x="30099" y="3175"/>
                </a:lnTo>
                <a:lnTo>
                  <a:pt x="22225" y="3175"/>
                </a:lnTo>
                <a:lnTo>
                  <a:pt x="22225" y="0"/>
                </a:lnTo>
                <a:lnTo>
                  <a:pt x="19050" y="3175"/>
                </a:lnTo>
                <a:lnTo>
                  <a:pt x="4699" y="23876"/>
                </a:lnTo>
                <a:lnTo>
                  <a:pt x="1524" y="23876"/>
                </a:lnTo>
                <a:lnTo>
                  <a:pt x="0" y="23876"/>
                </a:lnTo>
                <a:lnTo>
                  <a:pt x="4699" y="23876"/>
                </a:lnTo>
                <a:lnTo>
                  <a:pt x="11049" y="23876"/>
                </a:lnTo>
                <a:lnTo>
                  <a:pt x="15875" y="27051"/>
                </a:lnTo>
                <a:lnTo>
                  <a:pt x="22225" y="27051"/>
                </a:lnTo>
                <a:lnTo>
                  <a:pt x="30099" y="28575"/>
                </a:lnTo>
                <a:lnTo>
                  <a:pt x="30099" y="31750"/>
                </a:lnTo>
                <a:lnTo>
                  <a:pt x="26924" y="34925"/>
                </a:lnTo>
                <a:lnTo>
                  <a:pt x="26924" y="38100"/>
                </a:lnTo>
                <a:lnTo>
                  <a:pt x="30099" y="39751"/>
                </a:lnTo>
                <a:lnTo>
                  <a:pt x="36449" y="39751"/>
                </a:lnTo>
                <a:lnTo>
                  <a:pt x="50800" y="39751"/>
                </a:lnTo>
                <a:lnTo>
                  <a:pt x="61849" y="46101"/>
                </a:lnTo>
                <a:lnTo>
                  <a:pt x="69723" y="49276"/>
                </a:lnTo>
                <a:lnTo>
                  <a:pt x="79248" y="49276"/>
                </a:lnTo>
                <a:lnTo>
                  <a:pt x="80899" y="46101"/>
                </a:lnTo>
                <a:lnTo>
                  <a:pt x="84074" y="46101"/>
                </a:lnTo>
                <a:lnTo>
                  <a:pt x="98298" y="46101"/>
                </a:lnTo>
                <a:lnTo>
                  <a:pt x="109474" y="49276"/>
                </a:lnTo>
                <a:lnTo>
                  <a:pt x="126873" y="53975"/>
                </a:lnTo>
                <a:lnTo>
                  <a:pt x="141097" y="60325"/>
                </a:lnTo>
                <a:lnTo>
                  <a:pt x="149098" y="60325"/>
                </a:lnTo>
                <a:lnTo>
                  <a:pt x="155448" y="60325"/>
                </a:lnTo>
                <a:lnTo>
                  <a:pt x="160147" y="63500"/>
                </a:lnTo>
                <a:lnTo>
                  <a:pt x="166497" y="60325"/>
                </a:lnTo>
                <a:lnTo>
                  <a:pt x="180721" y="63500"/>
                </a:lnTo>
                <a:lnTo>
                  <a:pt x="188722" y="63500"/>
                </a:lnTo>
                <a:lnTo>
                  <a:pt x="195072" y="63500"/>
                </a:lnTo>
                <a:lnTo>
                  <a:pt x="199771" y="60325"/>
                </a:lnTo>
                <a:lnTo>
                  <a:pt x="206121" y="63500"/>
                </a:lnTo>
                <a:lnTo>
                  <a:pt x="214122" y="68326"/>
                </a:lnTo>
                <a:lnTo>
                  <a:pt x="223647" y="68326"/>
                </a:lnTo>
                <a:lnTo>
                  <a:pt x="228346" y="71501"/>
                </a:lnTo>
                <a:lnTo>
                  <a:pt x="231521" y="74676"/>
                </a:lnTo>
                <a:lnTo>
                  <a:pt x="234696" y="74676"/>
                </a:lnTo>
                <a:lnTo>
                  <a:pt x="234696" y="71501"/>
                </a:lnTo>
                <a:lnTo>
                  <a:pt x="231521" y="68326"/>
                </a:lnTo>
                <a:lnTo>
                  <a:pt x="228346" y="63500"/>
                </a:lnTo>
                <a:lnTo>
                  <a:pt x="228346" y="60325"/>
                </a:lnTo>
                <a:lnTo>
                  <a:pt x="231521" y="52451"/>
                </a:lnTo>
                <a:lnTo>
                  <a:pt x="231521" y="49276"/>
                </a:lnTo>
                <a:lnTo>
                  <a:pt x="225171" y="46101"/>
                </a:lnTo>
                <a:lnTo>
                  <a:pt x="220472" y="46101"/>
                </a:lnTo>
                <a:lnTo>
                  <a:pt x="195072" y="46101"/>
                </a:lnTo>
                <a:lnTo>
                  <a:pt x="188722" y="39751"/>
                </a:lnTo>
                <a:lnTo>
                  <a:pt x="191897" y="34925"/>
                </a:lnTo>
                <a:lnTo>
                  <a:pt x="188722" y="34925"/>
                </a:lnTo>
                <a:lnTo>
                  <a:pt x="185547" y="28575"/>
                </a:lnTo>
                <a:lnTo>
                  <a:pt x="185547" y="27051"/>
                </a:lnTo>
                <a:lnTo>
                  <a:pt x="180721" y="27051"/>
                </a:lnTo>
                <a:lnTo>
                  <a:pt x="174498" y="27051"/>
                </a:lnTo>
                <a:lnTo>
                  <a:pt x="174498" y="27051"/>
                </a:lnTo>
                <a:lnTo>
                  <a:pt x="160147" y="20701"/>
                </a:lnTo>
                <a:lnTo>
                  <a:pt x="160147" y="17526"/>
                </a:lnTo>
                <a:lnTo>
                  <a:pt x="158623" y="20701"/>
                </a:lnTo>
                <a:lnTo>
                  <a:pt x="152273" y="20701"/>
                </a:lnTo>
                <a:lnTo>
                  <a:pt x="149098" y="17526"/>
                </a:lnTo>
                <a:lnTo>
                  <a:pt x="145923" y="14351"/>
                </a:lnTo>
                <a:lnTo>
                  <a:pt x="144272" y="14351"/>
                </a:lnTo>
                <a:lnTo>
                  <a:pt x="137922" y="14351"/>
                </a:lnTo>
                <a:lnTo>
                  <a:pt x="134747" y="20701"/>
                </a:lnTo>
                <a:lnTo>
                  <a:pt x="134747" y="27051"/>
                </a:lnTo>
                <a:lnTo>
                  <a:pt x="133223" y="27051"/>
                </a:lnTo>
                <a:lnTo>
                  <a:pt x="130048" y="27051"/>
                </a:lnTo>
                <a:lnTo>
                  <a:pt x="120523" y="27051"/>
                </a:lnTo>
                <a:lnTo>
                  <a:pt x="115824" y="27051"/>
                </a:lnTo>
                <a:lnTo>
                  <a:pt x="104648" y="27051"/>
                </a:lnTo>
                <a:lnTo>
                  <a:pt x="98298" y="23876"/>
                </a:lnTo>
                <a:lnTo>
                  <a:pt x="95123" y="23876"/>
                </a:lnTo>
                <a:lnTo>
                  <a:pt x="90424" y="23876"/>
                </a:lnTo>
                <a:lnTo>
                  <a:pt x="84074" y="20701"/>
                </a:lnTo>
                <a:lnTo>
                  <a:pt x="79248" y="12700"/>
                </a:lnTo>
                <a:lnTo>
                  <a:pt x="76073" y="9525"/>
                </a:lnTo>
                <a:lnTo>
                  <a:pt x="72898" y="12700"/>
                </a:lnTo>
                <a:lnTo>
                  <a:pt x="66548" y="9525"/>
                </a:lnTo>
                <a:lnTo>
                  <a:pt x="65024" y="9525"/>
                </a:lnTo>
                <a:lnTo>
                  <a:pt x="58674" y="9525"/>
                </a:lnTo>
                <a:lnTo>
                  <a:pt x="55499" y="3175"/>
                </a:lnTo>
                <a:lnTo>
                  <a:pt x="50800" y="3175"/>
                </a:lnTo>
                <a:lnTo>
                  <a:pt x="44450" y="0"/>
                </a:lnTo>
                <a:lnTo>
                  <a:pt x="41275" y="6350"/>
                </a:lnTo>
                <a:lnTo>
                  <a:pt x="39624" y="6350"/>
                </a:lnTo>
                <a:lnTo>
                  <a:pt x="39624" y="31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957059" y="4184306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4">
                <a:moveTo>
                  <a:pt x="7874" y="0"/>
                </a:moveTo>
                <a:lnTo>
                  <a:pt x="4699" y="3175"/>
                </a:lnTo>
                <a:lnTo>
                  <a:pt x="7874" y="4699"/>
                </a:lnTo>
                <a:lnTo>
                  <a:pt x="4699" y="7874"/>
                </a:lnTo>
                <a:lnTo>
                  <a:pt x="0" y="11049"/>
                </a:lnTo>
                <a:lnTo>
                  <a:pt x="4699" y="14224"/>
                </a:lnTo>
                <a:lnTo>
                  <a:pt x="14224" y="14224"/>
                </a:lnTo>
                <a:lnTo>
                  <a:pt x="15748" y="17399"/>
                </a:lnTo>
                <a:lnTo>
                  <a:pt x="22098" y="22225"/>
                </a:lnTo>
                <a:lnTo>
                  <a:pt x="22098" y="28575"/>
                </a:lnTo>
                <a:lnTo>
                  <a:pt x="25273" y="33274"/>
                </a:lnTo>
                <a:lnTo>
                  <a:pt x="33147" y="36449"/>
                </a:lnTo>
                <a:lnTo>
                  <a:pt x="36322" y="39624"/>
                </a:lnTo>
                <a:lnTo>
                  <a:pt x="39497" y="39624"/>
                </a:lnTo>
                <a:lnTo>
                  <a:pt x="41021" y="36449"/>
                </a:lnTo>
                <a:lnTo>
                  <a:pt x="39497" y="33274"/>
                </a:lnTo>
                <a:lnTo>
                  <a:pt x="39497" y="28575"/>
                </a:lnTo>
                <a:lnTo>
                  <a:pt x="44196" y="25400"/>
                </a:lnTo>
                <a:lnTo>
                  <a:pt x="36322" y="25400"/>
                </a:lnTo>
                <a:lnTo>
                  <a:pt x="29972" y="22225"/>
                </a:lnTo>
                <a:lnTo>
                  <a:pt x="26797" y="17399"/>
                </a:lnTo>
                <a:lnTo>
                  <a:pt x="26797" y="11049"/>
                </a:lnTo>
                <a:lnTo>
                  <a:pt x="25921" y="4699"/>
                </a:lnTo>
                <a:lnTo>
                  <a:pt x="18923" y="4699"/>
                </a:lnTo>
                <a:lnTo>
                  <a:pt x="11049" y="3175"/>
                </a:lnTo>
                <a:lnTo>
                  <a:pt x="7874" y="0"/>
                </a:lnTo>
                <a:close/>
              </a:path>
              <a:path w="44450" h="40004">
                <a:moveTo>
                  <a:pt x="25273" y="0"/>
                </a:moveTo>
                <a:lnTo>
                  <a:pt x="15748" y="0"/>
                </a:lnTo>
                <a:lnTo>
                  <a:pt x="15748" y="3175"/>
                </a:lnTo>
                <a:lnTo>
                  <a:pt x="18923" y="4699"/>
                </a:lnTo>
                <a:lnTo>
                  <a:pt x="25921" y="4699"/>
                </a:lnTo>
                <a:lnTo>
                  <a:pt x="2527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957059" y="4184306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4">
                <a:moveTo>
                  <a:pt x="4699" y="3175"/>
                </a:moveTo>
                <a:lnTo>
                  <a:pt x="7874" y="4699"/>
                </a:lnTo>
                <a:lnTo>
                  <a:pt x="4699" y="7874"/>
                </a:lnTo>
                <a:lnTo>
                  <a:pt x="0" y="11049"/>
                </a:lnTo>
                <a:lnTo>
                  <a:pt x="4699" y="14224"/>
                </a:lnTo>
                <a:lnTo>
                  <a:pt x="11049" y="14224"/>
                </a:lnTo>
                <a:lnTo>
                  <a:pt x="14224" y="14224"/>
                </a:lnTo>
                <a:lnTo>
                  <a:pt x="15748" y="17399"/>
                </a:lnTo>
                <a:lnTo>
                  <a:pt x="22098" y="22225"/>
                </a:lnTo>
                <a:lnTo>
                  <a:pt x="22098" y="28575"/>
                </a:lnTo>
                <a:lnTo>
                  <a:pt x="25273" y="33274"/>
                </a:lnTo>
                <a:lnTo>
                  <a:pt x="33147" y="36449"/>
                </a:lnTo>
                <a:lnTo>
                  <a:pt x="36322" y="39624"/>
                </a:lnTo>
                <a:lnTo>
                  <a:pt x="39497" y="39624"/>
                </a:lnTo>
                <a:lnTo>
                  <a:pt x="41021" y="36449"/>
                </a:lnTo>
                <a:lnTo>
                  <a:pt x="39497" y="33274"/>
                </a:lnTo>
                <a:lnTo>
                  <a:pt x="39497" y="28575"/>
                </a:lnTo>
                <a:lnTo>
                  <a:pt x="44196" y="25400"/>
                </a:lnTo>
                <a:lnTo>
                  <a:pt x="36322" y="25400"/>
                </a:lnTo>
                <a:lnTo>
                  <a:pt x="29972" y="22225"/>
                </a:lnTo>
                <a:lnTo>
                  <a:pt x="26797" y="17399"/>
                </a:lnTo>
                <a:lnTo>
                  <a:pt x="26797" y="11049"/>
                </a:lnTo>
                <a:lnTo>
                  <a:pt x="25273" y="0"/>
                </a:lnTo>
                <a:lnTo>
                  <a:pt x="18923" y="0"/>
                </a:lnTo>
                <a:lnTo>
                  <a:pt x="15748" y="0"/>
                </a:lnTo>
                <a:lnTo>
                  <a:pt x="15748" y="3175"/>
                </a:lnTo>
                <a:lnTo>
                  <a:pt x="18923" y="4699"/>
                </a:lnTo>
                <a:lnTo>
                  <a:pt x="11049" y="3175"/>
                </a:lnTo>
                <a:lnTo>
                  <a:pt x="7874" y="0"/>
                </a:lnTo>
                <a:lnTo>
                  <a:pt x="4699" y="31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957059" y="4184306"/>
            <a:ext cx="44196" cy="3962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957059" y="4184306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4">
                <a:moveTo>
                  <a:pt x="4699" y="3175"/>
                </a:moveTo>
                <a:lnTo>
                  <a:pt x="7874" y="4699"/>
                </a:lnTo>
                <a:lnTo>
                  <a:pt x="4699" y="7874"/>
                </a:lnTo>
                <a:lnTo>
                  <a:pt x="0" y="11049"/>
                </a:lnTo>
                <a:lnTo>
                  <a:pt x="4699" y="14224"/>
                </a:lnTo>
                <a:lnTo>
                  <a:pt x="11049" y="14224"/>
                </a:lnTo>
                <a:lnTo>
                  <a:pt x="14224" y="14224"/>
                </a:lnTo>
                <a:lnTo>
                  <a:pt x="15748" y="17399"/>
                </a:lnTo>
                <a:lnTo>
                  <a:pt x="22098" y="22225"/>
                </a:lnTo>
                <a:lnTo>
                  <a:pt x="22098" y="28575"/>
                </a:lnTo>
                <a:lnTo>
                  <a:pt x="25273" y="33274"/>
                </a:lnTo>
                <a:lnTo>
                  <a:pt x="33147" y="36449"/>
                </a:lnTo>
                <a:lnTo>
                  <a:pt x="36322" y="39624"/>
                </a:lnTo>
                <a:lnTo>
                  <a:pt x="39497" y="39624"/>
                </a:lnTo>
                <a:lnTo>
                  <a:pt x="41021" y="36449"/>
                </a:lnTo>
                <a:lnTo>
                  <a:pt x="39497" y="33274"/>
                </a:lnTo>
                <a:lnTo>
                  <a:pt x="39497" y="28575"/>
                </a:lnTo>
                <a:lnTo>
                  <a:pt x="44196" y="25400"/>
                </a:lnTo>
                <a:lnTo>
                  <a:pt x="36322" y="25400"/>
                </a:lnTo>
                <a:lnTo>
                  <a:pt x="29972" y="22225"/>
                </a:lnTo>
                <a:lnTo>
                  <a:pt x="26797" y="17399"/>
                </a:lnTo>
                <a:lnTo>
                  <a:pt x="26797" y="11049"/>
                </a:lnTo>
                <a:lnTo>
                  <a:pt x="25273" y="0"/>
                </a:lnTo>
                <a:lnTo>
                  <a:pt x="18923" y="0"/>
                </a:lnTo>
                <a:lnTo>
                  <a:pt x="15748" y="0"/>
                </a:lnTo>
                <a:lnTo>
                  <a:pt x="15748" y="3175"/>
                </a:lnTo>
                <a:lnTo>
                  <a:pt x="18923" y="4699"/>
                </a:lnTo>
                <a:lnTo>
                  <a:pt x="11049" y="3175"/>
                </a:lnTo>
                <a:lnTo>
                  <a:pt x="7874" y="0"/>
                </a:lnTo>
                <a:lnTo>
                  <a:pt x="4699" y="31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970776" y="406848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0" y="1524"/>
                </a:lnTo>
                <a:lnTo>
                  <a:pt x="1524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970776" y="406848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24"/>
                </a:moveTo>
                <a:lnTo>
                  <a:pt x="1524" y="1524"/>
                </a:lnTo>
                <a:lnTo>
                  <a:pt x="0" y="0"/>
                </a:lnTo>
                <a:lnTo>
                  <a:pt x="0" y="15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970776" y="406848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0" y="1524"/>
                </a:lnTo>
                <a:lnTo>
                  <a:pt x="1524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970776" y="406848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24"/>
                </a:moveTo>
                <a:lnTo>
                  <a:pt x="1524" y="1524"/>
                </a:lnTo>
                <a:lnTo>
                  <a:pt x="0" y="0"/>
                </a:lnTo>
                <a:lnTo>
                  <a:pt x="0" y="15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998207" y="42185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996683" y="4214786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7620"/>
                </a:moveTo>
                <a:lnTo>
                  <a:pt x="6096" y="7620"/>
                </a:lnTo>
                <a:lnTo>
                  <a:pt x="609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998207" y="42185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996683" y="4214786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7620"/>
                </a:moveTo>
                <a:lnTo>
                  <a:pt x="6096" y="7620"/>
                </a:lnTo>
                <a:lnTo>
                  <a:pt x="6096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018019" y="4208689"/>
            <a:ext cx="20320" cy="18415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14858" y="0"/>
                </a:moveTo>
                <a:lnTo>
                  <a:pt x="4952" y="0"/>
                </a:lnTo>
                <a:lnTo>
                  <a:pt x="3301" y="4952"/>
                </a:lnTo>
                <a:lnTo>
                  <a:pt x="0" y="11683"/>
                </a:lnTo>
                <a:lnTo>
                  <a:pt x="3301" y="14986"/>
                </a:lnTo>
                <a:lnTo>
                  <a:pt x="11556" y="14986"/>
                </a:lnTo>
                <a:lnTo>
                  <a:pt x="14858" y="18287"/>
                </a:lnTo>
                <a:lnTo>
                  <a:pt x="18160" y="11683"/>
                </a:lnTo>
                <a:lnTo>
                  <a:pt x="19811" y="4952"/>
                </a:lnTo>
                <a:lnTo>
                  <a:pt x="1485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018019" y="4208689"/>
            <a:ext cx="20320" cy="18415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4952" y="0"/>
                </a:moveTo>
                <a:lnTo>
                  <a:pt x="3301" y="4952"/>
                </a:lnTo>
                <a:lnTo>
                  <a:pt x="0" y="11683"/>
                </a:lnTo>
                <a:lnTo>
                  <a:pt x="3301" y="14986"/>
                </a:lnTo>
                <a:lnTo>
                  <a:pt x="4952" y="14986"/>
                </a:lnTo>
                <a:lnTo>
                  <a:pt x="11556" y="14986"/>
                </a:lnTo>
                <a:lnTo>
                  <a:pt x="14858" y="18287"/>
                </a:lnTo>
                <a:lnTo>
                  <a:pt x="18160" y="11683"/>
                </a:lnTo>
                <a:lnTo>
                  <a:pt x="19811" y="4952"/>
                </a:lnTo>
                <a:lnTo>
                  <a:pt x="18160" y="3301"/>
                </a:lnTo>
                <a:lnTo>
                  <a:pt x="14858" y="0"/>
                </a:lnTo>
                <a:lnTo>
                  <a:pt x="4952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018019" y="4208689"/>
            <a:ext cx="19811" cy="1828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018019" y="4208689"/>
            <a:ext cx="20320" cy="18415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4952" y="0"/>
                </a:moveTo>
                <a:lnTo>
                  <a:pt x="3301" y="4952"/>
                </a:lnTo>
                <a:lnTo>
                  <a:pt x="0" y="11683"/>
                </a:lnTo>
                <a:lnTo>
                  <a:pt x="3301" y="14986"/>
                </a:lnTo>
                <a:lnTo>
                  <a:pt x="4952" y="14986"/>
                </a:lnTo>
                <a:lnTo>
                  <a:pt x="11556" y="14986"/>
                </a:lnTo>
                <a:lnTo>
                  <a:pt x="14858" y="18287"/>
                </a:lnTo>
                <a:lnTo>
                  <a:pt x="18160" y="11683"/>
                </a:lnTo>
                <a:lnTo>
                  <a:pt x="19811" y="4952"/>
                </a:lnTo>
                <a:lnTo>
                  <a:pt x="18160" y="3301"/>
                </a:lnTo>
                <a:lnTo>
                  <a:pt x="14858" y="0"/>
                </a:lnTo>
                <a:lnTo>
                  <a:pt x="49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030211" y="4039525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3048" y="0"/>
                </a:moveTo>
                <a:lnTo>
                  <a:pt x="0" y="3047"/>
                </a:lnTo>
                <a:lnTo>
                  <a:pt x="0" y="4571"/>
                </a:lnTo>
                <a:lnTo>
                  <a:pt x="6096" y="7619"/>
                </a:lnTo>
                <a:lnTo>
                  <a:pt x="3048" y="7619"/>
                </a:lnTo>
                <a:lnTo>
                  <a:pt x="3048" y="10668"/>
                </a:lnTo>
                <a:lnTo>
                  <a:pt x="6096" y="10668"/>
                </a:lnTo>
                <a:lnTo>
                  <a:pt x="7620" y="7619"/>
                </a:lnTo>
                <a:lnTo>
                  <a:pt x="7620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030211" y="4039525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0" y="4571"/>
                </a:moveTo>
                <a:lnTo>
                  <a:pt x="6096" y="7619"/>
                </a:lnTo>
                <a:lnTo>
                  <a:pt x="3048" y="7619"/>
                </a:lnTo>
                <a:lnTo>
                  <a:pt x="3048" y="10668"/>
                </a:lnTo>
                <a:lnTo>
                  <a:pt x="6096" y="10668"/>
                </a:lnTo>
                <a:lnTo>
                  <a:pt x="7620" y="7619"/>
                </a:lnTo>
                <a:lnTo>
                  <a:pt x="7620" y="3047"/>
                </a:lnTo>
                <a:lnTo>
                  <a:pt x="3048" y="0"/>
                </a:lnTo>
                <a:lnTo>
                  <a:pt x="0" y="3047"/>
                </a:lnTo>
                <a:lnTo>
                  <a:pt x="0" y="457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030211" y="4039525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3048" y="0"/>
                </a:moveTo>
                <a:lnTo>
                  <a:pt x="0" y="3047"/>
                </a:lnTo>
                <a:lnTo>
                  <a:pt x="0" y="4571"/>
                </a:lnTo>
                <a:lnTo>
                  <a:pt x="6096" y="7619"/>
                </a:lnTo>
                <a:lnTo>
                  <a:pt x="3048" y="7619"/>
                </a:lnTo>
                <a:lnTo>
                  <a:pt x="3048" y="10668"/>
                </a:lnTo>
                <a:lnTo>
                  <a:pt x="6096" y="10668"/>
                </a:lnTo>
                <a:lnTo>
                  <a:pt x="7620" y="7619"/>
                </a:lnTo>
                <a:lnTo>
                  <a:pt x="7620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030211" y="4039525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0" y="4571"/>
                </a:moveTo>
                <a:lnTo>
                  <a:pt x="6096" y="7619"/>
                </a:lnTo>
                <a:lnTo>
                  <a:pt x="3048" y="7619"/>
                </a:lnTo>
                <a:lnTo>
                  <a:pt x="3048" y="10668"/>
                </a:lnTo>
                <a:lnTo>
                  <a:pt x="6096" y="10668"/>
                </a:lnTo>
                <a:lnTo>
                  <a:pt x="7620" y="7619"/>
                </a:lnTo>
                <a:lnTo>
                  <a:pt x="7620" y="3047"/>
                </a:lnTo>
                <a:lnTo>
                  <a:pt x="3048" y="0"/>
                </a:lnTo>
                <a:lnTo>
                  <a:pt x="0" y="3047"/>
                </a:lnTo>
                <a:lnTo>
                  <a:pt x="0" y="457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146035" y="4316893"/>
            <a:ext cx="33655" cy="10795"/>
          </a:xfrm>
          <a:custGeom>
            <a:avLst/>
            <a:gdLst/>
            <a:ahLst/>
            <a:cxnLst/>
            <a:rect l="l" t="t" r="r" b="b"/>
            <a:pathLst>
              <a:path w="33654" h="10795">
                <a:moveTo>
                  <a:pt x="30480" y="0"/>
                </a:moveTo>
                <a:lnTo>
                  <a:pt x="24384" y="3047"/>
                </a:lnTo>
                <a:lnTo>
                  <a:pt x="0" y="3047"/>
                </a:lnTo>
                <a:lnTo>
                  <a:pt x="0" y="7619"/>
                </a:lnTo>
                <a:lnTo>
                  <a:pt x="6096" y="10667"/>
                </a:lnTo>
                <a:lnTo>
                  <a:pt x="9144" y="10667"/>
                </a:lnTo>
                <a:lnTo>
                  <a:pt x="10668" y="7619"/>
                </a:lnTo>
                <a:lnTo>
                  <a:pt x="27432" y="7619"/>
                </a:lnTo>
                <a:lnTo>
                  <a:pt x="30480" y="4571"/>
                </a:lnTo>
                <a:lnTo>
                  <a:pt x="33528" y="4571"/>
                </a:lnTo>
                <a:lnTo>
                  <a:pt x="33528" y="3047"/>
                </a:lnTo>
                <a:lnTo>
                  <a:pt x="30480" y="0"/>
                </a:lnTo>
                <a:close/>
              </a:path>
              <a:path w="33654" h="10795">
                <a:moveTo>
                  <a:pt x="22860" y="7619"/>
                </a:moveTo>
                <a:lnTo>
                  <a:pt x="10668" y="7619"/>
                </a:lnTo>
                <a:lnTo>
                  <a:pt x="13716" y="10667"/>
                </a:lnTo>
                <a:lnTo>
                  <a:pt x="16764" y="10667"/>
                </a:lnTo>
                <a:lnTo>
                  <a:pt x="22860" y="761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146035" y="4316893"/>
            <a:ext cx="33655" cy="10795"/>
          </a:xfrm>
          <a:custGeom>
            <a:avLst/>
            <a:gdLst/>
            <a:ahLst/>
            <a:cxnLst/>
            <a:rect l="l" t="t" r="r" b="b"/>
            <a:pathLst>
              <a:path w="33654" h="10795">
                <a:moveTo>
                  <a:pt x="6096" y="3047"/>
                </a:moveTo>
                <a:lnTo>
                  <a:pt x="0" y="3047"/>
                </a:lnTo>
                <a:lnTo>
                  <a:pt x="0" y="4571"/>
                </a:lnTo>
                <a:lnTo>
                  <a:pt x="0" y="7619"/>
                </a:lnTo>
                <a:lnTo>
                  <a:pt x="6096" y="10667"/>
                </a:lnTo>
                <a:lnTo>
                  <a:pt x="9144" y="10667"/>
                </a:lnTo>
                <a:lnTo>
                  <a:pt x="10668" y="7619"/>
                </a:lnTo>
                <a:lnTo>
                  <a:pt x="13716" y="10667"/>
                </a:lnTo>
                <a:lnTo>
                  <a:pt x="16764" y="10667"/>
                </a:lnTo>
                <a:lnTo>
                  <a:pt x="22860" y="7619"/>
                </a:lnTo>
                <a:lnTo>
                  <a:pt x="27432" y="7619"/>
                </a:lnTo>
                <a:lnTo>
                  <a:pt x="30480" y="4571"/>
                </a:lnTo>
                <a:lnTo>
                  <a:pt x="33528" y="4571"/>
                </a:lnTo>
                <a:lnTo>
                  <a:pt x="33528" y="3047"/>
                </a:lnTo>
                <a:lnTo>
                  <a:pt x="30480" y="0"/>
                </a:lnTo>
                <a:lnTo>
                  <a:pt x="24384" y="3047"/>
                </a:lnTo>
                <a:lnTo>
                  <a:pt x="13716" y="3047"/>
                </a:lnTo>
                <a:lnTo>
                  <a:pt x="6096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146035" y="4316893"/>
            <a:ext cx="33528" cy="1066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146035" y="4316893"/>
            <a:ext cx="33655" cy="10795"/>
          </a:xfrm>
          <a:custGeom>
            <a:avLst/>
            <a:gdLst/>
            <a:ahLst/>
            <a:cxnLst/>
            <a:rect l="l" t="t" r="r" b="b"/>
            <a:pathLst>
              <a:path w="33654" h="10795">
                <a:moveTo>
                  <a:pt x="6096" y="3047"/>
                </a:moveTo>
                <a:lnTo>
                  <a:pt x="0" y="3047"/>
                </a:lnTo>
                <a:lnTo>
                  <a:pt x="0" y="4571"/>
                </a:lnTo>
                <a:lnTo>
                  <a:pt x="0" y="7619"/>
                </a:lnTo>
                <a:lnTo>
                  <a:pt x="6096" y="10667"/>
                </a:lnTo>
                <a:lnTo>
                  <a:pt x="9144" y="10667"/>
                </a:lnTo>
                <a:lnTo>
                  <a:pt x="10668" y="7619"/>
                </a:lnTo>
                <a:lnTo>
                  <a:pt x="13716" y="10667"/>
                </a:lnTo>
                <a:lnTo>
                  <a:pt x="16764" y="10667"/>
                </a:lnTo>
                <a:lnTo>
                  <a:pt x="22860" y="7619"/>
                </a:lnTo>
                <a:lnTo>
                  <a:pt x="27432" y="7619"/>
                </a:lnTo>
                <a:lnTo>
                  <a:pt x="30480" y="4571"/>
                </a:lnTo>
                <a:lnTo>
                  <a:pt x="33528" y="4571"/>
                </a:lnTo>
                <a:lnTo>
                  <a:pt x="33528" y="3047"/>
                </a:lnTo>
                <a:lnTo>
                  <a:pt x="30480" y="0"/>
                </a:lnTo>
                <a:lnTo>
                  <a:pt x="24384" y="3047"/>
                </a:lnTo>
                <a:lnTo>
                  <a:pt x="13716" y="3047"/>
                </a:lnTo>
                <a:lnTo>
                  <a:pt x="6096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188707" y="4347374"/>
            <a:ext cx="32384" cy="20320"/>
          </a:xfrm>
          <a:custGeom>
            <a:avLst/>
            <a:gdLst/>
            <a:ahLst/>
            <a:cxnLst/>
            <a:rect l="l" t="t" r="r" b="b"/>
            <a:pathLst>
              <a:path w="32384" h="20320">
                <a:moveTo>
                  <a:pt x="0" y="0"/>
                </a:moveTo>
                <a:lnTo>
                  <a:pt x="0" y="6095"/>
                </a:lnTo>
                <a:lnTo>
                  <a:pt x="3175" y="9143"/>
                </a:lnTo>
                <a:lnTo>
                  <a:pt x="8000" y="12191"/>
                </a:lnTo>
                <a:lnTo>
                  <a:pt x="17652" y="13715"/>
                </a:lnTo>
                <a:lnTo>
                  <a:pt x="17652" y="16763"/>
                </a:lnTo>
                <a:lnTo>
                  <a:pt x="14350" y="19811"/>
                </a:lnTo>
                <a:lnTo>
                  <a:pt x="20827" y="16763"/>
                </a:lnTo>
                <a:lnTo>
                  <a:pt x="22351" y="13715"/>
                </a:lnTo>
                <a:lnTo>
                  <a:pt x="28828" y="12191"/>
                </a:lnTo>
                <a:lnTo>
                  <a:pt x="32003" y="9143"/>
                </a:lnTo>
                <a:lnTo>
                  <a:pt x="32003" y="6095"/>
                </a:lnTo>
                <a:lnTo>
                  <a:pt x="25653" y="3047"/>
                </a:lnTo>
                <a:lnTo>
                  <a:pt x="8000" y="3047"/>
                </a:lnTo>
                <a:lnTo>
                  <a:pt x="0" y="0"/>
                </a:lnTo>
                <a:close/>
              </a:path>
              <a:path w="32384" h="20320">
                <a:moveTo>
                  <a:pt x="20827" y="0"/>
                </a:moveTo>
                <a:lnTo>
                  <a:pt x="17652" y="3047"/>
                </a:lnTo>
                <a:lnTo>
                  <a:pt x="25653" y="3047"/>
                </a:lnTo>
                <a:lnTo>
                  <a:pt x="2082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188707" y="4347374"/>
            <a:ext cx="32384" cy="20320"/>
          </a:xfrm>
          <a:custGeom>
            <a:avLst/>
            <a:gdLst/>
            <a:ahLst/>
            <a:cxnLst/>
            <a:rect l="l" t="t" r="r" b="b"/>
            <a:pathLst>
              <a:path w="32384" h="20320">
                <a:moveTo>
                  <a:pt x="0" y="0"/>
                </a:moveTo>
                <a:lnTo>
                  <a:pt x="0" y="6095"/>
                </a:lnTo>
                <a:lnTo>
                  <a:pt x="3175" y="9143"/>
                </a:lnTo>
                <a:lnTo>
                  <a:pt x="8000" y="12191"/>
                </a:lnTo>
                <a:lnTo>
                  <a:pt x="17652" y="13715"/>
                </a:lnTo>
                <a:lnTo>
                  <a:pt x="17652" y="16763"/>
                </a:lnTo>
                <a:lnTo>
                  <a:pt x="14350" y="19811"/>
                </a:lnTo>
                <a:lnTo>
                  <a:pt x="20827" y="16763"/>
                </a:lnTo>
                <a:lnTo>
                  <a:pt x="22351" y="13715"/>
                </a:lnTo>
                <a:lnTo>
                  <a:pt x="28828" y="12191"/>
                </a:lnTo>
                <a:lnTo>
                  <a:pt x="32003" y="9143"/>
                </a:lnTo>
                <a:lnTo>
                  <a:pt x="32003" y="6095"/>
                </a:lnTo>
                <a:lnTo>
                  <a:pt x="25653" y="3047"/>
                </a:lnTo>
                <a:lnTo>
                  <a:pt x="20827" y="0"/>
                </a:lnTo>
                <a:lnTo>
                  <a:pt x="17652" y="3047"/>
                </a:lnTo>
                <a:lnTo>
                  <a:pt x="8000" y="30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188707" y="4347374"/>
            <a:ext cx="32003" cy="1981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188707" y="4347374"/>
            <a:ext cx="32384" cy="20320"/>
          </a:xfrm>
          <a:custGeom>
            <a:avLst/>
            <a:gdLst/>
            <a:ahLst/>
            <a:cxnLst/>
            <a:rect l="l" t="t" r="r" b="b"/>
            <a:pathLst>
              <a:path w="32384" h="20320">
                <a:moveTo>
                  <a:pt x="0" y="0"/>
                </a:moveTo>
                <a:lnTo>
                  <a:pt x="0" y="6095"/>
                </a:lnTo>
                <a:lnTo>
                  <a:pt x="3175" y="9143"/>
                </a:lnTo>
                <a:lnTo>
                  <a:pt x="8000" y="12191"/>
                </a:lnTo>
                <a:lnTo>
                  <a:pt x="17652" y="13715"/>
                </a:lnTo>
                <a:lnTo>
                  <a:pt x="17652" y="16763"/>
                </a:lnTo>
                <a:lnTo>
                  <a:pt x="14350" y="19811"/>
                </a:lnTo>
                <a:lnTo>
                  <a:pt x="20827" y="16763"/>
                </a:lnTo>
                <a:lnTo>
                  <a:pt x="22351" y="13715"/>
                </a:lnTo>
                <a:lnTo>
                  <a:pt x="28828" y="12191"/>
                </a:lnTo>
                <a:lnTo>
                  <a:pt x="32003" y="9143"/>
                </a:lnTo>
                <a:lnTo>
                  <a:pt x="32003" y="6095"/>
                </a:lnTo>
                <a:lnTo>
                  <a:pt x="25653" y="3047"/>
                </a:lnTo>
                <a:lnTo>
                  <a:pt x="20827" y="0"/>
                </a:lnTo>
                <a:lnTo>
                  <a:pt x="17652" y="3047"/>
                </a:lnTo>
                <a:lnTo>
                  <a:pt x="8000" y="3047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210043" y="4316893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7111" y="0"/>
                </a:moveTo>
                <a:lnTo>
                  <a:pt x="0" y="0"/>
                </a:lnTo>
                <a:lnTo>
                  <a:pt x="0" y="4571"/>
                </a:lnTo>
                <a:lnTo>
                  <a:pt x="3555" y="3047"/>
                </a:lnTo>
                <a:lnTo>
                  <a:pt x="10667" y="3047"/>
                </a:lnTo>
                <a:lnTo>
                  <a:pt x="711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210043" y="4316893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0" y="3047"/>
                </a:lnTo>
                <a:lnTo>
                  <a:pt x="0" y="4571"/>
                </a:lnTo>
                <a:lnTo>
                  <a:pt x="3555" y="3047"/>
                </a:lnTo>
                <a:lnTo>
                  <a:pt x="10667" y="3047"/>
                </a:lnTo>
                <a:lnTo>
                  <a:pt x="7111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210043" y="4316893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7111" y="0"/>
                </a:moveTo>
                <a:lnTo>
                  <a:pt x="0" y="0"/>
                </a:lnTo>
                <a:lnTo>
                  <a:pt x="0" y="4571"/>
                </a:lnTo>
                <a:lnTo>
                  <a:pt x="3555" y="3047"/>
                </a:lnTo>
                <a:lnTo>
                  <a:pt x="10667" y="3047"/>
                </a:lnTo>
                <a:lnTo>
                  <a:pt x="711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210043" y="4316893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0" y="3047"/>
                </a:lnTo>
                <a:lnTo>
                  <a:pt x="0" y="4571"/>
                </a:lnTo>
                <a:lnTo>
                  <a:pt x="3555" y="3047"/>
                </a:lnTo>
                <a:lnTo>
                  <a:pt x="10667" y="3047"/>
                </a:lnTo>
                <a:lnTo>
                  <a:pt x="7111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213092" y="436413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213092" y="436413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3047"/>
                </a:moveTo>
                <a:lnTo>
                  <a:pt x="3048" y="0"/>
                </a:lnTo>
                <a:lnTo>
                  <a:pt x="0" y="0"/>
                </a:lnTo>
                <a:lnTo>
                  <a:pt x="3048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213092" y="436413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213092" y="436413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3047"/>
                </a:moveTo>
                <a:lnTo>
                  <a:pt x="3048" y="0"/>
                </a:lnTo>
                <a:lnTo>
                  <a:pt x="0" y="0"/>
                </a:lnTo>
                <a:lnTo>
                  <a:pt x="3048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222235" y="4350422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59" h="21589">
                <a:moveTo>
                  <a:pt x="13716" y="0"/>
                </a:moveTo>
                <a:lnTo>
                  <a:pt x="9144" y="6603"/>
                </a:lnTo>
                <a:lnTo>
                  <a:pt x="6096" y="9905"/>
                </a:lnTo>
                <a:lnTo>
                  <a:pt x="6096" y="14731"/>
                </a:lnTo>
                <a:lnTo>
                  <a:pt x="3048" y="18033"/>
                </a:lnTo>
                <a:lnTo>
                  <a:pt x="9144" y="18033"/>
                </a:lnTo>
                <a:lnTo>
                  <a:pt x="16764" y="21335"/>
                </a:lnTo>
                <a:lnTo>
                  <a:pt x="19812" y="14731"/>
                </a:lnTo>
                <a:lnTo>
                  <a:pt x="22860" y="9905"/>
                </a:lnTo>
                <a:lnTo>
                  <a:pt x="22860" y="6603"/>
                </a:lnTo>
                <a:lnTo>
                  <a:pt x="19812" y="3301"/>
                </a:lnTo>
                <a:lnTo>
                  <a:pt x="13716" y="0"/>
                </a:lnTo>
                <a:close/>
              </a:path>
              <a:path w="22859" h="21589">
                <a:moveTo>
                  <a:pt x="0" y="14731"/>
                </a:moveTo>
                <a:lnTo>
                  <a:pt x="0" y="18033"/>
                </a:lnTo>
                <a:lnTo>
                  <a:pt x="3048" y="18033"/>
                </a:lnTo>
                <a:lnTo>
                  <a:pt x="0" y="1473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222235" y="4350422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59" h="21589">
                <a:moveTo>
                  <a:pt x="13716" y="0"/>
                </a:moveTo>
                <a:lnTo>
                  <a:pt x="9144" y="6603"/>
                </a:lnTo>
                <a:lnTo>
                  <a:pt x="6096" y="9905"/>
                </a:lnTo>
                <a:lnTo>
                  <a:pt x="6096" y="14731"/>
                </a:lnTo>
                <a:lnTo>
                  <a:pt x="3048" y="18033"/>
                </a:lnTo>
                <a:lnTo>
                  <a:pt x="0" y="14731"/>
                </a:lnTo>
                <a:lnTo>
                  <a:pt x="0" y="18033"/>
                </a:lnTo>
                <a:lnTo>
                  <a:pt x="3048" y="18033"/>
                </a:lnTo>
                <a:lnTo>
                  <a:pt x="9144" y="18033"/>
                </a:lnTo>
                <a:lnTo>
                  <a:pt x="16764" y="21335"/>
                </a:lnTo>
                <a:lnTo>
                  <a:pt x="19812" y="14731"/>
                </a:lnTo>
                <a:lnTo>
                  <a:pt x="22860" y="9905"/>
                </a:lnTo>
                <a:lnTo>
                  <a:pt x="22860" y="6603"/>
                </a:lnTo>
                <a:lnTo>
                  <a:pt x="19812" y="3301"/>
                </a:lnTo>
                <a:lnTo>
                  <a:pt x="1371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222235" y="4350422"/>
            <a:ext cx="22860" cy="2133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222235" y="4350422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59" h="21589">
                <a:moveTo>
                  <a:pt x="13716" y="0"/>
                </a:moveTo>
                <a:lnTo>
                  <a:pt x="9144" y="6603"/>
                </a:lnTo>
                <a:lnTo>
                  <a:pt x="6096" y="9905"/>
                </a:lnTo>
                <a:lnTo>
                  <a:pt x="6096" y="14731"/>
                </a:lnTo>
                <a:lnTo>
                  <a:pt x="3048" y="18033"/>
                </a:lnTo>
                <a:lnTo>
                  <a:pt x="0" y="14731"/>
                </a:lnTo>
                <a:lnTo>
                  <a:pt x="0" y="18033"/>
                </a:lnTo>
                <a:lnTo>
                  <a:pt x="3048" y="18033"/>
                </a:lnTo>
                <a:lnTo>
                  <a:pt x="9144" y="18033"/>
                </a:lnTo>
                <a:lnTo>
                  <a:pt x="16764" y="21335"/>
                </a:lnTo>
                <a:lnTo>
                  <a:pt x="19812" y="14731"/>
                </a:lnTo>
                <a:lnTo>
                  <a:pt x="22860" y="9905"/>
                </a:lnTo>
                <a:lnTo>
                  <a:pt x="22860" y="6603"/>
                </a:lnTo>
                <a:lnTo>
                  <a:pt x="19812" y="3301"/>
                </a:lnTo>
                <a:lnTo>
                  <a:pt x="1371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245095" y="4347374"/>
            <a:ext cx="62865" cy="26034"/>
          </a:xfrm>
          <a:custGeom>
            <a:avLst/>
            <a:gdLst/>
            <a:ahLst/>
            <a:cxnLst/>
            <a:rect l="l" t="t" r="r" b="b"/>
            <a:pathLst>
              <a:path w="62865" h="26035">
                <a:moveTo>
                  <a:pt x="19176" y="9651"/>
                </a:moveTo>
                <a:lnTo>
                  <a:pt x="14477" y="9651"/>
                </a:lnTo>
                <a:lnTo>
                  <a:pt x="8000" y="12953"/>
                </a:lnTo>
                <a:lnTo>
                  <a:pt x="3175" y="14604"/>
                </a:lnTo>
                <a:lnTo>
                  <a:pt x="3175" y="21081"/>
                </a:lnTo>
                <a:lnTo>
                  <a:pt x="0" y="24256"/>
                </a:lnTo>
                <a:lnTo>
                  <a:pt x="3175" y="25907"/>
                </a:lnTo>
                <a:lnTo>
                  <a:pt x="16001" y="25907"/>
                </a:lnTo>
                <a:lnTo>
                  <a:pt x="22478" y="24256"/>
                </a:lnTo>
                <a:lnTo>
                  <a:pt x="30479" y="24256"/>
                </a:lnTo>
                <a:lnTo>
                  <a:pt x="36829" y="21081"/>
                </a:lnTo>
                <a:lnTo>
                  <a:pt x="40131" y="17779"/>
                </a:lnTo>
                <a:lnTo>
                  <a:pt x="28828" y="17779"/>
                </a:lnTo>
                <a:lnTo>
                  <a:pt x="25653" y="12953"/>
                </a:lnTo>
                <a:lnTo>
                  <a:pt x="19176" y="9651"/>
                </a:lnTo>
                <a:close/>
              </a:path>
              <a:path w="62865" h="26035">
                <a:moveTo>
                  <a:pt x="62483" y="14604"/>
                </a:moveTo>
                <a:lnTo>
                  <a:pt x="43306" y="14604"/>
                </a:lnTo>
                <a:lnTo>
                  <a:pt x="43306" y="21081"/>
                </a:lnTo>
                <a:lnTo>
                  <a:pt x="56133" y="21081"/>
                </a:lnTo>
                <a:lnTo>
                  <a:pt x="51307" y="17779"/>
                </a:lnTo>
                <a:lnTo>
                  <a:pt x="62483" y="17779"/>
                </a:lnTo>
                <a:lnTo>
                  <a:pt x="62483" y="14604"/>
                </a:lnTo>
                <a:close/>
              </a:path>
              <a:path w="62865" h="26035">
                <a:moveTo>
                  <a:pt x="30479" y="0"/>
                </a:moveTo>
                <a:lnTo>
                  <a:pt x="28828" y="3174"/>
                </a:lnTo>
                <a:lnTo>
                  <a:pt x="28828" y="6476"/>
                </a:lnTo>
                <a:lnTo>
                  <a:pt x="33654" y="12953"/>
                </a:lnTo>
                <a:lnTo>
                  <a:pt x="40004" y="14604"/>
                </a:lnTo>
                <a:lnTo>
                  <a:pt x="36829" y="17779"/>
                </a:lnTo>
                <a:lnTo>
                  <a:pt x="40131" y="17779"/>
                </a:lnTo>
                <a:lnTo>
                  <a:pt x="43306" y="14604"/>
                </a:lnTo>
                <a:lnTo>
                  <a:pt x="62483" y="14604"/>
                </a:lnTo>
                <a:lnTo>
                  <a:pt x="59308" y="12953"/>
                </a:lnTo>
                <a:lnTo>
                  <a:pt x="51307" y="12953"/>
                </a:lnTo>
                <a:lnTo>
                  <a:pt x="49624" y="9651"/>
                </a:lnTo>
                <a:lnTo>
                  <a:pt x="43306" y="9651"/>
                </a:lnTo>
                <a:lnTo>
                  <a:pt x="40004" y="6476"/>
                </a:lnTo>
                <a:lnTo>
                  <a:pt x="36829" y="3174"/>
                </a:lnTo>
                <a:lnTo>
                  <a:pt x="30479" y="0"/>
                </a:lnTo>
                <a:close/>
              </a:path>
              <a:path w="62865" h="26035">
                <a:moveTo>
                  <a:pt x="56133" y="6476"/>
                </a:moveTo>
                <a:lnTo>
                  <a:pt x="54482" y="6476"/>
                </a:lnTo>
                <a:lnTo>
                  <a:pt x="51307" y="12953"/>
                </a:lnTo>
                <a:lnTo>
                  <a:pt x="59308" y="12953"/>
                </a:lnTo>
                <a:lnTo>
                  <a:pt x="59308" y="9651"/>
                </a:lnTo>
                <a:lnTo>
                  <a:pt x="56133" y="6476"/>
                </a:lnTo>
                <a:close/>
              </a:path>
              <a:path w="62865" h="26035">
                <a:moveTo>
                  <a:pt x="48005" y="6476"/>
                </a:moveTo>
                <a:lnTo>
                  <a:pt x="43306" y="6476"/>
                </a:lnTo>
                <a:lnTo>
                  <a:pt x="43306" y="9651"/>
                </a:lnTo>
                <a:lnTo>
                  <a:pt x="49624" y="9651"/>
                </a:lnTo>
                <a:lnTo>
                  <a:pt x="48005" y="647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245095" y="4347374"/>
            <a:ext cx="62865" cy="26034"/>
          </a:xfrm>
          <a:custGeom>
            <a:avLst/>
            <a:gdLst/>
            <a:ahLst/>
            <a:cxnLst/>
            <a:rect l="l" t="t" r="r" b="b"/>
            <a:pathLst>
              <a:path w="62865" h="26035">
                <a:moveTo>
                  <a:pt x="30479" y="24256"/>
                </a:moveTo>
                <a:lnTo>
                  <a:pt x="36829" y="21081"/>
                </a:lnTo>
                <a:lnTo>
                  <a:pt x="43306" y="14604"/>
                </a:lnTo>
                <a:lnTo>
                  <a:pt x="43306" y="17779"/>
                </a:lnTo>
                <a:lnTo>
                  <a:pt x="43306" y="21081"/>
                </a:lnTo>
                <a:lnTo>
                  <a:pt x="48005" y="21081"/>
                </a:lnTo>
                <a:lnTo>
                  <a:pt x="56133" y="21081"/>
                </a:lnTo>
                <a:lnTo>
                  <a:pt x="51307" y="17779"/>
                </a:lnTo>
                <a:lnTo>
                  <a:pt x="59308" y="17779"/>
                </a:lnTo>
                <a:lnTo>
                  <a:pt x="62483" y="17779"/>
                </a:lnTo>
                <a:lnTo>
                  <a:pt x="62483" y="14604"/>
                </a:lnTo>
                <a:lnTo>
                  <a:pt x="59308" y="12953"/>
                </a:lnTo>
                <a:lnTo>
                  <a:pt x="59308" y="9651"/>
                </a:lnTo>
                <a:lnTo>
                  <a:pt x="56133" y="6476"/>
                </a:lnTo>
                <a:lnTo>
                  <a:pt x="54482" y="6476"/>
                </a:lnTo>
                <a:lnTo>
                  <a:pt x="51307" y="12953"/>
                </a:lnTo>
                <a:lnTo>
                  <a:pt x="48005" y="6476"/>
                </a:lnTo>
                <a:lnTo>
                  <a:pt x="44830" y="6476"/>
                </a:lnTo>
                <a:lnTo>
                  <a:pt x="43306" y="6476"/>
                </a:lnTo>
                <a:lnTo>
                  <a:pt x="43306" y="9651"/>
                </a:lnTo>
                <a:lnTo>
                  <a:pt x="40004" y="6476"/>
                </a:lnTo>
                <a:lnTo>
                  <a:pt x="36829" y="3174"/>
                </a:lnTo>
                <a:lnTo>
                  <a:pt x="30479" y="0"/>
                </a:lnTo>
                <a:lnTo>
                  <a:pt x="28828" y="3174"/>
                </a:lnTo>
                <a:lnTo>
                  <a:pt x="28828" y="6476"/>
                </a:lnTo>
                <a:lnTo>
                  <a:pt x="33654" y="12953"/>
                </a:lnTo>
                <a:lnTo>
                  <a:pt x="40004" y="14604"/>
                </a:lnTo>
                <a:lnTo>
                  <a:pt x="36829" y="17779"/>
                </a:lnTo>
                <a:lnTo>
                  <a:pt x="30479" y="17779"/>
                </a:lnTo>
                <a:lnTo>
                  <a:pt x="28828" y="17779"/>
                </a:lnTo>
                <a:lnTo>
                  <a:pt x="25653" y="12953"/>
                </a:lnTo>
                <a:lnTo>
                  <a:pt x="19176" y="9651"/>
                </a:lnTo>
                <a:lnTo>
                  <a:pt x="14477" y="9651"/>
                </a:lnTo>
                <a:lnTo>
                  <a:pt x="8000" y="12953"/>
                </a:lnTo>
                <a:lnTo>
                  <a:pt x="3175" y="14604"/>
                </a:lnTo>
                <a:lnTo>
                  <a:pt x="3175" y="17779"/>
                </a:lnTo>
                <a:lnTo>
                  <a:pt x="3175" y="21081"/>
                </a:lnTo>
                <a:lnTo>
                  <a:pt x="0" y="24256"/>
                </a:lnTo>
                <a:lnTo>
                  <a:pt x="3175" y="25907"/>
                </a:lnTo>
                <a:lnTo>
                  <a:pt x="4825" y="25907"/>
                </a:lnTo>
                <a:lnTo>
                  <a:pt x="11175" y="25907"/>
                </a:lnTo>
                <a:lnTo>
                  <a:pt x="14477" y="25907"/>
                </a:lnTo>
                <a:lnTo>
                  <a:pt x="16001" y="25907"/>
                </a:lnTo>
                <a:lnTo>
                  <a:pt x="22478" y="24256"/>
                </a:lnTo>
                <a:lnTo>
                  <a:pt x="30479" y="2425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245095" y="4347374"/>
            <a:ext cx="62483" cy="2590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245095" y="4347374"/>
            <a:ext cx="62865" cy="26034"/>
          </a:xfrm>
          <a:custGeom>
            <a:avLst/>
            <a:gdLst/>
            <a:ahLst/>
            <a:cxnLst/>
            <a:rect l="l" t="t" r="r" b="b"/>
            <a:pathLst>
              <a:path w="62865" h="26035">
                <a:moveTo>
                  <a:pt x="30479" y="24256"/>
                </a:moveTo>
                <a:lnTo>
                  <a:pt x="36829" y="21081"/>
                </a:lnTo>
                <a:lnTo>
                  <a:pt x="43306" y="14604"/>
                </a:lnTo>
                <a:lnTo>
                  <a:pt x="43306" y="17779"/>
                </a:lnTo>
                <a:lnTo>
                  <a:pt x="43306" y="21081"/>
                </a:lnTo>
                <a:lnTo>
                  <a:pt x="48005" y="21081"/>
                </a:lnTo>
                <a:lnTo>
                  <a:pt x="56133" y="21081"/>
                </a:lnTo>
                <a:lnTo>
                  <a:pt x="51307" y="17779"/>
                </a:lnTo>
                <a:lnTo>
                  <a:pt x="59308" y="17779"/>
                </a:lnTo>
                <a:lnTo>
                  <a:pt x="62483" y="17779"/>
                </a:lnTo>
                <a:lnTo>
                  <a:pt x="62483" y="14604"/>
                </a:lnTo>
                <a:lnTo>
                  <a:pt x="59308" y="12953"/>
                </a:lnTo>
                <a:lnTo>
                  <a:pt x="59308" y="9651"/>
                </a:lnTo>
                <a:lnTo>
                  <a:pt x="56133" y="6476"/>
                </a:lnTo>
                <a:lnTo>
                  <a:pt x="54482" y="6476"/>
                </a:lnTo>
                <a:lnTo>
                  <a:pt x="51307" y="12953"/>
                </a:lnTo>
                <a:lnTo>
                  <a:pt x="48005" y="6476"/>
                </a:lnTo>
                <a:lnTo>
                  <a:pt x="44830" y="6476"/>
                </a:lnTo>
                <a:lnTo>
                  <a:pt x="43306" y="6476"/>
                </a:lnTo>
                <a:lnTo>
                  <a:pt x="43306" y="9651"/>
                </a:lnTo>
                <a:lnTo>
                  <a:pt x="40004" y="6476"/>
                </a:lnTo>
                <a:lnTo>
                  <a:pt x="36829" y="3174"/>
                </a:lnTo>
                <a:lnTo>
                  <a:pt x="30479" y="0"/>
                </a:lnTo>
                <a:lnTo>
                  <a:pt x="28828" y="3174"/>
                </a:lnTo>
                <a:lnTo>
                  <a:pt x="28828" y="6476"/>
                </a:lnTo>
                <a:lnTo>
                  <a:pt x="33654" y="12953"/>
                </a:lnTo>
                <a:lnTo>
                  <a:pt x="40004" y="14604"/>
                </a:lnTo>
                <a:lnTo>
                  <a:pt x="36829" y="17779"/>
                </a:lnTo>
                <a:lnTo>
                  <a:pt x="30479" y="17779"/>
                </a:lnTo>
                <a:lnTo>
                  <a:pt x="28828" y="17779"/>
                </a:lnTo>
                <a:lnTo>
                  <a:pt x="25653" y="12953"/>
                </a:lnTo>
                <a:lnTo>
                  <a:pt x="19176" y="9651"/>
                </a:lnTo>
                <a:lnTo>
                  <a:pt x="14477" y="9651"/>
                </a:lnTo>
                <a:lnTo>
                  <a:pt x="8000" y="12953"/>
                </a:lnTo>
                <a:lnTo>
                  <a:pt x="3175" y="14604"/>
                </a:lnTo>
                <a:lnTo>
                  <a:pt x="3175" y="17779"/>
                </a:lnTo>
                <a:lnTo>
                  <a:pt x="3175" y="21081"/>
                </a:lnTo>
                <a:lnTo>
                  <a:pt x="0" y="24256"/>
                </a:lnTo>
                <a:lnTo>
                  <a:pt x="3175" y="25907"/>
                </a:lnTo>
                <a:lnTo>
                  <a:pt x="4825" y="25907"/>
                </a:lnTo>
                <a:lnTo>
                  <a:pt x="11175" y="25907"/>
                </a:lnTo>
                <a:lnTo>
                  <a:pt x="14477" y="25907"/>
                </a:lnTo>
                <a:lnTo>
                  <a:pt x="16001" y="25907"/>
                </a:lnTo>
                <a:lnTo>
                  <a:pt x="22478" y="24256"/>
                </a:lnTo>
                <a:lnTo>
                  <a:pt x="30479" y="2425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267956" y="4350422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8" y="0"/>
                </a:moveTo>
                <a:lnTo>
                  <a:pt x="0" y="0"/>
                </a:lnTo>
                <a:lnTo>
                  <a:pt x="0" y="6095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267956" y="4350422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5"/>
                </a:moveTo>
                <a:lnTo>
                  <a:pt x="304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267956" y="4350422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8" y="0"/>
                </a:moveTo>
                <a:lnTo>
                  <a:pt x="0" y="0"/>
                </a:lnTo>
                <a:lnTo>
                  <a:pt x="0" y="6095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267956" y="4350422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5"/>
                </a:moveTo>
                <a:lnTo>
                  <a:pt x="3048" y="0"/>
                </a:lnTo>
                <a:lnTo>
                  <a:pt x="0" y="0"/>
                </a:lnTo>
                <a:lnTo>
                  <a:pt x="0" y="60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299959" y="4382425"/>
            <a:ext cx="47625" cy="21590"/>
          </a:xfrm>
          <a:custGeom>
            <a:avLst/>
            <a:gdLst/>
            <a:ahLst/>
            <a:cxnLst/>
            <a:rect l="l" t="t" r="r" b="b"/>
            <a:pathLst>
              <a:path w="47625" h="21589">
                <a:moveTo>
                  <a:pt x="26797" y="0"/>
                </a:moveTo>
                <a:lnTo>
                  <a:pt x="4699" y="0"/>
                </a:lnTo>
                <a:lnTo>
                  <a:pt x="0" y="3047"/>
                </a:lnTo>
                <a:lnTo>
                  <a:pt x="1524" y="4571"/>
                </a:lnTo>
                <a:lnTo>
                  <a:pt x="4699" y="7619"/>
                </a:lnTo>
                <a:lnTo>
                  <a:pt x="14224" y="7619"/>
                </a:lnTo>
                <a:lnTo>
                  <a:pt x="22098" y="13715"/>
                </a:lnTo>
                <a:lnTo>
                  <a:pt x="29972" y="18287"/>
                </a:lnTo>
                <a:lnTo>
                  <a:pt x="36195" y="21335"/>
                </a:lnTo>
                <a:lnTo>
                  <a:pt x="40894" y="18287"/>
                </a:lnTo>
                <a:lnTo>
                  <a:pt x="47244" y="16763"/>
                </a:lnTo>
                <a:lnTo>
                  <a:pt x="47244" y="13715"/>
                </a:lnTo>
                <a:lnTo>
                  <a:pt x="40894" y="7619"/>
                </a:lnTo>
                <a:lnTo>
                  <a:pt x="36195" y="4571"/>
                </a:lnTo>
                <a:lnTo>
                  <a:pt x="2679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299959" y="4382425"/>
            <a:ext cx="47625" cy="21590"/>
          </a:xfrm>
          <a:custGeom>
            <a:avLst/>
            <a:gdLst/>
            <a:ahLst/>
            <a:cxnLst/>
            <a:rect l="l" t="t" r="r" b="b"/>
            <a:pathLst>
              <a:path w="47625" h="21589">
                <a:moveTo>
                  <a:pt x="0" y="3047"/>
                </a:moveTo>
                <a:lnTo>
                  <a:pt x="1524" y="4571"/>
                </a:lnTo>
                <a:lnTo>
                  <a:pt x="4699" y="7619"/>
                </a:lnTo>
                <a:lnTo>
                  <a:pt x="14224" y="7619"/>
                </a:lnTo>
                <a:lnTo>
                  <a:pt x="22098" y="13715"/>
                </a:lnTo>
                <a:lnTo>
                  <a:pt x="29972" y="18287"/>
                </a:lnTo>
                <a:lnTo>
                  <a:pt x="36195" y="21335"/>
                </a:lnTo>
                <a:lnTo>
                  <a:pt x="40894" y="18287"/>
                </a:lnTo>
                <a:lnTo>
                  <a:pt x="47244" y="16763"/>
                </a:lnTo>
                <a:lnTo>
                  <a:pt x="47244" y="13715"/>
                </a:lnTo>
                <a:lnTo>
                  <a:pt x="44069" y="10668"/>
                </a:lnTo>
                <a:lnTo>
                  <a:pt x="40894" y="7619"/>
                </a:lnTo>
                <a:lnTo>
                  <a:pt x="36195" y="4571"/>
                </a:lnTo>
                <a:lnTo>
                  <a:pt x="26797" y="0"/>
                </a:lnTo>
                <a:lnTo>
                  <a:pt x="15748" y="0"/>
                </a:lnTo>
                <a:lnTo>
                  <a:pt x="7874" y="0"/>
                </a:lnTo>
                <a:lnTo>
                  <a:pt x="4699" y="0"/>
                </a:lnTo>
                <a:lnTo>
                  <a:pt x="0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299959" y="4382425"/>
            <a:ext cx="47244" cy="2133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298435" y="4095913"/>
            <a:ext cx="175260" cy="30937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306056" y="4095913"/>
            <a:ext cx="167640" cy="27736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324343" y="4347374"/>
            <a:ext cx="80772" cy="2438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324343" y="4347374"/>
            <a:ext cx="81280" cy="24765"/>
          </a:xfrm>
          <a:custGeom>
            <a:avLst/>
            <a:gdLst/>
            <a:ahLst/>
            <a:cxnLst/>
            <a:rect l="l" t="t" r="r" b="b"/>
            <a:pathLst>
              <a:path w="81279" h="24764">
                <a:moveTo>
                  <a:pt x="4699" y="21081"/>
                </a:moveTo>
                <a:lnTo>
                  <a:pt x="7874" y="21081"/>
                </a:lnTo>
                <a:lnTo>
                  <a:pt x="14224" y="21081"/>
                </a:lnTo>
                <a:lnTo>
                  <a:pt x="25400" y="21081"/>
                </a:lnTo>
                <a:lnTo>
                  <a:pt x="28448" y="24383"/>
                </a:lnTo>
                <a:lnTo>
                  <a:pt x="30099" y="24383"/>
                </a:lnTo>
                <a:lnTo>
                  <a:pt x="36449" y="21081"/>
                </a:lnTo>
                <a:lnTo>
                  <a:pt x="39624" y="21081"/>
                </a:lnTo>
                <a:lnTo>
                  <a:pt x="39624" y="17906"/>
                </a:lnTo>
                <a:lnTo>
                  <a:pt x="47498" y="21081"/>
                </a:lnTo>
                <a:lnTo>
                  <a:pt x="55372" y="17906"/>
                </a:lnTo>
                <a:lnTo>
                  <a:pt x="69723" y="14604"/>
                </a:lnTo>
                <a:lnTo>
                  <a:pt x="76073" y="14604"/>
                </a:lnTo>
                <a:lnTo>
                  <a:pt x="76073" y="12953"/>
                </a:lnTo>
                <a:lnTo>
                  <a:pt x="76073" y="9778"/>
                </a:lnTo>
                <a:lnTo>
                  <a:pt x="79248" y="9778"/>
                </a:lnTo>
                <a:lnTo>
                  <a:pt x="80772" y="6476"/>
                </a:lnTo>
                <a:lnTo>
                  <a:pt x="79248" y="0"/>
                </a:lnTo>
                <a:lnTo>
                  <a:pt x="76073" y="0"/>
                </a:lnTo>
                <a:lnTo>
                  <a:pt x="76073" y="3301"/>
                </a:lnTo>
                <a:lnTo>
                  <a:pt x="79248" y="3301"/>
                </a:lnTo>
                <a:lnTo>
                  <a:pt x="72898" y="6476"/>
                </a:lnTo>
                <a:lnTo>
                  <a:pt x="68072" y="12953"/>
                </a:lnTo>
                <a:lnTo>
                  <a:pt x="64897" y="14604"/>
                </a:lnTo>
                <a:lnTo>
                  <a:pt x="61722" y="14604"/>
                </a:lnTo>
                <a:lnTo>
                  <a:pt x="55372" y="12953"/>
                </a:lnTo>
                <a:lnTo>
                  <a:pt x="53848" y="9778"/>
                </a:lnTo>
                <a:lnTo>
                  <a:pt x="50673" y="12953"/>
                </a:lnTo>
                <a:lnTo>
                  <a:pt x="47498" y="12953"/>
                </a:lnTo>
                <a:lnTo>
                  <a:pt x="44323" y="12953"/>
                </a:lnTo>
                <a:lnTo>
                  <a:pt x="41148" y="12953"/>
                </a:lnTo>
                <a:lnTo>
                  <a:pt x="39624" y="12953"/>
                </a:lnTo>
                <a:lnTo>
                  <a:pt x="30099" y="9778"/>
                </a:lnTo>
                <a:lnTo>
                  <a:pt x="22225" y="6476"/>
                </a:lnTo>
                <a:lnTo>
                  <a:pt x="14224" y="6476"/>
                </a:lnTo>
                <a:lnTo>
                  <a:pt x="4699" y="9778"/>
                </a:lnTo>
                <a:lnTo>
                  <a:pt x="1524" y="12953"/>
                </a:lnTo>
                <a:lnTo>
                  <a:pt x="0" y="14604"/>
                </a:lnTo>
                <a:lnTo>
                  <a:pt x="0" y="21081"/>
                </a:lnTo>
                <a:lnTo>
                  <a:pt x="1524" y="21081"/>
                </a:lnTo>
                <a:lnTo>
                  <a:pt x="4699" y="2108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344156" y="4287937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20">
                <a:moveTo>
                  <a:pt x="3048" y="0"/>
                </a:moveTo>
                <a:lnTo>
                  <a:pt x="0" y="3301"/>
                </a:lnTo>
                <a:lnTo>
                  <a:pt x="0" y="19812"/>
                </a:lnTo>
                <a:lnTo>
                  <a:pt x="3048" y="8254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344156" y="4287937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20">
                <a:moveTo>
                  <a:pt x="3048" y="0"/>
                </a:moveTo>
                <a:lnTo>
                  <a:pt x="0" y="3301"/>
                </a:lnTo>
                <a:lnTo>
                  <a:pt x="0" y="8254"/>
                </a:lnTo>
                <a:lnTo>
                  <a:pt x="0" y="19812"/>
                </a:lnTo>
                <a:lnTo>
                  <a:pt x="3048" y="8254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344156" y="4287937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20">
                <a:moveTo>
                  <a:pt x="3048" y="0"/>
                </a:moveTo>
                <a:lnTo>
                  <a:pt x="0" y="3301"/>
                </a:lnTo>
                <a:lnTo>
                  <a:pt x="0" y="19812"/>
                </a:lnTo>
                <a:lnTo>
                  <a:pt x="3048" y="8254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344156" y="4287937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20">
                <a:moveTo>
                  <a:pt x="3048" y="0"/>
                </a:moveTo>
                <a:lnTo>
                  <a:pt x="0" y="3301"/>
                </a:lnTo>
                <a:lnTo>
                  <a:pt x="0" y="8254"/>
                </a:lnTo>
                <a:lnTo>
                  <a:pt x="0" y="19812"/>
                </a:lnTo>
                <a:lnTo>
                  <a:pt x="3048" y="8254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350252" y="4321466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1524" y="1524"/>
                </a:moveTo>
                <a:lnTo>
                  <a:pt x="1524" y="15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350252" y="4321466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1524" y="1524"/>
                </a:moveTo>
                <a:lnTo>
                  <a:pt x="1524" y="15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353300" y="432451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0" y="3047"/>
                </a:lnTo>
                <a:lnTo>
                  <a:pt x="4572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353300" y="432451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3047"/>
                </a:moveTo>
                <a:lnTo>
                  <a:pt x="1524" y="3047"/>
                </a:lnTo>
                <a:lnTo>
                  <a:pt x="4572" y="3047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353300" y="432451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0" y="3047"/>
                </a:lnTo>
                <a:lnTo>
                  <a:pt x="4572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353300" y="432451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3047"/>
                </a:moveTo>
                <a:lnTo>
                  <a:pt x="1524" y="3047"/>
                </a:lnTo>
                <a:lnTo>
                  <a:pt x="4572" y="3047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363968" y="441138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363968" y="441138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24"/>
                </a:moveTo>
                <a:lnTo>
                  <a:pt x="1524" y="1524"/>
                </a:lnTo>
                <a:lnTo>
                  <a:pt x="1524" y="0"/>
                </a:lnTo>
                <a:lnTo>
                  <a:pt x="0" y="15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363968" y="441138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363968" y="441138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24"/>
                </a:moveTo>
                <a:lnTo>
                  <a:pt x="1524" y="1524"/>
                </a:lnTo>
                <a:lnTo>
                  <a:pt x="1524" y="0"/>
                </a:lnTo>
                <a:lnTo>
                  <a:pt x="0" y="15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368540" y="440681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3809" y="0"/>
                </a:moveTo>
                <a:lnTo>
                  <a:pt x="0" y="4064"/>
                </a:lnTo>
                <a:lnTo>
                  <a:pt x="0" y="6096"/>
                </a:lnTo>
                <a:lnTo>
                  <a:pt x="7619" y="4064"/>
                </a:lnTo>
                <a:lnTo>
                  <a:pt x="380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368540" y="440681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4064"/>
                </a:moveTo>
                <a:lnTo>
                  <a:pt x="0" y="6096"/>
                </a:lnTo>
                <a:lnTo>
                  <a:pt x="7619" y="4064"/>
                </a:lnTo>
                <a:lnTo>
                  <a:pt x="3809" y="0"/>
                </a:lnTo>
                <a:lnTo>
                  <a:pt x="0" y="406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368540" y="440681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3809" y="0"/>
                </a:moveTo>
                <a:lnTo>
                  <a:pt x="0" y="4064"/>
                </a:lnTo>
                <a:lnTo>
                  <a:pt x="0" y="6096"/>
                </a:lnTo>
                <a:lnTo>
                  <a:pt x="7619" y="4064"/>
                </a:lnTo>
                <a:lnTo>
                  <a:pt x="380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368540" y="440681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4064"/>
                </a:moveTo>
                <a:lnTo>
                  <a:pt x="0" y="6096"/>
                </a:lnTo>
                <a:lnTo>
                  <a:pt x="7619" y="4064"/>
                </a:lnTo>
                <a:lnTo>
                  <a:pt x="3809" y="0"/>
                </a:lnTo>
                <a:lnTo>
                  <a:pt x="0" y="406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380731" y="4271174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3048" y="0"/>
                </a:moveTo>
                <a:lnTo>
                  <a:pt x="0" y="3047"/>
                </a:lnTo>
                <a:lnTo>
                  <a:pt x="0" y="6095"/>
                </a:lnTo>
                <a:lnTo>
                  <a:pt x="3048" y="9143"/>
                </a:lnTo>
                <a:lnTo>
                  <a:pt x="6096" y="6095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380731" y="4271174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3048" y="0"/>
                </a:moveTo>
                <a:lnTo>
                  <a:pt x="0" y="3047"/>
                </a:lnTo>
                <a:lnTo>
                  <a:pt x="0" y="6095"/>
                </a:lnTo>
                <a:lnTo>
                  <a:pt x="3048" y="9143"/>
                </a:lnTo>
                <a:lnTo>
                  <a:pt x="6096" y="6095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380731" y="4271174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3048" y="0"/>
                </a:moveTo>
                <a:lnTo>
                  <a:pt x="0" y="3047"/>
                </a:lnTo>
                <a:lnTo>
                  <a:pt x="0" y="6095"/>
                </a:lnTo>
                <a:lnTo>
                  <a:pt x="3048" y="9143"/>
                </a:lnTo>
                <a:lnTo>
                  <a:pt x="6096" y="6095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380731" y="4271174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3048" y="0"/>
                </a:moveTo>
                <a:lnTo>
                  <a:pt x="0" y="3047"/>
                </a:lnTo>
                <a:lnTo>
                  <a:pt x="0" y="6095"/>
                </a:lnTo>
                <a:lnTo>
                  <a:pt x="3048" y="9143"/>
                </a:lnTo>
                <a:lnTo>
                  <a:pt x="6096" y="6095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380731" y="4152301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0"/>
                </a:moveTo>
                <a:lnTo>
                  <a:pt x="3048" y="0"/>
                </a:lnTo>
                <a:lnTo>
                  <a:pt x="0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380731" y="4152301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0"/>
                </a:moveTo>
                <a:lnTo>
                  <a:pt x="3048" y="0"/>
                </a:lnTo>
                <a:lnTo>
                  <a:pt x="0" y="3048"/>
                </a:lnTo>
                <a:lnTo>
                  <a:pt x="609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380731" y="4152301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0"/>
                </a:moveTo>
                <a:lnTo>
                  <a:pt x="3048" y="0"/>
                </a:lnTo>
                <a:lnTo>
                  <a:pt x="0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380731" y="4152301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0"/>
                </a:moveTo>
                <a:lnTo>
                  <a:pt x="3048" y="0"/>
                </a:lnTo>
                <a:lnTo>
                  <a:pt x="0" y="3048"/>
                </a:lnTo>
                <a:lnTo>
                  <a:pt x="609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386828" y="414925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386828" y="414925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3048"/>
                </a:moveTo>
                <a:lnTo>
                  <a:pt x="0" y="0"/>
                </a:lnTo>
                <a:lnTo>
                  <a:pt x="0" y="3048"/>
                </a:lnTo>
                <a:lnTo>
                  <a:pt x="3048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386828" y="414925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386828" y="414925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3048"/>
                </a:moveTo>
                <a:lnTo>
                  <a:pt x="0" y="0"/>
                </a:lnTo>
                <a:lnTo>
                  <a:pt x="0" y="3048"/>
                </a:lnTo>
                <a:lnTo>
                  <a:pt x="3048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392923" y="4260506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0668" y="0"/>
                </a:moveTo>
                <a:lnTo>
                  <a:pt x="1524" y="3048"/>
                </a:lnTo>
                <a:lnTo>
                  <a:pt x="1524" y="10668"/>
                </a:lnTo>
                <a:lnTo>
                  <a:pt x="0" y="13716"/>
                </a:lnTo>
                <a:lnTo>
                  <a:pt x="0" y="16764"/>
                </a:lnTo>
                <a:lnTo>
                  <a:pt x="1524" y="19812"/>
                </a:lnTo>
                <a:lnTo>
                  <a:pt x="4572" y="16764"/>
                </a:lnTo>
                <a:lnTo>
                  <a:pt x="7620" y="16764"/>
                </a:lnTo>
                <a:lnTo>
                  <a:pt x="7620" y="10668"/>
                </a:lnTo>
                <a:lnTo>
                  <a:pt x="10668" y="7620"/>
                </a:lnTo>
                <a:lnTo>
                  <a:pt x="12192" y="3048"/>
                </a:lnTo>
                <a:lnTo>
                  <a:pt x="10668" y="0"/>
                </a:lnTo>
                <a:close/>
              </a:path>
              <a:path w="12700" h="20320">
                <a:moveTo>
                  <a:pt x="7620" y="16764"/>
                </a:moveTo>
                <a:lnTo>
                  <a:pt x="4572" y="16764"/>
                </a:lnTo>
                <a:lnTo>
                  <a:pt x="4572" y="19812"/>
                </a:lnTo>
                <a:lnTo>
                  <a:pt x="7620" y="1676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392923" y="4260506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4572" y="19812"/>
                </a:moveTo>
                <a:lnTo>
                  <a:pt x="7620" y="16764"/>
                </a:lnTo>
                <a:lnTo>
                  <a:pt x="7620" y="13716"/>
                </a:lnTo>
                <a:lnTo>
                  <a:pt x="7620" y="10668"/>
                </a:lnTo>
                <a:lnTo>
                  <a:pt x="10668" y="7620"/>
                </a:lnTo>
                <a:lnTo>
                  <a:pt x="12192" y="3048"/>
                </a:lnTo>
                <a:lnTo>
                  <a:pt x="10668" y="0"/>
                </a:lnTo>
                <a:lnTo>
                  <a:pt x="10668" y="0"/>
                </a:lnTo>
                <a:lnTo>
                  <a:pt x="1524" y="3048"/>
                </a:lnTo>
                <a:lnTo>
                  <a:pt x="1524" y="7620"/>
                </a:lnTo>
                <a:lnTo>
                  <a:pt x="1524" y="10668"/>
                </a:lnTo>
                <a:lnTo>
                  <a:pt x="0" y="13716"/>
                </a:lnTo>
                <a:lnTo>
                  <a:pt x="0" y="16764"/>
                </a:lnTo>
                <a:lnTo>
                  <a:pt x="1524" y="19812"/>
                </a:lnTo>
                <a:lnTo>
                  <a:pt x="4572" y="16764"/>
                </a:lnTo>
                <a:lnTo>
                  <a:pt x="4572" y="1981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392923" y="4260506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0668" y="0"/>
                </a:moveTo>
                <a:lnTo>
                  <a:pt x="1524" y="3048"/>
                </a:lnTo>
                <a:lnTo>
                  <a:pt x="1524" y="10668"/>
                </a:lnTo>
                <a:lnTo>
                  <a:pt x="0" y="13716"/>
                </a:lnTo>
                <a:lnTo>
                  <a:pt x="0" y="16764"/>
                </a:lnTo>
                <a:lnTo>
                  <a:pt x="1524" y="19812"/>
                </a:lnTo>
                <a:lnTo>
                  <a:pt x="4572" y="16764"/>
                </a:lnTo>
                <a:lnTo>
                  <a:pt x="7620" y="16764"/>
                </a:lnTo>
                <a:lnTo>
                  <a:pt x="7620" y="10668"/>
                </a:lnTo>
                <a:lnTo>
                  <a:pt x="10668" y="7620"/>
                </a:lnTo>
                <a:lnTo>
                  <a:pt x="12192" y="3048"/>
                </a:lnTo>
                <a:lnTo>
                  <a:pt x="10668" y="0"/>
                </a:lnTo>
                <a:close/>
              </a:path>
              <a:path w="12700" h="20320">
                <a:moveTo>
                  <a:pt x="7620" y="16764"/>
                </a:moveTo>
                <a:lnTo>
                  <a:pt x="4572" y="16764"/>
                </a:lnTo>
                <a:lnTo>
                  <a:pt x="4572" y="19812"/>
                </a:lnTo>
                <a:lnTo>
                  <a:pt x="7620" y="1676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392923" y="4260506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4572" y="19812"/>
                </a:moveTo>
                <a:lnTo>
                  <a:pt x="7620" y="16764"/>
                </a:lnTo>
                <a:lnTo>
                  <a:pt x="7620" y="13716"/>
                </a:lnTo>
                <a:lnTo>
                  <a:pt x="7620" y="10668"/>
                </a:lnTo>
                <a:lnTo>
                  <a:pt x="10668" y="7620"/>
                </a:lnTo>
                <a:lnTo>
                  <a:pt x="12192" y="3048"/>
                </a:lnTo>
                <a:lnTo>
                  <a:pt x="10668" y="0"/>
                </a:lnTo>
                <a:lnTo>
                  <a:pt x="10668" y="0"/>
                </a:lnTo>
                <a:lnTo>
                  <a:pt x="1524" y="3048"/>
                </a:lnTo>
                <a:lnTo>
                  <a:pt x="1524" y="7620"/>
                </a:lnTo>
                <a:lnTo>
                  <a:pt x="1524" y="10668"/>
                </a:lnTo>
                <a:lnTo>
                  <a:pt x="0" y="13716"/>
                </a:lnTo>
                <a:lnTo>
                  <a:pt x="0" y="16764"/>
                </a:lnTo>
                <a:lnTo>
                  <a:pt x="1524" y="19812"/>
                </a:lnTo>
                <a:lnTo>
                  <a:pt x="4572" y="16764"/>
                </a:lnTo>
                <a:lnTo>
                  <a:pt x="4572" y="1981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397495" y="4411381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1810" y="0"/>
                </a:moveTo>
                <a:lnTo>
                  <a:pt x="0" y="4572"/>
                </a:lnTo>
                <a:lnTo>
                  <a:pt x="0" y="10668"/>
                </a:lnTo>
                <a:lnTo>
                  <a:pt x="15239" y="1524"/>
                </a:lnTo>
                <a:lnTo>
                  <a:pt x="1181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397495" y="4411381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0" y="4572"/>
                </a:moveTo>
                <a:lnTo>
                  <a:pt x="0" y="10668"/>
                </a:lnTo>
                <a:lnTo>
                  <a:pt x="15239" y="1524"/>
                </a:lnTo>
                <a:lnTo>
                  <a:pt x="11810" y="0"/>
                </a:lnTo>
                <a:lnTo>
                  <a:pt x="0" y="457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397495" y="4411381"/>
            <a:ext cx="15239" cy="1066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397495" y="4411381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0" y="4572"/>
                </a:moveTo>
                <a:lnTo>
                  <a:pt x="0" y="10668"/>
                </a:lnTo>
                <a:lnTo>
                  <a:pt x="15239" y="1524"/>
                </a:lnTo>
                <a:lnTo>
                  <a:pt x="11810" y="0"/>
                </a:lnTo>
                <a:lnTo>
                  <a:pt x="0" y="457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400543" y="4252886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5" h="32385">
                <a:moveTo>
                  <a:pt x="14985" y="0"/>
                </a:moveTo>
                <a:lnTo>
                  <a:pt x="8254" y="3175"/>
                </a:lnTo>
                <a:lnTo>
                  <a:pt x="4952" y="6350"/>
                </a:lnTo>
                <a:lnTo>
                  <a:pt x="4952" y="17653"/>
                </a:lnTo>
                <a:lnTo>
                  <a:pt x="0" y="27178"/>
                </a:lnTo>
                <a:lnTo>
                  <a:pt x="0" y="32004"/>
                </a:lnTo>
                <a:lnTo>
                  <a:pt x="4952" y="32004"/>
                </a:lnTo>
                <a:lnTo>
                  <a:pt x="8254" y="27178"/>
                </a:lnTo>
                <a:lnTo>
                  <a:pt x="14985" y="24003"/>
                </a:lnTo>
                <a:lnTo>
                  <a:pt x="14985" y="20828"/>
                </a:lnTo>
                <a:lnTo>
                  <a:pt x="8254" y="20828"/>
                </a:lnTo>
                <a:lnTo>
                  <a:pt x="11683" y="12827"/>
                </a:lnTo>
                <a:lnTo>
                  <a:pt x="14985" y="9652"/>
                </a:lnTo>
                <a:lnTo>
                  <a:pt x="18287" y="6350"/>
                </a:lnTo>
                <a:lnTo>
                  <a:pt x="14985" y="6350"/>
                </a:lnTo>
                <a:lnTo>
                  <a:pt x="1498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400543" y="4252886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5" h="32385">
                <a:moveTo>
                  <a:pt x="14985" y="0"/>
                </a:moveTo>
                <a:lnTo>
                  <a:pt x="8254" y="3175"/>
                </a:lnTo>
                <a:lnTo>
                  <a:pt x="4952" y="6350"/>
                </a:lnTo>
                <a:lnTo>
                  <a:pt x="4952" y="17653"/>
                </a:lnTo>
                <a:lnTo>
                  <a:pt x="3301" y="20828"/>
                </a:lnTo>
                <a:lnTo>
                  <a:pt x="0" y="27178"/>
                </a:lnTo>
                <a:lnTo>
                  <a:pt x="0" y="28829"/>
                </a:lnTo>
                <a:lnTo>
                  <a:pt x="0" y="32004"/>
                </a:lnTo>
                <a:lnTo>
                  <a:pt x="4952" y="32004"/>
                </a:lnTo>
                <a:lnTo>
                  <a:pt x="8254" y="27178"/>
                </a:lnTo>
                <a:lnTo>
                  <a:pt x="14985" y="24003"/>
                </a:lnTo>
                <a:lnTo>
                  <a:pt x="14985" y="20828"/>
                </a:lnTo>
                <a:lnTo>
                  <a:pt x="11683" y="20828"/>
                </a:lnTo>
                <a:lnTo>
                  <a:pt x="8254" y="20828"/>
                </a:lnTo>
                <a:lnTo>
                  <a:pt x="8254" y="20828"/>
                </a:lnTo>
                <a:lnTo>
                  <a:pt x="11683" y="12827"/>
                </a:lnTo>
                <a:lnTo>
                  <a:pt x="14985" y="9652"/>
                </a:lnTo>
                <a:lnTo>
                  <a:pt x="18287" y="6350"/>
                </a:lnTo>
                <a:lnTo>
                  <a:pt x="14985" y="6350"/>
                </a:lnTo>
                <a:lnTo>
                  <a:pt x="14985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400543" y="4252886"/>
            <a:ext cx="18287" cy="3200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400543" y="4252886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5" h="32385">
                <a:moveTo>
                  <a:pt x="14985" y="0"/>
                </a:moveTo>
                <a:lnTo>
                  <a:pt x="8254" y="3175"/>
                </a:lnTo>
                <a:lnTo>
                  <a:pt x="4952" y="6350"/>
                </a:lnTo>
                <a:lnTo>
                  <a:pt x="4952" y="17653"/>
                </a:lnTo>
                <a:lnTo>
                  <a:pt x="3301" y="20828"/>
                </a:lnTo>
                <a:lnTo>
                  <a:pt x="0" y="27178"/>
                </a:lnTo>
                <a:lnTo>
                  <a:pt x="0" y="28829"/>
                </a:lnTo>
                <a:lnTo>
                  <a:pt x="0" y="32004"/>
                </a:lnTo>
                <a:lnTo>
                  <a:pt x="4952" y="32004"/>
                </a:lnTo>
                <a:lnTo>
                  <a:pt x="8254" y="27178"/>
                </a:lnTo>
                <a:lnTo>
                  <a:pt x="14985" y="24003"/>
                </a:lnTo>
                <a:lnTo>
                  <a:pt x="14985" y="20828"/>
                </a:lnTo>
                <a:lnTo>
                  <a:pt x="11683" y="20828"/>
                </a:lnTo>
                <a:lnTo>
                  <a:pt x="8254" y="20828"/>
                </a:lnTo>
                <a:lnTo>
                  <a:pt x="8254" y="20828"/>
                </a:lnTo>
                <a:lnTo>
                  <a:pt x="11683" y="12827"/>
                </a:lnTo>
                <a:lnTo>
                  <a:pt x="14985" y="9652"/>
                </a:lnTo>
                <a:lnTo>
                  <a:pt x="18287" y="6350"/>
                </a:lnTo>
                <a:lnTo>
                  <a:pt x="14985" y="6350"/>
                </a:lnTo>
                <a:lnTo>
                  <a:pt x="1498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403592" y="435651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572" y="0"/>
                </a:moveTo>
                <a:lnTo>
                  <a:pt x="0" y="3048"/>
                </a:lnTo>
                <a:lnTo>
                  <a:pt x="0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403592" y="435651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3048"/>
                </a:moveTo>
                <a:lnTo>
                  <a:pt x="0" y="4572"/>
                </a:lnTo>
                <a:lnTo>
                  <a:pt x="4572" y="0"/>
                </a:lnTo>
                <a:lnTo>
                  <a:pt x="0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403592" y="435651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572" y="0"/>
                </a:moveTo>
                <a:lnTo>
                  <a:pt x="0" y="3048"/>
                </a:lnTo>
                <a:lnTo>
                  <a:pt x="0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403592" y="435651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3048"/>
                </a:moveTo>
                <a:lnTo>
                  <a:pt x="0" y="4572"/>
                </a:lnTo>
                <a:lnTo>
                  <a:pt x="4572" y="0"/>
                </a:lnTo>
                <a:lnTo>
                  <a:pt x="0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405116" y="4350422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7111" y="0"/>
                </a:moveTo>
                <a:lnTo>
                  <a:pt x="0" y="6095"/>
                </a:lnTo>
                <a:lnTo>
                  <a:pt x="7111" y="6095"/>
                </a:lnTo>
                <a:lnTo>
                  <a:pt x="10667" y="3047"/>
                </a:lnTo>
                <a:lnTo>
                  <a:pt x="711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405116" y="4350422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3555" y="3047"/>
                </a:moveTo>
                <a:lnTo>
                  <a:pt x="0" y="6095"/>
                </a:lnTo>
                <a:lnTo>
                  <a:pt x="7111" y="6095"/>
                </a:lnTo>
                <a:lnTo>
                  <a:pt x="10667" y="3047"/>
                </a:lnTo>
                <a:lnTo>
                  <a:pt x="7111" y="0"/>
                </a:lnTo>
                <a:lnTo>
                  <a:pt x="3555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405116" y="4350422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7111" y="0"/>
                </a:moveTo>
                <a:lnTo>
                  <a:pt x="0" y="6095"/>
                </a:lnTo>
                <a:lnTo>
                  <a:pt x="7111" y="6095"/>
                </a:lnTo>
                <a:lnTo>
                  <a:pt x="10667" y="3047"/>
                </a:lnTo>
                <a:lnTo>
                  <a:pt x="711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405116" y="4350422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3555" y="3047"/>
                </a:moveTo>
                <a:lnTo>
                  <a:pt x="0" y="6095"/>
                </a:lnTo>
                <a:lnTo>
                  <a:pt x="7111" y="6095"/>
                </a:lnTo>
                <a:lnTo>
                  <a:pt x="10667" y="3047"/>
                </a:lnTo>
                <a:lnTo>
                  <a:pt x="7111" y="0"/>
                </a:lnTo>
                <a:lnTo>
                  <a:pt x="3555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408164" y="440071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1" y="0"/>
                </a:moveTo>
                <a:lnTo>
                  <a:pt x="0" y="3047"/>
                </a:lnTo>
                <a:lnTo>
                  <a:pt x="4571" y="3047"/>
                </a:lnTo>
                <a:lnTo>
                  <a:pt x="45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7408164" y="440071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1" y="0"/>
                </a:moveTo>
                <a:lnTo>
                  <a:pt x="0" y="3047"/>
                </a:lnTo>
                <a:lnTo>
                  <a:pt x="4571" y="3047"/>
                </a:lnTo>
                <a:lnTo>
                  <a:pt x="4571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408164" y="440071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1" y="0"/>
                </a:moveTo>
                <a:lnTo>
                  <a:pt x="0" y="3047"/>
                </a:lnTo>
                <a:lnTo>
                  <a:pt x="4571" y="3047"/>
                </a:lnTo>
                <a:lnTo>
                  <a:pt x="45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408164" y="440071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1" y="0"/>
                </a:moveTo>
                <a:lnTo>
                  <a:pt x="0" y="3047"/>
                </a:lnTo>
                <a:lnTo>
                  <a:pt x="4571" y="3047"/>
                </a:lnTo>
                <a:lnTo>
                  <a:pt x="457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408164" y="4172113"/>
            <a:ext cx="18415" cy="12700"/>
          </a:xfrm>
          <a:custGeom>
            <a:avLst/>
            <a:gdLst/>
            <a:ahLst/>
            <a:cxnLst/>
            <a:rect l="l" t="t" r="r" b="b"/>
            <a:pathLst>
              <a:path w="18415" h="12700">
                <a:moveTo>
                  <a:pt x="11683" y="0"/>
                </a:moveTo>
                <a:lnTo>
                  <a:pt x="3301" y="0"/>
                </a:lnTo>
                <a:lnTo>
                  <a:pt x="0" y="5206"/>
                </a:lnTo>
                <a:lnTo>
                  <a:pt x="3301" y="12191"/>
                </a:lnTo>
                <a:lnTo>
                  <a:pt x="6603" y="8762"/>
                </a:lnTo>
                <a:lnTo>
                  <a:pt x="10032" y="1777"/>
                </a:lnTo>
                <a:lnTo>
                  <a:pt x="11683" y="1777"/>
                </a:lnTo>
                <a:lnTo>
                  <a:pt x="11683" y="0"/>
                </a:lnTo>
                <a:close/>
              </a:path>
              <a:path w="18415" h="12700">
                <a:moveTo>
                  <a:pt x="11683" y="1777"/>
                </a:moveTo>
                <a:lnTo>
                  <a:pt x="10032" y="1777"/>
                </a:lnTo>
                <a:lnTo>
                  <a:pt x="10032" y="12191"/>
                </a:lnTo>
                <a:lnTo>
                  <a:pt x="11683" y="12191"/>
                </a:lnTo>
                <a:lnTo>
                  <a:pt x="11683" y="1777"/>
                </a:lnTo>
                <a:close/>
              </a:path>
              <a:path w="18415" h="12700">
                <a:moveTo>
                  <a:pt x="18287" y="1777"/>
                </a:moveTo>
                <a:lnTo>
                  <a:pt x="11683" y="5206"/>
                </a:lnTo>
                <a:lnTo>
                  <a:pt x="18287" y="5206"/>
                </a:lnTo>
                <a:lnTo>
                  <a:pt x="18287" y="177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408164" y="4172113"/>
            <a:ext cx="18415" cy="12700"/>
          </a:xfrm>
          <a:custGeom>
            <a:avLst/>
            <a:gdLst/>
            <a:ahLst/>
            <a:cxnLst/>
            <a:rect l="l" t="t" r="r" b="b"/>
            <a:pathLst>
              <a:path w="18415" h="12700">
                <a:moveTo>
                  <a:pt x="11683" y="12191"/>
                </a:moveTo>
                <a:lnTo>
                  <a:pt x="11683" y="5206"/>
                </a:lnTo>
                <a:lnTo>
                  <a:pt x="18287" y="5206"/>
                </a:lnTo>
                <a:lnTo>
                  <a:pt x="18287" y="1777"/>
                </a:lnTo>
                <a:lnTo>
                  <a:pt x="11683" y="5206"/>
                </a:lnTo>
                <a:lnTo>
                  <a:pt x="11683" y="1777"/>
                </a:lnTo>
                <a:lnTo>
                  <a:pt x="11683" y="0"/>
                </a:lnTo>
                <a:lnTo>
                  <a:pt x="10032" y="0"/>
                </a:lnTo>
                <a:lnTo>
                  <a:pt x="3301" y="0"/>
                </a:lnTo>
                <a:lnTo>
                  <a:pt x="0" y="5206"/>
                </a:lnTo>
                <a:lnTo>
                  <a:pt x="3301" y="12191"/>
                </a:lnTo>
                <a:lnTo>
                  <a:pt x="6603" y="8762"/>
                </a:lnTo>
                <a:lnTo>
                  <a:pt x="10032" y="1777"/>
                </a:lnTo>
                <a:lnTo>
                  <a:pt x="10032" y="8762"/>
                </a:lnTo>
                <a:lnTo>
                  <a:pt x="10032" y="12191"/>
                </a:lnTo>
                <a:lnTo>
                  <a:pt x="11683" y="1219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408164" y="4172113"/>
            <a:ext cx="18287" cy="1219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408164" y="4172113"/>
            <a:ext cx="18415" cy="12700"/>
          </a:xfrm>
          <a:custGeom>
            <a:avLst/>
            <a:gdLst/>
            <a:ahLst/>
            <a:cxnLst/>
            <a:rect l="l" t="t" r="r" b="b"/>
            <a:pathLst>
              <a:path w="18415" h="12700">
                <a:moveTo>
                  <a:pt x="11683" y="12191"/>
                </a:moveTo>
                <a:lnTo>
                  <a:pt x="11683" y="5206"/>
                </a:lnTo>
                <a:lnTo>
                  <a:pt x="18287" y="5206"/>
                </a:lnTo>
                <a:lnTo>
                  <a:pt x="18287" y="1777"/>
                </a:lnTo>
                <a:lnTo>
                  <a:pt x="11683" y="5206"/>
                </a:lnTo>
                <a:lnTo>
                  <a:pt x="11683" y="1777"/>
                </a:lnTo>
                <a:lnTo>
                  <a:pt x="11683" y="0"/>
                </a:lnTo>
                <a:lnTo>
                  <a:pt x="10032" y="0"/>
                </a:lnTo>
                <a:lnTo>
                  <a:pt x="3301" y="0"/>
                </a:lnTo>
                <a:lnTo>
                  <a:pt x="0" y="5206"/>
                </a:lnTo>
                <a:lnTo>
                  <a:pt x="3301" y="12191"/>
                </a:lnTo>
                <a:lnTo>
                  <a:pt x="6603" y="8762"/>
                </a:lnTo>
                <a:lnTo>
                  <a:pt x="10032" y="1777"/>
                </a:lnTo>
                <a:lnTo>
                  <a:pt x="10032" y="8762"/>
                </a:lnTo>
                <a:lnTo>
                  <a:pt x="10032" y="12191"/>
                </a:lnTo>
                <a:lnTo>
                  <a:pt x="11683" y="1219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412735" y="424221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3048"/>
                </a:ln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7412735" y="424221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3048"/>
                </a:ln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412735" y="424221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3048"/>
                </a:ln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412735" y="424221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3048"/>
                </a:lnTo>
                <a:lnTo>
                  <a:pt x="3048" y="6096"/>
                </a:lnTo>
                <a:lnTo>
                  <a:pt x="6096" y="6096"/>
                </a:lnTo>
                <a:lnTo>
                  <a:pt x="6096" y="3048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412735" y="4350422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7620" y="3047"/>
                </a:moveTo>
                <a:lnTo>
                  <a:pt x="6096" y="3047"/>
                </a:lnTo>
                <a:lnTo>
                  <a:pt x="0" y="9143"/>
                </a:lnTo>
                <a:lnTo>
                  <a:pt x="7620" y="9143"/>
                </a:lnTo>
                <a:lnTo>
                  <a:pt x="7620" y="3047"/>
                </a:lnTo>
                <a:close/>
              </a:path>
              <a:path w="17145" h="9525">
                <a:moveTo>
                  <a:pt x="13716" y="0"/>
                </a:moveTo>
                <a:lnTo>
                  <a:pt x="10668" y="0"/>
                </a:lnTo>
                <a:lnTo>
                  <a:pt x="7620" y="6095"/>
                </a:lnTo>
                <a:lnTo>
                  <a:pt x="10668" y="6095"/>
                </a:lnTo>
                <a:lnTo>
                  <a:pt x="16764" y="3047"/>
                </a:lnTo>
                <a:lnTo>
                  <a:pt x="1371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412735" y="4350422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6096" y="3047"/>
                </a:moveTo>
                <a:lnTo>
                  <a:pt x="3048" y="6095"/>
                </a:lnTo>
                <a:lnTo>
                  <a:pt x="0" y="9143"/>
                </a:lnTo>
                <a:lnTo>
                  <a:pt x="3048" y="9143"/>
                </a:lnTo>
                <a:lnTo>
                  <a:pt x="7620" y="9143"/>
                </a:lnTo>
                <a:lnTo>
                  <a:pt x="7620" y="6095"/>
                </a:lnTo>
                <a:lnTo>
                  <a:pt x="10668" y="6095"/>
                </a:lnTo>
                <a:lnTo>
                  <a:pt x="16764" y="3047"/>
                </a:lnTo>
                <a:lnTo>
                  <a:pt x="13716" y="0"/>
                </a:lnTo>
                <a:lnTo>
                  <a:pt x="10668" y="0"/>
                </a:lnTo>
                <a:lnTo>
                  <a:pt x="7620" y="6095"/>
                </a:lnTo>
                <a:lnTo>
                  <a:pt x="7620" y="3047"/>
                </a:lnTo>
                <a:lnTo>
                  <a:pt x="6096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412735" y="4350422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7620" y="3047"/>
                </a:moveTo>
                <a:lnTo>
                  <a:pt x="6096" y="3047"/>
                </a:lnTo>
                <a:lnTo>
                  <a:pt x="0" y="9143"/>
                </a:lnTo>
                <a:lnTo>
                  <a:pt x="7620" y="9143"/>
                </a:lnTo>
                <a:lnTo>
                  <a:pt x="7620" y="3047"/>
                </a:lnTo>
                <a:close/>
              </a:path>
              <a:path w="17145" h="9525">
                <a:moveTo>
                  <a:pt x="13716" y="0"/>
                </a:moveTo>
                <a:lnTo>
                  <a:pt x="10668" y="0"/>
                </a:lnTo>
                <a:lnTo>
                  <a:pt x="7620" y="6095"/>
                </a:lnTo>
                <a:lnTo>
                  <a:pt x="10668" y="6095"/>
                </a:lnTo>
                <a:lnTo>
                  <a:pt x="16764" y="3047"/>
                </a:lnTo>
                <a:lnTo>
                  <a:pt x="1371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412735" y="4350422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6096" y="3047"/>
                </a:moveTo>
                <a:lnTo>
                  <a:pt x="3048" y="6095"/>
                </a:lnTo>
                <a:lnTo>
                  <a:pt x="0" y="9143"/>
                </a:lnTo>
                <a:lnTo>
                  <a:pt x="3048" y="9143"/>
                </a:lnTo>
                <a:lnTo>
                  <a:pt x="7620" y="9143"/>
                </a:lnTo>
                <a:lnTo>
                  <a:pt x="7620" y="6095"/>
                </a:lnTo>
                <a:lnTo>
                  <a:pt x="10668" y="6095"/>
                </a:lnTo>
                <a:lnTo>
                  <a:pt x="16764" y="3047"/>
                </a:lnTo>
                <a:lnTo>
                  <a:pt x="13716" y="0"/>
                </a:lnTo>
                <a:lnTo>
                  <a:pt x="10668" y="0"/>
                </a:lnTo>
                <a:lnTo>
                  <a:pt x="7620" y="6095"/>
                </a:lnTo>
                <a:lnTo>
                  <a:pt x="7620" y="3047"/>
                </a:lnTo>
                <a:lnTo>
                  <a:pt x="6096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415783" y="4367186"/>
            <a:ext cx="44450" cy="36830"/>
          </a:xfrm>
          <a:custGeom>
            <a:avLst/>
            <a:gdLst/>
            <a:ahLst/>
            <a:cxnLst/>
            <a:rect l="l" t="t" r="r" b="b"/>
            <a:pathLst>
              <a:path w="44450" h="36829">
                <a:moveTo>
                  <a:pt x="44196" y="0"/>
                </a:moveTo>
                <a:lnTo>
                  <a:pt x="36322" y="0"/>
                </a:lnTo>
                <a:lnTo>
                  <a:pt x="36322" y="3175"/>
                </a:lnTo>
                <a:lnTo>
                  <a:pt x="29972" y="4826"/>
                </a:lnTo>
                <a:lnTo>
                  <a:pt x="25273" y="8001"/>
                </a:lnTo>
                <a:lnTo>
                  <a:pt x="17399" y="11176"/>
                </a:lnTo>
                <a:lnTo>
                  <a:pt x="11049" y="14351"/>
                </a:lnTo>
                <a:lnTo>
                  <a:pt x="3175" y="28575"/>
                </a:lnTo>
                <a:lnTo>
                  <a:pt x="4699" y="28575"/>
                </a:lnTo>
                <a:lnTo>
                  <a:pt x="4699" y="31750"/>
                </a:lnTo>
                <a:lnTo>
                  <a:pt x="3175" y="33401"/>
                </a:lnTo>
                <a:lnTo>
                  <a:pt x="0" y="36576"/>
                </a:lnTo>
                <a:lnTo>
                  <a:pt x="7874" y="36576"/>
                </a:lnTo>
                <a:lnTo>
                  <a:pt x="14224" y="33401"/>
                </a:lnTo>
                <a:lnTo>
                  <a:pt x="18923" y="31750"/>
                </a:lnTo>
                <a:lnTo>
                  <a:pt x="25273" y="31750"/>
                </a:lnTo>
                <a:lnTo>
                  <a:pt x="29972" y="25400"/>
                </a:lnTo>
                <a:lnTo>
                  <a:pt x="33147" y="22225"/>
                </a:lnTo>
                <a:lnTo>
                  <a:pt x="33147" y="19050"/>
                </a:lnTo>
                <a:lnTo>
                  <a:pt x="42672" y="14351"/>
                </a:lnTo>
                <a:lnTo>
                  <a:pt x="42672" y="8001"/>
                </a:lnTo>
                <a:lnTo>
                  <a:pt x="441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415783" y="4367186"/>
            <a:ext cx="44450" cy="36830"/>
          </a:xfrm>
          <a:custGeom>
            <a:avLst/>
            <a:gdLst/>
            <a:ahLst/>
            <a:cxnLst/>
            <a:rect l="l" t="t" r="r" b="b"/>
            <a:pathLst>
              <a:path w="44450" h="36829">
                <a:moveTo>
                  <a:pt x="3175" y="28575"/>
                </a:moveTo>
                <a:lnTo>
                  <a:pt x="4699" y="28575"/>
                </a:lnTo>
                <a:lnTo>
                  <a:pt x="4699" y="31750"/>
                </a:lnTo>
                <a:lnTo>
                  <a:pt x="3175" y="33401"/>
                </a:lnTo>
                <a:lnTo>
                  <a:pt x="0" y="36576"/>
                </a:lnTo>
                <a:lnTo>
                  <a:pt x="7874" y="36576"/>
                </a:lnTo>
                <a:lnTo>
                  <a:pt x="14224" y="33401"/>
                </a:lnTo>
                <a:lnTo>
                  <a:pt x="18923" y="31750"/>
                </a:lnTo>
                <a:lnTo>
                  <a:pt x="25273" y="31750"/>
                </a:lnTo>
                <a:lnTo>
                  <a:pt x="29972" y="25400"/>
                </a:lnTo>
                <a:lnTo>
                  <a:pt x="33147" y="22225"/>
                </a:lnTo>
                <a:lnTo>
                  <a:pt x="33147" y="19050"/>
                </a:lnTo>
                <a:lnTo>
                  <a:pt x="42672" y="14351"/>
                </a:lnTo>
                <a:lnTo>
                  <a:pt x="42672" y="11176"/>
                </a:lnTo>
                <a:lnTo>
                  <a:pt x="42672" y="8001"/>
                </a:lnTo>
                <a:lnTo>
                  <a:pt x="44196" y="0"/>
                </a:lnTo>
                <a:lnTo>
                  <a:pt x="42672" y="0"/>
                </a:lnTo>
                <a:lnTo>
                  <a:pt x="36322" y="0"/>
                </a:lnTo>
                <a:lnTo>
                  <a:pt x="36322" y="3175"/>
                </a:lnTo>
                <a:lnTo>
                  <a:pt x="29972" y="4826"/>
                </a:lnTo>
                <a:lnTo>
                  <a:pt x="25273" y="8001"/>
                </a:lnTo>
                <a:lnTo>
                  <a:pt x="17399" y="11176"/>
                </a:lnTo>
                <a:lnTo>
                  <a:pt x="11049" y="14351"/>
                </a:lnTo>
                <a:lnTo>
                  <a:pt x="3175" y="285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415783" y="4367186"/>
            <a:ext cx="44196" cy="3657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415783" y="4367186"/>
            <a:ext cx="44450" cy="36830"/>
          </a:xfrm>
          <a:custGeom>
            <a:avLst/>
            <a:gdLst/>
            <a:ahLst/>
            <a:cxnLst/>
            <a:rect l="l" t="t" r="r" b="b"/>
            <a:pathLst>
              <a:path w="44450" h="36829">
                <a:moveTo>
                  <a:pt x="3175" y="28575"/>
                </a:moveTo>
                <a:lnTo>
                  <a:pt x="4699" y="28575"/>
                </a:lnTo>
                <a:lnTo>
                  <a:pt x="4699" y="31750"/>
                </a:lnTo>
                <a:lnTo>
                  <a:pt x="3175" y="33401"/>
                </a:lnTo>
                <a:lnTo>
                  <a:pt x="0" y="36576"/>
                </a:lnTo>
                <a:lnTo>
                  <a:pt x="7874" y="36576"/>
                </a:lnTo>
                <a:lnTo>
                  <a:pt x="14224" y="33401"/>
                </a:lnTo>
                <a:lnTo>
                  <a:pt x="18923" y="31750"/>
                </a:lnTo>
                <a:lnTo>
                  <a:pt x="25273" y="31750"/>
                </a:lnTo>
                <a:lnTo>
                  <a:pt x="29972" y="25400"/>
                </a:lnTo>
                <a:lnTo>
                  <a:pt x="33147" y="22225"/>
                </a:lnTo>
                <a:lnTo>
                  <a:pt x="33147" y="19050"/>
                </a:lnTo>
                <a:lnTo>
                  <a:pt x="42672" y="14351"/>
                </a:lnTo>
                <a:lnTo>
                  <a:pt x="42672" y="11176"/>
                </a:lnTo>
                <a:lnTo>
                  <a:pt x="42672" y="8001"/>
                </a:lnTo>
                <a:lnTo>
                  <a:pt x="44196" y="0"/>
                </a:lnTo>
                <a:lnTo>
                  <a:pt x="42672" y="0"/>
                </a:lnTo>
                <a:lnTo>
                  <a:pt x="36322" y="0"/>
                </a:lnTo>
                <a:lnTo>
                  <a:pt x="36322" y="3175"/>
                </a:lnTo>
                <a:lnTo>
                  <a:pt x="29972" y="4826"/>
                </a:lnTo>
                <a:lnTo>
                  <a:pt x="25273" y="8001"/>
                </a:lnTo>
                <a:lnTo>
                  <a:pt x="17399" y="11176"/>
                </a:lnTo>
                <a:lnTo>
                  <a:pt x="11049" y="14351"/>
                </a:lnTo>
                <a:lnTo>
                  <a:pt x="3175" y="285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429500" y="4350422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7620" y="0"/>
                </a:moveTo>
                <a:lnTo>
                  <a:pt x="4572" y="3047"/>
                </a:lnTo>
                <a:lnTo>
                  <a:pt x="3048" y="3047"/>
                </a:lnTo>
                <a:lnTo>
                  <a:pt x="0" y="6095"/>
                </a:lnTo>
                <a:lnTo>
                  <a:pt x="3048" y="6095"/>
                </a:lnTo>
                <a:lnTo>
                  <a:pt x="4572" y="9143"/>
                </a:lnTo>
                <a:lnTo>
                  <a:pt x="7620" y="609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429500" y="4350422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3048" y="3047"/>
                </a:moveTo>
                <a:lnTo>
                  <a:pt x="0" y="6095"/>
                </a:lnTo>
                <a:lnTo>
                  <a:pt x="3048" y="6095"/>
                </a:lnTo>
                <a:lnTo>
                  <a:pt x="4572" y="9143"/>
                </a:lnTo>
                <a:lnTo>
                  <a:pt x="7620" y="6095"/>
                </a:lnTo>
                <a:lnTo>
                  <a:pt x="7620" y="3047"/>
                </a:lnTo>
                <a:lnTo>
                  <a:pt x="7620" y="0"/>
                </a:lnTo>
                <a:lnTo>
                  <a:pt x="4572" y="3047"/>
                </a:lnTo>
                <a:lnTo>
                  <a:pt x="3048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429500" y="4350422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7620" y="0"/>
                </a:moveTo>
                <a:lnTo>
                  <a:pt x="4572" y="3047"/>
                </a:lnTo>
                <a:lnTo>
                  <a:pt x="3048" y="3047"/>
                </a:lnTo>
                <a:lnTo>
                  <a:pt x="0" y="6095"/>
                </a:lnTo>
                <a:lnTo>
                  <a:pt x="3048" y="6095"/>
                </a:lnTo>
                <a:lnTo>
                  <a:pt x="4572" y="9143"/>
                </a:lnTo>
                <a:lnTo>
                  <a:pt x="7620" y="6095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429500" y="4350422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3048" y="3047"/>
                </a:moveTo>
                <a:lnTo>
                  <a:pt x="0" y="6095"/>
                </a:lnTo>
                <a:lnTo>
                  <a:pt x="3048" y="6095"/>
                </a:lnTo>
                <a:lnTo>
                  <a:pt x="4572" y="9143"/>
                </a:lnTo>
                <a:lnTo>
                  <a:pt x="7620" y="6095"/>
                </a:lnTo>
                <a:lnTo>
                  <a:pt x="7620" y="3047"/>
                </a:lnTo>
                <a:lnTo>
                  <a:pt x="7620" y="0"/>
                </a:lnTo>
                <a:lnTo>
                  <a:pt x="4572" y="3047"/>
                </a:lnTo>
                <a:lnTo>
                  <a:pt x="3048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440168" y="4347374"/>
            <a:ext cx="20320" cy="9525"/>
          </a:xfrm>
          <a:custGeom>
            <a:avLst/>
            <a:gdLst/>
            <a:ahLst/>
            <a:cxnLst/>
            <a:rect l="l" t="t" r="r" b="b"/>
            <a:pathLst>
              <a:path w="20320" h="9525">
                <a:moveTo>
                  <a:pt x="19811" y="3047"/>
                </a:moveTo>
                <a:lnTo>
                  <a:pt x="4952" y="3047"/>
                </a:lnTo>
                <a:lnTo>
                  <a:pt x="3301" y="6095"/>
                </a:lnTo>
                <a:lnTo>
                  <a:pt x="0" y="9143"/>
                </a:lnTo>
                <a:lnTo>
                  <a:pt x="8254" y="9143"/>
                </a:lnTo>
                <a:lnTo>
                  <a:pt x="19811" y="6095"/>
                </a:lnTo>
                <a:lnTo>
                  <a:pt x="19811" y="3047"/>
                </a:lnTo>
                <a:close/>
              </a:path>
              <a:path w="20320" h="9525">
                <a:moveTo>
                  <a:pt x="3301" y="0"/>
                </a:moveTo>
                <a:lnTo>
                  <a:pt x="3301" y="3047"/>
                </a:lnTo>
                <a:lnTo>
                  <a:pt x="11556" y="3047"/>
                </a:lnTo>
                <a:lnTo>
                  <a:pt x="33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7440168" y="4347374"/>
            <a:ext cx="20320" cy="9525"/>
          </a:xfrm>
          <a:custGeom>
            <a:avLst/>
            <a:gdLst/>
            <a:ahLst/>
            <a:cxnLst/>
            <a:rect l="l" t="t" r="r" b="b"/>
            <a:pathLst>
              <a:path w="20320" h="9525">
                <a:moveTo>
                  <a:pt x="3301" y="0"/>
                </a:moveTo>
                <a:lnTo>
                  <a:pt x="3301" y="3047"/>
                </a:lnTo>
                <a:lnTo>
                  <a:pt x="4952" y="3047"/>
                </a:lnTo>
                <a:lnTo>
                  <a:pt x="3301" y="6095"/>
                </a:lnTo>
                <a:lnTo>
                  <a:pt x="0" y="9143"/>
                </a:lnTo>
                <a:lnTo>
                  <a:pt x="8254" y="9143"/>
                </a:lnTo>
                <a:lnTo>
                  <a:pt x="19811" y="6095"/>
                </a:lnTo>
                <a:lnTo>
                  <a:pt x="19811" y="3047"/>
                </a:lnTo>
                <a:lnTo>
                  <a:pt x="18160" y="3047"/>
                </a:lnTo>
                <a:lnTo>
                  <a:pt x="11556" y="3047"/>
                </a:lnTo>
                <a:lnTo>
                  <a:pt x="3301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440168" y="4347374"/>
            <a:ext cx="19811" cy="914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440168" y="4347374"/>
            <a:ext cx="20320" cy="9525"/>
          </a:xfrm>
          <a:custGeom>
            <a:avLst/>
            <a:gdLst/>
            <a:ahLst/>
            <a:cxnLst/>
            <a:rect l="l" t="t" r="r" b="b"/>
            <a:pathLst>
              <a:path w="20320" h="9525">
                <a:moveTo>
                  <a:pt x="3301" y="0"/>
                </a:moveTo>
                <a:lnTo>
                  <a:pt x="3301" y="3047"/>
                </a:lnTo>
                <a:lnTo>
                  <a:pt x="4952" y="3047"/>
                </a:lnTo>
                <a:lnTo>
                  <a:pt x="3301" y="6095"/>
                </a:lnTo>
                <a:lnTo>
                  <a:pt x="0" y="9143"/>
                </a:lnTo>
                <a:lnTo>
                  <a:pt x="8254" y="9143"/>
                </a:lnTo>
                <a:lnTo>
                  <a:pt x="19811" y="6095"/>
                </a:lnTo>
                <a:lnTo>
                  <a:pt x="19811" y="3047"/>
                </a:lnTo>
                <a:lnTo>
                  <a:pt x="18160" y="3047"/>
                </a:lnTo>
                <a:lnTo>
                  <a:pt x="11556" y="3047"/>
                </a:lnTo>
                <a:lnTo>
                  <a:pt x="330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7449311" y="4184306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5" h="7620">
                <a:moveTo>
                  <a:pt x="3048" y="0"/>
                </a:moveTo>
                <a:lnTo>
                  <a:pt x="0" y="3048"/>
                </a:lnTo>
                <a:lnTo>
                  <a:pt x="0" y="7620"/>
                </a:lnTo>
                <a:lnTo>
                  <a:pt x="9144" y="7620"/>
                </a:lnTo>
                <a:lnTo>
                  <a:pt x="10668" y="4572"/>
                </a:lnTo>
                <a:lnTo>
                  <a:pt x="19812" y="4572"/>
                </a:lnTo>
                <a:lnTo>
                  <a:pt x="24384" y="3048"/>
                </a:lnTo>
                <a:lnTo>
                  <a:pt x="10668" y="3048"/>
                </a:lnTo>
                <a:lnTo>
                  <a:pt x="3048" y="0"/>
                </a:lnTo>
                <a:close/>
              </a:path>
              <a:path w="24765" h="7620">
                <a:moveTo>
                  <a:pt x="19812" y="0"/>
                </a:moveTo>
                <a:lnTo>
                  <a:pt x="16764" y="3048"/>
                </a:lnTo>
                <a:lnTo>
                  <a:pt x="22860" y="3048"/>
                </a:lnTo>
                <a:lnTo>
                  <a:pt x="1981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7449311" y="4184306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5" h="7620">
                <a:moveTo>
                  <a:pt x="3048" y="0"/>
                </a:moveTo>
                <a:lnTo>
                  <a:pt x="0" y="3048"/>
                </a:lnTo>
                <a:lnTo>
                  <a:pt x="0" y="7620"/>
                </a:lnTo>
                <a:lnTo>
                  <a:pt x="3048" y="7620"/>
                </a:lnTo>
                <a:lnTo>
                  <a:pt x="9144" y="7620"/>
                </a:lnTo>
                <a:lnTo>
                  <a:pt x="10668" y="4572"/>
                </a:lnTo>
                <a:lnTo>
                  <a:pt x="16764" y="4572"/>
                </a:lnTo>
                <a:lnTo>
                  <a:pt x="19812" y="4572"/>
                </a:lnTo>
                <a:lnTo>
                  <a:pt x="24384" y="3048"/>
                </a:lnTo>
                <a:lnTo>
                  <a:pt x="22860" y="3048"/>
                </a:lnTo>
                <a:lnTo>
                  <a:pt x="19812" y="0"/>
                </a:lnTo>
                <a:lnTo>
                  <a:pt x="16764" y="3048"/>
                </a:lnTo>
                <a:lnTo>
                  <a:pt x="10668" y="3048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7449311" y="4184306"/>
            <a:ext cx="24384" cy="762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449311" y="4184306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5" h="7620">
                <a:moveTo>
                  <a:pt x="3048" y="0"/>
                </a:moveTo>
                <a:lnTo>
                  <a:pt x="0" y="3048"/>
                </a:lnTo>
                <a:lnTo>
                  <a:pt x="0" y="7620"/>
                </a:lnTo>
                <a:lnTo>
                  <a:pt x="3048" y="7620"/>
                </a:lnTo>
                <a:lnTo>
                  <a:pt x="9144" y="7620"/>
                </a:lnTo>
                <a:lnTo>
                  <a:pt x="10668" y="4572"/>
                </a:lnTo>
                <a:lnTo>
                  <a:pt x="16764" y="4572"/>
                </a:lnTo>
                <a:lnTo>
                  <a:pt x="19812" y="4572"/>
                </a:lnTo>
                <a:lnTo>
                  <a:pt x="24384" y="3048"/>
                </a:lnTo>
                <a:lnTo>
                  <a:pt x="22860" y="3048"/>
                </a:lnTo>
                <a:lnTo>
                  <a:pt x="19812" y="0"/>
                </a:lnTo>
                <a:lnTo>
                  <a:pt x="16764" y="3048"/>
                </a:lnTo>
                <a:lnTo>
                  <a:pt x="10668" y="3048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473695" y="4047145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3048" y="0"/>
                </a:moveTo>
                <a:lnTo>
                  <a:pt x="0" y="0"/>
                </a:lnTo>
                <a:lnTo>
                  <a:pt x="3048" y="6095"/>
                </a:lnTo>
                <a:lnTo>
                  <a:pt x="6096" y="7619"/>
                </a:lnTo>
                <a:lnTo>
                  <a:pt x="6096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7473695" y="4047145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096" y="7619"/>
                </a:moveTo>
                <a:lnTo>
                  <a:pt x="6096" y="3047"/>
                </a:lnTo>
                <a:lnTo>
                  <a:pt x="3048" y="0"/>
                </a:lnTo>
                <a:lnTo>
                  <a:pt x="0" y="0"/>
                </a:lnTo>
                <a:lnTo>
                  <a:pt x="3048" y="6095"/>
                </a:lnTo>
                <a:lnTo>
                  <a:pt x="6096" y="761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7473695" y="4047145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3048" y="0"/>
                </a:moveTo>
                <a:lnTo>
                  <a:pt x="0" y="0"/>
                </a:lnTo>
                <a:lnTo>
                  <a:pt x="3048" y="6095"/>
                </a:lnTo>
                <a:lnTo>
                  <a:pt x="6096" y="7619"/>
                </a:lnTo>
                <a:lnTo>
                  <a:pt x="6096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473695" y="4047145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096" y="7619"/>
                </a:moveTo>
                <a:lnTo>
                  <a:pt x="6096" y="3047"/>
                </a:lnTo>
                <a:lnTo>
                  <a:pt x="3048" y="0"/>
                </a:lnTo>
                <a:lnTo>
                  <a:pt x="0" y="0"/>
                </a:lnTo>
                <a:lnTo>
                  <a:pt x="3048" y="6095"/>
                </a:lnTo>
                <a:lnTo>
                  <a:pt x="6096" y="76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473695" y="4188116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7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473695" y="4187354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4" h="1904">
                <a:moveTo>
                  <a:pt x="3175" y="0"/>
                </a:moveTo>
                <a:lnTo>
                  <a:pt x="0" y="1524"/>
                </a:lnTo>
                <a:lnTo>
                  <a:pt x="3175" y="1524"/>
                </a:lnTo>
                <a:lnTo>
                  <a:pt x="9778" y="1524"/>
                </a:lnTo>
                <a:lnTo>
                  <a:pt x="17779" y="1524"/>
                </a:lnTo>
                <a:lnTo>
                  <a:pt x="25907" y="0"/>
                </a:lnTo>
                <a:lnTo>
                  <a:pt x="14604" y="0"/>
                </a:lnTo>
                <a:lnTo>
                  <a:pt x="3175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7473695" y="4188116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7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473695" y="4187354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4" h="1904">
                <a:moveTo>
                  <a:pt x="3175" y="0"/>
                </a:moveTo>
                <a:lnTo>
                  <a:pt x="0" y="1524"/>
                </a:lnTo>
                <a:lnTo>
                  <a:pt x="3175" y="1524"/>
                </a:lnTo>
                <a:lnTo>
                  <a:pt x="9778" y="1524"/>
                </a:lnTo>
                <a:lnTo>
                  <a:pt x="17779" y="1524"/>
                </a:lnTo>
                <a:lnTo>
                  <a:pt x="25907" y="0"/>
                </a:lnTo>
                <a:lnTo>
                  <a:pt x="14604" y="0"/>
                </a:lnTo>
                <a:lnTo>
                  <a:pt x="317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476743" y="4336706"/>
            <a:ext cx="26034" cy="9525"/>
          </a:xfrm>
          <a:custGeom>
            <a:avLst/>
            <a:gdLst/>
            <a:ahLst/>
            <a:cxnLst/>
            <a:rect l="l" t="t" r="r" b="b"/>
            <a:pathLst>
              <a:path w="26034" h="9525">
                <a:moveTo>
                  <a:pt x="22605" y="0"/>
                </a:moveTo>
                <a:lnTo>
                  <a:pt x="6476" y="0"/>
                </a:lnTo>
                <a:lnTo>
                  <a:pt x="3175" y="6096"/>
                </a:lnTo>
                <a:lnTo>
                  <a:pt x="0" y="9144"/>
                </a:lnTo>
                <a:lnTo>
                  <a:pt x="8127" y="6096"/>
                </a:lnTo>
                <a:lnTo>
                  <a:pt x="21081" y="6096"/>
                </a:lnTo>
                <a:lnTo>
                  <a:pt x="25907" y="3048"/>
                </a:lnTo>
                <a:lnTo>
                  <a:pt x="22605" y="0"/>
                </a:lnTo>
                <a:close/>
              </a:path>
              <a:path w="26034" h="9525">
                <a:moveTo>
                  <a:pt x="21081" y="6096"/>
                </a:moveTo>
                <a:lnTo>
                  <a:pt x="8127" y="6096"/>
                </a:lnTo>
                <a:lnTo>
                  <a:pt x="17779" y="9144"/>
                </a:lnTo>
                <a:lnTo>
                  <a:pt x="21081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476743" y="4336706"/>
            <a:ext cx="26034" cy="9525"/>
          </a:xfrm>
          <a:custGeom>
            <a:avLst/>
            <a:gdLst/>
            <a:ahLst/>
            <a:cxnLst/>
            <a:rect l="l" t="t" r="r" b="b"/>
            <a:pathLst>
              <a:path w="26034" h="9525">
                <a:moveTo>
                  <a:pt x="0" y="9144"/>
                </a:moveTo>
                <a:lnTo>
                  <a:pt x="8127" y="6096"/>
                </a:lnTo>
                <a:lnTo>
                  <a:pt x="17779" y="9144"/>
                </a:lnTo>
                <a:lnTo>
                  <a:pt x="21081" y="6096"/>
                </a:lnTo>
                <a:lnTo>
                  <a:pt x="25907" y="3048"/>
                </a:lnTo>
                <a:lnTo>
                  <a:pt x="22605" y="0"/>
                </a:lnTo>
                <a:lnTo>
                  <a:pt x="21081" y="0"/>
                </a:lnTo>
                <a:lnTo>
                  <a:pt x="11302" y="0"/>
                </a:lnTo>
                <a:lnTo>
                  <a:pt x="6476" y="0"/>
                </a:lnTo>
                <a:lnTo>
                  <a:pt x="3175" y="6096"/>
                </a:lnTo>
                <a:lnTo>
                  <a:pt x="0" y="914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476743" y="4336706"/>
            <a:ext cx="25907" cy="914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476743" y="4336706"/>
            <a:ext cx="26034" cy="9525"/>
          </a:xfrm>
          <a:custGeom>
            <a:avLst/>
            <a:gdLst/>
            <a:ahLst/>
            <a:cxnLst/>
            <a:rect l="l" t="t" r="r" b="b"/>
            <a:pathLst>
              <a:path w="26034" h="9525">
                <a:moveTo>
                  <a:pt x="0" y="9144"/>
                </a:moveTo>
                <a:lnTo>
                  <a:pt x="8127" y="6096"/>
                </a:lnTo>
                <a:lnTo>
                  <a:pt x="17779" y="9144"/>
                </a:lnTo>
                <a:lnTo>
                  <a:pt x="21081" y="6096"/>
                </a:lnTo>
                <a:lnTo>
                  <a:pt x="25907" y="3048"/>
                </a:lnTo>
                <a:lnTo>
                  <a:pt x="22605" y="0"/>
                </a:lnTo>
                <a:lnTo>
                  <a:pt x="21081" y="0"/>
                </a:lnTo>
                <a:lnTo>
                  <a:pt x="11302" y="0"/>
                </a:lnTo>
                <a:lnTo>
                  <a:pt x="6476" y="0"/>
                </a:lnTo>
                <a:lnTo>
                  <a:pt x="3175" y="6096"/>
                </a:lnTo>
                <a:lnTo>
                  <a:pt x="0" y="914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488935" y="4191925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0" y="0"/>
                </a:moveTo>
                <a:lnTo>
                  <a:pt x="0" y="6095"/>
                </a:lnTo>
                <a:lnTo>
                  <a:pt x="3048" y="10668"/>
                </a:lnTo>
                <a:lnTo>
                  <a:pt x="3048" y="609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7488935" y="4191925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0" y="0"/>
                </a:moveTo>
                <a:lnTo>
                  <a:pt x="0" y="3047"/>
                </a:lnTo>
                <a:lnTo>
                  <a:pt x="0" y="6095"/>
                </a:lnTo>
                <a:lnTo>
                  <a:pt x="3048" y="10668"/>
                </a:lnTo>
                <a:lnTo>
                  <a:pt x="3048" y="609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7488935" y="4191925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0" y="0"/>
                </a:moveTo>
                <a:lnTo>
                  <a:pt x="0" y="6095"/>
                </a:lnTo>
                <a:lnTo>
                  <a:pt x="3048" y="10668"/>
                </a:lnTo>
                <a:lnTo>
                  <a:pt x="3048" y="609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488935" y="4191925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0" y="0"/>
                </a:moveTo>
                <a:lnTo>
                  <a:pt x="0" y="3047"/>
                </a:lnTo>
                <a:lnTo>
                  <a:pt x="0" y="6095"/>
                </a:lnTo>
                <a:lnTo>
                  <a:pt x="3048" y="10668"/>
                </a:lnTo>
                <a:lnTo>
                  <a:pt x="3048" y="6095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491983" y="4220881"/>
            <a:ext cx="30480" cy="20320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24384" y="0"/>
                </a:moveTo>
                <a:lnTo>
                  <a:pt x="6096" y="0"/>
                </a:lnTo>
                <a:lnTo>
                  <a:pt x="0" y="3048"/>
                </a:lnTo>
                <a:lnTo>
                  <a:pt x="0" y="7620"/>
                </a:lnTo>
                <a:lnTo>
                  <a:pt x="6096" y="13716"/>
                </a:lnTo>
                <a:lnTo>
                  <a:pt x="13716" y="19812"/>
                </a:lnTo>
                <a:lnTo>
                  <a:pt x="21336" y="16764"/>
                </a:lnTo>
                <a:lnTo>
                  <a:pt x="27432" y="13716"/>
                </a:lnTo>
                <a:lnTo>
                  <a:pt x="30480" y="7620"/>
                </a:lnTo>
                <a:lnTo>
                  <a:pt x="24384" y="6096"/>
                </a:lnTo>
                <a:lnTo>
                  <a:pt x="2438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7491983" y="4220881"/>
            <a:ext cx="30480" cy="20320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13716" y="19812"/>
                </a:moveTo>
                <a:lnTo>
                  <a:pt x="21336" y="16764"/>
                </a:lnTo>
                <a:lnTo>
                  <a:pt x="27432" y="13716"/>
                </a:lnTo>
                <a:lnTo>
                  <a:pt x="30480" y="7620"/>
                </a:lnTo>
                <a:lnTo>
                  <a:pt x="24384" y="6096"/>
                </a:lnTo>
                <a:lnTo>
                  <a:pt x="24384" y="3048"/>
                </a:lnTo>
                <a:lnTo>
                  <a:pt x="24384" y="0"/>
                </a:lnTo>
                <a:lnTo>
                  <a:pt x="19812" y="0"/>
                </a:lnTo>
                <a:lnTo>
                  <a:pt x="10668" y="0"/>
                </a:lnTo>
                <a:lnTo>
                  <a:pt x="6096" y="0"/>
                </a:lnTo>
                <a:lnTo>
                  <a:pt x="0" y="3048"/>
                </a:lnTo>
                <a:lnTo>
                  <a:pt x="0" y="7620"/>
                </a:lnTo>
                <a:lnTo>
                  <a:pt x="6096" y="13716"/>
                </a:lnTo>
                <a:lnTo>
                  <a:pt x="13716" y="1981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7491983" y="4220881"/>
            <a:ext cx="30480" cy="1981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491983" y="4220881"/>
            <a:ext cx="30480" cy="20320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13716" y="19812"/>
                </a:moveTo>
                <a:lnTo>
                  <a:pt x="21336" y="16764"/>
                </a:lnTo>
                <a:lnTo>
                  <a:pt x="27432" y="13716"/>
                </a:lnTo>
                <a:lnTo>
                  <a:pt x="30480" y="7620"/>
                </a:lnTo>
                <a:lnTo>
                  <a:pt x="24384" y="6096"/>
                </a:lnTo>
                <a:lnTo>
                  <a:pt x="24384" y="3048"/>
                </a:lnTo>
                <a:lnTo>
                  <a:pt x="24384" y="0"/>
                </a:lnTo>
                <a:lnTo>
                  <a:pt x="19812" y="0"/>
                </a:lnTo>
                <a:lnTo>
                  <a:pt x="10668" y="0"/>
                </a:lnTo>
                <a:lnTo>
                  <a:pt x="6096" y="0"/>
                </a:lnTo>
                <a:lnTo>
                  <a:pt x="0" y="3048"/>
                </a:lnTo>
                <a:lnTo>
                  <a:pt x="0" y="7620"/>
                </a:lnTo>
                <a:lnTo>
                  <a:pt x="6096" y="13716"/>
                </a:lnTo>
                <a:lnTo>
                  <a:pt x="13716" y="1981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505700" y="4024286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3048" y="0"/>
                </a:moveTo>
                <a:lnTo>
                  <a:pt x="0" y="3429"/>
                </a:lnTo>
                <a:lnTo>
                  <a:pt x="3048" y="5080"/>
                </a:lnTo>
                <a:lnTo>
                  <a:pt x="3048" y="8509"/>
                </a:lnTo>
                <a:lnTo>
                  <a:pt x="0" y="11811"/>
                </a:lnTo>
                <a:lnTo>
                  <a:pt x="3048" y="15240"/>
                </a:lnTo>
                <a:lnTo>
                  <a:pt x="6096" y="11811"/>
                </a:lnTo>
                <a:lnTo>
                  <a:pt x="6096" y="5080"/>
                </a:lnTo>
                <a:lnTo>
                  <a:pt x="3048" y="3429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505700" y="4024286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3048" y="15240"/>
                </a:moveTo>
                <a:lnTo>
                  <a:pt x="6096" y="11811"/>
                </a:lnTo>
                <a:lnTo>
                  <a:pt x="6096" y="5080"/>
                </a:lnTo>
                <a:lnTo>
                  <a:pt x="3048" y="3429"/>
                </a:lnTo>
                <a:lnTo>
                  <a:pt x="3048" y="0"/>
                </a:lnTo>
                <a:lnTo>
                  <a:pt x="0" y="3429"/>
                </a:lnTo>
                <a:lnTo>
                  <a:pt x="3048" y="5080"/>
                </a:lnTo>
                <a:lnTo>
                  <a:pt x="3048" y="8509"/>
                </a:lnTo>
                <a:lnTo>
                  <a:pt x="0" y="11811"/>
                </a:lnTo>
                <a:lnTo>
                  <a:pt x="3048" y="1524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505700" y="4024286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3048" y="0"/>
                </a:moveTo>
                <a:lnTo>
                  <a:pt x="0" y="3429"/>
                </a:lnTo>
                <a:lnTo>
                  <a:pt x="3048" y="5080"/>
                </a:lnTo>
                <a:lnTo>
                  <a:pt x="3048" y="8509"/>
                </a:lnTo>
                <a:lnTo>
                  <a:pt x="0" y="11811"/>
                </a:lnTo>
                <a:lnTo>
                  <a:pt x="3048" y="15240"/>
                </a:lnTo>
                <a:lnTo>
                  <a:pt x="6096" y="11811"/>
                </a:lnTo>
                <a:lnTo>
                  <a:pt x="6096" y="5080"/>
                </a:lnTo>
                <a:lnTo>
                  <a:pt x="3048" y="3429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505700" y="4024286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3048" y="15240"/>
                </a:moveTo>
                <a:lnTo>
                  <a:pt x="6096" y="11811"/>
                </a:lnTo>
                <a:lnTo>
                  <a:pt x="6096" y="5080"/>
                </a:lnTo>
                <a:lnTo>
                  <a:pt x="3048" y="3429"/>
                </a:lnTo>
                <a:lnTo>
                  <a:pt x="3048" y="0"/>
                </a:lnTo>
                <a:lnTo>
                  <a:pt x="0" y="3429"/>
                </a:lnTo>
                <a:lnTo>
                  <a:pt x="3048" y="5080"/>
                </a:lnTo>
                <a:lnTo>
                  <a:pt x="3048" y="8509"/>
                </a:lnTo>
                <a:lnTo>
                  <a:pt x="0" y="11811"/>
                </a:lnTo>
                <a:lnTo>
                  <a:pt x="3048" y="1524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7519416" y="4333657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1524" y="1524"/>
                </a:moveTo>
                <a:lnTo>
                  <a:pt x="1524" y="15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519416" y="4333657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1524" y="1524"/>
                </a:moveTo>
                <a:lnTo>
                  <a:pt x="1524" y="15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7519416" y="414773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0"/>
                </a:moveTo>
                <a:lnTo>
                  <a:pt x="0" y="1524"/>
                </a:lnTo>
                <a:lnTo>
                  <a:pt x="0" y="7620"/>
                </a:lnTo>
                <a:lnTo>
                  <a:pt x="3048" y="7620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7519416" y="414773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0"/>
                </a:moveTo>
                <a:lnTo>
                  <a:pt x="0" y="1524"/>
                </a:lnTo>
                <a:lnTo>
                  <a:pt x="0" y="7620"/>
                </a:lnTo>
                <a:lnTo>
                  <a:pt x="3048" y="7620"/>
                </a:lnTo>
                <a:lnTo>
                  <a:pt x="3048" y="4572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7519416" y="414773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0"/>
                </a:moveTo>
                <a:lnTo>
                  <a:pt x="0" y="1524"/>
                </a:lnTo>
                <a:lnTo>
                  <a:pt x="0" y="7620"/>
                </a:lnTo>
                <a:lnTo>
                  <a:pt x="3048" y="7620"/>
                </a:lnTo>
                <a:lnTo>
                  <a:pt x="3048" y="0"/>
                </a:lnTo>
                <a:close/>
              </a:path>
            </a:pathLst>
          </a:custGeom>
          <a:solidFill>
            <a:srgbClr val="C70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7519416" y="414773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0"/>
                </a:moveTo>
                <a:lnTo>
                  <a:pt x="0" y="1524"/>
                </a:lnTo>
                <a:lnTo>
                  <a:pt x="0" y="7620"/>
                </a:lnTo>
                <a:lnTo>
                  <a:pt x="3048" y="7620"/>
                </a:lnTo>
                <a:lnTo>
                  <a:pt x="3048" y="4572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7522464" y="41583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7"/>
                </a:lnTo>
                <a:lnTo>
                  <a:pt x="3047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7522464" y="41583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7"/>
                </a:lnTo>
                <a:lnTo>
                  <a:pt x="3047" y="30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7522464" y="41583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7"/>
                </a:lnTo>
                <a:lnTo>
                  <a:pt x="3047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7522464" y="41583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7"/>
                </a:lnTo>
                <a:lnTo>
                  <a:pt x="3047" y="3047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525511" y="435042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7525511" y="435042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525511" y="4149254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0"/>
                </a:moveTo>
                <a:lnTo>
                  <a:pt x="0" y="6096"/>
                </a:lnTo>
                <a:lnTo>
                  <a:pt x="3048" y="9143"/>
                </a:lnTo>
                <a:lnTo>
                  <a:pt x="3048" y="12192"/>
                </a:lnTo>
                <a:lnTo>
                  <a:pt x="6096" y="12192"/>
                </a:lnTo>
                <a:lnTo>
                  <a:pt x="9144" y="13716"/>
                </a:lnTo>
                <a:lnTo>
                  <a:pt x="12192" y="13716"/>
                </a:lnTo>
                <a:lnTo>
                  <a:pt x="13716" y="12192"/>
                </a:lnTo>
                <a:lnTo>
                  <a:pt x="12192" y="9143"/>
                </a:lnTo>
                <a:lnTo>
                  <a:pt x="9144" y="9143"/>
                </a:lnTo>
                <a:lnTo>
                  <a:pt x="9144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  <a:path w="13970" h="13970">
                <a:moveTo>
                  <a:pt x="6096" y="0"/>
                </a:moveTo>
                <a:lnTo>
                  <a:pt x="3048" y="3048"/>
                </a:lnTo>
                <a:lnTo>
                  <a:pt x="9144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525511" y="4149254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096" y="0"/>
                </a:moveTo>
                <a:lnTo>
                  <a:pt x="3048" y="3048"/>
                </a:lnTo>
                <a:lnTo>
                  <a:pt x="0" y="0"/>
                </a:lnTo>
                <a:lnTo>
                  <a:pt x="0" y="6096"/>
                </a:lnTo>
                <a:lnTo>
                  <a:pt x="3048" y="9143"/>
                </a:lnTo>
                <a:lnTo>
                  <a:pt x="3048" y="12192"/>
                </a:lnTo>
                <a:lnTo>
                  <a:pt x="6096" y="12192"/>
                </a:lnTo>
                <a:lnTo>
                  <a:pt x="9144" y="13716"/>
                </a:lnTo>
                <a:lnTo>
                  <a:pt x="12192" y="13716"/>
                </a:lnTo>
                <a:lnTo>
                  <a:pt x="13716" y="12192"/>
                </a:lnTo>
                <a:lnTo>
                  <a:pt x="12192" y="9143"/>
                </a:lnTo>
                <a:lnTo>
                  <a:pt x="9144" y="9143"/>
                </a:lnTo>
                <a:lnTo>
                  <a:pt x="9144" y="6096"/>
                </a:lnTo>
                <a:lnTo>
                  <a:pt x="9144" y="3048"/>
                </a:lnTo>
                <a:lnTo>
                  <a:pt x="609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525511" y="4149254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0"/>
                </a:moveTo>
                <a:lnTo>
                  <a:pt x="0" y="6096"/>
                </a:lnTo>
                <a:lnTo>
                  <a:pt x="3048" y="9143"/>
                </a:lnTo>
                <a:lnTo>
                  <a:pt x="3048" y="12192"/>
                </a:lnTo>
                <a:lnTo>
                  <a:pt x="6096" y="12192"/>
                </a:lnTo>
                <a:lnTo>
                  <a:pt x="9144" y="13716"/>
                </a:lnTo>
                <a:lnTo>
                  <a:pt x="12192" y="13716"/>
                </a:lnTo>
                <a:lnTo>
                  <a:pt x="13716" y="12192"/>
                </a:lnTo>
                <a:lnTo>
                  <a:pt x="12192" y="9143"/>
                </a:lnTo>
                <a:lnTo>
                  <a:pt x="9144" y="9143"/>
                </a:lnTo>
                <a:lnTo>
                  <a:pt x="9144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  <a:path w="13970" h="13970">
                <a:moveTo>
                  <a:pt x="6096" y="0"/>
                </a:moveTo>
                <a:lnTo>
                  <a:pt x="3048" y="3048"/>
                </a:lnTo>
                <a:lnTo>
                  <a:pt x="9144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7525511" y="4149254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096" y="0"/>
                </a:moveTo>
                <a:lnTo>
                  <a:pt x="3048" y="3048"/>
                </a:lnTo>
                <a:lnTo>
                  <a:pt x="0" y="0"/>
                </a:lnTo>
                <a:lnTo>
                  <a:pt x="0" y="6096"/>
                </a:lnTo>
                <a:lnTo>
                  <a:pt x="3048" y="9143"/>
                </a:lnTo>
                <a:lnTo>
                  <a:pt x="3048" y="12192"/>
                </a:lnTo>
                <a:lnTo>
                  <a:pt x="6096" y="12192"/>
                </a:lnTo>
                <a:lnTo>
                  <a:pt x="9144" y="13716"/>
                </a:lnTo>
                <a:lnTo>
                  <a:pt x="12192" y="13716"/>
                </a:lnTo>
                <a:lnTo>
                  <a:pt x="13716" y="12192"/>
                </a:lnTo>
                <a:lnTo>
                  <a:pt x="12192" y="9143"/>
                </a:lnTo>
                <a:lnTo>
                  <a:pt x="9144" y="9143"/>
                </a:lnTo>
                <a:lnTo>
                  <a:pt x="9144" y="6096"/>
                </a:lnTo>
                <a:lnTo>
                  <a:pt x="9144" y="3048"/>
                </a:lnTo>
                <a:lnTo>
                  <a:pt x="609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7525511" y="4173637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9144" y="0"/>
                </a:moveTo>
                <a:lnTo>
                  <a:pt x="3048" y="3428"/>
                </a:lnTo>
                <a:lnTo>
                  <a:pt x="0" y="6857"/>
                </a:lnTo>
                <a:lnTo>
                  <a:pt x="6096" y="13715"/>
                </a:lnTo>
                <a:lnTo>
                  <a:pt x="12192" y="10287"/>
                </a:lnTo>
                <a:lnTo>
                  <a:pt x="19812" y="10287"/>
                </a:lnTo>
                <a:lnTo>
                  <a:pt x="13716" y="3428"/>
                </a:lnTo>
                <a:lnTo>
                  <a:pt x="91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525511" y="4173637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3048" y="3428"/>
                </a:moveTo>
                <a:lnTo>
                  <a:pt x="0" y="6857"/>
                </a:lnTo>
                <a:lnTo>
                  <a:pt x="3048" y="10287"/>
                </a:lnTo>
                <a:lnTo>
                  <a:pt x="6096" y="13715"/>
                </a:lnTo>
                <a:lnTo>
                  <a:pt x="6096" y="13715"/>
                </a:lnTo>
                <a:lnTo>
                  <a:pt x="12192" y="10287"/>
                </a:lnTo>
                <a:lnTo>
                  <a:pt x="16764" y="10287"/>
                </a:lnTo>
                <a:lnTo>
                  <a:pt x="19812" y="10287"/>
                </a:lnTo>
                <a:lnTo>
                  <a:pt x="13716" y="3428"/>
                </a:lnTo>
                <a:lnTo>
                  <a:pt x="9144" y="0"/>
                </a:lnTo>
                <a:lnTo>
                  <a:pt x="3048" y="342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525511" y="4173637"/>
            <a:ext cx="19812" cy="1371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525511" y="4173637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3048" y="3428"/>
                </a:moveTo>
                <a:lnTo>
                  <a:pt x="0" y="6857"/>
                </a:lnTo>
                <a:lnTo>
                  <a:pt x="3048" y="10287"/>
                </a:lnTo>
                <a:lnTo>
                  <a:pt x="6096" y="13715"/>
                </a:lnTo>
                <a:lnTo>
                  <a:pt x="6096" y="13715"/>
                </a:lnTo>
                <a:lnTo>
                  <a:pt x="12192" y="10287"/>
                </a:lnTo>
                <a:lnTo>
                  <a:pt x="16764" y="10287"/>
                </a:lnTo>
                <a:lnTo>
                  <a:pt x="19812" y="10287"/>
                </a:lnTo>
                <a:lnTo>
                  <a:pt x="13716" y="3428"/>
                </a:lnTo>
                <a:lnTo>
                  <a:pt x="9144" y="0"/>
                </a:lnTo>
                <a:lnTo>
                  <a:pt x="3048" y="342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528559" y="4347374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9144" y="0"/>
                </a:moveTo>
                <a:lnTo>
                  <a:pt x="0" y="0"/>
                </a:lnTo>
                <a:lnTo>
                  <a:pt x="0" y="3047"/>
                </a:lnTo>
                <a:lnTo>
                  <a:pt x="6096" y="3047"/>
                </a:lnTo>
                <a:lnTo>
                  <a:pt x="91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528559" y="4347374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0" y="0"/>
                </a:moveTo>
                <a:lnTo>
                  <a:pt x="0" y="3047"/>
                </a:lnTo>
                <a:lnTo>
                  <a:pt x="3048" y="3047"/>
                </a:lnTo>
                <a:lnTo>
                  <a:pt x="6096" y="3047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528559" y="4347374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9144" y="0"/>
                </a:moveTo>
                <a:lnTo>
                  <a:pt x="0" y="0"/>
                </a:lnTo>
                <a:lnTo>
                  <a:pt x="0" y="3047"/>
                </a:lnTo>
                <a:lnTo>
                  <a:pt x="6096" y="3047"/>
                </a:lnTo>
                <a:lnTo>
                  <a:pt x="91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528559" y="4347374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0" y="0"/>
                </a:moveTo>
                <a:lnTo>
                  <a:pt x="0" y="3047"/>
                </a:lnTo>
                <a:lnTo>
                  <a:pt x="3048" y="3047"/>
                </a:lnTo>
                <a:lnTo>
                  <a:pt x="6096" y="3047"/>
                </a:lnTo>
                <a:lnTo>
                  <a:pt x="9144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528559" y="4083722"/>
            <a:ext cx="36830" cy="79375"/>
          </a:xfrm>
          <a:custGeom>
            <a:avLst/>
            <a:gdLst/>
            <a:ahLst/>
            <a:cxnLst/>
            <a:rect l="l" t="t" r="r" b="b"/>
            <a:pathLst>
              <a:path w="36829" h="79375">
                <a:moveTo>
                  <a:pt x="14350" y="0"/>
                </a:moveTo>
                <a:lnTo>
                  <a:pt x="9525" y="3174"/>
                </a:lnTo>
                <a:lnTo>
                  <a:pt x="6350" y="6349"/>
                </a:lnTo>
                <a:lnTo>
                  <a:pt x="3175" y="11048"/>
                </a:lnTo>
                <a:lnTo>
                  <a:pt x="0" y="20573"/>
                </a:lnTo>
                <a:lnTo>
                  <a:pt x="0" y="28574"/>
                </a:lnTo>
                <a:lnTo>
                  <a:pt x="3175" y="34924"/>
                </a:lnTo>
                <a:lnTo>
                  <a:pt x="6350" y="38099"/>
                </a:lnTo>
                <a:lnTo>
                  <a:pt x="3175" y="42798"/>
                </a:lnTo>
                <a:lnTo>
                  <a:pt x="6350" y="49148"/>
                </a:lnTo>
                <a:lnTo>
                  <a:pt x="6350" y="60197"/>
                </a:lnTo>
                <a:lnTo>
                  <a:pt x="9525" y="65023"/>
                </a:lnTo>
                <a:lnTo>
                  <a:pt x="14350" y="71373"/>
                </a:lnTo>
                <a:lnTo>
                  <a:pt x="17525" y="77723"/>
                </a:lnTo>
                <a:lnTo>
                  <a:pt x="20700" y="79247"/>
                </a:lnTo>
                <a:lnTo>
                  <a:pt x="23875" y="79247"/>
                </a:lnTo>
                <a:lnTo>
                  <a:pt x="17525" y="71373"/>
                </a:lnTo>
                <a:lnTo>
                  <a:pt x="14350" y="65023"/>
                </a:lnTo>
                <a:lnTo>
                  <a:pt x="11175" y="50672"/>
                </a:lnTo>
                <a:lnTo>
                  <a:pt x="11175" y="45973"/>
                </a:lnTo>
                <a:lnTo>
                  <a:pt x="34925" y="45973"/>
                </a:lnTo>
                <a:lnTo>
                  <a:pt x="28575" y="42798"/>
                </a:lnTo>
                <a:lnTo>
                  <a:pt x="23875" y="39623"/>
                </a:lnTo>
                <a:lnTo>
                  <a:pt x="20700" y="38099"/>
                </a:lnTo>
                <a:lnTo>
                  <a:pt x="9525" y="38099"/>
                </a:lnTo>
                <a:lnTo>
                  <a:pt x="6350" y="34924"/>
                </a:lnTo>
                <a:lnTo>
                  <a:pt x="6350" y="31749"/>
                </a:lnTo>
                <a:lnTo>
                  <a:pt x="9525" y="28574"/>
                </a:lnTo>
                <a:lnTo>
                  <a:pt x="14350" y="20573"/>
                </a:lnTo>
                <a:lnTo>
                  <a:pt x="14350" y="14223"/>
                </a:lnTo>
                <a:lnTo>
                  <a:pt x="11175" y="11048"/>
                </a:lnTo>
                <a:lnTo>
                  <a:pt x="11175" y="6349"/>
                </a:lnTo>
                <a:lnTo>
                  <a:pt x="14350" y="0"/>
                </a:lnTo>
                <a:close/>
              </a:path>
              <a:path w="36829" h="79375">
                <a:moveTo>
                  <a:pt x="34925" y="45973"/>
                </a:moveTo>
                <a:lnTo>
                  <a:pt x="17525" y="45973"/>
                </a:lnTo>
                <a:lnTo>
                  <a:pt x="25400" y="49148"/>
                </a:lnTo>
                <a:lnTo>
                  <a:pt x="36575" y="50672"/>
                </a:lnTo>
                <a:lnTo>
                  <a:pt x="34925" y="45973"/>
                </a:lnTo>
                <a:close/>
              </a:path>
              <a:path w="36829" h="79375">
                <a:moveTo>
                  <a:pt x="31750" y="17398"/>
                </a:moveTo>
                <a:lnTo>
                  <a:pt x="28575" y="17398"/>
                </a:lnTo>
                <a:lnTo>
                  <a:pt x="23875" y="20573"/>
                </a:lnTo>
                <a:lnTo>
                  <a:pt x="17525" y="25399"/>
                </a:lnTo>
                <a:lnTo>
                  <a:pt x="20700" y="25399"/>
                </a:lnTo>
                <a:lnTo>
                  <a:pt x="14350" y="28574"/>
                </a:lnTo>
                <a:lnTo>
                  <a:pt x="11175" y="31749"/>
                </a:lnTo>
                <a:lnTo>
                  <a:pt x="11175" y="34924"/>
                </a:lnTo>
                <a:lnTo>
                  <a:pt x="9525" y="38099"/>
                </a:lnTo>
                <a:lnTo>
                  <a:pt x="20700" y="38099"/>
                </a:lnTo>
                <a:lnTo>
                  <a:pt x="23875" y="34924"/>
                </a:lnTo>
                <a:lnTo>
                  <a:pt x="28575" y="31749"/>
                </a:lnTo>
                <a:lnTo>
                  <a:pt x="31750" y="28574"/>
                </a:lnTo>
                <a:lnTo>
                  <a:pt x="31750" y="1739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528559" y="4083722"/>
            <a:ext cx="36830" cy="79375"/>
          </a:xfrm>
          <a:custGeom>
            <a:avLst/>
            <a:gdLst/>
            <a:ahLst/>
            <a:cxnLst/>
            <a:rect l="l" t="t" r="r" b="b"/>
            <a:pathLst>
              <a:path w="36829" h="79375">
                <a:moveTo>
                  <a:pt x="6350" y="57022"/>
                </a:moveTo>
                <a:lnTo>
                  <a:pt x="6350" y="60197"/>
                </a:lnTo>
                <a:lnTo>
                  <a:pt x="9525" y="65023"/>
                </a:lnTo>
                <a:lnTo>
                  <a:pt x="14350" y="71373"/>
                </a:lnTo>
                <a:lnTo>
                  <a:pt x="17525" y="77723"/>
                </a:lnTo>
                <a:lnTo>
                  <a:pt x="20700" y="79247"/>
                </a:lnTo>
                <a:lnTo>
                  <a:pt x="23875" y="79247"/>
                </a:lnTo>
                <a:lnTo>
                  <a:pt x="17525" y="71373"/>
                </a:lnTo>
                <a:lnTo>
                  <a:pt x="14350" y="65023"/>
                </a:lnTo>
                <a:lnTo>
                  <a:pt x="11175" y="50672"/>
                </a:lnTo>
                <a:lnTo>
                  <a:pt x="11175" y="45973"/>
                </a:lnTo>
                <a:lnTo>
                  <a:pt x="14350" y="45973"/>
                </a:lnTo>
                <a:lnTo>
                  <a:pt x="17525" y="45973"/>
                </a:lnTo>
                <a:lnTo>
                  <a:pt x="25400" y="49148"/>
                </a:lnTo>
                <a:lnTo>
                  <a:pt x="36575" y="50672"/>
                </a:lnTo>
                <a:lnTo>
                  <a:pt x="34925" y="45973"/>
                </a:lnTo>
                <a:lnTo>
                  <a:pt x="28575" y="42798"/>
                </a:lnTo>
                <a:lnTo>
                  <a:pt x="23875" y="39623"/>
                </a:lnTo>
                <a:lnTo>
                  <a:pt x="20700" y="38099"/>
                </a:lnTo>
                <a:lnTo>
                  <a:pt x="23875" y="34924"/>
                </a:lnTo>
                <a:lnTo>
                  <a:pt x="28575" y="31749"/>
                </a:lnTo>
                <a:lnTo>
                  <a:pt x="31750" y="28574"/>
                </a:lnTo>
                <a:lnTo>
                  <a:pt x="31750" y="25399"/>
                </a:lnTo>
                <a:lnTo>
                  <a:pt x="31750" y="23748"/>
                </a:lnTo>
                <a:lnTo>
                  <a:pt x="31750" y="17398"/>
                </a:lnTo>
                <a:lnTo>
                  <a:pt x="28575" y="17398"/>
                </a:lnTo>
                <a:lnTo>
                  <a:pt x="23875" y="20573"/>
                </a:lnTo>
                <a:lnTo>
                  <a:pt x="17525" y="25399"/>
                </a:lnTo>
                <a:lnTo>
                  <a:pt x="20700" y="25399"/>
                </a:lnTo>
                <a:lnTo>
                  <a:pt x="11175" y="31749"/>
                </a:lnTo>
                <a:lnTo>
                  <a:pt x="11175" y="34924"/>
                </a:lnTo>
                <a:lnTo>
                  <a:pt x="9525" y="38099"/>
                </a:lnTo>
                <a:lnTo>
                  <a:pt x="6350" y="34924"/>
                </a:lnTo>
                <a:lnTo>
                  <a:pt x="6350" y="31749"/>
                </a:lnTo>
                <a:lnTo>
                  <a:pt x="9525" y="28574"/>
                </a:lnTo>
                <a:lnTo>
                  <a:pt x="14350" y="20573"/>
                </a:lnTo>
                <a:lnTo>
                  <a:pt x="14350" y="17398"/>
                </a:lnTo>
                <a:lnTo>
                  <a:pt x="14350" y="14223"/>
                </a:lnTo>
                <a:lnTo>
                  <a:pt x="11175" y="11048"/>
                </a:lnTo>
                <a:lnTo>
                  <a:pt x="11175" y="9524"/>
                </a:lnTo>
                <a:lnTo>
                  <a:pt x="11175" y="6349"/>
                </a:lnTo>
                <a:lnTo>
                  <a:pt x="14350" y="0"/>
                </a:lnTo>
                <a:lnTo>
                  <a:pt x="9525" y="3174"/>
                </a:lnTo>
                <a:lnTo>
                  <a:pt x="6350" y="6349"/>
                </a:lnTo>
                <a:lnTo>
                  <a:pt x="3175" y="11048"/>
                </a:lnTo>
                <a:lnTo>
                  <a:pt x="0" y="20573"/>
                </a:lnTo>
                <a:lnTo>
                  <a:pt x="0" y="28574"/>
                </a:lnTo>
                <a:lnTo>
                  <a:pt x="3175" y="34924"/>
                </a:lnTo>
                <a:lnTo>
                  <a:pt x="6350" y="38099"/>
                </a:lnTo>
                <a:lnTo>
                  <a:pt x="3175" y="42798"/>
                </a:lnTo>
                <a:lnTo>
                  <a:pt x="6350" y="49148"/>
                </a:lnTo>
                <a:lnTo>
                  <a:pt x="6350" y="50672"/>
                </a:lnTo>
                <a:lnTo>
                  <a:pt x="6350" y="5702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528559" y="4083722"/>
            <a:ext cx="36575" cy="7924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528559" y="4083722"/>
            <a:ext cx="36830" cy="79375"/>
          </a:xfrm>
          <a:custGeom>
            <a:avLst/>
            <a:gdLst/>
            <a:ahLst/>
            <a:cxnLst/>
            <a:rect l="l" t="t" r="r" b="b"/>
            <a:pathLst>
              <a:path w="36829" h="79375">
                <a:moveTo>
                  <a:pt x="6350" y="57022"/>
                </a:moveTo>
                <a:lnTo>
                  <a:pt x="6350" y="60197"/>
                </a:lnTo>
                <a:lnTo>
                  <a:pt x="9525" y="65023"/>
                </a:lnTo>
                <a:lnTo>
                  <a:pt x="14350" y="71373"/>
                </a:lnTo>
                <a:lnTo>
                  <a:pt x="17525" y="77723"/>
                </a:lnTo>
                <a:lnTo>
                  <a:pt x="20700" y="79247"/>
                </a:lnTo>
                <a:lnTo>
                  <a:pt x="23875" y="79247"/>
                </a:lnTo>
                <a:lnTo>
                  <a:pt x="17525" y="71373"/>
                </a:lnTo>
                <a:lnTo>
                  <a:pt x="14350" y="65023"/>
                </a:lnTo>
                <a:lnTo>
                  <a:pt x="11175" y="50672"/>
                </a:lnTo>
                <a:lnTo>
                  <a:pt x="11175" y="45973"/>
                </a:lnTo>
                <a:lnTo>
                  <a:pt x="14350" y="45973"/>
                </a:lnTo>
                <a:lnTo>
                  <a:pt x="17525" y="45973"/>
                </a:lnTo>
                <a:lnTo>
                  <a:pt x="25400" y="49148"/>
                </a:lnTo>
                <a:lnTo>
                  <a:pt x="36575" y="50672"/>
                </a:lnTo>
                <a:lnTo>
                  <a:pt x="34925" y="45973"/>
                </a:lnTo>
                <a:lnTo>
                  <a:pt x="28575" y="42798"/>
                </a:lnTo>
                <a:lnTo>
                  <a:pt x="23875" y="39623"/>
                </a:lnTo>
                <a:lnTo>
                  <a:pt x="20700" y="38099"/>
                </a:lnTo>
                <a:lnTo>
                  <a:pt x="23875" y="34924"/>
                </a:lnTo>
                <a:lnTo>
                  <a:pt x="28575" y="31749"/>
                </a:lnTo>
                <a:lnTo>
                  <a:pt x="31750" y="28574"/>
                </a:lnTo>
                <a:lnTo>
                  <a:pt x="31750" y="25399"/>
                </a:lnTo>
                <a:lnTo>
                  <a:pt x="31750" y="23748"/>
                </a:lnTo>
                <a:lnTo>
                  <a:pt x="31750" y="17398"/>
                </a:lnTo>
                <a:lnTo>
                  <a:pt x="28575" y="17398"/>
                </a:lnTo>
                <a:lnTo>
                  <a:pt x="23875" y="20573"/>
                </a:lnTo>
                <a:lnTo>
                  <a:pt x="17525" y="25399"/>
                </a:lnTo>
                <a:lnTo>
                  <a:pt x="20700" y="25399"/>
                </a:lnTo>
                <a:lnTo>
                  <a:pt x="11175" y="31749"/>
                </a:lnTo>
                <a:lnTo>
                  <a:pt x="11175" y="34924"/>
                </a:lnTo>
                <a:lnTo>
                  <a:pt x="9525" y="38099"/>
                </a:lnTo>
                <a:lnTo>
                  <a:pt x="6350" y="34924"/>
                </a:lnTo>
                <a:lnTo>
                  <a:pt x="6350" y="31749"/>
                </a:lnTo>
                <a:lnTo>
                  <a:pt x="9525" y="28574"/>
                </a:lnTo>
                <a:lnTo>
                  <a:pt x="14350" y="20573"/>
                </a:lnTo>
                <a:lnTo>
                  <a:pt x="14350" y="17398"/>
                </a:lnTo>
                <a:lnTo>
                  <a:pt x="14350" y="14223"/>
                </a:lnTo>
                <a:lnTo>
                  <a:pt x="11175" y="11048"/>
                </a:lnTo>
                <a:lnTo>
                  <a:pt x="11175" y="9524"/>
                </a:lnTo>
                <a:lnTo>
                  <a:pt x="11175" y="6349"/>
                </a:lnTo>
                <a:lnTo>
                  <a:pt x="14350" y="0"/>
                </a:lnTo>
                <a:lnTo>
                  <a:pt x="9525" y="3174"/>
                </a:lnTo>
                <a:lnTo>
                  <a:pt x="6350" y="6349"/>
                </a:lnTo>
                <a:lnTo>
                  <a:pt x="3175" y="11048"/>
                </a:lnTo>
                <a:lnTo>
                  <a:pt x="0" y="20573"/>
                </a:lnTo>
                <a:lnTo>
                  <a:pt x="0" y="28574"/>
                </a:lnTo>
                <a:lnTo>
                  <a:pt x="3175" y="34924"/>
                </a:lnTo>
                <a:lnTo>
                  <a:pt x="6350" y="38099"/>
                </a:lnTo>
                <a:lnTo>
                  <a:pt x="3175" y="42798"/>
                </a:lnTo>
                <a:lnTo>
                  <a:pt x="6350" y="49148"/>
                </a:lnTo>
                <a:lnTo>
                  <a:pt x="6350" y="50672"/>
                </a:lnTo>
                <a:lnTo>
                  <a:pt x="6350" y="570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528559" y="422393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528559" y="422393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528559" y="422393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528559" y="422393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534656" y="422088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534656" y="422088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534656" y="422088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534656" y="422088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537704" y="4350422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0"/>
                </a:lnTo>
                <a:lnTo>
                  <a:pt x="0" y="3047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537704" y="4350422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0" y="3047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537704" y="4350422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0"/>
                </a:lnTo>
                <a:lnTo>
                  <a:pt x="0" y="3047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537704" y="4350422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0" y="3047"/>
                </a:lnTo>
                <a:lnTo>
                  <a:pt x="1524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539228" y="4211737"/>
            <a:ext cx="74930" cy="26034"/>
          </a:xfrm>
          <a:custGeom>
            <a:avLst/>
            <a:gdLst/>
            <a:ahLst/>
            <a:cxnLst/>
            <a:rect l="l" t="t" r="r" b="b"/>
            <a:pathLst>
              <a:path w="74929" h="26035">
                <a:moveTo>
                  <a:pt x="68325" y="14604"/>
                </a:moveTo>
                <a:lnTo>
                  <a:pt x="52450" y="14604"/>
                </a:lnTo>
                <a:lnTo>
                  <a:pt x="52450" y="16128"/>
                </a:lnTo>
                <a:lnTo>
                  <a:pt x="68325" y="25907"/>
                </a:lnTo>
                <a:lnTo>
                  <a:pt x="74675" y="25907"/>
                </a:lnTo>
                <a:lnTo>
                  <a:pt x="74675" y="19431"/>
                </a:lnTo>
                <a:lnTo>
                  <a:pt x="71500" y="16128"/>
                </a:lnTo>
                <a:lnTo>
                  <a:pt x="68325" y="14604"/>
                </a:lnTo>
                <a:close/>
              </a:path>
              <a:path w="74929" h="26035">
                <a:moveTo>
                  <a:pt x="46100" y="0"/>
                </a:moveTo>
                <a:lnTo>
                  <a:pt x="39750" y="0"/>
                </a:lnTo>
                <a:lnTo>
                  <a:pt x="34925" y="1650"/>
                </a:lnTo>
                <a:lnTo>
                  <a:pt x="9525" y="1650"/>
                </a:lnTo>
                <a:lnTo>
                  <a:pt x="3175" y="4825"/>
                </a:lnTo>
                <a:lnTo>
                  <a:pt x="0" y="11302"/>
                </a:lnTo>
                <a:lnTo>
                  <a:pt x="0" y="19431"/>
                </a:lnTo>
                <a:lnTo>
                  <a:pt x="3175" y="14604"/>
                </a:lnTo>
                <a:lnTo>
                  <a:pt x="3175" y="8127"/>
                </a:lnTo>
                <a:lnTo>
                  <a:pt x="65150" y="8127"/>
                </a:lnTo>
                <a:lnTo>
                  <a:pt x="63500" y="4825"/>
                </a:lnTo>
                <a:lnTo>
                  <a:pt x="53975" y="4825"/>
                </a:lnTo>
                <a:lnTo>
                  <a:pt x="52450" y="1650"/>
                </a:lnTo>
                <a:lnTo>
                  <a:pt x="46100" y="0"/>
                </a:lnTo>
                <a:close/>
              </a:path>
              <a:path w="74929" h="26035">
                <a:moveTo>
                  <a:pt x="65150" y="8127"/>
                </a:moveTo>
                <a:lnTo>
                  <a:pt x="6350" y="8127"/>
                </a:lnTo>
                <a:lnTo>
                  <a:pt x="9525" y="11302"/>
                </a:lnTo>
                <a:lnTo>
                  <a:pt x="9525" y="14604"/>
                </a:lnTo>
                <a:lnTo>
                  <a:pt x="14350" y="16128"/>
                </a:lnTo>
                <a:lnTo>
                  <a:pt x="23875" y="14604"/>
                </a:lnTo>
                <a:lnTo>
                  <a:pt x="25400" y="11302"/>
                </a:lnTo>
                <a:lnTo>
                  <a:pt x="68325" y="11302"/>
                </a:lnTo>
                <a:lnTo>
                  <a:pt x="65150" y="8127"/>
                </a:lnTo>
                <a:close/>
              </a:path>
              <a:path w="74929" h="26035">
                <a:moveTo>
                  <a:pt x="68325" y="11302"/>
                </a:moveTo>
                <a:lnTo>
                  <a:pt x="25400" y="11302"/>
                </a:lnTo>
                <a:lnTo>
                  <a:pt x="25400" y="14604"/>
                </a:lnTo>
                <a:lnTo>
                  <a:pt x="34925" y="16128"/>
                </a:lnTo>
                <a:lnTo>
                  <a:pt x="39750" y="16128"/>
                </a:lnTo>
                <a:lnTo>
                  <a:pt x="42925" y="14604"/>
                </a:lnTo>
                <a:lnTo>
                  <a:pt x="68325" y="14604"/>
                </a:lnTo>
                <a:lnTo>
                  <a:pt x="68325" y="1130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539228" y="4211737"/>
            <a:ext cx="74930" cy="26034"/>
          </a:xfrm>
          <a:custGeom>
            <a:avLst/>
            <a:gdLst/>
            <a:ahLst/>
            <a:cxnLst/>
            <a:rect l="l" t="t" r="r" b="b"/>
            <a:pathLst>
              <a:path w="74929" h="26035">
                <a:moveTo>
                  <a:pt x="52450" y="16128"/>
                </a:moveTo>
                <a:lnTo>
                  <a:pt x="68325" y="25907"/>
                </a:lnTo>
                <a:lnTo>
                  <a:pt x="71500" y="25907"/>
                </a:lnTo>
                <a:lnTo>
                  <a:pt x="74675" y="25907"/>
                </a:lnTo>
                <a:lnTo>
                  <a:pt x="74675" y="19431"/>
                </a:lnTo>
                <a:lnTo>
                  <a:pt x="71500" y="16128"/>
                </a:lnTo>
                <a:lnTo>
                  <a:pt x="68325" y="14604"/>
                </a:lnTo>
                <a:lnTo>
                  <a:pt x="68325" y="11302"/>
                </a:lnTo>
                <a:lnTo>
                  <a:pt x="65150" y="8127"/>
                </a:lnTo>
                <a:lnTo>
                  <a:pt x="63500" y="4825"/>
                </a:lnTo>
                <a:lnTo>
                  <a:pt x="60325" y="4825"/>
                </a:lnTo>
                <a:lnTo>
                  <a:pt x="53975" y="4825"/>
                </a:lnTo>
                <a:lnTo>
                  <a:pt x="52450" y="1650"/>
                </a:lnTo>
                <a:lnTo>
                  <a:pt x="46100" y="0"/>
                </a:lnTo>
                <a:lnTo>
                  <a:pt x="39750" y="0"/>
                </a:lnTo>
                <a:lnTo>
                  <a:pt x="34925" y="1650"/>
                </a:lnTo>
                <a:lnTo>
                  <a:pt x="31750" y="1650"/>
                </a:lnTo>
                <a:lnTo>
                  <a:pt x="28575" y="1650"/>
                </a:lnTo>
                <a:lnTo>
                  <a:pt x="17525" y="1650"/>
                </a:lnTo>
                <a:lnTo>
                  <a:pt x="9525" y="1650"/>
                </a:lnTo>
                <a:lnTo>
                  <a:pt x="3175" y="4825"/>
                </a:lnTo>
                <a:lnTo>
                  <a:pt x="0" y="11302"/>
                </a:lnTo>
                <a:lnTo>
                  <a:pt x="0" y="19431"/>
                </a:lnTo>
                <a:lnTo>
                  <a:pt x="3175" y="14604"/>
                </a:lnTo>
                <a:lnTo>
                  <a:pt x="3175" y="8127"/>
                </a:lnTo>
                <a:lnTo>
                  <a:pt x="6350" y="8127"/>
                </a:lnTo>
                <a:lnTo>
                  <a:pt x="9525" y="11302"/>
                </a:lnTo>
                <a:lnTo>
                  <a:pt x="9525" y="14604"/>
                </a:lnTo>
                <a:lnTo>
                  <a:pt x="14350" y="16128"/>
                </a:lnTo>
                <a:lnTo>
                  <a:pt x="23875" y="14604"/>
                </a:lnTo>
                <a:lnTo>
                  <a:pt x="25400" y="11302"/>
                </a:lnTo>
                <a:lnTo>
                  <a:pt x="25400" y="14604"/>
                </a:lnTo>
                <a:lnTo>
                  <a:pt x="34925" y="16128"/>
                </a:lnTo>
                <a:lnTo>
                  <a:pt x="39750" y="16128"/>
                </a:lnTo>
                <a:lnTo>
                  <a:pt x="42925" y="14604"/>
                </a:lnTo>
                <a:lnTo>
                  <a:pt x="49275" y="14604"/>
                </a:lnTo>
                <a:lnTo>
                  <a:pt x="52450" y="14604"/>
                </a:lnTo>
                <a:lnTo>
                  <a:pt x="52450" y="1612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539228" y="4211737"/>
            <a:ext cx="74675" cy="25907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539228" y="4211737"/>
            <a:ext cx="74930" cy="26034"/>
          </a:xfrm>
          <a:custGeom>
            <a:avLst/>
            <a:gdLst/>
            <a:ahLst/>
            <a:cxnLst/>
            <a:rect l="l" t="t" r="r" b="b"/>
            <a:pathLst>
              <a:path w="74929" h="26035">
                <a:moveTo>
                  <a:pt x="52450" y="16128"/>
                </a:moveTo>
                <a:lnTo>
                  <a:pt x="68325" y="25907"/>
                </a:lnTo>
                <a:lnTo>
                  <a:pt x="71500" y="25907"/>
                </a:lnTo>
                <a:lnTo>
                  <a:pt x="74675" y="25907"/>
                </a:lnTo>
                <a:lnTo>
                  <a:pt x="74675" y="19431"/>
                </a:lnTo>
                <a:lnTo>
                  <a:pt x="71500" y="16128"/>
                </a:lnTo>
                <a:lnTo>
                  <a:pt x="68325" y="14604"/>
                </a:lnTo>
                <a:lnTo>
                  <a:pt x="68325" y="11302"/>
                </a:lnTo>
                <a:lnTo>
                  <a:pt x="65150" y="8127"/>
                </a:lnTo>
                <a:lnTo>
                  <a:pt x="63500" y="4825"/>
                </a:lnTo>
                <a:lnTo>
                  <a:pt x="60325" y="4825"/>
                </a:lnTo>
                <a:lnTo>
                  <a:pt x="53975" y="4825"/>
                </a:lnTo>
                <a:lnTo>
                  <a:pt x="52450" y="1650"/>
                </a:lnTo>
                <a:lnTo>
                  <a:pt x="46100" y="0"/>
                </a:lnTo>
                <a:lnTo>
                  <a:pt x="39750" y="0"/>
                </a:lnTo>
                <a:lnTo>
                  <a:pt x="34925" y="1650"/>
                </a:lnTo>
                <a:lnTo>
                  <a:pt x="31750" y="1650"/>
                </a:lnTo>
                <a:lnTo>
                  <a:pt x="28575" y="1650"/>
                </a:lnTo>
                <a:lnTo>
                  <a:pt x="17525" y="1650"/>
                </a:lnTo>
                <a:lnTo>
                  <a:pt x="9525" y="1650"/>
                </a:lnTo>
                <a:lnTo>
                  <a:pt x="3175" y="4825"/>
                </a:lnTo>
                <a:lnTo>
                  <a:pt x="0" y="11302"/>
                </a:lnTo>
                <a:lnTo>
                  <a:pt x="0" y="19431"/>
                </a:lnTo>
                <a:lnTo>
                  <a:pt x="3175" y="14604"/>
                </a:lnTo>
                <a:lnTo>
                  <a:pt x="3175" y="8127"/>
                </a:lnTo>
                <a:lnTo>
                  <a:pt x="6350" y="8127"/>
                </a:lnTo>
                <a:lnTo>
                  <a:pt x="9525" y="11302"/>
                </a:lnTo>
                <a:lnTo>
                  <a:pt x="9525" y="14604"/>
                </a:lnTo>
                <a:lnTo>
                  <a:pt x="14350" y="16128"/>
                </a:lnTo>
                <a:lnTo>
                  <a:pt x="23875" y="14604"/>
                </a:lnTo>
                <a:lnTo>
                  <a:pt x="25400" y="11302"/>
                </a:lnTo>
                <a:lnTo>
                  <a:pt x="25400" y="14604"/>
                </a:lnTo>
                <a:lnTo>
                  <a:pt x="34925" y="16128"/>
                </a:lnTo>
                <a:lnTo>
                  <a:pt x="39750" y="16128"/>
                </a:lnTo>
                <a:lnTo>
                  <a:pt x="42925" y="14604"/>
                </a:lnTo>
                <a:lnTo>
                  <a:pt x="49275" y="14604"/>
                </a:lnTo>
                <a:lnTo>
                  <a:pt x="52450" y="14604"/>
                </a:lnTo>
                <a:lnTo>
                  <a:pt x="52450" y="1612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539228" y="4231549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4" y="0"/>
                </a:moveTo>
                <a:lnTo>
                  <a:pt x="3048" y="0"/>
                </a:lnTo>
                <a:lnTo>
                  <a:pt x="0" y="3047"/>
                </a:lnTo>
                <a:lnTo>
                  <a:pt x="0" y="6095"/>
                </a:lnTo>
                <a:lnTo>
                  <a:pt x="6096" y="3047"/>
                </a:lnTo>
                <a:lnTo>
                  <a:pt x="9144" y="3047"/>
                </a:lnTo>
                <a:lnTo>
                  <a:pt x="91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539228" y="4231549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3048" y="0"/>
                </a:moveTo>
                <a:lnTo>
                  <a:pt x="0" y="3047"/>
                </a:lnTo>
                <a:lnTo>
                  <a:pt x="0" y="6095"/>
                </a:lnTo>
                <a:lnTo>
                  <a:pt x="6096" y="3047"/>
                </a:lnTo>
                <a:lnTo>
                  <a:pt x="9144" y="3047"/>
                </a:lnTo>
                <a:lnTo>
                  <a:pt x="9144" y="0"/>
                </a:lnTo>
                <a:lnTo>
                  <a:pt x="6096" y="0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539228" y="4231549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4" y="0"/>
                </a:moveTo>
                <a:lnTo>
                  <a:pt x="3048" y="0"/>
                </a:lnTo>
                <a:lnTo>
                  <a:pt x="0" y="3047"/>
                </a:lnTo>
                <a:lnTo>
                  <a:pt x="0" y="6095"/>
                </a:lnTo>
                <a:lnTo>
                  <a:pt x="6096" y="3047"/>
                </a:lnTo>
                <a:lnTo>
                  <a:pt x="9144" y="3047"/>
                </a:lnTo>
                <a:lnTo>
                  <a:pt x="91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539228" y="4231549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3048" y="0"/>
                </a:moveTo>
                <a:lnTo>
                  <a:pt x="0" y="3047"/>
                </a:lnTo>
                <a:lnTo>
                  <a:pt x="0" y="6095"/>
                </a:lnTo>
                <a:lnTo>
                  <a:pt x="6096" y="3047"/>
                </a:lnTo>
                <a:lnTo>
                  <a:pt x="9144" y="3047"/>
                </a:lnTo>
                <a:lnTo>
                  <a:pt x="9144" y="0"/>
                </a:lnTo>
                <a:lnTo>
                  <a:pt x="6096" y="0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548371" y="4073054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5" h="17145">
                <a:moveTo>
                  <a:pt x="7620" y="0"/>
                </a:moveTo>
                <a:lnTo>
                  <a:pt x="3048" y="6096"/>
                </a:lnTo>
                <a:lnTo>
                  <a:pt x="0" y="10668"/>
                </a:lnTo>
                <a:lnTo>
                  <a:pt x="0" y="16763"/>
                </a:lnTo>
                <a:lnTo>
                  <a:pt x="4572" y="13716"/>
                </a:lnTo>
                <a:lnTo>
                  <a:pt x="7620" y="10668"/>
                </a:lnTo>
                <a:lnTo>
                  <a:pt x="10668" y="6096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548371" y="4073054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5" h="17145">
                <a:moveTo>
                  <a:pt x="0" y="16763"/>
                </a:moveTo>
                <a:lnTo>
                  <a:pt x="4572" y="13716"/>
                </a:lnTo>
                <a:lnTo>
                  <a:pt x="7620" y="10668"/>
                </a:lnTo>
                <a:lnTo>
                  <a:pt x="10668" y="6096"/>
                </a:lnTo>
                <a:lnTo>
                  <a:pt x="7620" y="0"/>
                </a:lnTo>
                <a:lnTo>
                  <a:pt x="3048" y="6096"/>
                </a:lnTo>
                <a:lnTo>
                  <a:pt x="0" y="10668"/>
                </a:lnTo>
                <a:lnTo>
                  <a:pt x="0" y="1676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548371" y="4073054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5" h="17145">
                <a:moveTo>
                  <a:pt x="7620" y="0"/>
                </a:moveTo>
                <a:lnTo>
                  <a:pt x="3048" y="6096"/>
                </a:lnTo>
                <a:lnTo>
                  <a:pt x="0" y="10668"/>
                </a:lnTo>
                <a:lnTo>
                  <a:pt x="0" y="16763"/>
                </a:lnTo>
                <a:lnTo>
                  <a:pt x="4572" y="13716"/>
                </a:lnTo>
                <a:lnTo>
                  <a:pt x="7620" y="10668"/>
                </a:lnTo>
                <a:lnTo>
                  <a:pt x="10668" y="6096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548371" y="4073054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5" h="17145">
                <a:moveTo>
                  <a:pt x="0" y="16763"/>
                </a:moveTo>
                <a:lnTo>
                  <a:pt x="4572" y="13716"/>
                </a:lnTo>
                <a:lnTo>
                  <a:pt x="7620" y="10668"/>
                </a:lnTo>
                <a:lnTo>
                  <a:pt x="10668" y="6096"/>
                </a:lnTo>
                <a:lnTo>
                  <a:pt x="7620" y="0"/>
                </a:lnTo>
                <a:lnTo>
                  <a:pt x="3048" y="6096"/>
                </a:lnTo>
                <a:lnTo>
                  <a:pt x="0" y="10668"/>
                </a:lnTo>
                <a:lnTo>
                  <a:pt x="0" y="1676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7551419" y="432146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551419" y="432146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551419" y="423154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0"/>
                </a:lnTo>
                <a:lnTo>
                  <a:pt x="0" y="3047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551419" y="423154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0" y="3047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551419" y="423154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0"/>
                </a:lnTo>
                <a:lnTo>
                  <a:pt x="0" y="3047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551419" y="423154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0" y="3047"/>
                </a:lnTo>
                <a:lnTo>
                  <a:pt x="1524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555992" y="435042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555992" y="435042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7555992" y="422850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555992" y="422850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555992" y="422850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7555992" y="422850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577328" y="4339754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6096"/>
                </a:lnTo>
                <a:lnTo>
                  <a:pt x="4572" y="6096"/>
                </a:lnTo>
                <a:lnTo>
                  <a:pt x="4572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577328" y="4339754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0" y="0"/>
                </a:moveTo>
                <a:lnTo>
                  <a:pt x="0" y="3048"/>
                </a:lnTo>
                <a:lnTo>
                  <a:pt x="1524" y="6096"/>
                </a:lnTo>
                <a:lnTo>
                  <a:pt x="4572" y="6096"/>
                </a:lnTo>
                <a:lnTo>
                  <a:pt x="4572" y="3048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7577328" y="4339754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6096"/>
                </a:lnTo>
                <a:lnTo>
                  <a:pt x="4572" y="6096"/>
                </a:lnTo>
                <a:lnTo>
                  <a:pt x="4572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577328" y="4339754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0" y="0"/>
                </a:moveTo>
                <a:lnTo>
                  <a:pt x="0" y="3048"/>
                </a:lnTo>
                <a:lnTo>
                  <a:pt x="1524" y="6096"/>
                </a:lnTo>
                <a:lnTo>
                  <a:pt x="4572" y="6096"/>
                </a:lnTo>
                <a:lnTo>
                  <a:pt x="4572" y="3048"/>
                </a:lnTo>
                <a:lnTo>
                  <a:pt x="1524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587995" y="4184306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40" h="7620">
                <a:moveTo>
                  <a:pt x="15239" y="0"/>
                </a:moveTo>
                <a:lnTo>
                  <a:pt x="8508" y="0"/>
                </a:lnTo>
                <a:lnTo>
                  <a:pt x="0" y="4572"/>
                </a:lnTo>
                <a:lnTo>
                  <a:pt x="3428" y="7620"/>
                </a:lnTo>
                <a:lnTo>
                  <a:pt x="15239" y="7620"/>
                </a:lnTo>
                <a:lnTo>
                  <a:pt x="1523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587995" y="4184306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40" h="7620">
                <a:moveTo>
                  <a:pt x="5079" y="7620"/>
                </a:moveTo>
                <a:lnTo>
                  <a:pt x="11810" y="7620"/>
                </a:lnTo>
                <a:lnTo>
                  <a:pt x="15239" y="7620"/>
                </a:lnTo>
                <a:lnTo>
                  <a:pt x="15239" y="4572"/>
                </a:lnTo>
                <a:lnTo>
                  <a:pt x="15239" y="0"/>
                </a:lnTo>
                <a:lnTo>
                  <a:pt x="11810" y="0"/>
                </a:lnTo>
                <a:lnTo>
                  <a:pt x="8508" y="0"/>
                </a:lnTo>
                <a:lnTo>
                  <a:pt x="0" y="4572"/>
                </a:lnTo>
                <a:lnTo>
                  <a:pt x="3428" y="7620"/>
                </a:lnTo>
                <a:lnTo>
                  <a:pt x="5079" y="76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587995" y="4184306"/>
            <a:ext cx="15239" cy="762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587995" y="4184306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40" h="7620">
                <a:moveTo>
                  <a:pt x="5079" y="7620"/>
                </a:moveTo>
                <a:lnTo>
                  <a:pt x="11810" y="7620"/>
                </a:lnTo>
                <a:lnTo>
                  <a:pt x="15239" y="7620"/>
                </a:lnTo>
                <a:lnTo>
                  <a:pt x="15239" y="4572"/>
                </a:lnTo>
                <a:lnTo>
                  <a:pt x="15239" y="0"/>
                </a:lnTo>
                <a:lnTo>
                  <a:pt x="11810" y="0"/>
                </a:lnTo>
                <a:lnTo>
                  <a:pt x="8508" y="0"/>
                </a:lnTo>
                <a:lnTo>
                  <a:pt x="0" y="4572"/>
                </a:lnTo>
                <a:lnTo>
                  <a:pt x="3428" y="7620"/>
                </a:lnTo>
                <a:lnTo>
                  <a:pt x="5079" y="762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7587995" y="416906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587995" y="416906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7587995" y="416906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7587995" y="416906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603235" y="4140110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5" h="12700">
                <a:moveTo>
                  <a:pt x="7620" y="3429"/>
                </a:moveTo>
                <a:lnTo>
                  <a:pt x="1524" y="3429"/>
                </a:lnTo>
                <a:lnTo>
                  <a:pt x="0" y="6985"/>
                </a:lnTo>
                <a:lnTo>
                  <a:pt x="1524" y="6985"/>
                </a:lnTo>
                <a:lnTo>
                  <a:pt x="4572" y="8763"/>
                </a:lnTo>
                <a:lnTo>
                  <a:pt x="4572" y="12192"/>
                </a:lnTo>
                <a:lnTo>
                  <a:pt x="7620" y="8763"/>
                </a:lnTo>
                <a:lnTo>
                  <a:pt x="13716" y="8763"/>
                </a:lnTo>
                <a:lnTo>
                  <a:pt x="7620" y="3429"/>
                </a:lnTo>
                <a:close/>
              </a:path>
              <a:path w="24765" h="12700">
                <a:moveTo>
                  <a:pt x="13716" y="8763"/>
                </a:moveTo>
                <a:lnTo>
                  <a:pt x="7620" y="8763"/>
                </a:lnTo>
                <a:lnTo>
                  <a:pt x="10668" y="12192"/>
                </a:lnTo>
                <a:lnTo>
                  <a:pt x="13716" y="12192"/>
                </a:lnTo>
                <a:lnTo>
                  <a:pt x="13716" y="8763"/>
                </a:lnTo>
                <a:close/>
              </a:path>
              <a:path w="24765" h="12700">
                <a:moveTo>
                  <a:pt x="24384" y="3429"/>
                </a:moveTo>
                <a:lnTo>
                  <a:pt x="10668" y="3429"/>
                </a:lnTo>
                <a:lnTo>
                  <a:pt x="15240" y="8763"/>
                </a:lnTo>
                <a:lnTo>
                  <a:pt x="21336" y="8763"/>
                </a:lnTo>
                <a:lnTo>
                  <a:pt x="24384" y="6985"/>
                </a:lnTo>
                <a:lnTo>
                  <a:pt x="24384" y="3429"/>
                </a:lnTo>
                <a:close/>
              </a:path>
              <a:path w="24765" h="12700">
                <a:moveTo>
                  <a:pt x="10668" y="0"/>
                </a:moveTo>
                <a:lnTo>
                  <a:pt x="1524" y="0"/>
                </a:lnTo>
                <a:lnTo>
                  <a:pt x="0" y="3429"/>
                </a:lnTo>
                <a:lnTo>
                  <a:pt x="21336" y="3429"/>
                </a:lnTo>
                <a:lnTo>
                  <a:pt x="106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603235" y="4140110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5" h="12700">
                <a:moveTo>
                  <a:pt x="10668" y="12192"/>
                </a:moveTo>
                <a:lnTo>
                  <a:pt x="13716" y="12192"/>
                </a:lnTo>
                <a:lnTo>
                  <a:pt x="13716" y="8763"/>
                </a:lnTo>
                <a:lnTo>
                  <a:pt x="7620" y="3429"/>
                </a:lnTo>
                <a:lnTo>
                  <a:pt x="10668" y="3429"/>
                </a:lnTo>
                <a:lnTo>
                  <a:pt x="13716" y="6985"/>
                </a:lnTo>
                <a:lnTo>
                  <a:pt x="15240" y="8763"/>
                </a:lnTo>
                <a:lnTo>
                  <a:pt x="18288" y="8763"/>
                </a:lnTo>
                <a:lnTo>
                  <a:pt x="21336" y="8763"/>
                </a:lnTo>
                <a:lnTo>
                  <a:pt x="24384" y="6985"/>
                </a:lnTo>
                <a:lnTo>
                  <a:pt x="24384" y="3429"/>
                </a:lnTo>
                <a:lnTo>
                  <a:pt x="21336" y="3429"/>
                </a:lnTo>
                <a:lnTo>
                  <a:pt x="10668" y="0"/>
                </a:lnTo>
                <a:lnTo>
                  <a:pt x="1524" y="0"/>
                </a:lnTo>
                <a:lnTo>
                  <a:pt x="0" y="3429"/>
                </a:lnTo>
                <a:lnTo>
                  <a:pt x="1524" y="3429"/>
                </a:lnTo>
                <a:lnTo>
                  <a:pt x="0" y="6985"/>
                </a:lnTo>
                <a:lnTo>
                  <a:pt x="1524" y="6985"/>
                </a:lnTo>
                <a:lnTo>
                  <a:pt x="4572" y="8763"/>
                </a:lnTo>
                <a:lnTo>
                  <a:pt x="4572" y="12192"/>
                </a:lnTo>
                <a:lnTo>
                  <a:pt x="7620" y="8763"/>
                </a:lnTo>
                <a:lnTo>
                  <a:pt x="10668" y="1219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603235" y="4140110"/>
            <a:ext cx="24384" cy="121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603235" y="4140110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5" h="12700">
                <a:moveTo>
                  <a:pt x="10668" y="12192"/>
                </a:moveTo>
                <a:lnTo>
                  <a:pt x="13716" y="12192"/>
                </a:lnTo>
                <a:lnTo>
                  <a:pt x="13716" y="8763"/>
                </a:lnTo>
                <a:lnTo>
                  <a:pt x="7620" y="3429"/>
                </a:lnTo>
                <a:lnTo>
                  <a:pt x="10668" y="3429"/>
                </a:lnTo>
                <a:lnTo>
                  <a:pt x="13716" y="6985"/>
                </a:lnTo>
                <a:lnTo>
                  <a:pt x="15240" y="8763"/>
                </a:lnTo>
                <a:lnTo>
                  <a:pt x="18288" y="8763"/>
                </a:lnTo>
                <a:lnTo>
                  <a:pt x="21336" y="8763"/>
                </a:lnTo>
                <a:lnTo>
                  <a:pt x="24384" y="6985"/>
                </a:lnTo>
                <a:lnTo>
                  <a:pt x="24384" y="3429"/>
                </a:lnTo>
                <a:lnTo>
                  <a:pt x="21336" y="3429"/>
                </a:lnTo>
                <a:lnTo>
                  <a:pt x="10668" y="0"/>
                </a:lnTo>
                <a:lnTo>
                  <a:pt x="1524" y="0"/>
                </a:lnTo>
                <a:lnTo>
                  <a:pt x="0" y="3429"/>
                </a:lnTo>
                <a:lnTo>
                  <a:pt x="1524" y="3429"/>
                </a:lnTo>
                <a:lnTo>
                  <a:pt x="0" y="6985"/>
                </a:lnTo>
                <a:lnTo>
                  <a:pt x="1524" y="6985"/>
                </a:lnTo>
                <a:lnTo>
                  <a:pt x="4572" y="8763"/>
                </a:lnTo>
                <a:lnTo>
                  <a:pt x="4572" y="12192"/>
                </a:lnTo>
                <a:lnTo>
                  <a:pt x="7620" y="8763"/>
                </a:lnTo>
                <a:lnTo>
                  <a:pt x="10668" y="1219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604759" y="4347374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2192" y="0"/>
                </a:moveTo>
                <a:lnTo>
                  <a:pt x="3048" y="3047"/>
                </a:lnTo>
                <a:lnTo>
                  <a:pt x="0" y="6095"/>
                </a:lnTo>
                <a:lnTo>
                  <a:pt x="121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604759" y="4347374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0" y="6095"/>
                </a:moveTo>
                <a:lnTo>
                  <a:pt x="12192" y="0"/>
                </a:lnTo>
                <a:lnTo>
                  <a:pt x="3048" y="3047"/>
                </a:lnTo>
                <a:lnTo>
                  <a:pt x="0" y="60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604759" y="4347374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2192" y="0"/>
                </a:moveTo>
                <a:lnTo>
                  <a:pt x="3048" y="3047"/>
                </a:lnTo>
                <a:lnTo>
                  <a:pt x="0" y="6095"/>
                </a:lnTo>
                <a:lnTo>
                  <a:pt x="121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7604759" y="4347374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0" y="6095"/>
                </a:moveTo>
                <a:lnTo>
                  <a:pt x="12192" y="0"/>
                </a:lnTo>
                <a:lnTo>
                  <a:pt x="3048" y="3047"/>
                </a:lnTo>
                <a:lnTo>
                  <a:pt x="0" y="60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604759" y="4161445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2192" y="0"/>
                </a:moveTo>
                <a:lnTo>
                  <a:pt x="0" y="0"/>
                </a:lnTo>
                <a:lnTo>
                  <a:pt x="3048" y="1523"/>
                </a:lnTo>
                <a:lnTo>
                  <a:pt x="9144" y="1523"/>
                </a:lnTo>
                <a:lnTo>
                  <a:pt x="121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7604759" y="4161445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0" y="0"/>
                </a:moveTo>
                <a:lnTo>
                  <a:pt x="3048" y="1523"/>
                </a:lnTo>
                <a:lnTo>
                  <a:pt x="6096" y="1523"/>
                </a:lnTo>
                <a:lnTo>
                  <a:pt x="9144" y="1523"/>
                </a:lnTo>
                <a:lnTo>
                  <a:pt x="12192" y="0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604759" y="4161445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2192" y="0"/>
                </a:moveTo>
                <a:lnTo>
                  <a:pt x="0" y="0"/>
                </a:lnTo>
                <a:lnTo>
                  <a:pt x="3048" y="1523"/>
                </a:lnTo>
                <a:lnTo>
                  <a:pt x="9144" y="1523"/>
                </a:lnTo>
                <a:lnTo>
                  <a:pt x="121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7604759" y="4161445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0" y="0"/>
                </a:moveTo>
                <a:lnTo>
                  <a:pt x="3048" y="1523"/>
                </a:lnTo>
                <a:lnTo>
                  <a:pt x="6096" y="1523"/>
                </a:lnTo>
                <a:lnTo>
                  <a:pt x="9144" y="1523"/>
                </a:lnTo>
                <a:lnTo>
                  <a:pt x="12192" y="0"/>
                </a:lnTo>
                <a:lnTo>
                  <a:pt x="6096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7607807" y="415230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7607807" y="415230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7610856" y="416296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096" y="0"/>
                </a:moveTo>
                <a:lnTo>
                  <a:pt x="0" y="6095"/>
                </a:lnTo>
                <a:lnTo>
                  <a:pt x="6096" y="10667"/>
                </a:lnTo>
                <a:lnTo>
                  <a:pt x="7620" y="10667"/>
                </a:lnTo>
                <a:lnTo>
                  <a:pt x="10668" y="6095"/>
                </a:lnTo>
                <a:lnTo>
                  <a:pt x="10668" y="3047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610856" y="416296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096" y="0"/>
                </a:moveTo>
                <a:lnTo>
                  <a:pt x="3048" y="3047"/>
                </a:lnTo>
                <a:lnTo>
                  <a:pt x="0" y="6095"/>
                </a:lnTo>
                <a:lnTo>
                  <a:pt x="6096" y="10667"/>
                </a:lnTo>
                <a:lnTo>
                  <a:pt x="7620" y="10667"/>
                </a:lnTo>
                <a:lnTo>
                  <a:pt x="10668" y="6095"/>
                </a:lnTo>
                <a:lnTo>
                  <a:pt x="10668" y="3047"/>
                </a:lnTo>
                <a:lnTo>
                  <a:pt x="609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610856" y="416296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096" y="0"/>
                </a:moveTo>
                <a:lnTo>
                  <a:pt x="0" y="6095"/>
                </a:lnTo>
                <a:lnTo>
                  <a:pt x="6096" y="10667"/>
                </a:lnTo>
                <a:lnTo>
                  <a:pt x="7620" y="10667"/>
                </a:lnTo>
                <a:lnTo>
                  <a:pt x="10668" y="6095"/>
                </a:lnTo>
                <a:lnTo>
                  <a:pt x="10668" y="3047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7610856" y="416296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096" y="0"/>
                </a:moveTo>
                <a:lnTo>
                  <a:pt x="3048" y="3047"/>
                </a:lnTo>
                <a:lnTo>
                  <a:pt x="0" y="6095"/>
                </a:lnTo>
                <a:lnTo>
                  <a:pt x="6096" y="10667"/>
                </a:lnTo>
                <a:lnTo>
                  <a:pt x="7620" y="10667"/>
                </a:lnTo>
                <a:lnTo>
                  <a:pt x="10668" y="6095"/>
                </a:lnTo>
                <a:lnTo>
                  <a:pt x="10668" y="3047"/>
                </a:lnTo>
                <a:lnTo>
                  <a:pt x="609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610856" y="433061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048" y="0"/>
                </a:moveTo>
                <a:lnTo>
                  <a:pt x="0" y="0"/>
                </a:lnTo>
                <a:lnTo>
                  <a:pt x="3048" y="0"/>
                </a:lnTo>
                <a:lnTo>
                  <a:pt x="6096" y="0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7610856" y="433061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3048" y="0"/>
                </a:moveTo>
                <a:lnTo>
                  <a:pt x="0" y="0"/>
                </a:lnTo>
                <a:lnTo>
                  <a:pt x="3048" y="0"/>
                </a:lnTo>
                <a:lnTo>
                  <a:pt x="6096" y="0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613904" y="4321466"/>
            <a:ext cx="17145" cy="24765"/>
          </a:xfrm>
          <a:custGeom>
            <a:avLst/>
            <a:gdLst/>
            <a:ahLst/>
            <a:cxnLst/>
            <a:rect l="l" t="t" r="r" b="b"/>
            <a:pathLst>
              <a:path w="17145" h="24764">
                <a:moveTo>
                  <a:pt x="16764" y="0"/>
                </a:moveTo>
                <a:lnTo>
                  <a:pt x="4572" y="6476"/>
                </a:lnTo>
                <a:lnTo>
                  <a:pt x="3048" y="11430"/>
                </a:lnTo>
                <a:lnTo>
                  <a:pt x="4572" y="14605"/>
                </a:lnTo>
                <a:lnTo>
                  <a:pt x="3048" y="14605"/>
                </a:lnTo>
                <a:lnTo>
                  <a:pt x="0" y="17906"/>
                </a:lnTo>
                <a:lnTo>
                  <a:pt x="0" y="21081"/>
                </a:lnTo>
                <a:lnTo>
                  <a:pt x="3048" y="24384"/>
                </a:lnTo>
                <a:lnTo>
                  <a:pt x="4572" y="21081"/>
                </a:lnTo>
                <a:lnTo>
                  <a:pt x="7620" y="17906"/>
                </a:lnTo>
                <a:lnTo>
                  <a:pt x="13716" y="11430"/>
                </a:lnTo>
                <a:lnTo>
                  <a:pt x="13716" y="6476"/>
                </a:lnTo>
                <a:lnTo>
                  <a:pt x="16764" y="3301"/>
                </a:lnTo>
                <a:lnTo>
                  <a:pt x="1676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613904" y="4321466"/>
            <a:ext cx="17145" cy="24765"/>
          </a:xfrm>
          <a:custGeom>
            <a:avLst/>
            <a:gdLst/>
            <a:ahLst/>
            <a:cxnLst/>
            <a:rect l="l" t="t" r="r" b="b"/>
            <a:pathLst>
              <a:path w="17145" h="24764">
                <a:moveTo>
                  <a:pt x="16764" y="0"/>
                </a:moveTo>
                <a:lnTo>
                  <a:pt x="4572" y="6476"/>
                </a:lnTo>
                <a:lnTo>
                  <a:pt x="3048" y="11430"/>
                </a:lnTo>
                <a:lnTo>
                  <a:pt x="4572" y="14605"/>
                </a:lnTo>
                <a:lnTo>
                  <a:pt x="3048" y="14605"/>
                </a:lnTo>
                <a:lnTo>
                  <a:pt x="0" y="17906"/>
                </a:lnTo>
                <a:lnTo>
                  <a:pt x="0" y="21081"/>
                </a:lnTo>
                <a:lnTo>
                  <a:pt x="3048" y="24384"/>
                </a:lnTo>
                <a:lnTo>
                  <a:pt x="4572" y="21081"/>
                </a:lnTo>
                <a:lnTo>
                  <a:pt x="7620" y="17906"/>
                </a:lnTo>
                <a:lnTo>
                  <a:pt x="13716" y="11430"/>
                </a:lnTo>
                <a:lnTo>
                  <a:pt x="13716" y="6476"/>
                </a:lnTo>
                <a:lnTo>
                  <a:pt x="16764" y="3301"/>
                </a:lnTo>
                <a:lnTo>
                  <a:pt x="16764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613904" y="4321466"/>
            <a:ext cx="16764" cy="2438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613904" y="4321466"/>
            <a:ext cx="17145" cy="24765"/>
          </a:xfrm>
          <a:custGeom>
            <a:avLst/>
            <a:gdLst/>
            <a:ahLst/>
            <a:cxnLst/>
            <a:rect l="l" t="t" r="r" b="b"/>
            <a:pathLst>
              <a:path w="17145" h="24764">
                <a:moveTo>
                  <a:pt x="16764" y="0"/>
                </a:moveTo>
                <a:lnTo>
                  <a:pt x="4572" y="6476"/>
                </a:lnTo>
                <a:lnTo>
                  <a:pt x="3048" y="11430"/>
                </a:lnTo>
                <a:lnTo>
                  <a:pt x="4572" y="14605"/>
                </a:lnTo>
                <a:lnTo>
                  <a:pt x="3048" y="14605"/>
                </a:lnTo>
                <a:lnTo>
                  <a:pt x="0" y="17906"/>
                </a:lnTo>
                <a:lnTo>
                  <a:pt x="0" y="21081"/>
                </a:lnTo>
                <a:lnTo>
                  <a:pt x="3048" y="24384"/>
                </a:lnTo>
                <a:lnTo>
                  <a:pt x="4572" y="21081"/>
                </a:lnTo>
                <a:lnTo>
                  <a:pt x="7620" y="17906"/>
                </a:lnTo>
                <a:lnTo>
                  <a:pt x="13716" y="11430"/>
                </a:lnTo>
                <a:lnTo>
                  <a:pt x="13716" y="6476"/>
                </a:lnTo>
                <a:lnTo>
                  <a:pt x="16764" y="3301"/>
                </a:lnTo>
                <a:lnTo>
                  <a:pt x="167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630668" y="4321466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2" y="0"/>
                </a:moveTo>
                <a:lnTo>
                  <a:pt x="0" y="0"/>
                </a:lnTo>
                <a:lnTo>
                  <a:pt x="4572" y="3048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630668" y="4321466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4572" y="3048"/>
                </a:lnTo>
                <a:lnTo>
                  <a:pt x="4572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630668" y="4321466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2" y="0"/>
                </a:moveTo>
                <a:lnTo>
                  <a:pt x="0" y="0"/>
                </a:lnTo>
                <a:lnTo>
                  <a:pt x="4572" y="3048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7630668" y="4321466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4572" y="3048"/>
                </a:lnTo>
                <a:lnTo>
                  <a:pt x="457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656576" y="4284889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6095"/>
                </a:lnTo>
                <a:lnTo>
                  <a:pt x="4572" y="6095"/>
                </a:lnTo>
                <a:lnTo>
                  <a:pt x="4572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656576" y="4284889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6095"/>
                </a:lnTo>
                <a:lnTo>
                  <a:pt x="4572" y="6095"/>
                </a:lnTo>
                <a:lnTo>
                  <a:pt x="4572" y="3048"/>
                </a:lnTo>
                <a:lnTo>
                  <a:pt x="1524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656576" y="4284889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6095"/>
                </a:lnTo>
                <a:lnTo>
                  <a:pt x="4572" y="6095"/>
                </a:lnTo>
                <a:lnTo>
                  <a:pt x="4572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656576" y="4284889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6095"/>
                </a:lnTo>
                <a:lnTo>
                  <a:pt x="4572" y="6095"/>
                </a:lnTo>
                <a:lnTo>
                  <a:pt x="4572" y="3048"/>
                </a:lnTo>
                <a:lnTo>
                  <a:pt x="152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658100" y="428184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7658100" y="428184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658100" y="428184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7658100" y="428184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8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7661147" y="4277269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9144" y="0"/>
                </a:moveTo>
                <a:lnTo>
                  <a:pt x="6096" y="3047"/>
                </a:lnTo>
                <a:lnTo>
                  <a:pt x="6096" y="4571"/>
                </a:lnTo>
                <a:lnTo>
                  <a:pt x="0" y="15239"/>
                </a:lnTo>
                <a:lnTo>
                  <a:pt x="6096" y="7619"/>
                </a:lnTo>
                <a:lnTo>
                  <a:pt x="91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661147" y="4277269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0" y="15239"/>
                </a:moveTo>
                <a:lnTo>
                  <a:pt x="6096" y="7619"/>
                </a:lnTo>
                <a:lnTo>
                  <a:pt x="9144" y="0"/>
                </a:lnTo>
                <a:lnTo>
                  <a:pt x="6096" y="3047"/>
                </a:lnTo>
                <a:lnTo>
                  <a:pt x="6096" y="4571"/>
                </a:lnTo>
                <a:lnTo>
                  <a:pt x="0" y="152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661147" y="4277269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9144" y="0"/>
                </a:moveTo>
                <a:lnTo>
                  <a:pt x="6096" y="3047"/>
                </a:lnTo>
                <a:lnTo>
                  <a:pt x="6096" y="4571"/>
                </a:lnTo>
                <a:lnTo>
                  <a:pt x="0" y="15239"/>
                </a:lnTo>
                <a:lnTo>
                  <a:pt x="6096" y="7619"/>
                </a:lnTo>
                <a:lnTo>
                  <a:pt x="91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661147" y="4277269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0" y="15239"/>
                </a:moveTo>
                <a:lnTo>
                  <a:pt x="6096" y="7619"/>
                </a:lnTo>
                <a:lnTo>
                  <a:pt x="9144" y="0"/>
                </a:lnTo>
                <a:lnTo>
                  <a:pt x="6096" y="3047"/>
                </a:lnTo>
                <a:lnTo>
                  <a:pt x="6096" y="4571"/>
                </a:lnTo>
                <a:lnTo>
                  <a:pt x="0" y="1523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690104" y="4297081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5" h="17145">
                <a:moveTo>
                  <a:pt x="3048" y="0"/>
                </a:moveTo>
                <a:lnTo>
                  <a:pt x="3048" y="6096"/>
                </a:lnTo>
                <a:lnTo>
                  <a:pt x="6096" y="9144"/>
                </a:lnTo>
                <a:lnTo>
                  <a:pt x="3048" y="10668"/>
                </a:lnTo>
                <a:lnTo>
                  <a:pt x="0" y="13716"/>
                </a:lnTo>
                <a:lnTo>
                  <a:pt x="3048" y="16764"/>
                </a:lnTo>
                <a:lnTo>
                  <a:pt x="6096" y="16764"/>
                </a:lnTo>
                <a:lnTo>
                  <a:pt x="10668" y="13716"/>
                </a:lnTo>
                <a:lnTo>
                  <a:pt x="10668" y="9144"/>
                </a:lnTo>
                <a:lnTo>
                  <a:pt x="7620" y="6096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690104" y="4297081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5" h="17145">
                <a:moveTo>
                  <a:pt x="3048" y="0"/>
                </a:moveTo>
                <a:lnTo>
                  <a:pt x="3048" y="6096"/>
                </a:lnTo>
                <a:lnTo>
                  <a:pt x="6096" y="9144"/>
                </a:lnTo>
                <a:lnTo>
                  <a:pt x="3048" y="10668"/>
                </a:lnTo>
                <a:lnTo>
                  <a:pt x="0" y="13716"/>
                </a:lnTo>
                <a:lnTo>
                  <a:pt x="3048" y="16764"/>
                </a:lnTo>
                <a:lnTo>
                  <a:pt x="6096" y="16764"/>
                </a:lnTo>
                <a:lnTo>
                  <a:pt x="10668" y="13716"/>
                </a:lnTo>
                <a:lnTo>
                  <a:pt x="10668" y="9144"/>
                </a:lnTo>
                <a:lnTo>
                  <a:pt x="7620" y="6096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690104" y="4297081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5" h="17145">
                <a:moveTo>
                  <a:pt x="3048" y="0"/>
                </a:moveTo>
                <a:lnTo>
                  <a:pt x="3048" y="6096"/>
                </a:lnTo>
                <a:lnTo>
                  <a:pt x="6096" y="9144"/>
                </a:lnTo>
                <a:lnTo>
                  <a:pt x="3048" y="10668"/>
                </a:lnTo>
                <a:lnTo>
                  <a:pt x="0" y="13716"/>
                </a:lnTo>
                <a:lnTo>
                  <a:pt x="3048" y="16764"/>
                </a:lnTo>
                <a:lnTo>
                  <a:pt x="6096" y="16764"/>
                </a:lnTo>
                <a:lnTo>
                  <a:pt x="10668" y="13716"/>
                </a:lnTo>
                <a:lnTo>
                  <a:pt x="10668" y="9144"/>
                </a:lnTo>
                <a:lnTo>
                  <a:pt x="7620" y="6096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690104" y="4297081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5" h="17145">
                <a:moveTo>
                  <a:pt x="3048" y="0"/>
                </a:moveTo>
                <a:lnTo>
                  <a:pt x="3048" y="6096"/>
                </a:lnTo>
                <a:lnTo>
                  <a:pt x="6096" y="9144"/>
                </a:lnTo>
                <a:lnTo>
                  <a:pt x="3048" y="10668"/>
                </a:lnTo>
                <a:lnTo>
                  <a:pt x="0" y="13716"/>
                </a:lnTo>
                <a:lnTo>
                  <a:pt x="3048" y="16764"/>
                </a:lnTo>
                <a:lnTo>
                  <a:pt x="6096" y="16764"/>
                </a:lnTo>
                <a:lnTo>
                  <a:pt x="10668" y="13716"/>
                </a:lnTo>
                <a:lnTo>
                  <a:pt x="10668" y="9144"/>
                </a:lnTo>
                <a:lnTo>
                  <a:pt x="7620" y="6096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705343" y="4307749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6"/>
                </a:moveTo>
                <a:lnTo>
                  <a:pt x="3048" y="6096"/>
                </a:lnTo>
                <a:lnTo>
                  <a:pt x="304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7705343" y="4307749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6"/>
                </a:moveTo>
                <a:lnTo>
                  <a:pt x="3048" y="6096"/>
                </a:lnTo>
                <a:lnTo>
                  <a:pt x="304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7706868" y="430622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3048" y="15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7706868" y="430622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3048" y="1524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7709916" y="4303178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0"/>
                </a:lnTo>
                <a:lnTo>
                  <a:pt x="1524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7709916" y="4303178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3048"/>
                </a:moveTo>
                <a:lnTo>
                  <a:pt x="1524" y="0"/>
                </a:lnTo>
                <a:lnTo>
                  <a:pt x="0" y="0"/>
                </a:lnTo>
                <a:lnTo>
                  <a:pt x="1524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709916" y="4303178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0"/>
                </a:lnTo>
                <a:lnTo>
                  <a:pt x="1524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709916" y="4303178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3048"/>
                </a:moveTo>
                <a:lnTo>
                  <a:pt x="1524" y="0"/>
                </a:lnTo>
                <a:lnTo>
                  <a:pt x="0" y="0"/>
                </a:lnTo>
                <a:lnTo>
                  <a:pt x="1524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719059" y="4162969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0" y="6095"/>
                </a:lnTo>
                <a:lnTo>
                  <a:pt x="3048" y="6095"/>
                </a:lnTo>
                <a:lnTo>
                  <a:pt x="3048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7719059" y="4162969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0" y="3047"/>
                </a:lnTo>
                <a:lnTo>
                  <a:pt x="0" y="6095"/>
                </a:lnTo>
                <a:lnTo>
                  <a:pt x="3048" y="6095"/>
                </a:lnTo>
                <a:lnTo>
                  <a:pt x="3048" y="30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7719059" y="4162969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0" y="6095"/>
                </a:lnTo>
                <a:lnTo>
                  <a:pt x="3048" y="6095"/>
                </a:lnTo>
                <a:lnTo>
                  <a:pt x="3048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7719059" y="4162969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0" y="3047"/>
                </a:lnTo>
                <a:lnTo>
                  <a:pt x="0" y="6095"/>
                </a:lnTo>
                <a:lnTo>
                  <a:pt x="3048" y="6095"/>
                </a:lnTo>
                <a:lnTo>
                  <a:pt x="3048" y="3047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7732776" y="415534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0"/>
                </a:moveTo>
                <a:lnTo>
                  <a:pt x="3048" y="6095"/>
                </a:lnTo>
                <a:lnTo>
                  <a:pt x="7620" y="6095"/>
                </a:lnTo>
                <a:lnTo>
                  <a:pt x="7620" y="3047"/>
                </a:lnTo>
                <a:lnTo>
                  <a:pt x="4572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7732776" y="415534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0"/>
                </a:moveTo>
                <a:lnTo>
                  <a:pt x="3048" y="6095"/>
                </a:lnTo>
                <a:lnTo>
                  <a:pt x="4572" y="6095"/>
                </a:lnTo>
                <a:lnTo>
                  <a:pt x="7620" y="6095"/>
                </a:lnTo>
                <a:lnTo>
                  <a:pt x="7620" y="3047"/>
                </a:lnTo>
                <a:lnTo>
                  <a:pt x="4572" y="30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7732776" y="415534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0"/>
                </a:moveTo>
                <a:lnTo>
                  <a:pt x="3048" y="6095"/>
                </a:lnTo>
                <a:lnTo>
                  <a:pt x="7620" y="6095"/>
                </a:lnTo>
                <a:lnTo>
                  <a:pt x="7620" y="3047"/>
                </a:lnTo>
                <a:lnTo>
                  <a:pt x="4572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7732776" y="415534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0"/>
                </a:moveTo>
                <a:lnTo>
                  <a:pt x="3048" y="6095"/>
                </a:lnTo>
                <a:lnTo>
                  <a:pt x="4572" y="6095"/>
                </a:lnTo>
                <a:lnTo>
                  <a:pt x="7620" y="6095"/>
                </a:lnTo>
                <a:lnTo>
                  <a:pt x="7620" y="3047"/>
                </a:lnTo>
                <a:lnTo>
                  <a:pt x="4572" y="3047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7735823" y="4181257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27177" y="3048"/>
                </a:moveTo>
                <a:lnTo>
                  <a:pt x="8000" y="3048"/>
                </a:lnTo>
                <a:lnTo>
                  <a:pt x="16001" y="6096"/>
                </a:lnTo>
                <a:lnTo>
                  <a:pt x="25526" y="7620"/>
                </a:lnTo>
                <a:lnTo>
                  <a:pt x="33527" y="6096"/>
                </a:lnTo>
                <a:lnTo>
                  <a:pt x="27177" y="3048"/>
                </a:lnTo>
                <a:close/>
              </a:path>
              <a:path w="33654" h="7620">
                <a:moveTo>
                  <a:pt x="0" y="0"/>
                </a:moveTo>
                <a:lnTo>
                  <a:pt x="0" y="3048"/>
                </a:lnTo>
                <a:lnTo>
                  <a:pt x="19176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7735823" y="4181257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0"/>
                </a:moveTo>
                <a:lnTo>
                  <a:pt x="0" y="3048"/>
                </a:lnTo>
                <a:lnTo>
                  <a:pt x="8000" y="3048"/>
                </a:lnTo>
                <a:lnTo>
                  <a:pt x="16001" y="6096"/>
                </a:lnTo>
                <a:lnTo>
                  <a:pt x="25526" y="7620"/>
                </a:lnTo>
                <a:lnTo>
                  <a:pt x="33527" y="6096"/>
                </a:lnTo>
                <a:lnTo>
                  <a:pt x="27177" y="3048"/>
                </a:lnTo>
                <a:lnTo>
                  <a:pt x="19176" y="30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7735823" y="4181257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27177" y="3048"/>
                </a:moveTo>
                <a:lnTo>
                  <a:pt x="8000" y="3048"/>
                </a:lnTo>
                <a:lnTo>
                  <a:pt x="16001" y="6096"/>
                </a:lnTo>
                <a:lnTo>
                  <a:pt x="25526" y="7620"/>
                </a:lnTo>
                <a:lnTo>
                  <a:pt x="33527" y="6096"/>
                </a:lnTo>
                <a:lnTo>
                  <a:pt x="27177" y="3048"/>
                </a:lnTo>
                <a:close/>
              </a:path>
              <a:path w="33654" h="7620">
                <a:moveTo>
                  <a:pt x="0" y="0"/>
                </a:moveTo>
                <a:lnTo>
                  <a:pt x="0" y="3048"/>
                </a:lnTo>
                <a:lnTo>
                  <a:pt x="19176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735823" y="4181257"/>
            <a:ext cx="33655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0" y="0"/>
                </a:moveTo>
                <a:lnTo>
                  <a:pt x="0" y="3048"/>
                </a:lnTo>
                <a:lnTo>
                  <a:pt x="8000" y="3048"/>
                </a:lnTo>
                <a:lnTo>
                  <a:pt x="16001" y="6096"/>
                </a:lnTo>
                <a:lnTo>
                  <a:pt x="25526" y="7620"/>
                </a:lnTo>
                <a:lnTo>
                  <a:pt x="33527" y="6096"/>
                </a:lnTo>
                <a:lnTo>
                  <a:pt x="27177" y="3048"/>
                </a:lnTo>
                <a:lnTo>
                  <a:pt x="19176" y="304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7780146" y="4327562"/>
            <a:ext cx="36830" cy="26034"/>
          </a:xfrm>
          <a:custGeom>
            <a:avLst/>
            <a:gdLst/>
            <a:ahLst/>
            <a:cxnLst/>
            <a:rect l="l" t="t" r="r" b="b"/>
            <a:pathLst>
              <a:path w="36829" h="26035">
                <a:moveTo>
                  <a:pt x="28575" y="0"/>
                </a:moveTo>
                <a:lnTo>
                  <a:pt x="17399" y="3175"/>
                </a:lnTo>
                <a:lnTo>
                  <a:pt x="11049" y="4826"/>
                </a:lnTo>
                <a:lnTo>
                  <a:pt x="6350" y="11303"/>
                </a:lnTo>
                <a:lnTo>
                  <a:pt x="0" y="25908"/>
                </a:lnTo>
                <a:lnTo>
                  <a:pt x="20574" y="25908"/>
                </a:lnTo>
                <a:lnTo>
                  <a:pt x="25400" y="19431"/>
                </a:lnTo>
                <a:lnTo>
                  <a:pt x="31750" y="14605"/>
                </a:lnTo>
                <a:lnTo>
                  <a:pt x="36449" y="8128"/>
                </a:lnTo>
                <a:lnTo>
                  <a:pt x="36449" y="4826"/>
                </a:lnTo>
                <a:lnTo>
                  <a:pt x="31750" y="3175"/>
                </a:lnTo>
                <a:lnTo>
                  <a:pt x="2857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7776971" y="4327562"/>
            <a:ext cx="40005" cy="26034"/>
          </a:xfrm>
          <a:custGeom>
            <a:avLst/>
            <a:gdLst/>
            <a:ahLst/>
            <a:cxnLst/>
            <a:rect l="l" t="t" r="r" b="b"/>
            <a:pathLst>
              <a:path w="40004" h="26035">
                <a:moveTo>
                  <a:pt x="3175" y="25908"/>
                </a:moveTo>
                <a:lnTo>
                  <a:pt x="0" y="25908"/>
                </a:lnTo>
                <a:lnTo>
                  <a:pt x="9525" y="25908"/>
                </a:lnTo>
                <a:lnTo>
                  <a:pt x="17399" y="25908"/>
                </a:lnTo>
                <a:lnTo>
                  <a:pt x="23749" y="25908"/>
                </a:lnTo>
                <a:lnTo>
                  <a:pt x="28575" y="19431"/>
                </a:lnTo>
                <a:lnTo>
                  <a:pt x="34925" y="14605"/>
                </a:lnTo>
                <a:lnTo>
                  <a:pt x="39624" y="8128"/>
                </a:lnTo>
                <a:lnTo>
                  <a:pt x="39624" y="4826"/>
                </a:lnTo>
                <a:lnTo>
                  <a:pt x="34925" y="3175"/>
                </a:lnTo>
                <a:lnTo>
                  <a:pt x="31750" y="0"/>
                </a:lnTo>
                <a:lnTo>
                  <a:pt x="20574" y="3175"/>
                </a:lnTo>
                <a:lnTo>
                  <a:pt x="14224" y="4826"/>
                </a:lnTo>
                <a:lnTo>
                  <a:pt x="9525" y="11303"/>
                </a:lnTo>
                <a:lnTo>
                  <a:pt x="3175" y="2590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7780146" y="4327562"/>
            <a:ext cx="36830" cy="26034"/>
          </a:xfrm>
          <a:custGeom>
            <a:avLst/>
            <a:gdLst/>
            <a:ahLst/>
            <a:cxnLst/>
            <a:rect l="l" t="t" r="r" b="b"/>
            <a:pathLst>
              <a:path w="36829" h="26035">
                <a:moveTo>
                  <a:pt x="28575" y="0"/>
                </a:moveTo>
                <a:lnTo>
                  <a:pt x="17399" y="3175"/>
                </a:lnTo>
                <a:lnTo>
                  <a:pt x="11049" y="4826"/>
                </a:lnTo>
                <a:lnTo>
                  <a:pt x="6350" y="11303"/>
                </a:lnTo>
                <a:lnTo>
                  <a:pt x="0" y="25908"/>
                </a:lnTo>
                <a:lnTo>
                  <a:pt x="20574" y="25908"/>
                </a:lnTo>
                <a:lnTo>
                  <a:pt x="25400" y="19431"/>
                </a:lnTo>
                <a:lnTo>
                  <a:pt x="31750" y="14605"/>
                </a:lnTo>
                <a:lnTo>
                  <a:pt x="36449" y="8128"/>
                </a:lnTo>
                <a:lnTo>
                  <a:pt x="36449" y="4826"/>
                </a:lnTo>
                <a:lnTo>
                  <a:pt x="31750" y="3175"/>
                </a:lnTo>
                <a:lnTo>
                  <a:pt x="2857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776971" y="4327562"/>
            <a:ext cx="40005" cy="26034"/>
          </a:xfrm>
          <a:custGeom>
            <a:avLst/>
            <a:gdLst/>
            <a:ahLst/>
            <a:cxnLst/>
            <a:rect l="l" t="t" r="r" b="b"/>
            <a:pathLst>
              <a:path w="40004" h="26035">
                <a:moveTo>
                  <a:pt x="3175" y="25908"/>
                </a:moveTo>
                <a:lnTo>
                  <a:pt x="0" y="25908"/>
                </a:lnTo>
                <a:lnTo>
                  <a:pt x="9525" y="25908"/>
                </a:lnTo>
                <a:lnTo>
                  <a:pt x="17399" y="25908"/>
                </a:lnTo>
                <a:lnTo>
                  <a:pt x="23749" y="25908"/>
                </a:lnTo>
                <a:lnTo>
                  <a:pt x="28575" y="19431"/>
                </a:lnTo>
                <a:lnTo>
                  <a:pt x="34925" y="14605"/>
                </a:lnTo>
                <a:lnTo>
                  <a:pt x="39624" y="8128"/>
                </a:lnTo>
                <a:lnTo>
                  <a:pt x="39624" y="4826"/>
                </a:lnTo>
                <a:lnTo>
                  <a:pt x="34925" y="3175"/>
                </a:lnTo>
                <a:lnTo>
                  <a:pt x="31750" y="0"/>
                </a:lnTo>
                <a:lnTo>
                  <a:pt x="20574" y="3175"/>
                </a:lnTo>
                <a:lnTo>
                  <a:pt x="14224" y="4826"/>
                </a:lnTo>
                <a:lnTo>
                  <a:pt x="9525" y="11303"/>
                </a:lnTo>
                <a:lnTo>
                  <a:pt x="3175" y="2590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7802880" y="434737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6096" y="0"/>
                </a:moveTo>
                <a:lnTo>
                  <a:pt x="3048" y="0"/>
                </a:lnTo>
                <a:lnTo>
                  <a:pt x="0" y="3047"/>
                </a:lnTo>
                <a:lnTo>
                  <a:pt x="6096" y="6095"/>
                </a:lnTo>
                <a:lnTo>
                  <a:pt x="9144" y="6095"/>
                </a:lnTo>
                <a:lnTo>
                  <a:pt x="6096" y="3047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7802880" y="434737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6096" y="6095"/>
                </a:moveTo>
                <a:lnTo>
                  <a:pt x="9144" y="6095"/>
                </a:lnTo>
                <a:lnTo>
                  <a:pt x="6096" y="3047"/>
                </a:lnTo>
                <a:lnTo>
                  <a:pt x="6096" y="0"/>
                </a:lnTo>
                <a:lnTo>
                  <a:pt x="3048" y="0"/>
                </a:lnTo>
                <a:lnTo>
                  <a:pt x="0" y="3047"/>
                </a:lnTo>
                <a:lnTo>
                  <a:pt x="6096" y="60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7802880" y="434737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6096" y="0"/>
                </a:moveTo>
                <a:lnTo>
                  <a:pt x="3048" y="0"/>
                </a:lnTo>
                <a:lnTo>
                  <a:pt x="0" y="3047"/>
                </a:lnTo>
                <a:lnTo>
                  <a:pt x="6096" y="6095"/>
                </a:lnTo>
                <a:lnTo>
                  <a:pt x="9144" y="6095"/>
                </a:lnTo>
                <a:lnTo>
                  <a:pt x="6096" y="3047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7802880" y="434737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6096" y="6095"/>
                </a:moveTo>
                <a:lnTo>
                  <a:pt x="9144" y="6095"/>
                </a:lnTo>
                <a:lnTo>
                  <a:pt x="6096" y="3047"/>
                </a:lnTo>
                <a:lnTo>
                  <a:pt x="6096" y="0"/>
                </a:lnTo>
                <a:lnTo>
                  <a:pt x="3048" y="0"/>
                </a:lnTo>
                <a:lnTo>
                  <a:pt x="0" y="3047"/>
                </a:lnTo>
                <a:lnTo>
                  <a:pt x="6096" y="60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7050023" y="4028857"/>
            <a:ext cx="265175" cy="22098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7051547" y="4030381"/>
            <a:ext cx="262127" cy="21793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7051547" y="4030381"/>
            <a:ext cx="262255" cy="218440"/>
          </a:xfrm>
          <a:custGeom>
            <a:avLst/>
            <a:gdLst/>
            <a:ahLst/>
            <a:cxnLst/>
            <a:rect l="l" t="t" r="r" b="b"/>
            <a:pathLst>
              <a:path w="262254" h="218439">
                <a:moveTo>
                  <a:pt x="0" y="91567"/>
                </a:moveTo>
                <a:lnTo>
                  <a:pt x="3175" y="88392"/>
                </a:lnTo>
                <a:lnTo>
                  <a:pt x="3175" y="85217"/>
                </a:lnTo>
                <a:lnTo>
                  <a:pt x="6350" y="82169"/>
                </a:lnTo>
                <a:lnTo>
                  <a:pt x="9525" y="77343"/>
                </a:lnTo>
                <a:lnTo>
                  <a:pt x="6350" y="82169"/>
                </a:lnTo>
                <a:lnTo>
                  <a:pt x="6350" y="78994"/>
                </a:lnTo>
                <a:lnTo>
                  <a:pt x="6350" y="77343"/>
                </a:lnTo>
                <a:lnTo>
                  <a:pt x="9525" y="71120"/>
                </a:lnTo>
                <a:lnTo>
                  <a:pt x="11175" y="64770"/>
                </a:lnTo>
                <a:lnTo>
                  <a:pt x="17525" y="63119"/>
                </a:lnTo>
                <a:lnTo>
                  <a:pt x="20700" y="60071"/>
                </a:lnTo>
                <a:lnTo>
                  <a:pt x="17525" y="64770"/>
                </a:lnTo>
                <a:lnTo>
                  <a:pt x="20700" y="67945"/>
                </a:lnTo>
                <a:lnTo>
                  <a:pt x="23875" y="74168"/>
                </a:lnTo>
                <a:lnTo>
                  <a:pt x="31750" y="78994"/>
                </a:lnTo>
                <a:lnTo>
                  <a:pt x="38100" y="85217"/>
                </a:lnTo>
                <a:lnTo>
                  <a:pt x="42925" y="91567"/>
                </a:lnTo>
                <a:lnTo>
                  <a:pt x="49275" y="91567"/>
                </a:lnTo>
                <a:lnTo>
                  <a:pt x="57150" y="88392"/>
                </a:lnTo>
                <a:lnTo>
                  <a:pt x="65150" y="85217"/>
                </a:lnTo>
                <a:lnTo>
                  <a:pt x="74675" y="88392"/>
                </a:lnTo>
                <a:lnTo>
                  <a:pt x="82550" y="85217"/>
                </a:lnTo>
                <a:lnTo>
                  <a:pt x="85725" y="78994"/>
                </a:lnTo>
                <a:lnTo>
                  <a:pt x="89026" y="77343"/>
                </a:lnTo>
                <a:lnTo>
                  <a:pt x="96900" y="71120"/>
                </a:lnTo>
                <a:lnTo>
                  <a:pt x="103250" y="71120"/>
                </a:lnTo>
                <a:lnTo>
                  <a:pt x="108076" y="74168"/>
                </a:lnTo>
                <a:lnTo>
                  <a:pt x="111251" y="77343"/>
                </a:lnTo>
                <a:lnTo>
                  <a:pt x="117601" y="78994"/>
                </a:lnTo>
                <a:lnTo>
                  <a:pt x="122300" y="78994"/>
                </a:lnTo>
                <a:lnTo>
                  <a:pt x="125475" y="78994"/>
                </a:lnTo>
                <a:lnTo>
                  <a:pt x="130301" y="77343"/>
                </a:lnTo>
                <a:lnTo>
                  <a:pt x="136651" y="77343"/>
                </a:lnTo>
                <a:lnTo>
                  <a:pt x="139826" y="77343"/>
                </a:lnTo>
                <a:lnTo>
                  <a:pt x="143001" y="74168"/>
                </a:lnTo>
                <a:lnTo>
                  <a:pt x="147700" y="77343"/>
                </a:lnTo>
                <a:lnTo>
                  <a:pt x="147700" y="71120"/>
                </a:lnTo>
                <a:lnTo>
                  <a:pt x="150875" y="67945"/>
                </a:lnTo>
                <a:lnTo>
                  <a:pt x="154050" y="63119"/>
                </a:lnTo>
                <a:lnTo>
                  <a:pt x="154050" y="60071"/>
                </a:lnTo>
                <a:lnTo>
                  <a:pt x="154050" y="56896"/>
                </a:lnTo>
                <a:lnTo>
                  <a:pt x="157225" y="53721"/>
                </a:lnTo>
                <a:lnTo>
                  <a:pt x="162051" y="48895"/>
                </a:lnTo>
                <a:lnTo>
                  <a:pt x="158876" y="39497"/>
                </a:lnTo>
                <a:lnTo>
                  <a:pt x="158876" y="37846"/>
                </a:lnTo>
                <a:lnTo>
                  <a:pt x="165226" y="37846"/>
                </a:lnTo>
                <a:lnTo>
                  <a:pt x="168401" y="34798"/>
                </a:lnTo>
                <a:lnTo>
                  <a:pt x="168401" y="31623"/>
                </a:lnTo>
                <a:lnTo>
                  <a:pt x="168401" y="28448"/>
                </a:lnTo>
                <a:lnTo>
                  <a:pt x="169925" y="25273"/>
                </a:lnTo>
                <a:lnTo>
                  <a:pt x="169925" y="20574"/>
                </a:lnTo>
                <a:lnTo>
                  <a:pt x="169925" y="14224"/>
                </a:lnTo>
                <a:lnTo>
                  <a:pt x="173100" y="6350"/>
                </a:lnTo>
                <a:lnTo>
                  <a:pt x="176402" y="0"/>
                </a:lnTo>
                <a:lnTo>
                  <a:pt x="182752" y="3175"/>
                </a:lnTo>
                <a:lnTo>
                  <a:pt x="187451" y="0"/>
                </a:lnTo>
                <a:lnTo>
                  <a:pt x="190626" y="3175"/>
                </a:lnTo>
                <a:lnTo>
                  <a:pt x="193801" y="3175"/>
                </a:lnTo>
                <a:lnTo>
                  <a:pt x="193801" y="0"/>
                </a:lnTo>
                <a:lnTo>
                  <a:pt x="201802" y="3175"/>
                </a:lnTo>
                <a:lnTo>
                  <a:pt x="208152" y="0"/>
                </a:lnTo>
                <a:lnTo>
                  <a:pt x="216026" y="3175"/>
                </a:lnTo>
                <a:lnTo>
                  <a:pt x="222376" y="6350"/>
                </a:lnTo>
                <a:lnTo>
                  <a:pt x="216026" y="6350"/>
                </a:lnTo>
                <a:lnTo>
                  <a:pt x="222376" y="12573"/>
                </a:lnTo>
                <a:lnTo>
                  <a:pt x="224027" y="14224"/>
                </a:lnTo>
                <a:lnTo>
                  <a:pt x="227202" y="17399"/>
                </a:lnTo>
                <a:lnTo>
                  <a:pt x="224027" y="20574"/>
                </a:lnTo>
                <a:lnTo>
                  <a:pt x="222376" y="20574"/>
                </a:lnTo>
                <a:lnTo>
                  <a:pt x="219201" y="14224"/>
                </a:lnTo>
                <a:lnTo>
                  <a:pt x="219201" y="20574"/>
                </a:lnTo>
                <a:lnTo>
                  <a:pt x="216026" y="20574"/>
                </a:lnTo>
                <a:lnTo>
                  <a:pt x="209676" y="20574"/>
                </a:lnTo>
                <a:lnTo>
                  <a:pt x="212851" y="23749"/>
                </a:lnTo>
                <a:lnTo>
                  <a:pt x="219201" y="25273"/>
                </a:lnTo>
                <a:lnTo>
                  <a:pt x="216026" y="28448"/>
                </a:lnTo>
                <a:lnTo>
                  <a:pt x="212851" y="28448"/>
                </a:lnTo>
                <a:lnTo>
                  <a:pt x="219201" y="31623"/>
                </a:lnTo>
                <a:lnTo>
                  <a:pt x="224027" y="34798"/>
                </a:lnTo>
                <a:lnTo>
                  <a:pt x="222376" y="34798"/>
                </a:lnTo>
                <a:lnTo>
                  <a:pt x="224027" y="37846"/>
                </a:lnTo>
                <a:lnTo>
                  <a:pt x="222376" y="37846"/>
                </a:lnTo>
                <a:lnTo>
                  <a:pt x="222376" y="37846"/>
                </a:lnTo>
                <a:lnTo>
                  <a:pt x="227202" y="39497"/>
                </a:lnTo>
                <a:lnTo>
                  <a:pt x="224027" y="39497"/>
                </a:lnTo>
                <a:lnTo>
                  <a:pt x="230377" y="45847"/>
                </a:lnTo>
                <a:lnTo>
                  <a:pt x="236727" y="52070"/>
                </a:lnTo>
                <a:lnTo>
                  <a:pt x="236727" y="53721"/>
                </a:lnTo>
                <a:lnTo>
                  <a:pt x="233552" y="56896"/>
                </a:lnTo>
                <a:lnTo>
                  <a:pt x="227202" y="60071"/>
                </a:lnTo>
                <a:lnTo>
                  <a:pt x="230377" y="63119"/>
                </a:lnTo>
                <a:lnTo>
                  <a:pt x="233552" y="64770"/>
                </a:lnTo>
                <a:lnTo>
                  <a:pt x="241426" y="71120"/>
                </a:lnTo>
                <a:lnTo>
                  <a:pt x="247776" y="77343"/>
                </a:lnTo>
                <a:lnTo>
                  <a:pt x="252602" y="78994"/>
                </a:lnTo>
                <a:lnTo>
                  <a:pt x="258952" y="85217"/>
                </a:lnTo>
                <a:lnTo>
                  <a:pt x="262127" y="85217"/>
                </a:lnTo>
                <a:lnTo>
                  <a:pt x="258952" y="88392"/>
                </a:lnTo>
                <a:lnTo>
                  <a:pt x="255777" y="91567"/>
                </a:lnTo>
                <a:lnTo>
                  <a:pt x="249427" y="91567"/>
                </a:lnTo>
                <a:lnTo>
                  <a:pt x="244601" y="91567"/>
                </a:lnTo>
                <a:lnTo>
                  <a:pt x="241426" y="91567"/>
                </a:lnTo>
                <a:lnTo>
                  <a:pt x="233552" y="85217"/>
                </a:lnTo>
                <a:lnTo>
                  <a:pt x="236727" y="88392"/>
                </a:lnTo>
                <a:lnTo>
                  <a:pt x="233552" y="91567"/>
                </a:lnTo>
                <a:lnTo>
                  <a:pt x="230377" y="93218"/>
                </a:lnTo>
                <a:lnTo>
                  <a:pt x="227202" y="93218"/>
                </a:lnTo>
                <a:lnTo>
                  <a:pt x="224027" y="99441"/>
                </a:lnTo>
                <a:lnTo>
                  <a:pt x="222376" y="113665"/>
                </a:lnTo>
                <a:lnTo>
                  <a:pt x="222376" y="124714"/>
                </a:lnTo>
                <a:lnTo>
                  <a:pt x="224027" y="121539"/>
                </a:lnTo>
                <a:lnTo>
                  <a:pt x="224027" y="124714"/>
                </a:lnTo>
                <a:lnTo>
                  <a:pt x="224027" y="127889"/>
                </a:lnTo>
                <a:lnTo>
                  <a:pt x="222376" y="131064"/>
                </a:lnTo>
                <a:lnTo>
                  <a:pt x="224027" y="132715"/>
                </a:lnTo>
                <a:lnTo>
                  <a:pt x="219201" y="132715"/>
                </a:lnTo>
                <a:lnTo>
                  <a:pt x="216026" y="132715"/>
                </a:lnTo>
                <a:lnTo>
                  <a:pt x="212851" y="135763"/>
                </a:lnTo>
                <a:lnTo>
                  <a:pt x="209676" y="142113"/>
                </a:lnTo>
                <a:lnTo>
                  <a:pt x="204977" y="142113"/>
                </a:lnTo>
                <a:lnTo>
                  <a:pt x="201802" y="138938"/>
                </a:lnTo>
                <a:lnTo>
                  <a:pt x="201802" y="143764"/>
                </a:lnTo>
                <a:lnTo>
                  <a:pt x="201802" y="146812"/>
                </a:lnTo>
                <a:lnTo>
                  <a:pt x="198627" y="146812"/>
                </a:lnTo>
                <a:lnTo>
                  <a:pt x="198627" y="149987"/>
                </a:lnTo>
                <a:lnTo>
                  <a:pt x="196976" y="153162"/>
                </a:lnTo>
                <a:lnTo>
                  <a:pt x="190626" y="157861"/>
                </a:lnTo>
                <a:lnTo>
                  <a:pt x="193801" y="157861"/>
                </a:lnTo>
                <a:lnTo>
                  <a:pt x="193801" y="161036"/>
                </a:lnTo>
                <a:lnTo>
                  <a:pt x="190626" y="167386"/>
                </a:lnTo>
                <a:lnTo>
                  <a:pt x="196976" y="167386"/>
                </a:lnTo>
                <a:lnTo>
                  <a:pt x="198627" y="167386"/>
                </a:lnTo>
                <a:lnTo>
                  <a:pt x="198627" y="172085"/>
                </a:lnTo>
                <a:lnTo>
                  <a:pt x="196976" y="178435"/>
                </a:lnTo>
                <a:lnTo>
                  <a:pt x="190626" y="175260"/>
                </a:lnTo>
                <a:lnTo>
                  <a:pt x="193801" y="181610"/>
                </a:lnTo>
                <a:lnTo>
                  <a:pt x="190626" y="183134"/>
                </a:lnTo>
                <a:lnTo>
                  <a:pt x="190626" y="186309"/>
                </a:lnTo>
                <a:lnTo>
                  <a:pt x="187451" y="186309"/>
                </a:lnTo>
                <a:lnTo>
                  <a:pt x="187451" y="189484"/>
                </a:lnTo>
                <a:lnTo>
                  <a:pt x="190626" y="192659"/>
                </a:lnTo>
                <a:lnTo>
                  <a:pt x="184276" y="195834"/>
                </a:lnTo>
                <a:lnTo>
                  <a:pt x="184276" y="197358"/>
                </a:lnTo>
                <a:lnTo>
                  <a:pt x="182752" y="200533"/>
                </a:lnTo>
                <a:lnTo>
                  <a:pt x="154050" y="214757"/>
                </a:lnTo>
                <a:lnTo>
                  <a:pt x="147700" y="217932"/>
                </a:lnTo>
                <a:lnTo>
                  <a:pt x="147700" y="214757"/>
                </a:lnTo>
                <a:lnTo>
                  <a:pt x="147700" y="210058"/>
                </a:lnTo>
                <a:lnTo>
                  <a:pt x="144525" y="203708"/>
                </a:lnTo>
                <a:lnTo>
                  <a:pt x="144525" y="197358"/>
                </a:lnTo>
                <a:lnTo>
                  <a:pt x="139826" y="200533"/>
                </a:lnTo>
                <a:lnTo>
                  <a:pt x="139826" y="197358"/>
                </a:lnTo>
                <a:lnTo>
                  <a:pt x="139826" y="195834"/>
                </a:lnTo>
                <a:lnTo>
                  <a:pt x="136651" y="197358"/>
                </a:lnTo>
                <a:lnTo>
                  <a:pt x="133476" y="197358"/>
                </a:lnTo>
                <a:lnTo>
                  <a:pt x="133476" y="192659"/>
                </a:lnTo>
                <a:lnTo>
                  <a:pt x="128650" y="200533"/>
                </a:lnTo>
                <a:lnTo>
                  <a:pt x="125475" y="200533"/>
                </a:lnTo>
                <a:lnTo>
                  <a:pt x="119125" y="192659"/>
                </a:lnTo>
                <a:lnTo>
                  <a:pt x="117601" y="195834"/>
                </a:lnTo>
                <a:lnTo>
                  <a:pt x="114426" y="195834"/>
                </a:lnTo>
                <a:lnTo>
                  <a:pt x="114426" y="192659"/>
                </a:lnTo>
                <a:lnTo>
                  <a:pt x="114426" y="195834"/>
                </a:lnTo>
                <a:lnTo>
                  <a:pt x="111251" y="192659"/>
                </a:lnTo>
                <a:lnTo>
                  <a:pt x="108076" y="186309"/>
                </a:lnTo>
                <a:lnTo>
                  <a:pt x="103250" y="192659"/>
                </a:lnTo>
                <a:lnTo>
                  <a:pt x="96900" y="197358"/>
                </a:lnTo>
                <a:lnTo>
                  <a:pt x="93725" y="197358"/>
                </a:lnTo>
                <a:lnTo>
                  <a:pt x="90550" y="197358"/>
                </a:lnTo>
                <a:lnTo>
                  <a:pt x="89026" y="197358"/>
                </a:lnTo>
                <a:lnTo>
                  <a:pt x="85725" y="197358"/>
                </a:lnTo>
                <a:lnTo>
                  <a:pt x="79375" y="200533"/>
                </a:lnTo>
                <a:lnTo>
                  <a:pt x="77850" y="203708"/>
                </a:lnTo>
                <a:lnTo>
                  <a:pt x="77850" y="200533"/>
                </a:lnTo>
                <a:lnTo>
                  <a:pt x="74675" y="192659"/>
                </a:lnTo>
                <a:lnTo>
                  <a:pt x="74675" y="183134"/>
                </a:lnTo>
                <a:lnTo>
                  <a:pt x="68325" y="186309"/>
                </a:lnTo>
                <a:lnTo>
                  <a:pt x="63500" y="186309"/>
                </a:lnTo>
                <a:lnTo>
                  <a:pt x="57150" y="189484"/>
                </a:lnTo>
                <a:lnTo>
                  <a:pt x="53975" y="189484"/>
                </a:lnTo>
                <a:lnTo>
                  <a:pt x="49275" y="189484"/>
                </a:lnTo>
                <a:lnTo>
                  <a:pt x="50800" y="186309"/>
                </a:lnTo>
                <a:lnTo>
                  <a:pt x="49275" y="189484"/>
                </a:lnTo>
                <a:lnTo>
                  <a:pt x="46100" y="189484"/>
                </a:lnTo>
                <a:lnTo>
                  <a:pt x="46100" y="186309"/>
                </a:lnTo>
                <a:lnTo>
                  <a:pt x="42925" y="186309"/>
                </a:lnTo>
                <a:lnTo>
                  <a:pt x="38100" y="189484"/>
                </a:lnTo>
                <a:lnTo>
                  <a:pt x="34925" y="186309"/>
                </a:lnTo>
                <a:lnTo>
                  <a:pt x="34925" y="181610"/>
                </a:lnTo>
                <a:lnTo>
                  <a:pt x="34925" y="175260"/>
                </a:lnTo>
                <a:lnTo>
                  <a:pt x="31750" y="164211"/>
                </a:lnTo>
                <a:lnTo>
                  <a:pt x="28575" y="161036"/>
                </a:lnTo>
                <a:lnTo>
                  <a:pt x="28575" y="157861"/>
                </a:lnTo>
                <a:lnTo>
                  <a:pt x="31750" y="153162"/>
                </a:lnTo>
                <a:lnTo>
                  <a:pt x="31750" y="149987"/>
                </a:lnTo>
                <a:lnTo>
                  <a:pt x="31750" y="146812"/>
                </a:lnTo>
                <a:lnTo>
                  <a:pt x="28575" y="142113"/>
                </a:lnTo>
                <a:lnTo>
                  <a:pt x="25400" y="138938"/>
                </a:lnTo>
                <a:lnTo>
                  <a:pt x="23875" y="135763"/>
                </a:lnTo>
                <a:lnTo>
                  <a:pt x="20700" y="138938"/>
                </a:lnTo>
                <a:lnTo>
                  <a:pt x="20700" y="135763"/>
                </a:lnTo>
                <a:lnTo>
                  <a:pt x="17525" y="135763"/>
                </a:lnTo>
                <a:lnTo>
                  <a:pt x="11175" y="135763"/>
                </a:lnTo>
                <a:lnTo>
                  <a:pt x="11175" y="135763"/>
                </a:lnTo>
                <a:lnTo>
                  <a:pt x="11175" y="131064"/>
                </a:lnTo>
                <a:lnTo>
                  <a:pt x="17525" y="131064"/>
                </a:lnTo>
                <a:lnTo>
                  <a:pt x="17525" y="131064"/>
                </a:lnTo>
                <a:lnTo>
                  <a:pt x="6350" y="121539"/>
                </a:lnTo>
                <a:lnTo>
                  <a:pt x="9525" y="118491"/>
                </a:lnTo>
                <a:lnTo>
                  <a:pt x="9525" y="116840"/>
                </a:lnTo>
                <a:lnTo>
                  <a:pt x="9525" y="113665"/>
                </a:lnTo>
                <a:lnTo>
                  <a:pt x="11175" y="113665"/>
                </a:lnTo>
                <a:lnTo>
                  <a:pt x="6350" y="107442"/>
                </a:lnTo>
                <a:lnTo>
                  <a:pt x="3175" y="102616"/>
                </a:lnTo>
                <a:lnTo>
                  <a:pt x="0" y="96393"/>
                </a:lnTo>
                <a:lnTo>
                  <a:pt x="0" y="9156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7616952" y="4147730"/>
            <a:ext cx="259079" cy="22707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7618476" y="4149254"/>
            <a:ext cx="256031" cy="22402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7618476" y="4149254"/>
            <a:ext cx="256540" cy="224154"/>
          </a:xfrm>
          <a:custGeom>
            <a:avLst/>
            <a:gdLst/>
            <a:ahLst/>
            <a:cxnLst/>
            <a:rect l="l" t="t" r="r" b="b"/>
            <a:pathLst>
              <a:path w="256540" h="224154">
                <a:moveTo>
                  <a:pt x="9525" y="17525"/>
                </a:moveTo>
                <a:lnTo>
                  <a:pt x="6350" y="12700"/>
                </a:lnTo>
                <a:lnTo>
                  <a:pt x="17525" y="9525"/>
                </a:lnTo>
                <a:lnTo>
                  <a:pt x="25400" y="6350"/>
                </a:lnTo>
                <a:lnTo>
                  <a:pt x="34925" y="0"/>
                </a:lnTo>
                <a:lnTo>
                  <a:pt x="46100" y="0"/>
                </a:lnTo>
                <a:lnTo>
                  <a:pt x="54101" y="6350"/>
                </a:lnTo>
                <a:lnTo>
                  <a:pt x="63626" y="9525"/>
                </a:lnTo>
                <a:lnTo>
                  <a:pt x="71500" y="12700"/>
                </a:lnTo>
                <a:lnTo>
                  <a:pt x="77977" y="12700"/>
                </a:lnTo>
                <a:lnTo>
                  <a:pt x="79501" y="12700"/>
                </a:lnTo>
                <a:lnTo>
                  <a:pt x="79501" y="14350"/>
                </a:lnTo>
                <a:lnTo>
                  <a:pt x="79501" y="17525"/>
                </a:lnTo>
                <a:lnTo>
                  <a:pt x="82676" y="23875"/>
                </a:lnTo>
                <a:lnTo>
                  <a:pt x="82676" y="28575"/>
                </a:lnTo>
                <a:lnTo>
                  <a:pt x="79501" y="34925"/>
                </a:lnTo>
                <a:lnTo>
                  <a:pt x="79501" y="42925"/>
                </a:lnTo>
                <a:lnTo>
                  <a:pt x="79501" y="49275"/>
                </a:lnTo>
                <a:lnTo>
                  <a:pt x="89026" y="63500"/>
                </a:lnTo>
                <a:lnTo>
                  <a:pt x="89026" y="60325"/>
                </a:lnTo>
                <a:lnTo>
                  <a:pt x="92201" y="53975"/>
                </a:lnTo>
                <a:lnTo>
                  <a:pt x="93852" y="57150"/>
                </a:lnTo>
                <a:lnTo>
                  <a:pt x="93852" y="63500"/>
                </a:lnTo>
                <a:lnTo>
                  <a:pt x="97027" y="68325"/>
                </a:lnTo>
                <a:lnTo>
                  <a:pt x="97027" y="71500"/>
                </a:lnTo>
                <a:lnTo>
                  <a:pt x="100202" y="74675"/>
                </a:lnTo>
                <a:lnTo>
                  <a:pt x="108076" y="77850"/>
                </a:lnTo>
                <a:lnTo>
                  <a:pt x="111378" y="77850"/>
                </a:lnTo>
                <a:lnTo>
                  <a:pt x="114553" y="74675"/>
                </a:lnTo>
                <a:lnTo>
                  <a:pt x="125602" y="68325"/>
                </a:lnTo>
                <a:lnTo>
                  <a:pt x="128777" y="63500"/>
                </a:lnTo>
                <a:lnTo>
                  <a:pt x="133603" y="57150"/>
                </a:lnTo>
                <a:lnTo>
                  <a:pt x="133603" y="53975"/>
                </a:lnTo>
                <a:lnTo>
                  <a:pt x="136778" y="52450"/>
                </a:lnTo>
                <a:lnTo>
                  <a:pt x="136778" y="49275"/>
                </a:lnTo>
                <a:lnTo>
                  <a:pt x="139953" y="49275"/>
                </a:lnTo>
                <a:lnTo>
                  <a:pt x="147954" y="49275"/>
                </a:lnTo>
                <a:lnTo>
                  <a:pt x="154304" y="46100"/>
                </a:lnTo>
                <a:lnTo>
                  <a:pt x="159003" y="42925"/>
                </a:lnTo>
                <a:lnTo>
                  <a:pt x="157479" y="39750"/>
                </a:lnTo>
                <a:lnTo>
                  <a:pt x="159003" y="38100"/>
                </a:lnTo>
                <a:lnTo>
                  <a:pt x="162178" y="34925"/>
                </a:lnTo>
                <a:lnTo>
                  <a:pt x="168528" y="31750"/>
                </a:lnTo>
                <a:lnTo>
                  <a:pt x="173354" y="28575"/>
                </a:lnTo>
                <a:lnTo>
                  <a:pt x="179704" y="31750"/>
                </a:lnTo>
                <a:lnTo>
                  <a:pt x="190880" y="34925"/>
                </a:lnTo>
                <a:lnTo>
                  <a:pt x="198754" y="38100"/>
                </a:lnTo>
                <a:lnTo>
                  <a:pt x="213105" y="46100"/>
                </a:lnTo>
                <a:lnTo>
                  <a:pt x="222630" y="49275"/>
                </a:lnTo>
                <a:lnTo>
                  <a:pt x="230631" y="52450"/>
                </a:lnTo>
                <a:lnTo>
                  <a:pt x="236981" y="52450"/>
                </a:lnTo>
                <a:lnTo>
                  <a:pt x="241680" y="52450"/>
                </a:lnTo>
                <a:lnTo>
                  <a:pt x="251205" y="53975"/>
                </a:lnTo>
                <a:lnTo>
                  <a:pt x="256031" y="57150"/>
                </a:lnTo>
                <a:lnTo>
                  <a:pt x="252856" y="103250"/>
                </a:lnTo>
                <a:lnTo>
                  <a:pt x="251205" y="147700"/>
                </a:lnTo>
                <a:lnTo>
                  <a:pt x="251205" y="157353"/>
                </a:lnTo>
                <a:lnTo>
                  <a:pt x="248030" y="162051"/>
                </a:lnTo>
                <a:lnTo>
                  <a:pt x="248030" y="165226"/>
                </a:lnTo>
                <a:lnTo>
                  <a:pt x="251205" y="168401"/>
                </a:lnTo>
                <a:lnTo>
                  <a:pt x="251205" y="176403"/>
                </a:lnTo>
                <a:lnTo>
                  <a:pt x="244855" y="224028"/>
                </a:lnTo>
                <a:lnTo>
                  <a:pt x="241680" y="219201"/>
                </a:lnTo>
                <a:lnTo>
                  <a:pt x="238505" y="216026"/>
                </a:lnTo>
                <a:lnTo>
                  <a:pt x="230631" y="208153"/>
                </a:lnTo>
                <a:lnTo>
                  <a:pt x="224281" y="201803"/>
                </a:lnTo>
                <a:lnTo>
                  <a:pt x="222630" y="198628"/>
                </a:lnTo>
                <a:lnTo>
                  <a:pt x="222630" y="196976"/>
                </a:lnTo>
                <a:lnTo>
                  <a:pt x="216280" y="198628"/>
                </a:lnTo>
                <a:lnTo>
                  <a:pt x="211454" y="198628"/>
                </a:lnTo>
                <a:lnTo>
                  <a:pt x="205104" y="198628"/>
                </a:lnTo>
                <a:lnTo>
                  <a:pt x="201929" y="198628"/>
                </a:lnTo>
                <a:lnTo>
                  <a:pt x="201929" y="196976"/>
                </a:lnTo>
                <a:lnTo>
                  <a:pt x="198754" y="198628"/>
                </a:lnTo>
                <a:lnTo>
                  <a:pt x="194055" y="201803"/>
                </a:lnTo>
                <a:lnTo>
                  <a:pt x="194055" y="198628"/>
                </a:lnTo>
                <a:lnTo>
                  <a:pt x="194055" y="196976"/>
                </a:lnTo>
                <a:lnTo>
                  <a:pt x="197230" y="193801"/>
                </a:lnTo>
                <a:lnTo>
                  <a:pt x="198754" y="187451"/>
                </a:lnTo>
                <a:lnTo>
                  <a:pt x="198754" y="184276"/>
                </a:lnTo>
                <a:lnTo>
                  <a:pt x="198754" y="182753"/>
                </a:lnTo>
                <a:lnTo>
                  <a:pt x="194055" y="179578"/>
                </a:lnTo>
                <a:lnTo>
                  <a:pt x="190880" y="176403"/>
                </a:lnTo>
                <a:lnTo>
                  <a:pt x="194055" y="173228"/>
                </a:lnTo>
                <a:lnTo>
                  <a:pt x="198754" y="176403"/>
                </a:lnTo>
                <a:lnTo>
                  <a:pt x="201929" y="176403"/>
                </a:lnTo>
                <a:lnTo>
                  <a:pt x="205104" y="173228"/>
                </a:lnTo>
                <a:lnTo>
                  <a:pt x="198754" y="173228"/>
                </a:lnTo>
                <a:lnTo>
                  <a:pt x="197230" y="173228"/>
                </a:lnTo>
                <a:lnTo>
                  <a:pt x="187705" y="168401"/>
                </a:lnTo>
                <a:lnTo>
                  <a:pt x="190880" y="165226"/>
                </a:lnTo>
                <a:lnTo>
                  <a:pt x="197230" y="165226"/>
                </a:lnTo>
                <a:lnTo>
                  <a:pt x="205104" y="168401"/>
                </a:lnTo>
                <a:lnTo>
                  <a:pt x="205104" y="168401"/>
                </a:lnTo>
                <a:lnTo>
                  <a:pt x="190880" y="162051"/>
                </a:lnTo>
                <a:lnTo>
                  <a:pt x="194055" y="162051"/>
                </a:lnTo>
                <a:lnTo>
                  <a:pt x="182879" y="144525"/>
                </a:lnTo>
                <a:lnTo>
                  <a:pt x="182879" y="143001"/>
                </a:lnTo>
                <a:lnTo>
                  <a:pt x="184530" y="139826"/>
                </a:lnTo>
                <a:lnTo>
                  <a:pt x="182879" y="139826"/>
                </a:lnTo>
                <a:lnTo>
                  <a:pt x="182879" y="136651"/>
                </a:lnTo>
                <a:lnTo>
                  <a:pt x="184530" y="136651"/>
                </a:lnTo>
                <a:lnTo>
                  <a:pt x="179704" y="136651"/>
                </a:lnTo>
                <a:lnTo>
                  <a:pt x="176529" y="136651"/>
                </a:lnTo>
                <a:lnTo>
                  <a:pt x="176529" y="133476"/>
                </a:lnTo>
                <a:lnTo>
                  <a:pt x="176529" y="128650"/>
                </a:lnTo>
                <a:lnTo>
                  <a:pt x="176529" y="131825"/>
                </a:lnTo>
                <a:lnTo>
                  <a:pt x="173354" y="128650"/>
                </a:lnTo>
                <a:lnTo>
                  <a:pt x="154304" y="117601"/>
                </a:lnTo>
                <a:lnTo>
                  <a:pt x="147954" y="117601"/>
                </a:lnTo>
                <a:lnTo>
                  <a:pt x="139953" y="114426"/>
                </a:lnTo>
                <a:lnTo>
                  <a:pt x="122427" y="104901"/>
                </a:lnTo>
                <a:lnTo>
                  <a:pt x="97027" y="100075"/>
                </a:lnTo>
                <a:lnTo>
                  <a:pt x="92201" y="96900"/>
                </a:lnTo>
                <a:lnTo>
                  <a:pt x="93852" y="93725"/>
                </a:lnTo>
                <a:lnTo>
                  <a:pt x="93852" y="92201"/>
                </a:lnTo>
                <a:lnTo>
                  <a:pt x="100202" y="92201"/>
                </a:lnTo>
                <a:lnTo>
                  <a:pt x="97027" y="92201"/>
                </a:lnTo>
                <a:lnTo>
                  <a:pt x="92201" y="92201"/>
                </a:lnTo>
                <a:lnTo>
                  <a:pt x="89026" y="93725"/>
                </a:lnTo>
                <a:lnTo>
                  <a:pt x="89026" y="93725"/>
                </a:lnTo>
                <a:lnTo>
                  <a:pt x="79501" y="89026"/>
                </a:lnTo>
                <a:lnTo>
                  <a:pt x="74802" y="89026"/>
                </a:lnTo>
                <a:lnTo>
                  <a:pt x="71500" y="82676"/>
                </a:lnTo>
                <a:lnTo>
                  <a:pt x="71500" y="85851"/>
                </a:lnTo>
                <a:lnTo>
                  <a:pt x="68325" y="85851"/>
                </a:lnTo>
                <a:lnTo>
                  <a:pt x="68325" y="79501"/>
                </a:lnTo>
                <a:lnTo>
                  <a:pt x="68325" y="77850"/>
                </a:lnTo>
                <a:lnTo>
                  <a:pt x="71500" y="71500"/>
                </a:lnTo>
                <a:lnTo>
                  <a:pt x="74802" y="65150"/>
                </a:lnTo>
                <a:lnTo>
                  <a:pt x="68325" y="68325"/>
                </a:lnTo>
                <a:lnTo>
                  <a:pt x="68325" y="71500"/>
                </a:lnTo>
                <a:lnTo>
                  <a:pt x="65150" y="77850"/>
                </a:lnTo>
                <a:lnTo>
                  <a:pt x="65150" y="79501"/>
                </a:lnTo>
                <a:lnTo>
                  <a:pt x="63626" y="79501"/>
                </a:lnTo>
                <a:lnTo>
                  <a:pt x="65150" y="79501"/>
                </a:lnTo>
                <a:lnTo>
                  <a:pt x="65150" y="82676"/>
                </a:lnTo>
                <a:lnTo>
                  <a:pt x="63626" y="82676"/>
                </a:lnTo>
                <a:lnTo>
                  <a:pt x="63626" y="82676"/>
                </a:lnTo>
                <a:lnTo>
                  <a:pt x="60451" y="85851"/>
                </a:lnTo>
                <a:lnTo>
                  <a:pt x="60451" y="92201"/>
                </a:lnTo>
                <a:lnTo>
                  <a:pt x="54101" y="93725"/>
                </a:lnTo>
                <a:lnTo>
                  <a:pt x="49275" y="96900"/>
                </a:lnTo>
                <a:lnTo>
                  <a:pt x="46100" y="92201"/>
                </a:lnTo>
                <a:lnTo>
                  <a:pt x="42925" y="85851"/>
                </a:lnTo>
                <a:lnTo>
                  <a:pt x="46100" y="85851"/>
                </a:lnTo>
                <a:lnTo>
                  <a:pt x="46100" y="82676"/>
                </a:lnTo>
                <a:lnTo>
                  <a:pt x="49275" y="82676"/>
                </a:lnTo>
                <a:lnTo>
                  <a:pt x="49275" y="79501"/>
                </a:lnTo>
                <a:lnTo>
                  <a:pt x="46100" y="77850"/>
                </a:lnTo>
                <a:lnTo>
                  <a:pt x="42925" y="74675"/>
                </a:lnTo>
                <a:lnTo>
                  <a:pt x="39750" y="71500"/>
                </a:lnTo>
                <a:lnTo>
                  <a:pt x="34925" y="68325"/>
                </a:lnTo>
                <a:lnTo>
                  <a:pt x="31750" y="65150"/>
                </a:lnTo>
                <a:lnTo>
                  <a:pt x="25400" y="65150"/>
                </a:lnTo>
                <a:lnTo>
                  <a:pt x="25400" y="63500"/>
                </a:lnTo>
                <a:lnTo>
                  <a:pt x="31750" y="60325"/>
                </a:lnTo>
                <a:lnTo>
                  <a:pt x="42925" y="60325"/>
                </a:lnTo>
                <a:lnTo>
                  <a:pt x="46100" y="60325"/>
                </a:lnTo>
                <a:lnTo>
                  <a:pt x="49275" y="57150"/>
                </a:lnTo>
                <a:lnTo>
                  <a:pt x="52450" y="53975"/>
                </a:lnTo>
                <a:lnTo>
                  <a:pt x="57276" y="53975"/>
                </a:lnTo>
                <a:lnTo>
                  <a:pt x="60451" y="53975"/>
                </a:lnTo>
                <a:lnTo>
                  <a:pt x="60451" y="60325"/>
                </a:lnTo>
                <a:lnTo>
                  <a:pt x="63626" y="53975"/>
                </a:lnTo>
                <a:lnTo>
                  <a:pt x="63626" y="57150"/>
                </a:lnTo>
                <a:lnTo>
                  <a:pt x="65150" y="57150"/>
                </a:lnTo>
                <a:lnTo>
                  <a:pt x="68325" y="57150"/>
                </a:lnTo>
                <a:lnTo>
                  <a:pt x="68325" y="60325"/>
                </a:lnTo>
                <a:lnTo>
                  <a:pt x="68325" y="57150"/>
                </a:lnTo>
                <a:lnTo>
                  <a:pt x="71500" y="60325"/>
                </a:lnTo>
                <a:lnTo>
                  <a:pt x="71500" y="57150"/>
                </a:lnTo>
                <a:lnTo>
                  <a:pt x="71500" y="53975"/>
                </a:lnTo>
                <a:lnTo>
                  <a:pt x="77977" y="52450"/>
                </a:lnTo>
                <a:lnTo>
                  <a:pt x="74802" y="52450"/>
                </a:lnTo>
                <a:lnTo>
                  <a:pt x="77977" y="49275"/>
                </a:lnTo>
                <a:lnTo>
                  <a:pt x="74802" y="49275"/>
                </a:lnTo>
                <a:lnTo>
                  <a:pt x="77977" y="46100"/>
                </a:lnTo>
                <a:lnTo>
                  <a:pt x="68325" y="46100"/>
                </a:lnTo>
                <a:lnTo>
                  <a:pt x="60451" y="49275"/>
                </a:lnTo>
                <a:lnTo>
                  <a:pt x="54101" y="49275"/>
                </a:lnTo>
                <a:lnTo>
                  <a:pt x="31750" y="49275"/>
                </a:lnTo>
                <a:lnTo>
                  <a:pt x="25400" y="46100"/>
                </a:lnTo>
                <a:lnTo>
                  <a:pt x="28575" y="42925"/>
                </a:lnTo>
                <a:lnTo>
                  <a:pt x="25400" y="39750"/>
                </a:lnTo>
                <a:lnTo>
                  <a:pt x="25400" y="38100"/>
                </a:lnTo>
                <a:lnTo>
                  <a:pt x="25400" y="34925"/>
                </a:lnTo>
                <a:lnTo>
                  <a:pt x="23875" y="34925"/>
                </a:lnTo>
                <a:lnTo>
                  <a:pt x="23875" y="31750"/>
                </a:lnTo>
                <a:lnTo>
                  <a:pt x="20700" y="31750"/>
                </a:lnTo>
                <a:lnTo>
                  <a:pt x="20700" y="28575"/>
                </a:lnTo>
                <a:lnTo>
                  <a:pt x="17525" y="31750"/>
                </a:lnTo>
                <a:lnTo>
                  <a:pt x="14350" y="28575"/>
                </a:lnTo>
                <a:lnTo>
                  <a:pt x="9525" y="25400"/>
                </a:lnTo>
                <a:lnTo>
                  <a:pt x="9525" y="28575"/>
                </a:lnTo>
                <a:lnTo>
                  <a:pt x="6350" y="28575"/>
                </a:lnTo>
                <a:lnTo>
                  <a:pt x="3175" y="28575"/>
                </a:lnTo>
                <a:lnTo>
                  <a:pt x="0" y="25400"/>
                </a:lnTo>
                <a:lnTo>
                  <a:pt x="3175" y="23875"/>
                </a:lnTo>
                <a:lnTo>
                  <a:pt x="9525" y="1752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7693152" y="4280318"/>
            <a:ext cx="17145" cy="22860"/>
          </a:xfrm>
          <a:custGeom>
            <a:avLst/>
            <a:gdLst/>
            <a:ahLst/>
            <a:cxnLst/>
            <a:rect l="l" t="t" r="r" b="b"/>
            <a:pathLst>
              <a:path w="17145" h="22860">
                <a:moveTo>
                  <a:pt x="16764" y="0"/>
                </a:moveTo>
                <a:lnTo>
                  <a:pt x="10668" y="0"/>
                </a:lnTo>
                <a:lnTo>
                  <a:pt x="7620" y="1651"/>
                </a:lnTo>
                <a:lnTo>
                  <a:pt x="7620" y="4953"/>
                </a:lnTo>
                <a:lnTo>
                  <a:pt x="4572" y="4953"/>
                </a:lnTo>
                <a:lnTo>
                  <a:pt x="4572" y="8128"/>
                </a:lnTo>
                <a:lnTo>
                  <a:pt x="7620" y="8128"/>
                </a:lnTo>
                <a:lnTo>
                  <a:pt x="4572" y="11430"/>
                </a:lnTo>
                <a:lnTo>
                  <a:pt x="4572" y="19558"/>
                </a:lnTo>
                <a:lnTo>
                  <a:pt x="13716" y="22860"/>
                </a:lnTo>
                <a:lnTo>
                  <a:pt x="16764" y="22860"/>
                </a:lnTo>
                <a:lnTo>
                  <a:pt x="16764" y="0"/>
                </a:lnTo>
                <a:close/>
              </a:path>
              <a:path w="17145" h="22860">
                <a:moveTo>
                  <a:pt x="3048" y="13081"/>
                </a:moveTo>
                <a:lnTo>
                  <a:pt x="0" y="13081"/>
                </a:lnTo>
                <a:lnTo>
                  <a:pt x="3048" y="19558"/>
                </a:lnTo>
                <a:lnTo>
                  <a:pt x="4572" y="19558"/>
                </a:lnTo>
                <a:lnTo>
                  <a:pt x="3048" y="1308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7693152" y="4280318"/>
            <a:ext cx="17145" cy="22860"/>
          </a:xfrm>
          <a:custGeom>
            <a:avLst/>
            <a:gdLst/>
            <a:ahLst/>
            <a:cxnLst/>
            <a:rect l="l" t="t" r="r" b="b"/>
            <a:pathLst>
              <a:path w="17145" h="22860">
                <a:moveTo>
                  <a:pt x="3048" y="13081"/>
                </a:moveTo>
                <a:lnTo>
                  <a:pt x="4572" y="19558"/>
                </a:lnTo>
                <a:lnTo>
                  <a:pt x="4572" y="11430"/>
                </a:lnTo>
                <a:lnTo>
                  <a:pt x="7620" y="8128"/>
                </a:lnTo>
                <a:lnTo>
                  <a:pt x="4572" y="8128"/>
                </a:lnTo>
                <a:lnTo>
                  <a:pt x="4572" y="4953"/>
                </a:lnTo>
                <a:lnTo>
                  <a:pt x="7620" y="4953"/>
                </a:lnTo>
                <a:lnTo>
                  <a:pt x="7620" y="1651"/>
                </a:lnTo>
                <a:lnTo>
                  <a:pt x="10668" y="0"/>
                </a:lnTo>
                <a:lnTo>
                  <a:pt x="13716" y="0"/>
                </a:lnTo>
                <a:lnTo>
                  <a:pt x="16764" y="0"/>
                </a:lnTo>
                <a:lnTo>
                  <a:pt x="16764" y="4953"/>
                </a:lnTo>
                <a:lnTo>
                  <a:pt x="16764" y="16383"/>
                </a:lnTo>
                <a:lnTo>
                  <a:pt x="16764" y="22860"/>
                </a:lnTo>
                <a:lnTo>
                  <a:pt x="13716" y="22860"/>
                </a:lnTo>
                <a:lnTo>
                  <a:pt x="4572" y="19558"/>
                </a:lnTo>
                <a:lnTo>
                  <a:pt x="7620" y="19558"/>
                </a:lnTo>
                <a:lnTo>
                  <a:pt x="3048" y="19558"/>
                </a:lnTo>
                <a:lnTo>
                  <a:pt x="0" y="13081"/>
                </a:lnTo>
                <a:lnTo>
                  <a:pt x="3048" y="1308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7693152" y="4280318"/>
            <a:ext cx="16764" cy="228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7693152" y="4280318"/>
            <a:ext cx="17145" cy="22860"/>
          </a:xfrm>
          <a:custGeom>
            <a:avLst/>
            <a:gdLst/>
            <a:ahLst/>
            <a:cxnLst/>
            <a:rect l="l" t="t" r="r" b="b"/>
            <a:pathLst>
              <a:path w="17145" h="22860">
                <a:moveTo>
                  <a:pt x="3048" y="13081"/>
                </a:moveTo>
                <a:lnTo>
                  <a:pt x="4572" y="19558"/>
                </a:lnTo>
                <a:lnTo>
                  <a:pt x="4572" y="11430"/>
                </a:lnTo>
                <a:lnTo>
                  <a:pt x="7620" y="8128"/>
                </a:lnTo>
                <a:lnTo>
                  <a:pt x="4572" y="8128"/>
                </a:lnTo>
                <a:lnTo>
                  <a:pt x="4572" y="4953"/>
                </a:lnTo>
                <a:lnTo>
                  <a:pt x="7620" y="4953"/>
                </a:lnTo>
                <a:lnTo>
                  <a:pt x="7620" y="1651"/>
                </a:lnTo>
                <a:lnTo>
                  <a:pt x="10668" y="0"/>
                </a:lnTo>
                <a:lnTo>
                  <a:pt x="13716" y="0"/>
                </a:lnTo>
                <a:lnTo>
                  <a:pt x="16764" y="0"/>
                </a:lnTo>
                <a:lnTo>
                  <a:pt x="16764" y="4953"/>
                </a:lnTo>
                <a:lnTo>
                  <a:pt x="16764" y="16383"/>
                </a:lnTo>
                <a:lnTo>
                  <a:pt x="16764" y="22860"/>
                </a:lnTo>
                <a:lnTo>
                  <a:pt x="13716" y="22860"/>
                </a:lnTo>
                <a:lnTo>
                  <a:pt x="4572" y="19558"/>
                </a:lnTo>
                <a:lnTo>
                  <a:pt x="7620" y="19558"/>
                </a:lnTo>
                <a:lnTo>
                  <a:pt x="3048" y="19558"/>
                </a:lnTo>
                <a:lnTo>
                  <a:pt x="0" y="13081"/>
                </a:lnTo>
                <a:lnTo>
                  <a:pt x="3048" y="1308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7700771" y="4300130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0" y="6096"/>
                </a:lnTo>
                <a:lnTo>
                  <a:pt x="3048" y="6096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7700771" y="4300130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3048" y="3048"/>
                </a:lnTo>
                <a:lnTo>
                  <a:pt x="3048" y="6096"/>
                </a:lnTo>
                <a:lnTo>
                  <a:pt x="0" y="6096"/>
                </a:lnTo>
                <a:lnTo>
                  <a:pt x="0" y="30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7700771" y="4300130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0" y="6096"/>
                </a:lnTo>
                <a:lnTo>
                  <a:pt x="3048" y="6096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700771" y="4300130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3048" y="3048"/>
                </a:lnTo>
                <a:lnTo>
                  <a:pt x="3048" y="6096"/>
                </a:lnTo>
                <a:lnTo>
                  <a:pt x="0" y="6096"/>
                </a:lnTo>
                <a:lnTo>
                  <a:pt x="0" y="304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922007" y="410810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0" y="1524"/>
                </a:lnTo>
                <a:lnTo>
                  <a:pt x="6096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922007" y="410810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0" y="1524"/>
                </a:lnTo>
                <a:lnTo>
                  <a:pt x="3048" y="1524"/>
                </a:lnTo>
                <a:lnTo>
                  <a:pt x="6096" y="15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922007" y="410810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0" y="1524"/>
                </a:lnTo>
                <a:lnTo>
                  <a:pt x="6096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922007" y="410810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0" y="1524"/>
                </a:lnTo>
                <a:lnTo>
                  <a:pt x="3048" y="1524"/>
                </a:lnTo>
                <a:lnTo>
                  <a:pt x="6096" y="1524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824471" y="4004474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8" y="0"/>
                </a:moveTo>
                <a:lnTo>
                  <a:pt x="0" y="0"/>
                </a:lnTo>
                <a:lnTo>
                  <a:pt x="0" y="3047"/>
                </a:lnTo>
                <a:lnTo>
                  <a:pt x="3048" y="6095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824471" y="4004474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8" y="0"/>
                </a:moveTo>
                <a:lnTo>
                  <a:pt x="0" y="0"/>
                </a:lnTo>
                <a:lnTo>
                  <a:pt x="0" y="3047"/>
                </a:lnTo>
                <a:lnTo>
                  <a:pt x="3048" y="6095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824471" y="4004474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8" y="0"/>
                </a:moveTo>
                <a:lnTo>
                  <a:pt x="0" y="0"/>
                </a:lnTo>
                <a:lnTo>
                  <a:pt x="0" y="3047"/>
                </a:lnTo>
                <a:lnTo>
                  <a:pt x="3048" y="6095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824471" y="4004474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8" y="0"/>
                </a:moveTo>
                <a:lnTo>
                  <a:pt x="0" y="0"/>
                </a:lnTo>
                <a:lnTo>
                  <a:pt x="0" y="3047"/>
                </a:lnTo>
                <a:lnTo>
                  <a:pt x="3048" y="6095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931152" y="407000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0" y="3048"/>
                </a:lnTo>
                <a:lnTo>
                  <a:pt x="1524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931152" y="407000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0" y="3048"/>
                </a:lnTo>
                <a:lnTo>
                  <a:pt x="1524" y="30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931152" y="407000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0" y="3048"/>
                </a:lnTo>
                <a:lnTo>
                  <a:pt x="1524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931152" y="407000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0" y="3048"/>
                </a:lnTo>
                <a:lnTo>
                  <a:pt x="1524" y="304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824471" y="3973993"/>
            <a:ext cx="106680" cy="135890"/>
          </a:xfrm>
          <a:custGeom>
            <a:avLst/>
            <a:gdLst/>
            <a:ahLst/>
            <a:cxnLst/>
            <a:rect l="l" t="t" r="r" b="b"/>
            <a:pathLst>
              <a:path w="106679" h="135889">
                <a:moveTo>
                  <a:pt x="6350" y="0"/>
                </a:moveTo>
                <a:lnTo>
                  <a:pt x="0" y="0"/>
                </a:lnTo>
                <a:lnTo>
                  <a:pt x="3175" y="8000"/>
                </a:lnTo>
                <a:lnTo>
                  <a:pt x="0" y="8000"/>
                </a:lnTo>
                <a:lnTo>
                  <a:pt x="9525" y="44703"/>
                </a:lnTo>
                <a:lnTo>
                  <a:pt x="12700" y="47878"/>
                </a:lnTo>
                <a:lnTo>
                  <a:pt x="12700" y="59054"/>
                </a:lnTo>
                <a:lnTo>
                  <a:pt x="14350" y="65404"/>
                </a:lnTo>
                <a:lnTo>
                  <a:pt x="14350" y="68579"/>
                </a:lnTo>
                <a:lnTo>
                  <a:pt x="31876" y="90931"/>
                </a:lnTo>
                <a:lnTo>
                  <a:pt x="31876" y="95757"/>
                </a:lnTo>
                <a:lnTo>
                  <a:pt x="82803" y="133984"/>
                </a:lnTo>
                <a:lnTo>
                  <a:pt x="85978" y="133984"/>
                </a:lnTo>
                <a:lnTo>
                  <a:pt x="85978" y="135635"/>
                </a:lnTo>
                <a:lnTo>
                  <a:pt x="89153" y="133984"/>
                </a:lnTo>
                <a:lnTo>
                  <a:pt x="89153" y="130809"/>
                </a:lnTo>
                <a:lnTo>
                  <a:pt x="92328" y="127634"/>
                </a:lnTo>
                <a:lnTo>
                  <a:pt x="104563" y="127634"/>
                </a:lnTo>
                <a:lnTo>
                  <a:pt x="106679" y="121284"/>
                </a:lnTo>
                <a:lnTo>
                  <a:pt x="93979" y="102107"/>
                </a:lnTo>
                <a:lnTo>
                  <a:pt x="89153" y="95757"/>
                </a:lnTo>
                <a:lnTo>
                  <a:pt x="82803" y="44703"/>
                </a:lnTo>
                <a:lnTo>
                  <a:pt x="74802" y="28701"/>
                </a:lnTo>
                <a:lnTo>
                  <a:pt x="70925" y="25526"/>
                </a:lnTo>
                <a:lnTo>
                  <a:pt x="27050" y="25526"/>
                </a:lnTo>
                <a:lnTo>
                  <a:pt x="27050" y="14350"/>
                </a:lnTo>
                <a:lnTo>
                  <a:pt x="20700" y="4825"/>
                </a:lnTo>
                <a:lnTo>
                  <a:pt x="9525" y="4825"/>
                </a:lnTo>
                <a:lnTo>
                  <a:pt x="6350" y="0"/>
                </a:lnTo>
                <a:close/>
              </a:path>
              <a:path w="106679" h="135889">
                <a:moveTo>
                  <a:pt x="104563" y="127634"/>
                </a:moveTo>
                <a:lnTo>
                  <a:pt x="92328" y="127634"/>
                </a:lnTo>
                <a:lnTo>
                  <a:pt x="97154" y="130809"/>
                </a:lnTo>
                <a:lnTo>
                  <a:pt x="103504" y="133984"/>
                </a:lnTo>
                <a:lnTo>
                  <a:pt x="103504" y="130809"/>
                </a:lnTo>
                <a:lnTo>
                  <a:pt x="104563" y="127634"/>
                </a:lnTo>
                <a:close/>
              </a:path>
              <a:path w="106679" h="135889">
                <a:moveTo>
                  <a:pt x="57276" y="14350"/>
                </a:moveTo>
                <a:lnTo>
                  <a:pt x="52577" y="14350"/>
                </a:lnTo>
                <a:lnTo>
                  <a:pt x="49402" y="19176"/>
                </a:lnTo>
                <a:lnTo>
                  <a:pt x="38226" y="19176"/>
                </a:lnTo>
                <a:lnTo>
                  <a:pt x="27050" y="25526"/>
                </a:lnTo>
                <a:lnTo>
                  <a:pt x="70925" y="25526"/>
                </a:lnTo>
                <a:lnTo>
                  <a:pt x="57276" y="143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824471" y="3973993"/>
            <a:ext cx="106680" cy="135890"/>
          </a:xfrm>
          <a:custGeom>
            <a:avLst/>
            <a:gdLst/>
            <a:ahLst/>
            <a:cxnLst/>
            <a:rect l="l" t="t" r="r" b="b"/>
            <a:pathLst>
              <a:path w="106679" h="135889">
                <a:moveTo>
                  <a:pt x="3175" y="8000"/>
                </a:moveTo>
                <a:lnTo>
                  <a:pt x="0" y="8000"/>
                </a:lnTo>
                <a:lnTo>
                  <a:pt x="9525" y="44703"/>
                </a:lnTo>
                <a:lnTo>
                  <a:pt x="12700" y="47878"/>
                </a:lnTo>
                <a:lnTo>
                  <a:pt x="12700" y="59054"/>
                </a:lnTo>
                <a:lnTo>
                  <a:pt x="14350" y="65404"/>
                </a:lnTo>
                <a:lnTo>
                  <a:pt x="14350" y="68579"/>
                </a:lnTo>
                <a:lnTo>
                  <a:pt x="31876" y="90931"/>
                </a:lnTo>
                <a:lnTo>
                  <a:pt x="31876" y="95757"/>
                </a:lnTo>
                <a:lnTo>
                  <a:pt x="82803" y="133984"/>
                </a:lnTo>
                <a:lnTo>
                  <a:pt x="85978" y="133984"/>
                </a:lnTo>
                <a:lnTo>
                  <a:pt x="85978" y="135635"/>
                </a:lnTo>
                <a:lnTo>
                  <a:pt x="89153" y="133984"/>
                </a:lnTo>
                <a:lnTo>
                  <a:pt x="89153" y="130809"/>
                </a:lnTo>
                <a:lnTo>
                  <a:pt x="92328" y="127634"/>
                </a:lnTo>
                <a:lnTo>
                  <a:pt x="97154" y="130809"/>
                </a:lnTo>
                <a:lnTo>
                  <a:pt x="103504" y="133984"/>
                </a:lnTo>
                <a:lnTo>
                  <a:pt x="103504" y="130809"/>
                </a:lnTo>
                <a:lnTo>
                  <a:pt x="106679" y="121284"/>
                </a:lnTo>
                <a:lnTo>
                  <a:pt x="93979" y="102107"/>
                </a:lnTo>
                <a:lnTo>
                  <a:pt x="89153" y="95757"/>
                </a:lnTo>
                <a:lnTo>
                  <a:pt x="82803" y="44703"/>
                </a:lnTo>
                <a:lnTo>
                  <a:pt x="74802" y="28701"/>
                </a:lnTo>
                <a:lnTo>
                  <a:pt x="57276" y="14350"/>
                </a:lnTo>
                <a:lnTo>
                  <a:pt x="52577" y="14350"/>
                </a:lnTo>
                <a:lnTo>
                  <a:pt x="49402" y="19176"/>
                </a:lnTo>
                <a:lnTo>
                  <a:pt x="43052" y="19176"/>
                </a:lnTo>
                <a:lnTo>
                  <a:pt x="38226" y="19176"/>
                </a:lnTo>
                <a:lnTo>
                  <a:pt x="27050" y="25526"/>
                </a:lnTo>
                <a:lnTo>
                  <a:pt x="27050" y="19176"/>
                </a:lnTo>
                <a:lnTo>
                  <a:pt x="27050" y="14350"/>
                </a:lnTo>
                <a:lnTo>
                  <a:pt x="20700" y="4825"/>
                </a:lnTo>
                <a:lnTo>
                  <a:pt x="9525" y="4825"/>
                </a:lnTo>
                <a:lnTo>
                  <a:pt x="6350" y="0"/>
                </a:lnTo>
                <a:lnTo>
                  <a:pt x="0" y="0"/>
                </a:lnTo>
                <a:lnTo>
                  <a:pt x="3175" y="80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824471" y="3973993"/>
            <a:ext cx="106680" cy="135890"/>
          </a:xfrm>
          <a:custGeom>
            <a:avLst/>
            <a:gdLst/>
            <a:ahLst/>
            <a:cxnLst/>
            <a:rect l="l" t="t" r="r" b="b"/>
            <a:pathLst>
              <a:path w="106679" h="135889">
                <a:moveTo>
                  <a:pt x="6350" y="0"/>
                </a:moveTo>
                <a:lnTo>
                  <a:pt x="0" y="0"/>
                </a:lnTo>
                <a:lnTo>
                  <a:pt x="3175" y="8000"/>
                </a:lnTo>
                <a:lnTo>
                  <a:pt x="0" y="8000"/>
                </a:lnTo>
                <a:lnTo>
                  <a:pt x="9525" y="44703"/>
                </a:lnTo>
                <a:lnTo>
                  <a:pt x="12700" y="47878"/>
                </a:lnTo>
                <a:lnTo>
                  <a:pt x="12700" y="59054"/>
                </a:lnTo>
                <a:lnTo>
                  <a:pt x="14350" y="65404"/>
                </a:lnTo>
                <a:lnTo>
                  <a:pt x="14350" y="68579"/>
                </a:lnTo>
                <a:lnTo>
                  <a:pt x="31876" y="90931"/>
                </a:lnTo>
                <a:lnTo>
                  <a:pt x="31876" y="95757"/>
                </a:lnTo>
                <a:lnTo>
                  <a:pt x="82803" y="133984"/>
                </a:lnTo>
                <a:lnTo>
                  <a:pt x="85978" y="133984"/>
                </a:lnTo>
                <a:lnTo>
                  <a:pt x="85978" y="135635"/>
                </a:lnTo>
                <a:lnTo>
                  <a:pt x="89153" y="133984"/>
                </a:lnTo>
                <a:lnTo>
                  <a:pt x="89153" y="130809"/>
                </a:lnTo>
                <a:lnTo>
                  <a:pt x="92328" y="127634"/>
                </a:lnTo>
                <a:lnTo>
                  <a:pt x="104563" y="127634"/>
                </a:lnTo>
                <a:lnTo>
                  <a:pt x="106679" y="121284"/>
                </a:lnTo>
                <a:lnTo>
                  <a:pt x="93979" y="102107"/>
                </a:lnTo>
                <a:lnTo>
                  <a:pt x="89153" y="95757"/>
                </a:lnTo>
                <a:lnTo>
                  <a:pt x="82803" y="44703"/>
                </a:lnTo>
                <a:lnTo>
                  <a:pt x="74802" y="28701"/>
                </a:lnTo>
                <a:lnTo>
                  <a:pt x="70925" y="25526"/>
                </a:lnTo>
                <a:lnTo>
                  <a:pt x="27050" y="25526"/>
                </a:lnTo>
                <a:lnTo>
                  <a:pt x="27050" y="14350"/>
                </a:lnTo>
                <a:lnTo>
                  <a:pt x="20700" y="4825"/>
                </a:lnTo>
                <a:lnTo>
                  <a:pt x="9525" y="4825"/>
                </a:lnTo>
                <a:lnTo>
                  <a:pt x="6350" y="0"/>
                </a:lnTo>
                <a:close/>
              </a:path>
              <a:path w="106679" h="135889">
                <a:moveTo>
                  <a:pt x="104563" y="127634"/>
                </a:moveTo>
                <a:lnTo>
                  <a:pt x="92328" y="127634"/>
                </a:lnTo>
                <a:lnTo>
                  <a:pt x="97154" y="130809"/>
                </a:lnTo>
                <a:lnTo>
                  <a:pt x="103504" y="133984"/>
                </a:lnTo>
                <a:lnTo>
                  <a:pt x="103504" y="130809"/>
                </a:lnTo>
                <a:lnTo>
                  <a:pt x="104563" y="127634"/>
                </a:lnTo>
                <a:close/>
              </a:path>
              <a:path w="106679" h="135889">
                <a:moveTo>
                  <a:pt x="57276" y="14350"/>
                </a:moveTo>
                <a:lnTo>
                  <a:pt x="52577" y="14350"/>
                </a:lnTo>
                <a:lnTo>
                  <a:pt x="49402" y="19176"/>
                </a:lnTo>
                <a:lnTo>
                  <a:pt x="38226" y="19176"/>
                </a:lnTo>
                <a:lnTo>
                  <a:pt x="27050" y="25526"/>
                </a:lnTo>
                <a:lnTo>
                  <a:pt x="70925" y="25526"/>
                </a:lnTo>
                <a:lnTo>
                  <a:pt x="57276" y="143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824471" y="3973993"/>
            <a:ext cx="106680" cy="135890"/>
          </a:xfrm>
          <a:custGeom>
            <a:avLst/>
            <a:gdLst/>
            <a:ahLst/>
            <a:cxnLst/>
            <a:rect l="l" t="t" r="r" b="b"/>
            <a:pathLst>
              <a:path w="106679" h="135889">
                <a:moveTo>
                  <a:pt x="3175" y="8000"/>
                </a:moveTo>
                <a:lnTo>
                  <a:pt x="0" y="8000"/>
                </a:lnTo>
                <a:lnTo>
                  <a:pt x="9525" y="44703"/>
                </a:lnTo>
                <a:lnTo>
                  <a:pt x="12700" y="47878"/>
                </a:lnTo>
                <a:lnTo>
                  <a:pt x="12700" y="59054"/>
                </a:lnTo>
                <a:lnTo>
                  <a:pt x="14350" y="65404"/>
                </a:lnTo>
                <a:lnTo>
                  <a:pt x="14350" y="68579"/>
                </a:lnTo>
                <a:lnTo>
                  <a:pt x="31876" y="90931"/>
                </a:lnTo>
                <a:lnTo>
                  <a:pt x="31876" y="95757"/>
                </a:lnTo>
                <a:lnTo>
                  <a:pt x="82803" y="133984"/>
                </a:lnTo>
                <a:lnTo>
                  <a:pt x="85978" y="133984"/>
                </a:lnTo>
                <a:lnTo>
                  <a:pt x="85978" y="135635"/>
                </a:lnTo>
                <a:lnTo>
                  <a:pt x="89153" y="133984"/>
                </a:lnTo>
                <a:lnTo>
                  <a:pt x="89153" y="130809"/>
                </a:lnTo>
                <a:lnTo>
                  <a:pt x="92328" y="127634"/>
                </a:lnTo>
                <a:lnTo>
                  <a:pt x="97154" y="130809"/>
                </a:lnTo>
                <a:lnTo>
                  <a:pt x="103504" y="133984"/>
                </a:lnTo>
                <a:lnTo>
                  <a:pt x="103504" y="130809"/>
                </a:lnTo>
                <a:lnTo>
                  <a:pt x="106679" y="121284"/>
                </a:lnTo>
                <a:lnTo>
                  <a:pt x="93979" y="102107"/>
                </a:lnTo>
                <a:lnTo>
                  <a:pt x="89153" y="95757"/>
                </a:lnTo>
                <a:lnTo>
                  <a:pt x="82803" y="44703"/>
                </a:lnTo>
                <a:lnTo>
                  <a:pt x="74802" y="28701"/>
                </a:lnTo>
                <a:lnTo>
                  <a:pt x="57276" y="14350"/>
                </a:lnTo>
                <a:lnTo>
                  <a:pt x="52577" y="14350"/>
                </a:lnTo>
                <a:lnTo>
                  <a:pt x="49402" y="19176"/>
                </a:lnTo>
                <a:lnTo>
                  <a:pt x="43052" y="19176"/>
                </a:lnTo>
                <a:lnTo>
                  <a:pt x="38226" y="19176"/>
                </a:lnTo>
                <a:lnTo>
                  <a:pt x="27050" y="25526"/>
                </a:lnTo>
                <a:lnTo>
                  <a:pt x="27050" y="19176"/>
                </a:lnTo>
                <a:lnTo>
                  <a:pt x="27050" y="14350"/>
                </a:lnTo>
                <a:lnTo>
                  <a:pt x="20700" y="4825"/>
                </a:lnTo>
                <a:lnTo>
                  <a:pt x="9525" y="4825"/>
                </a:lnTo>
                <a:lnTo>
                  <a:pt x="6350" y="0"/>
                </a:lnTo>
                <a:lnTo>
                  <a:pt x="0" y="0"/>
                </a:lnTo>
                <a:lnTo>
                  <a:pt x="3175" y="800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068311" y="3842930"/>
            <a:ext cx="257556" cy="28041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8520683" y="390846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0668" y="0"/>
                </a:moveTo>
                <a:lnTo>
                  <a:pt x="0" y="0"/>
                </a:lnTo>
                <a:lnTo>
                  <a:pt x="0" y="1651"/>
                </a:lnTo>
                <a:lnTo>
                  <a:pt x="9144" y="1651"/>
                </a:lnTo>
                <a:lnTo>
                  <a:pt x="13716" y="8509"/>
                </a:lnTo>
                <a:lnTo>
                  <a:pt x="13716" y="15240"/>
                </a:lnTo>
                <a:lnTo>
                  <a:pt x="16764" y="15240"/>
                </a:lnTo>
                <a:lnTo>
                  <a:pt x="16764" y="8509"/>
                </a:lnTo>
                <a:lnTo>
                  <a:pt x="106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517635" y="3908462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20" h="15239">
                <a:moveTo>
                  <a:pt x="3048" y="0"/>
                </a:moveTo>
                <a:lnTo>
                  <a:pt x="12192" y="0"/>
                </a:lnTo>
                <a:lnTo>
                  <a:pt x="13716" y="0"/>
                </a:lnTo>
                <a:lnTo>
                  <a:pt x="19812" y="8509"/>
                </a:lnTo>
                <a:lnTo>
                  <a:pt x="19812" y="15240"/>
                </a:lnTo>
                <a:lnTo>
                  <a:pt x="16764" y="15240"/>
                </a:lnTo>
                <a:lnTo>
                  <a:pt x="16764" y="8509"/>
                </a:lnTo>
                <a:lnTo>
                  <a:pt x="12192" y="1651"/>
                </a:lnTo>
                <a:lnTo>
                  <a:pt x="3048" y="1651"/>
                </a:lnTo>
                <a:lnTo>
                  <a:pt x="3048" y="0"/>
                </a:lnTo>
                <a:lnTo>
                  <a:pt x="0" y="0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520683" y="390846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0668" y="0"/>
                </a:moveTo>
                <a:lnTo>
                  <a:pt x="0" y="0"/>
                </a:lnTo>
                <a:lnTo>
                  <a:pt x="0" y="1651"/>
                </a:lnTo>
                <a:lnTo>
                  <a:pt x="9144" y="1651"/>
                </a:lnTo>
                <a:lnTo>
                  <a:pt x="13716" y="8509"/>
                </a:lnTo>
                <a:lnTo>
                  <a:pt x="13716" y="15240"/>
                </a:lnTo>
                <a:lnTo>
                  <a:pt x="16764" y="15240"/>
                </a:lnTo>
                <a:lnTo>
                  <a:pt x="16764" y="8509"/>
                </a:lnTo>
                <a:lnTo>
                  <a:pt x="106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517635" y="3908462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20" h="15239">
                <a:moveTo>
                  <a:pt x="3048" y="0"/>
                </a:moveTo>
                <a:lnTo>
                  <a:pt x="12192" y="0"/>
                </a:lnTo>
                <a:lnTo>
                  <a:pt x="13716" y="0"/>
                </a:lnTo>
                <a:lnTo>
                  <a:pt x="19812" y="8509"/>
                </a:lnTo>
                <a:lnTo>
                  <a:pt x="19812" y="15240"/>
                </a:lnTo>
                <a:lnTo>
                  <a:pt x="16764" y="15240"/>
                </a:lnTo>
                <a:lnTo>
                  <a:pt x="16764" y="8509"/>
                </a:lnTo>
                <a:lnTo>
                  <a:pt x="12192" y="1651"/>
                </a:lnTo>
                <a:lnTo>
                  <a:pt x="3048" y="1651"/>
                </a:lnTo>
                <a:lnTo>
                  <a:pt x="3048" y="0"/>
                </a:lnTo>
                <a:lnTo>
                  <a:pt x="0" y="0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8516111" y="385207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20" y="0"/>
                </a:moveTo>
                <a:lnTo>
                  <a:pt x="4572" y="3047"/>
                </a:lnTo>
                <a:lnTo>
                  <a:pt x="0" y="3047"/>
                </a:lnTo>
                <a:lnTo>
                  <a:pt x="0" y="7619"/>
                </a:lnTo>
                <a:lnTo>
                  <a:pt x="1524" y="7619"/>
                </a:lnTo>
                <a:lnTo>
                  <a:pt x="4572" y="4571"/>
                </a:lnTo>
                <a:lnTo>
                  <a:pt x="7620" y="304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8516111" y="385207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1524" y="3047"/>
                </a:moveTo>
                <a:lnTo>
                  <a:pt x="4572" y="3047"/>
                </a:lnTo>
                <a:lnTo>
                  <a:pt x="7620" y="0"/>
                </a:lnTo>
                <a:lnTo>
                  <a:pt x="7620" y="3047"/>
                </a:lnTo>
                <a:lnTo>
                  <a:pt x="4572" y="4571"/>
                </a:lnTo>
                <a:lnTo>
                  <a:pt x="1524" y="7619"/>
                </a:lnTo>
                <a:lnTo>
                  <a:pt x="0" y="7619"/>
                </a:lnTo>
                <a:lnTo>
                  <a:pt x="0" y="4571"/>
                </a:lnTo>
                <a:lnTo>
                  <a:pt x="0" y="3047"/>
                </a:lnTo>
                <a:lnTo>
                  <a:pt x="1524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8516111" y="385207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620" y="0"/>
                </a:moveTo>
                <a:lnTo>
                  <a:pt x="4572" y="3047"/>
                </a:lnTo>
                <a:lnTo>
                  <a:pt x="0" y="3047"/>
                </a:lnTo>
                <a:lnTo>
                  <a:pt x="0" y="7619"/>
                </a:lnTo>
                <a:lnTo>
                  <a:pt x="1524" y="7619"/>
                </a:lnTo>
                <a:lnTo>
                  <a:pt x="4572" y="4571"/>
                </a:lnTo>
                <a:lnTo>
                  <a:pt x="7620" y="3047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8516111" y="385207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1524" y="3047"/>
                </a:moveTo>
                <a:lnTo>
                  <a:pt x="4572" y="3047"/>
                </a:lnTo>
                <a:lnTo>
                  <a:pt x="7620" y="0"/>
                </a:lnTo>
                <a:lnTo>
                  <a:pt x="7620" y="3047"/>
                </a:lnTo>
                <a:lnTo>
                  <a:pt x="4572" y="4571"/>
                </a:lnTo>
                <a:lnTo>
                  <a:pt x="1524" y="7619"/>
                </a:lnTo>
                <a:lnTo>
                  <a:pt x="0" y="7619"/>
                </a:lnTo>
                <a:lnTo>
                  <a:pt x="0" y="4571"/>
                </a:lnTo>
                <a:lnTo>
                  <a:pt x="0" y="3047"/>
                </a:lnTo>
                <a:lnTo>
                  <a:pt x="1524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8619743" y="392065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4572" y="7619"/>
                </a:lnTo>
                <a:lnTo>
                  <a:pt x="7620" y="7619"/>
                </a:lnTo>
                <a:lnTo>
                  <a:pt x="7620" y="4572"/>
                </a:lnTo>
                <a:lnTo>
                  <a:pt x="4572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619743" y="392065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1524" y="0"/>
                </a:lnTo>
                <a:lnTo>
                  <a:pt x="4572" y="3048"/>
                </a:lnTo>
                <a:lnTo>
                  <a:pt x="7620" y="4572"/>
                </a:lnTo>
                <a:lnTo>
                  <a:pt x="7620" y="7619"/>
                </a:lnTo>
                <a:lnTo>
                  <a:pt x="4572" y="7619"/>
                </a:lnTo>
                <a:lnTo>
                  <a:pt x="1524" y="4572"/>
                </a:lnTo>
                <a:lnTo>
                  <a:pt x="0" y="30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619743" y="392065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4572" y="7619"/>
                </a:lnTo>
                <a:lnTo>
                  <a:pt x="7620" y="7619"/>
                </a:lnTo>
                <a:lnTo>
                  <a:pt x="7620" y="4572"/>
                </a:lnTo>
                <a:lnTo>
                  <a:pt x="4572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8619743" y="392065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1524" y="0"/>
                </a:lnTo>
                <a:lnTo>
                  <a:pt x="4572" y="3048"/>
                </a:lnTo>
                <a:lnTo>
                  <a:pt x="7620" y="4572"/>
                </a:lnTo>
                <a:lnTo>
                  <a:pt x="7620" y="7619"/>
                </a:lnTo>
                <a:lnTo>
                  <a:pt x="4572" y="7619"/>
                </a:lnTo>
                <a:lnTo>
                  <a:pt x="1524" y="4572"/>
                </a:lnTo>
                <a:lnTo>
                  <a:pt x="0" y="304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8671559" y="4097692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0"/>
                </a:moveTo>
                <a:lnTo>
                  <a:pt x="0" y="11684"/>
                </a:lnTo>
                <a:lnTo>
                  <a:pt x="3048" y="14986"/>
                </a:lnTo>
                <a:lnTo>
                  <a:pt x="4572" y="14986"/>
                </a:lnTo>
                <a:lnTo>
                  <a:pt x="4572" y="11684"/>
                </a:lnTo>
                <a:lnTo>
                  <a:pt x="3048" y="10033"/>
                </a:lnTo>
                <a:lnTo>
                  <a:pt x="3048" y="330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8671559" y="4094389"/>
            <a:ext cx="5080" cy="18415"/>
          </a:xfrm>
          <a:custGeom>
            <a:avLst/>
            <a:gdLst/>
            <a:ahLst/>
            <a:cxnLst/>
            <a:rect l="l" t="t" r="r" b="b"/>
            <a:pathLst>
              <a:path w="5079" h="18414">
                <a:moveTo>
                  <a:pt x="0" y="0"/>
                </a:moveTo>
                <a:lnTo>
                  <a:pt x="0" y="3301"/>
                </a:lnTo>
                <a:lnTo>
                  <a:pt x="3048" y="6604"/>
                </a:lnTo>
                <a:lnTo>
                  <a:pt x="3048" y="13335"/>
                </a:lnTo>
                <a:lnTo>
                  <a:pt x="4572" y="14986"/>
                </a:lnTo>
                <a:lnTo>
                  <a:pt x="4572" y="18287"/>
                </a:lnTo>
                <a:lnTo>
                  <a:pt x="3048" y="18287"/>
                </a:lnTo>
                <a:lnTo>
                  <a:pt x="0" y="1498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8671559" y="4097692"/>
            <a:ext cx="5080" cy="15240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0"/>
                </a:moveTo>
                <a:lnTo>
                  <a:pt x="0" y="11684"/>
                </a:lnTo>
                <a:lnTo>
                  <a:pt x="3048" y="14986"/>
                </a:lnTo>
                <a:lnTo>
                  <a:pt x="4572" y="14986"/>
                </a:lnTo>
                <a:lnTo>
                  <a:pt x="4572" y="11684"/>
                </a:lnTo>
                <a:lnTo>
                  <a:pt x="3048" y="10033"/>
                </a:lnTo>
                <a:lnTo>
                  <a:pt x="3048" y="330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8671559" y="4094389"/>
            <a:ext cx="5080" cy="18415"/>
          </a:xfrm>
          <a:custGeom>
            <a:avLst/>
            <a:gdLst/>
            <a:ahLst/>
            <a:cxnLst/>
            <a:rect l="l" t="t" r="r" b="b"/>
            <a:pathLst>
              <a:path w="5079" h="18414">
                <a:moveTo>
                  <a:pt x="0" y="0"/>
                </a:moveTo>
                <a:lnTo>
                  <a:pt x="0" y="3301"/>
                </a:lnTo>
                <a:lnTo>
                  <a:pt x="3048" y="6604"/>
                </a:lnTo>
                <a:lnTo>
                  <a:pt x="3048" y="13335"/>
                </a:lnTo>
                <a:lnTo>
                  <a:pt x="4572" y="14986"/>
                </a:lnTo>
                <a:lnTo>
                  <a:pt x="4572" y="18287"/>
                </a:lnTo>
                <a:lnTo>
                  <a:pt x="3048" y="18287"/>
                </a:lnTo>
                <a:lnTo>
                  <a:pt x="0" y="14986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8490204" y="4412906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4572" y="0"/>
                </a:moveTo>
                <a:lnTo>
                  <a:pt x="1524" y="0"/>
                </a:lnTo>
                <a:lnTo>
                  <a:pt x="0" y="6096"/>
                </a:lnTo>
                <a:lnTo>
                  <a:pt x="7620" y="6096"/>
                </a:lnTo>
                <a:lnTo>
                  <a:pt x="7620" y="3048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490204" y="4412906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096"/>
                </a:moveTo>
                <a:lnTo>
                  <a:pt x="1524" y="0"/>
                </a:lnTo>
                <a:lnTo>
                  <a:pt x="4572" y="0"/>
                </a:lnTo>
                <a:lnTo>
                  <a:pt x="7620" y="3048"/>
                </a:lnTo>
                <a:lnTo>
                  <a:pt x="7620" y="6096"/>
                </a:lnTo>
                <a:lnTo>
                  <a:pt x="4572" y="6096"/>
                </a:lnTo>
                <a:lnTo>
                  <a:pt x="1524" y="6096"/>
                </a:lnTo>
                <a:lnTo>
                  <a:pt x="0" y="609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8490204" y="4412906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4572" y="0"/>
                </a:moveTo>
                <a:lnTo>
                  <a:pt x="1524" y="0"/>
                </a:lnTo>
                <a:lnTo>
                  <a:pt x="0" y="6096"/>
                </a:lnTo>
                <a:lnTo>
                  <a:pt x="7620" y="6096"/>
                </a:lnTo>
                <a:lnTo>
                  <a:pt x="7620" y="3048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8490204" y="4412906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096"/>
                </a:moveTo>
                <a:lnTo>
                  <a:pt x="1524" y="0"/>
                </a:lnTo>
                <a:lnTo>
                  <a:pt x="4572" y="0"/>
                </a:lnTo>
                <a:lnTo>
                  <a:pt x="7620" y="3048"/>
                </a:lnTo>
                <a:lnTo>
                  <a:pt x="7620" y="6096"/>
                </a:lnTo>
                <a:lnTo>
                  <a:pt x="4572" y="6096"/>
                </a:lnTo>
                <a:lnTo>
                  <a:pt x="1524" y="6096"/>
                </a:lnTo>
                <a:lnTo>
                  <a:pt x="0" y="609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8778240" y="4588166"/>
            <a:ext cx="33655" cy="22860"/>
          </a:xfrm>
          <a:custGeom>
            <a:avLst/>
            <a:gdLst/>
            <a:ahLst/>
            <a:cxnLst/>
            <a:rect l="l" t="t" r="r" b="b"/>
            <a:pathLst>
              <a:path w="33654" h="22860">
                <a:moveTo>
                  <a:pt x="25526" y="21209"/>
                </a:moveTo>
                <a:lnTo>
                  <a:pt x="11175" y="21209"/>
                </a:lnTo>
                <a:lnTo>
                  <a:pt x="11175" y="22860"/>
                </a:lnTo>
                <a:lnTo>
                  <a:pt x="22351" y="22860"/>
                </a:lnTo>
                <a:lnTo>
                  <a:pt x="25526" y="21209"/>
                </a:lnTo>
                <a:close/>
              </a:path>
              <a:path w="33654" h="22860">
                <a:moveTo>
                  <a:pt x="22351" y="0"/>
                </a:moveTo>
                <a:lnTo>
                  <a:pt x="19176" y="3301"/>
                </a:lnTo>
                <a:lnTo>
                  <a:pt x="8000" y="3301"/>
                </a:lnTo>
                <a:lnTo>
                  <a:pt x="1650" y="9779"/>
                </a:lnTo>
                <a:lnTo>
                  <a:pt x="0" y="14731"/>
                </a:lnTo>
                <a:lnTo>
                  <a:pt x="0" y="17906"/>
                </a:lnTo>
                <a:lnTo>
                  <a:pt x="1650" y="21209"/>
                </a:lnTo>
                <a:lnTo>
                  <a:pt x="33527" y="21209"/>
                </a:lnTo>
                <a:lnTo>
                  <a:pt x="33527" y="17906"/>
                </a:lnTo>
                <a:lnTo>
                  <a:pt x="30352" y="6476"/>
                </a:lnTo>
                <a:lnTo>
                  <a:pt x="25526" y="6476"/>
                </a:lnTo>
                <a:lnTo>
                  <a:pt x="22351" y="3301"/>
                </a:lnTo>
                <a:lnTo>
                  <a:pt x="2235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8778240" y="4588166"/>
            <a:ext cx="33655" cy="22860"/>
          </a:xfrm>
          <a:custGeom>
            <a:avLst/>
            <a:gdLst/>
            <a:ahLst/>
            <a:cxnLst/>
            <a:rect l="l" t="t" r="r" b="b"/>
            <a:pathLst>
              <a:path w="33654" h="22860">
                <a:moveTo>
                  <a:pt x="16001" y="3301"/>
                </a:moveTo>
                <a:lnTo>
                  <a:pt x="19176" y="3301"/>
                </a:lnTo>
                <a:lnTo>
                  <a:pt x="22351" y="0"/>
                </a:lnTo>
                <a:lnTo>
                  <a:pt x="22351" y="3301"/>
                </a:lnTo>
                <a:lnTo>
                  <a:pt x="25526" y="6476"/>
                </a:lnTo>
                <a:lnTo>
                  <a:pt x="28701" y="6476"/>
                </a:lnTo>
                <a:lnTo>
                  <a:pt x="30352" y="6476"/>
                </a:lnTo>
                <a:lnTo>
                  <a:pt x="33527" y="17906"/>
                </a:lnTo>
                <a:lnTo>
                  <a:pt x="33527" y="21209"/>
                </a:lnTo>
                <a:lnTo>
                  <a:pt x="25526" y="21209"/>
                </a:lnTo>
                <a:lnTo>
                  <a:pt x="22351" y="22860"/>
                </a:lnTo>
                <a:lnTo>
                  <a:pt x="11175" y="22860"/>
                </a:lnTo>
                <a:lnTo>
                  <a:pt x="11175" y="21209"/>
                </a:lnTo>
                <a:lnTo>
                  <a:pt x="1650" y="21209"/>
                </a:lnTo>
                <a:lnTo>
                  <a:pt x="0" y="17906"/>
                </a:lnTo>
                <a:lnTo>
                  <a:pt x="0" y="14731"/>
                </a:lnTo>
                <a:lnTo>
                  <a:pt x="1650" y="9779"/>
                </a:lnTo>
                <a:lnTo>
                  <a:pt x="8000" y="3301"/>
                </a:lnTo>
                <a:lnTo>
                  <a:pt x="11175" y="3301"/>
                </a:lnTo>
                <a:lnTo>
                  <a:pt x="14350" y="3301"/>
                </a:lnTo>
                <a:lnTo>
                  <a:pt x="16001" y="330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8778240" y="4588166"/>
            <a:ext cx="33655" cy="22860"/>
          </a:xfrm>
          <a:custGeom>
            <a:avLst/>
            <a:gdLst/>
            <a:ahLst/>
            <a:cxnLst/>
            <a:rect l="l" t="t" r="r" b="b"/>
            <a:pathLst>
              <a:path w="33654" h="22860">
                <a:moveTo>
                  <a:pt x="25526" y="21209"/>
                </a:moveTo>
                <a:lnTo>
                  <a:pt x="11175" y="21209"/>
                </a:lnTo>
                <a:lnTo>
                  <a:pt x="11175" y="22860"/>
                </a:lnTo>
                <a:lnTo>
                  <a:pt x="22351" y="22860"/>
                </a:lnTo>
                <a:lnTo>
                  <a:pt x="25526" y="21209"/>
                </a:lnTo>
                <a:close/>
              </a:path>
              <a:path w="33654" h="22860">
                <a:moveTo>
                  <a:pt x="22351" y="0"/>
                </a:moveTo>
                <a:lnTo>
                  <a:pt x="19176" y="3301"/>
                </a:lnTo>
                <a:lnTo>
                  <a:pt x="8000" y="3301"/>
                </a:lnTo>
                <a:lnTo>
                  <a:pt x="1650" y="9779"/>
                </a:lnTo>
                <a:lnTo>
                  <a:pt x="0" y="14731"/>
                </a:lnTo>
                <a:lnTo>
                  <a:pt x="0" y="17906"/>
                </a:lnTo>
                <a:lnTo>
                  <a:pt x="1650" y="21209"/>
                </a:lnTo>
                <a:lnTo>
                  <a:pt x="33527" y="21209"/>
                </a:lnTo>
                <a:lnTo>
                  <a:pt x="33527" y="17906"/>
                </a:lnTo>
                <a:lnTo>
                  <a:pt x="30352" y="6476"/>
                </a:lnTo>
                <a:lnTo>
                  <a:pt x="25526" y="6476"/>
                </a:lnTo>
                <a:lnTo>
                  <a:pt x="22351" y="3301"/>
                </a:lnTo>
                <a:lnTo>
                  <a:pt x="22351" y="0"/>
                </a:lnTo>
                <a:close/>
              </a:path>
            </a:pathLst>
          </a:custGeom>
          <a:solidFill>
            <a:srgbClr val="6BA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8778240" y="4588166"/>
            <a:ext cx="33655" cy="22860"/>
          </a:xfrm>
          <a:custGeom>
            <a:avLst/>
            <a:gdLst/>
            <a:ahLst/>
            <a:cxnLst/>
            <a:rect l="l" t="t" r="r" b="b"/>
            <a:pathLst>
              <a:path w="33654" h="22860">
                <a:moveTo>
                  <a:pt x="16001" y="3301"/>
                </a:moveTo>
                <a:lnTo>
                  <a:pt x="19176" y="3301"/>
                </a:lnTo>
                <a:lnTo>
                  <a:pt x="22351" y="0"/>
                </a:lnTo>
                <a:lnTo>
                  <a:pt x="22351" y="3301"/>
                </a:lnTo>
                <a:lnTo>
                  <a:pt x="25526" y="6476"/>
                </a:lnTo>
                <a:lnTo>
                  <a:pt x="28701" y="6476"/>
                </a:lnTo>
                <a:lnTo>
                  <a:pt x="30352" y="6476"/>
                </a:lnTo>
                <a:lnTo>
                  <a:pt x="33527" y="17906"/>
                </a:lnTo>
                <a:lnTo>
                  <a:pt x="33527" y="21209"/>
                </a:lnTo>
                <a:lnTo>
                  <a:pt x="25526" y="21209"/>
                </a:lnTo>
                <a:lnTo>
                  <a:pt x="22351" y="22860"/>
                </a:lnTo>
                <a:lnTo>
                  <a:pt x="11175" y="22860"/>
                </a:lnTo>
                <a:lnTo>
                  <a:pt x="11175" y="21209"/>
                </a:lnTo>
                <a:lnTo>
                  <a:pt x="1650" y="21209"/>
                </a:lnTo>
                <a:lnTo>
                  <a:pt x="0" y="17906"/>
                </a:lnTo>
                <a:lnTo>
                  <a:pt x="0" y="14731"/>
                </a:lnTo>
                <a:lnTo>
                  <a:pt x="1650" y="9779"/>
                </a:lnTo>
                <a:lnTo>
                  <a:pt x="8000" y="3301"/>
                </a:lnTo>
                <a:lnTo>
                  <a:pt x="11175" y="3301"/>
                </a:lnTo>
                <a:lnTo>
                  <a:pt x="14350" y="3301"/>
                </a:lnTo>
                <a:lnTo>
                  <a:pt x="16001" y="330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8808719" y="4557686"/>
            <a:ext cx="38100" cy="22860"/>
          </a:xfrm>
          <a:custGeom>
            <a:avLst/>
            <a:gdLst/>
            <a:ahLst/>
            <a:cxnLst/>
            <a:rect l="l" t="t" r="r" b="b"/>
            <a:pathLst>
              <a:path w="38100" h="22860">
                <a:moveTo>
                  <a:pt x="20574" y="11430"/>
                </a:moveTo>
                <a:lnTo>
                  <a:pt x="0" y="11430"/>
                </a:lnTo>
                <a:lnTo>
                  <a:pt x="0" y="16383"/>
                </a:lnTo>
                <a:lnTo>
                  <a:pt x="3175" y="16383"/>
                </a:lnTo>
                <a:lnTo>
                  <a:pt x="9525" y="22860"/>
                </a:lnTo>
                <a:lnTo>
                  <a:pt x="9525" y="19558"/>
                </a:lnTo>
                <a:lnTo>
                  <a:pt x="14224" y="19558"/>
                </a:lnTo>
                <a:lnTo>
                  <a:pt x="17399" y="13081"/>
                </a:lnTo>
                <a:lnTo>
                  <a:pt x="20574" y="11430"/>
                </a:lnTo>
                <a:close/>
              </a:path>
              <a:path w="38100" h="22860">
                <a:moveTo>
                  <a:pt x="34925" y="8128"/>
                </a:moveTo>
                <a:lnTo>
                  <a:pt x="25400" y="11430"/>
                </a:lnTo>
                <a:lnTo>
                  <a:pt x="20574" y="11430"/>
                </a:lnTo>
                <a:lnTo>
                  <a:pt x="20574" y="16383"/>
                </a:lnTo>
                <a:lnTo>
                  <a:pt x="34925" y="13081"/>
                </a:lnTo>
                <a:lnTo>
                  <a:pt x="34925" y="8128"/>
                </a:lnTo>
                <a:close/>
              </a:path>
              <a:path w="38100" h="22860">
                <a:moveTo>
                  <a:pt x="38100" y="0"/>
                </a:moveTo>
                <a:lnTo>
                  <a:pt x="11049" y="8128"/>
                </a:lnTo>
                <a:lnTo>
                  <a:pt x="6350" y="11430"/>
                </a:lnTo>
                <a:lnTo>
                  <a:pt x="25400" y="11430"/>
                </a:lnTo>
                <a:lnTo>
                  <a:pt x="28575" y="4953"/>
                </a:lnTo>
                <a:lnTo>
                  <a:pt x="38100" y="1651"/>
                </a:lnTo>
                <a:lnTo>
                  <a:pt x="381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808719" y="4557686"/>
            <a:ext cx="38100" cy="22860"/>
          </a:xfrm>
          <a:custGeom>
            <a:avLst/>
            <a:gdLst/>
            <a:ahLst/>
            <a:cxnLst/>
            <a:rect l="l" t="t" r="r" b="b"/>
            <a:pathLst>
              <a:path w="38100" h="22860">
                <a:moveTo>
                  <a:pt x="11049" y="8128"/>
                </a:moveTo>
                <a:lnTo>
                  <a:pt x="38100" y="0"/>
                </a:lnTo>
                <a:lnTo>
                  <a:pt x="38100" y="1651"/>
                </a:lnTo>
                <a:lnTo>
                  <a:pt x="28575" y="4953"/>
                </a:lnTo>
                <a:lnTo>
                  <a:pt x="25400" y="11430"/>
                </a:lnTo>
                <a:lnTo>
                  <a:pt x="34925" y="8128"/>
                </a:lnTo>
                <a:lnTo>
                  <a:pt x="34925" y="13081"/>
                </a:lnTo>
                <a:lnTo>
                  <a:pt x="20574" y="16383"/>
                </a:lnTo>
                <a:lnTo>
                  <a:pt x="20574" y="13081"/>
                </a:lnTo>
                <a:lnTo>
                  <a:pt x="20574" y="11430"/>
                </a:lnTo>
                <a:lnTo>
                  <a:pt x="17399" y="13081"/>
                </a:lnTo>
                <a:lnTo>
                  <a:pt x="14224" y="19558"/>
                </a:lnTo>
                <a:lnTo>
                  <a:pt x="11049" y="19558"/>
                </a:lnTo>
                <a:lnTo>
                  <a:pt x="9525" y="19558"/>
                </a:lnTo>
                <a:lnTo>
                  <a:pt x="9525" y="22860"/>
                </a:lnTo>
                <a:lnTo>
                  <a:pt x="3175" y="16383"/>
                </a:lnTo>
                <a:lnTo>
                  <a:pt x="0" y="16383"/>
                </a:lnTo>
                <a:lnTo>
                  <a:pt x="0" y="11430"/>
                </a:lnTo>
                <a:lnTo>
                  <a:pt x="6350" y="11430"/>
                </a:lnTo>
                <a:lnTo>
                  <a:pt x="11049" y="812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8808719" y="4557686"/>
            <a:ext cx="38100" cy="22860"/>
          </a:xfrm>
          <a:custGeom>
            <a:avLst/>
            <a:gdLst/>
            <a:ahLst/>
            <a:cxnLst/>
            <a:rect l="l" t="t" r="r" b="b"/>
            <a:pathLst>
              <a:path w="38100" h="22860">
                <a:moveTo>
                  <a:pt x="20574" y="11430"/>
                </a:moveTo>
                <a:lnTo>
                  <a:pt x="0" y="11430"/>
                </a:lnTo>
                <a:lnTo>
                  <a:pt x="0" y="16383"/>
                </a:lnTo>
                <a:lnTo>
                  <a:pt x="3175" y="16383"/>
                </a:lnTo>
                <a:lnTo>
                  <a:pt x="9525" y="22860"/>
                </a:lnTo>
                <a:lnTo>
                  <a:pt x="9525" y="19558"/>
                </a:lnTo>
                <a:lnTo>
                  <a:pt x="14224" y="19558"/>
                </a:lnTo>
                <a:lnTo>
                  <a:pt x="17399" y="13081"/>
                </a:lnTo>
                <a:lnTo>
                  <a:pt x="20574" y="11430"/>
                </a:lnTo>
                <a:close/>
              </a:path>
              <a:path w="38100" h="22860">
                <a:moveTo>
                  <a:pt x="34925" y="8128"/>
                </a:moveTo>
                <a:lnTo>
                  <a:pt x="25400" y="11430"/>
                </a:lnTo>
                <a:lnTo>
                  <a:pt x="20574" y="11430"/>
                </a:lnTo>
                <a:lnTo>
                  <a:pt x="20574" y="16383"/>
                </a:lnTo>
                <a:lnTo>
                  <a:pt x="34925" y="13081"/>
                </a:lnTo>
                <a:lnTo>
                  <a:pt x="34925" y="8128"/>
                </a:lnTo>
                <a:close/>
              </a:path>
              <a:path w="38100" h="22860">
                <a:moveTo>
                  <a:pt x="38100" y="0"/>
                </a:moveTo>
                <a:lnTo>
                  <a:pt x="11049" y="8128"/>
                </a:lnTo>
                <a:lnTo>
                  <a:pt x="6350" y="11430"/>
                </a:lnTo>
                <a:lnTo>
                  <a:pt x="25400" y="11430"/>
                </a:lnTo>
                <a:lnTo>
                  <a:pt x="28575" y="4953"/>
                </a:lnTo>
                <a:lnTo>
                  <a:pt x="38100" y="1651"/>
                </a:lnTo>
                <a:lnTo>
                  <a:pt x="381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8808719" y="4557686"/>
            <a:ext cx="38100" cy="22860"/>
          </a:xfrm>
          <a:custGeom>
            <a:avLst/>
            <a:gdLst/>
            <a:ahLst/>
            <a:cxnLst/>
            <a:rect l="l" t="t" r="r" b="b"/>
            <a:pathLst>
              <a:path w="38100" h="22860">
                <a:moveTo>
                  <a:pt x="11049" y="8128"/>
                </a:moveTo>
                <a:lnTo>
                  <a:pt x="38100" y="0"/>
                </a:lnTo>
                <a:lnTo>
                  <a:pt x="38100" y="1651"/>
                </a:lnTo>
                <a:lnTo>
                  <a:pt x="28575" y="4953"/>
                </a:lnTo>
                <a:lnTo>
                  <a:pt x="25400" y="11430"/>
                </a:lnTo>
                <a:lnTo>
                  <a:pt x="34925" y="8128"/>
                </a:lnTo>
                <a:lnTo>
                  <a:pt x="34925" y="13081"/>
                </a:lnTo>
                <a:lnTo>
                  <a:pt x="20574" y="16383"/>
                </a:lnTo>
                <a:lnTo>
                  <a:pt x="20574" y="13081"/>
                </a:lnTo>
                <a:lnTo>
                  <a:pt x="20574" y="11430"/>
                </a:lnTo>
                <a:lnTo>
                  <a:pt x="17399" y="13081"/>
                </a:lnTo>
                <a:lnTo>
                  <a:pt x="14224" y="19558"/>
                </a:lnTo>
                <a:lnTo>
                  <a:pt x="11049" y="19558"/>
                </a:lnTo>
                <a:lnTo>
                  <a:pt x="9525" y="19558"/>
                </a:lnTo>
                <a:lnTo>
                  <a:pt x="9525" y="22860"/>
                </a:lnTo>
                <a:lnTo>
                  <a:pt x="3175" y="16383"/>
                </a:lnTo>
                <a:lnTo>
                  <a:pt x="0" y="16383"/>
                </a:lnTo>
                <a:lnTo>
                  <a:pt x="0" y="11430"/>
                </a:lnTo>
                <a:lnTo>
                  <a:pt x="6350" y="11430"/>
                </a:lnTo>
                <a:lnTo>
                  <a:pt x="11049" y="812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8442959" y="4516537"/>
            <a:ext cx="138684" cy="21336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965692" y="468874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0"/>
                </a:moveTo>
                <a:lnTo>
                  <a:pt x="1777" y="1523"/>
                </a:lnTo>
                <a:lnTo>
                  <a:pt x="9143" y="4571"/>
                </a:lnTo>
                <a:lnTo>
                  <a:pt x="9143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965692" y="468874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43" y="1523"/>
                </a:moveTo>
                <a:lnTo>
                  <a:pt x="9143" y="0"/>
                </a:lnTo>
                <a:lnTo>
                  <a:pt x="9143" y="1523"/>
                </a:lnTo>
                <a:lnTo>
                  <a:pt x="9143" y="4571"/>
                </a:lnTo>
                <a:lnTo>
                  <a:pt x="1777" y="1523"/>
                </a:lnTo>
                <a:lnTo>
                  <a:pt x="0" y="0"/>
                </a:lnTo>
                <a:lnTo>
                  <a:pt x="9143" y="152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965692" y="468874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0"/>
                </a:moveTo>
                <a:lnTo>
                  <a:pt x="1777" y="1523"/>
                </a:lnTo>
                <a:lnTo>
                  <a:pt x="9143" y="4571"/>
                </a:lnTo>
                <a:lnTo>
                  <a:pt x="9143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8965692" y="468874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143" y="1523"/>
                </a:moveTo>
                <a:lnTo>
                  <a:pt x="9143" y="0"/>
                </a:lnTo>
                <a:lnTo>
                  <a:pt x="9143" y="1523"/>
                </a:lnTo>
                <a:lnTo>
                  <a:pt x="9143" y="4571"/>
                </a:lnTo>
                <a:lnTo>
                  <a:pt x="1777" y="1523"/>
                </a:lnTo>
                <a:lnTo>
                  <a:pt x="0" y="0"/>
                </a:lnTo>
                <a:lnTo>
                  <a:pt x="9143" y="15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9104376" y="4627789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3048" y="0"/>
                </a:moveTo>
                <a:lnTo>
                  <a:pt x="0" y="0"/>
                </a:lnTo>
                <a:lnTo>
                  <a:pt x="0" y="7112"/>
                </a:lnTo>
                <a:lnTo>
                  <a:pt x="3048" y="1066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9104376" y="4627789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3048" y="3556"/>
                </a:moveTo>
                <a:lnTo>
                  <a:pt x="3048" y="10668"/>
                </a:lnTo>
                <a:lnTo>
                  <a:pt x="0" y="7112"/>
                </a:lnTo>
                <a:lnTo>
                  <a:pt x="0" y="3556"/>
                </a:lnTo>
                <a:lnTo>
                  <a:pt x="0" y="0"/>
                </a:lnTo>
                <a:lnTo>
                  <a:pt x="3048" y="0"/>
                </a:lnTo>
                <a:lnTo>
                  <a:pt x="3048" y="355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9104376" y="4627789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3048" y="0"/>
                </a:moveTo>
                <a:lnTo>
                  <a:pt x="0" y="0"/>
                </a:lnTo>
                <a:lnTo>
                  <a:pt x="0" y="7112"/>
                </a:lnTo>
                <a:lnTo>
                  <a:pt x="3048" y="1066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9104376" y="4627789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3048" y="3556"/>
                </a:moveTo>
                <a:lnTo>
                  <a:pt x="3048" y="10668"/>
                </a:lnTo>
                <a:lnTo>
                  <a:pt x="0" y="7112"/>
                </a:lnTo>
                <a:lnTo>
                  <a:pt x="0" y="3556"/>
                </a:lnTo>
                <a:lnTo>
                  <a:pt x="0" y="0"/>
                </a:lnTo>
                <a:lnTo>
                  <a:pt x="3048" y="0"/>
                </a:lnTo>
                <a:lnTo>
                  <a:pt x="3048" y="355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9028176" y="4487581"/>
            <a:ext cx="18415" cy="10795"/>
          </a:xfrm>
          <a:custGeom>
            <a:avLst/>
            <a:gdLst/>
            <a:ahLst/>
            <a:cxnLst/>
            <a:rect l="l" t="t" r="r" b="b"/>
            <a:pathLst>
              <a:path w="18415" h="10795">
                <a:moveTo>
                  <a:pt x="13716" y="0"/>
                </a:moveTo>
                <a:lnTo>
                  <a:pt x="0" y="0"/>
                </a:lnTo>
                <a:lnTo>
                  <a:pt x="3048" y="3048"/>
                </a:lnTo>
                <a:lnTo>
                  <a:pt x="4572" y="7620"/>
                </a:lnTo>
                <a:lnTo>
                  <a:pt x="13716" y="7620"/>
                </a:lnTo>
                <a:lnTo>
                  <a:pt x="16764" y="10668"/>
                </a:lnTo>
                <a:lnTo>
                  <a:pt x="18288" y="4572"/>
                </a:lnTo>
                <a:lnTo>
                  <a:pt x="1371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9028176" y="4487581"/>
            <a:ext cx="18415" cy="10795"/>
          </a:xfrm>
          <a:custGeom>
            <a:avLst/>
            <a:gdLst/>
            <a:ahLst/>
            <a:cxnLst/>
            <a:rect l="l" t="t" r="r" b="b"/>
            <a:pathLst>
              <a:path w="18415" h="10795">
                <a:moveTo>
                  <a:pt x="7620" y="0"/>
                </a:moveTo>
                <a:lnTo>
                  <a:pt x="13716" y="0"/>
                </a:lnTo>
                <a:lnTo>
                  <a:pt x="18288" y="4572"/>
                </a:lnTo>
                <a:lnTo>
                  <a:pt x="16764" y="10668"/>
                </a:lnTo>
                <a:lnTo>
                  <a:pt x="13716" y="7620"/>
                </a:lnTo>
                <a:lnTo>
                  <a:pt x="10668" y="7620"/>
                </a:lnTo>
                <a:lnTo>
                  <a:pt x="7620" y="7620"/>
                </a:lnTo>
                <a:lnTo>
                  <a:pt x="4572" y="7620"/>
                </a:lnTo>
                <a:lnTo>
                  <a:pt x="3048" y="3048"/>
                </a:lnTo>
                <a:lnTo>
                  <a:pt x="0" y="0"/>
                </a:lnTo>
                <a:lnTo>
                  <a:pt x="3048" y="0"/>
                </a:lnTo>
                <a:lnTo>
                  <a:pt x="762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9028176" y="4487581"/>
            <a:ext cx="18415" cy="10795"/>
          </a:xfrm>
          <a:custGeom>
            <a:avLst/>
            <a:gdLst/>
            <a:ahLst/>
            <a:cxnLst/>
            <a:rect l="l" t="t" r="r" b="b"/>
            <a:pathLst>
              <a:path w="18415" h="10795">
                <a:moveTo>
                  <a:pt x="13716" y="0"/>
                </a:moveTo>
                <a:lnTo>
                  <a:pt x="0" y="0"/>
                </a:lnTo>
                <a:lnTo>
                  <a:pt x="3048" y="3048"/>
                </a:lnTo>
                <a:lnTo>
                  <a:pt x="4572" y="7620"/>
                </a:lnTo>
                <a:lnTo>
                  <a:pt x="13716" y="7620"/>
                </a:lnTo>
                <a:lnTo>
                  <a:pt x="16764" y="10668"/>
                </a:lnTo>
                <a:lnTo>
                  <a:pt x="18288" y="4572"/>
                </a:lnTo>
                <a:lnTo>
                  <a:pt x="1371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9028176" y="4487581"/>
            <a:ext cx="18415" cy="10795"/>
          </a:xfrm>
          <a:custGeom>
            <a:avLst/>
            <a:gdLst/>
            <a:ahLst/>
            <a:cxnLst/>
            <a:rect l="l" t="t" r="r" b="b"/>
            <a:pathLst>
              <a:path w="18415" h="10795">
                <a:moveTo>
                  <a:pt x="7620" y="0"/>
                </a:moveTo>
                <a:lnTo>
                  <a:pt x="13716" y="0"/>
                </a:lnTo>
                <a:lnTo>
                  <a:pt x="18288" y="4572"/>
                </a:lnTo>
                <a:lnTo>
                  <a:pt x="16764" y="10668"/>
                </a:lnTo>
                <a:lnTo>
                  <a:pt x="13716" y="7620"/>
                </a:lnTo>
                <a:lnTo>
                  <a:pt x="10668" y="7620"/>
                </a:lnTo>
                <a:lnTo>
                  <a:pt x="7620" y="7620"/>
                </a:lnTo>
                <a:lnTo>
                  <a:pt x="4572" y="7620"/>
                </a:lnTo>
                <a:lnTo>
                  <a:pt x="3048" y="3048"/>
                </a:lnTo>
                <a:lnTo>
                  <a:pt x="0" y="0"/>
                </a:lnTo>
                <a:lnTo>
                  <a:pt x="3048" y="0"/>
                </a:lnTo>
                <a:lnTo>
                  <a:pt x="76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9046464" y="4495201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5" h="6350">
                <a:moveTo>
                  <a:pt x="3301" y="0"/>
                </a:moveTo>
                <a:lnTo>
                  <a:pt x="0" y="3048"/>
                </a:lnTo>
                <a:lnTo>
                  <a:pt x="3301" y="6095"/>
                </a:lnTo>
                <a:lnTo>
                  <a:pt x="18287" y="6095"/>
                </a:lnTo>
                <a:lnTo>
                  <a:pt x="18287" y="3048"/>
                </a:lnTo>
                <a:lnTo>
                  <a:pt x="10032" y="3048"/>
                </a:lnTo>
                <a:lnTo>
                  <a:pt x="33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9046464" y="4495201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5" h="6350">
                <a:moveTo>
                  <a:pt x="10032" y="3048"/>
                </a:moveTo>
                <a:lnTo>
                  <a:pt x="14985" y="3048"/>
                </a:lnTo>
                <a:lnTo>
                  <a:pt x="18287" y="3048"/>
                </a:lnTo>
                <a:lnTo>
                  <a:pt x="18287" y="6095"/>
                </a:lnTo>
                <a:lnTo>
                  <a:pt x="6603" y="6095"/>
                </a:lnTo>
                <a:lnTo>
                  <a:pt x="3301" y="6095"/>
                </a:lnTo>
                <a:lnTo>
                  <a:pt x="0" y="3048"/>
                </a:lnTo>
                <a:lnTo>
                  <a:pt x="3301" y="0"/>
                </a:lnTo>
                <a:lnTo>
                  <a:pt x="10032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9046464" y="4495201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5" h="6350">
                <a:moveTo>
                  <a:pt x="3301" y="0"/>
                </a:moveTo>
                <a:lnTo>
                  <a:pt x="0" y="3048"/>
                </a:lnTo>
                <a:lnTo>
                  <a:pt x="3301" y="6095"/>
                </a:lnTo>
                <a:lnTo>
                  <a:pt x="18287" y="6095"/>
                </a:lnTo>
                <a:lnTo>
                  <a:pt x="18287" y="3048"/>
                </a:lnTo>
                <a:lnTo>
                  <a:pt x="10032" y="3048"/>
                </a:lnTo>
                <a:lnTo>
                  <a:pt x="33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9046464" y="4495201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5" h="6350">
                <a:moveTo>
                  <a:pt x="10032" y="3048"/>
                </a:moveTo>
                <a:lnTo>
                  <a:pt x="14985" y="3048"/>
                </a:lnTo>
                <a:lnTo>
                  <a:pt x="18287" y="3048"/>
                </a:lnTo>
                <a:lnTo>
                  <a:pt x="18287" y="6095"/>
                </a:lnTo>
                <a:lnTo>
                  <a:pt x="6603" y="6095"/>
                </a:lnTo>
                <a:lnTo>
                  <a:pt x="3301" y="6095"/>
                </a:lnTo>
                <a:lnTo>
                  <a:pt x="0" y="3048"/>
                </a:lnTo>
                <a:lnTo>
                  <a:pt x="3301" y="0"/>
                </a:lnTo>
                <a:lnTo>
                  <a:pt x="10032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8013192" y="4170589"/>
            <a:ext cx="342138" cy="26974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938516" y="3791113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7619" y="0"/>
                </a:moveTo>
                <a:lnTo>
                  <a:pt x="3809" y="0"/>
                </a:lnTo>
                <a:lnTo>
                  <a:pt x="0" y="3556"/>
                </a:lnTo>
                <a:lnTo>
                  <a:pt x="0" y="7112"/>
                </a:lnTo>
                <a:lnTo>
                  <a:pt x="3809" y="10668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7938516" y="3791113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3809" y="10668"/>
                </a:moveTo>
                <a:lnTo>
                  <a:pt x="7619" y="0"/>
                </a:lnTo>
                <a:lnTo>
                  <a:pt x="3809" y="0"/>
                </a:lnTo>
                <a:lnTo>
                  <a:pt x="0" y="3556"/>
                </a:lnTo>
                <a:lnTo>
                  <a:pt x="0" y="7112"/>
                </a:lnTo>
                <a:lnTo>
                  <a:pt x="3809" y="1066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938516" y="3791113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7619" y="0"/>
                </a:moveTo>
                <a:lnTo>
                  <a:pt x="3809" y="0"/>
                </a:lnTo>
                <a:lnTo>
                  <a:pt x="0" y="3556"/>
                </a:lnTo>
                <a:lnTo>
                  <a:pt x="0" y="7112"/>
                </a:lnTo>
                <a:lnTo>
                  <a:pt x="3809" y="10668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938516" y="3791113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3809" y="10668"/>
                </a:moveTo>
                <a:lnTo>
                  <a:pt x="7619" y="0"/>
                </a:lnTo>
                <a:lnTo>
                  <a:pt x="3809" y="0"/>
                </a:lnTo>
                <a:lnTo>
                  <a:pt x="0" y="3556"/>
                </a:lnTo>
                <a:lnTo>
                  <a:pt x="0" y="7112"/>
                </a:lnTo>
                <a:lnTo>
                  <a:pt x="3809" y="1066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8304276" y="396027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0" y="0"/>
                </a:moveTo>
                <a:lnTo>
                  <a:pt x="3048" y="4572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8304276" y="396027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3048" y="4572"/>
                </a:moveTo>
                <a:lnTo>
                  <a:pt x="3048" y="3048"/>
                </a:lnTo>
                <a:lnTo>
                  <a:pt x="0" y="0"/>
                </a:lnTo>
                <a:lnTo>
                  <a:pt x="3048" y="457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8304276" y="396027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0" y="0"/>
                </a:moveTo>
                <a:lnTo>
                  <a:pt x="3048" y="4572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8304276" y="396027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3048" y="4572"/>
                </a:moveTo>
                <a:lnTo>
                  <a:pt x="3048" y="3048"/>
                </a:lnTo>
                <a:lnTo>
                  <a:pt x="0" y="0"/>
                </a:lnTo>
                <a:lnTo>
                  <a:pt x="3048" y="457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260335" y="3844454"/>
            <a:ext cx="64008" cy="7315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258811" y="3660049"/>
            <a:ext cx="176784" cy="25908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319771" y="3660049"/>
            <a:ext cx="115824" cy="21031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339583" y="3791113"/>
            <a:ext cx="28956" cy="35051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339583" y="3791113"/>
            <a:ext cx="29209" cy="35560"/>
          </a:xfrm>
          <a:custGeom>
            <a:avLst/>
            <a:gdLst/>
            <a:ahLst/>
            <a:cxnLst/>
            <a:rect l="l" t="t" r="r" b="b"/>
            <a:pathLst>
              <a:path w="29209" h="35560">
                <a:moveTo>
                  <a:pt x="0" y="0"/>
                </a:moveTo>
                <a:lnTo>
                  <a:pt x="4572" y="6350"/>
                </a:lnTo>
                <a:lnTo>
                  <a:pt x="10668" y="14350"/>
                </a:lnTo>
                <a:lnTo>
                  <a:pt x="13716" y="20700"/>
                </a:lnTo>
                <a:lnTo>
                  <a:pt x="18288" y="31876"/>
                </a:lnTo>
                <a:lnTo>
                  <a:pt x="24384" y="35051"/>
                </a:lnTo>
                <a:lnTo>
                  <a:pt x="25908" y="35051"/>
                </a:lnTo>
                <a:lnTo>
                  <a:pt x="25908" y="31876"/>
                </a:lnTo>
                <a:lnTo>
                  <a:pt x="28956" y="25526"/>
                </a:lnTo>
                <a:lnTo>
                  <a:pt x="28956" y="20700"/>
                </a:lnTo>
                <a:lnTo>
                  <a:pt x="28956" y="17525"/>
                </a:lnTo>
                <a:lnTo>
                  <a:pt x="25908" y="12700"/>
                </a:lnTo>
                <a:lnTo>
                  <a:pt x="24384" y="6350"/>
                </a:lnTo>
                <a:lnTo>
                  <a:pt x="10668" y="0"/>
                </a:lnTo>
                <a:lnTo>
                  <a:pt x="457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328916" y="400447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7111" y="0"/>
                </a:lnTo>
                <a:lnTo>
                  <a:pt x="0" y="6095"/>
                </a:lnTo>
                <a:lnTo>
                  <a:pt x="0" y="9143"/>
                </a:lnTo>
                <a:lnTo>
                  <a:pt x="10667" y="3047"/>
                </a:lnTo>
                <a:lnTo>
                  <a:pt x="1066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328916" y="400447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0" y="9143"/>
                </a:moveTo>
                <a:lnTo>
                  <a:pt x="10667" y="3047"/>
                </a:lnTo>
                <a:lnTo>
                  <a:pt x="10667" y="0"/>
                </a:lnTo>
                <a:lnTo>
                  <a:pt x="7111" y="0"/>
                </a:lnTo>
                <a:lnTo>
                  <a:pt x="3555" y="3047"/>
                </a:lnTo>
                <a:lnTo>
                  <a:pt x="0" y="6095"/>
                </a:lnTo>
                <a:lnTo>
                  <a:pt x="0" y="914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328916" y="400447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7" y="0"/>
                </a:moveTo>
                <a:lnTo>
                  <a:pt x="7111" y="0"/>
                </a:lnTo>
                <a:lnTo>
                  <a:pt x="0" y="6095"/>
                </a:lnTo>
                <a:lnTo>
                  <a:pt x="0" y="9143"/>
                </a:lnTo>
                <a:lnTo>
                  <a:pt x="10667" y="3047"/>
                </a:lnTo>
                <a:lnTo>
                  <a:pt x="1066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328916" y="400447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0" y="9143"/>
                </a:moveTo>
                <a:lnTo>
                  <a:pt x="10667" y="3047"/>
                </a:lnTo>
                <a:lnTo>
                  <a:pt x="10667" y="0"/>
                </a:lnTo>
                <a:lnTo>
                  <a:pt x="7111" y="0"/>
                </a:lnTo>
                <a:lnTo>
                  <a:pt x="3555" y="3047"/>
                </a:lnTo>
                <a:lnTo>
                  <a:pt x="0" y="6095"/>
                </a:lnTo>
                <a:lnTo>
                  <a:pt x="0" y="914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354823" y="3987710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9144" y="0"/>
                </a:moveTo>
                <a:lnTo>
                  <a:pt x="3048" y="0"/>
                </a:lnTo>
                <a:lnTo>
                  <a:pt x="0" y="2032"/>
                </a:lnTo>
                <a:lnTo>
                  <a:pt x="6096" y="2032"/>
                </a:lnTo>
                <a:lnTo>
                  <a:pt x="9144" y="6096"/>
                </a:lnTo>
                <a:lnTo>
                  <a:pt x="10668" y="2032"/>
                </a:lnTo>
                <a:lnTo>
                  <a:pt x="91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354823" y="3987710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9144" y="6096"/>
                </a:moveTo>
                <a:lnTo>
                  <a:pt x="10668" y="2032"/>
                </a:lnTo>
                <a:lnTo>
                  <a:pt x="9144" y="0"/>
                </a:lnTo>
                <a:lnTo>
                  <a:pt x="3048" y="0"/>
                </a:lnTo>
                <a:lnTo>
                  <a:pt x="0" y="2032"/>
                </a:lnTo>
                <a:lnTo>
                  <a:pt x="6096" y="2032"/>
                </a:lnTo>
                <a:lnTo>
                  <a:pt x="9144" y="609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354823" y="3987710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9144" y="0"/>
                </a:moveTo>
                <a:lnTo>
                  <a:pt x="3048" y="0"/>
                </a:lnTo>
                <a:lnTo>
                  <a:pt x="0" y="2032"/>
                </a:lnTo>
                <a:lnTo>
                  <a:pt x="6096" y="2032"/>
                </a:lnTo>
                <a:lnTo>
                  <a:pt x="9144" y="6096"/>
                </a:lnTo>
                <a:lnTo>
                  <a:pt x="10668" y="2032"/>
                </a:lnTo>
                <a:lnTo>
                  <a:pt x="91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354823" y="3987710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9144" y="6096"/>
                </a:moveTo>
                <a:lnTo>
                  <a:pt x="10668" y="2032"/>
                </a:lnTo>
                <a:lnTo>
                  <a:pt x="9144" y="0"/>
                </a:lnTo>
                <a:lnTo>
                  <a:pt x="3048" y="0"/>
                </a:lnTo>
                <a:lnTo>
                  <a:pt x="0" y="2032"/>
                </a:lnTo>
                <a:lnTo>
                  <a:pt x="6096" y="2032"/>
                </a:lnTo>
                <a:lnTo>
                  <a:pt x="9144" y="609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376159" y="3754537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3048" y="0"/>
                </a:moveTo>
                <a:lnTo>
                  <a:pt x="0" y="0"/>
                </a:lnTo>
                <a:lnTo>
                  <a:pt x="0" y="6984"/>
                </a:lnTo>
                <a:lnTo>
                  <a:pt x="4572" y="12191"/>
                </a:lnTo>
                <a:lnTo>
                  <a:pt x="4572" y="342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376159" y="3754537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0" y="0"/>
                </a:moveTo>
                <a:lnTo>
                  <a:pt x="0" y="6984"/>
                </a:lnTo>
                <a:lnTo>
                  <a:pt x="4572" y="12191"/>
                </a:lnTo>
                <a:lnTo>
                  <a:pt x="4572" y="3428"/>
                </a:lnTo>
                <a:lnTo>
                  <a:pt x="304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376159" y="3754537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3048" y="0"/>
                </a:moveTo>
                <a:lnTo>
                  <a:pt x="0" y="0"/>
                </a:lnTo>
                <a:lnTo>
                  <a:pt x="0" y="6984"/>
                </a:lnTo>
                <a:lnTo>
                  <a:pt x="4572" y="12191"/>
                </a:lnTo>
                <a:lnTo>
                  <a:pt x="4572" y="342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376159" y="3754537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0" y="0"/>
                </a:moveTo>
                <a:lnTo>
                  <a:pt x="0" y="6984"/>
                </a:lnTo>
                <a:lnTo>
                  <a:pt x="4572" y="12191"/>
                </a:lnTo>
                <a:lnTo>
                  <a:pt x="4572" y="3428"/>
                </a:lnTo>
                <a:lnTo>
                  <a:pt x="3048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379207" y="3777398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4572" y="0"/>
                </a:moveTo>
                <a:lnTo>
                  <a:pt x="0" y="0"/>
                </a:lnTo>
                <a:lnTo>
                  <a:pt x="7620" y="6095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379207" y="3777398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6095"/>
                </a:moveTo>
                <a:lnTo>
                  <a:pt x="4572" y="0"/>
                </a:lnTo>
                <a:lnTo>
                  <a:pt x="0" y="0"/>
                </a:lnTo>
                <a:lnTo>
                  <a:pt x="7620" y="60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379207" y="3777398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4572" y="0"/>
                </a:moveTo>
                <a:lnTo>
                  <a:pt x="0" y="0"/>
                </a:lnTo>
                <a:lnTo>
                  <a:pt x="7620" y="6095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379207" y="3777398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6095"/>
                </a:moveTo>
                <a:lnTo>
                  <a:pt x="4572" y="0"/>
                </a:lnTo>
                <a:lnTo>
                  <a:pt x="0" y="0"/>
                </a:lnTo>
                <a:lnTo>
                  <a:pt x="7620" y="60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379207" y="379416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4572" y="0"/>
                </a:moveTo>
                <a:lnTo>
                  <a:pt x="0" y="0"/>
                </a:lnTo>
                <a:lnTo>
                  <a:pt x="0" y="7620"/>
                </a:lnTo>
                <a:lnTo>
                  <a:pt x="4572" y="7620"/>
                </a:lnTo>
                <a:lnTo>
                  <a:pt x="7620" y="3810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379207" y="379416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0" y="7620"/>
                </a:lnTo>
                <a:lnTo>
                  <a:pt x="1524" y="7620"/>
                </a:lnTo>
                <a:lnTo>
                  <a:pt x="4572" y="7620"/>
                </a:lnTo>
                <a:lnTo>
                  <a:pt x="7620" y="3810"/>
                </a:lnTo>
                <a:lnTo>
                  <a:pt x="4572" y="0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379207" y="379416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4572" y="0"/>
                </a:moveTo>
                <a:lnTo>
                  <a:pt x="0" y="0"/>
                </a:lnTo>
                <a:lnTo>
                  <a:pt x="0" y="7620"/>
                </a:lnTo>
                <a:lnTo>
                  <a:pt x="4572" y="7620"/>
                </a:lnTo>
                <a:lnTo>
                  <a:pt x="7620" y="3810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379207" y="379416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0"/>
                </a:moveTo>
                <a:lnTo>
                  <a:pt x="0" y="7620"/>
                </a:lnTo>
                <a:lnTo>
                  <a:pt x="1524" y="7620"/>
                </a:lnTo>
                <a:lnTo>
                  <a:pt x="4572" y="7620"/>
                </a:lnTo>
                <a:lnTo>
                  <a:pt x="7620" y="3810"/>
                </a:lnTo>
                <a:lnTo>
                  <a:pt x="4572" y="0"/>
                </a:lnTo>
                <a:lnTo>
                  <a:pt x="1524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383780" y="376520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048" y="0"/>
                </a:moveTo>
                <a:lnTo>
                  <a:pt x="0" y="0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383780" y="376520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048" y="0"/>
                </a:moveTo>
                <a:lnTo>
                  <a:pt x="0" y="0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379207" y="3833786"/>
            <a:ext cx="33655" cy="40005"/>
          </a:xfrm>
          <a:custGeom>
            <a:avLst/>
            <a:gdLst/>
            <a:ahLst/>
            <a:cxnLst/>
            <a:rect l="l" t="t" r="r" b="b"/>
            <a:pathLst>
              <a:path w="33654" h="40004">
                <a:moveTo>
                  <a:pt x="1650" y="0"/>
                </a:moveTo>
                <a:lnTo>
                  <a:pt x="0" y="6350"/>
                </a:lnTo>
                <a:lnTo>
                  <a:pt x="4825" y="6350"/>
                </a:lnTo>
                <a:lnTo>
                  <a:pt x="4825" y="17399"/>
                </a:lnTo>
                <a:lnTo>
                  <a:pt x="1650" y="28575"/>
                </a:lnTo>
                <a:lnTo>
                  <a:pt x="1650" y="39624"/>
                </a:lnTo>
                <a:lnTo>
                  <a:pt x="4825" y="39624"/>
                </a:lnTo>
                <a:lnTo>
                  <a:pt x="8000" y="36449"/>
                </a:lnTo>
                <a:lnTo>
                  <a:pt x="11175" y="34925"/>
                </a:lnTo>
                <a:lnTo>
                  <a:pt x="14350" y="34925"/>
                </a:lnTo>
                <a:lnTo>
                  <a:pt x="22351" y="31750"/>
                </a:lnTo>
                <a:lnTo>
                  <a:pt x="25526" y="28575"/>
                </a:lnTo>
                <a:lnTo>
                  <a:pt x="25526" y="25400"/>
                </a:lnTo>
                <a:lnTo>
                  <a:pt x="27177" y="25400"/>
                </a:lnTo>
                <a:lnTo>
                  <a:pt x="30352" y="22225"/>
                </a:lnTo>
                <a:lnTo>
                  <a:pt x="33527" y="22225"/>
                </a:lnTo>
                <a:lnTo>
                  <a:pt x="33527" y="17399"/>
                </a:lnTo>
                <a:lnTo>
                  <a:pt x="27177" y="17399"/>
                </a:lnTo>
                <a:lnTo>
                  <a:pt x="27177" y="11049"/>
                </a:lnTo>
                <a:lnTo>
                  <a:pt x="16001" y="11049"/>
                </a:lnTo>
                <a:lnTo>
                  <a:pt x="11175" y="6350"/>
                </a:lnTo>
                <a:lnTo>
                  <a:pt x="8000" y="3175"/>
                </a:lnTo>
                <a:lnTo>
                  <a:pt x="1650" y="0"/>
                </a:lnTo>
                <a:close/>
              </a:path>
              <a:path w="33654" h="40004">
                <a:moveTo>
                  <a:pt x="33527" y="14224"/>
                </a:moveTo>
                <a:lnTo>
                  <a:pt x="30352" y="14224"/>
                </a:lnTo>
                <a:lnTo>
                  <a:pt x="27177" y="17399"/>
                </a:lnTo>
                <a:lnTo>
                  <a:pt x="33527" y="17399"/>
                </a:lnTo>
                <a:lnTo>
                  <a:pt x="33527" y="1422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379207" y="3833786"/>
            <a:ext cx="33655" cy="40005"/>
          </a:xfrm>
          <a:custGeom>
            <a:avLst/>
            <a:gdLst/>
            <a:ahLst/>
            <a:cxnLst/>
            <a:rect l="l" t="t" r="r" b="b"/>
            <a:pathLst>
              <a:path w="33654" h="40004">
                <a:moveTo>
                  <a:pt x="0" y="6350"/>
                </a:moveTo>
                <a:lnTo>
                  <a:pt x="4825" y="6350"/>
                </a:lnTo>
                <a:lnTo>
                  <a:pt x="4825" y="9525"/>
                </a:lnTo>
                <a:lnTo>
                  <a:pt x="4825" y="17399"/>
                </a:lnTo>
                <a:lnTo>
                  <a:pt x="1650" y="28575"/>
                </a:lnTo>
                <a:lnTo>
                  <a:pt x="1650" y="34925"/>
                </a:lnTo>
                <a:lnTo>
                  <a:pt x="1650" y="39624"/>
                </a:lnTo>
                <a:lnTo>
                  <a:pt x="4825" y="39624"/>
                </a:lnTo>
                <a:lnTo>
                  <a:pt x="8000" y="36449"/>
                </a:lnTo>
                <a:lnTo>
                  <a:pt x="11175" y="34925"/>
                </a:lnTo>
                <a:lnTo>
                  <a:pt x="14350" y="34925"/>
                </a:lnTo>
                <a:lnTo>
                  <a:pt x="22351" y="31750"/>
                </a:lnTo>
                <a:lnTo>
                  <a:pt x="25526" y="28575"/>
                </a:lnTo>
                <a:lnTo>
                  <a:pt x="25526" y="25400"/>
                </a:lnTo>
                <a:lnTo>
                  <a:pt x="27177" y="25400"/>
                </a:lnTo>
                <a:lnTo>
                  <a:pt x="30352" y="22225"/>
                </a:lnTo>
                <a:lnTo>
                  <a:pt x="33527" y="22225"/>
                </a:lnTo>
                <a:lnTo>
                  <a:pt x="33527" y="14224"/>
                </a:lnTo>
                <a:lnTo>
                  <a:pt x="30352" y="14224"/>
                </a:lnTo>
                <a:lnTo>
                  <a:pt x="27177" y="17399"/>
                </a:lnTo>
                <a:lnTo>
                  <a:pt x="27177" y="11049"/>
                </a:lnTo>
                <a:lnTo>
                  <a:pt x="22351" y="11049"/>
                </a:lnTo>
                <a:lnTo>
                  <a:pt x="19176" y="11049"/>
                </a:lnTo>
                <a:lnTo>
                  <a:pt x="16001" y="11049"/>
                </a:lnTo>
                <a:lnTo>
                  <a:pt x="11175" y="6350"/>
                </a:lnTo>
                <a:lnTo>
                  <a:pt x="8000" y="3175"/>
                </a:lnTo>
                <a:lnTo>
                  <a:pt x="1650" y="0"/>
                </a:lnTo>
                <a:lnTo>
                  <a:pt x="0" y="635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379207" y="3833786"/>
            <a:ext cx="33527" cy="39624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374635" y="3815498"/>
            <a:ext cx="126492" cy="19354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380731" y="3896269"/>
            <a:ext cx="118872" cy="111251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380731" y="3896269"/>
            <a:ext cx="119380" cy="111760"/>
          </a:xfrm>
          <a:custGeom>
            <a:avLst/>
            <a:gdLst/>
            <a:ahLst/>
            <a:cxnLst/>
            <a:rect l="l" t="t" r="r" b="b"/>
            <a:pathLst>
              <a:path w="119379" h="111760">
                <a:moveTo>
                  <a:pt x="0" y="60451"/>
                </a:moveTo>
                <a:lnTo>
                  <a:pt x="0" y="66801"/>
                </a:lnTo>
                <a:lnTo>
                  <a:pt x="3175" y="66801"/>
                </a:lnTo>
                <a:lnTo>
                  <a:pt x="6350" y="66801"/>
                </a:lnTo>
                <a:lnTo>
                  <a:pt x="9525" y="63626"/>
                </a:lnTo>
                <a:lnTo>
                  <a:pt x="9525" y="57276"/>
                </a:lnTo>
                <a:lnTo>
                  <a:pt x="12700" y="53974"/>
                </a:lnTo>
                <a:lnTo>
                  <a:pt x="14224" y="49275"/>
                </a:lnTo>
                <a:lnTo>
                  <a:pt x="17399" y="46100"/>
                </a:lnTo>
                <a:lnTo>
                  <a:pt x="20574" y="46100"/>
                </a:lnTo>
                <a:lnTo>
                  <a:pt x="23749" y="52450"/>
                </a:lnTo>
                <a:lnTo>
                  <a:pt x="23749" y="53974"/>
                </a:lnTo>
                <a:lnTo>
                  <a:pt x="25400" y="53974"/>
                </a:lnTo>
                <a:lnTo>
                  <a:pt x="25400" y="57276"/>
                </a:lnTo>
                <a:lnTo>
                  <a:pt x="28575" y="52450"/>
                </a:lnTo>
                <a:lnTo>
                  <a:pt x="31750" y="49275"/>
                </a:lnTo>
                <a:lnTo>
                  <a:pt x="31750" y="52450"/>
                </a:lnTo>
                <a:lnTo>
                  <a:pt x="31750" y="53974"/>
                </a:lnTo>
                <a:lnTo>
                  <a:pt x="34925" y="57276"/>
                </a:lnTo>
                <a:lnTo>
                  <a:pt x="38100" y="57276"/>
                </a:lnTo>
                <a:lnTo>
                  <a:pt x="38100" y="53974"/>
                </a:lnTo>
                <a:lnTo>
                  <a:pt x="39624" y="52450"/>
                </a:lnTo>
                <a:lnTo>
                  <a:pt x="39624" y="49275"/>
                </a:lnTo>
                <a:lnTo>
                  <a:pt x="42799" y="49275"/>
                </a:lnTo>
                <a:lnTo>
                  <a:pt x="45974" y="52450"/>
                </a:lnTo>
                <a:lnTo>
                  <a:pt x="53848" y="53974"/>
                </a:lnTo>
                <a:lnTo>
                  <a:pt x="57023" y="57276"/>
                </a:lnTo>
                <a:lnTo>
                  <a:pt x="57023" y="63626"/>
                </a:lnTo>
                <a:lnTo>
                  <a:pt x="53848" y="66801"/>
                </a:lnTo>
                <a:lnTo>
                  <a:pt x="52324" y="71500"/>
                </a:lnTo>
                <a:lnTo>
                  <a:pt x="52324" y="77850"/>
                </a:lnTo>
                <a:lnTo>
                  <a:pt x="53848" y="82676"/>
                </a:lnTo>
                <a:lnTo>
                  <a:pt x="57023" y="92201"/>
                </a:lnTo>
                <a:lnTo>
                  <a:pt x="65024" y="96900"/>
                </a:lnTo>
                <a:lnTo>
                  <a:pt x="71374" y="100075"/>
                </a:lnTo>
                <a:lnTo>
                  <a:pt x="74549" y="103250"/>
                </a:lnTo>
                <a:lnTo>
                  <a:pt x="77724" y="103250"/>
                </a:lnTo>
                <a:lnTo>
                  <a:pt x="79248" y="96900"/>
                </a:lnTo>
                <a:lnTo>
                  <a:pt x="82423" y="96900"/>
                </a:lnTo>
                <a:lnTo>
                  <a:pt x="82423" y="106425"/>
                </a:lnTo>
                <a:lnTo>
                  <a:pt x="82423" y="108076"/>
                </a:lnTo>
                <a:lnTo>
                  <a:pt x="88773" y="111251"/>
                </a:lnTo>
                <a:lnTo>
                  <a:pt x="93472" y="103250"/>
                </a:lnTo>
                <a:lnTo>
                  <a:pt x="93472" y="96900"/>
                </a:lnTo>
                <a:lnTo>
                  <a:pt x="91948" y="89026"/>
                </a:lnTo>
                <a:lnTo>
                  <a:pt x="88773" y="82676"/>
                </a:lnTo>
                <a:lnTo>
                  <a:pt x="91948" y="71500"/>
                </a:lnTo>
                <a:lnTo>
                  <a:pt x="96647" y="68325"/>
                </a:lnTo>
                <a:lnTo>
                  <a:pt x="99822" y="66801"/>
                </a:lnTo>
                <a:lnTo>
                  <a:pt x="102997" y="71500"/>
                </a:lnTo>
                <a:lnTo>
                  <a:pt x="104648" y="79501"/>
                </a:lnTo>
                <a:lnTo>
                  <a:pt x="104648" y="85851"/>
                </a:lnTo>
                <a:lnTo>
                  <a:pt x="107823" y="93725"/>
                </a:lnTo>
                <a:lnTo>
                  <a:pt x="107823" y="85851"/>
                </a:lnTo>
                <a:lnTo>
                  <a:pt x="107823" y="82676"/>
                </a:lnTo>
                <a:lnTo>
                  <a:pt x="107823" y="77850"/>
                </a:lnTo>
                <a:lnTo>
                  <a:pt x="110998" y="77850"/>
                </a:lnTo>
                <a:lnTo>
                  <a:pt x="110998" y="79501"/>
                </a:lnTo>
                <a:lnTo>
                  <a:pt x="110998" y="77850"/>
                </a:lnTo>
                <a:lnTo>
                  <a:pt x="117348" y="74675"/>
                </a:lnTo>
                <a:lnTo>
                  <a:pt x="118872" y="68325"/>
                </a:lnTo>
                <a:lnTo>
                  <a:pt x="118872" y="66801"/>
                </a:lnTo>
                <a:lnTo>
                  <a:pt x="117348" y="60451"/>
                </a:lnTo>
                <a:lnTo>
                  <a:pt x="114173" y="53974"/>
                </a:lnTo>
                <a:lnTo>
                  <a:pt x="114173" y="52450"/>
                </a:lnTo>
                <a:lnTo>
                  <a:pt x="117348" y="46100"/>
                </a:lnTo>
                <a:lnTo>
                  <a:pt x="114173" y="46100"/>
                </a:lnTo>
                <a:lnTo>
                  <a:pt x="110998" y="46100"/>
                </a:lnTo>
                <a:lnTo>
                  <a:pt x="114173" y="39750"/>
                </a:lnTo>
                <a:lnTo>
                  <a:pt x="110998" y="38099"/>
                </a:lnTo>
                <a:lnTo>
                  <a:pt x="107823" y="34924"/>
                </a:lnTo>
                <a:lnTo>
                  <a:pt x="104648" y="34924"/>
                </a:lnTo>
                <a:lnTo>
                  <a:pt x="107823" y="31749"/>
                </a:lnTo>
                <a:lnTo>
                  <a:pt x="110998" y="28574"/>
                </a:lnTo>
                <a:lnTo>
                  <a:pt x="110998" y="27050"/>
                </a:lnTo>
                <a:lnTo>
                  <a:pt x="107823" y="23875"/>
                </a:lnTo>
                <a:lnTo>
                  <a:pt x="107823" y="17525"/>
                </a:lnTo>
                <a:lnTo>
                  <a:pt x="104648" y="17525"/>
                </a:lnTo>
                <a:lnTo>
                  <a:pt x="102997" y="14350"/>
                </a:lnTo>
                <a:lnTo>
                  <a:pt x="102997" y="12699"/>
                </a:lnTo>
                <a:lnTo>
                  <a:pt x="99822" y="9524"/>
                </a:lnTo>
                <a:lnTo>
                  <a:pt x="93472" y="6349"/>
                </a:lnTo>
                <a:lnTo>
                  <a:pt x="91948" y="0"/>
                </a:lnTo>
                <a:lnTo>
                  <a:pt x="88773" y="6349"/>
                </a:lnTo>
                <a:lnTo>
                  <a:pt x="88773" y="9524"/>
                </a:lnTo>
                <a:lnTo>
                  <a:pt x="91948" y="17525"/>
                </a:lnTo>
                <a:lnTo>
                  <a:pt x="93472" y="20700"/>
                </a:lnTo>
                <a:lnTo>
                  <a:pt x="91948" y="23875"/>
                </a:lnTo>
                <a:lnTo>
                  <a:pt x="88773" y="23875"/>
                </a:lnTo>
                <a:lnTo>
                  <a:pt x="82423" y="20700"/>
                </a:lnTo>
                <a:lnTo>
                  <a:pt x="82423" y="23875"/>
                </a:lnTo>
                <a:lnTo>
                  <a:pt x="77724" y="20700"/>
                </a:lnTo>
                <a:lnTo>
                  <a:pt x="74549" y="20700"/>
                </a:lnTo>
                <a:lnTo>
                  <a:pt x="74549" y="27050"/>
                </a:lnTo>
                <a:lnTo>
                  <a:pt x="71374" y="28574"/>
                </a:lnTo>
                <a:lnTo>
                  <a:pt x="71374" y="31749"/>
                </a:lnTo>
                <a:lnTo>
                  <a:pt x="65024" y="31749"/>
                </a:lnTo>
                <a:lnTo>
                  <a:pt x="63373" y="28574"/>
                </a:lnTo>
                <a:lnTo>
                  <a:pt x="60198" y="34924"/>
                </a:lnTo>
                <a:lnTo>
                  <a:pt x="60198" y="38099"/>
                </a:lnTo>
                <a:lnTo>
                  <a:pt x="53848" y="39750"/>
                </a:lnTo>
                <a:lnTo>
                  <a:pt x="52324" y="39750"/>
                </a:lnTo>
                <a:lnTo>
                  <a:pt x="45974" y="42925"/>
                </a:lnTo>
                <a:lnTo>
                  <a:pt x="49149" y="39750"/>
                </a:lnTo>
                <a:lnTo>
                  <a:pt x="49149" y="38099"/>
                </a:lnTo>
                <a:lnTo>
                  <a:pt x="49149" y="28574"/>
                </a:lnTo>
                <a:lnTo>
                  <a:pt x="45974" y="28574"/>
                </a:lnTo>
                <a:lnTo>
                  <a:pt x="42799" y="28574"/>
                </a:lnTo>
                <a:lnTo>
                  <a:pt x="39624" y="27050"/>
                </a:lnTo>
                <a:lnTo>
                  <a:pt x="38100" y="23875"/>
                </a:lnTo>
                <a:lnTo>
                  <a:pt x="38100" y="28574"/>
                </a:lnTo>
                <a:lnTo>
                  <a:pt x="34925" y="28574"/>
                </a:lnTo>
                <a:lnTo>
                  <a:pt x="28575" y="31749"/>
                </a:lnTo>
                <a:lnTo>
                  <a:pt x="25400" y="34924"/>
                </a:lnTo>
                <a:lnTo>
                  <a:pt x="25400" y="38099"/>
                </a:lnTo>
                <a:lnTo>
                  <a:pt x="23749" y="38099"/>
                </a:lnTo>
                <a:lnTo>
                  <a:pt x="14224" y="39750"/>
                </a:lnTo>
                <a:lnTo>
                  <a:pt x="9525" y="39750"/>
                </a:lnTo>
                <a:lnTo>
                  <a:pt x="6350" y="42925"/>
                </a:lnTo>
                <a:lnTo>
                  <a:pt x="3175" y="52450"/>
                </a:lnTo>
                <a:lnTo>
                  <a:pt x="0" y="6045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392923" y="3823118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0"/>
                </a:moveTo>
                <a:lnTo>
                  <a:pt x="0" y="0"/>
                </a:lnTo>
                <a:lnTo>
                  <a:pt x="4572" y="6096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392923" y="3823118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1524" y="0"/>
                </a:moveTo>
                <a:lnTo>
                  <a:pt x="0" y="0"/>
                </a:lnTo>
                <a:lnTo>
                  <a:pt x="4572" y="6096"/>
                </a:lnTo>
                <a:lnTo>
                  <a:pt x="7620" y="0"/>
                </a:lnTo>
                <a:lnTo>
                  <a:pt x="1524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392923" y="3823118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0"/>
                </a:moveTo>
                <a:lnTo>
                  <a:pt x="0" y="0"/>
                </a:lnTo>
                <a:lnTo>
                  <a:pt x="4572" y="6096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392923" y="3823118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1524" y="0"/>
                </a:moveTo>
                <a:lnTo>
                  <a:pt x="0" y="0"/>
                </a:lnTo>
                <a:lnTo>
                  <a:pt x="4572" y="6096"/>
                </a:lnTo>
                <a:lnTo>
                  <a:pt x="7620" y="0"/>
                </a:lnTo>
                <a:lnTo>
                  <a:pt x="152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7392923" y="3862742"/>
            <a:ext cx="27940" cy="47625"/>
          </a:xfrm>
          <a:custGeom>
            <a:avLst/>
            <a:gdLst/>
            <a:ahLst/>
            <a:cxnLst/>
            <a:rect l="l" t="t" r="r" b="b"/>
            <a:pathLst>
              <a:path w="27940" h="47625">
                <a:moveTo>
                  <a:pt x="25780" y="0"/>
                </a:moveTo>
                <a:lnTo>
                  <a:pt x="19303" y="0"/>
                </a:lnTo>
                <a:lnTo>
                  <a:pt x="12953" y="3175"/>
                </a:lnTo>
                <a:lnTo>
                  <a:pt x="12953" y="7874"/>
                </a:lnTo>
                <a:lnTo>
                  <a:pt x="11302" y="11049"/>
                </a:lnTo>
                <a:lnTo>
                  <a:pt x="11302" y="20447"/>
                </a:lnTo>
                <a:lnTo>
                  <a:pt x="8127" y="22098"/>
                </a:lnTo>
                <a:lnTo>
                  <a:pt x="4825" y="22098"/>
                </a:lnTo>
                <a:lnTo>
                  <a:pt x="1650" y="25146"/>
                </a:lnTo>
                <a:lnTo>
                  <a:pt x="0" y="25146"/>
                </a:lnTo>
                <a:lnTo>
                  <a:pt x="1650" y="31496"/>
                </a:lnTo>
                <a:lnTo>
                  <a:pt x="4825" y="36194"/>
                </a:lnTo>
                <a:lnTo>
                  <a:pt x="12953" y="42544"/>
                </a:lnTo>
                <a:lnTo>
                  <a:pt x="12953" y="47243"/>
                </a:lnTo>
                <a:lnTo>
                  <a:pt x="19303" y="47243"/>
                </a:lnTo>
                <a:lnTo>
                  <a:pt x="22605" y="45719"/>
                </a:lnTo>
                <a:lnTo>
                  <a:pt x="22605" y="42544"/>
                </a:lnTo>
                <a:lnTo>
                  <a:pt x="19303" y="36194"/>
                </a:lnTo>
                <a:lnTo>
                  <a:pt x="22605" y="25146"/>
                </a:lnTo>
                <a:lnTo>
                  <a:pt x="25780" y="14224"/>
                </a:lnTo>
                <a:lnTo>
                  <a:pt x="27431" y="7874"/>
                </a:lnTo>
                <a:lnTo>
                  <a:pt x="27431" y="6350"/>
                </a:lnTo>
                <a:lnTo>
                  <a:pt x="25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392923" y="3862742"/>
            <a:ext cx="27940" cy="47625"/>
          </a:xfrm>
          <a:custGeom>
            <a:avLst/>
            <a:gdLst/>
            <a:ahLst/>
            <a:cxnLst/>
            <a:rect l="l" t="t" r="r" b="b"/>
            <a:pathLst>
              <a:path w="27940" h="47625">
                <a:moveTo>
                  <a:pt x="4825" y="36194"/>
                </a:moveTo>
                <a:lnTo>
                  <a:pt x="12953" y="42544"/>
                </a:lnTo>
                <a:lnTo>
                  <a:pt x="12953" y="47243"/>
                </a:lnTo>
                <a:lnTo>
                  <a:pt x="19303" y="47243"/>
                </a:lnTo>
                <a:lnTo>
                  <a:pt x="22605" y="45719"/>
                </a:lnTo>
                <a:lnTo>
                  <a:pt x="22605" y="42544"/>
                </a:lnTo>
                <a:lnTo>
                  <a:pt x="19303" y="36194"/>
                </a:lnTo>
                <a:lnTo>
                  <a:pt x="22605" y="25146"/>
                </a:lnTo>
                <a:lnTo>
                  <a:pt x="25780" y="14224"/>
                </a:lnTo>
                <a:lnTo>
                  <a:pt x="27431" y="7874"/>
                </a:lnTo>
                <a:lnTo>
                  <a:pt x="27431" y="6350"/>
                </a:lnTo>
                <a:lnTo>
                  <a:pt x="25780" y="0"/>
                </a:lnTo>
                <a:lnTo>
                  <a:pt x="22605" y="0"/>
                </a:lnTo>
                <a:lnTo>
                  <a:pt x="19303" y="0"/>
                </a:lnTo>
                <a:lnTo>
                  <a:pt x="12953" y="3175"/>
                </a:lnTo>
                <a:lnTo>
                  <a:pt x="12953" y="7874"/>
                </a:lnTo>
                <a:lnTo>
                  <a:pt x="11302" y="11049"/>
                </a:lnTo>
                <a:lnTo>
                  <a:pt x="11302" y="20447"/>
                </a:lnTo>
                <a:lnTo>
                  <a:pt x="8127" y="22098"/>
                </a:lnTo>
                <a:lnTo>
                  <a:pt x="4825" y="22098"/>
                </a:lnTo>
                <a:lnTo>
                  <a:pt x="1650" y="25146"/>
                </a:lnTo>
                <a:lnTo>
                  <a:pt x="0" y="25146"/>
                </a:lnTo>
                <a:lnTo>
                  <a:pt x="1650" y="31496"/>
                </a:lnTo>
                <a:lnTo>
                  <a:pt x="4825" y="3619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392923" y="3862742"/>
            <a:ext cx="27431" cy="4724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392923" y="3862742"/>
            <a:ext cx="27940" cy="47625"/>
          </a:xfrm>
          <a:custGeom>
            <a:avLst/>
            <a:gdLst/>
            <a:ahLst/>
            <a:cxnLst/>
            <a:rect l="l" t="t" r="r" b="b"/>
            <a:pathLst>
              <a:path w="27940" h="47625">
                <a:moveTo>
                  <a:pt x="4825" y="36194"/>
                </a:moveTo>
                <a:lnTo>
                  <a:pt x="12953" y="42544"/>
                </a:lnTo>
                <a:lnTo>
                  <a:pt x="12953" y="47243"/>
                </a:lnTo>
                <a:lnTo>
                  <a:pt x="19303" y="47243"/>
                </a:lnTo>
                <a:lnTo>
                  <a:pt x="22605" y="45719"/>
                </a:lnTo>
                <a:lnTo>
                  <a:pt x="22605" y="42544"/>
                </a:lnTo>
                <a:lnTo>
                  <a:pt x="19303" y="36194"/>
                </a:lnTo>
                <a:lnTo>
                  <a:pt x="22605" y="25146"/>
                </a:lnTo>
                <a:lnTo>
                  <a:pt x="25780" y="14224"/>
                </a:lnTo>
                <a:lnTo>
                  <a:pt x="27431" y="7874"/>
                </a:lnTo>
                <a:lnTo>
                  <a:pt x="27431" y="6350"/>
                </a:lnTo>
                <a:lnTo>
                  <a:pt x="25780" y="0"/>
                </a:lnTo>
                <a:lnTo>
                  <a:pt x="22605" y="0"/>
                </a:lnTo>
                <a:lnTo>
                  <a:pt x="19303" y="0"/>
                </a:lnTo>
                <a:lnTo>
                  <a:pt x="12953" y="3175"/>
                </a:lnTo>
                <a:lnTo>
                  <a:pt x="12953" y="7874"/>
                </a:lnTo>
                <a:lnTo>
                  <a:pt x="11302" y="11049"/>
                </a:lnTo>
                <a:lnTo>
                  <a:pt x="11302" y="20447"/>
                </a:lnTo>
                <a:lnTo>
                  <a:pt x="8127" y="22098"/>
                </a:lnTo>
                <a:lnTo>
                  <a:pt x="4825" y="22098"/>
                </a:lnTo>
                <a:lnTo>
                  <a:pt x="1650" y="25146"/>
                </a:lnTo>
                <a:lnTo>
                  <a:pt x="0" y="25146"/>
                </a:lnTo>
                <a:lnTo>
                  <a:pt x="1650" y="31496"/>
                </a:lnTo>
                <a:lnTo>
                  <a:pt x="4825" y="3619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397495" y="3868837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3048" y="0"/>
                </a:moveTo>
                <a:lnTo>
                  <a:pt x="0" y="0"/>
                </a:lnTo>
                <a:lnTo>
                  <a:pt x="0" y="9143"/>
                </a:lnTo>
                <a:lnTo>
                  <a:pt x="3048" y="177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7397495" y="3868837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0" y="9143"/>
                </a:moveTo>
                <a:lnTo>
                  <a:pt x="3048" y="1777"/>
                </a:lnTo>
                <a:lnTo>
                  <a:pt x="3048" y="0"/>
                </a:lnTo>
                <a:lnTo>
                  <a:pt x="0" y="0"/>
                </a:lnTo>
                <a:lnTo>
                  <a:pt x="0" y="1777"/>
                </a:lnTo>
                <a:lnTo>
                  <a:pt x="0" y="914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397495" y="3868837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3048" y="0"/>
                </a:moveTo>
                <a:lnTo>
                  <a:pt x="0" y="0"/>
                </a:lnTo>
                <a:lnTo>
                  <a:pt x="0" y="9143"/>
                </a:lnTo>
                <a:lnTo>
                  <a:pt x="3048" y="177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7397495" y="3868837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0" y="9143"/>
                </a:moveTo>
                <a:lnTo>
                  <a:pt x="3048" y="1777"/>
                </a:lnTo>
                <a:lnTo>
                  <a:pt x="3048" y="0"/>
                </a:lnTo>
                <a:lnTo>
                  <a:pt x="0" y="0"/>
                </a:lnTo>
                <a:lnTo>
                  <a:pt x="0" y="1777"/>
                </a:lnTo>
                <a:lnTo>
                  <a:pt x="0" y="914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7405116" y="3806354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0" y="0"/>
                </a:moveTo>
                <a:lnTo>
                  <a:pt x="0" y="3048"/>
                </a:lnTo>
                <a:lnTo>
                  <a:pt x="3428" y="6096"/>
                </a:lnTo>
                <a:lnTo>
                  <a:pt x="13715" y="10668"/>
                </a:lnTo>
                <a:lnTo>
                  <a:pt x="6857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7405116" y="3806354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13715" y="10668"/>
                </a:moveTo>
                <a:lnTo>
                  <a:pt x="6857" y="6096"/>
                </a:lnTo>
                <a:lnTo>
                  <a:pt x="0" y="0"/>
                </a:lnTo>
                <a:lnTo>
                  <a:pt x="0" y="3048"/>
                </a:lnTo>
                <a:lnTo>
                  <a:pt x="3428" y="6096"/>
                </a:lnTo>
                <a:lnTo>
                  <a:pt x="13715" y="1066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7405116" y="3806354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0" y="0"/>
                </a:moveTo>
                <a:lnTo>
                  <a:pt x="0" y="3048"/>
                </a:lnTo>
                <a:lnTo>
                  <a:pt x="3428" y="6096"/>
                </a:lnTo>
                <a:lnTo>
                  <a:pt x="13715" y="10668"/>
                </a:lnTo>
                <a:lnTo>
                  <a:pt x="6857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7405116" y="3806354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13715" y="10668"/>
                </a:moveTo>
                <a:lnTo>
                  <a:pt x="6857" y="6096"/>
                </a:lnTo>
                <a:lnTo>
                  <a:pt x="0" y="0"/>
                </a:lnTo>
                <a:lnTo>
                  <a:pt x="0" y="3048"/>
                </a:lnTo>
                <a:lnTo>
                  <a:pt x="3428" y="6096"/>
                </a:lnTo>
                <a:lnTo>
                  <a:pt x="13715" y="1066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7412735" y="3820069"/>
            <a:ext cx="21590" cy="26034"/>
          </a:xfrm>
          <a:custGeom>
            <a:avLst/>
            <a:gdLst/>
            <a:ahLst/>
            <a:cxnLst/>
            <a:rect l="l" t="t" r="r" b="b"/>
            <a:pathLst>
              <a:path w="21590" h="26035">
                <a:moveTo>
                  <a:pt x="14877" y="11302"/>
                </a:moveTo>
                <a:lnTo>
                  <a:pt x="7620" y="11302"/>
                </a:lnTo>
                <a:lnTo>
                  <a:pt x="10668" y="14604"/>
                </a:lnTo>
                <a:lnTo>
                  <a:pt x="13716" y="21081"/>
                </a:lnTo>
                <a:lnTo>
                  <a:pt x="21336" y="25907"/>
                </a:lnTo>
                <a:lnTo>
                  <a:pt x="21336" y="21081"/>
                </a:lnTo>
                <a:lnTo>
                  <a:pt x="19812" y="17779"/>
                </a:lnTo>
                <a:lnTo>
                  <a:pt x="14877" y="11302"/>
                </a:lnTo>
                <a:close/>
              </a:path>
              <a:path w="21590" h="26035">
                <a:moveTo>
                  <a:pt x="0" y="0"/>
                </a:moveTo>
                <a:lnTo>
                  <a:pt x="3048" y="9778"/>
                </a:lnTo>
                <a:lnTo>
                  <a:pt x="3048" y="14604"/>
                </a:lnTo>
                <a:lnTo>
                  <a:pt x="0" y="17779"/>
                </a:lnTo>
                <a:lnTo>
                  <a:pt x="6096" y="14604"/>
                </a:lnTo>
                <a:lnTo>
                  <a:pt x="7620" y="11302"/>
                </a:lnTo>
                <a:lnTo>
                  <a:pt x="14877" y="11302"/>
                </a:lnTo>
                <a:lnTo>
                  <a:pt x="13716" y="9778"/>
                </a:lnTo>
                <a:lnTo>
                  <a:pt x="7620" y="647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412735" y="3820069"/>
            <a:ext cx="21590" cy="26034"/>
          </a:xfrm>
          <a:custGeom>
            <a:avLst/>
            <a:gdLst/>
            <a:ahLst/>
            <a:cxnLst/>
            <a:rect l="l" t="t" r="r" b="b"/>
            <a:pathLst>
              <a:path w="21590" h="26035">
                <a:moveTo>
                  <a:pt x="0" y="17779"/>
                </a:moveTo>
                <a:lnTo>
                  <a:pt x="6096" y="14604"/>
                </a:lnTo>
                <a:lnTo>
                  <a:pt x="7620" y="11302"/>
                </a:lnTo>
                <a:lnTo>
                  <a:pt x="10668" y="14604"/>
                </a:lnTo>
                <a:lnTo>
                  <a:pt x="13716" y="21081"/>
                </a:lnTo>
                <a:lnTo>
                  <a:pt x="21336" y="25907"/>
                </a:lnTo>
                <a:lnTo>
                  <a:pt x="21336" y="21081"/>
                </a:lnTo>
                <a:lnTo>
                  <a:pt x="19812" y="17779"/>
                </a:lnTo>
                <a:lnTo>
                  <a:pt x="0" y="0"/>
                </a:lnTo>
                <a:lnTo>
                  <a:pt x="3048" y="9778"/>
                </a:lnTo>
                <a:lnTo>
                  <a:pt x="3048" y="14604"/>
                </a:lnTo>
                <a:lnTo>
                  <a:pt x="0" y="1777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7412735" y="3820069"/>
            <a:ext cx="21336" cy="25907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7412735" y="3820069"/>
            <a:ext cx="21590" cy="26034"/>
          </a:xfrm>
          <a:custGeom>
            <a:avLst/>
            <a:gdLst/>
            <a:ahLst/>
            <a:cxnLst/>
            <a:rect l="l" t="t" r="r" b="b"/>
            <a:pathLst>
              <a:path w="21590" h="26035">
                <a:moveTo>
                  <a:pt x="0" y="17779"/>
                </a:moveTo>
                <a:lnTo>
                  <a:pt x="6096" y="14604"/>
                </a:lnTo>
                <a:lnTo>
                  <a:pt x="7620" y="11302"/>
                </a:lnTo>
                <a:lnTo>
                  <a:pt x="10668" y="14604"/>
                </a:lnTo>
                <a:lnTo>
                  <a:pt x="13716" y="21081"/>
                </a:lnTo>
                <a:lnTo>
                  <a:pt x="21336" y="25907"/>
                </a:lnTo>
                <a:lnTo>
                  <a:pt x="21336" y="21081"/>
                </a:lnTo>
                <a:lnTo>
                  <a:pt x="19812" y="17779"/>
                </a:lnTo>
                <a:lnTo>
                  <a:pt x="0" y="0"/>
                </a:lnTo>
                <a:lnTo>
                  <a:pt x="3048" y="9778"/>
                </a:lnTo>
                <a:lnTo>
                  <a:pt x="3048" y="14604"/>
                </a:lnTo>
                <a:lnTo>
                  <a:pt x="0" y="1777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7423404" y="3820069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0" y="0"/>
                </a:moveTo>
                <a:lnTo>
                  <a:pt x="0" y="3047"/>
                </a:lnTo>
                <a:lnTo>
                  <a:pt x="3048" y="9143"/>
                </a:lnTo>
                <a:lnTo>
                  <a:pt x="3048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7423404" y="3820069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0" y="3047"/>
                </a:moveTo>
                <a:lnTo>
                  <a:pt x="3048" y="9143"/>
                </a:lnTo>
                <a:lnTo>
                  <a:pt x="3048" y="3047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7423404" y="3820069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0" y="0"/>
                </a:moveTo>
                <a:lnTo>
                  <a:pt x="0" y="3047"/>
                </a:lnTo>
                <a:lnTo>
                  <a:pt x="3048" y="9143"/>
                </a:lnTo>
                <a:lnTo>
                  <a:pt x="3048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7423404" y="3820069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0" y="3047"/>
                </a:moveTo>
                <a:lnTo>
                  <a:pt x="3048" y="9143"/>
                </a:lnTo>
                <a:lnTo>
                  <a:pt x="3048" y="3047"/>
                </a:lnTo>
                <a:lnTo>
                  <a:pt x="0" y="0"/>
                </a:lnTo>
                <a:lnTo>
                  <a:pt x="0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7415783" y="3856645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5" h="45720">
                <a:moveTo>
                  <a:pt x="18288" y="0"/>
                </a:moveTo>
                <a:lnTo>
                  <a:pt x="16764" y="3174"/>
                </a:lnTo>
                <a:lnTo>
                  <a:pt x="16764" y="6349"/>
                </a:lnTo>
                <a:lnTo>
                  <a:pt x="13716" y="12572"/>
                </a:lnTo>
                <a:lnTo>
                  <a:pt x="7620" y="23621"/>
                </a:lnTo>
                <a:lnTo>
                  <a:pt x="3048" y="31495"/>
                </a:lnTo>
                <a:lnTo>
                  <a:pt x="0" y="45719"/>
                </a:lnTo>
                <a:lnTo>
                  <a:pt x="4572" y="42544"/>
                </a:lnTo>
                <a:lnTo>
                  <a:pt x="7620" y="39369"/>
                </a:lnTo>
                <a:lnTo>
                  <a:pt x="10668" y="28320"/>
                </a:lnTo>
                <a:lnTo>
                  <a:pt x="16764" y="26796"/>
                </a:lnTo>
                <a:lnTo>
                  <a:pt x="18288" y="20446"/>
                </a:lnTo>
                <a:lnTo>
                  <a:pt x="182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7415783" y="3856645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5" h="45720">
                <a:moveTo>
                  <a:pt x="3048" y="31495"/>
                </a:moveTo>
                <a:lnTo>
                  <a:pt x="0" y="45719"/>
                </a:lnTo>
                <a:lnTo>
                  <a:pt x="4572" y="42544"/>
                </a:lnTo>
                <a:lnTo>
                  <a:pt x="7620" y="39369"/>
                </a:lnTo>
                <a:lnTo>
                  <a:pt x="10668" y="28320"/>
                </a:lnTo>
                <a:lnTo>
                  <a:pt x="16764" y="26796"/>
                </a:lnTo>
                <a:lnTo>
                  <a:pt x="18288" y="20446"/>
                </a:lnTo>
                <a:lnTo>
                  <a:pt x="18288" y="0"/>
                </a:lnTo>
                <a:lnTo>
                  <a:pt x="16764" y="3174"/>
                </a:lnTo>
                <a:lnTo>
                  <a:pt x="16764" y="6349"/>
                </a:lnTo>
                <a:lnTo>
                  <a:pt x="13716" y="12572"/>
                </a:lnTo>
                <a:lnTo>
                  <a:pt x="7620" y="23621"/>
                </a:lnTo>
                <a:lnTo>
                  <a:pt x="3048" y="314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7415783" y="3856645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5" h="45720">
                <a:moveTo>
                  <a:pt x="18288" y="0"/>
                </a:moveTo>
                <a:lnTo>
                  <a:pt x="16764" y="3174"/>
                </a:lnTo>
                <a:lnTo>
                  <a:pt x="16764" y="6349"/>
                </a:lnTo>
                <a:lnTo>
                  <a:pt x="13716" y="12572"/>
                </a:lnTo>
                <a:lnTo>
                  <a:pt x="7620" y="23621"/>
                </a:lnTo>
                <a:lnTo>
                  <a:pt x="3048" y="31495"/>
                </a:lnTo>
                <a:lnTo>
                  <a:pt x="0" y="45719"/>
                </a:lnTo>
                <a:lnTo>
                  <a:pt x="4572" y="42544"/>
                </a:lnTo>
                <a:lnTo>
                  <a:pt x="7620" y="39369"/>
                </a:lnTo>
                <a:lnTo>
                  <a:pt x="10668" y="28320"/>
                </a:lnTo>
                <a:lnTo>
                  <a:pt x="16764" y="26796"/>
                </a:lnTo>
                <a:lnTo>
                  <a:pt x="18288" y="20446"/>
                </a:lnTo>
                <a:lnTo>
                  <a:pt x="182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7415783" y="3856645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5" h="45720">
                <a:moveTo>
                  <a:pt x="3048" y="31495"/>
                </a:moveTo>
                <a:lnTo>
                  <a:pt x="0" y="45719"/>
                </a:lnTo>
                <a:lnTo>
                  <a:pt x="4572" y="42544"/>
                </a:lnTo>
                <a:lnTo>
                  <a:pt x="7620" y="39369"/>
                </a:lnTo>
                <a:lnTo>
                  <a:pt x="10668" y="28320"/>
                </a:lnTo>
                <a:lnTo>
                  <a:pt x="16764" y="26796"/>
                </a:lnTo>
                <a:lnTo>
                  <a:pt x="18288" y="20446"/>
                </a:lnTo>
                <a:lnTo>
                  <a:pt x="18288" y="0"/>
                </a:lnTo>
                <a:lnTo>
                  <a:pt x="16764" y="3174"/>
                </a:lnTo>
                <a:lnTo>
                  <a:pt x="16764" y="6349"/>
                </a:lnTo>
                <a:lnTo>
                  <a:pt x="13716" y="12572"/>
                </a:lnTo>
                <a:lnTo>
                  <a:pt x="7620" y="23621"/>
                </a:lnTo>
                <a:lnTo>
                  <a:pt x="3048" y="314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7420356" y="390541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3048" y="0"/>
                </a:moveTo>
                <a:lnTo>
                  <a:pt x="0" y="3047"/>
                </a:lnTo>
                <a:lnTo>
                  <a:pt x="3048" y="4571"/>
                </a:lnTo>
                <a:lnTo>
                  <a:pt x="6096" y="4571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7420356" y="390541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3048" y="4571"/>
                </a:moveTo>
                <a:lnTo>
                  <a:pt x="6096" y="4571"/>
                </a:lnTo>
                <a:lnTo>
                  <a:pt x="3048" y="0"/>
                </a:lnTo>
                <a:lnTo>
                  <a:pt x="0" y="3047"/>
                </a:lnTo>
                <a:lnTo>
                  <a:pt x="3048" y="457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7420356" y="390541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3048" y="0"/>
                </a:moveTo>
                <a:lnTo>
                  <a:pt x="0" y="3047"/>
                </a:lnTo>
                <a:lnTo>
                  <a:pt x="3048" y="4571"/>
                </a:lnTo>
                <a:lnTo>
                  <a:pt x="6096" y="4571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7420356" y="390541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3048" y="4571"/>
                </a:moveTo>
                <a:lnTo>
                  <a:pt x="6096" y="4571"/>
                </a:lnTo>
                <a:lnTo>
                  <a:pt x="3048" y="0"/>
                </a:lnTo>
                <a:lnTo>
                  <a:pt x="0" y="3047"/>
                </a:lnTo>
                <a:lnTo>
                  <a:pt x="3048" y="457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7434071" y="3786542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0" y="0"/>
                </a:moveTo>
                <a:lnTo>
                  <a:pt x="0" y="5080"/>
                </a:lnTo>
                <a:lnTo>
                  <a:pt x="3048" y="15240"/>
                </a:lnTo>
                <a:lnTo>
                  <a:pt x="6096" y="11811"/>
                </a:lnTo>
                <a:lnTo>
                  <a:pt x="6096" y="342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7434071" y="3786542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3048" y="15240"/>
                </a:moveTo>
                <a:lnTo>
                  <a:pt x="6096" y="11811"/>
                </a:lnTo>
                <a:lnTo>
                  <a:pt x="6096" y="5080"/>
                </a:lnTo>
                <a:lnTo>
                  <a:pt x="6096" y="3429"/>
                </a:lnTo>
                <a:lnTo>
                  <a:pt x="0" y="0"/>
                </a:lnTo>
                <a:lnTo>
                  <a:pt x="0" y="5080"/>
                </a:lnTo>
                <a:lnTo>
                  <a:pt x="3048" y="1524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7434071" y="3786542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0" y="0"/>
                </a:moveTo>
                <a:lnTo>
                  <a:pt x="0" y="5080"/>
                </a:lnTo>
                <a:lnTo>
                  <a:pt x="3048" y="15240"/>
                </a:lnTo>
                <a:lnTo>
                  <a:pt x="6096" y="11811"/>
                </a:lnTo>
                <a:lnTo>
                  <a:pt x="6096" y="342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7434071" y="3786542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3048" y="15240"/>
                </a:moveTo>
                <a:lnTo>
                  <a:pt x="6096" y="11811"/>
                </a:lnTo>
                <a:lnTo>
                  <a:pt x="6096" y="5080"/>
                </a:lnTo>
                <a:lnTo>
                  <a:pt x="6096" y="3429"/>
                </a:lnTo>
                <a:lnTo>
                  <a:pt x="0" y="0"/>
                </a:lnTo>
                <a:lnTo>
                  <a:pt x="0" y="5080"/>
                </a:lnTo>
                <a:lnTo>
                  <a:pt x="3048" y="1524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7434071" y="380787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7432547" y="380483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7434071" y="380787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7432547" y="380483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7429500" y="3885601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11556" y="0"/>
                </a:moveTo>
                <a:lnTo>
                  <a:pt x="3301" y="6095"/>
                </a:lnTo>
                <a:lnTo>
                  <a:pt x="0" y="9143"/>
                </a:lnTo>
                <a:lnTo>
                  <a:pt x="0" y="10668"/>
                </a:lnTo>
                <a:lnTo>
                  <a:pt x="3301" y="13715"/>
                </a:lnTo>
                <a:lnTo>
                  <a:pt x="8254" y="13715"/>
                </a:lnTo>
                <a:lnTo>
                  <a:pt x="19811" y="10668"/>
                </a:lnTo>
                <a:lnTo>
                  <a:pt x="16509" y="6095"/>
                </a:lnTo>
                <a:lnTo>
                  <a:pt x="14858" y="3048"/>
                </a:lnTo>
                <a:lnTo>
                  <a:pt x="1155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7429500" y="3885601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0" y="10668"/>
                </a:moveTo>
                <a:lnTo>
                  <a:pt x="3301" y="13715"/>
                </a:lnTo>
                <a:lnTo>
                  <a:pt x="8254" y="13715"/>
                </a:lnTo>
                <a:lnTo>
                  <a:pt x="19811" y="10668"/>
                </a:lnTo>
                <a:lnTo>
                  <a:pt x="16509" y="6095"/>
                </a:lnTo>
                <a:lnTo>
                  <a:pt x="14858" y="3048"/>
                </a:lnTo>
                <a:lnTo>
                  <a:pt x="11556" y="0"/>
                </a:lnTo>
                <a:lnTo>
                  <a:pt x="3301" y="6095"/>
                </a:lnTo>
                <a:lnTo>
                  <a:pt x="0" y="9143"/>
                </a:lnTo>
                <a:lnTo>
                  <a:pt x="0" y="1066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7429500" y="3885601"/>
            <a:ext cx="19811" cy="13715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7429500" y="3885601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0" y="10668"/>
                </a:moveTo>
                <a:lnTo>
                  <a:pt x="3301" y="13715"/>
                </a:lnTo>
                <a:lnTo>
                  <a:pt x="8254" y="13715"/>
                </a:lnTo>
                <a:lnTo>
                  <a:pt x="19811" y="10668"/>
                </a:lnTo>
                <a:lnTo>
                  <a:pt x="16509" y="6095"/>
                </a:lnTo>
                <a:lnTo>
                  <a:pt x="14858" y="3048"/>
                </a:lnTo>
                <a:lnTo>
                  <a:pt x="11556" y="0"/>
                </a:lnTo>
                <a:lnTo>
                  <a:pt x="3301" y="6095"/>
                </a:lnTo>
                <a:lnTo>
                  <a:pt x="0" y="9143"/>
                </a:lnTo>
                <a:lnTo>
                  <a:pt x="0" y="1066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7440168" y="3826166"/>
            <a:ext cx="36830" cy="66040"/>
          </a:xfrm>
          <a:custGeom>
            <a:avLst/>
            <a:gdLst/>
            <a:ahLst/>
            <a:cxnLst/>
            <a:rect l="l" t="t" r="r" b="b"/>
            <a:pathLst>
              <a:path w="36829" h="66039">
                <a:moveTo>
                  <a:pt x="19050" y="40005"/>
                </a:moveTo>
                <a:lnTo>
                  <a:pt x="8000" y="40005"/>
                </a:lnTo>
                <a:lnTo>
                  <a:pt x="8000" y="43180"/>
                </a:lnTo>
                <a:lnTo>
                  <a:pt x="14350" y="48006"/>
                </a:lnTo>
                <a:lnTo>
                  <a:pt x="14350" y="62356"/>
                </a:lnTo>
                <a:lnTo>
                  <a:pt x="19050" y="65531"/>
                </a:lnTo>
                <a:lnTo>
                  <a:pt x="17525" y="59181"/>
                </a:lnTo>
                <a:lnTo>
                  <a:pt x="22225" y="59181"/>
                </a:lnTo>
                <a:lnTo>
                  <a:pt x="25400" y="57531"/>
                </a:lnTo>
                <a:lnTo>
                  <a:pt x="22225" y="48006"/>
                </a:lnTo>
                <a:lnTo>
                  <a:pt x="19050" y="44704"/>
                </a:lnTo>
                <a:lnTo>
                  <a:pt x="19050" y="40005"/>
                </a:lnTo>
                <a:close/>
              </a:path>
              <a:path w="36829" h="66039">
                <a:moveTo>
                  <a:pt x="3175" y="25526"/>
                </a:moveTo>
                <a:lnTo>
                  <a:pt x="0" y="28829"/>
                </a:lnTo>
                <a:lnTo>
                  <a:pt x="3175" y="33528"/>
                </a:lnTo>
                <a:lnTo>
                  <a:pt x="3175" y="40005"/>
                </a:lnTo>
                <a:lnTo>
                  <a:pt x="4825" y="43180"/>
                </a:lnTo>
                <a:lnTo>
                  <a:pt x="8000" y="40005"/>
                </a:lnTo>
                <a:lnTo>
                  <a:pt x="19050" y="40005"/>
                </a:lnTo>
                <a:lnTo>
                  <a:pt x="19050" y="36703"/>
                </a:lnTo>
                <a:lnTo>
                  <a:pt x="17525" y="33528"/>
                </a:lnTo>
                <a:lnTo>
                  <a:pt x="33400" y="33528"/>
                </a:lnTo>
                <a:lnTo>
                  <a:pt x="32285" y="30353"/>
                </a:lnTo>
                <a:lnTo>
                  <a:pt x="4825" y="30353"/>
                </a:lnTo>
                <a:lnTo>
                  <a:pt x="3175" y="25526"/>
                </a:lnTo>
                <a:close/>
              </a:path>
              <a:path w="36829" h="66039">
                <a:moveTo>
                  <a:pt x="31750" y="33528"/>
                </a:moveTo>
                <a:lnTo>
                  <a:pt x="17525" y="33528"/>
                </a:lnTo>
                <a:lnTo>
                  <a:pt x="22225" y="36703"/>
                </a:lnTo>
                <a:lnTo>
                  <a:pt x="25400" y="36703"/>
                </a:lnTo>
                <a:lnTo>
                  <a:pt x="31750" y="40005"/>
                </a:lnTo>
                <a:lnTo>
                  <a:pt x="36575" y="43180"/>
                </a:lnTo>
                <a:lnTo>
                  <a:pt x="36575" y="36703"/>
                </a:lnTo>
                <a:lnTo>
                  <a:pt x="31750" y="33528"/>
                </a:lnTo>
                <a:close/>
              </a:path>
              <a:path w="36829" h="66039">
                <a:moveTo>
                  <a:pt x="14350" y="28829"/>
                </a:moveTo>
                <a:lnTo>
                  <a:pt x="11175" y="30353"/>
                </a:lnTo>
                <a:lnTo>
                  <a:pt x="17525" y="30353"/>
                </a:lnTo>
                <a:lnTo>
                  <a:pt x="14350" y="28829"/>
                </a:lnTo>
                <a:close/>
              </a:path>
              <a:path w="36829" h="66039">
                <a:moveTo>
                  <a:pt x="19050" y="0"/>
                </a:moveTo>
                <a:lnTo>
                  <a:pt x="0" y="0"/>
                </a:lnTo>
                <a:lnTo>
                  <a:pt x="3175" y="4825"/>
                </a:lnTo>
                <a:lnTo>
                  <a:pt x="4825" y="11175"/>
                </a:lnTo>
                <a:lnTo>
                  <a:pt x="11175" y="17525"/>
                </a:lnTo>
                <a:lnTo>
                  <a:pt x="19050" y="19176"/>
                </a:lnTo>
                <a:lnTo>
                  <a:pt x="17525" y="22351"/>
                </a:lnTo>
                <a:lnTo>
                  <a:pt x="14350" y="25526"/>
                </a:lnTo>
                <a:lnTo>
                  <a:pt x="17525" y="30353"/>
                </a:lnTo>
                <a:lnTo>
                  <a:pt x="32285" y="30353"/>
                </a:lnTo>
                <a:lnTo>
                  <a:pt x="31750" y="28829"/>
                </a:lnTo>
                <a:lnTo>
                  <a:pt x="28575" y="22351"/>
                </a:lnTo>
                <a:lnTo>
                  <a:pt x="31750" y="17525"/>
                </a:lnTo>
                <a:lnTo>
                  <a:pt x="28575" y="14350"/>
                </a:lnTo>
                <a:lnTo>
                  <a:pt x="31750" y="11175"/>
                </a:lnTo>
                <a:lnTo>
                  <a:pt x="28575" y="8000"/>
                </a:lnTo>
                <a:lnTo>
                  <a:pt x="25400" y="8000"/>
                </a:lnTo>
                <a:lnTo>
                  <a:pt x="25400" y="4825"/>
                </a:lnTo>
                <a:lnTo>
                  <a:pt x="22225" y="3175"/>
                </a:lnTo>
                <a:lnTo>
                  <a:pt x="1905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7440168" y="3826166"/>
            <a:ext cx="36830" cy="66040"/>
          </a:xfrm>
          <a:custGeom>
            <a:avLst/>
            <a:gdLst/>
            <a:ahLst/>
            <a:cxnLst/>
            <a:rect l="l" t="t" r="r" b="b"/>
            <a:pathLst>
              <a:path w="36829" h="66039">
                <a:moveTo>
                  <a:pt x="0" y="0"/>
                </a:moveTo>
                <a:lnTo>
                  <a:pt x="3175" y="4825"/>
                </a:lnTo>
                <a:lnTo>
                  <a:pt x="4825" y="11175"/>
                </a:lnTo>
                <a:lnTo>
                  <a:pt x="11175" y="17525"/>
                </a:lnTo>
                <a:lnTo>
                  <a:pt x="19050" y="19176"/>
                </a:lnTo>
                <a:lnTo>
                  <a:pt x="17525" y="22351"/>
                </a:lnTo>
                <a:lnTo>
                  <a:pt x="14350" y="25526"/>
                </a:lnTo>
                <a:lnTo>
                  <a:pt x="17525" y="30353"/>
                </a:lnTo>
                <a:lnTo>
                  <a:pt x="14350" y="28829"/>
                </a:lnTo>
                <a:lnTo>
                  <a:pt x="11175" y="30353"/>
                </a:lnTo>
                <a:lnTo>
                  <a:pt x="8000" y="30353"/>
                </a:lnTo>
                <a:lnTo>
                  <a:pt x="4825" y="30353"/>
                </a:lnTo>
                <a:lnTo>
                  <a:pt x="3175" y="25526"/>
                </a:lnTo>
                <a:lnTo>
                  <a:pt x="0" y="28829"/>
                </a:lnTo>
                <a:lnTo>
                  <a:pt x="3175" y="33528"/>
                </a:lnTo>
                <a:lnTo>
                  <a:pt x="3175" y="40005"/>
                </a:lnTo>
                <a:lnTo>
                  <a:pt x="4825" y="43180"/>
                </a:lnTo>
                <a:lnTo>
                  <a:pt x="8000" y="40005"/>
                </a:lnTo>
                <a:lnTo>
                  <a:pt x="8000" y="43180"/>
                </a:lnTo>
                <a:lnTo>
                  <a:pt x="14350" y="48006"/>
                </a:lnTo>
                <a:lnTo>
                  <a:pt x="14350" y="57531"/>
                </a:lnTo>
                <a:lnTo>
                  <a:pt x="14350" y="62356"/>
                </a:lnTo>
                <a:lnTo>
                  <a:pt x="19050" y="65531"/>
                </a:lnTo>
                <a:lnTo>
                  <a:pt x="17525" y="59181"/>
                </a:lnTo>
                <a:lnTo>
                  <a:pt x="22225" y="59181"/>
                </a:lnTo>
                <a:lnTo>
                  <a:pt x="25400" y="57531"/>
                </a:lnTo>
                <a:lnTo>
                  <a:pt x="22225" y="48006"/>
                </a:lnTo>
                <a:lnTo>
                  <a:pt x="19050" y="44704"/>
                </a:lnTo>
                <a:lnTo>
                  <a:pt x="19050" y="43180"/>
                </a:lnTo>
                <a:lnTo>
                  <a:pt x="19050" y="36703"/>
                </a:lnTo>
                <a:lnTo>
                  <a:pt x="17525" y="33528"/>
                </a:lnTo>
                <a:lnTo>
                  <a:pt x="22225" y="36703"/>
                </a:lnTo>
                <a:lnTo>
                  <a:pt x="25400" y="36703"/>
                </a:lnTo>
                <a:lnTo>
                  <a:pt x="31750" y="40005"/>
                </a:lnTo>
                <a:lnTo>
                  <a:pt x="36575" y="43180"/>
                </a:lnTo>
                <a:lnTo>
                  <a:pt x="36575" y="36703"/>
                </a:lnTo>
                <a:lnTo>
                  <a:pt x="31750" y="33528"/>
                </a:lnTo>
                <a:lnTo>
                  <a:pt x="33400" y="33528"/>
                </a:lnTo>
                <a:lnTo>
                  <a:pt x="31750" y="28829"/>
                </a:lnTo>
                <a:lnTo>
                  <a:pt x="28575" y="22351"/>
                </a:lnTo>
                <a:lnTo>
                  <a:pt x="31750" y="17525"/>
                </a:lnTo>
                <a:lnTo>
                  <a:pt x="28575" y="14350"/>
                </a:lnTo>
                <a:lnTo>
                  <a:pt x="31750" y="11175"/>
                </a:lnTo>
                <a:lnTo>
                  <a:pt x="28575" y="8000"/>
                </a:lnTo>
                <a:lnTo>
                  <a:pt x="25400" y="8000"/>
                </a:lnTo>
                <a:lnTo>
                  <a:pt x="25400" y="4825"/>
                </a:lnTo>
                <a:lnTo>
                  <a:pt x="22225" y="3175"/>
                </a:lnTo>
                <a:lnTo>
                  <a:pt x="19050" y="0"/>
                </a:lnTo>
                <a:lnTo>
                  <a:pt x="11175" y="0"/>
                </a:lnTo>
                <a:lnTo>
                  <a:pt x="4825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440168" y="3826166"/>
            <a:ext cx="36575" cy="65531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7440168" y="3826166"/>
            <a:ext cx="36830" cy="66040"/>
          </a:xfrm>
          <a:custGeom>
            <a:avLst/>
            <a:gdLst/>
            <a:ahLst/>
            <a:cxnLst/>
            <a:rect l="l" t="t" r="r" b="b"/>
            <a:pathLst>
              <a:path w="36829" h="66039">
                <a:moveTo>
                  <a:pt x="0" y="0"/>
                </a:moveTo>
                <a:lnTo>
                  <a:pt x="3175" y="4825"/>
                </a:lnTo>
                <a:lnTo>
                  <a:pt x="4825" y="11175"/>
                </a:lnTo>
                <a:lnTo>
                  <a:pt x="11175" y="17525"/>
                </a:lnTo>
                <a:lnTo>
                  <a:pt x="19050" y="19176"/>
                </a:lnTo>
                <a:lnTo>
                  <a:pt x="17525" y="22351"/>
                </a:lnTo>
                <a:lnTo>
                  <a:pt x="14350" y="25526"/>
                </a:lnTo>
                <a:lnTo>
                  <a:pt x="17525" y="30353"/>
                </a:lnTo>
                <a:lnTo>
                  <a:pt x="14350" y="28829"/>
                </a:lnTo>
                <a:lnTo>
                  <a:pt x="11175" y="30353"/>
                </a:lnTo>
                <a:lnTo>
                  <a:pt x="8000" y="30353"/>
                </a:lnTo>
                <a:lnTo>
                  <a:pt x="4825" y="30353"/>
                </a:lnTo>
                <a:lnTo>
                  <a:pt x="3175" y="25526"/>
                </a:lnTo>
                <a:lnTo>
                  <a:pt x="0" y="28829"/>
                </a:lnTo>
                <a:lnTo>
                  <a:pt x="3175" y="33528"/>
                </a:lnTo>
                <a:lnTo>
                  <a:pt x="3175" y="40005"/>
                </a:lnTo>
                <a:lnTo>
                  <a:pt x="4825" y="43180"/>
                </a:lnTo>
                <a:lnTo>
                  <a:pt x="8000" y="40005"/>
                </a:lnTo>
                <a:lnTo>
                  <a:pt x="8000" y="43180"/>
                </a:lnTo>
                <a:lnTo>
                  <a:pt x="14350" y="48006"/>
                </a:lnTo>
                <a:lnTo>
                  <a:pt x="14350" y="57531"/>
                </a:lnTo>
                <a:lnTo>
                  <a:pt x="14350" y="62356"/>
                </a:lnTo>
                <a:lnTo>
                  <a:pt x="19050" y="65531"/>
                </a:lnTo>
                <a:lnTo>
                  <a:pt x="17525" y="59181"/>
                </a:lnTo>
                <a:lnTo>
                  <a:pt x="22225" y="59181"/>
                </a:lnTo>
                <a:lnTo>
                  <a:pt x="25400" y="57531"/>
                </a:lnTo>
                <a:lnTo>
                  <a:pt x="22225" y="48006"/>
                </a:lnTo>
                <a:lnTo>
                  <a:pt x="19050" y="44704"/>
                </a:lnTo>
                <a:lnTo>
                  <a:pt x="19050" y="43180"/>
                </a:lnTo>
                <a:lnTo>
                  <a:pt x="19050" y="36703"/>
                </a:lnTo>
                <a:lnTo>
                  <a:pt x="17525" y="33528"/>
                </a:lnTo>
                <a:lnTo>
                  <a:pt x="22225" y="36703"/>
                </a:lnTo>
                <a:lnTo>
                  <a:pt x="25400" y="36703"/>
                </a:lnTo>
                <a:lnTo>
                  <a:pt x="31750" y="40005"/>
                </a:lnTo>
                <a:lnTo>
                  <a:pt x="36575" y="43180"/>
                </a:lnTo>
                <a:lnTo>
                  <a:pt x="36575" y="36703"/>
                </a:lnTo>
                <a:lnTo>
                  <a:pt x="31750" y="33528"/>
                </a:lnTo>
                <a:lnTo>
                  <a:pt x="33400" y="33528"/>
                </a:lnTo>
                <a:lnTo>
                  <a:pt x="31750" y="28829"/>
                </a:lnTo>
                <a:lnTo>
                  <a:pt x="28575" y="22351"/>
                </a:lnTo>
                <a:lnTo>
                  <a:pt x="31750" y="17525"/>
                </a:lnTo>
                <a:lnTo>
                  <a:pt x="28575" y="14350"/>
                </a:lnTo>
                <a:lnTo>
                  <a:pt x="31750" y="11175"/>
                </a:lnTo>
                <a:lnTo>
                  <a:pt x="28575" y="8000"/>
                </a:lnTo>
                <a:lnTo>
                  <a:pt x="25400" y="8000"/>
                </a:lnTo>
                <a:lnTo>
                  <a:pt x="25400" y="4825"/>
                </a:lnTo>
                <a:lnTo>
                  <a:pt x="22225" y="3175"/>
                </a:lnTo>
                <a:lnTo>
                  <a:pt x="19050" y="0"/>
                </a:lnTo>
                <a:lnTo>
                  <a:pt x="11175" y="0"/>
                </a:lnTo>
                <a:lnTo>
                  <a:pt x="482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443216" y="384902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5" y="0"/>
                </a:moveTo>
                <a:lnTo>
                  <a:pt x="0" y="0"/>
                </a:lnTo>
                <a:lnTo>
                  <a:pt x="0" y="3047"/>
                </a:lnTo>
                <a:lnTo>
                  <a:pt x="2031" y="6095"/>
                </a:lnTo>
                <a:lnTo>
                  <a:pt x="6095" y="3047"/>
                </a:lnTo>
                <a:lnTo>
                  <a:pt x="60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7443216" y="384902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031" y="6095"/>
                </a:moveTo>
                <a:lnTo>
                  <a:pt x="6095" y="3047"/>
                </a:lnTo>
                <a:lnTo>
                  <a:pt x="6095" y="0"/>
                </a:lnTo>
                <a:lnTo>
                  <a:pt x="2031" y="0"/>
                </a:lnTo>
                <a:lnTo>
                  <a:pt x="0" y="0"/>
                </a:lnTo>
                <a:lnTo>
                  <a:pt x="0" y="3047"/>
                </a:lnTo>
                <a:lnTo>
                  <a:pt x="2031" y="60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7443216" y="384902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5" y="0"/>
                </a:moveTo>
                <a:lnTo>
                  <a:pt x="0" y="0"/>
                </a:lnTo>
                <a:lnTo>
                  <a:pt x="0" y="3047"/>
                </a:lnTo>
                <a:lnTo>
                  <a:pt x="2031" y="6095"/>
                </a:lnTo>
                <a:lnTo>
                  <a:pt x="6095" y="3047"/>
                </a:lnTo>
                <a:lnTo>
                  <a:pt x="60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7443216" y="384902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031" y="6095"/>
                </a:moveTo>
                <a:lnTo>
                  <a:pt x="6095" y="3047"/>
                </a:lnTo>
                <a:lnTo>
                  <a:pt x="6095" y="0"/>
                </a:lnTo>
                <a:lnTo>
                  <a:pt x="2031" y="0"/>
                </a:lnTo>
                <a:lnTo>
                  <a:pt x="0" y="0"/>
                </a:lnTo>
                <a:lnTo>
                  <a:pt x="0" y="3047"/>
                </a:lnTo>
                <a:lnTo>
                  <a:pt x="2031" y="60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7449311" y="3909986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6096" y="0"/>
                </a:moveTo>
                <a:lnTo>
                  <a:pt x="0" y="0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449311" y="3909986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6096" y="4572"/>
                </a:moveTo>
                <a:lnTo>
                  <a:pt x="6096" y="0"/>
                </a:lnTo>
                <a:lnTo>
                  <a:pt x="3048" y="0"/>
                </a:lnTo>
                <a:lnTo>
                  <a:pt x="0" y="0"/>
                </a:lnTo>
                <a:lnTo>
                  <a:pt x="6096" y="457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449311" y="3909986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6096" y="0"/>
                </a:moveTo>
                <a:lnTo>
                  <a:pt x="0" y="0"/>
                </a:lnTo>
                <a:lnTo>
                  <a:pt x="6096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7449311" y="3909986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6096" y="4572"/>
                </a:moveTo>
                <a:lnTo>
                  <a:pt x="6096" y="0"/>
                </a:lnTo>
                <a:lnTo>
                  <a:pt x="3048" y="0"/>
                </a:lnTo>
                <a:lnTo>
                  <a:pt x="0" y="0"/>
                </a:lnTo>
                <a:lnTo>
                  <a:pt x="6096" y="457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7463028" y="38916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7463028" y="38916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7"/>
                </a:lnTo>
                <a:lnTo>
                  <a:pt x="304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463028" y="38916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7463028" y="38916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7"/>
                </a:lnTo>
                <a:lnTo>
                  <a:pt x="3048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7472171" y="3884078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1524" y="1524"/>
                </a:moveTo>
                <a:lnTo>
                  <a:pt x="0" y="7619"/>
                </a:lnTo>
                <a:lnTo>
                  <a:pt x="1524" y="7619"/>
                </a:lnTo>
                <a:lnTo>
                  <a:pt x="1524" y="12192"/>
                </a:lnTo>
                <a:lnTo>
                  <a:pt x="4572" y="12192"/>
                </a:lnTo>
                <a:lnTo>
                  <a:pt x="4572" y="7619"/>
                </a:lnTo>
                <a:lnTo>
                  <a:pt x="1524" y="1524"/>
                </a:lnTo>
                <a:close/>
              </a:path>
              <a:path w="5079" h="12700">
                <a:moveTo>
                  <a:pt x="4572" y="0"/>
                </a:moveTo>
                <a:lnTo>
                  <a:pt x="1524" y="0"/>
                </a:lnTo>
                <a:lnTo>
                  <a:pt x="1524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7472171" y="3884078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1524" y="10668"/>
                </a:moveTo>
                <a:lnTo>
                  <a:pt x="1524" y="12192"/>
                </a:lnTo>
                <a:lnTo>
                  <a:pt x="4572" y="12192"/>
                </a:lnTo>
                <a:lnTo>
                  <a:pt x="4572" y="7619"/>
                </a:lnTo>
                <a:lnTo>
                  <a:pt x="1524" y="1524"/>
                </a:lnTo>
                <a:lnTo>
                  <a:pt x="4572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7619"/>
                </a:lnTo>
                <a:lnTo>
                  <a:pt x="1524" y="7619"/>
                </a:lnTo>
                <a:lnTo>
                  <a:pt x="1524" y="1066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472171" y="3884078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1524" y="1524"/>
                </a:moveTo>
                <a:lnTo>
                  <a:pt x="0" y="7619"/>
                </a:lnTo>
                <a:lnTo>
                  <a:pt x="1524" y="7619"/>
                </a:lnTo>
                <a:lnTo>
                  <a:pt x="1524" y="12192"/>
                </a:lnTo>
                <a:lnTo>
                  <a:pt x="4572" y="12192"/>
                </a:lnTo>
                <a:lnTo>
                  <a:pt x="4572" y="7619"/>
                </a:lnTo>
                <a:lnTo>
                  <a:pt x="1524" y="1524"/>
                </a:lnTo>
                <a:close/>
              </a:path>
              <a:path w="5079" h="12700">
                <a:moveTo>
                  <a:pt x="4572" y="0"/>
                </a:moveTo>
                <a:lnTo>
                  <a:pt x="1524" y="0"/>
                </a:lnTo>
                <a:lnTo>
                  <a:pt x="1524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7472171" y="3884078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1524" y="10668"/>
                </a:moveTo>
                <a:lnTo>
                  <a:pt x="1524" y="12192"/>
                </a:lnTo>
                <a:lnTo>
                  <a:pt x="4572" y="12192"/>
                </a:lnTo>
                <a:lnTo>
                  <a:pt x="4572" y="7619"/>
                </a:lnTo>
                <a:lnTo>
                  <a:pt x="1524" y="1524"/>
                </a:lnTo>
                <a:lnTo>
                  <a:pt x="4572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7619"/>
                </a:lnTo>
                <a:lnTo>
                  <a:pt x="1524" y="7619"/>
                </a:lnTo>
                <a:lnTo>
                  <a:pt x="1524" y="1066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7481316" y="3899318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6"/>
                </a:moveTo>
                <a:lnTo>
                  <a:pt x="3048" y="6096"/>
                </a:lnTo>
                <a:lnTo>
                  <a:pt x="304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7481316" y="3899318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6"/>
                </a:moveTo>
                <a:lnTo>
                  <a:pt x="3048" y="6096"/>
                </a:lnTo>
                <a:lnTo>
                  <a:pt x="304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482840" y="3894745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2031" y="0"/>
                </a:moveTo>
                <a:lnTo>
                  <a:pt x="0" y="4571"/>
                </a:lnTo>
                <a:lnTo>
                  <a:pt x="2031" y="4571"/>
                </a:lnTo>
                <a:lnTo>
                  <a:pt x="2031" y="7619"/>
                </a:lnTo>
                <a:lnTo>
                  <a:pt x="6095" y="4571"/>
                </a:lnTo>
                <a:lnTo>
                  <a:pt x="6095" y="1523"/>
                </a:lnTo>
                <a:lnTo>
                  <a:pt x="203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7482840" y="3894745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2031" y="0"/>
                </a:moveTo>
                <a:lnTo>
                  <a:pt x="0" y="4571"/>
                </a:lnTo>
                <a:lnTo>
                  <a:pt x="2031" y="4571"/>
                </a:lnTo>
                <a:lnTo>
                  <a:pt x="2031" y="7619"/>
                </a:lnTo>
                <a:lnTo>
                  <a:pt x="6095" y="4571"/>
                </a:lnTo>
                <a:lnTo>
                  <a:pt x="6095" y="1523"/>
                </a:lnTo>
                <a:lnTo>
                  <a:pt x="2031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7482840" y="3894745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2031" y="0"/>
                </a:moveTo>
                <a:lnTo>
                  <a:pt x="0" y="4571"/>
                </a:lnTo>
                <a:lnTo>
                  <a:pt x="2031" y="4571"/>
                </a:lnTo>
                <a:lnTo>
                  <a:pt x="2031" y="7619"/>
                </a:lnTo>
                <a:lnTo>
                  <a:pt x="6095" y="4571"/>
                </a:lnTo>
                <a:lnTo>
                  <a:pt x="6095" y="1523"/>
                </a:lnTo>
                <a:lnTo>
                  <a:pt x="203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7482840" y="3894745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2031" y="0"/>
                </a:moveTo>
                <a:lnTo>
                  <a:pt x="0" y="4571"/>
                </a:lnTo>
                <a:lnTo>
                  <a:pt x="2031" y="4571"/>
                </a:lnTo>
                <a:lnTo>
                  <a:pt x="2031" y="7619"/>
                </a:lnTo>
                <a:lnTo>
                  <a:pt x="6095" y="4571"/>
                </a:lnTo>
                <a:lnTo>
                  <a:pt x="6095" y="1523"/>
                </a:lnTo>
                <a:lnTo>
                  <a:pt x="203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7440168" y="38734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048" y="0"/>
                </a:moveTo>
                <a:lnTo>
                  <a:pt x="0" y="0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7440168" y="38734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048" y="0"/>
                </a:moveTo>
                <a:lnTo>
                  <a:pt x="0" y="0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7423404" y="385664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0"/>
                </a:lnTo>
                <a:lnTo>
                  <a:pt x="0" y="6095"/>
                </a:lnTo>
                <a:lnTo>
                  <a:pt x="6096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423404" y="385664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0" y="0"/>
                </a:lnTo>
                <a:lnTo>
                  <a:pt x="3048" y="0"/>
                </a:lnTo>
                <a:lnTo>
                  <a:pt x="6096" y="3047"/>
                </a:lnTo>
                <a:lnTo>
                  <a:pt x="0" y="609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423404" y="385664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0"/>
                </a:lnTo>
                <a:lnTo>
                  <a:pt x="0" y="6095"/>
                </a:lnTo>
                <a:lnTo>
                  <a:pt x="6096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423404" y="385664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0" y="0"/>
                </a:lnTo>
                <a:lnTo>
                  <a:pt x="3048" y="0"/>
                </a:lnTo>
                <a:lnTo>
                  <a:pt x="6096" y="3047"/>
                </a:lnTo>
                <a:lnTo>
                  <a:pt x="0" y="60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153656" y="4204118"/>
            <a:ext cx="1028700" cy="116890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327392" y="2497238"/>
            <a:ext cx="923543" cy="108203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8503919" y="5069749"/>
            <a:ext cx="306324" cy="43586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533388" y="3396398"/>
            <a:ext cx="320040" cy="490728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8336280" y="4373281"/>
            <a:ext cx="32384" cy="17145"/>
          </a:xfrm>
          <a:custGeom>
            <a:avLst/>
            <a:gdLst/>
            <a:ahLst/>
            <a:cxnLst/>
            <a:rect l="l" t="t" r="r" b="b"/>
            <a:pathLst>
              <a:path w="32384" h="17145">
                <a:moveTo>
                  <a:pt x="3175" y="0"/>
                </a:moveTo>
                <a:lnTo>
                  <a:pt x="0" y="3048"/>
                </a:lnTo>
                <a:lnTo>
                  <a:pt x="0" y="6096"/>
                </a:lnTo>
                <a:lnTo>
                  <a:pt x="3175" y="9144"/>
                </a:lnTo>
                <a:lnTo>
                  <a:pt x="8000" y="13716"/>
                </a:lnTo>
                <a:lnTo>
                  <a:pt x="20827" y="13716"/>
                </a:lnTo>
                <a:lnTo>
                  <a:pt x="25653" y="16764"/>
                </a:lnTo>
                <a:lnTo>
                  <a:pt x="28828" y="16764"/>
                </a:lnTo>
                <a:lnTo>
                  <a:pt x="32003" y="13716"/>
                </a:lnTo>
                <a:lnTo>
                  <a:pt x="28828" y="12192"/>
                </a:lnTo>
                <a:lnTo>
                  <a:pt x="25653" y="9144"/>
                </a:lnTo>
                <a:lnTo>
                  <a:pt x="23241" y="6096"/>
                </a:lnTo>
                <a:lnTo>
                  <a:pt x="11175" y="6096"/>
                </a:lnTo>
                <a:lnTo>
                  <a:pt x="8000" y="3048"/>
                </a:lnTo>
                <a:lnTo>
                  <a:pt x="6350" y="3048"/>
                </a:lnTo>
                <a:lnTo>
                  <a:pt x="3175" y="0"/>
                </a:lnTo>
                <a:close/>
              </a:path>
              <a:path w="32384" h="17145">
                <a:moveTo>
                  <a:pt x="20827" y="3048"/>
                </a:moveTo>
                <a:lnTo>
                  <a:pt x="11175" y="6096"/>
                </a:lnTo>
                <a:lnTo>
                  <a:pt x="23241" y="6096"/>
                </a:lnTo>
                <a:lnTo>
                  <a:pt x="20827" y="304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8336280" y="4373281"/>
            <a:ext cx="32384" cy="17145"/>
          </a:xfrm>
          <a:custGeom>
            <a:avLst/>
            <a:gdLst/>
            <a:ahLst/>
            <a:cxnLst/>
            <a:rect l="l" t="t" r="r" b="b"/>
            <a:pathLst>
              <a:path w="32384" h="17145">
                <a:moveTo>
                  <a:pt x="8000" y="13716"/>
                </a:moveTo>
                <a:lnTo>
                  <a:pt x="14350" y="13716"/>
                </a:lnTo>
                <a:lnTo>
                  <a:pt x="20827" y="13716"/>
                </a:lnTo>
                <a:lnTo>
                  <a:pt x="25653" y="16764"/>
                </a:lnTo>
                <a:lnTo>
                  <a:pt x="28828" y="16764"/>
                </a:lnTo>
                <a:lnTo>
                  <a:pt x="32003" y="13716"/>
                </a:lnTo>
                <a:lnTo>
                  <a:pt x="28828" y="12192"/>
                </a:lnTo>
                <a:lnTo>
                  <a:pt x="25653" y="9144"/>
                </a:lnTo>
                <a:lnTo>
                  <a:pt x="20827" y="3048"/>
                </a:lnTo>
                <a:lnTo>
                  <a:pt x="11175" y="6096"/>
                </a:lnTo>
                <a:lnTo>
                  <a:pt x="8000" y="3048"/>
                </a:lnTo>
                <a:lnTo>
                  <a:pt x="6350" y="3048"/>
                </a:lnTo>
                <a:lnTo>
                  <a:pt x="3175" y="0"/>
                </a:lnTo>
                <a:lnTo>
                  <a:pt x="0" y="3048"/>
                </a:lnTo>
                <a:lnTo>
                  <a:pt x="0" y="6096"/>
                </a:lnTo>
                <a:lnTo>
                  <a:pt x="3175" y="9144"/>
                </a:lnTo>
                <a:lnTo>
                  <a:pt x="8000" y="137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8336280" y="4373281"/>
            <a:ext cx="32384" cy="17145"/>
          </a:xfrm>
          <a:custGeom>
            <a:avLst/>
            <a:gdLst/>
            <a:ahLst/>
            <a:cxnLst/>
            <a:rect l="l" t="t" r="r" b="b"/>
            <a:pathLst>
              <a:path w="32384" h="17145">
                <a:moveTo>
                  <a:pt x="3175" y="0"/>
                </a:moveTo>
                <a:lnTo>
                  <a:pt x="0" y="3048"/>
                </a:lnTo>
                <a:lnTo>
                  <a:pt x="0" y="6096"/>
                </a:lnTo>
                <a:lnTo>
                  <a:pt x="3175" y="9144"/>
                </a:lnTo>
                <a:lnTo>
                  <a:pt x="8000" y="13716"/>
                </a:lnTo>
                <a:lnTo>
                  <a:pt x="20827" y="13716"/>
                </a:lnTo>
                <a:lnTo>
                  <a:pt x="25653" y="16764"/>
                </a:lnTo>
                <a:lnTo>
                  <a:pt x="28828" y="16764"/>
                </a:lnTo>
                <a:lnTo>
                  <a:pt x="32003" y="13716"/>
                </a:lnTo>
                <a:lnTo>
                  <a:pt x="28828" y="12192"/>
                </a:lnTo>
                <a:lnTo>
                  <a:pt x="25653" y="9144"/>
                </a:lnTo>
                <a:lnTo>
                  <a:pt x="23241" y="6096"/>
                </a:lnTo>
                <a:lnTo>
                  <a:pt x="11175" y="6096"/>
                </a:lnTo>
                <a:lnTo>
                  <a:pt x="8000" y="3048"/>
                </a:lnTo>
                <a:lnTo>
                  <a:pt x="6350" y="3048"/>
                </a:lnTo>
                <a:lnTo>
                  <a:pt x="3175" y="0"/>
                </a:lnTo>
                <a:close/>
              </a:path>
              <a:path w="32384" h="17145">
                <a:moveTo>
                  <a:pt x="20827" y="3048"/>
                </a:moveTo>
                <a:lnTo>
                  <a:pt x="11175" y="6096"/>
                </a:lnTo>
                <a:lnTo>
                  <a:pt x="23241" y="6096"/>
                </a:lnTo>
                <a:lnTo>
                  <a:pt x="20827" y="304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8336280" y="4373281"/>
            <a:ext cx="32384" cy="17145"/>
          </a:xfrm>
          <a:custGeom>
            <a:avLst/>
            <a:gdLst/>
            <a:ahLst/>
            <a:cxnLst/>
            <a:rect l="l" t="t" r="r" b="b"/>
            <a:pathLst>
              <a:path w="32384" h="17145">
                <a:moveTo>
                  <a:pt x="8000" y="13716"/>
                </a:moveTo>
                <a:lnTo>
                  <a:pt x="14350" y="13716"/>
                </a:lnTo>
                <a:lnTo>
                  <a:pt x="20827" y="13716"/>
                </a:lnTo>
                <a:lnTo>
                  <a:pt x="25653" y="16764"/>
                </a:lnTo>
                <a:lnTo>
                  <a:pt x="28828" y="16764"/>
                </a:lnTo>
                <a:lnTo>
                  <a:pt x="32003" y="13716"/>
                </a:lnTo>
                <a:lnTo>
                  <a:pt x="28828" y="12192"/>
                </a:lnTo>
                <a:lnTo>
                  <a:pt x="25653" y="9144"/>
                </a:lnTo>
                <a:lnTo>
                  <a:pt x="20827" y="3048"/>
                </a:lnTo>
                <a:lnTo>
                  <a:pt x="11175" y="6096"/>
                </a:lnTo>
                <a:lnTo>
                  <a:pt x="8000" y="3048"/>
                </a:lnTo>
                <a:lnTo>
                  <a:pt x="6350" y="3048"/>
                </a:lnTo>
                <a:lnTo>
                  <a:pt x="3175" y="0"/>
                </a:lnTo>
                <a:lnTo>
                  <a:pt x="0" y="3048"/>
                </a:lnTo>
                <a:lnTo>
                  <a:pt x="0" y="6096"/>
                </a:lnTo>
                <a:lnTo>
                  <a:pt x="3175" y="9144"/>
                </a:lnTo>
                <a:lnTo>
                  <a:pt x="8000" y="1371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8365235" y="4347374"/>
            <a:ext cx="17145" cy="35560"/>
          </a:xfrm>
          <a:custGeom>
            <a:avLst/>
            <a:gdLst/>
            <a:ahLst/>
            <a:cxnLst/>
            <a:rect l="l" t="t" r="r" b="b"/>
            <a:pathLst>
              <a:path w="17145" h="35560">
                <a:moveTo>
                  <a:pt x="3048" y="0"/>
                </a:moveTo>
                <a:lnTo>
                  <a:pt x="0" y="0"/>
                </a:lnTo>
                <a:lnTo>
                  <a:pt x="0" y="3174"/>
                </a:lnTo>
                <a:lnTo>
                  <a:pt x="3048" y="12699"/>
                </a:lnTo>
                <a:lnTo>
                  <a:pt x="6096" y="23875"/>
                </a:lnTo>
                <a:lnTo>
                  <a:pt x="10668" y="28701"/>
                </a:lnTo>
                <a:lnTo>
                  <a:pt x="16764" y="35051"/>
                </a:lnTo>
                <a:lnTo>
                  <a:pt x="16764" y="28701"/>
                </a:lnTo>
                <a:lnTo>
                  <a:pt x="13716" y="20700"/>
                </a:lnTo>
                <a:lnTo>
                  <a:pt x="7620" y="14350"/>
                </a:lnTo>
                <a:lnTo>
                  <a:pt x="7620" y="9524"/>
                </a:lnTo>
                <a:lnTo>
                  <a:pt x="6096" y="3174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8365235" y="4347374"/>
            <a:ext cx="17145" cy="35560"/>
          </a:xfrm>
          <a:custGeom>
            <a:avLst/>
            <a:gdLst/>
            <a:ahLst/>
            <a:cxnLst/>
            <a:rect l="l" t="t" r="r" b="b"/>
            <a:pathLst>
              <a:path w="17145" h="35560">
                <a:moveTo>
                  <a:pt x="6096" y="23875"/>
                </a:moveTo>
                <a:lnTo>
                  <a:pt x="10668" y="28701"/>
                </a:lnTo>
                <a:lnTo>
                  <a:pt x="16764" y="35051"/>
                </a:lnTo>
                <a:lnTo>
                  <a:pt x="16764" y="28701"/>
                </a:lnTo>
                <a:lnTo>
                  <a:pt x="13716" y="20700"/>
                </a:lnTo>
                <a:lnTo>
                  <a:pt x="7620" y="14350"/>
                </a:lnTo>
                <a:lnTo>
                  <a:pt x="3048" y="0"/>
                </a:lnTo>
                <a:lnTo>
                  <a:pt x="0" y="0"/>
                </a:lnTo>
                <a:lnTo>
                  <a:pt x="0" y="3174"/>
                </a:lnTo>
                <a:lnTo>
                  <a:pt x="3048" y="12699"/>
                </a:lnTo>
                <a:lnTo>
                  <a:pt x="6096" y="238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8365235" y="4347374"/>
            <a:ext cx="17145" cy="35560"/>
          </a:xfrm>
          <a:custGeom>
            <a:avLst/>
            <a:gdLst/>
            <a:ahLst/>
            <a:cxnLst/>
            <a:rect l="l" t="t" r="r" b="b"/>
            <a:pathLst>
              <a:path w="17145" h="35560">
                <a:moveTo>
                  <a:pt x="3048" y="0"/>
                </a:moveTo>
                <a:lnTo>
                  <a:pt x="0" y="0"/>
                </a:lnTo>
                <a:lnTo>
                  <a:pt x="0" y="3174"/>
                </a:lnTo>
                <a:lnTo>
                  <a:pt x="3048" y="12699"/>
                </a:lnTo>
                <a:lnTo>
                  <a:pt x="6096" y="23875"/>
                </a:lnTo>
                <a:lnTo>
                  <a:pt x="10668" y="28701"/>
                </a:lnTo>
                <a:lnTo>
                  <a:pt x="16764" y="35051"/>
                </a:lnTo>
                <a:lnTo>
                  <a:pt x="16764" y="28701"/>
                </a:lnTo>
                <a:lnTo>
                  <a:pt x="13716" y="20700"/>
                </a:lnTo>
                <a:lnTo>
                  <a:pt x="7620" y="14350"/>
                </a:lnTo>
                <a:lnTo>
                  <a:pt x="7620" y="9524"/>
                </a:lnTo>
                <a:lnTo>
                  <a:pt x="6096" y="3174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8365235" y="4347374"/>
            <a:ext cx="17145" cy="35560"/>
          </a:xfrm>
          <a:custGeom>
            <a:avLst/>
            <a:gdLst/>
            <a:ahLst/>
            <a:cxnLst/>
            <a:rect l="l" t="t" r="r" b="b"/>
            <a:pathLst>
              <a:path w="17145" h="35560">
                <a:moveTo>
                  <a:pt x="6096" y="23875"/>
                </a:moveTo>
                <a:lnTo>
                  <a:pt x="10668" y="28701"/>
                </a:lnTo>
                <a:lnTo>
                  <a:pt x="16764" y="35051"/>
                </a:lnTo>
                <a:lnTo>
                  <a:pt x="16764" y="28701"/>
                </a:lnTo>
                <a:lnTo>
                  <a:pt x="13716" y="20700"/>
                </a:lnTo>
                <a:lnTo>
                  <a:pt x="7620" y="14350"/>
                </a:lnTo>
                <a:lnTo>
                  <a:pt x="3048" y="0"/>
                </a:lnTo>
                <a:lnTo>
                  <a:pt x="0" y="0"/>
                </a:lnTo>
                <a:lnTo>
                  <a:pt x="0" y="3174"/>
                </a:lnTo>
                <a:lnTo>
                  <a:pt x="3048" y="12699"/>
                </a:lnTo>
                <a:lnTo>
                  <a:pt x="6096" y="238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8375904" y="4399189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4" h="13970">
                <a:moveTo>
                  <a:pt x="8127" y="0"/>
                </a:moveTo>
                <a:lnTo>
                  <a:pt x="0" y="0"/>
                </a:lnTo>
                <a:lnTo>
                  <a:pt x="6476" y="1650"/>
                </a:lnTo>
                <a:lnTo>
                  <a:pt x="8127" y="8508"/>
                </a:lnTo>
                <a:lnTo>
                  <a:pt x="14604" y="11937"/>
                </a:lnTo>
                <a:lnTo>
                  <a:pt x="25907" y="13715"/>
                </a:lnTo>
                <a:lnTo>
                  <a:pt x="22605" y="8508"/>
                </a:lnTo>
                <a:lnTo>
                  <a:pt x="14604" y="1650"/>
                </a:lnTo>
                <a:lnTo>
                  <a:pt x="812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8375904" y="4399189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4" h="13970">
                <a:moveTo>
                  <a:pt x="14604" y="11937"/>
                </a:moveTo>
                <a:lnTo>
                  <a:pt x="25907" y="13715"/>
                </a:lnTo>
                <a:lnTo>
                  <a:pt x="22605" y="8508"/>
                </a:lnTo>
                <a:lnTo>
                  <a:pt x="14604" y="1650"/>
                </a:lnTo>
                <a:lnTo>
                  <a:pt x="8127" y="0"/>
                </a:lnTo>
                <a:lnTo>
                  <a:pt x="3175" y="0"/>
                </a:lnTo>
                <a:lnTo>
                  <a:pt x="0" y="0"/>
                </a:lnTo>
                <a:lnTo>
                  <a:pt x="6476" y="1650"/>
                </a:lnTo>
                <a:lnTo>
                  <a:pt x="8127" y="8508"/>
                </a:lnTo>
                <a:lnTo>
                  <a:pt x="14604" y="1193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8375904" y="4399189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4" h="13970">
                <a:moveTo>
                  <a:pt x="8127" y="0"/>
                </a:moveTo>
                <a:lnTo>
                  <a:pt x="0" y="0"/>
                </a:lnTo>
                <a:lnTo>
                  <a:pt x="6476" y="1650"/>
                </a:lnTo>
                <a:lnTo>
                  <a:pt x="8127" y="8508"/>
                </a:lnTo>
                <a:lnTo>
                  <a:pt x="14604" y="11937"/>
                </a:lnTo>
                <a:lnTo>
                  <a:pt x="25907" y="13715"/>
                </a:lnTo>
                <a:lnTo>
                  <a:pt x="22605" y="8508"/>
                </a:lnTo>
                <a:lnTo>
                  <a:pt x="14604" y="1650"/>
                </a:lnTo>
                <a:lnTo>
                  <a:pt x="812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8375904" y="4399189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4" h="13970">
                <a:moveTo>
                  <a:pt x="14604" y="11937"/>
                </a:moveTo>
                <a:lnTo>
                  <a:pt x="25907" y="13715"/>
                </a:lnTo>
                <a:lnTo>
                  <a:pt x="22605" y="8508"/>
                </a:lnTo>
                <a:lnTo>
                  <a:pt x="14604" y="1650"/>
                </a:lnTo>
                <a:lnTo>
                  <a:pt x="8127" y="0"/>
                </a:lnTo>
                <a:lnTo>
                  <a:pt x="3175" y="0"/>
                </a:lnTo>
                <a:lnTo>
                  <a:pt x="0" y="0"/>
                </a:lnTo>
                <a:lnTo>
                  <a:pt x="6476" y="1650"/>
                </a:lnTo>
                <a:lnTo>
                  <a:pt x="8127" y="8508"/>
                </a:lnTo>
                <a:lnTo>
                  <a:pt x="14604" y="1193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4678679" y="2852329"/>
            <a:ext cx="277368" cy="265175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776215" y="2440850"/>
            <a:ext cx="85725" cy="60960"/>
          </a:xfrm>
          <a:custGeom>
            <a:avLst/>
            <a:gdLst/>
            <a:ahLst/>
            <a:cxnLst/>
            <a:rect l="l" t="t" r="r" b="b"/>
            <a:pathLst>
              <a:path w="85725" h="60960">
                <a:moveTo>
                  <a:pt x="31198" y="20447"/>
                </a:moveTo>
                <a:lnTo>
                  <a:pt x="22606" y="29717"/>
                </a:lnTo>
                <a:lnTo>
                  <a:pt x="11303" y="29717"/>
                </a:lnTo>
                <a:lnTo>
                  <a:pt x="11303" y="39115"/>
                </a:lnTo>
                <a:lnTo>
                  <a:pt x="4825" y="46862"/>
                </a:lnTo>
                <a:lnTo>
                  <a:pt x="1650" y="53086"/>
                </a:lnTo>
                <a:lnTo>
                  <a:pt x="0" y="53086"/>
                </a:lnTo>
                <a:lnTo>
                  <a:pt x="59562" y="60960"/>
                </a:lnTo>
                <a:lnTo>
                  <a:pt x="82169" y="54737"/>
                </a:lnTo>
                <a:lnTo>
                  <a:pt x="82169" y="43814"/>
                </a:lnTo>
                <a:lnTo>
                  <a:pt x="85344" y="35940"/>
                </a:lnTo>
                <a:lnTo>
                  <a:pt x="83713" y="32765"/>
                </a:lnTo>
                <a:lnTo>
                  <a:pt x="27432" y="32765"/>
                </a:lnTo>
                <a:lnTo>
                  <a:pt x="27432" y="26542"/>
                </a:lnTo>
                <a:lnTo>
                  <a:pt x="31198" y="20447"/>
                </a:lnTo>
                <a:close/>
              </a:path>
              <a:path w="85725" h="60960">
                <a:moveTo>
                  <a:pt x="30607" y="29717"/>
                </a:moveTo>
                <a:lnTo>
                  <a:pt x="27432" y="32765"/>
                </a:lnTo>
                <a:lnTo>
                  <a:pt x="37084" y="32765"/>
                </a:lnTo>
                <a:lnTo>
                  <a:pt x="30607" y="29717"/>
                </a:lnTo>
                <a:close/>
              </a:path>
              <a:path w="85725" h="60960">
                <a:moveTo>
                  <a:pt x="48260" y="15620"/>
                </a:moveTo>
                <a:lnTo>
                  <a:pt x="45085" y="15620"/>
                </a:lnTo>
                <a:lnTo>
                  <a:pt x="41910" y="18795"/>
                </a:lnTo>
                <a:lnTo>
                  <a:pt x="41910" y="32765"/>
                </a:lnTo>
                <a:lnTo>
                  <a:pt x="83713" y="32765"/>
                </a:lnTo>
                <a:lnTo>
                  <a:pt x="80518" y="26542"/>
                </a:lnTo>
                <a:lnTo>
                  <a:pt x="77343" y="25018"/>
                </a:lnTo>
                <a:lnTo>
                  <a:pt x="67691" y="25018"/>
                </a:lnTo>
                <a:lnTo>
                  <a:pt x="56387" y="21843"/>
                </a:lnTo>
                <a:lnTo>
                  <a:pt x="53086" y="18795"/>
                </a:lnTo>
                <a:lnTo>
                  <a:pt x="51562" y="18795"/>
                </a:lnTo>
                <a:lnTo>
                  <a:pt x="48260" y="15620"/>
                </a:lnTo>
                <a:close/>
              </a:path>
              <a:path w="85725" h="60960">
                <a:moveTo>
                  <a:pt x="40259" y="0"/>
                </a:moveTo>
                <a:lnTo>
                  <a:pt x="37084" y="10922"/>
                </a:lnTo>
                <a:lnTo>
                  <a:pt x="31198" y="20447"/>
                </a:lnTo>
                <a:lnTo>
                  <a:pt x="37084" y="14097"/>
                </a:lnTo>
                <a:lnTo>
                  <a:pt x="402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4776215" y="2440850"/>
            <a:ext cx="85725" cy="60960"/>
          </a:xfrm>
          <a:custGeom>
            <a:avLst/>
            <a:gdLst/>
            <a:ahLst/>
            <a:cxnLst/>
            <a:rect l="l" t="t" r="r" b="b"/>
            <a:pathLst>
              <a:path w="85725" h="60960">
                <a:moveTo>
                  <a:pt x="0" y="53086"/>
                </a:moveTo>
                <a:lnTo>
                  <a:pt x="1650" y="53086"/>
                </a:lnTo>
                <a:lnTo>
                  <a:pt x="4825" y="46862"/>
                </a:lnTo>
                <a:lnTo>
                  <a:pt x="11303" y="39115"/>
                </a:lnTo>
                <a:lnTo>
                  <a:pt x="11303" y="32765"/>
                </a:lnTo>
                <a:lnTo>
                  <a:pt x="11303" y="29717"/>
                </a:lnTo>
                <a:lnTo>
                  <a:pt x="22606" y="29717"/>
                </a:lnTo>
                <a:lnTo>
                  <a:pt x="37084" y="14097"/>
                </a:lnTo>
                <a:lnTo>
                  <a:pt x="40259" y="0"/>
                </a:lnTo>
                <a:lnTo>
                  <a:pt x="37084" y="10922"/>
                </a:lnTo>
                <a:lnTo>
                  <a:pt x="27432" y="26542"/>
                </a:lnTo>
                <a:lnTo>
                  <a:pt x="27432" y="32765"/>
                </a:lnTo>
                <a:lnTo>
                  <a:pt x="30607" y="29717"/>
                </a:lnTo>
                <a:lnTo>
                  <a:pt x="37084" y="32765"/>
                </a:lnTo>
                <a:lnTo>
                  <a:pt x="41910" y="32765"/>
                </a:lnTo>
                <a:lnTo>
                  <a:pt x="41910" y="21843"/>
                </a:lnTo>
                <a:lnTo>
                  <a:pt x="41910" y="18795"/>
                </a:lnTo>
                <a:lnTo>
                  <a:pt x="45085" y="15620"/>
                </a:lnTo>
                <a:lnTo>
                  <a:pt x="48260" y="15620"/>
                </a:lnTo>
                <a:lnTo>
                  <a:pt x="51562" y="18795"/>
                </a:lnTo>
                <a:lnTo>
                  <a:pt x="53086" y="18795"/>
                </a:lnTo>
                <a:lnTo>
                  <a:pt x="56387" y="21843"/>
                </a:lnTo>
                <a:lnTo>
                  <a:pt x="67691" y="25018"/>
                </a:lnTo>
                <a:lnTo>
                  <a:pt x="77343" y="25018"/>
                </a:lnTo>
                <a:lnTo>
                  <a:pt x="80518" y="26542"/>
                </a:lnTo>
                <a:lnTo>
                  <a:pt x="85344" y="35940"/>
                </a:lnTo>
                <a:lnTo>
                  <a:pt x="82169" y="43814"/>
                </a:lnTo>
                <a:lnTo>
                  <a:pt x="82169" y="54737"/>
                </a:lnTo>
                <a:lnTo>
                  <a:pt x="59562" y="60960"/>
                </a:lnTo>
                <a:lnTo>
                  <a:pt x="0" y="5308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776215" y="2440850"/>
            <a:ext cx="85725" cy="60960"/>
          </a:xfrm>
          <a:custGeom>
            <a:avLst/>
            <a:gdLst/>
            <a:ahLst/>
            <a:cxnLst/>
            <a:rect l="l" t="t" r="r" b="b"/>
            <a:pathLst>
              <a:path w="85725" h="60960">
                <a:moveTo>
                  <a:pt x="31198" y="20447"/>
                </a:moveTo>
                <a:lnTo>
                  <a:pt x="22606" y="29717"/>
                </a:lnTo>
                <a:lnTo>
                  <a:pt x="11303" y="29717"/>
                </a:lnTo>
                <a:lnTo>
                  <a:pt x="11303" y="39115"/>
                </a:lnTo>
                <a:lnTo>
                  <a:pt x="4825" y="46862"/>
                </a:lnTo>
                <a:lnTo>
                  <a:pt x="1650" y="53086"/>
                </a:lnTo>
                <a:lnTo>
                  <a:pt x="0" y="53086"/>
                </a:lnTo>
                <a:lnTo>
                  <a:pt x="59562" y="60960"/>
                </a:lnTo>
                <a:lnTo>
                  <a:pt x="82169" y="54737"/>
                </a:lnTo>
                <a:lnTo>
                  <a:pt x="82169" y="43814"/>
                </a:lnTo>
                <a:lnTo>
                  <a:pt x="85344" y="35940"/>
                </a:lnTo>
                <a:lnTo>
                  <a:pt x="83713" y="32765"/>
                </a:lnTo>
                <a:lnTo>
                  <a:pt x="27432" y="32765"/>
                </a:lnTo>
                <a:lnTo>
                  <a:pt x="27432" y="26542"/>
                </a:lnTo>
                <a:lnTo>
                  <a:pt x="31198" y="20447"/>
                </a:lnTo>
                <a:close/>
              </a:path>
              <a:path w="85725" h="60960">
                <a:moveTo>
                  <a:pt x="30607" y="29717"/>
                </a:moveTo>
                <a:lnTo>
                  <a:pt x="27432" y="32765"/>
                </a:lnTo>
                <a:lnTo>
                  <a:pt x="37084" y="32765"/>
                </a:lnTo>
                <a:lnTo>
                  <a:pt x="30607" y="29717"/>
                </a:lnTo>
                <a:close/>
              </a:path>
              <a:path w="85725" h="60960">
                <a:moveTo>
                  <a:pt x="48260" y="15620"/>
                </a:moveTo>
                <a:lnTo>
                  <a:pt x="45085" y="15620"/>
                </a:lnTo>
                <a:lnTo>
                  <a:pt x="41910" y="18795"/>
                </a:lnTo>
                <a:lnTo>
                  <a:pt x="41910" y="32765"/>
                </a:lnTo>
                <a:lnTo>
                  <a:pt x="83713" y="32765"/>
                </a:lnTo>
                <a:lnTo>
                  <a:pt x="80518" y="26542"/>
                </a:lnTo>
                <a:lnTo>
                  <a:pt x="77343" y="25018"/>
                </a:lnTo>
                <a:lnTo>
                  <a:pt x="67691" y="25018"/>
                </a:lnTo>
                <a:lnTo>
                  <a:pt x="56387" y="21843"/>
                </a:lnTo>
                <a:lnTo>
                  <a:pt x="53086" y="18795"/>
                </a:lnTo>
                <a:lnTo>
                  <a:pt x="51562" y="18795"/>
                </a:lnTo>
                <a:lnTo>
                  <a:pt x="48260" y="15620"/>
                </a:lnTo>
                <a:close/>
              </a:path>
              <a:path w="85725" h="60960">
                <a:moveTo>
                  <a:pt x="40259" y="0"/>
                </a:moveTo>
                <a:lnTo>
                  <a:pt x="37084" y="10922"/>
                </a:lnTo>
                <a:lnTo>
                  <a:pt x="31198" y="20447"/>
                </a:lnTo>
                <a:lnTo>
                  <a:pt x="37084" y="14097"/>
                </a:lnTo>
                <a:lnTo>
                  <a:pt x="402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4776215" y="2440850"/>
            <a:ext cx="85725" cy="60960"/>
          </a:xfrm>
          <a:custGeom>
            <a:avLst/>
            <a:gdLst/>
            <a:ahLst/>
            <a:cxnLst/>
            <a:rect l="l" t="t" r="r" b="b"/>
            <a:pathLst>
              <a:path w="85725" h="60960">
                <a:moveTo>
                  <a:pt x="0" y="53086"/>
                </a:moveTo>
                <a:lnTo>
                  <a:pt x="1650" y="53086"/>
                </a:lnTo>
                <a:lnTo>
                  <a:pt x="4825" y="46862"/>
                </a:lnTo>
                <a:lnTo>
                  <a:pt x="11303" y="39115"/>
                </a:lnTo>
                <a:lnTo>
                  <a:pt x="11303" y="32765"/>
                </a:lnTo>
                <a:lnTo>
                  <a:pt x="11303" y="29717"/>
                </a:lnTo>
                <a:lnTo>
                  <a:pt x="22606" y="29717"/>
                </a:lnTo>
                <a:lnTo>
                  <a:pt x="37084" y="14097"/>
                </a:lnTo>
                <a:lnTo>
                  <a:pt x="40259" y="0"/>
                </a:lnTo>
                <a:lnTo>
                  <a:pt x="37084" y="10922"/>
                </a:lnTo>
                <a:lnTo>
                  <a:pt x="27432" y="26542"/>
                </a:lnTo>
                <a:lnTo>
                  <a:pt x="27432" y="32765"/>
                </a:lnTo>
                <a:lnTo>
                  <a:pt x="30607" y="29717"/>
                </a:lnTo>
                <a:lnTo>
                  <a:pt x="37084" y="32765"/>
                </a:lnTo>
                <a:lnTo>
                  <a:pt x="41910" y="32765"/>
                </a:lnTo>
                <a:lnTo>
                  <a:pt x="41910" y="21843"/>
                </a:lnTo>
                <a:lnTo>
                  <a:pt x="41910" y="18795"/>
                </a:lnTo>
                <a:lnTo>
                  <a:pt x="45085" y="15620"/>
                </a:lnTo>
                <a:lnTo>
                  <a:pt x="48260" y="15620"/>
                </a:lnTo>
                <a:lnTo>
                  <a:pt x="51562" y="18795"/>
                </a:lnTo>
                <a:lnTo>
                  <a:pt x="53086" y="18795"/>
                </a:lnTo>
                <a:lnTo>
                  <a:pt x="56387" y="21843"/>
                </a:lnTo>
                <a:lnTo>
                  <a:pt x="67691" y="25018"/>
                </a:lnTo>
                <a:lnTo>
                  <a:pt x="77343" y="25018"/>
                </a:lnTo>
                <a:lnTo>
                  <a:pt x="80518" y="26542"/>
                </a:lnTo>
                <a:lnTo>
                  <a:pt x="85344" y="35940"/>
                </a:lnTo>
                <a:lnTo>
                  <a:pt x="82169" y="43814"/>
                </a:lnTo>
                <a:lnTo>
                  <a:pt x="82169" y="54737"/>
                </a:lnTo>
                <a:lnTo>
                  <a:pt x="59562" y="60960"/>
                </a:lnTo>
                <a:lnTo>
                  <a:pt x="0" y="5308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294376" y="2916337"/>
            <a:ext cx="169545" cy="85725"/>
          </a:xfrm>
          <a:custGeom>
            <a:avLst/>
            <a:gdLst/>
            <a:ahLst/>
            <a:cxnLst/>
            <a:rect l="l" t="t" r="r" b="b"/>
            <a:pathLst>
              <a:path w="169545" h="85725">
                <a:moveTo>
                  <a:pt x="110616" y="80517"/>
                </a:moveTo>
                <a:lnTo>
                  <a:pt x="85344" y="80517"/>
                </a:lnTo>
                <a:lnTo>
                  <a:pt x="88519" y="85343"/>
                </a:lnTo>
                <a:lnTo>
                  <a:pt x="96393" y="85343"/>
                </a:lnTo>
                <a:lnTo>
                  <a:pt x="99568" y="82168"/>
                </a:lnTo>
                <a:lnTo>
                  <a:pt x="107569" y="82168"/>
                </a:lnTo>
                <a:lnTo>
                  <a:pt x="110616" y="80517"/>
                </a:lnTo>
                <a:close/>
              </a:path>
              <a:path w="169545" h="85725">
                <a:moveTo>
                  <a:pt x="161289" y="74040"/>
                </a:moveTo>
                <a:lnTo>
                  <a:pt x="143890" y="74040"/>
                </a:lnTo>
                <a:lnTo>
                  <a:pt x="147065" y="77342"/>
                </a:lnTo>
                <a:lnTo>
                  <a:pt x="153415" y="80517"/>
                </a:lnTo>
                <a:lnTo>
                  <a:pt x="156463" y="80517"/>
                </a:lnTo>
                <a:lnTo>
                  <a:pt x="167639" y="82168"/>
                </a:lnTo>
                <a:lnTo>
                  <a:pt x="169163" y="80517"/>
                </a:lnTo>
                <a:lnTo>
                  <a:pt x="167639" y="77342"/>
                </a:lnTo>
                <a:lnTo>
                  <a:pt x="161289" y="74040"/>
                </a:lnTo>
                <a:close/>
              </a:path>
              <a:path w="169545" h="85725">
                <a:moveTo>
                  <a:pt x="17399" y="0"/>
                </a:moveTo>
                <a:lnTo>
                  <a:pt x="11049" y="0"/>
                </a:lnTo>
                <a:lnTo>
                  <a:pt x="0" y="1650"/>
                </a:lnTo>
                <a:lnTo>
                  <a:pt x="9525" y="11302"/>
                </a:lnTo>
                <a:lnTo>
                  <a:pt x="25273" y="16128"/>
                </a:lnTo>
                <a:lnTo>
                  <a:pt x="34798" y="25780"/>
                </a:lnTo>
                <a:lnTo>
                  <a:pt x="37973" y="30606"/>
                </a:lnTo>
                <a:lnTo>
                  <a:pt x="42672" y="48260"/>
                </a:lnTo>
                <a:lnTo>
                  <a:pt x="45847" y="54737"/>
                </a:lnTo>
                <a:lnTo>
                  <a:pt x="45847" y="66039"/>
                </a:lnTo>
                <a:lnTo>
                  <a:pt x="42672" y="67690"/>
                </a:lnTo>
                <a:lnTo>
                  <a:pt x="71120" y="67690"/>
                </a:lnTo>
                <a:lnTo>
                  <a:pt x="82169" y="80517"/>
                </a:lnTo>
                <a:lnTo>
                  <a:pt x="118618" y="80517"/>
                </a:lnTo>
                <a:lnTo>
                  <a:pt x="136016" y="74040"/>
                </a:lnTo>
                <a:lnTo>
                  <a:pt x="161289" y="74040"/>
                </a:lnTo>
                <a:lnTo>
                  <a:pt x="161289" y="67690"/>
                </a:lnTo>
                <a:lnTo>
                  <a:pt x="158114" y="66039"/>
                </a:lnTo>
                <a:lnTo>
                  <a:pt x="158114" y="62737"/>
                </a:lnTo>
                <a:lnTo>
                  <a:pt x="164464" y="56387"/>
                </a:lnTo>
                <a:lnTo>
                  <a:pt x="158114" y="54737"/>
                </a:lnTo>
                <a:lnTo>
                  <a:pt x="153415" y="51562"/>
                </a:lnTo>
                <a:lnTo>
                  <a:pt x="143890" y="48260"/>
                </a:lnTo>
                <a:lnTo>
                  <a:pt x="147065" y="40259"/>
                </a:lnTo>
                <a:lnTo>
                  <a:pt x="147065" y="37084"/>
                </a:lnTo>
                <a:lnTo>
                  <a:pt x="142239" y="33781"/>
                </a:lnTo>
                <a:lnTo>
                  <a:pt x="102743" y="33781"/>
                </a:lnTo>
                <a:lnTo>
                  <a:pt x="96393" y="27431"/>
                </a:lnTo>
                <a:lnTo>
                  <a:pt x="77470" y="14477"/>
                </a:lnTo>
                <a:lnTo>
                  <a:pt x="67945" y="14477"/>
                </a:lnTo>
                <a:lnTo>
                  <a:pt x="60071" y="11302"/>
                </a:lnTo>
                <a:lnTo>
                  <a:pt x="45847" y="11302"/>
                </a:lnTo>
                <a:lnTo>
                  <a:pt x="28448" y="4825"/>
                </a:lnTo>
                <a:lnTo>
                  <a:pt x="25273" y="1650"/>
                </a:lnTo>
                <a:lnTo>
                  <a:pt x="17399" y="0"/>
                </a:lnTo>
                <a:close/>
              </a:path>
              <a:path w="169545" h="85725">
                <a:moveTo>
                  <a:pt x="64770" y="67690"/>
                </a:moveTo>
                <a:lnTo>
                  <a:pt x="39497" y="67690"/>
                </a:lnTo>
                <a:lnTo>
                  <a:pt x="42672" y="70865"/>
                </a:lnTo>
                <a:lnTo>
                  <a:pt x="50546" y="70865"/>
                </a:lnTo>
                <a:lnTo>
                  <a:pt x="63246" y="74040"/>
                </a:lnTo>
                <a:lnTo>
                  <a:pt x="64770" y="74040"/>
                </a:lnTo>
                <a:lnTo>
                  <a:pt x="64770" y="67690"/>
                </a:lnTo>
                <a:close/>
              </a:path>
              <a:path w="169545" h="85725">
                <a:moveTo>
                  <a:pt x="128015" y="27431"/>
                </a:moveTo>
                <a:lnTo>
                  <a:pt x="116966" y="27431"/>
                </a:lnTo>
                <a:lnTo>
                  <a:pt x="102743" y="33781"/>
                </a:lnTo>
                <a:lnTo>
                  <a:pt x="136016" y="33781"/>
                </a:lnTo>
                <a:lnTo>
                  <a:pt x="132841" y="30606"/>
                </a:lnTo>
                <a:lnTo>
                  <a:pt x="128015" y="2743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294376" y="2916337"/>
            <a:ext cx="169545" cy="85725"/>
          </a:xfrm>
          <a:custGeom>
            <a:avLst/>
            <a:gdLst/>
            <a:ahLst/>
            <a:cxnLst/>
            <a:rect l="l" t="t" r="r" b="b"/>
            <a:pathLst>
              <a:path w="169545" h="85725">
                <a:moveTo>
                  <a:pt x="39497" y="67690"/>
                </a:moveTo>
                <a:lnTo>
                  <a:pt x="42672" y="70865"/>
                </a:lnTo>
                <a:lnTo>
                  <a:pt x="45847" y="70865"/>
                </a:lnTo>
                <a:lnTo>
                  <a:pt x="50546" y="70865"/>
                </a:lnTo>
                <a:lnTo>
                  <a:pt x="63246" y="74040"/>
                </a:lnTo>
                <a:lnTo>
                  <a:pt x="64770" y="74040"/>
                </a:lnTo>
                <a:lnTo>
                  <a:pt x="64770" y="67690"/>
                </a:lnTo>
                <a:lnTo>
                  <a:pt x="67945" y="67690"/>
                </a:lnTo>
                <a:lnTo>
                  <a:pt x="71120" y="67690"/>
                </a:lnTo>
                <a:lnTo>
                  <a:pt x="82169" y="80517"/>
                </a:lnTo>
                <a:lnTo>
                  <a:pt x="85344" y="80517"/>
                </a:lnTo>
                <a:lnTo>
                  <a:pt x="88519" y="85343"/>
                </a:lnTo>
                <a:lnTo>
                  <a:pt x="96393" y="85343"/>
                </a:lnTo>
                <a:lnTo>
                  <a:pt x="99568" y="82168"/>
                </a:lnTo>
                <a:lnTo>
                  <a:pt x="107569" y="82168"/>
                </a:lnTo>
                <a:lnTo>
                  <a:pt x="110616" y="80517"/>
                </a:lnTo>
                <a:lnTo>
                  <a:pt x="118618" y="80517"/>
                </a:lnTo>
                <a:lnTo>
                  <a:pt x="136016" y="74040"/>
                </a:lnTo>
                <a:lnTo>
                  <a:pt x="143890" y="74040"/>
                </a:lnTo>
                <a:lnTo>
                  <a:pt x="147065" y="77342"/>
                </a:lnTo>
                <a:lnTo>
                  <a:pt x="153415" y="80517"/>
                </a:lnTo>
                <a:lnTo>
                  <a:pt x="156463" y="80517"/>
                </a:lnTo>
                <a:lnTo>
                  <a:pt x="167639" y="82168"/>
                </a:lnTo>
                <a:lnTo>
                  <a:pt x="169163" y="80517"/>
                </a:lnTo>
                <a:lnTo>
                  <a:pt x="167639" y="77342"/>
                </a:lnTo>
                <a:lnTo>
                  <a:pt x="161289" y="74040"/>
                </a:lnTo>
                <a:lnTo>
                  <a:pt x="161289" y="67690"/>
                </a:lnTo>
                <a:lnTo>
                  <a:pt x="158114" y="66039"/>
                </a:lnTo>
                <a:lnTo>
                  <a:pt x="158114" y="62737"/>
                </a:lnTo>
                <a:lnTo>
                  <a:pt x="164464" y="56387"/>
                </a:lnTo>
                <a:lnTo>
                  <a:pt x="158114" y="54737"/>
                </a:lnTo>
                <a:lnTo>
                  <a:pt x="153415" y="51562"/>
                </a:lnTo>
                <a:lnTo>
                  <a:pt x="143890" y="48260"/>
                </a:lnTo>
                <a:lnTo>
                  <a:pt x="147065" y="40259"/>
                </a:lnTo>
                <a:lnTo>
                  <a:pt x="147065" y="37084"/>
                </a:lnTo>
                <a:lnTo>
                  <a:pt x="142239" y="33781"/>
                </a:lnTo>
                <a:lnTo>
                  <a:pt x="139064" y="33781"/>
                </a:lnTo>
                <a:lnTo>
                  <a:pt x="136016" y="33781"/>
                </a:lnTo>
                <a:lnTo>
                  <a:pt x="132841" y="30606"/>
                </a:lnTo>
                <a:lnTo>
                  <a:pt x="128015" y="27431"/>
                </a:lnTo>
                <a:lnTo>
                  <a:pt x="121793" y="27431"/>
                </a:lnTo>
                <a:lnTo>
                  <a:pt x="118618" y="27431"/>
                </a:lnTo>
                <a:lnTo>
                  <a:pt x="116966" y="27431"/>
                </a:lnTo>
                <a:lnTo>
                  <a:pt x="102743" y="33781"/>
                </a:lnTo>
                <a:lnTo>
                  <a:pt x="99568" y="30606"/>
                </a:lnTo>
                <a:lnTo>
                  <a:pt x="96393" y="27431"/>
                </a:lnTo>
                <a:lnTo>
                  <a:pt x="77470" y="14477"/>
                </a:lnTo>
                <a:lnTo>
                  <a:pt x="67945" y="14477"/>
                </a:lnTo>
                <a:lnTo>
                  <a:pt x="60071" y="11302"/>
                </a:lnTo>
                <a:lnTo>
                  <a:pt x="45847" y="11302"/>
                </a:lnTo>
                <a:lnTo>
                  <a:pt x="28448" y="4825"/>
                </a:lnTo>
                <a:lnTo>
                  <a:pt x="25273" y="1650"/>
                </a:lnTo>
                <a:lnTo>
                  <a:pt x="17399" y="0"/>
                </a:lnTo>
                <a:lnTo>
                  <a:pt x="14224" y="0"/>
                </a:lnTo>
                <a:lnTo>
                  <a:pt x="11049" y="0"/>
                </a:lnTo>
                <a:lnTo>
                  <a:pt x="0" y="1650"/>
                </a:lnTo>
                <a:lnTo>
                  <a:pt x="9525" y="11302"/>
                </a:lnTo>
                <a:lnTo>
                  <a:pt x="25273" y="16128"/>
                </a:lnTo>
                <a:lnTo>
                  <a:pt x="34798" y="25780"/>
                </a:lnTo>
                <a:lnTo>
                  <a:pt x="37973" y="30606"/>
                </a:lnTo>
                <a:lnTo>
                  <a:pt x="42672" y="48260"/>
                </a:lnTo>
                <a:lnTo>
                  <a:pt x="45847" y="54737"/>
                </a:lnTo>
                <a:lnTo>
                  <a:pt x="45847" y="66039"/>
                </a:lnTo>
                <a:lnTo>
                  <a:pt x="42672" y="67690"/>
                </a:lnTo>
                <a:lnTo>
                  <a:pt x="39497" y="676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294376" y="2916337"/>
            <a:ext cx="169163" cy="85343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294376" y="2916337"/>
            <a:ext cx="169545" cy="85725"/>
          </a:xfrm>
          <a:custGeom>
            <a:avLst/>
            <a:gdLst/>
            <a:ahLst/>
            <a:cxnLst/>
            <a:rect l="l" t="t" r="r" b="b"/>
            <a:pathLst>
              <a:path w="169545" h="85725">
                <a:moveTo>
                  <a:pt x="39497" y="67690"/>
                </a:moveTo>
                <a:lnTo>
                  <a:pt x="42672" y="70865"/>
                </a:lnTo>
                <a:lnTo>
                  <a:pt x="45847" y="70865"/>
                </a:lnTo>
                <a:lnTo>
                  <a:pt x="50546" y="70865"/>
                </a:lnTo>
                <a:lnTo>
                  <a:pt x="63246" y="74040"/>
                </a:lnTo>
                <a:lnTo>
                  <a:pt x="64770" y="74040"/>
                </a:lnTo>
                <a:lnTo>
                  <a:pt x="64770" y="67690"/>
                </a:lnTo>
                <a:lnTo>
                  <a:pt x="67945" y="67690"/>
                </a:lnTo>
                <a:lnTo>
                  <a:pt x="71120" y="67690"/>
                </a:lnTo>
                <a:lnTo>
                  <a:pt x="82169" y="80517"/>
                </a:lnTo>
                <a:lnTo>
                  <a:pt x="85344" y="80517"/>
                </a:lnTo>
                <a:lnTo>
                  <a:pt x="88519" y="85343"/>
                </a:lnTo>
                <a:lnTo>
                  <a:pt x="96393" y="85343"/>
                </a:lnTo>
                <a:lnTo>
                  <a:pt x="99568" y="82168"/>
                </a:lnTo>
                <a:lnTo>
                  <a:pt x="107569" y="82168"/>
                </a:lnTo>
                <a:lnTo>
                  <a:pt x="110616" y="80517"/>
                </a:lnTo>
                <a:lnTo>
                  <a:pt x="118618" y="80517"/>
                </a:lnTo>
                <a:lnTo>
                  <a:pt x="136016" y="74040"/>
                </a:lnTo>
                <a:lnTo>
                  <a:pt x="143890" y="74040"/>
                </a:lnTo>
                <a:lnTo>
                  <a:pt x="147065" y="77342"/>
                </a:lnTo>
                <a:lnTo>
                  <a:pt x="153415" y="80517"/>
                </a:lnTo>
                <a:lnTo>
                  <a:pt x="156463" y="80517"/>
                </a:lnTo>
                <a:lnTo>
                  <a:pt x="167639" y="82168"/>
                </a:lnTo>
                <a:lnTo>
                  <a:pt x="169163" y="80517"/>
                </a:lnTo>
                <a:lnTo>
                  <a:pt x="167639" y="77342"/>
                </a:lnTo>
                <a:lnTo>
                  <a:pt x="161289" y="74040"/>
                </a:lnTo>
                <a:lnTo>
                  <a:pt x="161289" y="67690"/>
                </a:lnTo>
                <a:lnTo>
                  <a:pt x="158114" y="66039"/>
                </a:lnTo>
                <a:lnTo>
                  <a:pt x="158114" y="62737"/>
                </a:lnTo>
                <a:lnTo>
                  <a:pt x="164464" y="56387"/>
                </a:lnTo>
                <a:lnTo>
                  <a:pt x="158114" y="54737"/>
                </a:lnTo>
                <a:lnTo>
                  <a:pt x="153415" y="51562"/>
                </a:lnTo>
                <a:lnTo>
                  <a:pt x="143890" y="48260"/>
                </a:lnTo>
                <a:lnTo>
                  <a:pt x="147065" y="40259"/>
                </a:lnTo>
                <a:lnTo>
                  <a:pt x="147065" y="37084"/>
                </a:lnTo>
                <a:lnTo>
                  <a:pt x="142239" y="33781"/>
                </a:lnTo>
                <a:lnTo>
                  <a:pt x="139064" y="33781"/>
                </a:lnTo>
                <a:lnTo>
                  <a:pt x="136016" y="33781"/>
                </a:lnTo>
                <a:lnTo>
                  <a:pt x="132841" y="30606"/>
                </a:lnTo>
                <a:lnTo>
                  <a:pt x="128015" y="27431"/>
                </a:lnTo>
                <a:lnTo>
                  <a:pt x="121793" y="27431"/>
                </a:lnTo>
                <a:lnTo>
                  <a:pt x="118618" y="27431"/>
                </a:lnTo>
                <a:lnTo>
                  <a:pt x="116966" y="27431"/>
                </a:lnTo>
                <a:lnTo>
                  <a:pt x="102743" y="33781"/>
                </a:lnTo>
                <a:lnTo>
                  <a:pt x="99568" y="30606"/>
                </a:lnTo>
                <a:lnTo>
                  <a:pt x="96393" y="27431"/>
                </a:lnTo>
                <a:lnTo>
                  <a:pt x="77470" y="14477"/>
                </a:lnTo>
                <a:lnTo>
                  <a:pt x="67945" y="14477"/>
                </a:lnTo>
                <a:lnTo>
                  <a:pt x="60071" y="11302"/>
                </a:lnTo>
                <a:lnTo>
                  <a:pt x="45847" y="11302"/>
                </a:lnTo>
                <a:lnTo>
                  <a:pt x="28448" y="4825"/>
                </a:lnTo>
                <a:lnTo>
                  <a:pt x="25273" y="1650"/>
                </a:lnTo>
                <a:lnTo>
                  <a:pt x="17399" y="0"/>
                </a:lnTo>
                <a:lnTo>
                  <a:pt x="14224" y="0"/>
                </a:lnTo>
                <a:lnTo>
                  <a:pt x="11049" y="0"/>
                </a:lnTo>
                <a:lnTo>
                  <a:pt x="0" y="1650"/>
                </a:lnTo>
                <a:lnTo>
                  <a:pt x="9525" y="11302"/>
                </a:lnTo>
                <a:lnTo>
                  <a:pt x="25273" y="16128"/>
                </a:lnTo>
                <a:lnTo>
                  <a:pt x="34798" y="25780"/>
                </a:lnTo>
                <a:lnTo>
                  <a:pt x="37973" y="30606"/>
                </a:lnTo>
                <a:lnTo>
                  <a:pt x="42672" y="48260"/>
                </a:lnTo>
                <a:lnTo>
                  <a:pt x="45847" y="54737"/>
                </a:lnTo>
                <a:lnTo>
                  <a:pt x="45847" y="66039"/>
                </a:lnTo>
                <a:lnTo>
                  <a:pt x="42672" y="67690"/>
                </a:lnTo>
                <a:lnTo>
                  <a:pt x="39497" y="6769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992367" y="3001681"/>
            <a:ext cx="192405" cy="143510"/>
          </a:xfrm>
          <a:custGeom>
            <a:avLst/>
            <a:gdLst/>
            <a:ahLst/>
            <a:cxnLst/>
            <a:rect l="l" t="t" r="r" b="b"/>
            <a:pathLst>
              <a:path w="192404" h="143510">
                <a:moveTo>
                  <a:pt x="184150" y="84962"/>
                </a:moveTo>
                <a:lnTo>
                  <a:pt x="174625" y="84962"/>
                </a:lnTo>
                <a:lnTo>
                  <a:pt x="166624" y="88137"/>
                </a:lnTo>
                <a:lnTo>
                  <a:pt x="92075" y="88137"/>
                </a:lnTo>
                <a:lnTo>
                  <a:pt x="98425" y="92837"/>
                </a:lnTo>
                <a:lnTo>
                  <a:pt x="98425" y="99187"/>
                </a:lnTo>
                <a:lnTo>
                  <a:pt x="95250" y="100711"/>
                </a:lnTo>
                <a:lnTo>
                  <a:pt x="98425" y="103886"/>
                </a:lnTo>
                <a:lnTo>
                  <a:pt x="104775" y="103886"/>
                </a:lnTo>
                <a:lnTo>
                  <a:pt x="104775" y="118110"/>
                </a:lnTo>
                <a:lnTo>
                  <a:pt x="101600" y="121158"/>
                </a:lnTo>
                <a:lnTo>
                  <a:pt x="101600" y="132207"/>
                </a:lnTo>
                <a:lnTo>
                  <a:pt x="106299" y="143256"/>
                </a:lnTo>
                <a:lnTo>
                  <a:pt x="109474" y="143256"/>
                </a:lnTo>
                <a:lnTo>
                  <a:pt x="123825" y="135382"/>
                </a:lnTo>
                <a:lnTo>
                  <a:pt x="134874" y="132207"/>
                </a:lnTo>
                <a:lnTo>
                  <a:pt x="138049" y="129032"/>
                </a:lnTo>
                <a:lnTo>
                  <a:pt x="141224" y="127508"/>
                </a:lnTo>
                <a:lnTo>
                  <a:pt x="144399" y="127508"/>
                </a:lnTo>
                <a:lnTo>
                  <a:pt x="146050" y="121158"/>
                </a:lnTo>
                <a:lnTo>
                  <a:pt x="149225" y="121158"/>
                </a:lnTo>
                <a:lnTo>
                  <a:pt x="152400" y="118110"/>
                </a:lnTo>
                <a:lnTo>
                  <a:pt x="192024" y="118110"/>
                </a:lnTo>
                <a:lnTo>
                  <a:pt x="192024" y="110236"/>
                </a:lnTo>
                <a:lnTo>
                  <a:pt x="185674" y="99187"/>
                </a:lnTo>
                <a:lnTo>
                  <a:pt x="185674" y="89788"/>
                </a:lnTo>
                <a:lnTo>
                  <a:pt x="184150" y="84962"/>
                </a:lnTo>
                <a:close/>
              </a:path>
              <a:path w="192404" h="143510">
                <a:moveTo>
                  <a:pt x="39624" y="124333"/>
                </a:moveTo>
                <a:lnTo>
                  <a:pt x="7874" y="124333"/>
                </a:lnTo>
                <a:lnTo>
                  <a:pt x="15875" y="135382"/>
                </a:lnTo>
                <a:lnTo>
                  <a:pt x="19050" y="132207"/>
                </a:lnTo>
                <a:lnTo>
                  <a:pt x="22225" y="132207"/>
                </a:lnTo>
                <a:lnTo>
                  <a:pt x="22225" y="129032"/>
                </a:lnTo>
                <a:lnTo>
                  <a:pt x="33274" y="127508"/>
                </a:lnTo>
                <a:lnTo>
                  <a:pt x="36449" y="127508"/>
                </a:lnTo>
                <a:lnTo>
                  <a:pt x="39624" y="124333"/>
                </a:lnTo>
                <a:close/>
              </a:path>
              <a:path w="192404" h="143510">
                <a:moveTo>
                  <a:pt x="11049" y="48768"/>
                </a:moveTo>
                <a:lnTo>
                  <a:pt x="1524" y="50419"/>
                </a:lnTo>
                <a:lnTo>
                  <a:pt x="1524" y="56642"/>
                </a:lnTo>
                <a:lnTo>
                  <a:pt x="0" y="59817"/>
                </a:lnTo>
                <a:lnTo>
                  <a:pt x="4699" y="64516"/>
                </a:lnTo>
                <a:lnTo>
                  <a:pt x="4699" y="67691"/>
                </a:lnTo>
                <a:lnTo>
                  <a:pt x="12700" y="67691"/>
                </a:lnTo>
                <a:lnTo>
                  <a:pt x="19050" y="74041"/>
                </a:lnTo>
                <a:lnTo>
                  <a:pt x="15875" y="78740"/>
                </a:lnTo>
                <a:lnTo>
                  <a:pt x="19050" y="88137"/>
                </a:lnTo>
                <a:lnTo>
                  <a:pt x="19050" y="89788"/>
                </a:lnTo>
                <a:lnTo>
                  <a:pt x="22225" y="92837"/>
                </a:lnTo>
                <a:lnTo>
                  <a:pt x="25400" y="96012"/>
                </a:lnTo>
                <a:lnTo>
                  <a:pt x="22225" y="99187"/>
                </a:lnTo>
                <a:lnTo>
                  <a:pt x="19050" y="100711"/>
                </a:lnTo>
                <a:lnTo>
                  <a:pt x="15875" y="103886"/>
                </a:lnTo>
                <a:lnTo>
                  <a:pt x="7874" y="118110"/>
                </a:lnTo>
                <a:lnTo>
                  <a:pt x="11049" y="124333"/>
                </a:lnTo>
                <a:lnTo>
                  <a:pt x="39624" y="124333"/>
                </a:lnTo>
                <a:lnTo>
                  <a:pt x="41275" y="127508"/>
                </a:lnTo>
                <a:lnTo>
                  <a:pt x="47625" y="129032"/>
                </a:lnTo>
                <a:lnTo>
                  <a:pt x="50800" y="127508"/>
                </a:lnTo>
                <a:lnTo>
                  <a:pt x="50800" y="121158"/>
                </a:lnTo>
                <a:lnTo>
                  <a:pt x="52324" y="114935"/>
                </a:lnTo>
                <a:lnTo>
                  <a:pt x="55499" y="113284"/>
                </a:lnTo>
                <a:lnTo>
                  <a:pt x="73025" y="113284"/>
                </a:lnTo>
                <a:lnTo>
                  <a:pt x="73025" y="110236"/>
                </a:lnTo>
                <a:lnTo>
                  <a:pt x="69850" y="107061"/>
                </a:lnTo>
                <a:lnTo>
                  <a:pt x="69850" y="103886"/>
                </a:lnTo>
                <a:lnTo>
                  <a:pt x="79375" y="92837"/>
                </a:lnTo>
                <a:lnTo>
                  <a:pt x="80899" y="89788"/>
                </a:lnTo>
                <a:lnTo>
                  <a:pt x="80899" y="88137"/>
                </a:lnTo>
                <a:lnTo>
                  <a:pt x="166624" y="88137"/>
                </a:lnTo>
                <a:lnTo>
                  <a:pt x="160274" y="84962"/>
                </a:lnTo>
                <a:lnTo>
                  <a:pt x="158750" y="67691"/>
                </a:lnTo>
                <a:lnTo>
                  <a:pt x="160892" y="59817"/>
                </a:lnTo>
                <a:lnTo>
                  <a:pt x="112649" y="59817"/>
                </a:lnTo>
                <a:lnTo>
                  <a:pt x="109474" y="53467"/>
                </a:lnTo>
                <a:lnTo>
                  <a:pt x="84074" y="53467"/>
                </a:lnTo>
                <a:lnTo>
                  <a:pt x="80899" y="50419"/>
                </a:lnTo>
                <a:lnTo>
                  <a:pt x="12700" y="50419"/>
                </a:lnTo>
                <a:lnTo>
                  <a:pt x="11049" y="48768"/>
                </a:lnTo>
                <a:close/>
              </a:path>
              <a:path w="192404" h="143510">
                <a:moveTo>
                  <a:pt x="174625" y="121158"/>
                </a:moveTo>
                <a:lnTo>
                  <a:pt x="160274" y="121158"/>
                </a:lnTo>
                <a:lnTo>
                  <a:pt x="160274" y="124333"/>
                </a:lnTo>
                <a:lnTo>
                  <a:pt x="163449" y="127508"/>
                </a:lnTo>
                <a:lnTo>
                  <a:pt x="166624" y="124333"/>
                </a:lnTo>
                <a:lnTo>
                  <a:pt x="174625" y="121158"/>
                </a:lnTo>
                <a:close/>
              </a:path>
              <a:path w="192404" h="143510">
                <a:moveTo>
                  <a:pt x="192024" y="118110"/>
                </a:moveTo>
                <a:lnTo>
                  <a:pt x="155575" y="118110"/>
                </a:lnTo>
                <a:lnTo>
                  <a:pt x="158750" y="121158"/>
                </a:lnTo>
                <a:lnTo>
                  <a:pt x="180975" y="121158"/>
                </a:lnTo>
                <a:lnTo>
                  <a:pt x="184150" y="124333"/>
                </a:lnTo>
                <a:lnTo>
                  <a:pt x="188849" y="124333"/>
                </a:lnTo>
                <a:lnTo>
                  <a:pt x="188849" y="127508"/>
                </a:lnTo>
                <a:lnTo>
                  <a:pt x="192024" y="127508"/>
                </a:lnTo>
                <a:lnTo>
                  <a:pt x="192024" y="118110"/>
                </a:lnTo>
                <a:close/>
              </a:path>
              <a:path w="192404" h="143510">
                <a:moveTo>
                  <a:pt x="73025" y="113284"/>
                </a:moveTo>
                <a:lnTo>
                  <a:pt x="55499" y="113284"/>
                </a:lnTo>
                <a:lnTo>
                  <a:pt x="58674" y="114935"/>
                </a:lnTo>
                <a:lnTo>
                  <a:pt x="66675" y="114935"/>
                </a:lnTo>
                <a:lnTo>
                  <a:pt x="66675" y="118110"/>
                </a:lnTo>
                <a:lnTo>
                  <a:pt x="69850" y="114935"/>
                </a:lnTo>
                <a:lnTo>
                  <a:pt x="73025" y="113284"/>
                </a:lnTo>
                <a:close/>
              </a:path>
              <a:path w="192404" h="143510">
                <a:moveTo>
                  <a:pt x="163449" y="50419"/>
                </a:moveTo>
                <a:lnTo>
                  <a:pt x="155575" y="50419"/>
                </a:lnTo>
                <a:lnTo>
                  <a:pt x="152400" y="56642"/>
                </a:lnTo>
                <a:lnTo>
                  <a:pt x="130175" y="56642"/>
                </a:lnTo>
                <a:lnTo>
                  <a:pt x="120650" y="59817"/>
                </a:lnTo>
                <a:lnTo>
                  <a:pt x="160892" y="59817"/>
                </a:lnTo>
                <a:lnTo>
                  <a:pt x="163449" y="50419"/>
                </a:lnTo>
                <a:close/>
              </a:path>
              <a:path w="192404" h="143510">
                <a:moveTo>
                  <a:pt x="104775" y="50419"/>
                </a:moveTo>
                <a:lnTo>
                  <a:pt x="101600" y="50419"/>
                </a:lnTo>
                <a:lnTo>
                  <a:pt x="87249" y="53467"/>
                </a:lnTo>
                <a:lnTo>
                  <a:pt x="109474" y="53467"/>
                </a:lnTo>
                <a:lnTo>
                  <a:pt x="104775" y="50419"/>
                </a:lnTo>
                <a:close/>
              </a:path>
              <a:path w="192404" h="143510">
                <a:moveTo>
                  <a:pt x="55499" y="34671"/>
                </a:moveTo>
                <a:lnTo>
                  <a:pt x="36449" y="34671"/>
                </a:lnTo>
                <a:lnTo>
                  <a:pt x="33274" y="36195"/>
                </a:lnTo>
                <a:lnTo>
                  <a:pt x="33274" y="39370"/>
                </a:lnTo>
                <a:lnTo>
                  <a:pt x="26924" y="48768"/>
                </a:lnTo>
                <a:lnTo>
                  <a:pt x="25400" y="50419"/>
                </a:lnTo>
                <a:lnTo>
                  <a:pt x="50800" y="50419"/>
                </a:lnTo>
                <a:lnTo>
                  <a:pt x="47625" y="48768"/>
                </a:lnTo>
                <a:lnTo>
                  <a:pt x="47625" y="36195"/>
                </a:lnTo>
                <a:lnTo>
                  <a:pt x="55499" y="34671"/>
                </a:lnTo>
                <a:close/>
              </a:path>
              <a:path w="192404" h="143510">
                <a:moveTo>
                  <a:pt x="80899" y="0"/>
                </a:moveTo>
                <a:lnTo>
                  <a:pt x="76200" y="0"/>
                </a:lnTo>
                <a:lnTo>
                  <a:pt x="76200" y="3175"/>
                </a:lnTo>
                <a:lnTo>
                  <a:pt x="73025" y="6350"/>
                </a:lnTo>
                <a:lnTo>
                  <a:pt x="58674" y="14224"/>
                </a:lnTo>
                <a:lnTo>
                  <a:pt x="50800" y="14224"/>
                </a:lnTo>
                <a:lnTo>
                  <a:pt x="50800" y="17272"/>
                </a:lnTo>
                <a:lnTo>
                  <a:pt x="47625" y="20447"/>
                </a:lnTo>
                <a:lnTo>
                  <a:pt x="47625" y="31496"/>
                </a:lnTo>
                <a:lnTo>
                  <a:pt x="44450" y="34671"/>
                </a:lnTo>
                <a:lnTo>
                  <a:pt x="73025" y="34671"/>
                </a:lnTo>
                <a:lnTo>
                  <a:pt x="79375" y="36195"/>
                </a:lnTo>
                <a:lnTo>
                  <a:pt x="80899" y="36195"/>
                </a:lnTo>
                <a:lnTo>
                  <a:pt x="84074" y="31496"/>
                </a:lnTo>
                <a:lnTo>
                  <a:pt x="87249" y="31496"/>
                </a:lnTo>
                <a:lnTo>
                  <a:pt x="90424" y="28321"/>
                </a:lnTo>
                <a:lnTo>
                  <a:pt x="80899" y="28321"/>
                </a:lnTo>
                <a:lnTo>
                  <a:pt x="76200" y="20447"/>
                </a:lnTo>
                <a:lnTo>
                  <a:pt x="79375" y="17272"/>
                </a:lnTo>
                <a:lnTo>
                  <a:pt x="80899" y="14224"/>
                </a:lnTo>
                <a:lnTo>
                  <a:pt x="55499" y="14224"/>
                </a:lnTo>
                <a:lnTo>
                  <a:pt x="52324" y="11049"/>
                </a:lnTo>
                <a:lnTo>
                  <a:pt x="84074" y="11049"/>
                </a:lnTo>
                <a:lnTo>
                  <a:pt x="84074" y="9398"/>
                </a:lnTo>
                <a:lnTo>
                  <a:pt x="80899" y="6350"/>
                </a:lnTo>
                <a:lnTo>
                  <a:pt x="8089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992367" y="3001681"/>
            <a:ext cx="192405" cy="143510"/>
          </a:xfrm>
          <a:custGeom>
            <a:avLst/>
            <a:gdLst/>
            <a:ahLst/>
            <a:cxnLst/>
            <a:rect l="l" t="t" r="r" b="b"/>
            <a:pathLst>
              <a:path w="192404" h="143510">
                <a:moveTo>
                  <a:pt x="7874" y="124333"/>
                </a:moveTo>
                <a:lnTo>
                  <a:pt x="15875" y="135382"/>
                </a:lnTo>
                <a:lnTo>
                  <a:pt x="19050" y="132207"/>
                </a:lnTo>
                <a:lnTo>
                  <a:pt x="22225" y="132207"/>
                </a:lnTo>
                <a:lnTo>
                  <a:pt x="22225" y="129032"/>
                </a:lnTo>
                <a:lnTo>
                  <a:pt x="33274" y="127508"/>
                </a:lnTo>
                <a:lnTo>
                  <a:pt x="36449" y="127508"/>
                </a:lnTo>
                <a:lnTo>
                  <a:pt x="39624" y="124333"/>
                </a:lnTo>
                <a:lnTo>
                  <a:pt x="41275" y="127508"/>
                </a:lnTo>
                <a:lnTo>
                  <a:pt x="47625" y="129032"/>
                </a:lnTo>
                <a:lnTo>
                  <a:pt x="50800" y="127508"/>
                </a:lnTo>
                <a:lnTo>
                  <a:pt x="50800" y="124333"/>
                </a:lnTo>
                <a:lnTo>
                  <a:pt x="50800" y="121158"/>
                </a:lnTo>
                <a:lnTo>
                  <a:pt x="52324" y="114935"/>
                </a:lnTo>
                <a:lnTo>
                  <a:pt x="55499" y="113284"/>
                </a:lnTo>
                <a:lnTo>
                  <a:pt x="58674" y="114935"/>
                </a:lnTo>
                <a:lnTo>
                  <a:pt x="61849" y="114935"/>
                </a:lnTo>
                <a:lnTo>
                  <a:pt x="66675" y="114935"/>
                </a:lnTo>
                <a:lnTo>
                  <a:pt x="66675" y="118110"/>
                </a:lnTo>
                <a:lnTo>
                  <a:pt x="69850" y="114935"/>
                </a:lnTo>
                <a:lnTo>
                  <a:pt x="73025" y="113284"/>
                </a:lnTo>
                <a:lnTo>
                  <a:pt x="73025" y="110236"/>
                </a:lnTo>
                <a:lnTo>
                  <a:pt x="69850" y="107061"/>
                </a:lnTo>
                <a:lnTo>
                  <a:pt x="69850" y="103886"/>
                </a:lnTo>
                <a:lnTo>
                  <a:pt x="79375" y="92837"/>
                </a:lnTo>
                <a:lnTo>
                  <a:pt x="80899" y="89788"/>
                </a:lnTo>
                <a:lnTo>
                  <a:pt x="80899" y="88137"/>
                </a:lnTo>
                <a:lnTo>
                  <a:pt x="84074" y="88137"/>
                </a:lnTo>
                <a:lnTo>
                  <a:pt x="87249" y="88137"/>
                </a:lnTo>
                <a:lnTo>
                  <a:pt x="90424" y="88137"/>
                </a:lnTo>
                <a:lnTo>
                  <a:pt x="92075" y="88137"/>
                </a:lnTo>
                <a:lnTo>
                  <a:pt x="98425" y="92837"/>
                </a:lnTo>
                <a:lnTo>
                  <a:pt x="98425" y="96012"/>
                </a:lnTo>
                <a:lnTo>
                  <a:pt x="98425" y="99187"/>
                </a:lnTo>
                <a:lnTo>
                  <a:pt x="95250" y="100711"/>
                </a:lnTo>
                <a:lnTo>
                  <a:pt x="98425" y="103886"/>
                </a:lnTo>
                <a:lnTo>
                  <a:pt x="101600" y="103886"/>
                </a:lnTo>
                <a:lnTo>
                  <a:pt x="104775" y="103886"/>
                </a:lnTo>
                <a:lnTo>
                  <a:pt x="104775" y="107061"/>
                </a:lnTo>
                <a:lnTo>
                  <a:pt x="104775" y="110236"/>
                </a:lnTo>
                <a:lnTo>
                  <a:pt x="104775" y="114935"/>
                </a:lnTo>
                <a:lnTo>
                  <a:pt x="104775" y="118110"/>
                </a:lnTo>
                <a:lnTo>
                  <a:pt x="101600" y="121158"/>
                </a:lnTo>
                <a:lnTo>
                  <a:pt x="101600" y="124333"/>
                </a:lnTo>
                <a:lnTo>
                  <a:pt x="101600" y="129032"/>
                </a:lnTo>
                <a:lnTo>
                  <a:pt x="101600" y="132207"/>
                </a:lnTo>
                <a:lnTo>
                  <a:pt x="106299" y="143256"/>
                </a:lnTo>
                <a:lnTo>
                  <a:pt x="109474" y="143256"/>
                </a:lnTo>
                <a:lnTo>
                  <a:pt x="123825" y="135382"/>
                </a:lnTo>
                <a:lnTo>
                  <a:pt x="134874" y="132207"/>
                </a:lnTo>
                <a:lnTo>
                  <a:pt x="138049" y="129032"/>
                </a:lnTo>
                <a:lnTo>
                  <a:pt x="141224" y="127508"/>
                </a:lnTo>
                <a:lnTo>
                  <a:pt x="144399" y="127508"/>
                </a:lnTo>
                <a:lnTo>
                  <a:pt x="146050" y="121158"/>
                </a:lnTo>
                <a:lnTo>
                  <a:pt x="149225" y="121158"/>
                </a:lnTo>
                <a:lnTo>
                  <a:pt x="152400" y="118110"/>
                </a:lnTo>
                <a:lnTo>
                  <a:pt x="155575" y="118110"/>
                </a:lnTo>
                <a:lnTo>
                  <a:pt x="158750" y="121158"/>
                </a:lnTo>
                <a:lnTo>
                  <a:pt x="160274" y="121158"/>
                </a:lnTo>
                <a:lnTo>
                  <a:pt x="160274" y="124333"/>
                </a:lnTo>
                <a:lnTo>
                  <a:pt x="163449" y="127508"/>
                </a:lnTo>
                <a:lnTo>
                  <a:pt x="166624" y="124333"/>
                </a:lnTo>
                <a:lnTo>
                  <a:pt x="174625" y="121158"/>
                </a:lnTo>
                <a:lnTo>
                  <a:pt x="180975" y="121158"/>
                </a:lnTo>
                <a:lnTo>
                  <a:pt x="184150" y="124333"/>
                </a:lnTo>
                <a:lnTo>
                  <a:pt x="188849" y="124333"/>
                </a:lnTo>
                <a:lnTo>
                  <a:pt x="188849" y="127508"/>
                </a:lnTo>
                <a:lnTo>
                  <a:pt x="185674" y="127508"/>
                </a:lnTo>
                <a:lnTo>
                  <a:pt x="188849" y="127508"/>
                </a:lnTo>
                <a:lnTo>
                  <a:pt x="192024" y="127508"/>
                </a:lnTo>
                <a:lnTo>
                  <a:pt x="192024" y="110236"/>
                </a:lnTo>
                <a:lnTo>
                  <a:pt x="185674" y="99187"/>
                </a:lnTo>
                <a:lnTo>
                  <a:pt x="185674" y="89788"/>
                </a:lnTo>
                <a:lnTo>
                  <a:pt x="184150" y="84962"/>
                </a:lnTo>
                <a:lnTo>
                  <a:pt x="174625" y="84962"/>
                </a:lnTo>
                <a:lnTo>
                  <a:pt x="166624" y="88137"/>
                </a:lnTo>
                <a:lnTo>
                  <a:pt x="160274" y="84962"/>
                </a:lnTo>
                <a:lnTo>
                  <a:pt x="158750" y="67691"/>
                </a:lnTo>
                <a:lnTo>
                  <a:pt x="163449" y="50419"/>
                </a:lnTo>
                <a:lnTo>
                  <a:pt x="155575" y="50419"/>
                </a:lnTo>
                <a:lnTo>
                  <a:pt x="152400" y="56642"/>
                </a:lnTo>
                <a:lnTo>
                  <a:pt x="149225" y="56642"/>
                </a:lnTo>
                <a:lnTo>
                  <a:pt x="144399" y="56642"/>
                </a:lnTo>
                <a:lnTo>
                  <a:pt x="134874" y="56642"/>
                </a:lnTo>
                <a:lnTo>
                  <a:pt x="130175" y="56642"/>
                </a:lnTo>
                <a:lnTo>
                  <a:pt x="120650" y="59817"/>
                </a:lnTo>
                <a:lnTo>
                  <a:pt x="118999" y="59817"/>
                </a:lnTo>
                <a:lnTo>
                  <a:pt x="112649" y="59817"/>
                </a:lnTo>
                <a:lnTo>
                  <a:pt x="109474" y="53467"/>
                </a:lnTo>
                <a:lnTo>
                  <a:pt x="104775" y="50419"/>
                </a:lnTo>
                <a:lnTo>
                  <a:pt x="101600" y="50419"/>
                </a:lnTo>
                <a:lnTo>
                  <a:pt x="87249" y="53467"/>
                </a:lnTo>
                <a:lnTo>
                  <a:pt x="84074" y="53467"/>
                </a:lnTo>
                <a:lnTo>
                  <a:pt x="80899" y="50419"/>
                </a:lnTo>
                <a:lnTo>
                  <a:pt x="76200" y="50419"/>
                </a:lnTo>
                <a:lnTo>
                  <a:pt x="65024" y="50419"/>
                </a:lnTo>
                <a:lnTo>
                  <a:pt x="55499" y="50419"/>
                </a:lnTo>
                <a:lnTo>
                  <a:pt x="52324" y="50419"/>
                </a:lnTo>
                <a:lnTo>
                  <a:pt x="50800" y="50419"/>
                </a:lnTo>
                <a:lnTo>
                  <a:pt x="47625" y="48768"/>
                </a:lnTo>
                <a:lnTo>
                  <a:pt x="47625" y="36195"/>
                </a:lnTo>
                <a:lnTo>
                  <a:pt x="55499" y="34671"/>
                </a:lnTo>
                <a:lnTo>
                  <a:pt x="73025" y="34671"/>
                </a:lnTo>
                <a:lnTo>
                  <a:pt x="79375" y="36195"/>
                </a:lnTo>
                <a:lnTo>
                  <a:pt x="80899" y="36195"/>
                </a:lnTo>
                <a:lnTo>
                  <a:pt x="84074" y="31496"/>
                </a:lnTo>
                <a:lnTo>
                  <a:pt x="87249" y="31496"/>
                </a:lnTo>
                <a:lnTo>
                  <a:pt x="90424" y="28321"/>
                </a:lnTo>
                <a:lnTo>
                  <a:pt x="87249" y="28321"/>
                </a:lnTo>
                <a:lnTo>
                  <a:pt x="84074" y="28321"/>
                </a:lnTo>
                <a:lnTo>
                  <a:pt x="80899" y="28321"/>
                </a:lnTo>
                <a:lnTo>
                  <a:pt x="76200" y="20447"/>
                </a:lnTo>
                <a:lnTo>
                  <a:pt x="79375" y="17272"/>
                </a:lnTo>
                <a:lnTo>
                  <a:pt x="80899" y="14224"/>
                </a:lnTo>
                <a:lnTo>
                  <a:pt x="84074" y="11049"/>
                </a:lnTo>
                <a:lnTo>
                  <a:pt x="84074" y="9398"/>
                </a:lnTo>
                <a:lnTo>
                  <a:pt x="80899" y="6350"/>
                </a:lnTo>
                <a:lnTo>
                  <a:pt x="80899" y="0"/>
                </a:lnTo>
                <a:lnTo>
                  <a:pt x="76200" y="0"/>
                </a:lnTo>
                <a:lnTo>
                  <a:pt x="76200" y="3175"/>
                </a:lnTo>
                <a:lnTo>
                  <a:pt x="73025" y="6350"/>
                </a:lnTo>
                <a:lnTo>
                  <a:pt x="58674" y="14224"/>
                </a:lnTo>
                <a:lnTo>
                  <a:pt x="55499" y="14224"/>
                </a:lnTo>
                <a:lnTo>
                  <a:pt x="52324" y="11049"/>
                </a:lnTo>
                <a:lnTo>
                  <a:pt x="50800" y="14224"/>
                </a:lnTo>
                <a:lnTo>
                  <a:pt x="50800" y="17272"/>
                </a:lnTo>
                <a:lnTo>
                  <a:pt x="47625" y="20447"/>
                </a:lnTo>
                <a:lnTo>
                  <a:pt x="47625" y="22098"/>
                </a:lnTo>
                <a:lnTo>
                  <a:pt x="47625" y="25146"/>
                </a:lnTo>
                <a:lnTo>
                  <a:pt x="47625" y="31496"/>
                </a:lnTo>
                <a:lnTo>
                  <a:pt x="44450" y="34671"/>
                </a:lnTo>
                <a:lnTo>
                  <a:pt x="36449" y="34671"/>
                </a:lnTo>
                <a:lnTo>
                  <a:pt x="33274" y="36195"/>
                </a:lnTo>
                <a:lnTo>
                  <a:pt x="33274" y="39370"/>
                </a:lnTo>
                <a:lnTo>
                  <a:pt x="26924" y="48768"/>
                </a:lnTo>
                <a:lnTo>
                  <a:pt x="25400" y="50419"/>
                </a:lnTo>
                <a:lnTo>
                  <a:pt x="12700" y="50419"/>
                </a:lnTo>
                <a:lnTo>
                  <a:pt x="11049" y="48768"/>
                </a:lnTo>
                <a:lnTo>
                  <a:pt x="1524" y="50419"/>
                </a:lnTo>
                <a:lnTo>
                  <a:pt x="1524" y="53467"/>
                </a:lnTo>
                <a:lnTo>
                  <a:pt x="1524" y="56642"/>
                </a:lnTo>
                <a:lnTo>
                  <a:pt x="0" y="59817"/>
                </a:lnTo>
                <a:lnTo>
                  <a:pt x="4699" y="64516"/>
                </a:lnTo>
                <a:lnTo>
                  <a:pt x="4699" y="67691"/>
                </a:lnTo>
                <a:lnTo>
                  <a:pt x="11049" y="67691"/>
                </a:lnTo>
                <a:lnTo>
                  <a:pt x="12700" y="67691"/>
                </a:lnTo>
                <a:lnTo>
                  <a:pt x="15875" y="70866"/>
                </a:lnTo>
                <a:lnTo>
                  <a:pt x="19050" y="74041"/>
                </a:lnTo>
                <a:lnTo>
                  <a:pt x="15875" y="78740"/>
                </a:lnTo>
                <a:lnTo>
                  <a:pt x="19050" y="88137"/>
                </a:lnTo>
                <a:lnTo>
                  <a:pt x="19050" y="89788"/>
                </a:lnTo>
                <a:lnTo>
                  <a:pt x="22225" y="92837"/>
                </a:lnTo>
                <a:lnTo>
                  <a:pt x="25400" y="96012"/>
                </a:lnTo>
                <a:lnTo>
                  <a:pt x="22225" y="99187"/>
                </a:lnTo>
                <a:lnTo>
                  <a:pt x="19050" y="100711"/>
                </a:lnTo>
                <a:lnTo>
                  <a:pt x="15875" y="103886"/>
                </a:lnTo>
                <a:lnTo>
                  <a:pt x="7874" y="118110"/>
                </a:lnTo>
                <a:lnTo>
                  <a:pt x="11049" y="124333"/>
                </a:lnTo>
                <a:lnTo>
                  <a:pt x="7874" y="12433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992367" y="3001681"/>
            <a:ext cx="192024" cy="14325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823203" y="3000157"/>
            <a:ext cx="431292" cy="52730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636008" y="2328073"/>
            <a:ext cx="406907" cy="52273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4945379" y="2969678"/>
            <a:ext cx="475488" cy="202691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824728" y="3137318"/>
            <a:ext cx="428244" cy="38862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824728" y="3137318"/>
            <a:ext cx="428625" cy="388620"/>
          </a:xfrm>
          <a:custGeom>
            <a:avLst/>
            <a:gdLst/>
            <a:ahLst/>
            <a:cxnLst/>
            <a:rect l="l" t="t" r="r" b="b"/>
            <a:pathLst>
              <a:path w="428625" h="388620">
                <a:moveTo>
                  <a:pt x="20574" y="348996"/>
                </a:moveTo>
                <a:lnTo>
                  <a:pt x="25400" y="321945"/>
                </a:lnTo>
                <a:lnTo>
                  <a:pt x="36449" y="314071"/>
                </a:lnTo>
                <a:lnTo>
                  <a:pt x="57150" y="306197"/>
                </a:lnTo>
                <a:lnTo>
                  <a:pt x="61849" y="299847"/>
                </a:lnTo>
                <a:lnTo>
                  <a:pt x="61849" y="296672"/>
                </a:lnTo>
                <a:lnTo>
                  <a:pt x="61849" y="295021"/>
                </a:lnTo>
                <a:lnTo>
                  <a:pt x="60325" y="291846"/>
                </a:lnTo>
                <a:lnTo>
                  <a:pt x="50800" y="288671"/>
                </a:lnTo>
                <a:lnTo>
                  <a:pt x="49149" y="263271"/>
                </a:lnTo>
                <a:lnTo>
                  <a:pt x="45974" y="260096"/>
                </a:lnTo>
                <a:lnTo>
                  <a:pt x="25400" y="252222"/>
                </a:lnTo>
                <a:lnTo>
                  <a:pt x="20574" y="249047"/>
                </a:lnTo>
                <a:lnTo>
                  <a:pt x="11049" y="229997"/>
                </a:lnTo>
                <a:lnTo>
                  <a:pt x="0" y="217297"/>
                </a:lnTo>
                <a:lnTo>
                  <a:pt x="3175" y="215773"/>
                </a:lnTo>
                <a:lnTo>
                  <a:pt x="42799" y="229997"/>
                </a:lnTo>
                <a:lnTo>
                  <a:pt x="45974" y="229997"/>
                </a:lnTo>
                <a:lnTo>
                  <a:pt x="45974" y="226822"/>
                </a:lnTo>
                <a:lnTo>
                  <a:pt x="76073" y="226822"/>
                </a:lnTo>
                <a:lnTo>
                  <a:pt x="82423" y="229997"/>
                </a:lnTo>
                <a:lnTo>
                  <a:pt x="85598" y="226822"/>
                </a:lnTo>
                <a:lnTo>
                  <a:pt x="88773" y="223647"/>
                </a:lnTo>
                <a:lnTo>
                  <a:pt x="90424" y="223647"/>
                </a:lnTo>
                <a:lnTo>
                  <a:pt x="107823" y="223647"/>
                </a:lnTo>
                <a:lnTo>
                  <a:pt x="136398" y="215773"/>
                </a:lnTo>
                <a:lnTo>
                  <a:pt x="141224" y="212598"/>
                </a:lnTo>
                <a:lnTo>
                  <a:pt x="141224" y="209423"/>
                </a:lnTo>
                <a:lnTo>
                  <a:pt x="139573" y="209423"/>
                </a:lnTo>
                <a:lnTo>
                  <a:pt x="139573" y="206248"/>
                </a:lnTo>
                <a:lnTo>
                  <a:pt x="141224" y="198247"/>
                </a:lnTo>
                <a:lnTo>
                  <a:pt x="141224" y="191897"/>
                </a:lnTo>
                <a:lnTo>
                  <a:pt x="141224" y="187198"/>
                </a:lnTo>
                <a:lnTo>
                  <a:pt x="144272" y="184023"/>
                </a:lnTo>
                <a:lnTo>
                  <a:pt x="150622" y="177673"/>
                </a:lnTo>
                <a:lnTo>
                  <a:pt x="153797" y="172847"/>
                </a:lnTo>
                <a:lnTo>
                  <a:pt x="155448" y="172847"/>
                </a:lnTo>
                <a:lnTo>
                  <a:pt x="155448" y="176022"/>
                </a:lnTo>
                <a:lnTo>
                  <a:pt x="176022" y="172847"/>
                </a:lnTo>
                <a:lnTo>
                  <a:pt x="176022" y="169672"/>
                </a:lnTo>
                <a:lnTo>
                  <a:pt x="172847" y="169672"/>
                </a:lnTo>
                <a:lnTo>
                  <a:pt x="172847" y="166497"/>
                </a:lnTo>
                <a:lnTo>
                  <a:pt x="176022" y="166497"/>
                </a:lnTo>
                <a:lnTo>
                  <a:pt x="180848" y="161798"/>
                </a:lnTo>
                <a:lnTo>
                  <a:pt x="184023" y="161798"/>
                </a:lnTo>
                <a:lnTo>
                  <a:pt x="187198" y="158623"/>
                </a:lnTo>
                <a:lnTo>
                  <a:pt x="190373" y="158623"/>
                </a:lnTo>
                <a:lnTo>
                  <a:pt x="195072" y="161798"/>
                </a:lnTo>
                <a:lnTo>
                  <a:pt x="195072" y="158623"/>
                </a:lnTo>
                <a:lnTo>
                  <a:pt x="198247" y="158623"/>
                </a:lnTo>
                <a:lnTo>
                  <a:pt x="201422" y="158623"/>
                </a:lnTo>
                <a:lnTo>
                  <a:pt x="201422" y="161798"/>
                </a:lnTo>
                <a:lnTo>
                  <a:pt x="204597" y="163322"/>
                </a:lnTo>
                <a:lnTo>
                  <a:pt x="207772" y="163322"/>
                </a:lnTo>
                <a:lnTo>
                  <a:pt x="215646" y="155448"/>
                </a:lnTo>
                <a:lnTo>
                  <a:pt x="215646" y="152273"/>
                </a:lnTo>
                <a:lnTo>
                  <a:pt x="215646" y="141224"/>
                </a:lnTo>
                <a:lnTo>
                  <a:pt x="215646" y="138049"/>
                </a:lnTo>
                <a:lnTo>
                  <a:pt x="218821" y="133223"/>
                </a:lnTo>
                <a:lnTo>
                  <a:pt x="218821" y="130048"/>
                </a:lnTo>
                <a:lnTo>
                  <a:pt x="218821" y="126873"/>
                </a:lnTo>
                <a:lnTo>
                  <a:pt x="220472" y="123698"/>
                </a:lnTo>
                <a:lnTo>
                  <a:pt x="220472" y="118999"/>
                </a:lnTo>
                <a:lnTo>
                  <a:pt x="226822" y="118999"/>
                </a:lnTo>
                <a:lnTo>
                  <a:pt x="233172" y="118999"/>
                </a:lnTo>
                <a:lnTo>
                  <a:pt x="237871" y="112649"/>
                </a:lnTo>
                <a:lnTo>
                  <a:pt x="241046" y="110998"/>
                </a:lnTo>
                <a:lnTo>
                  <a:pt x="237871" y="107823"/>
                </a:lnTo>
                <a:lnTo>
                  <a:pt x="237871" y="98298"/>
                </a:lnTo>
                <a:lnTo>
                  <a:pt x="234696" y="98298"/>
                </a:lnTo>
                <a:lnTo>
                  <a:pt x="233172" y="93599"/>
                </a:lnTo>
                <a:lnTo>
                  <a:pt x="233172" y="90424"/>
                </a:lnTo>
                <a:lnTo>
                  <a:pt x="234696" y="90424"/>
                </a:lnTo>
                <a:lnTo>
                  <a:pt x="249047" y="93599"/>
                </a:lnTo>
                <a:lnTo>
                  <a:pt x="258572" y="90424"/>
                </a:lnTo>
                <a:lnTo>
                  <a:pt x="260096" y="84074"/>
                </a:lnTo>
                <a:lnTo>
                  <a:pt x="260096" y="82423"/>
                </a:lnTo>
                <a:lnTo>
                  <a:pt x="263271" y="82423"/>
                </a:lnTo>
                <a:lnTo>
                  <a:pt x="260096" y="79248"/>
                </a:lnTo>
                <a:lnTo>
                  <a:pt x="260096" y="76200"/>
                </a:lnTo>
                <a:lnTo>
                  <a:pt x="260096" y="73025"/>
                </a:lnTo>
                <a:lnTo>
                  <a:pt x="263271" y="71374"/>
                </a:lnTo>
                <a:lnTo>
                  <a:pt x="272796" y="58674"/>
                </a:lnTo>
                <a:lnTo>
                  <a:pt x="274447" y="57150"/>
                </a:lnTo>
                <a:lnTo>
                  <a:pt x="274447" y="53975"/>
                </a:lnTo>
                <a:lnTo>
                  <a:pt x="274447" y="50800"/>
                </a:lnTo>
                <a:lnTo>
                  <a:pt x="274447" y="47625"/>
                </a:lnTo>
                <a:lnTo>
                  <a:pt x="272796" y="36449"/>
                </a:lnTo>
                <a:lnTo>
                  <a:pt x="266446" y="31750"/>
                </a:lnTo>
                <a:lnTo>
                  <a:pt x="263271" y="28575"/>
                </a:lnTo>
                <a:lnTo>
                  <a:pt x="266446" y="25400"/>
                </a:lnTo>
                <a:lnTo>
                  <a:pt x="274447" y="19050"/>
                </a:lnTo>
                <a:lnTo>
                  <a:pt x="274447" y="17399"/>
                </a:lnTo>
                <a:lnTo>
                  <a:pt x="277622" y="17399"/>
                </a:lnTo>
                <a:lnTo>
                  <a:pt x="280797" y="17399"/>
                </a:lnTo>
                <a:lnTo>
                  <a:pt x="280797" y="14224"/>
                </a:lnTo>
                <a:lnTo>
                  <a:pt x="287020" y="11049"/>
                </a:lnTo>
                <a:lnTo>
                  <a:pt x="288671" y="7874"/>
                </a:lnTo>
                <a:lnTo>
                  <a:pt x="291846" y="7874"/>
                </a:lnTo>
                <a:lnTo>
                  <a:pt x="295021" y="7874"/>
                </a:lnTo>
                <a:lnTo>
                  <a:pt x="299720" y="4699"/>
                </a:lnTo>
                <a:lnTo>
                  <a:pt x="302895" y="3175"/>
                </a:lnTo>
                <a:lnTo>
                  <a:pt x="309245" y="3175"/>
                </a:lnTo>
                <a:lnTo>
                  <a:pt x="326771" y="3175"/>
                </a:lnTo>
                <a:lnTo>
                  <a:pt x="328295" y="3175"/>
                </a:lnTo>
                <a:lnTo>
                  <a:pt x="331470" y="3175"/>
                </a:lnTo>
                <a:lnTo>
                  <a:pt x="337820" y="3175"/>
                </a:lnTo>
                <a:lnTo>
                  <a:pt x="339471" y="3175"/>
                </a:lnTo>
                <a:lnTo>
                  <a:pt x="342646" y="3175"/>
                </a:lnTo>
                <a:lnTo>
                  <a:pt x="345821" y="0"/>
                </a:lnTo>
                <a:lnTo>
                  <a:pt x="352171" y="0"/>
                </a:lnTo>
                <a:lnTo>
                  <a:pt x="356870" y="0"/>
                </a:lnTo>
                <a:lnTo>
                  <a:pt x="363220" y="0"/>
                </a:lnTo>
                <a:lnTo>
                  <a:pt x="366395" y="3175"/>
                </a:lnTo>
                <a:lnTo>
                  <a:pt x="367919" y="0"/>
                </a:lnTo>
                <a:lnTo>
                  <a:pt x="371094" y="3175"/>
                </a:lnTo>
                <a:lnTo>
                  <a:pt x="371094" y="7874"/>
                </a:lnTo>
                <a:lnTo>
                  <a:pt x="374269" y="4699"/>
                </a:lnTo>
                <a:lnTo>
                  <a:pt x="377444" y="4699"/>
                </a:lnTo>
                <a:lnTo>
                  <a:pt x="385445" y="11049"/>
                </a:lnTo>
                <a:lnTo>
                  <a:pt x="385445" y="14224"/>
                </a:lnTo>
                <a:lnTo>
                  <a:pt x="385445" y="19050"/>
                </a:lnTo>
                <a:lnTo>
                  <a:pt x="385445" y="22225"/>
                </a:lnTo>
                <a:lnTo>
                  <a:pt x="385445" y="25400"/>
                </a:lnTo>
                <a:lnTo>
                  <a:pt x="382270" y="25400"/>
                </a:lnTo>
                <a:lnTo>
                  <a:pt x="382270" y="28575"/>
                </a:lnTo>
                <a:lnTo>
                  <a:pt x="385445" y="28575"/>
                </a:lnTo>
                <a:lnTo>
                  <a:pt x="388620" y="31750"/>
                </a:lnTo>
                <a:lnTo>
                  <a:pt x="391795" y="33274"/>
                </a:lnTo>
                <a:lnTo>
                  <a:pt x="391795" y="36449"/>
                </a:lnTo>
                <a:lnTo>
                  <a:pt x="393319" y="33274"/>
                </a:lnTo>
                <a:lnTo>
                  <a:pt x="396494" y="33274"/>
                </a:lnTo>
                <a:lnTo>
                  <a:pt x="399669" y="33274"/>
                </a:lnTo>
                <a:lnTo>
                  <a:pt x="399669" y="36449"/>
                </a:lnTo>
                <a:lnTo>
                  <a:pt x="417195" y="44450"/>
                </a:lnTo>
                <a:lnTo>
                  <a:pt x="418719" y="44450"/>
                </a:lnTo>
                <a:lnTo>
                  <a:pt x="421894" y="47625"/>
                </a:lnTo>
                <a:lnTo>
                  <a:pt x="428244" y="47625"/>
                </a:lnTo>
                <a:lnTo>
                  <a:pt x="410845" y="58674"/>
                </a:lnTo>
                <a:lnTo>
                  <a:pt x="410845" y="61849"/>
                </a:lnTo>
                <a:lnTo>
                  <a:pt x="410845" y="65024"/>
                </a:lnTo>
                <a:lnTo>
                  <a:pt x="407670" y="68199"/>
                </a:lnTo>
                <a:lnTo>
                  <a:pt x="407670" y="71374"/>
                </a:lnTo>
                <a:lnTo>
                  <a:pt x="406019" y="68199"/>
                </a:lnTo>
                <a:lnTo>
                  <a:pt x="402844" y="68199"/>
                </a:lnTo>
                <a:lnTo>
                  <a:pt x="393319" y="68199"/>
                </a:lnTo>
                <a:lnTo>
                  <a:pt x="391795" y="71374"/>
                </a:lnTo>
                <a:lnTo>
                  <a:pt x="388620" y="73025"/>
                </a:lnTo>
                <a:lnTo>
                  <a:pt x="385445" y="71374"/>
                </a:lnTo>
                <a:lnTo>
                  <a:pt x="382270" y="71374"/>
                </a:lnTo>
                <a:lnTo>
                  <a:pt x="382270" y="73025"/>
                </a:lnTo>
                <a:lnTo>
                  <a:pt x="379095" y="76200"/>
                </a:lnTo>
                <a:lnTo>
                  <a:pt x="377444" y="73025"/>
                </a:lnTo>
                <a:lnTo>
                  <a:pt x="374269" y="76200"/>
                </a:lnTo>
                <a:lnTo>
                  <a:pt x="371094" y="73025"/>
                </a:lnTo>
                <a:lnTo>
                  <a:pt x="366395" y="73025"/>
                </a:lnTo>
                <a:lnTo>
                  <a:pt x="363220" y="73025"/>
                </a:lnTo>
                <a:lnTo>
                  <a:pt x="342646" y="65024"/>
                </a:lnTo>
                <a:lnTo>
                  <a:pt x="339471" y="65024"/>
                </a:lnTo>
                <a:lnTo>
                  <a:pt x="337820" y="68199"/>
                </a:lnTo>
                <a:lnTo>
                  <a:pt x="334645" y="68199"/>
                </a:lnTo>
                <a:lnTo>
                  <a:pt x="331470" y="68199"/>
                </a:lnTo>
                <a:lnTo>
                  <a:pt x="331470" y="73025"/>
                </a:lnTo>
                <a:lnTo>
                  <a:pt x="328295" y="79248"/>
                </a:lnTo>
                <a:lnTo>
                  <a:pt x="331470" y="79248"/>
                </a:lnTo>
                <a:lnTo>
                  <a:pt x="334645" y="82423"/>
                </a:lnTo>
                <a:lnTo>
                  <a:pt x="334645" y="84074"/>
                </a:lnTo>
                <a:lnTo>
                  <a:pt x="331470" y="84074"/>
                </a:lnTo>
                <a:lnTo>
                  <a:pt x="331470" y="87249"/>
                </a:lnTo>
                <a:lnTo>
                  <a:pt x="331470" y="90424"/>
                </a:lnTo>
                <a:lnTo>
                  <a:pt x="334645" y="90424"/>
                </a:lnTo>
                <a:lnTo>
                  <a:pt x="339471" y="90424"/>
                </a:lnTo>
                <a:lnTo>
                  <a:pt x="339471" y="93599"/>
                </a:lnTo>
                <a:lnTo>
                  <a:pt x="337820" y="96774"/>
                </a:lnTo>
                <a:lnTo>
                  <a:pt x="334645" y="96774"/>
                </a:lnTo>
                <a:lnTo>
                  <a:pt x="334645" y="98298"/>
                </a:lnTo>
                <a:lnTo>
                  <a:pt x="339471" y="104648"/>
                </a:lnTo>
                <a:lnTo>
                  <a:pt x="339471" y="107823"/>
                </a:lnTo>
                <a:lnTo>
                  <a:pt x="339471" y="110998"/>
                </a:lnTo>
                <a:lnTo>
                  <a:pt x="334645" y="112649"/>
                </a:lnTo>
                <a:lnTo>
                  <a:pt x="334645" y="115824"/>
                </a:lnTo>
                <a:lnTo>
                  <a:pt x="337820" y="115824"/>
                </a:lnTo>
                <a:lnTo>
                  <a:pt x="337820" y="122174"/>
                </a:lnTo>
                <a:lnTo>
                  <a:pt x="342646" y="123698"/>
                </a:lnTo>
                <a:lnTo>
                  <a:pt x="342646" y="126873"/>
                </a:lnTo>
                <a:lnTo>
                  <a:pt x="345821" y="126873"/>
                </a:lnTo>
                <a:lnTo>
                  <a:pt x="348996" y="130048"/>
                </a:lnTo>
                <a:lnTo>
                  <a:pt x="348996" y="126873"/>
                </a:lnTo>
                <a:lnTo>
                  <a:pt x="352171" y="126873"/>
                </a:lnTo>
                <a:lnTo>
                  <a:pt x="352171" y="133223"/>
                </a:lnTo>
                <a:lnTo>
                  <a:pt x="353695" y="138049"/>
                </a:lnTo>
                <a:lnTo>
                  <a:pt x="363220" y="138049"/>
                </a:lnTo>
                <a:lnTo>
                  <a:pt x="366395" y="141224"/>
                </a:lnTo>
                <a:lnTo>
                  <a:pt x="366395" y="138049"/>
                </a:lnTo>
                <a:lnTo>
                  <a:pt x="367919" y="144399"/>
                </a:lnTo>
                <a:lnTo>
                  <a:pt x="367919" y="147574"/>
                </a:lnTo>
                <a:lnTo>
                  <a:pt x="367919" y="150749"/>
                </a:lnTo>
                <a:lnTo>
                  <a:pt x="366395" y="150749"/>
                </a:lnTo>
                <a:lnTo>
                  <a:pt x="363220" y="152273"/>
                </a:lnTo>
                <a:lnTo>
                  <a:pt x="360045" y="150749"/>
                </a:lnTo>
                <a:lnTo>
                  <a:pt x="356870" y="150749"/>
                </a:lnTo>
                <a:lnTo>
                  <a:pt x="356870" y="152273"/>
                </a:lnTo>
                <a:lnTo>
                  <a:pt x="352171" y="155448"/>
                </a:lnTo>
                <a:lnTo>
                  <a:pt x="348996" y="158623"/>
                </a:lnTo>
                <a:lnTo>
                  <a:pt x="348996" y="163322"/>
                </a:lnTo>
                <a:lnTo>
                  <a:pt x="352171" y="166497"/>
                </a:lnTo>
                <a:lnTo>
                  <a:pt x="352171" y="169672"/>
                </a:lnTo>
                <a:lnTo>
                  <a:pt x="353695" y="169672"/>
                </a:lnTo>
                <a:lnTo>
                  <a:pt x="352171" y="172847"/>
                </a:lnTo>
                <a:lnTo>
                  <a:pt x="348996" y="172847"/>
                </a:lnTo>
                <a:lnTo>
                  <a:pt x="348996" y="176022"/>
                </a:lnTo>
                <a:lnTo>
                  <a:pt x="348996" y="177673"/>
                </a:lnTo>
                <a:lnTo>
                  <a:pt x="352171" y="177673"/>
                </a:lnTo>
                <a:lnTo>
                  <a:pt x="353695" y="177673"/>
                </a:lnTo>
                <a:lnTo>
                  <a:pt x="356870" y="180848"/>
                </a:lnTo>
                <a:lnTo>
                  <a:pt x="353695" y="180848"/>
                </a:lnTo>
                <a:lnTo>
                  <a:pt x="353695" y="184023"/>
                </a:lnTo>
                <a:lnTo>
                  <a:pt x="352171" y="180848"/>
                </a:lnTo>
                <a:lnTo>
                  <a:pt x="348996" y="184023"/>
                </a:lnTo>
                <a:lnTo>
                  <a:pt x="342646" y="187198"/>
                </a:lnTo>
                <a:lnTo>
                  <a:pt x="337820" y="195072"/>
                </a:lnTo>
                <a:lnTo>
                  <a:pt x="334645" y="195072"/>
                </a:lnTo>
                <a:lnTo>
                  <a:pt x="331470" y="201422"/>
                </a:lnTo>
                <a:lnTo>
                  <a:pt x="331470" y="203073"/>
                </a:lnTo>
                <a:lnTo>
                  <a:pt x="331470" y="206248"/>
                </a:lnTo>
                <a:lnTo>
                  <a:pt x="328295" y="209423"/>
                </a:lnTo>
                <a:lnTo>
                  <a:pt x="326771" y="212598"/>
                </a:lnTo>
                <a:lnTo>
                  <a:pt x="323596" y="212598"/>
                </a:lnTo>
                <a:lnTo>
                  <a:pt x="320421" y="215773"/>
                </a:lnTo>
                <a:lnTo>
                  <a:pt x="302895" y="242697"/>
                </a:lnTo>
                <a:lnTo>
                  <a:pt x="298196" y="245872"/>
                </a:lnTo>
                <a:lnTo>
                  <a:pt x="277622" y="271272"/>
                </a:lnTo>
                <a:lnTo>
                  <a:pt x="274447" y="271272"/>
                </a:lnTo>
                <a:lnTo>
                  <a:pt x="274447" y="274447"/>
                </a:lnTo>
                <a:lnTo>
                  <a:pt x="263271" y="271272"/>
                </a:lnTo>
                <a:lnTo>
                  <a:pt x="258572" y="274447"/>
                </a:lnTo>
                <a:lnTo>
                  <a:pt x="255397" y="277622"/>
                </a:lnTo>
                <a:lnTo>
                  <a:pt x="252222" y="277622"/>
                </a:lnTo>
                <a:lnTo>
                  <a:pt x="249047" y="269621"/>
                </a:lnTo>
                <a:lnTo>
                  <a:pt x="247396" y="269621"/>
                </a:lnTo>
                <a:lnTo>
                  <a:pt x="244221" y="269621"/>
                </a:lnTo>
                <a:lnTo>
                  <a:pt x="223647" y="291846"/>
                </a:lnTo>
                <a:lnTo>
                  <a:pt x="220472" y="303022"/>
                </a:lnTo>
                <a:lnTo>
                  <a:pt x="220472" y="306197"/>
                </a:lnTo>
                <a:lnTo>
                  <a:pt x="220472" y="309372"/>
                </a:lnTo>
                <a:lnTo>
                  <a:pt x="223647" y="309372"/>
                </a:lnTo>
                <a:lnTo>
                  <a:pt x="226822" y="309372"/>
                </a:lnTo>
                <a:lnTo>
                  <a:pt x="229997" y="310896"/>
                </a:lnTo>
                <a:lnTo>
                  <a:pt x="234696" y="310896"/>
                </a:lnTo>
                <a:lnTo>
                  <a:pt x="237871" y="310896"/>
                </a:lnTo>
                <a:lnTo>
                  <a:pt x="237871" y="314071"/>
                </a:lnTo>
                <a:lnTo>
                  <a:pt x="234696" y="325120"/>
                </a:lnTo>
                <a:lnTo>
                  <a:pt x="234696" y="328295"/>
                </a:lnTo>
                <a:lnTo>
                  <a:pt x="241046" y="334645"/>
                </a:lnTo>
                <a:lnTo>
                  <a:pt x="244221" y="334645"/>
                </a:lnTo>
                <a:lnTo>
                  <a:pt x="247396" y="334645"/>
                </a:lnTo>
                <a:lnTo>
                  <a:pt x="249047" y="334645"/>
                </a:lnTo>
                <a:lnTo>
                  <a:pt x="249047" y="336296"/>
                </a:lnTo>
                <a:lnTo>
                  <a:pt x="249047" y="345821"/>
                </a:lnTo>
                <a:lnTo>
                  <a:pt x="252222" y="348996"/>
                </a:lnTo>
                <a:lnTo>
                  <a:pt x="252222" y="350520"/>
                </a:lnTo>
                <a:lnTo>
                  <a:pt x="258572" y="356870"/>
                </a:lnTo>
                <a:lnTo>
                  <a:pt x="260096" y="360045"/>
                </a:lnTo>
                <a:lnTo>
                  <a:pt x="260096" y="361696"/>
                </a:lnTo>
                <a:lnTo>
                  <a:pt x="258572" y="361696"/>
                </a:lnTo>
                <a:lnTo>
                  <a:pt x="258572" y="368046"/>
                </a:lnTo>
                <a:lnTo>
                  <a:pt x="258572" y="371221"/>
                </a:lnTo>
                <a:lnTo>
                  <a:pt x="260096" y="371221"/>
                </a:lnTo>
                <a:lnTo>
                  <a:pt x="258572" y="371221"/>
                </a:lnTo>
                <a:lnTo>
                  <a:pt x="255397" y="374396"/>
                </a:lnTo>
                <a:lnTo>
                  <a:pt x="255397" y="375920"/>
                </a:lnTo>
                <a:lnTo>
                  <a:pt x="249047" y="374396"/>
                </a:lnTo>
                <a:lnTo>
                  <a:pt x="249047" y="371221"/>
                </a:lnTo>
                <a:lnTo>
                  <a:pt x="247396" y="368046"/>
                </a:lnTo>
                <a:lnTo>
                  <a:pt x="237871" y="374396"/>
                </a:lnTo>
                <a:lnTo>
                  <a:pt x="234696" y="375920"/>
                </a:lnTo>
                <a:lnTo>
                  <a:pt x="226822" y="375920"/>
                </a:lnTo>
                <a:lnTo>
                  <a:pt x="223647" y="374396"/>
                </a:lnTo>
                <a:lnTo>
                  <a:pt x="204597" y="374396"/>
                </a:lnTo>
                <a:lnTo>
                  <a:pt x="204597" y="371221"/>
                </a:lnTo>
                <a:lnTo>
                  <a:pt x="201422" y="374396"/>
                </a:lnTo>
                <a:lnTo>
                  <a:pt x="201422" y="382270"/>
                </a:lnTo>
                <a:lnTo>
                  <a:pt x="193548" y="382270"/>
                </a:lnTo>
                <a:lnTo>
                  <a:pt x="190373" y="382270"/>
                </a:lnTo>
                <a:lnTo>
                  <a:pt x="190373" y="385445"/>
                </a:lnTo>
                <a:lnTo>
                  <a:pt x="187198" y="385445"/>
                </a:lnTo>
                <a:lnTo>
                  <a:pt x="184023" y="388620"/>
                </a:lnTo>
                <a:lnTo>
                  <a:pt x="180848" y="388620"/>
                </a:lnTo>
                <a:lnTo>
                  <a:pt x="176022" y="385445"/>
                </a:lnTo>
                <a:lnTo>
                  <a:pt x="169672" y="385445"/>
                </a:lnTo>
                <a:lnTo>
                  <a:pt x="169672" y="382270"/>
                </a:lnTo>
                <a:lnTo>
                  <a:pt x="164973" y="379095"/>
                </a:lnTo>
                <a:lnTo>
                  <a:pt x="161798" y="364871"/>
                </a:lnTo>
                <a:lnTo>
                  <a:pt x="161798" y="361696"/>
                </a:lnTo>
                <a:lnTo>
                  <a:pt x="158623" y="361696"/>
                </a:lnTo>
                <a:lnTo>
                  <a:pt x="150622" y="356870"/>
                </a:lnTo>
                <a:lnTo>
                  <a:pt x="147447" y="348996"/>
                </a:lnTo>
                <a:lnTo>
                  <a:pt x="147447" y="345821"/>
                </a:lnTo>
                <a:lnTo>
                  <a:pt x="141224" y="342646"/>
                </a:lnTo>
                <a:lnTo>
                  <a:pt x="115824" y="342646"/>
                </a:lnTo>
                <a:lnTo>
                  <a:pt x="110998" y="345821"/>
                </a:lnTo>
                <a:lnTo>
                  <a:pt x="99949" y="345821"/>
                </a:lnTo>
                <a:lnTo>
                  <a:pt x="96774" y="350520"/>
                </a:lnTo>
                <a:lnTo>
                  <a:pt x="93599" y="348996"/>
                </a:lnTo>
                <a:lnTo>
                  <a:pt x="88773" y="348996"/>
                </a:lnTo>
                <a:lnTo>
                  <a:pt x="85598" y="342646"/>
                </a:lnTo>
                <a:lnTo>
                  <a:pt x="76073" y="345821"/>
                </a:lnTo>
                <a:lnTo>
                  <a:pt x="71374" y="342646"/>
                </a:lnTo>
                <a:lnTo>
                  <a:pt x="68199" y="348996"/>
                </a:lnTo>
                <a:lnTo>
                  <a:pt x="42799" y="345821"/>
                </a:lnTo>
                <a:lnTo>
                  <a:pt x="36449" y="350520"/>
                </a:lnTo>
                <a:lnTo>
                  <a:pt x="34925" y="348996"/>
                </a:lnTo>
                <a:lnTo>
                  <a:pt x="28575" y="350520"/>
                </a:lnTo>
                <a:lnTo>
                  <a:pt x="25400" y="350520"/>
                </a:lnTo>
                <a:lnTo>
                  <a:pt x="22225" y="353695"/>
                </a:lnTo>
                <a:lnTo>
                  <a:pt x="22225" y="350520"/>
                </a:lnTo>
                <a:lnTo>
                  <a:pt x="20574" y="34899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041135" y="2928530"/>
            <a:ext cx="277495" cy="132715"/>
          </a:xfrm>
          <a:custGeom>
            <a:avLst/>
            <a:gdLst/>
            <a:ahLst/>
            <a:cxnLst/>
            <a:rect l="l" t="t" r="r" b="b"/>
            <a:pathLst>
              <a:path w="277495" h="132714">
                <a:moveTo>
                  <a:pt x="107823" y="123062"/>
                </a:moveTo>
                <a:lnTo>
                  <a:pt x="57023" y="123062"/>
                </a:lnTo>
                <a:lnTo>
                  <a:pt x="61849" y="126237"/>
                </a:lnTo>
                <a:lnTo>
                  <a:pt x="65024" y="132587"/>
                </a:lnTo>
                <a:lnTo>
                  <a:pt x="72898" y="132587"/>
                </a:lnTo>
                <a:lnTo>
                  <a:pt x="82423" y="129412"/>
                </a:lnTo>
                <a:lnTo>
                  <a:pt x="104648" y="129412"/>
                </a:lnTo>
                <a:lnTo>
                  <a:pt x="107823" y="123062"/>
                </a:lnTo>
                <a:close/>
              </a:path>
              <a:path w="277495" h="132714">
                <a:moveTo>
                  <a:pt x="53848" y="123062"/>
                </a:moveTo>
                <a:lnTo>
                  <a:pt x="33274" y="123062"/>
                </a:lnTo>
                <a:lnTo>
                  <a:pt x="36449" y="126237"/>
                </a:lnTo>
                <a:lnTo>
                  <a:pt x="39624" y="126237"/>
                </a:lnTo>
                <a:lnTo>
                  <a:pt x="53848" y="123062"/>
                </a:lnTo>
                <a:close/>
              </a:path>
              <a:path w="277495" h="132714">
                <a:moveTo>
                  <a:pt x="25400" y="107314"/>
                </a:moveTo>
                <a:lnTo>
                  <a:pt x="7874" y="107314"/>
                </a:lnTo>
                <a:lnTo>
                  <a:pt x="0" y="108965"/>
                </a:lnTo>
                <a:lnTo>
                  <a:pt x="0" y="121538"/>
                </a:lnTo>
                <a:lnTo>
                  <a:pt x="3175" y="123062"/>
                </a:lnTo>
                <a:lnTo>
                  <a:pt x="115697" y="123062"/>
                </a:lnTo>
                <a:lnTo>
                  <a:pt x="115697" y="118363"/>
                </a:lnTo>
                <a:lnTo>
                  <a:pt x="118872" y="108965"/>
                </a:lnTo>
                <a:lnTo>
                  <a:pt x="31750" y="108965"/>
                </a:lnTo>
                <a:lnTo>
                  <a:pt x="25400" y="107314"/>
                </a:lnTo>
                <a:close/>
              </a:path>
              <a:path w="277495" h="132714">
                <a:moveTo>
                  <a:pt x="152146" y="93090"/>
                </a:moveTo>
                <a:lnTo>
                  <a:pt x="72898" y="93090"/>
                </a:lnTo>
                <a:lnTo>
                  <a:pt x="71374" y="94742"/>
                </a:lnTo>
                <a:lnTo>
                  <a:pt x="68199" y="97917"/>
                </a:lnTo>
                <a:lnTo>
                  <a:pt x="65024" y="100964"/>
                </a:lnTo>
                <a:lnTo>
                  <a:pt x="57023" y="104139"/>
                </a:lnTo>
                <a:lnTo>
                  <a:pt x="36449" y="104139"/>
                </a:lnTo>
                <a:lnTo>
                  <a:pt x="33274" y="108965"/>
                </a:lnTo>
                <a:lnTo>
                  <a:pt x="118872" y="108965"/>
                </a:lnTo>
                <a:lnTo>
                  <a:pt x="133096" y="104139"/>
                </a:lnTo>
                <a:lnTo>
                  <a:pt x="136271" y="100964"/>
                </a:lnTo>
                <a:lnTo>
                  <a:pt x="137922" y="100964"/>
                </a:lnTo>
                <a:lnTo>
                  <a:pt x="141097" y="94742"/>
                </a:lnTo>
                <a:lnTo>
                  <a:pt x="147447" y="94742"/>
                </a:lnTo>
                <a:lnTo>
                  <a:pt x="152146" y="93090"/>
                </a:lnTo>
                <a:close/>
              </a:path>
              <a:path w="277495" h="132714">
                <a:moveTo>
                  <a:pt x="50673" y="100964"/>
                </a:moveTo>
                <a:lnTo>
                  <a:pt x="42799" y="100964"/>
                </a:lnTo>
                <a:lnTo>
                  <a:pt x="39624" y="104139"/>
                </a:lnTo>
                <a:lnTo>
                  <a:pt x="57023" y="104139"/>
                </a:lnTo>
                <a:lnTo>
                  <a:pt x="50673" y="100964"/>
                </a:lnTo>
                <a:close/>
              </a:path>
              <a:path w="277495" h="132714">
                <a:moveTo>
                  <a:pt x="203568" y="78867"/>
                </a:moveTo>
                <a:lnTo>
                  <a:pt x="93472" y="78867"/>
                </a:lnTo>
                <a:lnTo>
                  <a:pt x="96647" y="82042"/>
                </a:lnTo>
                <a:lnTo>
                  <a:pt x="96647" y="83693"/>
                </a:lnTo>
                <a:lnTo>
                  <a:pt x="87122" y="86868"/>
                </a:lnTo>
                <a:lnTo>
                  <a:pt x="83947" y="89915"/>
                </a:lnTo>
                <a:lnTo>
                  <a:pt x="82423" y="93090"/>
                </a:lnTo>
                <a:lnTo>
                  <a:pt x="158496" y="93090"/>
                </a:lnTo>
                <a:lnTo>
                  <a:pt x="161671" y="100964"/>
                </a:lnTo>
                <a:lnTo>
                  <a:pt x="177546" y="97917"/>
                </a:lnTo>
                <a:lnTo>
                  <a:pt x="183896" y="94742"/>
                </a:lnTo>
                <a:lnTo>
                  <a:pt x="187071" y="86868"/>
                </a:lnTo>
                <a:lnTo>
                  <a:pt x="191769" y="82042"/>
                </a:lnTo>
                <a:lnTo>
                  <a:pt x="203568" y="78867"/>
                </a:lnTo>
                <a:close/>
              </a:path>
              <a:path w="277495" h="132714">
                <a:moveTo>
                  <a:pt x="79248" y="89915"/>
                </a:moveTo>
                <a:lnTo>
                  <a:pt x="76073" y="93090"/>
                </a:lnTo>
                <a:lnTo>
                  <a:pt x="82423" y="93090"/>
                </a:lnTo>
                <a:lnTo>
                  <a:pt x="79248" y="89915"/>
                </a:lnTo>
                <a:close/>
              </a:path>
              <a:path w="277495" h="132714">
                <a:moveTo>
                  <a:pt x="244395" y="58420"/>
                </a:moveTo>
                <a:lnTo>
                  <a:pt x="58674" y="58420"/>
                </a:lnTo>
                <a:lnTo>
                  <a:pt x="65024" y="64770"/>
                </a:lnTo>
                <a:lnTo>
                  <a:pt x="65024" y="67818"/>
                </a:lnTo>
                <a:lnTo>
                  <a:pt x="72898" y="72644"/>
                </a:lnTo>
                <a:lnTo>
                  <a:pt x="76073" y="72644"/>
                </a:lnTo>
                <a:lnTo>
                  <a:pt x="82423" y="78867"/>
                </a:lnTo>
                <a:lnTo>
                  <a:pt x="90297" y="82042"/>
                </a:lnTo>
                <a:lnTo>
                  <a:pt x="93472" y="78867"/>
                </a:lnTo>
                <a:lnTo>
                  <a:pt x="203568" y="78867"/>
                </a:lnTo>
                <a:lnTo>
                  <a:pt x="226694" y="72644"/>
                </a:lnTo>
                <a:lnTo>
                  <a:pt x="229869" y="67818"/>
                </a:lnTo>
                <a:lnTo>
                  <a:pt x="237743" y="61595"/>
                </a:lnTo>
                <a:lnTo>
                  <a:pt x="244395" y="58420"/>
                </a:lnTo>
                <a:close/>
              </a:path>
              <a:path w="277495" h="132714">
                <a:moveTo>
                  <a:pt x="57023" y="14224"/>
                </a:moveTo>
                <a:lnTo>
                  <a:pt x="44323" y="15748"/>
                </a:lnTo>
                <a:lnTo>
                  <a:pt x="42799" y="18923"/>
                </a:lnTo>
                <a:lnTo>
                  <a:pt x="42799" y="25273"/>
                </a:lnTo>
                <a:lnTo>
                  <a:pt x="39624" y="29972"/>
                </a:lnTo>
                <a:lnTo>
                  <a:pt x="47498" y="33147"/>
                </a:lnTo>
                <a:lnTo>
                  <a:pt x="47498" y="36322"/>
                </a:lnTo>
                <a:lnTo>
                  <a:pt x="42799" y="39497"/>
                </a:lnTo>
                <a:lnTo>
                  <a:pt x="25400" y="55245"/>
                </a:lnTo>
                <a:lnTo>
                  <a:pt x="25400" y="58420"/>
                </a:lnTo>
                <a:lnTo>
                  <a:pt x="28575" y="61595"/>
                </a:lnTo>
                <a:lnTo>
                  <a:pt x="33274" y="61595"/>
                </a:lnTo>
                <a:lnTo>
                  <a:pt x="39624" y="67818"/>
                </a:lnTo>
                <a:lnTo>
                  <a:pt x="47498" y="72644"/>
                </a:lnTo>
                <a:lnTo>
                  <a:pt x="53848" y="72644"/>
                </a:lnTo>
                <a:lnTo>
                  <a:pt x="53848" y="67818"/>
                </a:lnTo>
                <a:lnTo>
                  <a:pt x="57023" y="67818"/>
                </a:lnTo>
                <a:lnTo>
                  <a:pt x="58674" y="58420"/>
                </a:lnTo>
                <a:lnTo>
                  <a:pt x="244395" y="58420"/>
                </a:lnTo>
                <a:lnTo>
                  <a:pt x="274192" y="44196"/>
                </a:lnTo>
                <a:lnTo>
                  <a:pt x="277367" y="36322"/>
                </a:lnTo>
                <a:lnTo>
                  <a:pt x="277367" y="33147"/>
                </a:lnTo>
                <a:lnTo>
                  <a:pt x="274192" y="33147"/>
                </a:lnTo>
                <a:lnTo>
                  <a:pt x="266318" y="28448"/>
                </a:lnTo>
                <a:lnTo>
                  <a:pt x="101473" y="28448"/>
                </a:lnTo>
                <a:lnTo>
                  <a:pt x="61849" y="15748"/>
                </a:lnTo>
                <a:lnTo>
                  <a:pt x="58674" y="15748"/>
                </a:lnTo>
                <a:lnTo>
                  <a:pt x="57023" y="14224"/>
                </a:lnTo>
                <a:close/>
              </a:path>
              <a:path w="277495" h="132714">
                <a:moveTo>
                  <a:pt x="122047" y="0"/>
                </a:moveTo>
                <a:lnTo>
                  <a:pt x="118872" y="3175"/>
                </a:lnTo>
                <a:lnTo>
                  <a:pt x="115697" y="3175"/>
                </a:lnTo>
                <a:lnTo>
                  <a:pt x="112522" y="4699"/>
                </a:lnTo>
                <a:lnTo>
                  <a:pt x="107823" y="7874"/>
                </a:lnTo>
                <a:lnTo>
                  <a:pt x="107823" y="14224"/>
                </a:lnTo>
                <a:lnTo>
                  <a:pt x="104648" y="15748"/>
                </a:lnTo>
                <a:lnTo>
                  <a:pt x="101473" y="22098"/>
                </a:lnTo>
                <a:lnTo>
                  <a:pt x="101473" y="28448"/>
                </a:lnTo>
                <a:lnTo>
                  <a:pt x="266318" y="28448"/>
                </a:lnTo>
                <a:lnTo>
                  <a:pt x="256793" y="25273"/>
                </a:lnTo>
                <a:lnTo>
                  <a:pt x="251967" y="15748"/>
                </a:lnTo>
                <a:lnTo>
                  <a:pt x="237743" y="14224"/>
                </a:lnTo>
                <a:lnTo>
                  <a:pt x="234568" y="14224"/>
                </a:lnTo>
                <a:lnTo>
                  <a:pt x="202818" y="11049"/>
                </a:lnTo>
                <a:lnTo>
                  <a:pt x="150622" y="11049"/>
                </a:lnTo>
                <a:lnTo>
                  <a:pt x="147447" y="7874"/>
                </a:lnTo>
                <a:lnTo>
                  <a:pt x="136271" y="7874"/>
                </a:lnTo>
                <a:lnTo>
                  <a:pt x="122047" y="0"/>
                </a:lnTo>
                <a:close/>
              </a:path>
              <a:path w="277495" h="132714">
                <a:moveTo>
                  <a:pt x="198119" y="7874"/>
                </a:moveTo>
                <a:lnTo>
                  <a:pt x="191769" y="7874"/>
                </a:lnTo>
                <a:lnTo>
                  <a:pt x="187071" y="11049"/>
                </a:lnTo>
                <a:lnTo>
                  <a:pt x="202818" y="11049"/>
                </a:lnTo>
                <a:lnTo>
                  <a:pt x="198119" y="787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6041135" y="2928530"/>
            <a:ext cx="277495" cy="132715"/>
          </a:xfrm>
          <a:custGeom>
            <a:avLst/>
            <a:gdLst/>
            <a:ahLst/>
            <a:cxnLst/>
            <a:rect l="l" t="t" r="r" b="b"/>
            <a:pathLst>
              <a:path w="277495" h="132714">
                <a:moveTo>
                  <a:pt x="115697" y="123062"/>
                </a:moveTo>
                <a:lnTo>
                  <a:pt x="115697" y="118363"/>
                </a:lnTo>
                <a:lnTo>
                  <a:pt x="118872" y="108965"/>
                </a:lnTo>
                <a:lnTo>
                  <a:pt x="133096" y="104139"/>
                </a:lnTo>
                <a:lnTo>
                  <a:pt x="136271" y="100964"/>
                </a:lnTo>
                <a:lnTo>
                  <a:pt x="137922" y="100964"/>
                </a:lnTo>
                <a:lnTo>
                  <a:pt x="141097" y="94742"/>
                </a:lnTo>
                <a:lnTo>
                  <a:pt x="147447" y="94742"/>
                </a:lnTo>
                <a:lnTo>
                  <a:pt x="152146" y="93090"/>
                </a:lnTo>
                <a:lnTo>
                  <a:pt x="158496" y="93090"/>
                </a:lnTo>
                <a:lnTo>
                  <a:pt x="161671" y="100964"/>
                </a:lnTo>
                <a:lnTo>
                  <a:pt x="177546" y="97917"/>
                </a:lnTo>
                <a:lnTo>
                  <a:pt x="183896" y="94742"/>
                </a:lnTo>
                <a:lnTo>
                  <a:pt x="187071" y="86868"/>
                </a:lnTo>
                <a:lnTo>
                  <a:pt x="191769" y="82042"/>
                </a:lnTo>
                <a:lnTo>
                  <a:pt x="226694" y="72644"/>
                </a:lnTo>
                <a:lnTo>
                  <a:pt x="229869" y="67818"/>
                </a:lnTo>
                <a:lnTo>
                  <a:pt x="237743" y="61595"/>
                </a:lnTo>
                <a:lnTo>
                  <a:pt x="274192" y="44196"/>
                </a:lnTo>
                <a:lnTo>
                  <a:pt x="277367" y="36322"/>
                </a:lnTo>
                <a:lnTo>
                  <a:pt x="277367" y="33147"/>
                </a:lnTo>
                <a:lnTo>
                  <a:pt x="274192" y="33147"/>
                </a:lnTo>
                <a:lnTo>
                  <a:pt x="266318" y="28448"/>
                </a:lnTo>
                <a:lnTo>
                  <a:pt x="256793" y="25273"/>
                </a:lnTo>
                <a:lnTo>
                  <a:pt x="251967" y="15748"/>
                </a:lnTo>
                <a:lnTo>
                  <a:pt x="237743" y="14224"/>
                </a:lnTo>
                <a:lnTo>
                  <a:pt x="234568" y="14224"/>
                </a:lnTo>
                <a:lnTo>
                  <a:pt x="202818" y="11049"/>
                </a:lnTo>
                <a:lnTo>
                  <a:pt x="198119" y="7874"/>
                </a:lnTo>
                <a:lnTo>
                  <a:pt x="191769" y="7874"/>
                </a:lnTo>
                <a:lnTo>
                  <a:pt x="187071" y="11049"/>
                </a:lnTo>
                <a:lnTo>
                  <a:pt x="150622" y="11049"/>
                </a:lnTo>
                <a:lnTo>
                  <a:pt x="147447" y="7874"/>
                </a:lnTo>
                <a:lnTo>
                  <a:pt x="144272" y="7874"/>
                </a:lnTo>
                <a:lnTo>
                  <a:pt x="136271" y="7874"/>
                </a:lnTo>
                <a:lnTo>
                  <a:pt x="122047" y="0"/>
                </a:lnTo>
                <a:lnTo>
                  <a:pt x="118872" y="3175"/>
                </a:lnTo>
                <a:lnTo>
                  <a:pt x="115697" y="3175"/>
                </a:lnTo>
                <a:lnTo>
                  <a:pt x="112522" y="4699"/>
                </a:lnTo>
                <a:lnTo>
                  <a:pt x="107823" y="7874"/>
                </a:lnTo>
                <a:lnTo>
                  <a:pt x="107823" y="14224"/>
                </a:lnTo>
                <a:lnTo>
                  <a:pt x="104648" y="15748"/>
                </a:lnTo>
                <a:lnTo>
                  <a:pt x="101473" y="22098"/>
                </a:lnTo>
                <a:lnTo>
                  <a:pt x="101473" y="28448"/>
                </a:lnTo>
                <a:lnTo>
                  <a:pt x="61849" y="15748"/>
                </a:lnTo>
                <a:lnTo>
                  <a:pt x="58674" y="15748"/>
                </a:lnTo>
                <a:lnTo>
                  <a:pt x="57023" y="14224"/>
                </a:lnTo>
                <a:lnTo>
                  <a:pt x="44323" y="15748"/>
                </a:lnTo>
                <a:lnTo>
                  <a:pt x="42799" y="18923"/>
                </a:lnTo>
                <a:lnTo>
                  <a:pt x="42799" y="25273"/>
                </a:lnTo>
                <a:lnTo>
                  <a:pt x="39624" y="29972"/>
                </a:lnTo>
                <a:lnTo>
                  <a:pt x="47498" y="33147"/>
                </a:lnTo>
                <a:lnTo>
                  <a:pt x="47498" y="36322"/>
                </a:lnTo>
                <a:lnTo>
                  <a:pt x="42799" y="39497"/>
                </a:lnTo>
                <a:lnTo>
                  <a:pt x="25400" y="55245"/>
                </a:lnTo>
                <a:lnTo>
                  <a:pt x="25400" y="58420"/>
                </a:lnTo>
                <a:lnTo>
                  <a:pt x="28575" y="61595"/>
                </a:lnTo>
                <a:lnTo>
                  <a:pt x="31750" y="61595"/>
                </a:lnTo>
                <a:lnTo>
                  <a:pt x="33274" y="61595"/>
                </a:lnTo>
                <a:lnTo>
                  <a:pt x="39624" y="67818"/>
                </a:lnTo>
                <a:lnTo>
                  <a:pt x="47498" y="72644"/>
                </a:lnTo>
                <a:lnTo>
                  <a:pt x="53848" y="72644"/>
                </a:lnTo>
                <a:lnTo>
                  <a:pt x="53848" y="67818"/>
                </a:lnTo>
                <a:lnTo>
                  <a:pt x="57023" y="67818"/>
                </a:lnTo>
                <a:lnTo>
                  <a:pt x="58674" y="58420"/>
                </a:lnTo>
                <a:lnTo>
                  <a:pt x="61849" y="61595"/>
                </a:lnTo>
                <a:lnTo>
                  <a:pt x="65024" y="64770"/>
                </a:lnTo>
                <a:lnTo>
                  <a:pt x="65024" y="67818"/>
                </a:lnTo>
                <a:lnTo>
                  <a:pt x="72898" y="72644"/>
                </a:lnTo>
                <a:lnTo>
                  <a:pt x="76073" y="72644"/>
                </a:lnTo>
                <a:lnTo>
                  <a:pt x="82423" y="78867"/>
                </a:lnTo>
                <a:lnTo>
                  <a:pt x="90297" y="82042"/>
                </a:lnTo>
                <a:lnTo>
                  <a:pt x="93472" y="78867"/>
                </a:lnTo>
                <a:lnTo>
                  <a:pt x="96647" y="82042"/>
                </a:lnTo>
                <a:lnTo>
                  <a:pt x="96647" y="83693"/>
                </a:lnTo>
                <a:lnTo>
                  <a:pt x="87122" y="86868"/>
                </a:lnTo>
                <a:lnTo>
                  <a:pt x="83947" y="89915"/>
                </a:lnTo>
                <a:lnTo>
                  <a:pt x="82423" y="93090"/>
                </a:lnTo>
                <a:lnTo>
                  <a:pt x="79248" y="89915"/>
                </a:lnTo>
                <a:lnTo>
                  <a:pt x="76073" y="93090"/>
                </a:lnTo>
                <a:lnTo>
                  <a:pt x="72898" y="93090"/>
                </a:lnTo>
                <a:lnTo>
                  <a:pt x="71374" y="94742"/>
                </a:lnTo>
                <a:lnTo>
                  <a:pt x="68199" y="97917"/>
                </a:lnTo>
                <a:lnTo>
                  <a:pt x="65024" y="100964"/>
                </a:lnTo>
                <a:lnTo>
                  <a:pt x="57023" y="104139"/>
                </a:lnTo>
                <a:lnTo>
                  <a:pt x="50673" y="100964"/>
                </a:lnTo>
                <a:lnTo>
                  <a:pt x="42799" y="100964"/>
                </a:lnTo>
                <a:lnTo>
                  <a:pt x="39624" y="104139"/>
                </a:lnTo>
                <a:lnTo>
                  <a:pt x="36449" y="104139"/>
                </a:lnTo>
                <a:lnTo>
                  <a:pt x="33274" y="108965"/>
                </a:lnTo>
                <a:lnTo>
                  <a:pt x="31750" y="108965"/>
                </a:lnTo>
                <a:lnTo>
                  <a:pt x="25400" y="107314"/>
                </a:lnTo>
                <a:lnTo>
                  <a:pt x="7874" y="107314"/>
                </a:lnTo>
                <a:lnTo>
                  <a:pt x="0" y="108965"/>
                </a:lnTo>
                <a:lnTo>
                  <a:pt x="0" y="121538"/>
                </a:lnTo>
                <a:lnTo>
                  <a:pt x="3175" y="123062"/>
                </a:lnTo>
                <a:lnTo>
                  <a:pt x="4699" y="123062"/>
                </a:lnTo>
                <a:lnTo>
                  <a:pt x="7874" y="123062"/>
                </a:lnTo>
                <a:lnTo>
                  <a:pt x="17399" y="123062"/>
                </a:lnTo>
                <a:lnTo>
                  <a:pt x="31750" y="123062"/>
                </a:lnTo>
                <a:lnTo>
                  <a:pt x="33274" y="123062"/>
                </a:lnTo>
                <a:lnTo>
                  <a:pt x="36449" y="126237"/>
                </a:lnTo>
                <a:lnTo>
                  <a:pt x="39624" y="126237"/>
                </a:lnTo>
                <a:lnTo>
                  <a:pt x="53848" y="123062"/>
                </a:lnTo>
                <a:lnTo>
                  <a:pt x="57023" y="123062"/>
                </a:lnTo>
                <a:lnTo>
                  <a:pt x="61849" y="126237"/>
                </a:lnTo>
                <a:lnTo>
                  <a:pt x="65024" y="132587"/>
                </a:lnTo>
                <a:lnTo>
                  <a:pt x="71374" y="132587"/>
                </a:lnTo>
                <a:lnTo>
                  <a:pt x="72898" y="132587"/>
                </a:lnTo>
                <a:lnTo>
                  <a:pt x="82423" y="129412"/>
                </a:lnTo>
                <a:lnTo>
                  <a:pt x="87122" y="129412"/>
                </a:lnTo>
                <a:lnTo>
                  <a:pt x="96647" y="129412"/>
                </a:lnTo>
                <a:lnTo>
                  <a:pt x="101473" y="129412"/>
                </a:lnTo>
                <a:lnTo>
                  <a:pt x="104648" y="129412"/>
                </a:lnTo>
                <a:lnTo>
                  <a:pt x="107823" y="123062"/>
                </a:lnTo>
                <a:lnTo>
                  <a:pt x="115697" y="12306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041135" y="2928530"/>
            <a:ext cx="277367" cy="13258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6041135" y="2928530"/>
            <a:ext cx="277495" cy="132715"/>
          </a:xfrm>
          <a:custGeom>
            <a:avLst/>
            <a:gdLst/>
            <a:ahLst/>
            <a:cxnLst/>
            <a:rect l="l" t="t" r="r" b="b"/>
            <a:pathLst>
              <a:path w="277495" h="132714">
                <a:moveTo>
                  <a:pt x="115697" y="123062"/>
                </a:moveTo>
                <a:lnTo>
                  <a:pt x="115697" y="118363"/>
                </a:lnTo>
                <a:lnTo>
                  <a:pt x="118872" y="108965"/>
                </a:lnTo>
                <a:lnTo>
                  <a:pt x="133096" y="104139"/>
                </a:lnTo>
                <a:lnTo>
                  <a:pt x="136271" y="100964"/>
                </a:lnTo>
                <a:lnTo>
                  <a:pt x="137922" y="100964"/>
                </a:lnTo>
                <a:lnTo>
                  <a:pt x="141097" y="94742"/>
                </a:lnTo>
                <a:lnTo>
                  <a:pt x="147447" y="94742"/>
                </a:lnTo>
                <a:lnTo>
                  <a:pt x="152146" y="93090"/>
                </a:lnTo>
                <a:lnTo>
                  <a:pt x="158496" y="93090"/>
                </a:lnTo>
                <a:lnTo>
                  <a:pt x="161671" y="100964"/>
                </a:lnTo>
                <a:lnTo>
                  <a:pt x="177546" y="97917"/>
                </a:lnTo>
                <a:lnTo>
                  <a:pt x="183896" y="94742"/>
                </a:lnTo>
                <a:lnTo>
                  <a:pt x="187071" y="86868"/>
                </a:lnTo>
                <a:lnTo>
                  <a:pt x="191769" y="82042"/>
                </a:lnTo>
                <a:lnTo>
                  <a:pt x="226694" y="72644"/>
                </a:lnTo>
                <a:lnTo>
                  <a:pt x="229869" y="67818"/>
                </a:lnTo>
                <a:lnTo>
                  <a:pt x="237743" y="61595"/>
                </a:lnTo>
                <a:lnTo>
                  <a:pt x="274192" y="44196"/>
                </a:lnTo>
                <a:lnTo>
                  <a:pt x="277367" y="36322"/>
                </a:lnTo>
                <a:lnTo>
                  <a:pt x="277367" y="33147"/>
                </a:lnTo>
                <a:lnTo>
                  <a:pt x="274192" y="33147"/>
                </a:lnTo>
                <a:lnTo>
                  <a:pt x="266318" y="28448"/>
                </a:lnTo>
                <a:lnTo>
                  <a:pt x="256793" y="25273"/>
                </a:lnTo>
                <a:lnTo>
                  <a:pt x="251967" y="15748"/>
                </a:lnTo>
                <a:lnTo>
                  <a:pt x="237743" y="14224"/>
                </a:lnTo>
                <a:lnTo>
                  <a:pt x="234568" y="14224"/>
                </a:lnTo>
                <a:lnTo>
                  <a:pt x="202818" y="11049"/>
                </a:lnTo>
                <a:lnTo>
                  <a:pt x="198119" y="7874"/>
                </a:lnTo>
                <a:lnTo>
                  <a:pt x="191769" y="7874"/>
                </a:lnTo>
                <a:lnTo>
                  <a:pt x="187071" y="11049"/>
                </a:lnTo>
                <a:lnTo>
                  <a:pt x="150622" y="11049"/>
                </a:lnTo>
                <a:lnTo>
                  <a:pt x="147447" y="7874"/>
                </a:lnTo>
                <a:lnTo>
                  <a:pt x="144272" y="7874"/>
                </a:lnTo>
                <a:lnTo>
                  <a:pt x="136271" y="7874"/>
                </a:lnTo>
                <a:lnTo>
                  <a:pt x="122047" y="0"/>
                </a:lnTo>
                <a:lnTo>
                  <a:pt x="118872" y="3175"/>
                </a:lnTo>
                <a:lnTo>
                  <a:pt x="115697" y="3175"/>
                </a:lnTo>
                <a:lnTo>
                  <a:pt x="112522" y="4699"/>
                </a:lnTo>
                <a:lnTo>
                  <a:pt x="107823" y="7874"/>
                </a:lnTo>
                <a:lnTo>
                  <a:pt x="107823" y="14224"/>
                </a:lnTo>
                <a:lnTo>
                  <a:pt x="104648" y="15748"/>
                </a:lnTo>
                <a:lnTo>
                  <a:pt x="101473" y="22098"/>
                </a:lnTo>
                <a:lnTo>
                  <a:pt x="101473" y="28448"/>
                </a:lnTo>
                <a:lnTo>
                  <a:pt x="61849" y="15748"/>
                </a:lnTo>
                <a:lnTo>
                  <a:pt x="58674" y="15748"/>
                </a:lnTo>
                <a:lnTo>
                  <a:pt x="57023" y="14224"/>
                </a:lnTo>
                <a:lnTo>
                  <a:pt x="44323" y="15748"/>
                </a:lnTo>
                <a:lnTo>
                  <a:pt x="42799" y="18923"/>
                </a:lnTo>
                <a:lnTo>
                  <a:pt x="42799" y="25273"/>
                </a:lnTo>
                <a:lnTo>
                  <a:pt x="39624" y="29972"/>
                </a:lnTo>
                <a:lnTo>
                  <a:pt x="47498" y="33147"/>
                </a:lnTo>
                <a:lnTo>
                  <a:pt x="47498" y="36322"/>
                </a:lnTo>
                <a:lnTo>
                  <a:pt x="42799" y="39497"/>
                </a:lnTo>
                <a:lnTo>
                  <a:pt x="25400" y="55245"/>
                </a:lnTo>
                <a:lnTo>
                  <a:pt x="25400" y="58420"/>
                </a:lnTo>
                <a:lnTo>
                  <a:pt x="28575" y="61595"/>
                </a:lnTo>
                <a:lnTo>
                  <a:pt x="31750" y="61595"/>
                </a:lnTo>
                <a:lnTo>
                  <a:pt x="33274" y="61595"/>
                </a:lnTo>
                <a:lnTo>
                  <a:pt x="39624" y="67818"/>
                </a:lnTo>
                <a:lnTo>
                  <a:pt x="47498" y="72644"/>
                </a:lnTo>
                <a:lnTo>
                  <a:pt x="53848" y="72644"/>
                </a:lnTo>
                <a:lnTo>
                  <a:pt x="53848" y="67818"/>
                </a:lnTo>
                <a:lnTo>
                  <a:pt x="57023" y="67818"/>
                </a:lnTo>
                <a:lnTo>
                  <a:pt x="58674" y="58420"/>
                </a:lnTo>
                <a:lnTo>
                  <a:pt x="61849" y="61595"/>
                </a:lnTo>
                <a:lnTo>
                  <a:pt x="65024" y="64770"/>
                </a:lnTo>
                <a:lnTo>
                  <a:pt x="65024" y="67818"/>
                </a:lnTo>
                <a:lnTo>
                  <a:pt x="72898" y="72644"/>
                </a:lnTo>
                <a:lnTo>
                  <a:pt x="76073" y="72644"/>
                </a:lnTo>
                <a:lnTo>
                  <a:pt x="82423" y="78867"/>
                </a:lnTo>
                <a:lnTo>
                  <a:pt x="90297" y="82042"/>
                </a:lnTo>
                <a:lnTo>
                  <a:pt x="93472" y="78867"/>
                </a:lnTo>
                <a:lnTo>
                  <a:pt x="96647" y="82042"/>
                </a:lnTo>
                <a:lnTo>
                  <a:pt x="96647" y="83693"/>
                </a:lnTo>
                <a:lnTo>
                  <a:pt x="87122" y="86868"/>
                </a:lnTo>
                <a:lnTo>
                  <a:pt x="83947" y="89915"/>
                </a:lnTo>
                <a:lnTo>
                  <a:pt x="82423" y="93090"/>
                </a:lnTo>
                <a:lnTo>
                  <a:pt x="79248" y="89915"/>
                </a:lnTo>
                <a:lnTo>
                  <a:pt x="76073" y="93090"/>
                </a:lnTo>
                <a:lnTo>
                  <a:pt x="72898" y="93090"/>
                </a:lnTo>
                <a:lnTo>
                  <a:pt x="71374" y="94742"/>
                </a:lnTo>
                <a:lnTo>
                  <a:pt x="68199" y="97917"/>
                </a:lnTo>
                <a:lnTo>
                  <a:pt x="65024" y="100964"/>
                </a:lnTo>
                <a:lnTo>
                  <a:pt x="57023" y="104139"/>
                </a:lnTo>
                <a:lnTo>
                  <a:pt x="50673" y="100964"/>
                </a:lnTo>
                <a:lnTo>
                  <a:pt x="42799" y="100964"/>
                </a:lnTo>
                <a:lnTo>
                  <a:pt x="39624" y="104139"/>
                </a:lnTo>
                <a:lnTo>
                  <a:pt x="36449" y="104139"/>
                </a:lnTo>
                <a:lnTo>
                  <a:pt x="33274" y="108965"/>
                </a:lnTo>
                <a:lnTo>
                  <a:pt x="31750" y="108965"/>
                </a:lnTo>
                <a:lnTo>
                  <a:pt x="25400" y="107314"/>
                </a:lnTo>
                <a:lnTo>
                  <a:pt x="7874" y="107314"/>
                </a:lnTo>
                <a:lnTo>
                  <a:pt x="0" y="108965"/>
                </a:lnTo>
                <a:lnTo>
                  <a:pt x="0" y="121538"/>
                </a:lnTo>
                <a:lnTo>
                  <a:pt x="3175" y="123062"/>
                </a:lnTo>
                <a:lnTo>
                  <a:pt x="4699" y="123062"/>
                </a:lnTo>
                <a:lnTo>
                  <a:pt x="7874" y="123062"/>
                </a:lnTo>
                <a:lnTo>
                  <a:pt x="17399" y="123062"/>
                </a:lnTo>
                <a:lnTo>
                  <a:pt x="31750" y="123062"/>
                </a:lnTo>
                <a:lnTo>
                  <a:pt x="33274" y="123062"/>
                </a:lnTo>
                <a:lnTo>
                  <a:pt x="36449" y="126237"/>
                </a:lnTo>
                <a:lnTo>
                  <a:pt x="39624" y="126237"/>
                </a:lnTo>
                <a:lnTo>
                  <a:pt x="53848" y="123062"/>
                </a:lnTo>
                <a:lnTo>
                  <a:pt x="57023" y="123062"/>
                </a:lnTo>
                <a:lnTo>
                  <a:pt x="61849" y="126237"/>
                </a:lnTo>
                <a:lnTo>
                  <a:pt x="65024" y="132587"/>
                </a:lnTo>
                <a:lnTo>
                  <a:pt x="71374" y="132587"/>
                </a:lnTo>
                <a:lnTo>
                  <a:pt x="72898" y="132587"/>
                </a:lnTo>
                <a:lnTo>
                  <a:pt x="82423" y="129412"/>
                </a:lnTo>
                <a:lnTo>
                  <a:pt x="87122" y="129412"/>
                </a:lnTo>
                <a:lnTo>
                  <a:pt x="96647" y="129412"/>
                </a:lnTo>
                <a:lnTo>
                  <a:pt x="101473" y="129412"/>
                </a:lnTo>
                <a:lnTo>
                  <a:pt x="104648" y="129412"/>
                </a:lnTo>
                <a:lnTo>
                  <a:pt x="107823" y="123062"/>
                </a:lnTo>
                <a:lnTo>
                  <a:pt x="115697" y="12306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4840223" y="2581057"/>
            <a:ext cx="461772" cy="309372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4841747" y="2582835"/>
            <a:ext cx="458724" cy="30607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841747" y="2582582"/>
            <a:ext cx="459105" cy="306705"/>
          </a:xfrm>
          <a:custGeom>
            <a:avLst/>
            <a:gdLst/>
            <a:ahLst/>
            <a:cxnLst/>
            <a:rect l="l" t="t" r="r" b="b"/>
            <a:pathLst>
              <a:path w="459104" h="306704">
                <a:moveTo>
                  <a:pt x="112649" y="163449"/>
                </a:moveTo>
                <a:lnTo>
                  <a:pt x="109474" y="163449"/>
                </a:lnTo>
                <a:lnTo>
                  <a:pt x="95250" y="172974"/>
                </a:lnTo>
                <a:lnTo>
                  <a:pt x="79375" y="176149"/>
                </a:lnTo>
                <a:lnTo>
                  <a:pt x="69850" y="180975"/>
                </a:lnTo>
                <a:lnTo>
                  <a:pt x="61849" y="176149"/>
                </a:lnTo>
                <a:lnTo>
                  <a:pt x="19050" y="176149"/>
                </a:lnTo>
                <a:lnTo>
                  <a:pt x="15875" y="176149"/>
                </a:lnTo>
                <a:lnTo>
                  <a:pt x="14224" y="169799"/>
                </a:lnTo>
                <a:lnTo>
                  <a:pt x="0" y="158750"/>
                </a:lnTo>
                <a:lnTo>
                  <a:pt x="7874" y="133350"/>
                </a:lnTo>
                <a:lnTo>
                  <a:pt x="14224" y="133350"/>
                </a:lnTo>
                <a:lnTo>
                  <a:pt x="14224" y="123825"/>
                </a:lnTo>
                <a:lnTo>
                  <a:pt x="14224" y="118999"/>
                </a:lnTo>
                <a:lnTo>
                  <a:pt x="26924" y="93599"/>
                </a:lnTo>
                <a:lnTo>
                  <a:pt x="47625" y="79375"/>
                </a:lnTo>
                <a:lnTo>
                  <a:pt x="47625" y="73025"/>
                </a:lnTo>
                <a:lnTo>
                  <a:pt x="44450" y="65024"/>
                </a:lnTo>
                <a:lnTo>
                  <a:pt x="47625" y="61849"/>
                </a:lnTo>
                <a:lnTo>
                  <a:pt x="41275" y="53975"/>
                </a:lnTo>
                <a:lnTo>
                  <a:pt x="33274" y="33274"/>
                </a:lnTo>
                <a:lnTo>
                  <a:pt x="36449" y="31750"/>
                </a:lnTo>
                <a:lnTo>
                  <a:pt x="41275" y="31750"/>
                </a:lnTo>
                <a:lnTo>
                  <a:pt x="44450" y="31750"/>
                </a:lnTo>
                <a:lnTo>
                  <a:pt x="50800" y="28575"/>
                </a:lnTo>
                <a:lnTo>
                  <a:pt x="53975" y="25400"/>
                </a:lnTo>
                <a:lnTo>
                  <a:pt x="55499" y="22225"/>
                </a:lnTo>
                <a:lnTo>
                  <a:pt x="79375" y="17399"/>
                </a:lnTo>
                <a:lnTo>
                  <a:pt x="80899" y="19050"/>
                </a:lnTo>
                <a:lnTo>
                  <a:pt x="93599" y="17399"/>
                </a:lnTo>
                <a:lnTo>
                  <a:pt x="106299" y="25400"/>
                </a:lnTo>
                <a:lnTo>
                  <a:pt x="109474" y="25400"/>
                </a:lnTo>
                <a:lnTo>
                  <a:pt x="115824" y="25400"/>
                </a:lnTo>
                <a:lnTo>
                  <a:pt x="123825" y="28575"/>
                </a:lnTo>
                <a:lnTo>
                  <a:pt x="127000" y="31750"/>
                </a:lnTo>
                <a:lnTo>
                  <a:pt x="130175" y="33274"/>
                </a:lnTo>
                <a:lnTo>
                  <a:pt x="134874" y="33274"/>
                </a:lnTo>
                <a:lnTo>
                  <a:pt x="138049" y="39624"/>
                </a:lnTo>
                <a:lnTo>
                  <a:pt x="141224" y="39624"/>
                </a:lnTo>
                <a:lnTo>
                  <a:pt x="144399" y="39624"/>
                </a:lnTo>
                <a:lnTo>
                  <a:pt x="146050" y="36449"/>
                </a:lnTo>
                <a:lnTo>
                  <a:pt x="149225" y="36449"/>
                </a:lnTo>
                <a:lnTo>
                  <a:pt x="152400" y="33274"/>
                </a:lnTo>
                <a:lnTo>
                  <a:pt x="155575" y="36449"/>
                </a:lnTo>
                <a:lnTo>
                  <a:pt x="160274" y="36449"/>
                </a:lnTo>
                <a:lnTo>
                  <a:pt x="163449" y="36449"/>
                </a:lnTo>
                <a:lnTo>
                  <a:pt x="166624" y="39624"/>
                </a:lnTo>
                <a:lnTo>
                  <a:pt x="169799" y="42799"/>
                </a:lnTo>
                <a:lnTo>
                  <a:pt x="177800" y="33274"/>
                </a:lnTo>
                <a:lnTo>
                  <a:pt x="184150" y="36449"/>
                </a:lnTo>
                <a:lnTo>
                  <a:pt x="184150" y="42799"/>
                </a:lnTo>
                <a:lnTo>
                  <a:pt x="185674" y="44450"/>
                </a:lnTo>
                <a:lnTo>
                  <a:pt x="188849" y="42799"/>
                </a:lnTo>
                <a:lnTo>
                  <a:pt x="206375" y="39624"/>
                </a:lnTo>
                <a:lnTo>
                  <a:pt x="209550" y="42799"/>
                </a:lnTo>
                <a:lnTo>
                  <a:pt x="212725" y="44450"/>
                </a:lnTo>
                <a:lnTo>
                  <a:pt x="214249" y="44450"/>
                </a:lnTo>
                <a:lnTo>
                  <a:pt x="217424" y="42799"/>
                </a:lnTo>
                <a:lnTo>
                  <a:pt x="217424" y="33274"/>
                </a:lnTo>
                <a:lnTo>
                  <a:pt x="217424" y="28575"/>
                </a:lnTo>
                <a:lnTo>
                  <a:pt x="217424" y="25400"/>
                </a:lnTo>
                <a:lnTo>
                  <a:pt x="217424" y="22225"/>
                </a:lnTo>
                <a:lnTo>
                  <a:pt x="225425" y="14224"/>
                </a:lnTo>
                <a:lnTo>
                  <a:pt x="231775" y="11049"/>
                </a:lnTo>
                <a:lnTo>
                  <a:pt x="234950" y="11049"/>
                </a:lnTo>
                <a:lnTo>
                  <a:pt x="238125" y="7874"/>
                </a:lnTo>
                <a:lnTo>
                  <a:pt x="249174" y="7874"/>
                </a:lnTo>
                <a:lnTo>
                  <a:pt x="245999" y="7874"/>
                </a:lnTo>
                <a:lnTo>
                  <a:pt x="249174" y="11049"/>
                </a:lnTo>
                <a:lnTo>
                  <a:pt x="254000" y="14224"/>
                </a:lnTo>
                <a:lnTo>
                  <a:pt x="257175" y="11049"/>
                </a:lnTo>
                <a:lnTo>
                  <a:pt x="260350" y="7874"/>
                </a:lnTo>
                <a:lnTo>
                  <a:pt x="260350" y="4699"/>
                </a:lnTo>
                <a:lnTo>
                  <a:pt x="263525" y="3175"/>
                </a:lnTo>
                <a:lnTo>
                  <a:pt x="274574" y="3175"/>
                </a:lnTo>
                <a:lnTo>
                  <a:pt x="282575" y="3175"/>
                </a:lnTo>
                <a:lnTo>
                  <a:pt x="292100" y="3175"/>
                </a:lnTo>
                <a:lnTo>
                  <a:pt x="296799" y="0"/>
                </a:lnTo>
                <a:lnTo>
                  <a:pt x="303149" y="4699"/>
                </a:lnTo>
                <a:lnTo>
                  <a:pt x="304800" y="7874"/>
                </a:lnTo>
                <a:lnTo>
                  <a:pt x="304800" y="14224"/>
                </a:lnTo>
                <a:lnTo>
                  <a:pt x="314325" y="22225"/>
                </a:lnTo>
                <a:lnTo>
                  <a:pt x="314325" y="25400"/>
                </a:lnTo>
                <a:lnTo>
                  <a:pt x="307975" y="28575"/>
                </a:lnTo>
                <a:lnTo>
                  <a:pt x="304800" y="28575"/>
                </a:lnTo>
                <a:lnTo>
                  <a:pt x="307975" y="42799"/>
                </a:lnTo>
                <a:lnTo>
                  <a:pt x="322199" y="47625"/>
                </a:lnTo>
                <a:lnTo>
                  <a:pt x="328549" y="44450"/>
                </a:lnTo>
                <a:lnTo>
                  <a:pt x="331724" y="44450"/>
                </a:lnTo>
                <a:lnTo>
                  <a:pt x="331724" y="50800"/>
                </a:lnTo>
                <a:lnTo>
                  <a:pt x="336550" y="57150"/>
                </a:lnTo>
                <a:lnTo>
                  <a:pt x="339725" y="68199"/>
                </a:lnTo>
                <a:lnTo>
                  <a:pt x="339725" y="71374"/>
                </a:lnTo>
                <a:lnTo>
                  <a:pt x="339725" y="76200"/>
                </a:lnTo>
                <a:lnTo>
                  <a:pt x="344424" y="79375"/>
                </a:lnTo>
                <a:lnTo>
                  <a:pt x="350774" y="79375"/>
                </a:lnTo>
                <a:lnTo>
                  <a:pt x="353949" y="76200"/>
                </a:lnTo>
                <a:lnTo>
                  <a:pt x="357124" y="79375"/>
                </a:lnTo>
                <a:lnTo>
                  <a:pt x="361950" y="82550"/>
                </a:lnTo>
                <a:lnTo>
                  <a:pt x="365125" y="82550"/>
                </a:lnTo>
                <a:lnTo>
                  <a:pt x="371475" y="84074"/>
                </a:lnTo>
                <a:lnTo>
                  <a:pt x="387350" y="76200"/>
                </a:lnTo>
                <a:lnTo>
                  <a:pt x="390525" y="79375"/>
                </a:lnTo>
                <a:lnTo>
                  <a:pt x="404749" y="96774"/>
                </a:lnTo>
                <a:lnTo>
                  <a:pt x="407924" y="96774"/>
                </a:lnTo>
                <a:lnTo>
                  <a:pt x="411099" y="93599"/>
                </a:lnTo>
                <a:lnTo>
                  <a:pt x="412750" y="93599"/>
                </a:lnTo>
                <a:lnTo>
                  <a:pt x="415925" y="96774"/>
                </a:lnTo>
                <a:lnTo>
                  <a:pt x="422275" y="98425"/>
                </a:lnTo>
                <a:lnTo>
                  <a:pt x="423799" y="101600"/>
                </a:lnTo>
                <a:lnTo>
                  <a:pt x="433324" y="101600"/>
                </a:lnTo>
                <a:lnTo>
                  <a:pt x="438150" y="104775"/>
                </a:lnTo>
                <a:lnTo>
                  <a:pt x="441325" y="104775"/>
                </a:lnTo>
                <a:lnTo>
                  <a:pt x="447675" y="111125"/>
                </a:lnTo>
                <a:lnTo>
                  <a:pt x="455549" y="111125"/>
                </a:lnTo>
                <a:lnTo>
                  <a:pt x="458724" y="112649"/>
                </a:lnTo>
                <a:lnTo>
                  <a:pt x="455549" y="112649"/>
                </a:lnTo>
                <a:lnTo>
                  <a:pt x="458724" y="123825"/>
                </a:lnTo>
                <a:lnTo>
                  <a:pt x="455549" y="133350"/>
                </a:lnTo>
                <a:lnTo>
                  <a:pt x="447675" y="133350"/>
                </a:lnTo>
                <a:lnTo>
                  <a:pt x="450850" y="136525"/>
                </a:lnTo>
                <a:lnTo>
                  <a:pt x="452374" y="138049"/>
                </a:lnTo>
                <a:lnTo>
                  <a:pt x="455549" y="141224"/>
                </a:lnTo>
                <a:lnTo>
                  <a:pt x="450850" y="141224"/>
                </a:lnTo>
                <a:lnTo>
                  <a:pt x="447675" y="147574"/>
                </a:lnTo>
                <a:lnTo>
                  <a:pt x="447675" y="150749"/>
                </a:lnTo>
                <a:lnTo>
                  <a:pt x="450850" y="152400"/>
                </a:lnTo>
                <a:lnTo>
                  <a:pt x="450850" y="155575"/>
                </a:lnTo>
                <a:lnTo>
                  <a:pt x="450850" y="158750"/>
                </a:lnTo>
                <a:lnTo>
                  <a:pt x="452374" y="161925"/>
                </a:lnTo>
                <a:lnTo>
                  <a:pt x="447675" y="180975"/>
                </a:lnTo>
                <a:lnTo>
                  <a:pt x="444500" y="180975"/>
                </a:lnTo>
                <a:lnTo>
                  <a:pt x="438150" y="177800"/>
                </a:lnTo>
                <a:lnTo>
                  <a:pt x="433324" y="180975"/>
                </a:lnTo>
                <a:lnTo>
                  <a:pt x="426974" y="176149"/>
                </a:lnTo>
                <a:lnTo>
                  <a:pt x="423799" y="177800"/>
                </a:lnTo>
                <a:lnTo>
                  <a:pt x="419100" y="187325"/>
                </a:lnTo>
                <a:lnTo>
                  <a:pt x="412750" y="190500"/>
                </a:lnTo>
                <a:lnTo>
                  <a:pt x="411099" y="195199"/>
                </a:lnTo>
                <a:lnTo>
                  <a:pt x="411099" y="206375"/>
                </a:lnTo>
                <a:lnTo>
                  <a:pt x="393700" y="209550"/>
                </a:lnTo>
                <a:lnTo>
                  <a:pt x="387350" y="212725"/>
                </a:lnTo>
                <a:lnTo>
                  <a:pt x="384175" y="212725"/>
                </a:lnTo>
                <a:lnTo>
                  <a:pt x="376174" y="217424"/>
                </a:lnTo>
                <a:lnTo>
                  <a:pt x="376174" y="223774"/>
                </a:lnTo>
                <a:lnTo>
                  <a:pt x="371475" y="217424"/>
                </a:lnTo>
                <a:lnTo>
                  <a:pt x="358775" y="223774"/>
                </a:lnTo>
                <a:lnTo>
                  <a:pt x="358775" y="226949"/>
                </a:lnTo>
                <a:lnTo>
                  <a:pt x="357124" y="223774"/>
                </a:lnTo>
                <a:lnTo>
                  <a:pt x="353949" y="226949"/>
                </a:lnTo>
                <a:lnTo>
                  <a:pt x="347599" y="226949"/>
                </a:lnTo>
                <a:lnTo>
                  <a:pt x="342900" y="231775"/>
                </a:lnTo>
                <a:lnTo>
                  <a:pt x="339725" y="231775"/>
                </a:lnTo>
                <a:lnTo>
                  <a:pt x="333375" y="242824"/>
                </a:lnTo>
                <a:lnTo>
                  <a:pt x="331724" y="242824"/>
                </a:lnTo>
                <a:lnTo>
                  <a:pt x="331724" y="241300"/>
                </a:lnTo>
                <a:lnTo>
                  <a:pt x="333375" y="241300"/>
                </a:lnTo>
                <a:lnTo>
                  <a:pt x="336550" y="238125"/>
                </a:lnTo>
                <a:lnTo>
                  <a:pt x="333375" y="231775"/>
                </a:lnTo>
                <a:lnTo>
                  <a:pt x="331724" y="231775"/>
                </a:lnTo>
                <a:lnTo>
                  <a:pt x="331724" y="238125"/>
                </a:lnTo>
                <a:lnTo>
                  <a:pt x="325374" y="242824"/>
                </a:lnTo>
                <a:lnTo>
                  <a:pt x="328549" y="255524"/>
                </a:lnTo>
                <a:lnTo>
                  <a:pt x="325374" y="255524"/>
                </a:lnTo>
                <a:lnTo>
                  <a:pt x="325374" y="252349"/>
                </a:lnTo>
                <a:lnTo>
                  <a:pt x="322199" y="245999"/>
                </a:lnTo>
                <a:lnTo>
                  <a:pt x="322199" y="242824"/>
                </a:lnTo>
                <a:lnTo>
                  <a:pt x="319024" y="245999"/>
                </a:lnTo>
                <a:lnTo>
                  <a:pt x="317500" y="249174"/>
                </a:lnTo>
                <a:lnTo>
                  <a:pt x="317500" y="245999"/>
                </a:lnTo>
                <a:lnTo>
                  <a:pt x="317500" y="242824"/>
                </a:lnTo>
                <a:lnTo>
                  <a:pt x="307975" y="242824"/>
                </a:lnTo>
                <a:lnTo>
                  <a:pt x="307975" y="241300"/>
                </a:lnTo>
                <a:lnTo>
                  <a:pt x="307975" y="238125"/>
                </a:lnTo>
                <a:lnTo>
                  <a:pt x="304800" y="234950"/>
                </a:lnTo>
                <a:lnTo>
                  <a:pt x="304800" y="242824"/>
                </a:lnTo>
                <a:lnTo>
                  <a:pt x="296799" y="241300"/>
                </a:lnTo>
                <a:lnTo>
                  <a:pt x="299974" y="242824"/>
                </a:lnTo>
                <a:lnTo>
                  <a:pt x="303149" y="242824"/>
                </a:lnTo>
                <a:lnTo>
                  <a:pt x="304800" y="245999"/>
                </a:lnTo>
                <a:lnTo>
                  <a:pt x="304800" y="249174"/>
                </a:lnTo>
                <a:lnTo>
                  <a:pt x="307975" y="252349"/>
                </a:lnTo>
                <a:lnTo>
                  <a:pt x="307975" y="249174"/>
                </a:lnTo>
                <a:lnTo>
                  <a:pt x="314325" y="249174"/>
                </a:lnTo>
                <a:lnTo>
                  <a:pt x="317500" y="252349"/>
                </a:lnTo>
                <a:lnTo>
                  <a:pt x="317500" y="257175"/>
                </a:lnTo>
                <a:lnTo>
                  <a:pt x="319024" y="255524"/>
                </a:lnTo>
                <a:lnTo>
                  <a:pt x="322199" y="257175"/>
                </a:lnTo>
                <a:lnTo>
                  <a:pt x="319024" y="260350"/>
                </a:lnTo>
                <a:lnTo>
                  <a:pt x="325374" y="260350"/>
                </a:lnTo>
                <a:lnTo>
                  <a:pt x="328549" y="263525"/>
                </a:lnTo>
                <a:lnTo>
                  <a:pt x="331724" y="274574"/>
                </a:lnTo>
                <a:lnTo>
                  <a:pt x="331724" y="271399"/>
                </a:lnTo>
                <a:lnTo>
                  <a:pt x="339725" y="274574"/>
                </a:lnTo>
                <a:lnTo>
                  <a:pt x="339725" y="271399"/>
                </a:lnTo>
                <a:lnTo>
                  <a:pt x="344424" y="274574"/>
                </a:lnTo>
                <a:lnTo>
                  <a:pt x="350774" y="269875"/>
                </a:lnTo>
                <a:lnTo>
                  <a:pt x="353949" y="269875"/>
                </a:lnTo>
                <a:lnTo>
                  <a:pt x="353949" y="271399"/>
                </a:lnTo>
                <a:lnTo>
                  <a:pt x="357124" y="269875"/>
                </a:lnTo>
                <a:lnTo>
                  <a:pt x="365125" y="266700"/>
                </a:lnTo>
                <a:lnTo>
                  <a:pt x="371475" y="269875"/>
                </a:lnTo>
                <a:lnTo>
                  <a:pt x="368300" y="271399"/>
                </a:lnTo>
                <a:lnTo>
                  <a:pt x="368300" y="274574"/>
                </a:lnTo>
                <a:lnTo>
                  <a:pt x="365125" y="282575"/>
                </a:lnTo>
                <a:lnTo>
                  <a:pt x="357124" y="282575"/>
                </a:lnTo>
                <a:lnTo>
                  <a:pt x="342900" y="280924"/>
                </a:lnTo>
                <a:lnTo>
                  <a:pt x="328549" y="292100"/>
                </a:lnTo>
                <a:lnTo>
                  <a:pt x="322199" y="292100"/>
                </a:lnTo>
                <a:lnTo>
                  <a:pt x="317500" y="292100"/>
                </a:lnTo>
                <a:lnTo>
                  <a:pt x="319024" y="295275"/>
                </a:lnTo>
                <a:lnTo>
                  <a:pt x="317500" y="295275"/>
                </a:lnTo>
                <a:lnTo>
                  <a:pt x="314325" y="296799"/>
                </a:lnTo>
                <a:lnTo>
                  <a:pt x="314325" y="299974"/>
                </a:lnTo>
                <a:lnTo>
                  <a:pt x="311150" y="303149"/>
                </a:lnTo>
                <a:lnTo>
                  <a:pt x="307975" y="303149"/>
                </a:lnTo>
                <a:lnTo>
                  <a:pt x="303149" y="306324"/>
                </a:lnTo>
                <a:lnTo>
                  <a:pt x="296799" y="306324"/>
                </a:lnTo>
                <a:lnTo>
                  <a:pt x="293624" y="306324"/>
                </a:lnTo>
                <a:lnTo>
                  <a:pt x="288925" y="299974"/>
                </a:lnTo>
                <a:lnTo>
                  <a:pt x="292100" y="296799"/>
                </a:lnTo>
                <a:lnTo>
                  <a:pt x="292100" y="282575"/>
                </a:lnTo>
                <a:lnTo>
                  <a:pt x="288925" y="280924"/>
                </a:lnTo>
                <a:lnTo>
                  <a:pt x="285750" y="277749"/>
                </a:lnTo>
                <a:lnTo>
                  <a:pt x="282575" y="277749"/>
                </a:lnTo>
                <a:lnTo>
                  <a:pt x="274574" y="271399"/>
                </a:lnTo>
                <a:lnTo>
                  <a:pt x="265049" y="271399"/>
                </a:lnTo>
                <a:lnTo>
                  <a:pt x="265049" y="269875"/>
                </a:lnTo>
                <a:lnTo>
                  <a:pt x="268224" y="266700"/>
                </a:lnTo>
                <a:lnTo>
                  <a:pt x="271399" y="266700"/>
                </a:lnTo>
                <a:lnTo>
                  <a:pt x="282575" y="255524"/>
                </a:lnTo>
                <a:lnTo>
                  <a:pt x="293624" y="252349"/>
                </a:lnTo>
                <a:lnTo>
                  <a:pt x="296799" y="252349"/>
                </a:lnTo>
                <a:lnTo>
                  <a:pt x="293624" y="249174"/>
                </a:lnTo>
                <a:lnTo>
                  <a:pt x="293624" y="245999"/>
                </a:lnTo>
                <a:lnTo>
                  <a:pt x="292100" y="242824"/>
                </a:lnTo>
                <a:lnTo>
                  <a:pt x="288925" y="245999"/>
                </a:lnTo>
                <a:lnTo>
                  <a:pt x="285750" y="242824"/>
                </a:lnTo>
                <a:lnTo>
                  <a:pt x="285750" y="241300"/>
                </a:lnTo>
                <a:lnTo>
                  <a:pt x="279400" y="242824"/>
                </a:lnTo>
                <a:lnTo>
                  <a:pt x="265049" y="245999"/>
                </a:lnTo>
                <a:lnTo>
                  <a:pt x="260350" y="242824"/>
                </a:lnTo>
                <a:lnTo>
                  <a:pt x="257175" y="241300"/>
                </a:lnTo>
                <a:lnTo>
                  <a:pt x="254000" y="241300"/>
                </a:lnTo>
                <a:lnTo>
                  <a:pt x="249174" y="241300"/>
                </a:lnTo>
                <a:lnTo>
                  <a:pt x="249174" y="238125"/>
                </a:lnTo>
                <a:lnTo>
                  <a:pt x="254000" y="234950"/>
                </a:lnTo>
                <a:lnTo>
                  <a:pt x="252349" y="231775"/>
                </a:lnTo>
                <a:lnTo>
                  <a:pt x="245999" y="231775"/>
                </a:lnTo>
                <a:lnTo>
                  <a:pt x="242824" y="231775"/>
                </a:lnTo>
                <a:lnTo>
                  <a:pt x="245999" y="230124"/>
                </a:lnTo>
                <a:lnTo>
                  <a:pt x="257175" y="231775"/>
                </a:lnTo>
                <a:lnTo>
                  <a:pt x="260350" y="230124"/>
                </a:lnTo>
                <a:lnTo>
                  <a:pt x="257175" y="230124"/>
                </a:lnTo>
                <a:lnTo>
                  <a:pt x="254000" y="230124"/>
                </a:lnTo>
                <a:lnTo>
                  <a:pt x="249174" y="217424"/>
                </a:lnTo>
                <a:lnTo>
                  <a:pt x="249174" y="223774"/>
                </a:lnTo>
                <a:lnTo>
                  <a:pt x="239649" y="226949"/>
                </a:lnTo>
                <a:lnTo>
                  <a:pt x="242824" y="220599"/>
                </a:lnTo>
                <a:lnTo>
                  <a:pt x="234950" y="226949"/>
                </a:lnTo>
                <a:lnTo>
                  <a:pt x="220599" y="230124"/>
                </a:lnTo>
                <a:lnTo>
                  <a:pt x="220599" y="234950"/>
                </a:lnTo>
                <a:lnTo>
                  <a:pt x="214249" y="241300"/>
                </a:lnTo>
                <a:lnTo>
                  <a:pt x="212725" y="241300"/>
                </a:lnTo>
                <a:lnTo>
                  <a:pt x="212725" y="238125"/>
                </a:lnTo>
                <a:lnTo>
                  <a:pt x="206375" y="238125"/>
                </a:lnTo>
                <a:lnTo>
                  <a:pt x="206375" y="234950"/>
                </a:lnTo>
                <a:lnTo>
                  <a:pt x="206375" y="238125"/>
                </a:lnTo>
                <a:lnTo>
                  <a:pt x="209550" y="241300"/>
                </a:lnTo>
                <a:lnTo>
                  <a:pt x="212725" y="245999"/>
                </a:lnTo>
                <a:lnTo>
                  <a:pt x="206375" y="255524"/>
                </a:lnTo>
                <a:lnTo>
                  <a:pt x="200025" y="255524"/>
                </a:lnTo>
                <a:lnTo>
                  <a:pt x="198374" y="257175"/>
                </a:lnTo>
                <a:lnTo>
                  <a:pt x="195199" y="257175"/>
                </a:lnTo>
                <a:lnTo>
                  <a:pt x="195199" y="260350"/>
                </a:lnTo>
                <a:lnTo>
                  <a:pt x="192024" y="260350"/>
                </a:lnTo>
                <a:lnTo>
                  <a:pt x="192024" y="255524"/>
                </a:lnTo>
                <a:lnTo>
                  <a:pt x="192024" y="269875"/>
                </a:lnTo>
                <a:lnTo>
                  <a:pt x="192024" y="271399"/>
                </a:lnTo>
                <a:lnTo>
                  <a:pt x="188849" y="269875"/>
                </a:lnTo>
                <a:lnTo>
                  <a:pt x="184150" y="269875"/>
                </a:lnTo>
                <a:lnTo>
                  <a:pt x="174625" y="271399"/>
                </a:lnTo>
                <a:lnTo>
                  <a:pt x="169799" y="274574"/>
                </a:lnTo>
                <a:lnTo>
                  <a:pt x="163449" y="274574"/>
                </a:lnTo>
                <a:lnTo>
                  <a:pt x="158750" y="269875"/>
                </a:lnTo>
                <a:lnTo>
                  <a:pt x="155575" y="269875"/>
                </a:lnTo>
                <a:lnTo>
                  <a:pt x="155575" y="266700"/>
                </a:lnTo>
                <a:lnTo>
                  <a:pt x="158750" y="266700"/>
                </a:lnTo>
                <a:lnTo>
                  <a:pt x="160274" y="263525"/>
                </a:lnTo>
                <a:lnTo>
                  <a:pt x="160274" y="260350"/>
                </a:lnTo>
                <a:lnTo>
                  <a:pt x="163449" y="257175"/>
                </a:lnTo>
                <a:lnTo>
                  <a:pt x="166624" y="255524"/>
                </a:lnTo>
                <a:lnTo>
                  <a:pt x="166624" y="252349"/>
                </a:lnTo>
                <a:lnTo>
                  <a:pt x="169799" y="249174"/>
                </a:lnTo>
                <a:lnTo>
                  <a:pt x="172974" y="245999"/>
                </a:lnTo>
                <a:lnTo>
                  <a:pt x="174625" y="234950"/>
                </a:lnTo>
                <a:lnTo>
                  <a:pt x="174625" y="231775"/>
                </a:lnTo>
                <a:lnTo>
                  <a:pt x="177800" y="230124"/>
                </a:lnTo>
                <a:lnTo>
                  <a:pt x="180975" y="231775"/>
                </a:lnTo>
                <a:lnTo>
                  <a:pt x="184150" y="231775"/>
                </a:lnTo>
                <a:lnTo>
                  <a:pt x="195199" y="234950"/>
                </a:lnTo>
                <a:lnTo>
                  <a:pt x="198374" y="231775"/>
                </a:lnTo>
                <a:lnTo>
                  <a:pt x="200025" y="230124"/>
                </a:lnTo>
                <a:lnTo>
                  <a:pt x="198374" y="226949"/>
                </a:lnTo>
                <a:lnTo>
                  <a:pt x="200025" y="220599"/>
                </a:lnTo>
                <a:lnTo>
                  <a:pt x="198374" y="217424"/>
                </a:lnTo>
                <a:lnTo>
                  <a:pt x="198374" y="215900"/>
                </a:lnTo>
                <a:lnTo>
                  <a:pt x="188849" y="212725"/>
                </a:lnTo>
                <a:lnTo>
                  <a:pt x="185674" y="203200"/>
                </a:lnTo>
                <a:lnTo>
                  <a:pt x="185674" y="201549"/>
                </a:lnTo>
                <a:lnTo>
                  <a:pt x="185674" y="198374"/>
                </a:lnTo>
                <a:lnTo>
                  <a:pt x="184150" y="195199"/>
                </a:lnTo>
                <a:lnTo>
                  <a:pt x="180975" y="192024"/>
                </a:lnTo>
                <a:lnTo>
                  <a:pt x="177800" y="190500"/>
                </a:lnTo>
                <a:lnTo>
                  <a:pt x="180975" y="176149"/>
                </a:lnTo>
                <a:lnTo>
                  <a:pt x="177800" y="172974"/>
                </a:lnTo>
                <a:lnTo>
                  <a:pt x="174625" y="172974"/>
                </a:lnTo>
                <a:lnTo>
                  <a:pt x="169799" y="166624"/>
                </a:lnTo>
                <a:lnTo>
                  <a:pt x="163449" y="166624"/>
                </a:lnTo>
                <a:lnTo>
                  <a:pt x="158750" y="166624"/>
                </a:lnTo>
                <a:lnTo>
                  <a:pt x="155575" y="166624"/>
                </a:lnTo>
                <a:lnTo>
                  <a:pt x="141224" y="158750"/>
                </a:lnTo>
                <a:lnTo>
                  <a:pt x="134874" y="155575"/>
                </a:lnTo>
                <a:lnTo>
                  <a:pt x="123825" y="158750"/>
                </a:lnTo>
                <a:lnTo>
                  <a:pt x="118999" y="158750"/>
                </a:lnTo>
                <a:lnTo>
                  <a:pt x="115824" y="158750"/>
                </a:lnTo>
                <a:lnTo>
                  <a:pt x="112649" y="16344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382767" y="2992537"/>
            <a:ext cx="79375" cy="83820"/>
          </a:xfrm>
          <a:custGeom>
            <a:avLst/>
            <a:gdLst/>
            <a:ahLst/>
            <a:cxnLst/>
            <a:rect l="l" t="t" r="r" b="b"/>
            <a:pathLst>
              <a:path w="79375" h="83820">
                <a:moveTo>
                  <a:pt x="65024" y="54863"/>
                </a:moveTo>
                <a:lnTo>
                  <a:pt x="39624" y="54863"/>
                </a:lnTo>
                <a:lnTo>
                  <a:pt x="41148" y="58038"/>
                </a:lnTo>
                <a:lnTo>
                  <a:pt x="44323" y="59689"/>
                </a:lnTo>
                <a:lnTo>
                  <a:pt x="58674" y="59689"/>
                </a:lnTo>
                <a:lnTo>
                  <a:pt x="65024" y="70865"/>
                </a:lnTo>
                <a:lnTo>
                  <a:pt x="65024" y="83819"/>
                </a:lnTo>
                <a:lnTo>
                  <a:pt x="79248" y="83819"/>
                </a:lnTo>
                <a:lnTo>
                  <a:pt x="79248" y="80644"/>
                </a:lnTo>
                <a:lnTo>
                  <a:pt x="72898" y="70865"/>
                </a:lnTo>
                <a:lnTo>
                  <a:pt x="76073" y="70865"/>
                </a:lnTo>
                <a:lnTo>
                  <a:pt x="79248" y="69341"/>
                </a:lnTo>
                <a:lnTo>
                  <a:pt x="76073" y="66039"/>
                </a:lnTo>
                <a:lnTo>
                  <a:pt x="76073" y="59689"/>
                </a:lnTo>
                <a:lnTo>
                  <a:pt x="72898" y="58038"/>
                </a:lnTo>
                <a:lnTo>
                  <a:pt x="69723" y="58038"/>
                </a:lnTo>
                <a:lnTo>
                  <a:pt x="65024" y="54863"/>
                </a:lnTo>
                <a:close/>
              </a:path>
              <a:path w="79375" h="83820">
                <a:moveTo>
                  <a:pt x="39624" y="0"/>
                </a:moveTo>
                <a:lnTo>
                  <a:pt x="30099" y="3175"/>
                </a:lnTo>
                <a:lnTo>
                  <a:pt x="22225" y="3175"/>
                </a:lnTo>
                <a:lnTo>
                  <a:pt x="19050" y="4825"/>
                </a:lnTo>
                <a:lnTo>
                  <a:pt x="11049" y="4825"/>
                </a:lnTo>
                <a:lnTo>
                  <a:pt x="7874" y="8000"/>
                </a:lnTo>
                <a:lnTo>
                  <a:pt x="0" y="8000"/>
                </a:lnTo>
                <a:lnTo>
                  <a:pt x="1524" y="11302"/>
                </a:lnTo>
                <a:lnTo>
                  <a:pt x="4699" y="17779"/>
                </a:lnTo>
                <a:lnTo>
                  <a:pt x="7874" y="33909"/>
                </a:lnTo>
                <a:lnTo>
                  <a:pt x="11049" y="37084"/>
                </a:lnTo>
                <a:lnTo>
                  <a:pt x="22225" y="43561"/>
                </a:lnTo>
                <a:lnTo>
                  <a:pt x="25400" y="45085"/>
                </a:lnTo>
                <a:lnTo>
                  <a:pt x="28575" y="48387"/>
                </a:lnTo>
                <a:lnTo>
                  <a:pt x="36449" y="58038"/>
                </a:lnTo>
                <a:lnTo>
                  <a:pt x="39624" y="54863"/>
                </a:lnTo>
                <a:lnTo>
                  <a:pt x="65024" y="54863"/>
                </a:lnTo>
                <a:lnTo>
                  <a:pt x="58674" y="48387"/>
                </a:lnTo>
                <a:lnTo>
                  <a:pt x="58674" y="45085"/>
                </a:lnTo>
                <a:lnTo>
                  <a:pt x="61849" y="43561"/>
                </a:lnTo>
                <a:lnTo>
                  <a:pt x="61849" y="37084"/>
                </a:lnTo>
                <a:lnTo>
                  <a:pt x="55499" y="30606"/>
                </a:lnTo>
                <a:lnTo>
                  <a:pt x="50673" y="25780"/>
                </a:lnTo>
                <a:lnTo>
                  <a:pt x="50673" y="19303"/>
                </a:lnTo>
                <a:lnTo>
                  <a:pt x="53848" y="17779"/>
                </a:lnTo>
                <a:lnTo>
                  <a:pt x="50673" y="14477"/>
                </a:lnTo>
                <a:lnTo>
                  <a:pt x="47498" y="11302"/>
                </a:lnTo>
                <a:lnTo>
                  <a:pt x="44323" y="11302"/>
                </a:lnTo>
                <a:lnTo>
                  <a:pt x="396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382767" y="2992537"/>
            <a:ext cx="79375" cy="83820"/>
          </a:xfrm>
          <a:custGeom>
            <a:avLst/>
            <a:gdLst/>
            <a:ahLst/>
            <a:cxnLst/>
            <a:rect l="l" t="t" r="r" b="b"/>
            <a:pathLst>
              <a:path w="79375" h="83820">
                <a:moveTo>
                  <a:pt x="36449" y="58038"/>
                </a:moveTo>
                <a:lnTo>
                  <a:pt x="28575" y="48387"/>
                </a:lnTo>
                <a:lnTo>
                  <a:pt x="25400" y="45085"/>
                </a:lnTo>
                <a:lnTo>
                  <a:pt x="22225" y="43561"/>
                </a:lnTo>
                <a:lnTo>
                  <a:pt x="11049" y="37084"/>
                </a:lnTo>
                <a:lnTo>
                  <a:pt x="7874" y="33909"/>
                </a:lnTo>
                <a:lnTo>
                  <a:pt x="4699" y="17779"/>
                </a:lnTo>
                <a:lnTo>
                  <a:pt x="1524" y="11302"/>
                </a:lnTo>
                <a:lnTo>
                  <a:pt x="0" y="8000"/>
                </a:lnTo>
                <a:lnTo>
                  <a:pt x="7874" y="8000"/>
                </a:lnTo>
                <a:lnTo>
                  <a:pt x="11049" y="4825"/>
                </a:lnTo>
                <a:lnTo>
                  <a:pt x="19050" y="4825"/>
                </a:lnTo>
                <a:lnTo>
                  <a:pt x="22225" y="3175"/>
                </a:lnTo>
                <a:lnTo>
                  <a:pt x="30099" y="3175"/>
                </a:lnTo>
                <a:lnTo>
                  <a:pt x="39624" y="0"/>
                </a:lnTo>
                <a:lnTo>
                  <a:pt x="44323" y="11302"/>
                </a:lnTo>
                <a:lnTo>
                  <a:pt x="47498" y="11302"/>
                </a:lnTo>
                <a:lnTo>
                  <a:pt x="50673" y="14477"/>
                </a:lnTo>
                <a:lnTo>
                  <a:pt x="53848" y="17779"/>
                </a:lnTo>
                <a:lnTo>
                  <a:pt x="50673" y="19303"/>
                </a:lnTo>
                <a:lnTo>
                  <a:pt x="50673" y="22605"/>
                </a:lnTo>
                <a:lnTo>
                  <a:pt x="50673" y="25780"/>
                </a:lnTo>
                <a:lnTo>
                  <a:pt x="55499" y="30606"/>
                </a:lnTo>
                <a:lnTo>
                  <a:pt x="61849" y="37084"/>
                </a:lnTo>
                <a:lnTo>
                  <a:pt x="61849" y="40259"/>
                </a:lnTo>
                <a:lnTo>
                  <a:pt x="61849" y="43561"/>
                </a:lnTo>
                <a:lnTo>
                  <a:pt x="58674" y="45085"/>
                </a:lnTo>
                <a:lnTo>
                  <a:pt x="58674" y="48387"/>
                </a:lnTo>
                <a:lnTo>
                  <a:pt x="65024" y="54863"/>
                </a:lnTo>
                <a:lnTo>
                  <a:pt x="69723" y="58038"/>
                </a:lnTo>
                <a:lnTo>
                  <a:pt x="72898" y="58038"/>
                </a:lnTo>
                <a:lnTo>
                  <a:pt x="76073" y="59689"/>
                </a:lnTo>
                <a:lnTo>
                  <a:pt x="76073" y="66039"/>
                </a:lnTo>
                <a:lnTo>
                  <a:pt x="79248" y="69341"/>
                </a:lnTo>
                <a:lnTo>
                  <a:pt x="76073" y="70865"/>
                </a:lnTo>
                <a:lnTo>
                  <a:pt x="72898" y="70865"/>
                </a:lnTo>
                <a:lnTo>
                  <a:pt x="79248" y="80644"/>
                </a:lnTo>
                <a:lnTo>
                  <a:pt x="79248" y="83819"/>
                </a:lnTo>
                <a:lnTo>
                  <a:pt x="65024" y="83819"/>
                </a:lnTo>
                <a:lnTo>
                  <a:pt x="65024" y="70865"/>
                </a:lnTo>
                <a:lnTo>
                  <a:pt x="58674" y="59689"/>
                </a:lnTo>
                <a:lnTo>
                  <a:pt x="55499" y="59689"/>
                </a:lnTo>
                <a:lnTo>
                  <a:pt x="53848" y="59689"/>
                </a:lnTo>
                <a:lnTo>
                  <a:pt x="47498" y="59689"/>
                </a:lnTo>
                <a:lnTo>
                  <a:pt x="44323" y="59689"/>
                </a:lnTo>
                <a:lnTo>
                  <a:pt x="41148" y="58038"/>
                </a:lnTo>
                <a:lnTo>
                  <a:pt x="39624" y="54863"/>
                </a:lnTo>
                <a:lnTo>
                  <a:pt x="36449" y="5803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82767" y="2992537"/>
            <a:ext cx="79248" cy="8381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382767" y="2992537"/>
            <a:ext cx="79375" cy="83820"/>
          </a:xfrm>
          <a:custGeom>
            <a:avLst/>
            <a:gdLst/>
            <a:ahLst/>
            <a:cxnLst/>
            <a:rect l="l" t="t" r="r" b="b"/>
            <a:pathLst>
              <a:path w="79375" h="83820">
                <a:moveTo>
                  <a:pt x="36449" y="58038"/>
                </a:moveTo>
                <a:lnTo>
                  <a:pt x="28575" y="48387"/>
                </a:lnTo>
                <a:lnTo>
                  <a:pt x="25400" y="45085"/>
                </a:lnTo>
                <a:lnTo>
                  <a:pt x="22225" y="43561"/>
                </a:lnTo>
                <a:lnTo>
                  <a:pt x="11049" y="37084"/>
                </a:lnTo>
                <a:lnTo>
                  <a:pt x="7874" y="33909"/>
                </a:lnTo>
                <a:lnTo>
                  <a:pt x="4699" y="17779"/>
                </a:lnTo>
                <a:lnTo>
                  <a:pt x="1524" y="11302"/>
                </a:lnTo>
                <a:lnTo>
                  <a:pt x="0" y="8000"/>
                </a:lnTo>
                <a:lnTo>
                  <a:pt x="7874" y="8000"/>
                </a:lnTo>
                <a:lnTo>
                  <a:pt x="11049" y="4825"/>
                </a:lnTo>
                <a:lnTo>
                  <a:pt x="19050" y="4825"/>
                </a:lnTo>
                <a:lnTo>
                  <a:pt x="22225" y="3175"/>
                </a:lnTo>
                <a:lnTo>
                  <a:pt x="30099" y="3175"/>
                </a:lnTo>
                <a:lnTo>
                  <a:pt x="39624" y="0"/>
                </a:lnTo>
                <a:lnTo>
                  <a:pt x="44323" y="11302"/>
                </a:lnTo>
                <a:lnTo>
                  <a:pt x="47498" y="11302"/>
                </a:lnTo>
                <a:lnTo>
                  <a:pt x="50673" y="14477"/>
                </a:lnTo>
                <a:lnTo>
                  <a:pt x="53848" y="17779"/>
                </a:lnTo>
                <a:lnTo>
                  <a:pt x="50673" y="19303"/>
                </a:lnTo>
                <a:lnTo>
                  <a:pt x="50673" y="22605"/>
                </a:lnTo>
                <a:lnTo>
                  <a:pt x="50673" y="25780"/>
                </a:lnTo>
                <a:lnTo>
                  <a:pt x="55499" y="30606"/>
                </a:lnTo>
                <a:lnTo>
                  <a:pt x="61849" y="37084"/>
                </a:lnTo>
                <a:lnTo>
                  <a:pt x="61849" y="40259"/>
                </a:lnTo>
                <a:lnTo>
                  <a:pt x="61849" y="43561"/>
                </a:lnTo>
                <a:lnTo>
                  <a:pt x="58674" y="45085"/>
                </a:lnTo>
                <a:lnTo>
                  <a:pt x="58674" y="48387"/>
                </a:lnTo>
                <a:lnTo>
                  <a:pt x="65024" y="54863"/>
                </a:lnTo>
                <a:lnTo>
                  <a:pt x="69723" y="58038"/>
                </a:lnTo>
                <a:lnTo>
                  <a:pt x="72898" y="58038"/>
                </a:lnTo>
                <a:lnTo>
                  <a:pt x="76073" y="59689"/>
                </a:lnTo>
                <a:lnTo>
                  <a:pt x="76073" y="66039"/>
                </a:lnTo>
                <a:lnTo>
                  <a:pt x="79248" y="69341"/>
                </a:lnTo>
                <a:lnTo>
                  <a:pt x="76073" y="70865"/>
                </a:lnTo>
                <a:lnTo>
                  <a:pt x="72898" y="70865"/>
                </a:lnTo>
                <a:lnTo>
                  <a:pt x="79248" y="80644"/>
                </a:lnTo>
                <a:lnTo>
                  <a:pt x="79248" y="83819"/>
                </a:lnTo>
                <a:lnTo>
                  <a:pt x="65024" y="83819"/>
                </a:lnTo>
                <a:lnTo>
                  <a:pt x="65024" y="70865"/>
                </a:lnTo>
                <a:lnTo>
                  <a:pt x="58674" y="59689"/>
                </a:lnTo>
                <a:lnTo>
                  <a:pt x="55499" y="59689"/>
                </a:lnTo>
                <a:lnTo>
                  <a:pt x="53848" y="59689"/>
                </a:lnTo>
                <a:lnTo>
                  <a:pt x="47498" y="59689"/>
                </a:lnTo>
                <a:lnTo>
                  <a:pt x="44323" y="59689"/>
                </a:lnTo>
                <a:lnTo>
                  <a:pt x="41148" y="58038"/>
                </a:lnTo>
                <a:lnTo>
                  <a:pt x="39624" y="54863"/>
                </a:lnTo>
                <a:lnTo>
                  <a:pt x="36449" y="5803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701284" y="2843185"/>
            <a:ext cx="481584" cy="52577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4620767" y="2808133"/>
            <a:ext cx="388620" cy="243840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4866132" y="2414942"/>
            <a:ext cx="248412" cy="21336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419344" y="3047401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3175" y="0"/>
                </a:moveTo>
                <a:lnTo>
                  <a:pt x="0" y="3175"/>
                </a:lnTo>
                <a:lnTo>
                  <a:pt x="14477" y="25780"/>
                </a:lnTo>
                <a:lnTo>
                  <a:pt x="28955" y="28955"/>
                </a:lnTo>
                <a:lnTo>
                  <a:pt x="28955" y="16128"/>
                </a:lnTo>
                <a:lnTo>
                  <a:pt x="22478" y="4825"/>
                </a:lnTo>
                <a:lnTo>
                  <a:pt x="8000" y="4825"/>
                </a:lnTo>
                <a:lnTo>
                  <a:pt x="4825" y="3175"/>
                </a:lnTo>
                <a:lnTo>
                  <a:pt x="317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419344" y="3047401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8955" y="28955"/>
                </a:moveTo>
                <a:lnTo>
                  <a:pt x="14477" y="25780"/>
                </a:lnTo>
                <a:lnTo>
                  <a:pt x="0" y="3175"/>
                </a:lnTo>
                <a:lnTo>
                  <a:pt x="3175" y="0"/>
                </a:lnTo>
                <a:lnTo>
                  <a:pt x="4825" y="3175"/>
                </a:lnTo>
                <a:lnTo>
                  <a:pt x="8000" y="4825"/>
                </a:lnTo>
                <a:lnTo>
                  <a:pt x="11302" y="4825"/>
                </a:lnTo>
                <a:lnTo>
                  <a:pt x="17652" y="4825"/>
                </a:lnTo>
                <a:lnTo>
                  <a:pt x="19303" y="4825"/>
                </a:lnTo>
                <a:lnTo>
                  <a:pt x="22478" y="4825"/>
                </a:lnTo>
                <a:lnTo>
                  <a:pt x="28955" y="16128"/>
                </a:lnTo>
                <a:lnTo>
                  <a:pt x="28955" y="2895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419344" y="3047401"/>
            <a:ext cx="28955" cy="28955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419344" y="3047401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8955" y="28955"/>
                </a:moveTo>
                <a:lnTo>
                  <a:pt x="14477" y="25780"/>
                </a:lnTo>
                <a:lnTo>
                  <a:pt x="0" y="3175"/>
                </a:lnTo>
                <a:lnTo>
                  <a:pt x="3175" y="0"/>
                </a:lnTo>
                <a:lnTo>
                  <a:pt x="4825" y="3175"/>
                </a:lnTo>
                <a:lnTo>
                  <a:pt x="8000" y="4825"/>
                </a:lnTo>
                <a:lnTo>
                  <a:pt x="11302" y="4825"/>
                </a:lnTo>
                <a:lnTo>
                  <a:pt x="17652" y="4825"/>
                </a:lnTo>
                <a:lnTo>
                  <a:pt x="19303" y="4825"/>
                </a:lnTo>
                <a:lnTo>
                  <a:pt x="22478" y="4825"/>
                </a:lnTo>
                <a:lnTo>
                  <a:pt x="28955" y="16128"/>
                </a:lnTo>
                <a:lnTo>
                  <a:pt x="28955" y="2895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422391" y="2972725"/>
            <a:ext cx="135890" cy="114300"/>
          </a:xfrm>
          <a:custGeom>
            <a:avLst/>
            <a:gdLst/>
            <a:ahLst/>
            <a:cxnLst/>
            <a:rect l="l" t="t" r="r" b="b"/>
            <a:pathLst>
              <a:path w="135889" h="114300">
                <a:moveTo>
                  <a:pt x="16002" y="17399"/>
                </a:moveTo>
                <a:lnTo>
                  <a:pt x="8000" y="17399"/>
                </a:lnTo>
                <a:lnTo>
                  <a:pt x="0" y="20574"/>
                </a:lnTo>
                <a:lnTo>
                  <a:pt x="4825" y="31750"/>
                </a:lnTo>
                <a:lnTo>
                  <a:pt x="8000" y="31750"/>
                </a:lnTo>
                <a:lnTo>
                  <a:pt x="14350" y="38100"/>
                </a:lnTo>
                <a:lnTo>
                  <a:pt x="11175" y="39624"/>
                </a:lnTo>
                <a:lnTo>
                  <a:pt x="11175" y="45974"/>
                </a:lnTo>
                <a:lnTo>
                  <a:pt x="14350" y="50800"/>
                </a:lnTo>
                <a:lnTo>
                  <a:pt x="22352" y="57150"/>
                </a:lnTo>
                <a:lnTo>
                  <a:pt x="22352" y="63500"/>
                </a:lnTo>
                <a:lnTo>
                  <a:pt x="19177" y="65024"/>
                </a:lnTo>
                <a:lnTo>
                  <a:pt x="19177" y="68199"/>
                </a:lnTo>
                <a:lnTo>
                  <a:pt x="25527" y="74549"/>
                </a:lnTo>
                <a:lnTo>
                  <a:pt x="30353" y="77724"/>
                </a:lnTo>
                <a:lnTo>
                  <a:pt x="73406" y="77724"/>
                </a:lnTo>
                <a:lnTo>
                  <a:pt x="81407" y="79375"/>
                </a:lnTo>
                <a:lnTo>
                  <a:pt x="81407" y="88900"/>
                </a:lnTo>
                <a:lnTo>
                  <a:pt x="84582" y="96774"/>
                </a:lnTo>
                <a:lnTo>
                  <a:pt x="76581" y="103124"/>
                </a:lnTo>
                <a:lnTo>
                  <a:pt x="81407" y="104775"/>
                </a:lnTo>
                <a:lnTo>
                  <a:pt x="90932" y="114300"/>
                </a:lnTo>
                <a:lnTo>
                  <a:pt x="98933" y="114300"/>
                </a:lnTo>
                <a:lnTo>
                  <a:pt x="98933" y="93599"/>
                </a:lnTo>
                <a:lnTo>
                  <a:pt x="102108" y="90424"/>
                </a:lnTo>
                <a:lnTo>
                  <a:pt x="108593" y="90424"/>
                </a:lnTo>
                <a:lnTo>
                  <a:pt x="116459" y="60325"/>
                </a:lnTo>
                <a:lnTo>
                  <a:pt x="119634" y="53975"/>
                </a:lnTo>
                <a:lnTo>
                  <a:pt x="124460" y="50800"/>
                </a:lnTo>
                <a:lnTo>
                  <a:pt x="134325" y="50800"/>
                </a:lnTo>
                <a:lnTo>
                  <a:pt x="133985" y="49149"/>
                </a:lnTo>
                <a:lnTo>
                  <a:pt x="130810" y="45974"/>
                </a:lnTo>
                <a:lnTo>
                  <a:pt x="121285" y="45974"/>
                </a:lnTo>
                <a:lnTo>
                  <a:pt x="116459" y="42799"/>
                </a:lnTo>
                <a:lnTo>
                  <a:pt x="105250" y="25400"/>
                </a:lnTo>
                <a:lnTo>
                  <a:pt x="39878" y="25400"/>
                </a:lnTo>
                <a:lnTo>
                  <a:pt x="28702" y="23749"/>
                </a:lnTo>
                <a:lnTo>
                  <a:pt x="25527" y="23749"/>
                </a:lnTo>
                <a:lnTo>
                  <a:pt x="19177" y="20574"/>
                </a:lnTo>
                <a:lnTo>
                  <a:pt x="16002" y="17399"/>
                </a:lnTo>
                <a:close/>
              </a:path>
              <a:path w="135889" h="114300">
                <a:moveTo>
                  <a:pt x="73406" y="77724"/>
                </a:moveTo>
                <a:lnTo>
                  <a:pt x="33528" y="77724"/>
                </a:lnTo>
                <a:lnTo>
                  <a:pt x="36703" y="79375"/>
                </a:lnTo>
                <a:lnTo>
                  <a:pt x="36703" y="85725"/>
                </a:lnTo>
                <a:lnTo>
                  <a:pt x="39878" y="88900"/>
                </a:lnTo>
                <a:lnTo>
                  <a:pt x="36703" y="90424"/>
                </a:lnTo>
                <a:lnTo>
                  <a:pt x="33528" y="93599"/>
                </a:lnTo>
                <a:lnTo>
                  <a:pt x="36703" y="96774"/>
                </a:lnTo>
                <a:lnTo>
                  <a:pt x="39878" y="103124"/>
                </a:lnTo>
                <a:lnTo>
                  <a:pt x="44704" y="103124"/>
                </a:lnTo>
                <a:lnTo>
                  <a:pt x="47879" y="93599"/>
                </a:lnTo>
                <a:lnTo>
                  <a:pt x="51054" y="88900"/>
                </a:lnTo>
                <a:lnTo>
                  <a:pt x="62230" y="79375"/>
                </a:lnTo>
                <a:lnTo>
                  <a:pt x="73406" y="77724"/>
                </a:lnTo>
                <a:close/>
              </a:path>
              <a:path w="135889" h="114300">
                <a:moveTo>
                  <a:pt x="108593" y="90424"/>
                </a:moveTo>
                <a:lnTo>
                  <a:pt x="102108" y="90424"/>
                </a:lnTo>
                <a:lnTo>
                  <a:pt x="106934" y="96774"/>
                </a:lnTo>
                <a:lnTo>
                  <a:pt x="108593" y="90424"/>
                </a:lnTo>
                <a:close/>
              </a:path>
              <a:path w="135889" h="114300">
                <a:moveTo>
                  <a:pt x="134325" y="50800"/>
                </a:moveTo>
                <a:lnTo>
                  <a:pt x="130810" y="50800"/>
                </a:lnTo>
                <a:lnTo>
                  <a:pt x="135636" y="57150"/>
                </a:lnTo>
                <a:lnTo>
                  <a:pt x="134325" y="50800"/>
                </a:lnTo>
                <a:close/>
              </a:path>
              <a:path w="135889" h="114300">
                <a:moveTo>
                  <a:pt x="127635" y="42799"/>
                </a:moveTo>
                <a:lnTo>
                  <a:pt x="121285" y="45974"/>
                </a:lnTo>
                <a:lnTo>
                  <a:pt x="130810" y="45974"/>
                </a:lnTo>
                <a:lnTo>
                  <a:pt x="127635" y="42799"/>
                </a:lnTo>
                <a:close/>
              </a:path>
              <a:path w="135889" h="114300">
                <a:moveTo>
                  <a:pt x="36703" y="0"/>
                </a:moveTo>
                <a:lnTo>
                  <a:pt x="30353" y="6350"/>
                </a:lnTo>
                <a:lnTo>
                  <a:pt x="30353" y="9525"/>
                </a:lnTo>
                <a:lnTo>
                  <a:pt x="33528" y="11049"/>
                </a:lnTo>
                <a:lnTo>
                  <a:pt x="33528" y="17399"/>
                </a:lnTo>
                <a:lnTo>
                  <a:pt x="39878" y="20574"/>
                </a:lnTo>
                <a:lnTo>
                  <a:pt x="41529" y="23749"/>
                </a:lnTo>
                <a:lnTo>
                  <a:pt x="39878" y="25400"/>
                </a:lnTo>
                <a:lnTo>
                  <a:pt x="105250" y="25400"/>
                </a:lnTo>
                <a:lnTo>
                  <a:pt x="104186" y="23749"/>
                </a:lnTo>
                <a:lnTo>
                  <a:pt x="59055" y="23749"/>
                </a:lnTo>
                <a:lnTo>
                  <a:pt x="54229" y="11049"/>
                </a:lnTo>
                <a:lnTo>
                  <a:pt x="51054" y="11049"/>
                </a:lnTo>
                <a:lnTo>
                  <a:pt x="44704" y="3175"/>
                </a:lnTo>
                <a:lnTo>
                  <a:pt x="39878" y="3175"/>
                </a:lnTo>
                <a:lnTo>
                  <a:pt x="36703" y="0"/>
                </a:lnTo>
                <a:close/>
              </a:path>
              <a:path w="135889" h="114300">
                <a:moveTo>
                  <a:pt x="90932" y="3175"/>
                </a:moveTo>
                <a:lnTo>
                  <a:pt x="84582" y="11049"/>
                </a:lnTo>
                <a:lnTo>
                  <a:pt x="79756" y="14224"/>
                </a:lnTo>
                <a:lnTo>
                  <a:pt x="76581" y="20574"/>
                </a:lnTo>
                <a:lnTo>
                  <a:pt x="73406" y="23749"/>
                </a:lnTo>
                <a:lnTo>
                  <a:pt x="104186" y="23749"/>
                </a:lnTo>
                <a:lnTo>
                  <a:pt x="90932" y="317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422391" y="2972725"/>
            <a:ext cx="135890" cy="114300"/>
          </a:xfrm>
          <a:custGeom>
            <a:avLst/>
            <a:gdLst/>
            <a:ahLst/>
            <a:cxnLst/>
            <a:rect l="l" t="t" r="r" b="b"/>
            <a:pathLst>
              <a:path w="135889" h="114300">
                <a:moveTo>
                  <a:pt x="36703" y="0"/>
                </a:moveTo>
                <a:lnTo>
                  <a:pt x="39878" y="3175"/>
                </a:lnTo>
                <a:lnTo>
                  <a:pt x="44704" y="3175"/>
                </a:lnTo>
                <a:lnTo>
                  <a:pt x="51054" y="11049"/>
                </a:lnTo>
                <a:lnTo>
                  <a:pt x="54229" y="11049"/>
                </a:lnTo>
                <a:lnTo>
                  <a:pt x="59055" y="23749"/>
                </a:lnTo>
                <a:lnTo>
                  <a:pt x="70231" y="23749"/>
                </a:lnTo>
                <a:lnTo>
                  <a:pt x="73406" y="23749"/>
                </a:lnTo>
                <a:lnTo>
                  <a:pt x="76581" y="20574"/>
                </a:lnTo>
                <a:lnTo>
                  <a:pt x="79756" y="14224"/>
                </a:lnTo>
                <a:lnTo>
                  <a:pt x="84582" y="11049"/>
                </a:lnTo>
                <a:lnTo>
                  <a:pt x="90932" y="3175"/>
                </a:lnTo>
                <a:lnTo>
                  <a:pt x="116459" y="42799"/>
                </a:lnTo>
                <a:lnTo>
                  <a:pt x="121285" y="45974"/>
                </a:lnTo>
                <a:lnTo>
                  <a:pt x="127635" y="42799"/>
                </a:lnTo>
                <a:lnTo>
                  <a:pt x="130810" y="45974"/>
                </a:lnTo>
                <a:lnTo>
                  <a:pt x="133985" y="49149"/>
                </a:lnTo>
                <a:lnTo>
                  <a:pt x="135636" y="57150"/>
                </a:lnTo>
                <a:lnTo>
                  <a:pt x="130810" y="50800"/>
                </a:lnTo>
                <a:lnTo>
                  <a:pt x="124460" y="50800"/>
                </a:lnTo>
                <a:lnTo>
                  <a:pt x="119634" y="53975"/>
                </a:lnTo>
                <a:lnTo>
                  <a:pt x="116459" y="60325"/>
                </a:lnTo>
                <a:lnTo>
                  <a:pt x="106934" y="96774"/>
                </a:lnTo>
                <a:lnTo>
                  <a:pt x="102108" y="90424"/>
                </a:lnTo>
                <a:lnTo>
                  <a:pt x="98933" y="93599"/>
                </a:lnTo>
                <a:lnTo>
                  <a:pt x="98933" y="114300"/>
                </a:lnTo>
                <a:lnTo>
                  <a:pt x="95758" y="114300"/>
                </a:lnTo>
                <a:lnTo>
                  <a:pt x="90932" y="114300"/>
                </a:lnTo>
                <a:lnTo>
                  <a:pt x="87757" y="111125"/>
                </a:lnTo>
                <a:lnTo>
                  <a:pt x="84582" y="107950"/>
                </a:lnTo>
                <a:lnTo>
                  <a:pt x="81407" y="104775"/>
                </a:lnTo>
                <a:lnTo>
                  <a:pt x="76581" y="103124"/>
                </a:lnTo>
                <a:lnTo>
                  <a:pt x="84582" y="96774"/>
                </a:lnTo>
                <a:lnTo>
                  <a:pt x="81407" y="88900"/>
                </a:lnTo>
                <a:lnTo>
                  <a:pt x="81407" y="79375"/>
                </a:lnTo>
                <a:lnTo>
                  <a:pt x="73406" y="77724"/>
                </a:lnTo>
                <a:lnTo>
                  <a:pt x="62230" y="79375"/>
                </a:lnTo>
                <a:lnTo>
                  <a:pt x="51054" y="88900"/>
                </a:lnTo>
                <a:lnTo>
                  <a:pt x="47879" y="93599"/>
                </a:lnTo>
                <a:lnTo>
                  <a:pt x="44704" y="103124"/>
                </a:lnTo>
                <a:lnTo>
                  <a:pt x="39878" y="103124"/>
                </a:lnTo>
                <a:lnTo>
                  <a:pt x="36703" y="96774"/>
                </a:lnTo>
                <a:lnTo>
                  <a:pt x="33528" y="93599"/>
                </a:lnTo>
                <a:lnTo>
                  <a:pt x="36703" y="90424"/>
                </a:lnTo>
                <a:lnTo>
                  <a:pt x="39878" y="88900"/>
                </a:lnTo>
                <a:lnTo>
                  <a:pt x="36703" y="85725"/>
                </a:lnTo>
                <a:lnTo>
                  <a:pt x="36703" y="82550"/>
                </a:lnTo>
                <a:lnTo>
                  <a:pt x="36703" y="79375"/>
                </a:lnTo>
                <a:lnTo>
                  <a:pt x="33528" y="77724"/>
                </a:lnTo>
                <a:lnTo>
                  <a:pt x="30353" y="77724"/>
                </a:lnTo>
                <a:lnTo>
                  <a:pt x="25527" y="74549"/>
                </a:lnTo>
                <a:lnTo>
                  <a:pt x="19177" y="68199"/>
                </a:lnTo>
                <a:lnTo>
                  <a:pt x="19177" y="65024"/>
                </a:lnTo>
                <a:lnTo>
                  <a:pt x="22352" y="63500"/>
                </a:lnTo>
                <a:lnTo>
                  <a:pt x="22352" y="60325"/>
                </a:lnTo>
                <a:lnTo>
                  <a:pt x="22352" y="57150"/>
                </a:lnTo>
                <a:lnTo>
                  <a:pt x="14350" y="50800"/>
                </a:lnTo>
                <a:lnTo>
                  <a:pt x="11175" y="45974"/>
                </a:lnTo>
                <a:lnTo>
                  <a:pt x="11175" y="42799"/>
                </a:lnTo>
                <a:lnTo>
                  <a:pt x="11175" y="39624"/>
                </a:lnTo>
                <a:lnTo>
                  <a:pt x="14350" y="38100"/>
                </a:lnTo>
                <a:lnTo>
                  <a:pt x="11175" y="34925"/>
                </a:lnTo>
                <a:lnTo>
                  <a:pt x="8000" y="31750"/>
                </a:lnTo>
                <a:lnTo>
                  <a:pt x="4825" y="31750"/>
                </a:lnTo>
                <a:lnTo>
                  <a:pt x="0" y="20574"/>
                </a:lnTo>
                <a:lnTo>
                  <a:pt x="8000" y="17399"/>
                </a:lnTo>
                <a:lnTo>
                  <a:pt x="16002" y="17399"/>
                </a:lnTo>
                <a:lnTo>
                  <a:pt x="19177" y="20574"/>
                </a:lnTo>
                <a:lnTo>
                  <a:pt x="25527" y="23749"/>
                </a:lnTo>
                <a:lnTo>
                  <a:pt x="28702" y="23749"/>
                </a:lnTo>
                <a:lnTo>
                  <a:pt x="39878" y="25400"/>
                </a:lnTo>
                <a:lnTo>
                  <a:pt x="41529" y="23749"/>
                </a:lnTo>
                <a:lnTo>
                  <a:pt x="39878" y="20574"/>
                </a:lnTo>
                <a:lnTo>
                  <a:pt x="33528" y="17399"/>
                </a:lnTo>
                <a:lnTo>
                  <a:pt x="33528" y="11049"/>
                </a:lnTo>
                <a:lnTo>
                  <a:pt x="30353" y="9525"/>
                </a:lnTo>
                <a:lnTo>
                  <a:pt x="30353" y="6350"/>
                </a:lnTo>
                <a:lnTo>
                  <a:pt x="36703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422391" y="2972725"/>
            <a:ext cx="135636" cy="11430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617720" y="910753"/>
            <a:ext cx="4498848" cy="2177796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102352" y="3176942"/>
            <a:ext cx="58419" cy="33655"/>
          </a:xfrm>
          <a:custGeom>
            <a:avLst/>
            <a:gdLst/>
            <a:ahLst/>
            <a:cxnLst/>
            <a:rect l="l" t="t" r="r" b="b"/>
            <a:pathLst>
              <a:path w="58420" h="33654">
                <a:moveTo>
                  <a:pt x="57912" y="0"/>
                </a:moveTo>
                <a:lnTo>
                  <a:pt x="56387" y="0"/>
                </a:lnTo>
                <a:lnTo>
                  <a:pt x="42290" y="8000"/>
                </a:lnTo>
                <a:lnTo>
                  <a:pt x="18796" y="11175"/>
                </a:lnTo>
                <a:lnTo>
                  <a:pt x="17272" y="11175"/>
                </a:lnTo>
                <a:lnTo>
                  <a:pt x="17272" y="14350"/>
                </a:lnTo>
                <a:lnTo>
                  <a:pt x="14097" y="17525"/>
                </a:lnTo>
                <a:lnTo>
                  <a:pt x="0" y="19176"/>
                </a:lnTo>
                <a:lnTo>
                  <a:pt x="4699" y="31876"/>
                </a:lnTo>
                <a:lnTo>
                  <a:pt x="10922" y="33527"/>
                </a:lnTo>
                <a:lnTo>
                  <a:pt x="18796" y="33527"/>
                </a:lnTo>
                <a:lnTo>
                  <a:pt x="25019" y="31876"/>
                </a:lnTo>
                <a:lnTo>
                  <a:pt x="31242" y="31876"/>
                </a:lnTo>
                <a:lnTo>
                  <a:pt x="35940" y="25526"/>
                </a:lnTo>
                <a:lnTo>
                  <a:pt x="42290" y="22351"/>
                </a:lnTo>
                <a:lnTo>
                  <a:pt x="43814" y="19176"/>
                </a:lnTo>
                <a:lnTo>
                  <a:pt x="43814" y="17525"/>
                </a:lnTo>
                <a:lnTo>
                  <a:pt x="50037" y="8000"/>
                </a:lnTo>
                <a:lnTo>
                  <a:pt x="53212" y="8000"/>
                </a:lnTo>
                <a:lnTo>
                  <a:pt x="56387" y="3175"/>
                </a:lnTo>
                <a:lnTo>
                  <a:pt x="5791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102352" y="3176942"/>
            <a:ext cx="58419" cy="33655"/>
          </a:xfrm>
          <a:custGeom>
            <a:avLst/>
            <a:gdLst/>
            <a:ahLst/>
            <a:cxnLst/>
            <a:rect l="l" t="t" r="r" b="b"/>
            <a:pathLst>
              <a:path w="58420" h="33654">
                <a:moveTo>
                  <a:pt x="56387" y="0"/>
                </a:moveTo>
                <a:lnTo>
                  <a:pt x="42290" y="8000"/>
                </a:lnTo>
                <a:lnTo>
                  <a:pt x="18796" y="11175"/>
                </a:lnTo>
                <a:lnTo>
                  <a:pt x="17272" y="11175"/>
                </a:lnTo>
                <a:lnTo>
                  <a:pt x="17272" y="14350"/>
                </a:lnTo>
                <a:lnTo>
                  <a:pt x="14097" y="17525"/>
                </a:lnTo>
                <a:lnTo>
                  <a:pt x="0" y="19176"/>
                </a:lnTo>
                <a:lnTo>
                  <a:pt x="4699" y="31876"/>
                </a:lnTo>
                <a:lnTo>
                  <a:pt x="10922" y="33527"/>
                </a:lnTo>
                <a:lnTo>
                  <a:pt x="18796" y="33527"/>
                </a:lnTo>
                <a:lnTo>
                  <a:pt x="25019" y="31876"/>
                </a:lnTo>
                <a:lnTo>
                  <a:pt x="31242" y="31876"/>
                </a:lnTo>
                <a:lnTo>
                  <a:pt x="35940" y="25526"/>
                </a:lnTo>
                <a:lnTo>
                  <a:pt x="42290" y="22351"/>
                </a:lnTo>
                <a:lnTo>
                  <a:pt x="43814" y="19176"/>
                </a:lnTo>
                <a:lnTo>
                  <a:pt x="43814" y="17525"/>
                </a:lnTo>
                <a:lnTo>
                  <a:pt x="50037" y="8000"/>
                </a:lnTo>
                <a:lnTo>
                  <a:pt x="53212" y="8000"/>
                </a:lnTo>
                <a:lnTo>
                  <a:pt x="56387" y="3175"/>
                </a:lnTo>
                <a:lnTo>
                  <a:pt x="57912" y="0"/>
                </a:lnTo>
                <a:lnTo>
                  <a:pt x="56387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1937004" y="3684433"/>
            <a:ext cx="384048" cy="280416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636520" y="327904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1524" y="0"/>
                </a:moveTo>
                <a:lnTo>
                  <a:pt x="0" y="3047"/>
                </a:lnTo>
                <a:lnTo>
                  <a:pt x="1524" y="3047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636520" y="3276001"/>
            <a:ext cx="1905" cy="6350"/>
          </a:xfrm>
          <a:custGeom>
            <a:avLst/>
            <a:gdLst/>
            <a:ahLst/>
            <a:cxnLst/>
            <a:rect l="l" t="t" r="r" b="b"/>
            <a:pathLst>
              <a:path w="1905" h="6350">
                <a:moveTo>
                  <a:pt x="1524" y="3048"/>
                </a:moveTo>
                <a:lnTo>
                  <a:pt x="1524" y="0"/>
                </a:lnTo>
                <a:lnTo>
                  <a:pt x="1524" y="3048"/>
                </a:lnTo>
                <a:lnTo>
                  <a:pt x="0" y="6095"/>
                </a:lnTo>
                <a:lnTo>
                  <a:pt x="1524" y="6095"/>
                </a:lnTo>
                <a:lnTo>
                  <a:pt x="1524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636520" y="327904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1524" y="0"/>
                </a:moveTo>
                <a:lnTo>
                  <a:pt x="0" y="3047"/>
                </a:lnTo>
                <a:lnTo>
                  <a:pt x="1524" y="3047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636520" y="3276001"/>
            <a:ext cx="1905" cy="6350"/>
          </a:xfrm>
          <a:custGeom>
            <a:avLst/>
            <a:gdLst/>
            <a:ahLst/>
            <a:cxnLst/>
            <a:rect l="l" t="t" r="r" b="b"/>
            <a:pathLst>
              <a:path w="1905" h="6350">
                <a:moveTo>
                  <a:pt x="1524" y="3048"/>
                </a:moveTo>
                <a:lnTo>
                  <a:pt x="1524" y="0"/>
                </a:lnTo>
                <a:lnTo>
                  <a:pt x="1524" y="3048"/>
                </a:lnTo>
                <a:lnTo>
                  <a:pt x="0" y="6095"/>
                </a:lnTo>
                <a:lnTo>
                  <a:pt x="1524" y="6095"/>
                </a:lnTo>
                <a:lnTo>
                  <a:pt x="1524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290572" y="3667669"/>
            <a:ext cx="55244" cy="20320"/>
          </a:xfrm>
          <a:custGeom>
            <a:avLst/>
            <a:gdLst/>
            <a:ahLst/>
            <a:cxnLst/>
            <a:rect l="l" t="t" r="r" b="b"/>
            <a:pathLst>
              <a:path w="55244" h="20320">
                <a:moveTo>
                  <a:pt x="30606" y="18160"/>
                </a:moveTo>
                <a:lnTo>
                  <a:pt x="22605" y="18160"/>
                </a:lnTo>
                <a:lnTo>
                  <a:pt x="25780" y="19811"/>
                </a:lnTo>
                <a:lnTo>
                  <a:pt x="30606" y="19811"/>
                </a:lnTo>
                <a:lnTo>
                  <a:pt x="30606" y="18160"/>
                </a:lnTo>
                <a:close/>
              </a:path>
              <a:path w="55244" h="20320">
                <a:moveTo>
                  <a:pt x="11302" y="0"/>
                </a:moveTo>
                <a:lnTo>
                  <a:pt x="1650" y="3301"/>
                </a:lnTo>
                <a:lnTo>
                  <a:pt x="0" y="4952"/>
                </a:lnTo>
                <a:lnTo>
                  <a:pt x="1650" y="8254"/>
                </a:lnTo>
                <a:lnTo>
                  <a:pt x="8127" y="11556"/>
                </a:lnTo>
                <a:lnTo>
                  <a:pt x="16128" y="18160"/>
                </a:lnTo>
                <a:lnTo>
                  <a:pt x="37083" y="18160"/>
                </a:lnTo>
                <a:lnTo>
                  <a:pt x="41909" y="14858"/>
                </a:lnTo>
                <a:lnTo>
                  <a:pt x="52704" y="14858"/>
                </a:lnTo>
                <a:lnTo>
                  <a:pt x="48386" y="8254"/>
                </a:lnTo>
                <a:lnTo>
                  <a:pt x="40385" y="8254"/>
                </a:lnTo>
                <a:lnTo>
                  <a:pt x="37083" y="4952"/>
                </a:lnTo>
                <a:lnTo>
                  <a:pt x="33908" y="3301"/>
                </a:lnTo>
                <a:lnTo>
                  <a:pt x="30606" y="3301"/>
                </a:lnTo>
                <a:lnTo>
                  <a:pt x="11302" y="0"/>
                </a:lnTo>
                <a:close/>
              </a:path>
              <a:path w="55244" h="20320">
                <a:moveTo>
                  <a:pt x="52704" y="14858"/>
                </a:moveTo>
                <a:lnTo>
                  <a:pt x="41909" y="14858"/>
                </a:lnTo>
                <a:lnTo>
                  <a:pt x="48386" y="18160"/>
                </a:lnTo>
                <a:lnTo>
                  <a:pt x="54863" y="18160"/>
                </a:lnTo>
                <a:lnTo>
                  <a:pt x="52704" y="1485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290572" y="3667669"/>
            <a:ext cx="55244" cy="20320"/>
          </a:xfrm>
          <a:custGeom>
            <a:avLst/>
            <a:gdLst/>
            <a:ahLst/>
            <a:cxnLst/>
            <a:rect l="l" t="t" r="r" b="b"/>
            <a:pathLst>
              <a:path w="55244" h="20320">
                <a:moveTo>
                  <a:pt x="30606" y="3301"/>
                </a:moveTo>
                <a:lnTo>
                  <a:pt x="33908" y="3301"/>
                </a:lnTo>
                <a:lnTo>
                  <a:pt x="37083" y="4952"/>
                </a:lnTo>
                <a:lnTo>
                  <a:pt x="40385" y="8254"/>
                </a:lnTo>
                <a:lnTo>
                  <a:pt x="48386" y="8254"/>
                </a:lnTo>
                <a:lnTo>
                  <a:pt x="54863" y="18160"/>
                </a:lnTo>
                <a:lnTo>
                  <a:pt x="48386" y="18160"/>
                </a:lnTo>
                <a:lnTo>
                  <a:pt x="41909" y="14858"/>
                </a:lnTo>
                <a:lnTo>
                  <a:pt x="37083" y="18160"/>
                </a:lnTo>
                <a:lnTo>
                  <a:pt x="30606" y="18160"/>
                </a:lnTo>
                <a:lnTo>
                  <a:pt x="30606" y="19811"/>
                </a:lnTo>
                <a:lnTo>
                  <a:pt x="25780" y="19811"/>
                </a:lnTo>
                <a:lnTo>
                  <a:pt x="22605" y="18160"/>
                </a:lnTo>
                <a:lnTo>
                  <a:pt x="16128" y="18160"/>
                </a:lnTo>
                <a:lnTo>
                  <a:pt x="8127" y="11556"/>
                </a:lnTo>
                <a:lnTo>
                  <a:pt x="1650" y="8254"/>
                </a:lnTo>
                <a:lnTo>
                  <a:pt x="0" y="4952"/>
                </a:lnTo>
                <a:lnTo>
                  <a:pt x="1650" y="3301"/>
                </a:lnTo>
                <a:lnTo>
                  <a:pt x="11302" y="0"/>
                </a:lnTo>
                <a:lnTo>
                  <a:pt x="30606" y="330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290572" y="3667669"/>
            <a:ext cx="55244" cy="20320"/>
          </a:xfrm>
          <a:custGeom>
            <a:avLst/>
            <a:gdLst/>
            <a:ahLst/>
            <a:cxnLst/>
            <a:rect l="l" t="t" r="r" b="b"/>
            <a:pathLst>
              <a:path w="55244" h="20320">
                <a:moveTo>
                  <a:pt x="30606" y="18160"/>
                </a:moveTo>
                <a:lnTo>
                  <a:pt x="22605" y="18160"/>
                </a:lnTo>
                <a:lnTo>
                  <a:pt x="25780" y="19811"/>
                </a:lnTo>
                <a:lnTo>
                  <a:pt x="30606" y="19811"/>
                </a:lnTo>
                <a:lnTo>
                  <a:pt x="30606" y="18160"/>
                </a:lnTo>
                <a:close/>
              </a:path>
              <a:path w="55244" h="20320">
                <a:moveTo>
                  <a:pt x="11302" y="0"/>
                </a:moveTo>
                <a:lnTo>
                  <a:pt x="1650" y="3301"/>
                </a:lnTo>
                <a:lnTo>
                  <a:pt x="0" y="4952"/>
                </a:lnTo>
                <a:lnTo>
                  <a:pt x="1650" y="8254"/>
                </a:lnTo>
                <a:lnTo>
                  <a:pt x="8127" y="11556"/>
                </a:lnTo>
                <a:lnTo>
                  <a:pt x="16128" y="18160"/>
                </a:lnTo>
                <a:lnTo>
                  <a:pt x="37083" y="18160"/>
                </a:lnTo>
                <a:lnTo>
                  <a:pt x="41909" y="14858"/>
                </a:lnTo>
                <a:lnTo>
                  <a:pt x="52704" y="14858"/>
                </a:lnTo>
                <a:lnTo>
                  <a:pt x="48386" y="8254"/>
                </a:lnTo>
                <a:lnTo>
                  <a:pt x="40385" y="8254"/>
                </a:lnTo>
                <a:lnTo>
                  <a:pt x="37083" y="4952"/>
                </a:lnTo>
                <a:lnTo>
                  <a:pt x="33908" y="3301"/>
                </a:lnTo>
                <a:lnTo>
                  <a:pt x="30606" y="3301"/>
                </a:lnTo>
                <a:lnTo>
                  <a:pt x="11302" y="0"/>
                </a:lnTo>
                <a:close/>
              </a:path>
              <a:path w="55244" h="20320">
                <a:moveTo>
                  <a:pt x="52704" y="14858"/>
                </a:moveTo>
                <a:lnTo>
                  <a:pt x="41909" y="14858"/>
                </a:lnTo>
                <a:lnTo>
                  <a:pt x="48386" y="18160"/>
                </a:lnTo>
                <a:lnTo>
                  <a:pt x="54863" y="18160"/>
                </a:lnTo>
                <a:lnTo>
                  <a:pt x="52704" y="1485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290572" y="3667669"/>
            <a:ext cx="55244" cy="20320"/>
          </a:xfrm>
          <a:custGeom>
            <a:avLst/>
            <a:gdLst/>
            <a:ahLst/>
            <a:cxnLst/>
            <a:rect l="l" t="t" r="r" b="b"/>
            <a:pathLst>
              <a:path w="55244" h="20320">
                <a:moveTo>
                  <a:pt x="30606" y="3301"/>
                </a:moveTo>
                <a:lnTo>
                  <a:pt x="33908" y="3301"/>
                </a:lnTo>
                <a:lnTo>
                  <a:pt x="37083" y="4952"/>
                </a:lnTo>
                <a:lnTo>
                  <a:pt x="40385" y="8254"/>
                </a:lnTo>
                <a:lnTo>
                  <a:pt x="48386" y="8254"/>
                </a:lnTo>
                <a:lnTo>
                  <a:pt x="54863" y="18160"/>
                </a:lnTo>
                <a:lnTo>
                  <a:pt x="48386" y="18160"/>
                </a:lnTo>
                <a:lnTo>
                  <a:pt x="41909" y="14858"/>
                </a:lnTo>
                <a:lnTo>
                  <a:pt x="37083" y="18160"/>
                </a:lnTo>
                <a:lnTo>
                  <a:pt x="30606" y="18160"/>
                </a:lnTo>
                <a:lnTo>
                  <a:pt x="30606" y="19811"/>
                </a:lnTo>
                <a:lnTo>
                  <a:pt x="25780" y="19811"/>
                </a:lnTo>
                <a:lnTo>
                  <a:pt x="22605" y="18160"/>
                </a:lnTo>
                <a:lnTo>
                  <a:pt x="16128" y="18160"/>
                </a:lnTo>
                <a:lnTo>
                  <a:pt x="8127" y="11556"/>
                </a:lnTo>
                <a:lnTo>
                  <a:pt x="1650" y="8254"/>
                </a:lnTo>
                <a:lnTo>
                  <a:pt x="0" y="4952"/>
                </a:lnTo>
                <a:lnTo>
                  <a:pt x="1650" y="3301"/>
                </a:lnTo>
                <a:lnTo>
                  <a:pt x="11302" y="0"/>
                </a:lnTo>
                <a:lnTo>
                  <a:pt x="30606" y="330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392679" y="5305969"/>
            <a:ext cx="24765" cy="59690"/>
          </a:xfrm>
          <a:custGeom>
            <a:avLst/>
            <a:gdLst/>
            <a:ahLst/>
            <a:cxnLst/>
            <a:rect l="l" t="t" r="r" b="b"/>
            <a:pathLst>
              <a:path w="24764" h="59689">
                <a:moveTo>
                  <a:pt x="13715" y="0"/>
                </a:moveTo>
                <a:lnTo>
                  <a:pt x="10668" y="0"/>
                </a:lnTo>
                <a:lnTo>
                  <a:pt x="7619" y="6426"/>
                </a:lnTo>
                <a:lnTo>
                  <a:pt x="0" y="51409"/>
                </a:lnTo>
                <a:lnTo>
                  <a:pt x="3047" y="57823"/>
                </a:lnTo>
                <a:lnTo>
                  <a:pt x="13715" y="59436"/>
                </a:lnTo>
                <a:lnTo>
                  <a:pt x="16763" y="57823"/>
                </a:lnTo>
                <a:lnTo>
                  <a:pt x="13715" y="51409"/>
                </a:lnTo>
                <a:lnTo>
                  <a:pt x="18287" y="51409"/>
                </a:lnTo>
                <a:lnTo>
                  <a:pt x="18287" y="46583"/>
                </a:lnTo>
                <a:lnTo>
                  <a:pt x="16763" y="40157"/>
                </a:lnTo>
                <a:lnTo>
                  <a:pt x="18287" y="40157"/>
                </a:lnTo>
                <a:lnTo>
                  <a:pt x="18287" y="36944"/>
                </a:lnTo>
                <a:lnTo>
                  <a:pt x="16763" y="33731"/>
                </a:lnTo>
                <a:lnTo>
                  <a:pt x="13715" y="32131"/>
                </a:lnTo>
                <a:lnTo>
                  <a:pt x="16763" y="28917"/>
                </a:lnTo>
                <a:lnTo>
                  <a:pt x="18287" y="22491"/>
                </a:lnTo>
                <a:lnTo>
                  <a:pt x="24383" y="22491"/>
                </a:lnTo>
                <a:lnTo>
                  <a:pt x="18287" y="6426"/>
                </a:lnTo>
                <a:lnTo>
                  <a:pt x="13715" y="6426"/>
                </a:lnTo>
                <a:lnTo>
                  <a:pt x="1371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392679" y="5305969"/>
            <a:ext cx="24765" cy="59690"/>
          </a:xfrm>
          <a:custGeom>
            <a:avLst/>
            <a:gdLst/>
            <a:ahLst/>
            <a:cxnLst/>
            <a:rect l="l" t="t" r="r" b="b"/>
            <a:pathLst>
              <a:path w="24764" h="59689">
                <a:moveTo>
                  <a:pt x="10668" y="0"/>
                </a:moveTo>
                <a:lnTo>
                  <a:pt x="13715" y="0"/>
                </a:lnTo>
                <a:lnTo>
                  <a:pt x="13715" y="6426"/>
                </a:lnTo>
                <a:lnTo>
                  <a:pt x="16763" y="6426"/>
                </a:lnTo>
                <a:lnTo>
                  <a:pt x="18287" y="6426"/>
                </a:lnTo>
                <a:lnTo>
                  <a:pt x="24383" y="22491"/>
                </a:lnTo>
                <a:lnTo>
                  <a:pt x="18287" y="22491"/>
                </a:lnTo>
                <a:lnTo>
                  <a:pt x="16763" y="28917"/>
                </a:lnTo>
                <a:lnTo>
                  <a:pt x="13715" y="32131"/>
                </a:lnTo>
                <a:lnTo>
                  <a:pt x="16763" y="33731"/>
                </a:lnTo>
                <a:lnTo>
                  <a:pt x="18287" y="36944"/>
                </a:lnTo>
                <a:lnTo>
                  <a:pt x="18287" y="40157"/>
                </a:lnTo>
                <a:lnTo>
                  <a:pt x="16763" y="40157"/>
                </a:lnTo>
                <a:lnTo>
                  <a:pt x="18287" y="46583"/>
                </a:lnTo>
                <a:lnTo>
                  <a:pt x="18287" y="51409"/>
                </a:lnTo>
                <a:lnTo>
                  <a:pt x="13715" y="51409"/>
                </a:lnTo>
                <a:lnTo>
                  <a:pt x="16763" y="57823"/>
                </a:lnTo>
                <a:lnTo>
                  <a:pt x="13715" y="59436"/>
                </a:lnTo>
                <a:lnTo>
                  <a:pt x="3047" y="57823"/>
                </a:lnTo>
                <a:lnTo>
                  <a:pt x="0" y="51409"/>
                </a:lnTo>
                <a:lnTo>
                  <a:pt x="7619" y="6426"/>
                </a:lnTo>
                <a:lnTo>
                  <a:pt x="1066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392679" y="5305969"/>
            <a:ext cx="24765" cy="59690"/>
          </a:xfrm>
          <a:custGeom>
            <a:avLst/>
            <a:gdLst/>
            <a:ahLst/>
            <a:cxnLst/>
            <a:rect l="l" t="t" r="r" b="b"/>
            <a:pathLst>
              <a:path w="24764" h="59689">
                <a:moveTo>
                  <a:pt x="13715" y="0"/>
                </a:moveTo>
                <a:lnTo>
                  <a:pt x="10668" y="0"/>
                </a:lnTo>
                <a:lnTo>
                  <a:pt x="7619" y="6426"/>
                </a:lnTo>
                <a:lnTo>
                  <a:pt x="0" y="51409"/>
                </a:lnTo>
                <a:lnTo>
                  <a:pt x="3047" y="57823"/>
                </a:lnTo>
                <a:lnTo>
                  <a:pt x="13715" y="59436"/>
                </a:lnTo>
                <a:lnTo>
                  <a:pt x="16763" y="57823"/>
                </a:lnTo>
                <a:lnTo>
                  <a:pt x="13715" y="51409"/>
                </a:lnTo>
                <a:lnTo>
                  <a:pt x="18287" y="51409"/>
                </a:lnTo>
                <a:lnTo>
                  <a:pt x="18287" y="46583"/>
                </a:lnTo>
                <a:lnTo>
                  <a:pt x="16763" y="40157"/>
                </a:lnTo>
                <a:lnTo>
                  <a:pt x="18287" y="40157"/>
                </a:lnTo>
                <a:lnTo>
                  <a:pt x="18287" y="36944"/>
                </a:lnTo>
                <a:lnTo>
                  <a:pt x="16763" y="33731"/>
                </a:lnTo>
                <a:lnTo>
                  <a:pt x="13715" y="32131"/>
                </a:lnTo>
                <a:lnTo>
                  <a:pt x="16763" y="28917"/>
                </a:lnTo>
                <a:lnTo>
                  <a:pt x="18287" y="22491"/>
                </a:lnTo>
                <a:lnTo>
                  <a:pt x="24383" y="22491"/>
                </a:lnTo>
                <a:lnTo>
                  <a:pt x="18287" y="6426"/>
                </a:lnTo>
                <a:lnTo>
                  <a:pt x="13715" y="6426"/>
                </a:lnTo>
                <a:lnTo>
                  <a:pt x="1371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392679" y="5305969"/>
            <a:ext cx="24765" cy="59690"/>
          </a:xfrm>
          <a:custGeom>
            <a:avLst/>
            <a:gdLst/>
            <a:ahLst/>
            <a:cxnLst/>
            <a:rect l="l" t="t" r="r" b="b"/>
            <a:pathLst>
              <a:path w="24764" h="59689">
                <a:moveTo>
                  <a:pt x="10668" y="0"/>
                </a:moveTo>
                <a:lnTo>
                  <a:pt x="13715" y="0"/>
                </a:lnTo>
                <a:lnTo>
                  <a:pt x="13715" y="6426"/>
                </a:lnTo>
                <a:lnTo>
                  <a:pt x="16763" y="6426"/>
                </a:lnTo>
                <a:lnTo>
                  <a:pt x="18287" y="6426"/>
                </a:lnTo>
                <a:lnTo>
                  <a:pt x="24383" y="22491"/>
                </a:lnTo>
                <a:lnTo>
                  <a:pt x="18287" y="22491"/>
                </a:lnTo>
                <a:lnTo>
                  <a:pt x="16763" y="28917"/>
                </a:lnTo>
                <a:lnTo>
                  <a:pt x="13715" y="32131"/>
                </a:lnTo>
                <a:lnTo>
                  <a:pt x="16763" y="33731"/>
                </a:lnTo>
                <a:lnTo>
                  <a:pt x="18287" y="36944"/>
                </a:lnTo>
                <a:lnTo>
                  <a:pt x="18287" y="40157"/>
                </a:lnTo>
                <a:lnTo>
                  <a:pt x="16763" y="40157"/>
                </a:lnTo>
                <a:lnTo>
                  <a:pt x="18287" y="46583"/>
                </a:lnTo>
                <a:lnTo>
                  <a:pt x="18287" y="51409"/>
                </a:lnTo>
                <a:lnTo>
                  <a:pt x="13715" y="51409"/>
                </a:lnTo>
                <a:lnTo>
                  <a:pt x="16763" y="57823"/>
                </a:lnTo>
                <a:lnTo>
                  <a:pt x="13715" y="59436"/>
                </a:lnTo>
                <a:lnTo>
                  <a:pt x="3047" y="57823"/>
                </a:lnTo>
                <a:lnTo>
                  <a:pt x="0" y="51409"/>
                </a:lnTo>
                <a:lnTo>
                  <a:pt x="7619" y="6426"/>
                </a:lnTo>
                <a:lnTo>
                  <a:pt x="106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414016" y="540045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1683" y="0"/>
                </a:moveTo>
                <a:lnTo>
                  <a:pt x="0" y="4572"/>
                </a:lnTo>
                <a:lnTo>
                  <a:pt x="0" y="10668"/>
                </a:lnTo>
                <a:lnTo>
                  <a:pt x="6603" y="16764"/>
                </a:lnTo>
                <a:lnTo>
                  <a:pt x="10032" y="18288"/>
                </a:lnTo>
                <a:lnTo>
                  <a:pt x="11683" y="16764"/>
                </a:lnTo>
                <a:lnTo>
                  <a:pt x="18287" y="13716"/>
                </a:lnTo>
                <a:lnTo>
                  <a:pt x="18287" y="3048"/>
                </a:lnTo>
                <a:lnTo>
                  <a:pt x="1168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414016" y="540045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1683" y="0"/>
                </a:moveTo>
                <a:lnTo>
                  <a:pt x="18287" y="3048"/>
                </a:lnTo>
                <a:lnTo>
                  <a:pt x="18287" y="4572"/>
                </a:lnTo>
                <a:lnTo>
                  <a:pt x="18287" y="7620"/>
                </a:lnTo>
                <a:lnTo>
                  <a:pt x="18287" y="13716"/>
                </a:lnTo>
                <a:lnTo>
                  <a:pt x="11683" y="16764"/>
                </a:lnTo>
                <a:lnTo>
                  <a:pt x="10032" y="18288"/>
                </a:lnTo>
                <a:lnTo>
                  <a:pt x="6603" y="16764"/>
                </a:lnTo>
                <a:lnTo>
                  <a:pt x="0" y="10668"/>
                </a:lnTo>
                <a:lnTo>
                  <a:pt x="0" y="4572"/>
                </a:lnTo>
                <a:lnTo>
                  <a:pt x="11683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414016" y="540045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1683" y="0"/>
                </a:moveTo>
                <a:lnTo>
                  <a:pt x="0" y="4572"/>
                </a:lnTo>
                <a:lnTo>
                  <a:pt x="0" y="10668"/>
                </a:lnTo>
                <a:lnTo>
                  <a:pt x="6603" y="16764"/>
                </a:lnTo>
                <a:lnTo>
                  <a:pt x="10032" y="18288"/>
                </a:lnTo>
                <a:lnTo>
                  <a:pt x="11683" y="16764"/>
                </a:lnTo>
                <a:lnTo>
                  <a:pt x="18287" y="13716"/>
                </a:lnTo>
                <a:lnTo>
                  <a:pt x="18287" y="3048"/>
                </a:lnTo>
                <a:lnTo>
                  <a:pt x="1168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2414016" y="540045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1683" y="0"/>
                </a:moveTo>
                <a:lnTo>
                  <a:pt x="18287" y="3048"/>
                </a:lnTo>
                <a:lnTo>
                  <a:pt x="18287" y="4572"/>
                </a:lnTo>
                <a:lnTo>
                  <a:pt x="18287" y="7620"/>
                </a:lnTo>
                <a:lnTo>
                  <a:pt x="18287" y="13716"/>
                </a:lnTo>
                <a:lnTo>
                  <a:pt x="11683" y="16764"/>
                </a:lnTo>
                <a:lnTo>
                  <a:pt x="10032" y="18288"/>
                </a:lnTo>
                <a:lnTo>
                  <a:pt x="6603" y="16764"/>
                </a:lnTo>
                <a:lnTo>
                  <a:pt x="0" y="10668"/>
                </a:lnTo>
                <a:lnTo>
                  <a:pt x="0" y="4572"/>
                </a:lnTo>
                <a:lnTo>
                  <a:pt x="1168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392679" y="5408078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4" h="3175">
                <a:moveTo>
                  <a:pt x="7619" y="0"/>
                </a:moveTo>
                <a:lnTo>
                  <a:pt x="0" y="0"/>
                </a:lnTo>
                <a:lnTo>
                  <a:pt x="3047" y="3047"/>
                </a:lnTo>
                <a:lnTo>
                  <a:pt x="10668" y="3047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2392679" y="5408078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4" h="3175">
                <a:moveTo>
                  <a:pt x="0" y="0"/>
                </a:moveTo>
                <a:lnTo>
                  <a:pt x="6095" y="0"/>
                </a:lnTo>
                <a:lnTo>
                  <a:pt x="7619" y="0"/>
                </a:lnTo>
                <a:lnTo>
                  <a:pt x="10668" y="3047"/>
                </a:lnTo>
                <a:lnTo>
                  <a:pt x="3047" y="30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2392679" y="5408078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4" h="3175">
                <a:moveTo>
                  <a:pt x="7619" y="0"/>
                </a:moveTo>
                <a:lnTo>
                  <a:pt x="0" y="0"/>
                </a:lnTo>
                <a:lnTo>
                  <a:pt x="3047" y="3047"/>
                </a:lnTo>
                <a:lnTo>
                  <a:pt x="10668" y="3047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2392679" y="5408078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4" h="3175">
                <a:moveTo>
                  <a:pt x="0" y="0"/>
                </a:moveTo>
                <a:lnTo>
                  <a:pt x="6095" y="0"/>
                </a:lnTo>
                <a:lnTo>
                  <a:pt x="7619" y="0"/>
                </a:lnTo>
                <a:lnTo>
                  <a:pt x="10668" y="3047"/>
                </a:lnTo>
                <a:lnTo>
                  <a:pt x="3047" y="3047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2392679" y="5417222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0"/>
                </a:moveTo>
                <a:lnTo>
                  <a:pt x="6095" y="0"/>
                </a:lnTo>
                <a:lnTo>
                  <a:pt x="0" y="1523"/>
                </a:lnTo>
                <a:lnTo>
                  <a:pt x="0" y="4571"/>
                </a:lnTo>
                <a:lnTo>
                  <a:pt x="3047" y="4571"/>
                </a:lnTo>
                <a:lnTo>
                  <a:pt x="7619" y="1523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392679" y="5417222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3047" y="4571"/>
                </a:moveTo>
                <a:lnTo>
                  <a:pt x="0" y="4571"/>
                </a:lnTo>
                <a:lnTo>
                  <a:pt x="0" y="1523"/>
                </a:lnTo>
                <a:lnTo>
                  <a:pt x="6095" y="0"/>
                </a:lnTo>
                <a:lnTo>
                  <a:pt x="7619" y="0"/>
                </a:lnTo>
                <a:lnTo>
                  <a:pt x="7619" y="1523"/>
                </a:lnTo>
                <a:lnTo>
                  <a:pt x="3047" y="457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2392679" y="5417222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0"/>
                </a:moveTo>
                <a:lnTo>
                  <a:pt x="6095" y="0"/>
                </a:lnTo>
                <a:lnTo>
                  <a:pt x="0" y="1523"/>
                </a:lnTo>
                <a:lnTo>
                  <a:pt x="0" y="4571"/>
                </a:lnTo>
                <a:lnTo>
                  <a:pt x="3047" y="4571"/>
                </a:lnTo>
                <a:lnTo>
                  <a:pt x="7619" y="1523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2392679" y="5417222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3047" y="4571"/>
                </a:moveTo>
                <a:lnTo>
                  <a:pt x="0" y="4571"/>
                </a:lnTo>
                <a:lnTo>
                  <a:pt x="0" y="1523"/>
                </a:lnTo>
                <a:lnTo>
                  <a:pt x="6095" y="0"/>
                </a:lnTo>
                <a:lnTo>
                  <a:pt x="7619" y="0"/>
                </a:lnTo>
                <a:lnTo>
                  <a:pt x="7619" y="1523"/>
                </a:lnTo>
                <a:lnTo>
                  <a:pt x="3047" y="457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395727" y="542179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68" y="0"/>
                </a:moveTo>
                <a:lnTo>
                  <a:pt x="0" y="3048"/>
                </a:lnTo>
                <a:lnTo>
                  <a:pt x="4572" y="3048"/>
                </a:lnTo>
                <a:lnTo>
                  <a:pt x="10668" y="9144"/>
                </a:lnTo>
                <a:lnTo>
                  <a:pt x="106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395727" y="542179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3048" y="3048"/>
                </a:moveTo>
                <a:lnTo>
                  <a:pt x="0" y="3048"/>
                </a:lnTo>
                <a:lnTo>
                  <a:pt x="10668" y="0"/>
                </a:lnTo>
                <a:lnTo>
                  <a:pt x="10668" y="6096"/>
                </a:lnTo>
                <a:lnTo>
                  <a:pt x="10668" y="9144"/>
                </a:lnTo>
                <a:lnTo>
                  <a:pt x="4572" y="3048"/>
                </a:lnTo>
                <a:lnTo>
                  <a:pt x="3048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395727" y="542179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68" y="0"/>
                </a:moveTo>
                <a:lnTo>
                  <a:pt x="0" y="3048"/>
                </a:lnTo>
                <a:lnTo>
                  <a:pt x="4572" y="3048"/>
                </a:lnTo>
                <a:lnTo>
                  <a:pt x="10668" y="9144"/>
                </a:lnTo>
                <a:lnTo>
                  <a:pt x="106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395727" y="542179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3048" y="3048"/>
                </a:moveTo>
                <a:lnTo>
                  <a:pt x="0" y="3048"/>
                </a:lnTo>
                <a:lnTo>
                  <a:pt x="10668" y="0"/>
                </a:lnTo>
                <a:lnTo>
                  <a:pt x="10668" y="6096"/>
                </a:lnTo>
                <a:lnTo>
                  <a:pt x="10668" y="9144"/>
                </a:lnTo>
                <a:lnTo>
                  <a:pt x="4572" y="3048"/>
                </a:lnTo>
                <a:lnTo>
                  <a:pt x="3048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398776" y="542788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0" y="0"/>
                </a:moveTo>
                <a:lnTo>
                  <a:pt x="1524" y="3047"/>
                </a:lnTo>
                <a:lnTo>
                  <a:pt x="4572" y="4571"/>
                </a:lnTo>
                <a:lnTo>
                  <a:pt x="1524" y="30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398776" y="5427889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0" y="0"/>
                </a:moveTo>
                <a:lnTo>
                  <a:pt x="1524" y="3047"/>
                </a:lnTo>
                <a:lnTo>
                  <a:pt x="4572" y="4571"/>
                </a:lnTo>
                <a:lnTo>
                  <a:pt x="1524" y="3047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2359151" y="5446178"/>
            <a:ext cx="236220" cy="402336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955292" y="4140110"/>
            <a:ext cx="15240" cy="32384"/>
          </a:xfrm>
          <a:custGeom>
            <a:avLst/>
            <a:gdLst/>
            <a:ahLst/>
            <a:cxnLst/>
            <a:rect l="l" t="t" r="r" b="b"/>
            <a:pathLst>
              <a:path w="15239" h="32385">
                <a:moveTo>
                  <a:pt x="6731" y="0"/>
                </a:moveTo>
                <a:lnTo>
                  <a:pt x="0" y="3175"/>
                </a:lnTo>
                <a:lnTo>
                  <a:pt x="0" y="6350"/>
                </a:lnTo>
                <a:lnTo>
                  <a:pt x="3428" y="6350"/>
                </a:lnTo>
                <a:lnTo>
                  <a:pt x="3428" y="8001"/>
                </a:lnTo>
                <a:lnTo>
                  <a:pt x="8508" y="14351"/>
                </a:lnTo>
                <a:lnTo>
                  <a:pt x="8508" y="17653"/>
                </a:lnTo>
                <a:lnTo>
                  <a:pt x="6731" y="20828"/>
                </a:lnTo>
                <a:lnTo>
                  <a:pt x="3428" y="22352"/>
                </a:lnTo>
                <a:lnTo>
                  <a:pt x="0" y="25654"/>
                </a:lnTo>
                <a:lnTo>
                  <a:pt x="0" y="28829"/>
                </a:lnTo>
                <a:lnTo>
                  <a:pt x="3428" y="28829"/>
                </a:lnTo>
                <a:lnTo>
                  <a:pt x="6731" y="32004"/>
                </a:lnTo>
                <a:lnTo>
                  <a:pt x="11810" y="32004"/>
                </a:lnTo>
                <a:lnTo>
                  <a:pt x="15239" y="25654"/>
                </a:lnTo>
                <a:lnTo>
                  <a:pt x="11810" y="14351"/>
                </a:lnTo>
                <a:lnTo>
                  <a:pt x="8508" y="11176"/>
                </a:lnTo>
                <a:lnTo>
                  <a:pt x="673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955292" y="4140110"/>
            <a:ext cx="15240" cy="32384"/>
          </a:xfrm>
          <a:custGeom>
            <a:avLst/>
            <a:gdLst/>
            <a:ahLst/>
            <a:cxnLst/>
            <a:rect l="l" t="t" r="r" b="b"/>
            <a:pathLst>
              <a:path w="15239" h="32385">
                <a:moveTo>
                  <a:pt x="6731" y="0"/>
                </a:moveTo>
                <a:lnTo>
                  <a:pt x="8508" y="11176"/>
                </a:lnTo>
                <a:lnTo>
                  <a:pt x="11810" y="14351"/>
                </a:lnTo>
                <a:lnTo>
                  <a:pt x="15239" y="25654"/>
                </a:lnTo>
                <a:lnTo>
                  <a:pt x="11810" y="32004"/>
                </a:lnTo>
                <a:lnTo>
                  <a:pt x="6731" y="32004"/>
                </a:lnTo>
                <a:lnTo>
                  <a:pt x="3428" y="28829"/>
                </a:lnTo>
                <a:lnTo>
                  <a:pt x="0" y="28829"/>
                </a:lnTo>
                <a:lnTo>
                  <a:pt x="0" y="25654"/>
                </a:lnTo>
                <a:lnTo>
                  <a:pt x="3428" y="22352"/>
                </a:lnTo>
                <a:lnTo>
                  <a:pt x="6731" y="20828"/>
                </a:lnTo>
                <a:lnTo>
                  <a:pt x="8508" y="17653"/>
                </a:lnTo>
                <a:lnTo>
                  <a:pt x="8508" y="14351"/>
                </a:lnTo>
                <a:lnTo>
                  <a:pt x="3428" y="8001"/>
                </a:lnTo>
                <a:lnTo>
                  <a:pt x="3428" y="6350"/>
                </a:lnTo>
                <a:lnTo>
                  <a:pt x="0" y="6350"/>
                </a:lnTo>
                <a:lnTo>
                  <a:pt x="0" y="3175"/>
                </a:lnTo>
                <a:lnTo>
                  <a:pt x="6731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955292" y="4140110"/>
            <a:ext cx="15240" cy="32384"/>
          </a:xfrm>
          <a:custGeom>
            <a:avLst/>
            <a:gdLst/>
            <a:ahLst/>
            <a:cxnLst/>
            <a:rect l="l" t="t" r="r" b="b"/>
            <a:pathLst>
              <a:path w="15239" h="32385">
                <a:moveTo>
                  <a:pt x="6731" y="0"/>
                </a:moveTo>
                <a:lnTo>
                  <a:pt x="0" y="3175"/>
                </a:lnTo>
                <a:lnTo>
                  <a:pt x="0" y="6350"/>
                </a:lnTo>
                <a:lnTo>
                  <a:pt x="3428" y="6350"/>
                </a:lnTo>
                <a:lnTo>
                  <a:pt x="3428" y="8001"/>
                </a:lnTo>
                <a:lnTo>
                  <a:pt x="8508" y="14351"/>
                </a:lnTo>
                <a:lnTo>
                  <a:pt x="8508" y="17653"/>
                </a:lnTo>
                <a:lnTo>
                  <a:pt x="6731" y="20828"/>
                </a:lnTo>
                <a:lnTo>
                  <a:pt x="3428" y="22352"/>
                </a:lnTo>
                <a:lnTo>
                  <a:pt x="0" y="25654"/>
                </a:lnTo>
                <a:lnTo>
                  <a:pt x="0" y="28829"/>
                </a:lnTo>
                <a:lnTo>
                  <a:pt x="3428" y="28829"/>
                </a:lnTo>
                <a:lnTo>
                  <a:pt x="6731" y="32004"/>
                </a:lnTo>
                <a:lnTo>
                  <a:pt x="11810" y="32004"/>
                </a:lnTo>
                <a:lnTo>
                  <a:pt x="15239" y="25654"/>
                </a:lnTo>
                <a:lnTo>
                  <a:pt x="11810" y="14351"/>
                </a:lnTo>
                <a:lnTo>
                  <a:pt x="8508" y="11176"/>
                </a:lnTo>
                <a:lnTo>
                  <a:pt x="673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955292" y="4140110"/>
            <a:ext cx="15240" cy="32384"/>
          </a:xfrm>
          <a:custGeom>
            <a:avLst/>
            <a:gdLst/>
            <a:ahLst/>
            <a:cxnLst/>
            <a:rect l="l" t="t" r="r" b="b"/>
            <a:pathLst>
              <a:path w="15239" h="32385">
                <a:moveTo>
                  <a:pt x="6731" y="0"/>
                </a:moveTo>
                <a:lnTo>
                  <a:pt x="8508" y="11176"/>
                </a:lnTo>
                <a:lnTo>
                  <a:pt x="11810" y="14351"/>
                </a:lnTo>
                <a:lnTo>
                  <a:pt x="15239" y="25654"/>
                </a:lnTo>
                <a:lnTo>
                  <a:pt x="11810" y="32004"/>
                </a:lnTo>
                <a:lnTo>
                  <a:pt x="6731" y="32004"/>
                </a:lnTo>
                <a:lnTo>
                  <a:pt x="3428" y="28829"/>
                </a:lnTo>
                <a:lnTo>
                  <a:pt x="0" y="28829"/>
                </a:lnTo>
                <a:lnTo>
                  <a:pt x="0" y="25654"/>
                </a:lnTo>
                <a:lnTo>
                  <a:pt x="3428" y="22352"/>
                </a:lnTo>
                <a:lnTo>
                  <a:pt x="6731" y="20828"/>
                </a:lnTo>
                <a:lnTo>
                  <a:pt x="8508" y="17653"/>
                </a:lnTo>
                <a:lnTo>
                  <a:pt x="8508" y="14351"/>
                </a:lnTo>
                <a:lnTo>
                  <a:pt x="3428" y="8001"/>
                </a:lnTo>
                <a:lnTo>
                  <a:pt x="3428" y="6350"/>
                </a:lnTo>
                <a:lnTo>
                  <a:pt x="0" y="6350"/>
                </a:lnTo>
                <a:lnTo>
                  <a:pt x="0" y="3175"/>
                </a:lnTo>
                <a:lnTo>
                  <a:pt x="673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973579" y="4149254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4571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6096"/>
                </a:lnTo>
                <a:lnTo>
                  <a:pt x="4571" y="6096"/>
                </a:lnTo>
                <a:lnTo>
                  <a:pt x="45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973579" y="4149254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6096"/>
                </a:lnTo>
                <a:lnTo>
                  <a:pt x="4571" y="6096"/>
                </a:lnTo>
                <a:lnTo>
                  <a:pt x="4571" y="3048"/>
                </a:lnTo>
                <a:lnTo>
                  <a:pt x="4571" y="0"/>
                </a:lnTo>
                <a:lnTo>
                  <a:pt x="1524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973579" y="4149254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4571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6096"/>
                </a:lnTo>
                <a:lnTo>
                  <a:pt x="4571" y="6096"/>
                </a:lnTo>
                <a:lnTo>
                  <a:pt x="45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973579" y="4149254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6096"/>
                </a:lnTo>
                <a:lnTo>
                  <a:pt x="4571" y="6096"/>
                </a:lnTo>
                <a:lnTo>
                  <a:pt x="4571" y="3048"/>
                </a:lnTo>
                <a:lnTo>
                  <a:pt x="4571" y="0"/>
                </a:lnTo>
                <a:lnTo>
                  <a:pt x="152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981200" y="415534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619" y="0"/>
                </a:moveTo>
                <a:lnTo>
                  <a:pt x="6095" y="3047"/>
                </a:lnTo>
                <a:lnTo>
                  <a:pt x="0" y="3047"/>
                </a:lnTo>
                <a:lnTo>
                  <a:pt x="3048" y="6095"/>
                </a:lnTo>
                <a:lnTo>
                  <a:pt x="3048" y="7619"/>
                </a:lnTo>
                <a:lnTo>
                  <a:pt x="6095" y="7619"/>
                </a:lnTo>
                <a:lnTo>
                  <a:pt x="7619" y="6095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981200" y="415534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619" y="3047"/>
                </a:moveTo>
                <a:lnTo>
                  <a:pt x="7619" y="6095"/>
                </a:lnTo>
                <a:lnTo>
                  <a:pt x="6095" y="7619"/>
                </a:lnTo>
                <a:lnTo>
                  <a:pt x="3048" y="7619"/>
                </a:lnTo>
                <a:lnTo>
                  <a:pt x="3048" y="6095"/>
                </a:lnTo>
                <a:lnTo>
                  <a:pt x="0" y="3047"/>
                </a:lnTo>
                <a:lnTo>
                  <a:pt x="3048" y="3047"/>
                </a:lnTo>
                <a:lnTo>
                  <a:pt x="6095" y="3047"/>
                </a:lnTo>
                <a:lnTo>
                  <a:pt x="7619" y="0"/>
                </a:lnTo>
                <a:lnTo>
                  <a:pt x="7619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981200" y="415534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619" y="0"/>
                </a:moveTo>
                <a:lnTo>
                  <a:pt x="6095" y="3047"/>
                </a:lnTo>
                <a:lnTo>
                  <a:pt x="0" y="3047"/>
                </a:lnTo>
                <a:lnTo>
                  <a:pt x="3048" y="6095"/>
                </a:lnTo>
                <a:lnTo>
                  <a:pt x="3048" y="7619"/>
                </a:lnTo>
                <a:lnTo>
                  <a:pt x="6095" y="7619"/>
                </a:lnTo>
                <a:lnTo>
                  <a:pt x="7619" y="6095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981200" y="415534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619" y="3047"/>
                </a:moveTo>
                <a:lnTo>
                  <a:pt x="7619" y="6095"/>
                </a:lnTo>
                <a:lnTo>
                  <a:pt x="6095" y="7619"/>
                </a:lnTo>
                <a:lnTo>
                  <a:pt x="3048" y="7619"/>
                </a:lnTo>
                <a:lnTo>
                  <a:pt x="3048" y="6095"/>
                </a:lnTo>
                <a:lnTo>
                  <a:pt x="0" y="3047"/>
                </a:lnTo>
                <a:lnTo>
                  <a:pt x="3048" y="3047"/>
                </a:lnTo>
                <a:lnTo>
                  <a:pt x="6095" y="3047"/>
                </a:lnTo>
                <a:lnTo>
                  <a:pt x="7619" y="0"/>
                </a:lnTo>
                <a:lnTo>
                  <a:pt x="7619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004060" y="4162969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3" y="0"/>
                </a:moveTo>
                <a:lnTo>
                  <a:pt x="6095" y="0"/>
                </a:lnTo>
                <a:lnTo>
                  <a:pt x="0" y="3047"/>
                </a:lnTo>
                <a:lnTo>
                  <a:pt x="0" y="6095"/>
                </a:lnTo>
                <a:lnTo>
                  <a:pt x="6095" y="6095"/>
                </a:lnTo>
                <a:lnTo>
                  <a:pt x="9143" y="3047"/>
                </a:lnTo>
                <a:lnTo>
                  <a:pt x="914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004060" y="4161445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9143" y="1523"/>
                </a:moveTo>
                <a:lnTo>
                  <a:pt x="9143" y="0"/>
                </a:lnTo>
                <a:lnTo>
                  <a:pt x="9143" y="1523"/>
                </a:lnTo>
                <a:lnTo>
                  <a:pt x="9143" y="4571"/>
                </a:lnTo>
                <a:lnTo>
                  <a:pt x="6095" y="7619"/>
                </a:lnTo>
                <a:lnTo>
                  <a:pt x="3047" y="7619"/>
                </a:lnTo>
                <a:lnTo>
                  <a:pt x="0" y="7619"/>
                </a:lnTo>
                <a:lnTo>
                  <a:pt x="0" y="4571"/>
                </a:lnTo>
                <a:lnTo>
                  <a:pt x="6095" y="1523"/>
                </a:lnTo>
                <a:lnTo>
                  <a:pt x="9143" y="152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004060" y="4162969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3" y="0"/>
                </a:moveTo>
                <a:lnTo>
                  <a:pt x="6095" y="0"/>
                </a:lnTo>
                <a:lnTo>
                  <a:pt x="0" y="3047"/>
                </a:lnTo>
                <a:lnTo>
                  <a:pt x="0" y="6095"/>
                </a:lnTo>
                <a:lnTo>
                  <a:pt x="6095" y="6095"/>
                </a:lnTo>
                <a:lnTo>
                  <a:pt x="9143" y="3047"/>
                </a:lnTo>
                <a:lnTo>
                  <a:pt x="914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004060" y="4161445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9143" y="1523"/>
                </a:moveTo>
                <a:lnTo>
                  <a:pt x="9143" y="0"/>
                </a:lnTo>
                <a:lnTo>
                  <a:pt x="9143" y="1523"/>
                </a:lnTo>
                <a:lnTo>
                  <a:pt x="9143" y="4571"/>
                </a:lnTo>
                <a:lnTo>
                  <a:pt x="6095" y="7619"/>
                </a:lnTo>
                <a:lnTo>
                  <a:pt x="3047" y="7619"/>
                </a:lnTo>
                <a:lnTo>
                  <a:pt x="0" y="7619"/>
                </a:lnTo>
                <a:lnTo>
                  <a:pt x="0" y="4571"/>
                </a:lnTo>
                <a:lnTo>
                  <a:pt x="6095" y="1523"/>
                </a:lnTo>
                <a:lnTo>
                  <a:pt x="9143" y="15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1499616" y="4851818"/>
            <a:ext cx="1905" cy="6350"/>
          </a:xfrm>
          <a:custGeom>
            <a:avLst/>
            <a:gdLst/>
            <a:ahLst/>
            <a:cxnLst/>
            <a:rect l="l" t="t" r="r" b="b"/>
            <a:pathLst>
              <a:path w="1905" h="6350">
                <a:moveTo>
                  <a:pt x="0" y="0"/>
                </a:moveTo>
                <a:lnTo>
                  <a:pt x="0" y="6096"/>
                </a:lnTo>
                <a:lnTo>
                  <a:pt x="1524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499616" y="4851818"/>
            <a:ext cx="1905" cy="6350"/>
          </a:xfrm>
          <a:custGeom>
            <a:avLst/>
            <a:gdLst/>
            <a:ahLst/>
            <a:cxnLst/>
            <a:rect l="l" t="t" r="r" b="b"/>
            <a:pathLst>
              <a:path w="1905" h="6350">
                <a:moveTo>
                  <a:pt x="0" y="6096"/>
                </a:moveTo>
                <a:lnTo>
                  <a:pt x="1524" y="3048"/>
                </a:lnTo>
                <a:lnTo>
                  <a:pt x="0" y="0"/>
                </a:lnTo>
                <a:lnTo>
                  <a:pt x="0" y="3048"/>
                </a:lnTo>
                <a:lnTo>
                  <a:pt x="0" y="609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499616" y="4851818"/>
            <a:ext cx="1905" cy="6350"/>
          </a:xfrm>
          <a:custGeom>
            <a:avLst/>
            <a:gdLst/>
            <a:ahLst/>
            <a:cxnLst/>
            <a:rect l="l" t="t" r="r" b="b"/>
            <a:pathLst>
              <a:path w="1905" h="6350">
                <a:moveTo>
                  <a:pt x="0" y="0"/>
                </a:moveTo>
                <a:lnTo>
                  <a:pt x="0" y="6096"/>
                </a:lnTo>
                <a:lnTo>
                  <a:pt x="1524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1499616" y="4851818"/>
            <a:ext cx="1905" cy="6350"/>
          </a:xfrm>
          <a:custGeom>
            <a:avLst/>
            <a:gdLst/>
            <a:ahLst/>
            <a:cxnLst/>
            <a:rect l="l" t="t" r="r" b="b"/>
            <a:pathLst>
              <a:path w="1905" h="6350">
                <a:moveTo>
                  <a:pt x="0" y="6096"/>
                </a:moveTo>
                <a:lnTo>
                  <a:pt x="1524" y="3048"/>
                </a:lnTo>
                <a:lnTo>
                  <a:pt x="0" y="0"/>
                </a:lnTo>
                <a:lnTo>
                  <a:pt x="0" y="3048"/>
                </a:lnTo>
                <a:lnTo>
                  <a:pt x="0" y="609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1952244" y="415230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5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6095"/>
                </a:lnTo>
                <a:lnTo>
                  <a:pt x="6095" y="6095"/>
                </a:lnTo>
                <a:lnTo>
                  <a:pt x="60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1952244" y="415230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5" y="0"/>
                </a:moveTo>
                <a:lnTo>
                  <a:pt x="6095" y="6095"/>
                </a:lnTo>
                <a:lnTo>
                  <a:pt x="3048" y="6095"/>
                </a:lnTo>
                <a:lnTo>
                  <a:pt x="0" y="3048"/>
                </a:lnTo>
                <a:lnTo>
                  <a:pt x="0" y="0"/>
                </a:lnTo>
                <a:lnTo>
                  <a:pt x="6095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1952244" y="415230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5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6095"/>
                </a:lnTo>
                <a:lnTo>
                  <a:pt x="6095" y="6095"/>
                </a:lnTo>
                <a:lnTo>
                  <a:pt x="60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1952244" y="415230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5" y="0"/>
                </a:moveTo>
                <a:lnTo>
                  <a:pt x="6095" y="6095"/>
                </a:lnTo>
                <a:lnTo>
                  <a:pt x="3048" y="6095"/>
                </a:lnTo>
                <a:lnTo>
                  <a:pt x="0" y="3048"/>
                </a:lnTo>
                <a:lnTo>
                  <a:pt x="0" y="0"/>
                </a:lnTo>
                <a:lnTo>
                  <a:pt x="609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1938527" y="3685957"/>
            <a:ext cx="100584" cy="108203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1938527" y="3685957"/>
            <a:ext cx="100965" cy="108585"/>
          </a:xfrm>
          <a:custGeom>
            <a:avLst/>
            <a:gdLst/>
            <a:ahLst/>
            <a:cxnLst/>
            <a:rect l="l" t="t" r="r" b="b"/>
            <a:pathLst>
              <a:path w="100964" h="108585">
                <a:moveTo>
                  <a:pt x="76581" y="0"/>
                </a:moveTo>
                <a:lnTo>
                  <a:pt x="31877" y="0"/>
                </a:lnTo>
                <a:lnTo>
                  <a:pt x="31877" y="12573"/>
                </a:lnTo>
                <a:lnTo>
                  <a:pt x="17526" y="12573"/>
                </a:lnTo>
                <a:lnTo>
                  <a:pt x="17526" y="10922"/>
                </a:lnTo>
                <a:lnTo>
                  <a:pt x="36703" y="26670"/>
                </a:lnTo>
                <a:lnTo>
                  <a:pt x="36703" y="32893"/>
                </a:lnTo>
                <a:lnTo>
                  <a:pt x="43053" y="36068"/>
                </a:lnTo>
                <a:lnTo>
                  <a:pt x="43053" y="39243"/>
                </a:lnTo>
                <a:lnTo>
                  <a:pt x="43053" y="43942"/>
                </a:lnTo>
                <a:lnTo>
                  <a:pt x="17526" y="46990"/>
                </a:lnTo>
                <a:lnTo>
                  <a:pt x="6350" y="64262"/>
                </a:lnTo>
                <a:lnTo>
                  <a:pt x="3175" y="72136"/>
                </a:lnTo>
                <a:lnTo>
                  <a:pt x="3175" y="75311"/>
                </a:lnTo>
                <a:lnTo>
                  <a:pt x="3175" y="78359"/>
                </a:lnTo>
                <a:lnTo>
                  <a:pt x="0" y="78359"/>
                </a:lnTo>
                <a:lnTo>
                  <a:pt x="0" y="86233"/>
                </a:lnTo>
                <a:lnTo>
                  <a:pt x="3175" y="89408"/>
                </a:lnTo>
                <a:lnTo>
                  <a:pt x="6350" y="90932"/>
                </a:lnTo>
                <a:lnTo>
                  <a:pt x="9525" y="90932"/>
                </a:lnTo>
                <a:lnTo>
                  <a:pt x="20701" y="100330"/>
                </a:lnTo>
                <a:lnTo>
                  <a:pt x="51054" y="105029"/>
                </a:lnTo>
                <a:lnTo>
                  <a:pt x="54229" y="108204"/>
                </a:lnTo>
                <a:lnTo>
                  <a:pt x="54229" y="105029"/>
                </a:lnTo>
                <a:lnTo>
                  <a:pt x="57531" y="100330"/>
                </a:lnTo>
                <a:lnTo>
                  <a:pt x="63881" y="100330"/>
                </a:lnTo>
                <a:lnTo>
                  <a:pt x="63881" y="97282"/>
                </a:lnTo>
                <a:lnTo>
                  <a:pt x="65405" y="97282"/>
                </a:lnTo>
                <a:lnTo>
                  <a:pt x="68707" y="94107"/>
                </a:lnTo>
                <a:lnTo>
                  <a:pt x="68707" y="90932"/>
                </a:lnTo>
                <a:lnTo>
                  <a:pt x="71882" y="89408"/>
                </a:lnTo>
                <a:lnTo>
                  <a:pt x="71882" y="86233"/>
                </a:lnTo>
                <a:lnTo>
                  <a:pt x="76581" y="83058"/>
                </a:lnTo>
                <a:lnTo>
                  <a:pt x="76581" y="80010"/>
                </a:lnTo>
                <a:lnTo>
                  <a:pt x="75057" y="80010"/>
                </a:lnTo>
                <a:lnTo>
                  <a:pt x="75057" y="78359"/>
                </a:lnTo>
                <a:lnTo>
                  <a:pt x="75057" y="75311"/>
                </a:lnTo>
                <a:lnTo>
                  <a:pt x="79883" y="72136"/>
                </a:lnTo>
                <a:lnTo>
                  <a:pt x="83058" y="72136"/>
                </a:lnTo>
                <a:lnTo>
                  <a:pt x="97409" y="61214"/>
                </a:lnTo>
                <a:lnTo>
                  <a:pt x="100584" y="54864"/>
                </a:lnTo>
                <a:lnTo>
                  <a:pt x="97409" y="54864"/>
                </a:lnTo>
                <a:lnTo>
                  <a:pt x="97409" y="51689"/>
                </a:lnTo>
                <a:lnTo>
                  <a:pt x="94234" y="51689"/>
                </a:lnTo>
                <a:lnTo>
                  <a:pt x="91059" y="54864"/>
                </a:lnTo>
                <a:lnTo>
                  <a:pt x="89408" y="54864"/>
                </a:lnTo>
                <a:lnTo>
                  <a:pt x="86233" y="51689"/>
                </a:lnTo>
                <a:lnTo>
                  <a:pt x="86233" y="50165"/>
                </a:lnTo>
                <a:lnTo>
                  <a:pt x="79883" y="50165"/>
                </a:lnTo>
                <a:lnTo>
                  <a:pt x="75057" y="50165"/>
                </a:lnTo>
                <a:lnTo>
                  <a:pt x="76581" y="46990"/>
                </a:lnTo>
                <a:lnTo>
                  <a:pt x="7658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453639" y="3631093"/>
            <a:ext cx="90170" cy="59690"/>
          </a:xfrm>
          <a:custGeom>
            <a:avLst/>
            <a:gdLst/>
            <a:ahLst/>
            <a:cxnLst/>
            <a:rect l="l" t="t" r="r" b="b"/>
            <a:pathLst>
              <a:path w="90169" h="59689">
                <a:moveTo>
                  <a:pt x="28956" y="0"/>
                </a:moveTo>
                <a:lnTo>
                  <a:pt x="3175" y="0"/>
                </a:lnTo>
                <a:lnTo>
                  <a:pt x="3175" y="1650"/>
                </a:lnTo>
                <a:lnTo>
                  <a:pt x="6477" y="4825"/>
                </a:lnTo>
                <a:lnTo>
                  <a:pt x="6477" y="16001"/>
                </a:lnTo>
                <a:lnTo>
                  <a:pt x="9652" y="19303"/>
                </a:lnTo>
                <a:lnTo>
                  <a:pt x="6477" y="22478"/>
                </a:lnTo>
                <a:lnTo>
                  <a:pt x="6477" y="30479"/>
                </a:lnTo>
                <a:lnTo>
                  <a:pt x="3175" y="33781"/>
                </a:lnTo>
                <a:lnTo>
                  <a:pt x="0" y="33781"/>
                </a:lnTo>
                <a:lnTo>
                  <a:pt x="0" y="36956"/>
                </a:lnTo>
                <a:lnTo>
                  <a:pt x="3175" y="40131"/>
                </a:lnTo>
                <a:lnTo>
                  <a:pt x="6477" y="41782"/>
                </a:lnTo>
                <a:lnTo>
                  <a:pt x="3175" y="48132"/>
                </a:lnTo>
                <a:lnTo>
                  <a:pt x="3175" y="51434"/>
                </a:lnTo>
                <a:lnTo>
                  <a:pt x="6477" y="51434"/>
                </a:lnTo>
                <a:lnTo>
                  <a:pt x="6477" y="56260"/>
                </a:lnTo>
                <a:lnTo>
                  <a:pt x="9652" y="59435"/>
                </a:lnTo>
                <a:lnTo>
                  <a:pt x="11176" y="59435"/>
                </a:lnTo>
                <a:lnTo>
                  <a:pt x="14478" y="56260"/>
                </a:lnTo>
                <a:lnTo>
                  <a:pt x="14478" y="54609"/>
                </a:lnTo>
                <a:lnTo>
                  <a:pt x="24130" y="41782"/>
                </a:lnTo>
                <a:lnTo>
                  <a:pt x="28956" y="40131"/>
                </a:lnTo>
                <a:lnTo>
                  <a:pt x="87827" y="40131"/>
                </a:lnTo>
                <a:lnTo>
                  <a:pt x="89916" y="36956"/>
                </a:lnTo>
                <a:lnTo>
                  <a:pt x="89916" y="33781"/>
                </a:lnTo>
                <a:lnTo>
                  <a:pt x="86741" y="30479"/>
                </a:lnTo>
                <a:lnTo>
                  <a:pt x="77089" y="22478"/>
                </a:lnTo>
                <a:lnTo>
                  <a:pt x="60960" y="22478"/>
                </a:lnTo>
                <a:lnTo>
                  <a:pt x="60960" y="19303"/>
                </a:lnTo>
                <a:lnTo>
                  <a:pt x="65786" y="19303"/>
                </a:lnTo>
                <a:lnTo>
                  <a:pt x="69087" y="16001"/>
                </a:lnTo>
                <a:lnTo>
                  <a:pt x="65786" y="14477"/>
                </a:lnTo>
                <a:lnTo>
                  <a:pt x="51435" y="14477"/>
                </a:lnTo>
                <a:lnTo>
                  <a:pt x="51435" y="8000"/>
                </a:lnTo>
                <a:lnTo>
                  <a:pt x="49784" y="4825"/>
                </a:lnTo>
                <a:lnTo>
                  <a:pt x="43307" y="4825"/>
                </a:lnTo>
                <a:lnTo>
                  <a:pt x="28956" y="0"/>
                </a:lnTo>
                <a:close/>
              </a:path>
              <a:path w="90169" h="59689">
                <a:moveTo>
                  <a:pt x="49784" y="40131"/>
                </a:moveTo>
                <a:lnTo>
                  <a:pt x="28956" y="40131"/>
                </a:lnTo>
                <a:lnTo>
                  <a:pt x="32131" y="41782"/>
                </a:lnTo>
                <a:lnTo>
                  <a:pt x="35306" y="48132"/>
                </a:lnTo>
                <a:lnTo>
                  <a:pt x="43307" y="44957"/>
                </a:lnTo>
                <a:lnTo>
                  <a:pt x="46609" y="44957"/>
                </a:lnTo>
                <a:lnTo>
                  <a:pt x="46609" y="41782"/>
                </a:lnTo>
                <a:lnTo>
                  <a:pt x="49784" y="40131"/>
                </a:lnTo>
                <a:close/>
              </a:path>
              <a:path w="90169" h="59689">
                <a:moveTo>
                  <a:pt x="87827" y="40131"/>
                </a:moveTo>
                <a:lnTo>
                  <a:pt x="72262" y="40131"/>
                </a:lnTo>
                <a:lnTo>
                  <a:pt x="77089" y="41782"/>
                </a:lnTo>
                <a:lnTo>
                  <a:pt x="80264" y="44957"/>
                </a:lnTo>
                <a:lnTo>
                  <a:pt x="83439" y="44957"/>
                </a:lnTo>
                <a:lnTo>
                  <a:pt x="86741" y="41782"/>
                </a:lnTo>
                <a:lnTo>
                  <a:pt x="87827" y="4013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453639" y="3631093"/>
            <a:ext cx="90170" cy="59690"/>
          </a:xfrm>
          <a:custGeom>
            <a:avLst/>
            <a:gdLst/>
            <a:ahLst/>
            <a:cxnLst/>
            <a:rect l="l" t="t" r="r" b="b"/>
            <a:pathLst>
              <a:path w="90169" h="59689">
                <a:moveTo>
                  <a:pt x="3175" y="1650"/>
                </a:moveTo>
                <a:lnTo>
                  <a:pt x="3175" y="0"/>
                </a:lnTo>
                <a:lnTo>
                  <a:pt x="6477" y="0"/>
                </a:lnTo>
                <a:lnTo>
                  <a:pt x="28956" y="0"/>
                </a:lnTo>
                <a:lnTo>
                  <a:pt x="43307" y="4825"/>
                </a:lnTo>
                <a:lnTo>
                  <a:pt x="49784" y="4825"/>
                </a:lnTo>
                <a:lnTo>
                  <a:pt x="51435" y="8000"/>
                </a:lnTo>
                <a:lnTo>
                  <a:pt x="51435" y="14477"/>
                </a:lnTo>
                <a:lnTo>
                  <a:pt x="54610" y="14477"/>
                </a:lnTo>
                <a:lnTo>
                  <a:pt x="65786" y="14477"/>
                </a:lnTo>
                <a:lnTo>
                  <a:pt x="69087" y="16001"/>
                </a:lnTo>
                <a:lnTo>
                  <a:pt x="65786" y="19303"/>
                </a:lnTo>
                <a:lnTo>
                  <a:pt x="60960" y="19303"/>
                </a:lnTo>
                <a:lnTo>
                  <a:pt x="60960" y="22478"/>
                </a:lnTo>
                <a:lnTo>
                  <a:pt x="65786" y="22478"/>
                </a:lnTo>
                <a:lnTo>
                  <a:pt x="77089" y="22478"/>
                </a:lnTo>
                <a:lnTo>
                  <a:pt x="86741" y="30479"/>
                </a:lnTo>
                <a:lnTo>
                  <a:pt x="89916" y="33781"/>
                </a:lnTo>
                <a:lnTo>
                  <a:pt x="89916" y="36956"/>
                </a:lnTo>
                <a:lnTo>
                  <a:pt x="86741" y="41782"/>
                </a:lnTo>
                <a:lnTo>
                  <a:pt x="83439" y="44957"/>
                </a:lnTo>
                <a:lnTo>
                  <a:pt x="80264" y="44957"/>
                </a:lnTo>
                <a:lnTo>
                  <a:pt x="77089" y="41782"/>
                </a:lnTo>
                <a:lnTo>
                  <a:pt x="72262" y="40131"/>
                </a:lnTo>
                <a:lnTo>
                  <a:pt x="49784" y="40131"/>
                </a:lnTo>
                <a:lnTo>
                  <a:pt x="46609" y="41782"/>
                </a:lnTo>
                <a:lnTo>
                  <a:pt x="46609" y="44957"/>
                </a:lnTo>
                <a:lnTo>
                  <a:pt x="43307" y="44957"/>
                </a:lnTo>
                <a:lnTo>
                  <a:pt x="35306" y="48132"/>
                </a:lnTo>
                <a:lnTo>
                  <a:pt x="32131" y="41782"/>
                </a:lnTo>
                <a:lnTo>
                  <a:pt x="28956" y="40131"/>
                </a:lnTo>
                <a:lnTo>
                  <a:pt x="24130" y="41782"/>
                </a:lnTo>
                <a:lnTo>
                  <a:pt x="14478" y="54609"/>
                </a:lnTo>
                <a:lnTo>
                  <a:pt x="14478" y="56260"/>
                </a:lnTo>
                <a:lnTo>
                  <a:pt x="11176" y="59435"/>
                </a:lnTo>
                <a:lnTo>
                  <a:pt x="9652" y="59435"/>
                </a:lnTo>
                <a:lnTo>
                  <a:pt x="6477" y="56260"/>
                </a:lnTo>
                <a:lnTo>
                  <a:pt x="6477" y="51434"/>
                </a:lnTo>
                <a:lnTo>
                  <a:pt x="3175" y="51434"/>
                </a:lnTo>
                <a:lnTo>
                  <a:pt x="3175" y="48132"/>
                </a:lnTo>
                <a:lnTo>
                  <a:pt x="6477" y="41782"/>
                </a:lnTo>
                <a:lnTo>
                  <a:pt x="3175" y="40131"/>
                </a:lnTo>
                <a:lnTo>
                  <a:pt x="0" y="36956"/>
                </a:lnTo>
                <a:lnTo>
                  <a:pt x="0" y="33781"/>
                </a:lnTo>
                <a:lnTo>
                  <a:pt x="3175" y="33781"/>
                </a:lnTo>
                <a:lnTo>
                  <a:pt x="6477" y="30479"/>
                </a:lnTo>
                <a:lnTo>
                  <a:pt x="6477" y="22478"/>
                </a:lnTo>
                <a:lnTo>
                  <a:pt x="9652" y="19303"/>
                </a:lnTo>
                <a:lnTo>
                  <a:pt x="6477" y="16001"/>
                </a:lnTo>
                <a:lnTo>
                  <a:pt x="6477" y="11302"/>
                </a:lnTo>
                <a:lnTo>
                  <a:pt x="6477" y="4825"/>
                </a:lnTo>
                <a:lnTo>
                  <a:pt x="3175" y="165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453639" y="3631093"/>
            <a:ext cx="90170" cy="59690"/>
          </a:xfrm>
          <a:custGeom>
            <a:avLst/>
            <a:gdLst/>
            <a:ahLst/>
            <a:cxnLst/>
            <a:rect l="l" t="t" r="r" b="b"/>
            <a:pathLst>
              <a:path w="90169" h="59689">
                <a:moveTo>
                  <a:pt x="28956" y="0"/>
                </a:moveTo>
                <a:lnTo>
                  <a:pt x="3175" y="0"/>
                </a:lnTo>
                <a:lnTo>
                  <a:pt x="3175" y="1650"/>
                </a:lnTo>
                <a:lnTo>
                  <a:pt x="6477" y="4825"/>
                </a:lnTo>
                <a:lnTo>
                  <a:pt x="6477" y="16001"/>
                </a:lnTo>
                <a:lnTo>
                  <a:pt x="9652" y="19303"/>
                </a:lnTo>
                <a:lnTo>
                  <a:pt x="6477" y="22478"/>
                </a:lnTo>
                <a:lnTo>
                  <a:pt x="6477" y="30479"/>
                </a:lnTo>
                <a:lnTo>
                  <a:pt x="3175" y="33781"/>
                </a:lnTo>
                <a:lnTo>
                  <a:pt x="0" y="33781"/>
                </a:lnTo>
                <a:lnTo>
                  <a:pt x="0" y="36956"/>
                </a:lnTo>
                <a:lnTo>
                  <a:pt x="3175" y="40131"/>
                </a:lnTo>
                <a:lnTo>
                  <a:pt x="6477" y="41782"/>
                </a:lnTo>
                <a:lnTo>
                  <a:pt x="3175" y="48132"/>
                </a:lnTo>
                <a:lnTo>
                  <a:pt x="3175" y="51434"/>
                </a:lnTo>
                <a:lnTo>
                  <a:pt x="6477" y="51434"/>
                </a:lnTo>
                <a:lnTo>
                  <a:pt x="6477" y="56260"/>
                </a:lnTo>
                <a:lnTo>
                  <a:pt x="9652" y="59435"/>
                </a:lnTo>
                <a:lnTo>
                  <a:pt x="11176" y="59435"/>
                </a:lnTo>
                <a:lnTo>
                  <a:pt x="14478" y="56260"/>
                </a:lnTo>
                <a:lnTo>
                  <a:pt x="14478" y="54609"/>
                </a:lnTo>
                <a:lnTo>
                  <a:pt x="24130" y="41782"/>
                </a:lnTo>
                <a:lnTo>
                  <a:pt x="28956" y="40131"/>
                </a:lnTo>
                <a:lnTo>
                  <a:pt x="87827" y="40131"/>
                </a:lnTo>
                <a:lnTo>
                  <a:pt x="89916" y="36956"/>
                </a:lnTo>
                <a:lnTo>
                  <a:pt x="89916" y="33781"/>
                </a:lnTo>
                <a:lnTo>
                  <a:pt x="86741" y="30479"/>
                </a:lnTo>
                <a:lnTo>
                  <a:pt x="77089" y="22478"/>
                </a:lnTo>
                <a:lnTo>
                  <a:pt x="60960" y="22478"/>
                </a:lnTo>
                <a:lnTo>
                  <a:pt x="60960" y="19303"/>
                </a:lnTo>
                <a:lnTo>
                  <a:pt x="65786" y="19303"/>
                </a:lnTo>
                <a:lnTo>
                  <a:pt x="69087" y="16001"/>
                </a:lnTo>
                <a:lnTo>
                  <a:pt x="65786" y="14477"/>
                </a:lnTo>
                <a:lnTo>
                  <a:pt x="51435" y="14477"/>
                </a:lnTo>
                <a:lnTo>
                  <a:pt x="51435" y="8000"/>
                </a:lnTo>
                <a:lnTo>
                  <a:pt x="49784" y="4825"/>
                </a:lnTo>
                <a:lnTo>
                  <a:pt x="43307" y="4825"/>
                </a:lnTo>
                <a:lnTo>
                  <a:pt x="28956" y="0"/>
                </a:lnTo>
                <a:close/>
              </a:path>
              <a:path w="90169" h="59689">
                <a:moveTo>
                  <a:pt x="49784" y="40131"/>
                </a:moveTo>
                <a:lnTo>
                  <a:pt x="28956" y="40131"/>
                </a:lnTo>
                <a:lnTo>
                  <a:pt x="32131" y="41782"/>
                </a:lnTo>
                <a:lnTo>
                  <a:pt x="35306" y="48132"/>
                </a:lnTo>
                <a:lnTo>
                  <a:pt x="43307" y="44957"/>
                </a:lnTo>
                <a:lnTo>
                  <a:pt x="46609" y="44957"/>
                </a:lnTo>
                <a:lnTo>
                  <a:pt x="46609" y="41782"/>
                </a:lnTo>
                <a:lnTo>
                  <a:pt x="49784" y="40131"/>
                </a:lnTo>
                <a:close/>
              </a:path>
              <a:path w="90169" h="59689">
                <a:moveTo>
                  <a:pt x="87827" y="40131"/>
                </a:moveTo>
                <a:lnTo>
                  <a:pt x="72262" y="40131"/>
                </a:lnTo>
                <a:lnTo>
                  <a:pt x="77089" y="41782"/>
                </a:lnTo>
                <a:lnTo>
                  <a:pt x="80264" y="44957"/>
                </a:lnTo>
                <a:lnTo>
                  <a:pt x="83439" y="44957"/>
                </a:lnTo>
                <a:lnTo>
                  <a:pt x="86741" y="41782"/>
                </a:lnTo>
                <a:lnTo>
                  <a:pt x="87827" y="40131"/>
                </a:lnTo>
                <a:close/>
              </a:path>
            </a:pathLst>
          </a:custGeom>
          <a:solidFill>
            <a:srgbClr val="6BA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453639" y="3631093"/>
            <a:ext cx="90170" cy="59690"/>
          </a:xfrm>
          <a:custGeom>
            <a:avLst/>
            <a:gdLst/>
            <a:ahLst/>
            <a:cxnLst/>
            <a:rect l="l" t="t" r="r" b="b"/>
            <a:pathLst>
              <a:path w="90169" h="59689">
                <a:moveTo>
                  <a:pt x="3175" y="1650"/>
                </a:moveTo>
                <a:lnTo>
                  <a:pt x="3175" y="0"/>
                </a:lnTo>
                <a:lnTo>
                  <a:pt x="6477" y="0"/>
                </a:lnTo>
                <a:lnTo>
                  <a:pt x="28956" y="0"/>
                </a:lnTo>
                <a:lnTo>
                  <a:pt x="43307" y="4825"/>
                </a:lnTo>
                <a:lnTo>
                  <a:pt x="49784" y="4825"/>
                </a:lnTo>
                <a:lnTo>
                  <a:pt x="51435" y="8000"/>
                </a:lnTo>
                <a:lnTo>
                  <a:pt x="51435" y="14477"/>
                </a:lnTo>
                <a:lnTo>
                  <a:pt x="54610" y="14477"/>
                </a:lnTo>
                <a:lnTo>
                  <a:pt x="65786" y="14477"/>
                </a:lnTo>
                <a:lnTo>
                  <a:pt x="69087" y="16001"/>
                </a:lnTo>
                <a:lnTo>
                  <a:pt x="65786" y="19303"/>
                </a:lnTo>
                <a:lnTo>
                  <a:pt x="60960" y="19303"/>
                </a:lnTo>
                <a:lnTo>
                  <a:pt x="60960" y="22478"/>
                </a:lnTo>
                <a:lnTo>
                  <a:pt x="65786" y="22478"/>
                </a:lnTo>
                <a:lnTo>
                  <a:pt x="77089" y="22478"/>
                </a:lnTo>
                <a:lnTo>
                  <a:pt x="86741" y="30479"/>
                </a:lnTo>
                <a:lnTo>
                  <a:pt x="89916" y="33781"/>
                </a:lnTo>
                <a:lnTo>
                  <a:pt x="89916" y="36956"/>
                </a:lnTo>
                <a:lnTo>
                  <a:pt x="86741" y="41782"/>
                </a:lnTo>
                <a:lnTo>
                  <a:pt x="83439" y="44957"/>
                </a:lnTo>
                <a:lnTo>
                  <a:pt x="80264" y="44957"/>
                </a:lnTo>
                <a:lnTo>
                  <a:pt x="77089" y="41782"/>
                </a:lnTo>
                <a:lnTo>
                  <a:pt x="72262" y="40131"/>
                </a:lnTo>
                <a:lnTo>
                  <a:pt x="49784" y="40131"/>
                </a:lnTo>
                <a:lnTo>
                  <a:pt x="46609" y="41782"/>
                </a:lnTo>
                <a:lnTo>
                  <a:pt x="46609" y="44957"/>
                </a:lnTo>
                <a:lnTo>
                  <a:pt x="43307" y="44957"/>
                </a:lnTo>
                <a:lnTo>
                  <a:pt x="35306" y="48132"/>
                </a:lnTo>
                <a:lnTo>
                  <a:pt x="32131" y="41782"/>
                </a:lnTo>
                <a:lnTo>
                  <a:pt x="28956" y="40131"/>
                </a:lnTo>
                <a:lnTo>
                  <a:pt x="24130" y="41782"/>
                </a:lnTo>
                <a:lnTo>
                  <a:pt x="14478" y="54609"/>
                </a:lnTo>
                <a:lnTo>
                  <a:pt x="14478" y="56260"/>
                </a:lnTo>
                <a:lnTo>
                  <a:pt x="11176" y="59435"/>
                </a:lnTo>
                <a:lnTo>
                  <a:pt x="9652" y="59435"/>
                </a:lnTo>
                <a:lnTo>
                  <a:pt x="6477" y="56260"/>
                </a:lnTo>
                <a:lnTo>
                  <a:pt x="6477" y="51434"/>
                </a:lnTo>
                <a:lnTo>
                  <a:pt x="3175" y="51434"/>
                </a:lnTo>
                <a:lnTo>
                  <a:pt x="3175" y="48132"/>
                </a:lnTo>
                <a:lnTo>
                  <a:pt x="6477" y="41782"/>
                </a:lnTo>
                <a:lnTo>
                  <a:pt x="3175" y="40131"/>
                </a:lnTo>
                <a:lnTo>
                  <a:pt x="0" y="36956"/>
                </a:lnTo>
                <a:lnTo>
                  <a:pt x="0" y="33781"/>
                </a:lnTo>
                <a:lnTo>
                  <a:pt x="3175" y="33781"/>
                </a:lnTo>
                <a:lnTo>
                  <a:pt x="6477" y="30479"/>
                </a:lnTo>
                <a:lnTo>
                  <a:pt x="6477" y="22478"/>
                </a:lnTo>
                <a:lnTo>
                  <a:pt x="9652" y="19303"/>
                </a:lnTo>
                <a:lnTo>
                  <a:pt x="6477" y="16001"/>
                </a:lnTo>
                <a:lnTo>
                  <a:pt x="6477" y="11302"/>
                </a:lnTo>
                <a:lnTo>
                  <a:pt x="6477" y="4825"/>
                </a:lnTo>
                <a:lnTo>
                  <a:pt x="3175" y="16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225039" y="3832262"/>
            <a:ext cx="536448" cy="440436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226564" y="4109630"/>
            <a:ext cx="143256" cy="161544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226564" y="4109630"/>
            <a:ext cx="143510" cy="161925"/>
          </a:xfrm>
          <a:custGeom>
            <a:avLst/>
            <a:gdLst/>
            <a:ahLst/>
            <a:cxnLst/>
            <a:rect l="l" t="t" r="r" b="b"/>
            <a:pathLst>
              <a:path w="143510" h="161925">
                <a:moveTo>
                  <a:pt x="49403" y="0"/>
                </a:moveTo>
                <a:lnTo>
                  <a:pt x="52578" y="3175"/>
                </a:lnTo>
                <a:lnTo>
                  <a:pt x="85979" y="20574"/>
                </a:lnTo>
                <a:lnTo>
                  <a:pt x="92329" y="28448"/>
                </a:lnTo>
                <a:lnTo>
                  <a:pt x="117729" y="31623"/>
                </a:lnTo>
                <a:lnTo>
                  <a:pt x="117729" y="28448"/>
                </a:lnTo>
                <a:lnTo>
                  <a:pt x="119380" y="25400"/>
                </a:lnTo>
                <a:lnTo>
                  <a:pt x="122555" y="25400"/>
                </a:lnTo>
                <a:lnTo>
                  <a:pt x="136906" y="37973"/>
                </a:lnTo>
                <a:lnTo>
                  <a:pt x="140081" y="37973"/>
                </a:lnTo>
                <a:lnTo>
                  <a:pt x="133731" y="37973"/>
                </a:lnTo>
                <a:lnTo>
                  <a:pt x="133731" y="42799"/>
                </a:lnTo>
                <a:lnTo>
                  <a:pt x="136906" y="42799"/>
                </a:lnTo>
                <a:lnTo>
                  <a:pt x="140081" y="49149"/>
                </a:lnTo>
                <a:lnTo>
                  <a:pt x="140081" y="52324"/>
                </a:lnTo>
                <a:lnTo>
                  <a:pt x="143256" y="60198"/>
                </a:lnTo>
                <a:lnTo>
                  <a:pt x="140081" y="60198"/>
                </a:lnTo>
                <a:lnTo>
                  <a:pt x="128905" y="77597"/>
                </a:lnTo>
                <a:lnTo>
                  <a:pt x="105029" y="99822"/>
                </a:lnTo>
                <a:lnTo>
                  <a:pt x="71628" y="114046"/>
                </a:lnTo>
                <a:lnTo>
                  <a:pt x="68453" y="117221"/>
                </a:lnTo>
                <a:lnTo>
                  <a:pt x="68453" y="118745"/>
                </a:lnTo>
                <a:lnTo>
                  <a:pt x="65278" y="125095"/>
                </a:lnTo>
                <a:lnTo>
                  <a:pt x="63627" y="125095"/>
                </a:lnTo>
                <a:lnTo>
                  <a:pt x="60452" y="125095"/>
                </a:lnTo>
                <a:lnTo>
                  <a:pt x="54102" y="133096"/>
                </a:lnTo>
                <a:lnTo>
                  <a:pt x="52578" y="153670"/>
                </a:lnTo>
                <a:lnTo>
                  <a:pt x="49403" y="156845"/>
                </a:lnTo>
                <a:lnTo>
                  <a:pt x="42925" y="158369"/>
                </a:lnTo>
                <a:lnTo>
                  <a:pt x="39750" y="161544"/>
                </a:lnTo>
                <a:lnTo>
                  <a:pt x="35052" y="161544"/>
                </a:lnTo>
                <a:lnTo>
                  <a:pt x="28702" y="150495"/>
                </a:lnTo>
                <a:lnTo>
                  <a:pt x="23875" y="150495"/>
                </a:lnTo>
                <a:lnTo>
                  <a:pt x="20700" y="147320"/>
                </a:lnTo>
                <a:lnTo>
                  <a:pt x="14350" y="147320"/>
                </a:lnTo>
                <a:lnTo>
                  <a:pt x="12700" y="150495"/>
                </a:lnTo>
                <a:lnTo>
                  <a:pt x="9525" y="150495"/>
                </a:lnTo>
                <a:lnTo>
                  <a:pt x="9525" y="147320"/>
                </a:lnTo>
                <a:lnTo>
                  <a:pt x="6350" y="142494"/>
                </a:lnTo>
                <a:lnTo>
                  <a:pt x="6350" y="139319"/>
                </a:lnTo>
                <a:lnTo>
                  <a:pt x="9525" y="136144"/>
                </a:lnTo>
                <a:lnTo>
                  <a:pt x="12700" y="136144"/>
                </a:lnTo>
                <a:lnTo>
                  <a:pt x="14350" y="133096"/>
                </a:lnTo>
                <a:lnTo>
                  <a:pt x="14350" y="131445"/>
                </a:lnTo>
                <a:lnTo>
                  <a:pt x="12700" y="128270"/>
                </a:lnTo>
                <a:lnTo>
                  <a:pt x="12700" y="125095"/>
                </a:lnTo>
                <a:lnTo>
                  <a:pt x="12700" y="121920"/>
                </a:lnTo>
                <a:lnTo>
                  <a:pt x="14350" y="121920"/>
                </a:lnTo>
                <a:lnTo>
                  <a:pt x="20700" y="117221"/>
                </a:lnTo>
                <a:lnTo>
                  <a:pt x="23875" y="114046"/>
                </a:lnTo>
                <a:lnTo>
                  <a:pt x="25527" y="99822"/>
                </a:lnTo>
                <a:lnTo>
                  <a:pt x="25527" y="96647"/>
                </a:lnTo>
                <a:lnTo>
                  <a:pt x="23875" y="96647"/>
                </a:lnTo>
                <a:lnTo>
                  <a:pt x="23875" y="91821"/>
                </a:lnTo>
                <a:lnTo>
                  <a:pt x="12700" y="102997"/>
                </a:lnTo>
                <a:lnTo>
                  <a:pt x="9525" y="99822"/>
                </a:lnTo>
                <a:lnTo>
                  <a:pt x="3175" y="96647"/>
                </a:lnTo>
                <a:lnTo>
                  <a:pt x="0" y="93472"/>
                </a:lnTo>
                <a:lnTo>
                  <a:pt x="0" y="63373"/>
                </a:lnTo>
                <a:lnTo>
                  <a:pt x="0" y="60198"/>
                </a:lnTo>
                <a:lnTo>
                  <a:pt x="6350" y="57023"/>
                </a:lnTo>
                <a:lnTo>
                  <a:pt x="12700" y="53848"/>
                </a:lnTo>
                <a:lnTo>
                  <a:pt x="12700" y="42799"/>
                </a:lnTo>
                <a:lnTo>
                  <a:pt x="20700" y="31623"/>
                </a:lnTo>
                <a:lnTo>
                  <a:pt x="17525" y="17399"/>
                </a:lnTo>
                <a:lnTo>
                  <a:pt x="20700" y="14224"/>
                </a:lnTo>
                <a:lnTo>
                  <a:pt x="31877" y="14224"/>
                </a:lnTo>
                <a:lnTo>
                  <a:pt x="39750" y="6350"/>
                </a:lnTo>
                <a:lnTo>
                  <a:pt x="46100" y="6350"/>
                </a:lnTo>
                <a:lnTo>
                  <a:pt x="4940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688335" y="4639981"/>
            <a:ext cx="212090" cy="227329"/>
          </a:xfrm>
          <a:custGeom>
            <a:avLst/>
            <a:gdLst/>
            <a:ahLst/>
            <a:cxnLst/>
            <a:rect l="l" t="t" r="r" b="b"/>
            <a:pathLst>
              <a:path w="212089" h="227329">
                <a:moveTo>
                  <a:pt x="208661" y="125476"/>
                </a:moveTo>
                <a:lnTo>
                  <a:pt x="197612" y="125476"/>
                </a:lnTo>
                <a:lnTo>
                  <a:pt x="194437" y="128651"/>
                </a:lnTo>
                <a:lnTo>
                  <a:pt x="50545" y="128651"/>
                </a:lnTo>
                <a:lnTo>
                  <a:pt x="75818" y="133350"/>
                </a:lnTo>
                <a:lnTo>
                  <a:pt x="105918" y="150876"/>
                </a:lnTo>
                <a:lnTo>
                  <a:pt x="109093" y="157226"/>
                </a:lnTo>
                <a:lnTo>
                  <a:pt x="115443" y="158750"/>
                </a:lnTo>
                <a:lnTo>
                  <a:pt x="120141" y="161925"/>
                </a:lnTo>
                <a:lnTo>
                  <a:pt x="123316" y="165100"/>
                </a:lnTo>
                <a:lnTo>
                  <a:pt x="126491" y="169926"/>
                </a:lnTo>
                <a:lnTo>
                  <a:pt x="126491" y="176276"/>
                </a:lnTo>
                <a:lnTo>
                  <a:pt x="105918" y="208026"/>
                </a:lnTo>
                <a:lnTo>
                  <a:pt x="105918" y="215900"/>
                </a:lnTo>
                <a:lnTo>
                  <a:pt x="109093" y="215900"/>
                </a:lnTo>
                <a:lnTo>
                  <a:pt x="134365" y="219075"/>
                </a:lnTo>
                <a:lnTo>
                  <a:pt x="148589" y="227076"/>
                </a:lnTo>
                <a:lnTo>
                  <a:pt x="162813" y="227076"/>
                </a:lnTo>
                <a:lnTo>
                  <a:pt x="162813" y="223901"/>
                </a:lnTo>
                <a:lnTo>
                  <a:pt x="169163" y="222250"/>
                </a:lnTo>
                <a:lnTo>
                  <a:pt x="180212" y="222250"/>
                </a:lnTo>
                <a:lnTo>
                  <a:pt x="180212" y="219075"/>
                </a:lnTo>
                <a:lnTo>
                  <a:pt x="199136" y="201676"/>
                </a:lnTo>
                <a:lnTo>
                  <a:pt x="205486" y="193675"/>
                </a:lnTo>
                <a:lnTo>
                  <a:pt x="211836" y="130175"/>
                </a:lnTo>
                <a:lnTo>
                  <a:pt x="208661" y="128651"/>
                </a:lnTo>
                <a:lnTo>
                  <a:pt x="208661" y="125476"/>
                </a:lnTo>
                <a:close/>
              </a:path>
              <a:path w="212089" h="227329">
                <a:moveTo>
                  <a:pt x="98043" y="0"/>
                </a:moveTo>
                <a:lnTo>
                  <a:pt x="69595" y="0"/>
                </a:lnTo>
                <a:lnTo>
                  <a:pt x="22097" y="14351"/>
                </a:lnTo>
                <a:lnTo>
                  <a:pt x="18922" y="23876"/>
                </a:lnTo>
                <a:lnTo>
                  <a:pt x="7874" y="39751"/>
                </a:lnTo>
                <a:lnTo>
                  <a:pt x="7874" y="57150"/>
                </a:lnTo>
                <a:lnTo>
                  <a:pt x="0" y="82550"/>
                </a:lnTo>
                <a:lnTo>
                  <a:pt x="7874" y="85725"/>
                </a:lnTo>
                <a:lnTo>
                  <a:pt x="22097" y="104775"/>
                </a:lnTo>
                <a:lnTo>
                  <a:pt x="41147" y="119126"/>
                </a:lnTo>
                <a:lnTo>
                  <a:pt x="47370" y="128651"/>
                </a:lnTo>
                <a:lnTo>
                  <a:pt x="188087" y="128651"/>
                </a:lnTo>
                <a:lnTo>
                  <a:pt x="183387" y="122301"/>
                </a:lnTo>
                <a:lnTo>
                  <a:pt x="180212" y="119126"/>
                </a:lnTo>
                <a:lnTo>
                  <a:pt x="177037" y="88900"/>
                </a:lnTo>
                <a:lnTo>
                  <a:pt x="173862" y="82550"/>
                </a:lnTo>
                <a:lnTo>
                  <a:pt x="162813" y="79375"/>
                </a:lnTo>
                <a:lnTo>
                  <a:pt x="134365" y="79375"/>
                </a:lnTo>
                <a:lnTo>
                  <a:pt x="123316" y="74676"/>
                </a:lnTo>
                <a:lnTo>
                  <a:pt x="120141" y="71501"/>
                </a:lnTo>
                <a:lnTo>
                  <a:pt x="120141" y="31750"/>
                </a:lnTo>
                <a:lnTo>
                  <a:pt x="115443" y="25400"/>
                </a:lnTo>
                <a:lnTo>
                  <a:pt x="118618" y="23876"/>
                </a:lnTo>
                <a:lnTo>
                  <a:pt x="98043" y="0"/>
                </a:lnTo>
                <a:close/>
              </a:path>
              <a:path w="212089" h="227329">
                <a:moveTo>
                  <a:pt x="159638" y="77851"/>
                </a:moveTo>
                <a:lnTo>
                  <a:pt x="158114" y="79375"/>
                </a:lnTo>
                <a:lnTo>
                  <a:pt x="162813" y="79375"/>
                </a:lnTo>
                <a:lnTo>
                  <a:pt x="159638" y="7785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688335" y="4639981"/>
            <a:ext cx="212090" cy="227329"/>
          </a:xfrm>
          <a:custGeom>
            <a:avLst/>
            <a:gdLst/>
            <a:ahLst/>
            <a:cxnLst/>
            <a:rect l="l" t="t" r="r" b="b"/>
            <a:pathLst>
              <a:path w="212089" h="227329">
                <a:moveTo>
                  <a:pt x="0" y="82550"/>
                </a:moveTo>
                <a:lnTo>
                  <a:pt x="7874" y="57150"/>
                </a:lnTo>
                <a:lnTo>
                  <a:pt x="7874" y="39751"/>
                </a:lnTo>
                <a:lnTo>
                  <a:pt x="18922" y="23876"/>
                </a:lnTo>
                <a:lnTo>
                  <a:pt x="22097" y="14351"/>
                </a:lnTo>
                <a:lnTo>
                  <a:pt x="69595" y="0"/>
                </a:lnTo>
                <a:lnTo>
                  <a:pt x="98043" y="0"/>
                </a:lnTo>
                <a:lnTo>
                  <a:pt x="118618" y="23876"/>
                </a:lnTo>
                <a:lnTo>
                  <a:pt x="115443" y="25400"/>
                </a:lnTo>
                <a:lnTo>
                  <a:pt x="120141" y="31750"/>
                </a:lnTo>
                <a:lnTo>
                  <a:pt x="120141" y="71501"/>
                </a:lnTo>
                <a:lnTo>
                  <a:pt x="123316" y="74676"/>
                </a:lnTo>
                <a:lnTo>
                  <a:pt x="134365" y="79375"/>
                </a:lnTo>
                <a:lnTo>
                  <a:pt x="154939" y="79375"/>
                </a:lnTo>
                <a:lnTo>
                  <a:pt x="158114" y="79375"/>
                </a:lnTo>
                <a:lnTo>
                  <a:pt x="159638" y="77851"/>
                </a:lnTo>
                <a:lnTo>
                  <a:pt x="162813" y="79375"/>
                </a:lnTo>
                <a:lnTo>
                  <a:pt x="173862" y="82550"/>
                </a:lnTo>
                <a:lnTo>
                  <a:pt x="177037" y="88900"/>
                </a:lnTo>
                <a:lnTo>
                  <a:pt x="180212" y="119126"/>
                </a:lnTo>
                <a:lnTo>
                  <a:pt x="183387" y="122301"/>
                </a:lnTo>
                <a:lnTo>
                  <a:pt x="188087" y="128651"/>
                </a:lnTo>
                <a:lnTo>
                  <a:pt x="194437" y="128651"/>
                </a:lnTo>
                <a:lnTo>
                  <a:pt x="197612" y="125476"/>
                </a:lnTo>
                <a:lnTo>
                  <a:pt x="208661" y="125476"/>
                </a:lnTo>
                <a:lnTo>
                  <a:pt x="208661" y="128651"/>
                </a:lnTo>
                <a:lnTo>
                  <a:pt x="211836" y="130175"/>
                </a:lnTo>
                <a:lnTo>
                  <a:pt x="205486" y="193675"/>
                </a:lnTo>
                <a:lnTo>
                  <a:pt x="199136" y="201676"/>
                </a:lnTo>
                <a:lnTo>
                  <a:pt x="180212" y="219075"/>
                </a:lnTo>
                <a:lnTo>
                  <a:pt x="180212" y="222250"/>
                </a:lnTo>
                <a:lnTo>
                  <a:pt x="177037" y="222250"/>
                </a:lnTo>
                <a:lnTo>
                  <a:pt x="173862" y="222250"/>
                </a:lnTo>
                <a:lnTo>
                  <a:pt x="169163" y="222250"/>
                </a:lnTo>
                <a:lnTo>
                  <a:pt x="162813" y="223901"/>
                </a:lnTo>
                <a:lnTo>
                  <a:pt x="162813" y="227076"/>
                </a:lnTo>
                <a:lnTo>
                  <a:pt x="154939" y="227076"/>
                </a:lnTo>
                <a:lnTo>
                  <a:pt x="151764" y="227076"/>
                </a:lnTo>
                <a:lnTo>
                  <a:pt x="148589" y="227076"/>
                </a:lnTo>
                <a:lnTo>
                  <a:pt x="134365" y="219075"/>
                </a:lnTo>
                <a:lnTo>
                  <a:pt x="109093" y="215900"/>
                </a:lnTo>
                <a:lnTo>
                  <a:pt x="105918" y="215900"/>
                </a:lnTo>
                <a:lnTo>
                  <a:pt x="105918" y="208026"/>
                </a:lnTo>
                <a:lnTo>
                  <a:pt x="126491" y="176276"/>
                </a:lnTo>
                <a:lnTo>
                  <a:pt x="126491" y="169926"/>
                </a:lnTo>
                <a:lnTo>
                  <a:pt x="123316" y="165100"/>
                </a:lnTo>
                <a:lnTo>
                  <a:pt x="120141" y="161925"/>
                </a:lnTo>
                <a:lnTo>
                  <a:pt x="115443" y="158750"/>
                </a:lnTo>
                <a:lnTo>
                  <a:pt x="109093" y="157226"/>
                </a:lnTo>
                <a:lnTo>
                  <a:pt x="105918" y="150876"/>
                </a:lnTo>
                <a:lnTo>
                  <a:pt x="75818" y="133350"/>
                </a:lnTo>
                <a:lnTo>
                  <a:pt x="50545" y="128651"/>
                </a:lnTo>
                <a:lnTo>
                  <a:pt x="47370" y="128651"/>
                </a:lnTo>
                <a:lnTo>
                  <a:pt x="41147" y="119126"/>
                </a:lnTo>
                <a:lnTo>
                  <a:pt x="22097" y="104775"/>
                </a:lnTo>
                <a:lnTo>
                  <a:pt x="7874" y="85725"/>
                </a:lnTo>
                <a:lnTo>
                  <a:pt x="0" y="8255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688335" y="4639981"/>
            <a:ext cx="212090" cy="227329"/>
          </a:xfrm>
          <a:custGeom>
            <a:avLst/>
            <a:gdLst/>
            <a:ahLst/>
            <a:cxnLst/>
            <a:rect l="l" t="t" r="r" b="b"/>
            <a:pathLst>
              <a:path w="212089" h="227329">
                <a:moveTo>
                  <a:pt x="208661" y="125476"/>
                </a:moveTo>
                <a:lnTo>
                  <a:pt x="197612" y="125476"/>
                </a:lnTo>
                <a:lnTo>
                  <a:pt x="194437" y="128651"/>
                </a:lnTo>
                <a:lnTo>
                  <a:pt x="50545" y="128651"/>
                </a:lnTo>
                <a:lnTo>
                  <a:pt x="75818" y="133350"/>
                </a:lnTo>
                <a:lnTo>
                  <a:pt x="105918" y="150876"/>
                </a:lnTo>
                <a:lnTo>
                  <a:pt x="109093" y="157226"/>
                </a:lnTo>
                <a:lnTo>
                  <a:pt x="115443" y="158750"/>
                </a:lnTo>
                <a:lnTo>
                  <a:pt x="120141" y="161925"/>
                </a:lnTo>
                <a:lnTo>
                  <a:pt x="123316" y="165100"/>
                </a:lnTo>
                <a:lnTo>
                  <a:pt x="126491" y="169926"/>
                </a:lnTo>
                <a:lnTo>
                  <a:pt x="126491" y="176276"/>
                </a:lnTo>
                <a:lnTo>
                  <a:pt x="105918" y="208026"/>
                </a:lnTo>
                <a:lnTo>
                  <a:pt x="105918" y="215900"/>
                </a:lnTo>
                <a:lnTo>
                  <a:pt x="109093" y="215900"/>
                </a:lnTo>
                <a:lnTo>
                  <a:pt x="134365" y="219075"/>
                </a:lnTo>
                <a:lnTo>
                  <a:pt x="148589" y="227076"/>
                </a:lnTo>
                <a:lnTo>
                  <a:pt x="162813" y="227076"/>
                </a:lnTo>
                <a:lnTo>
                  <a:pt x="162813" y="223901"/>
                </a:lnTo>
                <a:lnTo>
                  <a:pt x="169163" y="222250"/>
                </a:lnTo>
                <a:lnTo>
                  <a:pt x="180212" y="222250"/>
                </a:lnTo>
                <a:lnTo>
                  <a:pt x="180212" y="219075"/>
                </a:lnTo>
                <a:lnTo>
                  <a:pt x="199136" y="201676"/>
                </a:lnTo>
                <a:lnTo>
                  <a:pt x="205486" y="193675"/>
                </a:lnTo>
                <a:lnTo>
                  <a:pt x="211836" y="130175"/>
                </a:lnTo>
                <a:lnTo>
                  <a:pt x="208661" y="128651"/>
                </a:lnTo>
                <a:lnTo>
                  <a:pt x="208661" y="125476"/>
                </a:lnTo>
                <a:close/>
              </a:path>
              <a:path w="212089" h="227329">
                <a:moveTo>
                  <a:pt x="98043" y="0"/>
                </a:moveTo>
                <a:lnTo>
                  <a:pt x="69595" y="0"/>
                </a:lnTo>
                <a:lnTo>
                  <a:pt x="22097" y="14351"/>
                </a:lnTo>
                <a:lnTo>
                  <a:pt x="18922" y="23876"/>
                </a:lnTo>
                <a:lnTo>
                  <a:pt x="7874" y="39751"/>
                </a:lnTo>
                <a:lnTo>
                  <a:pt x="7874" y="57150"/>
                </a:lnTo>
                <a:lnTo>
                  <a:pt x="0" y="82550"/>
                </a:lnTo>
                <a:lnTo>
                  <a:pt x="7874" y="85725"/>
                </a:lnTo>
                <a:lnTo>
                  <a:pt x="22097" y="104775"/>
                </a:lnTo>
                <a:lnTo>
                  <a:pt x="41147" y="119126"/>
                </a:lnTo>
                <a:lnTo>
                  <a:pt x="47370" y="128651"/>
                </a:lnTo>
                <a:lnTo>
                  <a:pt x="188087" y="128651"/>
                </a:lnTo>
                <a:lnTo>
                  <a:pt x="183387" y="122301"/>
                </a:lnTo>
                <a:lnTo>
                  <a:pt x="180212" y="119126"/>
                </a:lnTo>
                <a:lnTo>
                  <a:pt x="177037" y="88900"/>
                </a:lnTo>
                <a:lnTo>
                  <a:pt x="173862" y="82550"/>
                </a:lnTo>
                <a:lnTo>
                  <a:pt x="162813" y="79375"/>
                </a:lnTo>
                <a:lnTo>
                  <a:pt x="134365" y="79375"/>
                </a:lnTo>
                <a:lnTo>
                  <a:pt x="123316" y="74676"/>
                </a:lnTo>
                <a:lnTo>
                  <a:pt x="120141" y="71501"/>
                </a:lnTo>
                <a:lnTo>
                  <a:pt x="120141" y="31750"/>
                </a:lnTo>
                <a:lnTo>
                  <a:pt x="115443" y="25400"/>
                </a:lnTo>
                <a:lnTo>
                  <a:pt x="118618" y="23876"/>
                </a:lnTo>
                <a:lnTo>
                  <a:pt x="98043" y="0"/>
                </a:lnTo>
                <a:close/>
              </a:path>
              <a:path w="212089" h="227329">
                <a:moveTo>
                  <a:pt x="159638" y="77851"/>
                </a:moveTo>
                <a:lnTo>
                  <a:pt x="158114" y="79375"/>
                </a:lnTo>
                <a:lnTo>
                  <a:pt x="162813" y="79375"/>
                </a:lnTo>
                <a:lnTo>
                  <a:pt x="159638" y="7785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688335" y="4639981"/>
            <a:ext cx="212090" cy="227329"/>
          </a:xfrm>
          <a:custGeom>
            <a:avLst/>
            <a:gdLst/>
            <a:ahLst/>
            <a:cxnLst/>
            <a:rect l="l" t="t" r="r" b="b"/>
            <a:pathLst>
              <a:path w="212089" h="227329">
                <a:moveTo>
                  <a:pt x="0" y="82550"/>
                </a:moveTo>
                <a:lnTo>
                  <a:pt x="7874" y="57150"/>
                </a:lnTo>
                <a:lnTo>
                  <a:pt x="7874" y="39751"/>
                </a:lnTo>
                <a:lnTo>
                  <a:pt x="18922" y="23876"/>
                </a:lnTo>
                <a:lnTo>
                  <a:pt x="22097" y="14351"/>
                </a:lnTo>
                <a:lnTo>
                  <a:pt x="69595" y="0"/>
                </a:lnTo>
                <a:lnTo>
                  <a:pt x="98043" y="0"/>
                </a:lnTo>
                <a:lnTo>
                  <a:pt x="118618" y="23876"/>
                </a:lnTo>
                <a:lnTo>
                  <a:pt x="115443" y="25400"/>
                </a:lnTo>
                <a:lnTo>
                  <a:pt x="120141" y="31750"/>
                </a:lnTo>
                <a:lnTo>
                  <a:pt x="120141" y="71501"/>
                </a:lnTo>
                <a:lnTo>
                  <a:pt x="123316" y="74676"/>
                </a:lnTo>
                <a:lnTo>
                  <a:pt x="134365" y="79375"/>
                </a:lnTo>
                <a:lnTo>
                  <a:pt x="154939" y="79375"/>
                </a:lnTo>
                <a:lnTo>
                  <a:pt x="158114" y="79375"/>
                </a:lnTo>
                <a:lnTo>
                  <a:pt x="159638" y="77851"/>
                </a:lnTo>
                <a:lnTo>
                  <a:pt x="162813" y="79375"/>
                </a:lnTo>
                <a:lnTo>
                  <a:pt x="173862" y="82550"/>
                </a:lnTo>
                <a:lnTo>
                  <a:pt x="177037" y="88900"/>
                </a:lnTo>
                <a:lnTo>
                  <a:pt x="180212" y="119126"/>
                </a:lnTo>
                <a:lnTo>
                  <a:pt x="183387" y="122301"/>
                </a:lnTo>
                <a:lnTo>
                  <a:pt x="188087" y="128651"/>
                </a:lnTo>
                <a:lnTo>
                  <a:pt x="194437" y="128651"/>
                </a:lnTo>
                <a:lnTo>
                  <a:pt x="197612" y="125476"/>
                </a:lnTo>
                <a:lnTo>
                  <a:pt x="208661" y="125476"/>
                </a:lnTo>
                <a:lnTo>
                  <a:pt x="208661" y="128651"/>
                </a:lnTo>
                <a:lnTo>
                  <a:pt x="211836" y="130175"/>
                </a:lnTo>
                <a:lnTo>
                  <a:pt x="205486" y="193675"/>
                </a:lnTo>
                <a:lnTo>
                  <a:pt x="199136" y="201676"/>
                </a:lnTo>
                <a:lnTo>
                  <a:pt x="180212" y="219075"/>
                </a:lnTo>
                <a:lnTo>
                  <a:pt x="180212" y="222250"/>
                </a:lnTo>
                <a:lnTo>
                  <a:pt x="177037" y="222250"/>
                </a:lnTo>
                <a:lnTo>
                  <a:pt x="173862" y="222250"/>
                </a:lnTo>
                <a:lnTo>
                  <a:pt x="169163" y="222250"/>
                </a:lnTo>
                <a:lnTo>
                  <a:pt x="162813" y="223901"/>
                </a:lnTo>
                <a:lnTo>
                  <a:pt x="162813" y="227076"/>
                </a:lnTo>
                <a:lnTo>
                  <a:pt x="154939" y="227076"/>
                </a:lnTo>
                <a:lnTo>
                  <a:pt x="151764" y="227076"/>
                </a:lnTo>
                <a:lnTo>
                  <a:pt x="148589" y="227076"/>
                </a:lnTo>
                <a:lnTo>
                  <a:pt x="134365" y="219075"/>
                </a:lnTo>
                <a:lnTo>
                  <a:pt x="109093" y="215900"/>
                </a:lnTo>
                <a:lnTo>
                  <a:pt x="105918" y="215900"/>
                </a:lnTo>
                <a:lnTo>
                  <a:pt x="105918" y="208026"/>
                </a:lnTo>
                <a:lnTo>
                  <a:pt x="126491" y="176276"/>
                </a:lnTo>
                <a:lnTo>
                  <a:pt x="126491" y="169926"/>
                </a:lnTo>
                <a:lnTo>
                  <a:pt x="123316" y="165100"/>
                </a:lnTo>
                <a:lnTo>
                  <a:pt x="120141" y="161925"/>
                </a:lnTo>
                <a:lnTo>
                  <a:pt x="115443" y="158750"/>
                </a:lnTo>
                <a:lnTo>
                  <a:pt x="109093" y="157226"/>
                </a:lnTo>
                <a:lnTo>
                  <a:pt x="105918" y="150876"/>
                </a:lnTo>
                <a:lnTo>
                  <a:pt x="75818" y="133350"/>
                </a:lnTo>
                <a:lnTo>
                  <a:pt x="50545" y="128651"/>
                </a:lnTo>
                <a:lnTo>
                  <a:pt x="47370" y="128651"/>
                </a:lnTo>
                <a:lnTo>
                  <a:pt x="41147" y="119126"/>
                </a:lnTo>
                <a:lnTo>
                  <a:pt x="22097" y="104775"/>
                </a:lnTo>
                <a:lnTo>
                  <a:pt x="7874" y="85725"/>
                </a:lnTo>
                <a:lnTo>
                  <a:pt x="0" y="825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2359151" y="4592737"/>
            <a:ext cx="219456" cy="1223772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2709672" y="370424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7"/>
                </a:lnTo>
                <a:lnTo>
                  <a:pt x="3047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2709672" y="370424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7"/>
                </a:lnTo>
                <a:lnTo>
                  <a:pt x="3047" y="304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2709672" y="370424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7"/>
                </a:lnTo>
                <a:lnTo>
                  <a:pt x="3047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2709672" y="370424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7"/>
                </a:lnTo>
                <a:lnTo>
                  <a:pt x="3047" y="3047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2727960" y="3765206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5">
                <a:moveTo>
                  <a:pt x="1523" y="0"/>
                </a:moveTo>
                <a:lnTo>
                  <a:pt x="0" y="0"/>
                </a:lnTo>
                <a:lnTo>
                  <a:pt x="1523" y="10668"/>
                </a:lnTo>
                <a:lnTo>
                  <a:pt x="7619" y="10668"/>
                </a:lnTo>
                <a:lnTo>
                  <a:pt x="4571" y="1524"/>
                </a:lnTo>
                <a:lnTo>
                  <a:pt x="152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2727960" y="3765206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5">
                <a:moveTo>
                  <a:pt x="0" y="0"/>
                </a:moveTo>
                <a:lnTo>
                  <a:pt x="1523" y="0"/>
                </a:lnTo>
                <a:lnTo>
                  <a:pt x="4571" y="1524"/>
                </a:lnTo>
                <a:lnTo>
                  <a:pt x="7619" y="10668"/>
                </a:lnTo>
                <a:lnTo>
                  <a:pt x="4571" y="10668"/>
                </a:lnTo>
                <a:lnTo>
                  <a:pt x="1523" y="1066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2727960" y="3765206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5">
                <a:moveTo>
                  <a:pt x="1523" y="0"/>
                </a:moveTo>
                <a:lnTo>
                  <a:pt x="0" y="0"/>
                </a:lnTo>
                <a:lnTo>
                  <a:pt x="1523" y="10668"/>
                </a:lnTo>
                <a:lnTo>
                  <a:pt x="7619" y="10668"/>
                </a:lnTo>
                <a:lnTo>
                  <a:pt x="4571" y="1524"/>
                </a:lnTo>
                <a:lnTo>
                  <a:pt x="152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2727960" y="3765206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5">
                <a:moveTo>
                  <a:pt x="0" y="0"/>
                </a:moveTo>
                <a:lnTo>
                  <a:pt x="1523" y="0"/>
                </a:lnTo>
                <a:lnTo>
                  <a:pt x="4571" y="1524"/>
                </a:lnTo>
                <a:lnTo>
                  <a:pt x="7619" y="10668"/>
                </a:lnTo>
                <a:lnTo>
                  <a:pt x="4571" y="10668"/>
                </a:lnTo>
                <a:lnTo>
                  <a:pt x="1523" y="1066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2644139" y="385969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4986" y="0"/>
                </a:moveTo>
                <a:lnTo>
                  <a:pt x="8255" y="3047"/>
                </a:lnTo>
                <a:lnTo>
                  <a:pt x="0" y="3047"/>
                </a:lnTo>
                <a:lnTo>
                  <a:pt x="3302" y="6095"/>
                </a:lnTo>
                <a:lnTo>
                  <a:pt x="8255" y="6095"/>
                </a:lnTo>
                <a:lnTo>
                  <a:pt x="11684" y="9143"/>
                </a:lnTo>
                <a:lnTo>
                  <a:pt x="18287" y="6095"/>
                </a:lnTo>
                <a:lnTo>
                  <a:pt x="1498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2644139" y="385969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4986" y="0"/>
                </a:moveTo>
                <a:lnTo>
                  <a:pt x="18287" y="6095"/>
                </a:lnTo>
                <a:lnTo>
                  <a:pt x="11684" y="9143"/>
                </a:lnTo>
                <a:lnTo>
                  <a:pt x="8255" y="6095"/>
                </a:lnTo>
                <a:lnTo>
                  <a:pt x="4953" y="6095"/>
                </a:lnTo>
                <a:lnTo>
                  <a:pt x="3302" y="6095"/>
                </a:lnTo>
                <a:lnTo>
                  <a:pt x="0" y="3047"/>
                </a:lnTo>
                <a:lnTo>
                  <a:pt x="3302" y="3047"/>
                </a:lnTo>
                <a:lnTo>
                  <a:pt x="4953" y="3047"/>
                </a:lnTo>
                <a:lnTo>
                  <a:pt x="8255" y="3047"/>
                </a:lnTo>
                <a:lnTo>
                  <a:pt x="1498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2644139" y="385969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4986" y="0"/>
                </a:moveTo>
                <a:lnTo>
                  <a:pt x="8255" y="3047"/>
                </a:lnTo>
                <a:lnTo>
                  <a:pt x="0" y="3047"/>
                </a:lnTo>
                <a:lnTo>
                  <a:pt x="3302" y="6095"/>
                </a:lnTo>
                <a:lnTo>
                  <a:pt x="8255" y="6095"/>
                </a:lnTo>
                <a:lnTo>
                  <a:pt x="11684" y="9143"/>
                </a:lnTo>
                <a:lnTo>
                  <a:pt x="18287" y="6095"/>
                </a:lnTo>
                <a:lnTo>
                  <a:pt x="1498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2644139" y="3859693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4986" y="0"/>
                </a:moveTo>
                <a:lnTo>
                  <a:pt x="18287" y="6095"/>
                </a:lnTo>
                <a:lnTo>
                  <a:pt x="11684" y="9143"/>
                </a:lnTo>
                <a:lnTo>
                  <a:pt x="8255" y="6095"/>
                </a:lnTo>
                <a:lnTo>
                  <a:pt x="4953" y="6095"/>
                </a:lnTo>
                <a:lnTo>
                  <a:pt x="3302" y="6095"/>
                </a:lnTo>
                <a:lnTo>
                  <a:pt x="0" y="3047"/>
                </a:lnTo>
                <a:lnTo>
                  <a:pt x="3302" y="3047"/>
                </a:lnTo>
                <a:lnTo>
                  <a:pt x="4953" y="3047"/>
                </a:lnTo>
                <a:lnTo>
                  <a:pt x="8255" y="3047"/>
                </a:lnTo>
                <a:lnTo>
                  <a:pt x="1498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277111" y="3269906"/>
            <a:ext cx="798576" cy="504444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2726435" y="5658013"/>
            <a:ext cx="89915" cy="4572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972311" y="47977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970788" y="47977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4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972311" y="47977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970788" y="47977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4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104900" y="4787048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3047" y="0"/>
                </a:moveTo>
                <a:lnTo>
                  <a:pt x="0" y="0"/>
                </a:lnTo>
                <a:lnTo>
                  <a:pt x="6096" y="3809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1104900" y="4783237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3047" y="3809"/>
                </a:moveTo>
                <a:lnTo>
                  <a:pt x="0" y="3809"/>
                </a:lnTo>
                <a:lnTo>
                  <a:pt x="6096" y="7619"/>
                </a:lnTo>
                <a:lnTo>
                  <a:pt x="3047" y="3809"/>
                </a:lnTo>
                <a:lnTo>
                  <a:pt x="0" y="0"/>
                </a:lnTo>
                <a:lnTo>
                  <a:pt x="3047" y="380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104900" y="4787048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3047" y="0"/>
                </a:moveTo>
                <a:lnTo>
                  <a:pt x="0" y="0"/>
                </a:lnTo>
                <a:lnTo>
                  <a:pt x="6096" y="3809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1104900" y="4783237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3047" y="3809"/>
                </a:moveTo>
                <a:lnTo>
                  <a:pt x="0" y="3809"/>
                </a:lnTo>
                <a:lnTo>
                  <a:pt x="6096" y="7619"/>
                </a:lnTo>
                <a:lnTo>
                  <a:pt x="3047" y="3809"/>
                </a:lnTo>
                <a:lnTo>
                  <a:pt x="0" y="0"/>
                </a:lnTo>
                <a:lnTo>
                  <a:pt x="3047" y="380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192023" y="440376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192023" y="440376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0"/>
                </a:lnTo>
                <a:lnTo>
                  <a:pt x="3048" y="3048"/>
                </a:lnTo>
                <a:lnTo>
                  <a:pt x="0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192023" y="440376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192023" y="440376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0"/>
                </a:lnTo>
                <a:lnTo>
                  <a:pt x="3048" y="3048"/>
                </a:lnTo>
                <a:lnTo>
                  <a:pt x="0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69747" y="437175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69747" y="4371757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1524"/>
                </a:moveTo>
                <a:lnTo>
                  <a:pt x="1524" y="0"/>
                </a:lnTo>
                <a:lnTo>
                  <a:pt x="1524" y="1524"/>
                </a:lnTo>
                <a:lnTo>
                  <a:pt x="4572" y="1524"/>
                </a:lnTo>
                <a:lnTo>
                  <a:pt x="1524" y="1524"/>
                </a:lnTo>
                <a:lnTo>
                  <a:pt x="0" y="15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69747" y="437175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69747" y="4371757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1524"/>
                </a:moveTo>
                <a:lnTo>
                  <a:pt x="1524" y="0"/>
                </a:lnTo>
                <a:lnTo>
                  <a:pt x="1524" y="1524"/>
                </a:lnTo>
                <a:lnTo>
                  <a:pt x="4572" y="1524"/>
                </a:lnTo>
                <a:lnTo>
                  <a:pt x="1524" y="1524"/>
                </a:lnTo>
                <a:lnTo>
                  <a:pt x="0" y="15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1306067" y="3272445"/>
            <a:ext cx="768095" cy="50038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1306067" y="3271430"/>
            <a:ext cx="768350" cy="501650"/>
          </a:xfrm>
          <a:custGeom>
            <a:avLst/>
            <a:gdLst/>
            <a:ahLst/>
            <a:cxnLst/>
            <a:rect l="l" t="t" r="r" b="b"/>
            <a:pathLst>
              <a:path w="768350" h="501650">
                <a:moveTo>
                  <a:pt x="60325" y="25400"/>
                </a:moveTo>
                <a:lnTo>
                  <a:pt x="65023" y="28575"/>
                </a:lnTo>
                <a:lnTo>
                  <a:pt x="68198" y="30099"/>
                </a:lnTo>
                <a:lnTo>
                  <a:pt x="71373" y="30099"/>
                </a:lnTo>
                <a:lnTo>
                  <a:pt x="71373" y="33274"/>
                </a:lnTo>
                <a:lnTo>
                  <a:pt x="79375" y="36449"/>
                </a:lnTo>
                <a:lnTo>
                  <a:pt x="85725" y="33274"/>
                </a:lnTo>
                <a:lnTo>
                  <a:pt x="87248" y="36449"/>
                </a:lnTo>
                <a:lnTo>
                  <a:pt x="87248" y="39624"/>
                </a:lnTo>
                <a:lnTo>
                  <a:pt x="99948" y="42799"/>
                </a:lnTo>
                <a:lnTo>
                  <a:pt x="101600" y="44450"/>
                </a:lnTo>
                <a:lnTo>
                  <a:pt x="104775" y="47625"/>
                </a:lnTo>
                <a:lnTo>
                  <a:pt x="104775" y="58674"/>
                </a:lnTo>
                <a:lnTo>
                  <a:pt x="107950" y="65024"/>
                </a:lnTo>
                <a:lnTo>
                  <a:pt x="111125" y="69850"/>
                </a:lnTo>
                <a:lnTo>
                  <a:pt x="114300" y="73025"/>
                </a:lnTo>
                <a:lnTo>
                  <a:pt x="114300" y="82550"/>
                </a:lnTo>
                <a:lnTo>
                  <a:pt x="115823" y="84074"/>
                </a:lnTo>
                <a:lnTo>
                  <a:pt x="118998" y="87249"/>
                </a:lnTo>
                <a:lnTo>
                  <a:pt x="118998" y="96774"/>
                </a:lnTo>
                <a:lnTo>
                  <a:pt x="122173" y="98425"/>
                </a:lnTo>
                <a:lnTo>
                  <a:pt x="125348" y="101600"/>
                </a:lnTo>
                <a:lnTo>
                  <a:pt x="127000" y="101600"/>
                </a:lnTo>
                <a:lnTo>
                  <a:pt x="130175" y="109474"/>
                </a:lnTo>
                <a:lnTo>
                  <a:pt x="133350" y="112649"/>
                </a:lnTo>
                <a:lnTo>
                  <a:pt x="136525" y="118999"/>
                </a:lnTo>
                <a:lnTo>
                  <a:pt x="139700" y="123825"/>
                </a:lnTo>
                <a:lnTo>
                  <a:pt x="144398" y="123825"/>
                </a:lnTo>
                <a:lnTo>
                  <a:pt x="150748" y="133223"/>
                </a:lnTo>
                <a:lnTo>
                  <a:pt x="155575" y="138049"/>
                </a:lnTo>
                <a:lnTo>
                  <a:pt x="166623" y="141224"/>
                </a:lnTo>
                <a:lnTo>
                  <a:pt x="166623" y="147574"/>
                </a:lnTo>
                <a:lnTo>
                  <a:pt x="166623" y="149098"/>
                </a:lnTo>
                <a:lnTo>
                  <a:pt x="166623" y="155448"/>
                </a:lnTo>
                <a:lnTo>
                  <a:pt x="172973" y="161798"/>
                </a:lnTo>
                <a:lnTo>
                  <a:pt x="180975" y="163449"/>
                </a:lnTo>
                <a:lnTo>
                  <a:pt x="187325" y="172974"/>
                </a:lnTo>
                <a:lnTo>
                  <a:pt x="190500" y="172974"/>
                </a:lnTo>
                <a:lnTo>
                  <a:pt x="190500" y="176149"/>
                </a:lnTo>
                <a:lnTo>
                  <a:pt x="195198" y="176149"/>
                </a:lnTo>
                <a:lnTo>
                  <a:pt x="198373" y="177673"/>
                </a:lnTo>
                <a:lnTo>
                  <a:pt x="201548" y="180848"/>
                </a:lnTo>
                <a:lnTo>
                  <a:pt x="204723" y="184023"/>
                </a:lnTo>
                <a:lnTo>
                  <a:pt x="201548" y="188849"/>
                </a:lnTo>
                <a:lnTo>
                  <a:pt x="198373" y="188849"/>
                </a:lnTo>
                <a:lnTo>
                  <a:pt x="198373" y="201549"/>
                </a:lnTo>
                <a:lnTo>
                  <a:pt x="201548" y="206248"/>
                </a:lnTo>
                <a:lnTo>
                  <a:pt x="206247" y="206248"/>
                </a:lnTo>
                <a:lnTo>
                  <a:pt x="209422" y="203073"/>
                </a:lnTo>
                <a:lnTo>
                  <a:pt x="209422" y="209423"/>
                </a:lnTo>
                <a:lnTo>
                  <a:pt x="220598" y="215773"/>
                </a:lnTo>
                <a:lnTo>
                  <a:pt x="223773" y="217424"/>
                </a:lnTo>
                <a:lnTo>
                  <a:pt x="226948" y="215773"/>
                </a:lnTo>
                <a:lnTo>
                  <a:pt x="234822" y="223774"/>
                </a:lnTo>
                <a:lnTo>
                  <a:pt x="234822" y="231648"/>
                </a:lnTo>
                <a:lnTo>
                  <a:pt x="234822" y="234823"/>
                </a:lnTo>
                <a:lnTo>
                  <a:pt x="263397" y="255397"/>
                </a:lnTo>
                <a:lnTo>
                  <a:pt x="263397" y="257048"/>
                </a:lnTo>
                <a:lnTo>
                  <a:pt x="263397" y="260223"/>
                </a:lnTo>
                <a:lnTo>
                  <a:pt x="263397" y="263398"/>
                </a:lnTo>
                <a:lnTo>
                  <a:pt x="266572" y="263398"/>
                </a:lnTo>
                <a:lnTo>
                  <a:pt x="272922" y="271272"/>
                </a:lnTo>
                <a:lnTo>
                  <a:pt x="291972" y="288798"/>
                </a:lnTo>
                <a:lnTo>
                  <a:pt x="291972" y="291973"/>
                </a:lnTo>
                <a:lnTo>
                  <a:pt x="291972" y="295148"/>
                </a:lnTo>
                <a:lnTo>
                  <a:pt x="291972" y="296672"/>
                </a:lnTo>
                <a:lnTo>
                  <a:pt x="298322" y="306197"/>
                </a:lnTo>
                <a:lnTo>
                  <a:pt x="299973" y="311023"/>
                </a:lnTo>
                <a:lnTo>
                  <a:pt x="299973" y="314198"/>
                </a:lnTo>
                <a:lnTo>
                  <a:pt x="303148" y="317373"/>
                </a:lnTo>
                <a:lnTo>
                  <a:pt x="306323" y="325247"/>
                </a:lnTo>
                <a:lnTo>
                  <a:pt x="306323" y="328422"/>
                </a:lnTo>
                <a:lnTo>
                  <a:pt x="303148" y="331597"/>
                </a:lnTo>
                <a:lnTo>
                  <a:pt x="299973" y="336423"/>
                </a:lnTo>
                <a:lnTo>
                  <a:pt x="303148" y="342773"/>
                </a:lnTo>
                <a:lnTo>
                  <a:pt x="295147" y="347472"/>
                </a:lnTo>
                <a:lnTo>
                  <a:pt x="295147" y="350647"/>
                </a:lnTo>
                <a:lnTo>
                  <a:pt x="299973" y="364998"/>
                </a:lnTo>
                <a:lnTo>
                  <a:pt x="320548" y="379222"/>
                </a:lnTo>
                <a:lnTo>
                  <a:pt x="323723" y="382397"/>
                </a:lnTo>
                <a:lnTo>
                  <a:pt x="328549" y="382397"/>
                </a:lnTo>
                <a:lnTo>
                  <a:pt x="334899" y="387096"/>
                </a:lnTo>
                <a:lnTo>
                  <a:pt x="339598" y="390271"/>
                </a:lnTo>
                <a:lnTo>
                  <a:pt x="342773" y="393446"/>
                </a:lnTo>
                <a:lnTo>
                  <a:pt x="342773" y="396621"/>
                </a:lnTo>
                <a:lnTo>
                  <a:pt x="345948" y="396621"/>
                </a:lnTo>
                <a:lnTo>
                  <a:pt x="345948" y="399796"/>
                </a:lnTo>
                <a:lnTo>
                  <a:pt x="349123" y="401447"/>
                </a:lnTo>
                <a:lnTo>
                  <a:pt x="352298" y="404622"/>
                </a:lnTo>
                <a:lnTo>
                  <a:pt x="357124" y="404622"/>
                </a:lnTo>
                <a:lnTo>
                  <a:pt x="360299" y="404622"/>
                </a:lnTo>
                <a:lnTo>
                  <a:pt x="363474" y="407797"/>
                </a:lnTo>
                <a:lnTo>
                  <a:pt x="385571" y="414147"/>
                </a:lnTo>
                <a:lnTo>
                  <a:pt x="393573" y="415671"/>
                </a:lnTo>
                <a:lnTo>
                  <a:pt x="396748" y="418846"/>
                </a:lnTo>
                <a:lnTo>
                  <a:pt x="396748" y="422021"/>
                </a:lnTo>
                <a:lnTo>
                  <a:pt x="410971" y="426847"/>
                </a:lnTo>
                <a:lnTo>
                  <a:pt x="410971" y="430022"/>
                </a:lnTo>
                <a:lnTo>
                  <a:pt x="414146" y="433197"/>
                </a:lnTo>
                <a:lnTo>
                  <a:pt x="464946" y="450596"/>
                </a:lnTo>
                <a:lnTo>
                  <a:pt x="468121" y="450596"/>
                </a:lnTo>
                <a:lnTo>
                  <a:pt x="483996" y="461772"/>
                </a:lnTo>
                <a:lnTo>
                  <a:pt x="487171" y="461772"/>
                </a:lnTo>
                <a:lnTo>
                  <a:pt x="490346" y="464947"/>
                </a:lnTo>
                <a:lnTo>
                  <a:pt x="518921" y="469646"/>
                </a:lnTo>
                <a:lnTo>
                  <a:pt x="522096" y="469646"/>
                </a:lnTo>
                <a:lnTo>
                  <a:pt x="523748" y="472821"/>
                </a:lnTo>
                <a:lnTo>
                  <a:pt x="533273" y="472821"/>
                </a:lnTo>
                <a:lnTo>
                  <a:pt x="536448" y="472821"/>
                </a:lnTo>
                <a:lnTo>
                  <a:pt x="537971" y="469646"/>
                </a:lnTo>
                <a:lnTo>
                  <a:pt x="547496" y="466471"/>
                </a:lnTo>
                <a:lnTo>
                  <a:pt x="558673" y="461772"/>
                </a:lnTo>
                <a:lnTo>
                  <a:pt x="563371" y="458597"/>
                </a:lnTo>
                <a:lnTo>
                  <a:pt x="572896" y="458597"/>
                </a:lnTo>
                <a:lnTo>
                  <a:pt x="598296" y="469646"/>
                </a:lnTo>
                <a:lnTo>
                  <a:pt x="631570" y="501396"/>
                </a:lnTo>
                <a:lnTo>
                  <a:pt x="631570" y="493522"/>
                </a:lnTo>
                <a:lnTo>
                  <a:pt x="634745" y="493522"/>
                </a:lnTo>
                <a:lnTo>
                  <a:pt x="634745" y="490347"/>
                </a:lnTo>
                <a:lnTo>
                  <a:pt x="634745" y="487172"/>
                </a:lnTo>
                <a:lnTo>
                  <a:pt x="637920" y="479171"/>
                </a:lnTo>
                <a:lnTo>
                  <a:pt x="649096" y="461772"/>
                </a:lnTo>
                <a:lnTo>
                  <a:pt x="674496" y="458597"/>
                </a:lnTo>
                <a:lnTo>
                  <a:pt x="674496" y="453771"/>
                </a:lnTo>
                <a:lnTo>
                  <a:pt x="674496" y="450596"/>
                </a:lnTo>
                <a:lnTo>
                  <a:pt x="668146" y="447421"/>
                </a:lnTo>
                <a:lnTo>
                  <a:pt x="668146" y="441071"/>
                </a:lnTo>
                <a:lnTo>
                  <a:pt x="649096" y="425196"/>
                </a:lnTo>
                <a:lnTo>
                  <a:pt x="649096" y="426847"/>
                </a:lnTo>
                <a:lnTo>
                  <a:pt x="663320" y="426847"/>
                </a:lnTo>
                <a:lnTo>
                  <a:pt x="663320" y="414147"/>
                </a:lnTo>
                <a:lnTo>
                  <a:pt x="717295" y="414147"/>
                </a:lnTo>
                <a:lnTo>
                  <a:pt x="722121" y="399796"/>
                </a:lnTo>
                <a:lnTo>
                  <a:pt x="725296" y="399796"/>
                </a:lnTo>
                <a:lnTo>
                  <a:pt x="728471" y="399796"/>
                </a:lnTo>
                <a:lnTo>
                  <a:pt x="728471" y="396621"/>
                </a:lnTo>
                <a:lnTo>
                  <a:pt x="734821" y="387096"/>
                </a:lnTo>
                <a:lnTo>
                  <a:pt x="736345" y="387096"/>
                </a:lnTo>
                <a:lnTo>
                  <a:pt x="736345" y="396621"/>
                </a:lnTo>
                <a:lnTo>
                  <a:pt x="739520" y="396621"/>
                </a:lnTo>
                <a:lnTo>
                  <a:pt x="739520" y="399796"/>
                </a:lnTo>
                <a:lnTo>
                  <a:pt x="739520" y="404622"/>
                </a:lnTo>
                <a:lnTo>
                  <a:pt x="739520" y="410972"/>
                </a:lnTo>
                <a:lnTo>
                  <a:pt x="742695" y="407797"/>
                </a:lnTo>
                <a:lnTo>
                  <a:pt x="750696" y="376047"/>
                </a:lnTo>
                <a:lnTo>
                  <a:pt x="747521" y="374523"/>
                </a:lnTo>
                <a:lnTo>
                  <a:pt x="745870" y="374523"/>
                </a:lnTo>
                <a:lnTo>
                  <a:pt x="750696" y="371348"/>
                </a:lnTo>
                <a:lnTo>
                  <a:pt x="750696" y="368173"/>
                </a:lnTo>
                <a:lnTo>
                  <a:pt x="745870" y="364998"/>
                </a:lnTo>
                <a:lnTo>
                  <a:pt x="750696" y="356997"/>
                </a:lnTo>
                <a:lnTo>
                  <a:pt x="750696" y="353822"/>
                </a:lnTo>
                <a:lnTo>
                  <a:pt x="757046" y="342773"/>
                </a:lnTo>
                <a:lnTo>
                  <a:pt x="764920" y="334772"/>
                </a:lnTo>
                <a:lnTo>
                  <a:pt x="768095" y="325247"/>
                </a:lnTo>
                <a:lnTo>
                  <a:pt x="768095" y="320548"/>
                </a:lnTo>
                <a:lnTo>
                  <a:pt x="761745" y="317373"/>
                </a:lnTo>
                <a:lnTo>
                  <a:pt x="750696" y="314198"/>
                </a:lnTo>
                <a:lnTo>
                  <a:pt x="742695" y="320548"/>
                </a:lnTo>
                <a:lnTo>
                  <a:pt x="742695" y="314198"/>
                </a:lnTo>
                <a:lnTo>
                  <a:pt x="736345" y="311023"/>
                </a:lnTo>
                <a:lnTo>
                  <a:pt x="720470" y="314198"/>
                </a:lnTo>
                <a:lnTo>
                  <a:pt x="714120" y="317373"/>
                </a:lnTo>
                <a:lnTo>
                  <a:pt x="682370" y="322072"/>
                </a:lnTo>
                <a:lnTo>
                  <a:pt x="677671" y="325247"/>
                </a:lnTo>
                <a:lnTo>
                  <a:pt x="671321" y="360172"/>
                </a:lnTo>
                <a:lnTo>
                  <a:pt x="668146" y="364998"/>
                </a:lnTo>
                <a:lnTo>
                  <a:pt x="666495" y="376047"/>
                </a:lnTo>
                <a:lnTo>
                  <a:pt x="660145" y="379222"/>
                </a:lnTo>
                <a:lnTo>
                  <a:pt x="655446" y="382397"/>
                </a:lnTo>
                <a:lnTo>
                  <a:pt x="655446" y="393446"/>
                </a:lnTo>
                <a:lnTo>
                  <a:pt x="645921" y="396621"/>
                </a:lnTo>
                <a:lnTo>
                  <a:pt x="642746" y="396621"/>
                </a:lnTo>
                <a:lnTo>
                  <a:pt x="641095" y="396621"/>
                </a:lnTo>
                <a:lnTo>
                  <a:pt x="637920" y="393446"/>
                </a:lnTo>
                <a:lnTo>
                  <a:pt x="637920" y="390271"/>
                </a:lnTo>
                <a:lnTo>
                  <a:pt x="634745" y="390271"/>
                </a:lnTo>
                <a:lnTo>
                  <a:pt x="626871" y="390271"/>
                </a:lnTo>
                <a:lnTo>
                  <a:pt x="606170" y="396621"/>
                </a:lnTo>
                <a:lnTo>
                  <a:pt x="602995" y="396621"/>
                </a:lnTo>
                <a:lnTo>
                  <a:pt x="588771" y="399796"/>
                </a:lnTo>
                <a:lnTo>
                  <a:pt x="580770" y="404622"/>
                </a:lnTo>
                <a:lnTo>
                  <a:pt x="576071" y="404622"/>
                </a:lnTo>
                <a:lnTo>
                  <a:pt x="566546" y="401447"/>
                </a:lnTo>
                <a:lnTo>
                  <a:pt x="563371" y="393446"/>
                </a:lnTo>
                <a:lnTo>
                  <a:pt x="561848" y="393446"/>
                </a:lnTo>
                <a:lnTo>
                  <a:pt x="552323" y="393446"/>
                </a:lnTo>
                <a:lnTo>
                  <a:pt x="541146" y="387096"/>
                </a:lnTo>
                <a:lnTo>
                  <a:pt x="533273" y="379222"/>
                </a:lnTo>
                <a:lnTo>
                  <a:pt x="522096" y="353822"/>
                </a:lnTo>
                <a:lnTo>
                  <a:pt x="512571" y="345948"/>
                </a:lnTo>
                <a:lnTo>
                  <a:pt x="501523" y="325247"/>
                </a:lnTo>
                <a:lnTo>
                  <a:pt x="504698" y="325247"/>
                </a:lnTo>
                <a:lnTo>
                  <a:pt x="504698" y="320548"/>
                </a:lnTo>
                <a:lnTo>
                  <a:pt x="504698" y="317373"/>
                </a:lnTo>
                <a:lnTo>
                  <a:pt x="496696" y="306197"/>
                </a:lnTo>
                <a:lnTo>
                  <a:pt x="493521" y="296672"/>
                </a:lnTo>
                <a:lnTo>
                  <a:pt x="496696" y="260223"/>
                </a:lnTo>
                <a:lnTo>
                  <a:pt x="493521" y="255397"/>
                </a:lnTo>
                <a:lnTo>
                  <a:pt x="493521" y="252222"/>
                </a:lnTo>
                <a:lnTo>
                  <a:pt x="490346" y="231648"/>
                </a:lnTo>
                <a:lnTo>
                  <a:pt x="490346" y="228473"/>
                </a:lnTo>
                <a:lnTo>
                  <a:pt x="493521" y="223774"/>
                </a:lnTo>
                <a:lnTo>
                  <a:pt x="496696" y="220599"/>
                </a:lnTo>
                <a:lnTo>
                  <a:pt x="496696" y="212598"/>
                </a:lnTo>
                <a:lnTo>
                  <a:pt x="498348" y="209423"/>
                </a:lnTo>
                <a:lnTo>
                  <a:pt x="504698" y="212598"/>
                </a:lnTo>
                <a:lnTo>
                  <a:pt x="511048" y="203073"/>
                </a:lnTo>
                <a:lnTo>
                  <a:pt x="511048" y="201549"/>
                </a:lnTo>
                <a:lnTo>
                  <a:pt x="507873" y="203073"/>
                </a:lnTo>
                <a:lnTo>
                  <a:pt x="504698" y="203073"/>
                </a:lnTo>
                <a:lnTo>
                  <a:pt x="504698" y="201549"/>
                </a:lnTo>
                <a:lnTo>
                  <a:pt x="507873" y="195199"/>
                </a:lnTo>
                <a:lnTo>
                  <a:pt x="498348" y="195199"/>
                </a:lnTo>
                <a:lnTo>
                  <a:pt x="490346" y="192024"/>
                </a:lnTo>
                <a:lnTo>
                  <a:pt x="479298" y="188849"/>
                </a:lnTo>
                <a:lnTo>
                  <a:pt x="472948" y="187198"/>
                </a:lnTo>
                <a:lnTo>
                  <a:pt x="464946" y="187198"/>
                </a:lnTo>
                <a:lnTo>
                  <a:pt x="458596" y="180848"/>
                </a:lnTo>
                <a:lnTo>
                  <a:pt x="450723" y="169799"/>
                </a:lnTo>
                <a:lnTo>
                  <a:pt x="442721" y="147574"/>
                </a:lnTo>
                <a:lnTo>
                  <a:pt x="436371" y="141224"/>
                </a:lnTo>
                <a:lnTo>
                  <a:pt x="431673" y="133223"/>
                </a:lnTo>
                <a:lnTo>
                  <a:pt x="422148" y="123825"/>
                </a:lnTo>
                <a:lnTo>
                  <a:pt x="414146" y="104775"/>
                </a:lnTo>
                <a:lnTo>
                  <a:pt x="393573" y="82550"/>
                </a:lnTo>
                <a:lnTo>
                  <a:pt x="374523" y="84074"/>
                </a:lnTo>
                <a:lnTo>
                  <a:pt x="368173" y="82550"/>
                </a:lnTo>
                <a:lnTo>
                  <a:pt x="364998" y="84074"/>
                </a:lnTo>
                <a:lnTo>
                  <a:pt x="352298" y="107950"/>
                </a:lnTo>
                <a:lnTo>
                  <a:pt x="339598" y="104775"/>
                </a:lnTo>
                <a:lnTo>
                  <a:pt x="314197" y="82550"/>
                </a:lnTo>
                <a:lnTo>
                  <a:pt x="309498" y="58674"/>
                </a:lnTo>
                <a:lnTo>
                  <a:pt x="285622" y="42799"/>
                </a:lnTo>
                <a:lnTo>
                  <a:pt x="280923" y="36449"/>
                </a:lnTo>
                <a:lnTo>
                  <a:pt x="274573" y="33274"/>
                </a:lnTo>
                <a:lnTo>
                  <a:pt x="272922" y="28575"/>
                </a:lnTo>
                <a:lnTo>
                  <a:pt x="266572" y="25400"/>
                </a:lnTo>
                <a:lnTo>
                  <a:pt x="223773" y="25400"/>
                </a:lnTo>
                <a:lnTo>
                  <a:pt x="223773" y="39624"/>
                </a:lnTo>
                <a:lnTo>
                  <a:pt x="155575" y="39624"/>
                </a:lnTo>
                <a:lnTo>
                  <a:pt x="60325" y="3175"/>
                </a:lnTo>
                <a:lnTo>
                  <a:pt x="57150" y="0"/>
                </a:lnTo>
                <a:lnTo>
                  <a:pt x="0" y="4699"/>
                </a:lnTo>
                <a:lnTo>
                  <a:pt x="3175" y="7874"/>
                </a:lnTo>
                <a:lnTo>
                  <a:pt x="6350" y="11049"/>
                </a:lnTo>
                <a:lnTo>
                  <a:pt x="6350" y="14224"/>
                </a:lnTo>
                <a:lnTo>
                  <a:pt x="7873" y="17399"/>
                </a:lnTo>
                <a:lnTo>
                  <a:pt x="11048" y="22225"/>
                </a:lnTo>
                <a:lnTo>
                  <a:pt x="14223" y="25400"/>
                </a:lnTo>
                <a:lnTo>
                  <a:pt x="14223" y="33274"/>
                </a:lnTo>
                <a:lnTo>
                  <a:pt x="22225" y="47625"/>
                </a:lnTo>
                <a:lnTo>
                  <a:pt x="22225" y="50800"/>
                </a:lnTo>
                <a:lnTo>
                  <a:pt x="25400" y="50800"/>
                </a:lnTo>
                <a:lnTo>
                  <a:pt x="25400" y="53975"/>
                </a:lnTo>
                <a:lnTo>
                  <a:pt x="28575" y="53975"/>
                </a:lnTo>
                <a:lnTo>
                  <a:pt x="31750" y="61849"/>
                </a:lnTo>
                <a:lnTo>
                  <a:pt x="31750" y="68199"/>
                </a:lnTo>
                <a:lnTo>
                  <a:pt x="34925" y="68199"/>
                </a:lnTo>
                <a:lnTo>
                  <a:pt x="39623" y="84074"/>
                </a:lnTo>
                <a:lnTo>
                  <a:pt x="39623" y="87249"/>
                </a:lnTo>
                <a:lnTo>
                  <a:pt x="45973" y="90424"/>
                </a:lnTo>
                <a:lnTo>
                  <a:pt x="47625" y="90424"/>
                </a:lnTo>
                <a:lnTo>
                  <a:pt x="53975" y="96774"/>
                </a:lnTo>
                <a:lnTo>
                  <a:pt x="57150" y="96774"/>
                </a:lnTo>
                <a:lnTo>
                  <a:pt x="61848" y="104775"/>
                </a:lnTo>
                <a:lnTo>
                  <a:pt x="68198" y="109474"/>
                </a:lnTo>
                <a:lnTo>
                  <a:pt x="71373" y="112649"/>
                </a:lnTo>
                <a:lnTo>
                  <a:pt x="79375" y="123825"/>
                </a:lnTo>
                <a:lnTo>
                  <a:pt x="79375" y="126873"/>
                </a:lnTo>
                <a:lnTo>
                  <a:pt x="79375" y="130048"/>
                </a:lnTo>
                <a:lnTo>
                  <a:pt x="82550" y="133223"/>
                </a:lnTo>
                <a:lnTo>
                  <a:pt x="79375" y="133223"/>
                </a:lnTo>
                <a:lnTo>
                  <a:pt x="79375" y="136398"/>
                </a:lnTo>
                <a:lnTo>
                  <a:pt x="76200" y="138049"/>
                </a:lnTo>
                <a:lnTo>
                  <a:pt x="76200" y="141224"/>
                </a:lnTo>
                <a:lnTo>
                  <a:pt x="76200" y="144399"/>
                </a:lnTo>
                <a:lnTo>
                  <a:pt x="74548" y="141224"/>
                </a:lnTo>
                <a:lnTo>
                  <a:pt x="65023" y="144399"/>
                </a:lnTo>
                <a:lnTo>
                  <a:pt x="57150" y="141224"/>
                </a:lnTo>
                <a:lnTo>
                  <a:pt x="57150" y="147574"/>
                </a:lnTo>
                <a:lnTo>
                  <a:pt x="60325" y="144399"/>
                </a:lnTo>
                <a:lnTo>
                  <a:pt x="65023" y="149098"/>
                </a:lnTo>
                <a:lnTo>
                  <a:pt x="68198" y="152273"/>
                </a:lnTo>
                <a:lnTo>
                  <a:pt x="71373" y="152273"/>
                </a:lnTo>
                <a:lnTo>
                  <a:pt x="71373" y="158623"/>
                </a:lnTo>
                <a:lnTo>
                  <a:pt x="74548" y="161798"/>
                </a:lnTo>
                <a:lnTo>
                  <a:pt x="76200" y="161798"/>
                </a:lnTo>
                <a:lnTo>
                  <a:pt x="79375" y="161798"/>
                </a:lnTo>
                <a:lnTo>
                  <a:pt x="82550" y="163449"/>
                </a:lnTo>
                <a:lnTo>
                  <a:pt x="87248" y="166624"/>
                </a:lnTo>
                <a:lnTo>
                  <a:pt x="90423" y="169799"/>
                </a:lnTo>
                <a:lnTo>
                  <a:pt x="93598" y="172974"/>
                </a:lnTo>
                <a:lnTo>
                  <a:pt x="99948" y="172974"/>
                </a:lnTo>
                <a:lnTo>
                  <a:pt x="104775" y="166624"/>
                </a:lnTo>
                <a:lnTo>
                  <a:pt x="104775" y="169799"/>
                </a:lnTo>
                <a:lnTo>
                  <a:pt x="104775" y="172974"/>
                </a:lnTo>
                <a:lnTo>
                  <a:pt x="111125" y="184023"/>
                </a:lnTo>
                <a:lnTo>
                  <a:pt x="118998" y="187198"/>
                </a:lnTo>
                <a:lnTo>
                  <a:pt x="122173" y="187198"/>
                </a:lnTo>
                <a:lnTo>
                  <a:pt x="127000" y="201549"/>
                </a:lnTo>
                <a:lnTo>
                  <a:pt x="130175" y="215773"/>
                </a:lnTo>
                <a:lnTo>
                  <a:pt x="127000" y="226949"/>
                </a:lnTo>
                <a:lnTo>
                  <a:pt x="127000" y="228473"/>
                </a:lnTo>
                <a:lnTo>
                  <a:pt x="127000" y="226949"/>
                </a:lnTo>
                <a:lnTo>
                  <a:pt x="130175" y="228473"/>
                </a:lnTo>
                <a:lnTo>
                  <a:pt x="133350" y="228473"/>
                </a:lnTo>
                <a:lnTo>
                  <a:pt x="136525" y="228473"/>
                </a:lnTo>
                <a:lnTo>
                  <a:pt x="136525" y="231648"/>
                </a:lnTo>
                <a:lnTo>
                  <a:pt x="136525" y="234823"/>
                </a:lnTo>
                <a:lnTo>
                  <a:pt x="141223" y="234823"/>
                </a:lnTo>
                <a:lnTo>
                  <a:pt x="141223" y="237998"/>
                </a:lnTo>
                <a:lnTo>
                  <a:pt x="166623" y="257048"/>
                </a:lnTo>
                <a:lnTo>
                  <a:pt x="169798" y="260223"/>
                </a:lnTo>
                <a:lnTo>
                  <a:pt x="176148" y="266573"/>
                </a:lnTo>
                <a:lnTo>
                  <a:pt x="180975" y="277622"/>
                </a:lnTo>
                <a:lnTo>
                  <a:pt x="184150" y="280797"/>
                </a:lnTo>
                <a:lnTo>
                  <a:pt x="187325" y="277622"/>
                </a:lnTo>
                <a:lnTo>
                  <a:pt x="193547" y="274447"/>
                </a:lnTo>
                <a:lnTo>
                  <a:pt x="195198" y="268097"/>
                </a:lnTo>
                <a:lnTo>
                  <a:pt x="198373" y="266573"/>
                </a:lnTo>
                <a:lnTo>
                  <a:pt x="195198" y="263398"/>
                </a:lnTo>
                <a:lnTo>
                  <a:pt x="187325" y="252222"/>
                </a:lnTo>
                <a:lnTo>
                  <a:pt x="187325" y="249174"/>
                </a:lnTo>
                <a:lnTo>
                  <a:pt x="179323" y="241173"/>
                </a:lnTo>
                <a:lnTo>
                  <a:pt x="172973" y="245999"/>
                </a:lnTo>
                <a:lnTo>
                  <a:pt x="169798" y="242824"/>
                </a:lnTo>
                <a:lnTo>
                  <a:pt x="166623" y="241173"/>
                </a:lnTo>
                <a:lnTo>
                  <a:pt x="165100" y="234823"/>
                </a:lnTo>
                <a:lnTo>
                  <a:pt x="165100" y="226949"/>
                </a:lnTo>
                <a:lnTo>
                  <a:pt x="158750" y="215773"/>
                </a:lnTo>
                <a:lnTo>
                  <a:pt x="158750" y="217424"/>
                </a:lnTo>
                <a:lnTo>
                  <a:pt x="158750" y="209423"/>
                </a:lnTo>
                <a:lnTo>
                  <a:pt x="155575" y="206248"/>
                </a:lnTo>
                <a:lnTo>
                  <a:pt x="150748" y="201549"/>
                </a:lnTo>
                <a:lnTo>
                  <a:pt x="150748" y="187198"/>
                </a:lnTo>
                <a:lnTo>
                  <a:pt x="147573" y="187198"/>
                </a:lnTo>
                <a:lnTo>
                  <a:pt x="147573" y="180848"/>
                </a:lnTo>
                <a:lnTo>
                  <a:pt x="144398" y="176149"/>
                </a:lnTo>
                <a:lnTo>
                  <a:pt x="139700" y="169799"/>
                </a:lnTo>
                <a:lnTo>
                  <a:pt x="136525" y="169799"/>
                </a:lnTo>
                <a:lnTo>
                  <a:pt x="139700" y="176149"/>
                </a:lnTo>
                <a:lnTo>
                  <a:pt x="139700" y="177673"/>
                </a:lnTo>
                <a:lnTo>
                  <a:pt x="136525" y="176149"/>
                </a:lnTo>
                <a:lnTo>
                  <a:pt x="136525" y="172974"/>
                </a:lnTo>
                <a:lnTo>
                  <a:pt x="133350" y="166624"/>
                </a:lnTo>
                <a:lnTo>
                  <a:pt x="133350" y="163449"/>
                </a:lnTo>
                <a:lnTo>
                  <a:pt x="130175" y="163449"/>
                </a:lnTo>
                <a:lnTo>
                  <a:pt x="127000" y="161798"/>
                </a:lnTo>
                <a:lnTo>
                  <a:pt x="127000" y="155448"/>
                </a:lnTo>
                <a:lnTo>
                  <a:pt x="125348" y="152273"/>
                </a:lnTo>
                <a:lnTo>
                  <a:pt x="115823" y="141224"/>
                </a:lnTo>
                <a:lnTo>
                  <a:pt x="111125" y="126873"/>
                </a:lnTo>
                <a:lnTo>
                  <a:pt x="111125" y="123825"/>
                </a:lnTo>
                <a:lnTo>
                  <a:pt x="107950" y="123825"/>
                </a:lnTo>
                <a:lnTo>
                  <a:pt x="101600" y="112649"/>
                </a:lnTo>
                <a:lnTo>
                  <a:pt x="99948" y="112649"/>
                </a:lnTo>
                <a:lnTo>
                  <a:pt x="96773" y="109474"/>
                </a:lnTo>
                <a:lnTo>
                  <a:pt x="90423" y="104775"/>
                </a:lnTo>
                <a:lnTo>
                  <a:pt x="90423" y="98425"/>
                </a:lnTo>
                <a:lnTo>
                  <a:pt x="79375" y="90424"/>
                </a:lnTo>
                <a:lnTo>
                  <a:pt x="79375" y="87249"/>
                </a:lnTo>
                <a:lnTo>
                  <a:pt x="76200" y="87249"/>
                </a:lnTo>
                <a:lnTo>
                  <a:pt x="74548" y="87249"/>
                </a:lnTo>
                <a:lnTo>
                  <a:pt x="68198" y="76200"/>
                </a:lnTo>
                <a:lnTo>
                  <a:pt x="65023" y="53975"/>
                </a:lnTo>
                <a:lnTo>
                  <a:pt x="61848" y="47625"/>
                </a:lnTo>
                <a:lnTo>
                  <a:pt x="60325" y="33274"/>
                </a:lnTo>
                <a:lnTo>
                  <a:pt x="60325" y="28575"/>
                </a:lnTo>
                <a:lnTo>
                  <a:pt x="60325" y="2540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273807" y="3829213"/>
            <a:ext cx="309880" cy="419100"/>
          </a:xfrm>
          <a:custGeom>
            <a:avLst/>
            <a:gdLst/>
            <a:ahLst/>
            <a:cxnLst/>
            <a:rect l="l" t="t" r="r" b="b"/>
            <a:pathLst>
              <a:path w="309880" h="419100">
                <a:moveTo>
                  <a:pt x="231648" y="411099"/>
                </a:moveTo>
                <a:lnTo>
                  <a:pt x="217297" y="411099"/>
                </a:lnTo>
                <a:lnTo>
                  <a:pt x="220472" y="412750"/>
                </a:lnTo>
                <a:lnTo>
                  <a:pt x="226822" y="419100"/>
                </a:lnTo>
                <a:lnTo>
                  <a:pt x="229997" y="419100"/>
                </a:lnTo>
                <a:lnTo>
                  <a:pt x="229997" y="415925"/>
                </a:lnTo>
                <a:lnTo>
                  <a:pt x="231648" y="412750"/>
                </a:lnTo>
                <a:lnTo>
                  <a:pt x="231648" y="411099"/>
                </a:lnTo>
                <a:close/>
              </a:path>
              <a:path w="309880" h="419100">
                <a:moveTo>
                  <a:pt x="240006" y="371475"/>
                </a:moveTo>
                <a:lnTo>
                  <a:pt x="201549" y="371475"/>
                </a:lnTo>
                <a:lnTo>
                  <a:pt x="206248" y="372999"/>
                </a:lnTo>
                <a:lnTo>
                  <a:pt x="220472" y="379349"/>
                </a:lnTo>
                <a:lnTo>
                  <a:pt x="226822" y="384175"/>
                </a:lnTo>
                <a:lnTo>
                  <a:pt x="226822" y="387350"/>
                </a:lnTo>
                <a:lnTo>
                  <a:pt x="212598" y="404749"/>
                </a:lnTo>
                <a:lnTo>
                  <a:pt x="212598" y="411099"/>
                </a:lnTo>
                <a:lnTo>
                  <a:pt x="215773" y="412750"/>
                </a:lnTo>
                <a:lnTo>
                  <a:pt x="217297" y="411099"/>
                </a:lnTo>
                <a:lnTo>
                  <a:pt x="231648" y="411099"/>
                </a:lnTo>
                <a:lnTo>
                  <a:pt x="231648" y="401574"/>
                </a:lnTo>
                <a:lnTo>
                  <a:pt x="237998" y="384175"/>
                </a:lnTo>
                <a:lnTo>
                  <a:pt x="237998" y="382524"/>
                </a:lnTo>
                <a:lnTo>
                  <a:pt x="240006" y="371475"/>
                </a:lnTo>
                <a:close/>
              </a:path>
              <a:path w="309880" h="419100">
                <a:moveTo>
                  <a:pt x="226822" y="304800"/>
                </a:moveTo>
                <a:lnTo>
                  <a:pt x="76200" y="304800"/>
                </a:lnTo>
                <a:lnTo>
                  <a:pt x="90424" y="317500"/>
                </a:lnTo>
                <a:lnTo>
                  <a:pt x="104648" y="319024"/>
                </a:lnTo>
                <a:lnTo>
                  <a:pt x="107823" y="319024"/>
                </a:lnTo>
                <a:lnTo>
                  <a:pt x="110998" y="325374"/>
                </a:lnTo>
                <a:lnTo>
                  <a:pt x="115824" y="328549"/>
                </a:lnTo>
                <a:lnTo>
                  <a:pt x="122174" y="336550"/>
                </a:lnTo>
                <a:lnTo>
                  <a:pt x="125349" y="339725"/>
                </a:lnTo>
                <a:lnTo>
                  <a:pt x="125349" y="342900"/>
                </a:lnTo>
                <a:lnTo>
                  <a:pt x="133223" y="342900"/>
                </a:lnTo>
                <a:lnTo>
                  <a:pt x="136398" y="344424"/>
                </a:lnTo>
                <a:lnTo>
                  <a:pt x="136398" y="347599"/>
                </a:lnTo>
                <a:lnTo>
                  <a:pt x="138049" y="358775"/>
                </a:lnTo>
                <a:lnTo>
                  <a:pt x="144399" y="358775"/>
                </a:lnTo>
                <a:lnTo>
                  <a:pt x="147574" y="361950"/>
                </a:lnTo>
                <a:lnTo>
                  <a:pt x="147574" y="371475"/>
                </a:lnTo>
                <a:lnTo>
                  <a:pt x="150749" y="376174"/>
                </a:lnTo>
                <a:lnTo>
                  <a:pt x="164973" y="376174"/>
                </a:lnTo>
                <a:lnTo>
                  <a:pt x="166624" y="379349"/>
                </a:lnTo>
                <a:lnTo>
                  <a:pt x="172974" y="379349"/>
                </a:lnTo>
                <a:lnTo>
                  <a:pt x="176149" y="376174"/>
                </a:lnTo>
                <a:lnTo>
                  <a:pt x="177673" y="372999"/>
                </a:lnTo>
                <a:lnTo>
                  <a:pt x="180848" y="371475"/>
                </a:lnTo>
                <a:lnTo>
                  <a:pt x="240006" y="371475"/>
                </a:lnTo>
                <a:lnTo>
                  <a:pt x="244348" y="347599"/>
                </a:lnTo>
                <a:lnTo>
                  <a:pt x="241173" y="333375"/>
                </a:lnTo>
                <a:lnTo>
                  <a:pt x="226822" y="319024"/>
                </a:lnTo>
                <a:lnTo>
                  <a:pt x="226822" y="304800"/>
                </a:lnTo>
                <a:close/>
              </a:path>
              <a:path w="309880" h="419100">
                <a:moveTo>
                  <a:pt x="201549" y="371475"/>
                </a:moveTo>
                <a:lnTo>
                  <a:pt x="180848" y="371475"/>
                </a:lnTo>
                <a:lnTo>
                  <a:pt x="190373" y="372999"/>
                </a:lnTo>
                <a:lnTo>
                  <a:pt x="192024" y="372999"/>
                </a:lnTo>
                <a:lnTo>
                  <a:pt x="195199" y="376174"/>
                </a:lnTo>
                <a:lnTo>
                  <a:pt x="198374" y="372999"/>
                </a:lnTo>
                <a:lnTo>
                  <a:pt x="201549" y="371475"/>
                </a:lnTo>
                <a:close/>
              </a:path>
              <a:path w="309880" h="419100">
                <a:moveTo>
                  <a:pt x="285623" y="214249"/>
                </a:moveTo>
                <a:lnTo>
                  <a:pt x="53975" y="214249"/>
                </a:lnTo>
                <a:lnTo>
                  <a:pt x="53975" y="217424"/>
                </a:lnTo>
                <a:lnTo>
                  <a:pt x="39624" y="231775"/>
                </a:lnTo>
                <a:lnTo>
                  <a:pt x="33274" y="242824"/>
                </a:lnTo>
                <a:lnTo>
                  <a:pt x="33274" y="245999"/>
                </a:lnTo>
                <a:lnTo>
                  <a:pt x="25400" y="249174"/>
                </a:lnTo>
                <a:lnTo>
                  <a:pt x="19050" y="249174"/>
                </a:lnTo>
                <a:lnTo>
                  <a:pt x="14224" y="252349"/>
                </a:lnTo>
                <a:lnTo>
                  <a:pt x="7874" y="263525"/>
                </a:lnTo>
                <a:lnTo>
                  <a:pt x="11049" y="265049"/>
                </a:lnTo>
                <a:lnTo>
                  <a:pt x="11049" y="268224"/>
                </a:lnTo>
                <a:lnTo>
                  <a:pt x="6350" y="268224"/>
                </a:lnTo>
                <a:lnTo>
                  <a:pt x="0" y="274574"/>
                </a:lnTo>
                <a:lnTo>
                  <a:pt x="0" y="277749"/>
                </a:lnTo>
                <a:lnTo>
                  <a:pt x="3175" y="279400"/>
                </a:lnTo>
                <a:lnTo>
                  <a:pt x="6350" y="282575"/>
                </a:lnTo>
                <a:lnTo>
                  <a:pt x="39624" y="299974"/>
                </a:lnTo>
                <a:lnTo>
                  <a:pt x="45974" y="307975"/>
                </a:lnTo>
                <a:lnTo>
                  <a:pt x="71374" y="311150"/>
                </a:lnTo>
                <a:lnTo>
                  <a:pt x="71374" y="307975"/>
                </a:lnTo>
                <a:lnTo>
                  <a:pt x="73025" y="304800"/>
                </a:lnTo>
                <a:lnTo>
                  <a:pt x="226822" y="304800"/>
                </a:lnTo>
                <a:lnTo>
                  <a:pt x="226822" y="303149"/>
                </a:lnTo>
                <a:lnTo>
                  <a:pt x="241173" y="296799"/>
                </a:lnTo>
                <a:lnTo>
                  <a:pt x="249047" y="296799"/>
                </a:lnTo>
                <a:lnTo>
                  <a:pt x="249047" y="292100"/>
                </a:lnTo>
                <a:lnTo>
                  <a:pt x="245872" y="288925"/>
                </a:lnTo>
                <a:lnTo>
                  <a:pt x="234823" y="288925"/>
                </a:lnTo>
                <a:lnTo>
                  <a:pt x="231648" y="285750"/>
                </a:lnTo>
                <a:lnTo>
                  <a:pt x="231648" y="271399"/>
                </a:lnTo>
                <a:lnTo>
                  <a:pt x="271272" y="271399"/>
                </a:lnTo>
                <a:lnTo>
                  <a:pt x="271272" y="265049"/>
                </a:lnTo>
                <a:lnTo>
                  <a:pt x="286203" y="265049"/>
                </a:lnTo>
                <a:lnTo>
                  <a:pt x="288798" y="263525"/>
                </a:lnTo>
                <a:lnTo>
                  <a:pt x="300407" y="263525"/>
                </a:lnTo>
                <a:lnTo>
                  <a:pt x="295148" y="252349"/>
                </a:lnTo>
                <a:lnTo>
                  <a:pt x="285623" y="242824"/>
                </a:lnTo>
                <a:lnTo>
                  <a:pt x="295148" y="234950"/>
                </a:lnTo>
                <a:lnTo>
                  <a:pt x="296672" y="231775"/>
                </a:lnTo>
                <a:lnTo>
                  <a:pt x="296672" y="223774"/>
                </a:lnTo>
                <a:lnTo>
                  <a:pt x="295148" y="220599"/>
                </a:lnTo>
                <a:lnTo>
                  <a:pt x="291973" y="217424"/>
                </a:lnTo>
                <a:lnTo>
                  <a:pt x="285623" y="214249"/>
                </a:lnTo>
                <a:close/>
              </a:path>
              <a:path w="309880" h="419100">
                <a:moveTo>
                  <a:pt x="249047" y="296799"/>
                </a:moveTo>
                <a:lnTo>
                  <a:pt x="241173" y="296799"/>
                </a:lnTo>
                <a:lnTo>
                  <a:pt x="245872" y="299974"/>
                </a:lnTo>
                <a:lnTo>
                  <a:pt x="249047" y="299974"/>
                </a:lnTo>
                <a:lnTo>
                  <a:pt x="249047" y="296799"/>
                </a:lnTo>
                <a:close/>
              </a:path>
              <a:path w="309880" h="419100">
                <a:moveTo>
                  <a:pt x="300407" y="263525"/>
                </a:moveTo>
                <a:lnTo>
                  <a:pt x="295148" y="263525"/>
                </a:lnTo>
                <a:lnTo>
                  <a:pt x="296672" y="265049"/>
                </a:lnTo>
                <a:lnTo>
                  <a:pt x="299847" y="271399"/>
                </a:lnTo>
                <a:lnTo>
                  <a:pt x="303022" y="285750"/>
                </a:lnTo>
                <a:lnTo>
                  <a:pt x="309372" y="282575"/>
                </a:lnTo>
                <a:lnTo>
                  <a:pt x="300407" y="263525"/>
                </a:lnTo>
                <a:close/>
              </a:path>
              <a:path w="309880" h="419100">
                <a:moveTo>
                  <a:pt x="286203" y="265049"/>
                </a:moveTo>
                <a:lnTo>
                  <a:pt x="277622" y="265049"/>
                </a:lnTo>
                <a:lnTo>
                  <a:pt x="280797" y="268224"/>
                </a:lnTo>
                <a:lnTo>
                  <a:pt x="286203" y="265049"/>
                </a:lnTo>
                <a:close/>
              </a:path>
              <a:path w="309880" h="419100">
                <a:moveTo>
                  <a:pt x="39624" y="95250"/>
                </a:moveTo>
                <a:lnTo>
                  <a:pt x="39624" y="101600"/>
                </a:lnTo>
                <a:lnTo>
                  <a:pt x="42799" y="101600"/>
                </a:lnTo>
                <a:lnTo>
                  <a:pt x="42799" y="109474"/>
                </a:lnTo>
                <a:lnTo>
                  <a:pt x="45974" y="109474"/>
                </a:lnTo>
                <a:lnTo>
                  <a:pt x="45974" y="112649"/>
                </a:lnTo>
                <a:lnTo>
                  <a:pt x="36449" y="120650"/>
                </a:lnTo>
                <a:lnTo>
                  <a:pt x="33274" y="120650"/>
                </a:lnTo>
                <a:lnTo>
                  <a:pt x="33274" y="123825"/>
                </a:lnTo>
                <a:lnTo>
                  <a:pt x="28575" y="127000"/>
                </a:lnTo>
                <a:lnTo>
                  <a:pt x="28575" y="130175"/>
                </a:lnTo>
                <a:lnTo>
                  <a:pt x="33274" y="141224"/>
                </a:lnTo>
                <a:lnTo>
                  <a:pt x="39624" y="146050"/>
                </a:lnTo>
                <a:lnTo>
                  <a:pt x="39624" y="149225"/>
                </a:lnTo>
                <a:lnTo>
                  <a:pt x="42799" y="169799"/>
                </a:lnTo>
                <a:lnTo>
                  <a:pt x="39624" y="174625"/>
                </a:lnTo>
                <a:lnTo>
                  <a:pt x="39624" y="177800"/>
                </a:lnTo>
                <a:lnTo>
                  <a:pt x="42799" y="200025"/>
                </a:lnTo>
                <a:lnTo>
                  <a:pt x="39624" y="212725"/>
                </a:lnTo>
                <a:lnTo>
                  <a:pt x="39624" y="214249"/>
                </a:lnTo>
                <a:lnTo>
                  <a:pt x="42799" y="217424"/>
                </a:lnTo>
                <a:lnTo>
                  <a:pt x="47625" y="217424"/>
                </a:lnTo>
                <a:lnTo>
                  <a:pt x="53975" y="214249"/>
                </a:lnTo>
                <a:lnTo>
                  <a:pt x="285623" y="214249"/>
                </a:lnTo>
                <a:lnTo>
                  <a:pt x="285623" y="200025"/>
                </a:lnTo>
                <a:lnTo>
                  <a:pt x="283972" y="198374"/>
                </a:lnTo>
                <a:lnTo>
                  <a:pt x="283972" y="188849"/>
                </a:lnTo>
                <a:lnTo>
                  <a:pt x="285623" y="184150"/>
                </a:lnTo>
                <a:lnTo>
                  <a:pt x="285623" y="180975"/>
                </a:lnTo>
                <a:lnTo>
                  <a:pt x="288798" y="174625"/>
                </a:lnTo>
                <a:lnTo>
                  <a:pt x="288798" y="169799"/>
                </a:lnTo>
                <a:lnTo>
                  <a:pt x="295148" y="163449"/>
                </a:lnTo>
                <a:lnTo>
                  <a:pt x="295148" y="160274"/>
                </a:lnTo>
                <a:lnTo>
                  <a:pt x="244348" y="160274"/>
                </a:lnTo>
                <a:lnTo>
                  <a:pt x="244348" y="158750"/>
                </a:lnTo>
                <a:lnTo>
                  <a:pt x="229997" y="141224"/>
                </a:lnTo>
                <a:lnTo>
                  <a:pt x="229997" y="138049"/>
                </a:lnTo>
                <a:lnTo>
                  <a:pt x="192024" y="138049"/>
                </a:lnTo>
                <a:lnTo>
                  <a:pt x="177673" y="133350"/>
                </a:lnTo>
                <a:lnTo>
                  <a:pt x="176149" y="130175"/>
                </a:lnTo>
                <a:lnTo>
                  <a:pt x="169799" y="127000"/>
                </a:lnTo>
                <a:lnTo>
                  <a:pt x="169799" y="123825"/>
                </a:lnTo>
                <a:lnTo>
                  <a:pt x="167774" y="112649"/>
                </a:lnTo>
                <a:lnTo>
                  <a:pt x="57150" y="112649"/>
                </a:lnTo>
                <a:lnTo>
                  <a:pt x="39624" y="95250"/>
                </a:lnTo>
                <a:close/>
              </a:path>
              <a:path w="309880" h="419100">
                <a:moveTo>
                  <a:pt x="257048" y="158750"/>
                </a:moveTo>
                <a:lnTo>
                  <a:pt x="252222" y="158750"/>
                </a:lnTo>
                <a:lnTo>
                  <a:pt x="252222" y="160274"/>
                </a:lnTo>
                <a:lnTo>
                  <a:pt x="263398" y="160274"/>
                </a:lnTo>
                <a:lnTo>
                  <a:pt x="257048" y="158750"/>
                </a:lnTo>
                <a:close/>
              </a:path>
              <a:path w="309880" h="419100">
                <a:moveTo>
                  <a:pt x="291973" y="155575"/>
                </a:moveTo>
                <a:lnTo>
                  <a:pt x="288798" y="155575"/>
                </a:lnTo>
                <a:lnTo>
                  <a:pt x="271272" y="160274"/>
                </a:lnTo>
                <a:lnTo>
                  <a:pt x="295148" y="160274"/>
                </a:lnTo>
                <a:lnTo>
                  <a:pt x="291973" y="158750"/>
                </a:lnTo>
                <a:lnTo>
                  <a:pt x="291973" y="155575"/>
                </a:lnTo>
                <a:close/>
              </a:path>
              <a:path w="309880" h="419100">
                <a:moveTo>
                  <a:pt x="215773" y="133350"/>
                </a:moveTo>
                <a:lnTo>
                  <a:pt x="192024" y="138049"/>
                </a:lnTo>
                <a:lnTo>
                  <a:pt x="229997" y="138049"/>
                </a:lnTo>
                <a:lnTo>
                  <a:pt x="215773" y="133350"/>
                </a:lnTo>
                <a:close/>
              </a:path>
              <a:path w="309880" h="419100">
                <a:moveTo>
                  <a:pt x="112649" y="36449"/>
                </a:moveTo>
                <a:lnTo>
                  <a:pt x="101600" y="36449"/>
                </a:lnTo>
                <a:lnTo>
                  <a:pt x="87249" y="44450"/>
                </a:lnTo>
                <a:lnTo>
                  <a:pt x="87249" y="47625"/>
                </a:lnTo>
                <a:lnTo>
                  <a:pt x="85725" y="73025"/>
                </a:lnTo>
                <a:lnTo>
                  <a:pt x="82550" y="76200"/>
                </a:lnTo>
                <a:lnTo>
                  <a:pt x="73025" y="76200"/>
                </a:lnTo>
                <a:lnTo>
                  <a:pt x="61849" y="90424"/>
                </a:lnTo>
                <a:lnTo>
                  <a:pt x="57150" y="95250"/>
                </a:lnTo>
                <a:lnTo>
                  <a:pt x="53975" y="95250"/>
                </a:lnTo>
                <a:lnTo>
                  <a:pt x="53975" y="98425"/>
                </a:lnTo>
                <a:lnTo>
                  <a:pt x="57150" y="98425"/>
                </a:lnTo>
                <a:lnTo>
                  <a:pt x="57150" y="112649"/>
                </a:lnTo>
                <a:lnTo>
                  <a:pt x="167774" y="112649"/>
                </a:lnTo>
                <a:lnTo>
                  <a:pt x="166624" y="106299"/>
                </a:lnTo>
                <a:lnTo>
                  <a:pt x="166624" y="104775"/>
                </a:lnTo>
                <a:lnTo>
                  <a:pt x="164973" y="101600"/>
                </a:lnTo>
                <a:lnTo>
                  <a:pt x="161798" y="95250"/>
                </a:lnTo>
                <a:lnTo>
                  <a:pt x="155448" y="80899"/>
                </a:lnTo>
                <a:lnTo>
                  <a:pt x="144399" y="80899"/>
                </a:lnTo>
                <a:lnTo>
                  <a:pt x="155448" y="47625"/>
                </a:lnTo>
                <a:lnTo>
                  <a:pt x="160527" y="41275"/>
                </a:lnTo>
                <a:lnTo>
                  <a:pt x="112649" y="41275"/>
                </a:lnTo>
                <a:lnTo>
                  <a:pt x="112649" y="36449"/>
                </a:lnTo>
                <a:close/>
              </a:path>
              <a:path w="309880" h="419100">
                <a:moveTo>
                  <a:pt x="187198" y="0"/>
                </a:moveTo>
                <a:lnTo>
                  <a:pt x="180848" y="0"/>
                </a:lnTo>
                <a:lnTo>
                  <a:pt x="180848" y="4699"/>
                </a:lnTo>
                <a:lnTo>
                  <a:pt x="176149" y="4699"/>
                </a:lnTo>
                <a:lnTo>
                  <a:pt x="176149" y="7874"/>
                </a:lnTo>
                <a:lnTo>
                  <a:pt x="172974" y="14224"/>
                </a:lnTo>
                <a:lnTo>
                  <a:pt x="136398" y="26924"/>
                </a:lnTo>
                <a:lnTo>
                  <a:pt x="122174" y="26924"/>
                </a:lnTo>
                <a:lnTo>
                  <a:pt x="115824" y="39624"/>
                </a:lnTo>
                <a:lnTo>
                  <a:pt x="115824" y="41275"/>
                </a:lnTo>
                <a:lnTo>
                  <a:pt x="160527" y="41275"/>
                </a:lnTo>
                <a:lnTo>
                  <a:pt x="180848" y="15875"/>
                </a:lnTo>
                <a:lnTo>
                  <a:pt x="187198" y="14224"/>
                </a:lnTo>
                <a:lnTo>
                  <a:pt x="195199" y="14224"/>
                </a:lnTo>
                <a:lnTo>
                  <a:pt x="198374" y="11049"/>
                </a:lnTo>
                <a:lnTo>
                  <a:pt x="198374" y="4699"/>
                </a:lnTo>
                <a:lnTo>
                  <a:pt x="195199" y="1524"/>
                </a:lnTo>
                <a:lnTo>
                  <a:pt x="18719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273807" y="3829213"/>
            <a:ext cx="309880" cy="419100"/>
          </a:xfrm>
          <a:custGeom>
            <a:avLst/>
            <a:gdLst/>
            <a:ahLst/>
            <a:cxnLst/>
            <a:rect l="l" t="t" r="r" b="b"/>
            <a:pathLst>
              <a:path w="309880" h="419100">
                <a:moveTo>
                  <a:pt x="195199" y="14224"/>
                </a:moveTo>
                <a:lnTo>
                  <a:pt x="198374" y="11049"/>
                </a:lnTo>
                <a:lnTo>
                  <a:pt x="198374" y="7874"/>
                </a:lnTo>
                <a:lnTo>
                  <a:pt x="198374" y="4699"/>
                </a:lnTo>
                <a:lnTo>
                  <a:pt x="195199" y="1524"/>
                </a:lnTo>
                <a:lnTo>
                  <a:pt x="187198" y="0"/>
                </a:lnTo>
                <a:lnTo>
                  <a:pt x="184023" y="0"/>
                </a:lnTo>
                <a:lnTo>
                  <a:pt x="180848" y="0"/>
                </a:lnTo>
                <a:lnTo>
                  <a:pt x="180848" y="4699"/>
                </a:lnTo>
                <a:lnTo>
                  <a:pt x="177673" y="4699"/>
                </a:lnTo>
                <a:lnTo>
                  <a:pt x="176149" y="4699"/>
                </a:lnTo>
                <a:lnTo>
                  <a:pt x="176149" y="7874"/>
                </a:lnTo>
                <a:lnTo>
                  <a:pt x="172974" y="14224"/>
                </a:lnTo>
                <a:lnTo>
                  <a:pt x="136398" y="26924"/>
                </a:lnTo>
                <a:lnTo>
                  <a:pt x="122174" y="26924"/>
                </a:lnTo>
                <a:lnTo>
                  <a:pt x="115824" y="39624"/>
                </a:lnTo>
                <a:lnTo>
                  <a:pt x="115824" y="41275"/>
                </a:lnTo>
                <a:lnTo>
                  <a:pt x="112649" y="41275"/>
                </a:lnTo>
                <a:lnTo>
                  <a:pt x="112649" y="36449"/>
                </a:lnTo>
                <a:lnTo>
                  <a:pt x="101600" y="36449"/>
                </a:lnTo>
                <a:lnTo>
                  <a:pt x="87249" y="44450"/>
                </a:lnTo>
                <a:lnTo>
                  <a:pt x="87249" y="47625"/>
                </a:lnTo>
                <a:lnTo>
                  <a:pt x="85725" y="73025"/>
                </a:lnTo>
                <a:lnTo>
                  <a:pt x="82550" y="76200"/>
                </a:lnTo>
                <a:lnTo>
                  <a:pt x="73025" y="76200"/>
                </a:lnTo>
                <a:lnTo>
                  <a:pt x="61849" y="90424"/>
                </a:lnTo>
                <a:lnTo>
                  <a:pt x="57150" y="95250"/>
                </a:lnTo>
                <a:lnTo>
                  <a:pt x="53975" y="95250"/>
                </a:lnTo>
                <a:lnTo>
                  <a:pt x="53975" y="98425"/>
                </a:lnTo>
                <a:lnTo>
                  <a:pt x="57150" y="98425"/>
                </a:lnTo>
                <a:lnTo>
                  <a:pt x="57150" y="109474"/>
                </a:lnTo>
                <a:lnTo>
                  <a:pt x="57150" y="112649"/>
                </a:lnTo>
                <a:lnTo>
                  <a:pt x="53975" y="109474"/>
                </a:lnTo>
                <a:lnTo>
                  <a:pt x="39624" y="95250"/>
                </a:lnTo>
                <a:lnTo>
                  <a:pt x="39624" y="101600"/>
                </a:lnTo>
                <a:lnTo>
                  <a:pt x="42799" y="101600"/>
                </a:lnTo>
                <a:lnTo>
                  <a:pt x="42799" y="106299"/>
                </a:lnTo>
                <a:lnTo>
                  <a:pt x="42799" y="109474"/>
                </a:lnTo>
                <a:lnTo>
                  <a:pt x="45974" y="109474"/>
                </a:lnTo>
                <a:lnTo>
                  <a:pt x="45974" y="112649"/>
                </a:lnTo>
                <a:lnTo>
                  <a:pt x="36449" y="120650"/>
                </a:lnTo>
                <a:lnTo>
                  <a:pt x="33274" y="120650"/>
                </a:lnTo>
                <a:lnTo>
                  <a:pt x="33274" y="123825"/>
                </a:lnTo>
                <a:lnTo>
                  <a:pt x="28575" y="127000"/>
                </a:lnTo>
                <a:lnTo>
                  <a:pt x="28575" y="130175"/>
                </a:lnTo>
                <a:lnTo>
                  <a:pt x="33274" y="141224"/>
                </a:lnTo>
                <a:lnTo>
                  <a:pt x="39624" y="146050"/>
                </a:lnTo>
                <a:lnTo>
                  <a:pt x="39624" y="149225"/>
                </a:lnTo>
                <a:lnTo>
                  <a:pt x="42799" y="169799"/>
                </a:lnTo>
                <a:lnTo>
                  <a:pt x="39624" y="174625"/>
                </a:lnTo>
                <a:lnTo>
                  <a:pt x="39624" y="177800"/>
                </a:lnTo>
                <a:lnTo>
                  <a:pt x="42799" y="200025"/>
                </a:lnTo>
                <a:lnTo>
                  <a:pt x="39624" y="212725"/>
                </a:lnTo>
                <a:lnTo>
                  <a:pt x="39624" y="214249"/>
                </a:lnTo>
                <a:lnTo>
                  <a:pt x="42799" y="217424"/>
                </a:lnTo>
                <a:lnTo>
                  <a:pt x="47625" y="217424"/>
                </a:lnTo>
                <a:lnTo>
                  <a:pt x="53975" y="214249"/>
                </a:lnTo>
                <a:lnTo>
                  <a:pt x="53975" y="217424"/>
                </a:lnTo>
                <a:lnTo>
                  <a:pt x="50800" y="220599"/>
                </a:lnTo>
                <a:lnTo>
                  <a:pt x="39624" y="231775"/>
                </a:lnTo>
                <a:lnTo>
                  <a:pt x="33274" y="242824"/>
                </a:lnTo>
                <a:lnTo>
                  <a:pt x="33274" y="245999"/>
                </a:lnTo>
                <a:lnTo>
                  <a:pt x="25400" y="249174"/>
                </a:lnTo>
                <a:lnTo>
                  <a:pt x="19050" y="249174"/>
                </a:lnTo>
                <a:lnTo>
                  <a:pt x="14224" y="252349"/>
                </a:lnTo>
                <a:lnTo>
                  <a:pt x="7874" y="263525"/>
                </a:lnTo>
                <a:lnTo>
                  <a:pt x="11049" y="265049"/>
                </a:lnTo>
                <a:lnTo>
                  <a:pt x="11049" y="268224"/>
                </a:lnTo>
                <a:lnTo>
                  <a:pt x="6350" y="268224"/>
                </a:lnTo>
                <a:lnTo>
                  <a:pt x="3175" y="271399"/>
                </a:lnTo>
                <a:lnTo>
                  <a:pt x="0" y="274574"/>
                </a:lnTo>
                <a:lnTo>
                  <a:pt x="0" y="277749"/>
                </a:lnTo>
                <a:lnTo>
                  <a:pt x="3175" y="279400"/>
                </a:lnTo>
                <a:lnTo>
                  <a:pt x="6350" y="282575"/>
                </a:lnTo>
                <a:lnTo>
                  <a:pt x="39624" y="299974"/>
                </a:lnTo>
                <a:lnTo>
                  <a:pt x="45974" y="307975"/>
                </a:lnTo>
                <a:lnTo>
                  <a:pt x="71374" y="311150"/>
                </a:lnTo>
                <a:lnTo>
                  <a:pt x="71374" y="307975"/>
                </a:lnTo>
                <a:lnTo>
                  <a:pt x="73025" y="304800"/>
                </a:lnTo>
                <a:lnTo>
                  <a:pt x="76200" y="304800"/>
                </a:lnTo>
                <a:lnTo>
                  <a:pt x="90424" y="317500"/>
                </a:lnTo>
                <a:lnTo>
                  <a:pt x="104648" y="319024"/>
                </a:lnTo>
                <a:lnTo>
                  <a:pt x="107823" y="319024"/>
                </a:lnTo>
                <a:lnTo>
                  <a:pt x="110998" y="325374"/>
                </a:lnTo>
                <a:lnTo>
                  <a:pt x="115824" y="328549"/>
                </a:lnTo>
                <a:lnTo>
                  <a:pt x="122174" y="336550"/>
                </a:lnTo>
                <a:lnTo>
                  <a:pt x="125349" y="339725"/>
                </a:lnTo>
                <a:lnTo>
                  <a:pt x="125349" y="342900"/>
                </a:lnTo>
                <a:lnTo>
                  <a:pt x="126873" y="342900"/>
                </a:lnTo>
                <a:lnTo>
                  <a:pt x="130048" y="342900"/>
                </a:lnTo>
                <a:lnTo>
                  <a:pt x="133223" y="342900"/>
                </a:lnTo>
                <a:lnTo>
                  <a:pt x="136398" y="344424"/>
                </a:lnTo>
                <a:lnTo>
                  <a:pt x="136398" y="347599"/>
                </a:lnTo>
                <a:lnTo>
                  <a:pt x="138049" y="358775"/>
                </a:lnTo>
                <a:lnTo>
                  <a:pt x="141224" y="358775"/>
                </a:lnTo>
                <a:lnTo>
                  <a:pt x="144399" y="358775"/>
                </a:lnTo>
                <a:lnTo>
                  <a:pt x="147574" y="361950"/>
                </a:lnTo>
                <a:lnTo>
                  <a:pt x="147574" y="371475"/>
                </a:lnTo>
                <a:lnTo>
                  <a:pt x="150749" y="376174"/>
                </a:lnTo>
                <a:lnTo>
                  <a:pt x="155448" y="376174"/>
                </a:lnTo>
                <a:lnTo>
                  <a:pt x="158623" y="376174"/>
                </a:lnTo>
                <a:lnTo>
                  <a:pt x="164973" y="376174"/>
                </a:lnTo>
                <a:lnTo>
                  <a:pt x="166624" y="379349"/>
                </a:lnTo>
                <a:lnTo>
                  <a:pt x="172974" y="379349"/>
                </a:lnTo>
                <a:lnTo>
                  <a:pt x="176149" y="376174"/>
                </a:lnTo>
                <a:lnTo>
                  <a:pt x="177673" y="372999"/>
                </a:lnTo>
                <a:lnTo>
                  <a:pt x="180848" y="371475"/>
                </a:lnTo>
                <a:lnTo>
                  <a:pt x="190373" y="372999"/>
                </a:lnTo>
                <a:lnTo>
                  <a:pt x="192024" y="372999"/>
                </a:lnTo>
                <a:lnTo>
                  <a:pt x="195199" y="376174"/>
                </a:lnTo>
                <a:lnTo>
                  <a:pt x="198374" y="372999"/>
                </a:lnTo>
                <a:lnTo>
                  <a:pt x="201549" y="371475"/>
                </a:lnTo>
                <a:lnTo>
                  <a:pt x="206248" y="372999"/>
                </a:lnTo>
                <a:lnTo>
                  <a:pt x="220472" y="379349"/>
                </a:lnTo>
                <a:lnTo>
                  <a:pt x="226822" y="384175"/>
                </a:lnTo>
                <a:lnTo>
                  <a:pt x="226822" y="387350"/>
                </a:lnTo>
                <a:lnTo>
                  <a:pt x="212598" y="404749"/>
                </a:lnTo>
                <a:lnTo>
                  <a:pt x="212598" y="411099"/>
                </a:lnTo>
                <a:lnTo>
                  <a:pt x="215773" y="412750"/>
                </a:lnTo>
                <a:lnTo>
                  <a:pt x="217297" y="411099"/>
                </a:lnTo>
                <a:lnTo>
                  <a:pt x="220472" y="412750"/>
                </a:lnTo>
                <a:lnTo>
                  <a:pt x="226822" y="419100"/>
                </a:lnTo>
                <a:lnTo>
                  <a:pt x="229997" y="419100"/>
                </a:lnTo>
                <a:lnTo>
                  <a:pt x="229997" y="415925"/>
                </a:lnTo>
                <a:lnTo>
                  <a:pt x="231648" y="412750"/>
                </a:lnTo>
                <a:lnTo>
                  <a:pt x="231648" y="401574"/>
                </a:lnTo>
                <a:lnTo>
                  <a:pt x="237998" y="384175"/>
                </a:lnTo>
                <a:lnTo>
                  <a:pt x="237998" y="382524"/>
                </a:lnTo>
                <a:lnTo>
                  <a:pt x="244348" y="347599"/>
                </a:lnTo>
                <a:lnTo>
                  <a:pt x="241173" y="333375"/>
                </a:lnTo>
                <a:lnTo>
                  <a:pt x="226822" y="319024"/>
                </a:lnTo>
                <a:lnTo>
                  <a:pt x="226822" y="303149"/>
                </a:lnTo>
                <a:lnTo>
                  <a:pt x="241173" y="296799"/>
                </a:lnTo>
                <a:lnTo>
                  <a:pt x="245872" y="299974"/>
                </a:lnTo>
                <a:lnTo>
                  <a:pt x="249047" y="299974"/>
                </a:lnTo>
                <a:lnTo>
                  <a:pt x="249047" y="292100"/>
                </a:lnTo>
                <a:lnTo>
                  <a:pt x="245872" y="288925"/>
                </a:lnTo>
                <a:lnTo>
                  <a:pt x="241173" y="288925"/>
                </a:lnTo>
                <a:lnTo>
                  <a:pt x="234823" y="288925"/>
                </a:lnTo>
                <a:lnTo>
                  <a:pt x="231648" y="285750"/>
                </a:lnTo>
                <a:lnTo>
                  <a:pt x="231648" y="271399"/>
                </a:lnTo>
                <a:lnTo>
                  <a:pt x="271272" y="271399"/>
                </a:lnTo>
                <a:lnTo>
                  <a:pt x="271272" y="268224"/>
                </a:lnTo>
                <a:lnTo>
                  <a:pt x="271272" y="265049"/>
                </a:lnTo>
                <a:lnTo>
                  <a:pt x="274447" y="265049"/>
                </a:lnTo>
                <a:lnTo>
                  <a:pt x="277622" y="265049"/>
                </a:lnTo>
                <a:lnTo>
                  <a:pt x="280797" y="268224"/>
                </a:lnTo>
                <a:lnTo>
                  <a:pt x="288798" y="263525"/>
                </a:lnTo>
                <a:lnTo>
                  <a:pt x="295148" y="263525"/>
                </a:lnTo>
                <a:lnTo>
                  <a:pt x="296672" y="265049"/>
                </a:lnTo>
                <a:lnTo>
                  <a:pt x="299847" y="271399"/>
                </a:lnTo>
                <a:lnTo>
                  <a:pt x="303022" y="285750"/>
                </a:lnTo>
                <a:lnTo>
                  <a:pt x="309372" y="282575"/>
                </a:lnTo>
                <a:lnTo>
                  <a:pt x="295148" y="252349"/>
                </a:lnTo>
                <a:lnTo>
                  <a:pt x="285623" y="242824"/>
                </a:lnTo>
                <a:lnTo>
                  <a:pt x="295148" y="234950"/>
                </a:lnTo>
                <a:lnTo>
                  <a:pt x="296672" y="231775"/>
                </a:lnTo>
                <a:lnTo>
                  <a:pt x="296672" y="228600"/>
                </a:lnTo>
                <a:lnTo>
                  <a:pt x="296672" y="225425"/>
                </a:lnTo>
                <a:lnTo>
                  <a:pt x="296672" y="223774"/>
                </a:lnTo>
                <a:lnTo>
                  <a:pt x="295148" y="220599"/>
                </a:lnTo>
                <a:lnTo>
                  <a:pt x="291973" y="217424"/>
                </a:lnTo>
                <a:lnTo>
                  <a:pt x="285623" y="214249"/>
                </a:lnTo>
                <a:lnTo>
                  <a:pt x="285623" y="212725"/>
                </a:lnTo>
                <a:lnTo>
                  <a:pt x="285623" y="200025"/>
                </a:lnTo>
                <a:lnTo>
                  <a:pt x="283972" y="198374"/>
                </a:lnTo>
                <a:lnTo>
                  <a:pt x="283972" y="192024"/>
                </a:lnTo>
                <a:lnTo>
                  <a:pt x="283972" y="188849"/>
                </a:lnTo>
                <a:lnTo>
                  <a:pt x="285623" y="184150"/>
                </a:lnTo>
                <a:lnTo>
                  <a:pt x="285623" y="180975"/>
                </a:lnTo>
                <a:lnTo>
                  <a:pt x="288798" y="174625"/>
                </a:lnTo>
                <a:lnTo>
                  <a:pt x="288798" y="169799"/>
                </a:lnTo>
                <a:lnTo>
                  <a:pt x="291973" y="166624"/>
                </a:lnTo>
                <a:lnTo>
                  <a:pt x="295148" y="163449"/>
                </a:lnTo>
                <a:lnTo>
                  <a:pt x="295148" y="160274"/>
                </a:lnTo>
                <a:lnTo>
                  <a:pt x="291973" y="158750"/>
                </a:lnTo>
                <a:lnTo>
                  <a:pt x="291973" y="155575"/>
                </a:lnTo>
                <a:lnTo>
                  <a:pt x="288798" y="155575"/>
                </a:lnTo>
                <a:lnTo>
                  <a:pt x="271272" y="160274"/>
                </a:lnTo>
                <a:lnTo>
                  <a:pt x="263398" y="160274"/>
                </a:lnTo>
                <a:lnTo>
                  <a:pt x="257048" y="158750"/>
                </a:lnTo>
                <a:lnTo>
                  <a:pt x="252222" y="158750"/>
                </a:lnTo>
                <a:lnTo>
                  <a:pt x="252222" y="160274"/>
                </a:lnTo>
                <a:lnTo>
                  <a:pt x="244348" y="160274"/>
                </a:lnTo>
                <a:lnTo>
                  <a:pt x="244348" y="158750"/>
                </a:lnTo>
                <a:lnTo>
                  <a:pt x="229997" y="141224"/>
                </a:lnTo>
                <a:lnTo>
                  <a:pt x="229997" y="138049"/>
                </a:lnTo>
                <a:lnTo>
                  <a:pt x="215773" y="133350"/>
                </a:lnTo>
                <a:lnTo>
                  <a:pt x="192024" y="138049"/>
                </a:lnTo>
                <a:lnTo>
                  <a:pt x="177673" y="133350"/>
                </a:lnTo>
                <a:lnTo>
                  <a:pt x="176149" y="130175"/>
                </a:lnTo>
                <a:lnTo>
                  <a:pt x="169799" y="127000"/>
                </a:lnTo>
                <a:lnTo>
                  <a:pt x="169799" y="123825"/>
                </a:lnTo>
                <a:lnTo>
                  <a:pt x="166624" y="106299"/>
                </a:lnTo>
                <a:lnTo>
                  <a:pt x="166624" y="104775"/>
                </a:lnTo>
                <a:lnTo>
                  <a:pt x="164973" y="101600"/>
                </a:lnTo>
                <a:lnTo>
                  <a:pt x="161798" y="95250"/>
                </a:lnTo>
                <a:lnTo>
                  <a:pt x="155448" y="80899"/>
                </a:lnTo>
                <a:lnTo>
                  <a:pt x="144399" y="80899"/>
                </a:lnTo>
                <a:lnTo>
                  <a:pt x="155448" y="47625"/>
                </a:lnTo>
                <a:lnTo>
                  <a:pt x="180848" y="15875"/>
                </a:lnTo>
                <a:lnTo>
                  <a:pt x="187198" y="14224"/>
                </a:lnTo>
                <a:lnTo>
                  <a:pt x="195199" y="142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273807" y="3829213"/>
            <a:ext cx="309372" cy="419100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273807" y="3829213"/>
            <a:ext cx="309880" cy="419100"/>
          </a:xfrm>
          <a:custGeom>
            <a:avLst/>
            <a:gdLst/>
            <a:ahLst/>
            <a:cxnLst/>
            <a:rect l="l" t="t" r="r" b="b"/>
            <a:pathLst>
              <a:path w="309880" h="419100">
                <a:moveTo>
                  <a:pt x="195199" y="14224"/>
                </a:moveTo>
                <a:lnTo>
                  <a:pt x="198374" y="11049"/>
                </a:lnTo>
                <a:lnTo>
                  <a:pt x="198374" y="7874"/>
                </a:lnTo>
                <a:lnTo>
                  <a:pt x="198374" y="4699"/>
                </a:lnTo>
                <a:lnTo>
                  <a:pt x="195199" y="1524"/>
                </a:lnTo>
                <a:lnTo>
                  <a:pt x="187198" y="0"/>
                </a:lnTo>
                <a:lnTo>
                  <a:pt x="184023" y="0"/>
                </a:lnTo>
                <a:lnTo>
                  <a:pt x="180848" y="0"/>
                </a:lnTo>
                <a:lnTo>
                  <a:pt x="180848" y="4699"/>
                </a:lnTo>
                <a:lnTo>
                  <a:pt x="177673" y="4699"/>
                </a:lnTo>
                <a:lnTo>
                  <a:pt x="176149" y="4699"/>
                </a:lnTo>
                <a:lnTo>
                  <a:pt x="176149" y="7874"/>
                </a:lnTo>
                <a:lnTo>
                  <a:pt x="172974" y="14224"/>
                </a:lnTo>
                <a:lnTo>
                  <a:pt x="136398" y="26924"/>
                </a:lnTo>
                <a:lnTo>
                  <a:pt x="122174" y="26924"/>
                </a:lnTo>
                <a:lnTo>
                  <a:pt x="115824" y="39624"/>
                </a:lnTo>
                <a:lnTo>
                  <a:pt x="115824" y="41275"/>
                </a:lnTo>
                <a:lnTo>
                  <a:pt x="112649" y="41275"/>
                </a:lnTo>
                <a:lnTo>
                  <a:pt x="112649" y="36449"/>
                </a:lnTo>
                <a:lnTo>
                  <a:pt x="101600" y="36449"/>
                </a:lnTo>
                <a:lnTo>
                  <a:pt x="87249" y="44450"/>
                </a:lnTo>
                <a:lnTo>
                  <a:pt x="87249" y="47625"/>
                </a:lnTo>
                <a:lnTo>
                  <a:pt x="85725" y="73025"/>
                </a:lnTo>
                <a:lnTo>
                  <a:pt x="82550" y="76200"/>
                </a:lnTo>
                <a:lnTo>
                  <a:pt x="73025" y="76200"/>
                </a:lnTo>
                <a:lnTo>
                  <a:pt x="61849" y="90424"/>
                </a:lnTo>
                <a:lnTo>
                  <a:pt x="57150" y="95250"/>
                </a:lnTo>
                <a:lnTo>
                  <a:pt x="53975" y="95250"/>
                </a:lnTo>
                <a:lnTo>
                  <a:pt x="53975" y="98425"/>
                </a:lnTo>
                <a:lnTo>
                  <a:pt x="57150" y="98425"/>
                </a:lnTo>
                <a:lnTo>
                  <a:pt x="57150" y="109474"/>
                </a:lnTo>
                <a:lnTo>
                  <a:pt x="57150" y="112649"/>
                </a:lnTo>
                <a:lnTo>
                  <a:pt x="53975" y="109474"/>
                </a:lnTo>
                <a:lnTo>
                  <a:pt x="39624" y="95250"/>
                </a:lnTo>
                <a:lnTo>
                  <a:pt x="39624" y="101600"/>
                </a:lnTo>
                <a:lnTo>
                  <a:pt x="42799" y="101600"/>
                </a:lnTo>
                <a:lnTo>
                  <a:pt x="42799" y="106299"/>
                </a:lnTo>
                <a:lnTo>
                  <a:pt x="42799" y="109474"/>
                </a:lnTo>
                <a:lnTo>
                  <a:pt x="45974" y="109474"/>
                </a:lnTo>
                <a:lnTo>
                  <a:pt x="45974" y="112649"/>
                </a:lnTo>
                <a:lnTo>
                  <a:pt x="36449" y="120650"/>
                </a:lnTo>
                <a:lnTo>
                  <a:pt x="33274" y="120650"/>
                </a:lnTo>
                <a:lnTo>
                  <a:pt x="33274" y="123825"/>
                </a:lnTo>
                <a:lnTo>
                  <a:pt x="28575" y="127000"/>
                </a:lnTo>
                <a:lnTo>
                  <a:pt x="28575" y="130175"/>
                </a:lnTo>
                <a:lnTo>
                  <a:pt x="33274" y="141224"/>
                </a:lnTo>
                <a:lnTo>
                  <a:pt x="39624" y="146050"/>
                </a:lnTo>
                <a:lnTo>
                  <a:pt x="39624" y="149225"/>
                </a:lnTo>
                <a:lnTo>
                  <a:pt x="42799" y="169799"/>
                </a:lnTo>
                <a:lnTo>
                  <a:pt x="39624" y="174625"/>
                </a:lnTo>
                <a:lnTo>
                  <a:pt x="39624" y="177800"/>
                </a:lnTo>
                <a:lnTo>
                  <a:pt x="42799" y="200025"/>
                </a:lnTo>
                <a:lnTo>
                  <a:pt x="39624" y="212725"/>
                </a:lnTo>
                <a:lnTo>
                  <a:pt x="39624" y="214249"/>
                </a:lnTo>
                <a:lnTo>
                  <a:pt x="42799" y="217424"/>
                </a:lnTo>
                <a:lnTo>
                  <a:pt x="47625" y="217424"/>
                </a:lnTo>
                <a:lnTo>
                  <a:pt x="53975" y="214249"/>
                </a:lnTo>
                <a:lnTo>
                  <a:pt x="53975" y="217424"/>
                </a:lnTo>
                <a:lnTo>
                  <a:pt x="50800" y="220599"/>
                </a:lnTo>
                <a:lnTo>
                  <a:pt x="39624" y="231775"/>
                </a:lnTo>
                <a:lnTo>
                  <a:pt x="33274" y="242824"/>
                </a:lnTo>
                <a:lnTo>
                  <a:pt x="33274" y="245999"/>
                </a:lnTo>
                <a:lnTo>
                  <a:pt x="25400" y="249174"/>
                </a:lnTo>
                <a:lnTo>
                  <a:pt x="19050" y="249174"/>
                </a:lnTo>
                <a:lnTo>
                  <a:pt x="14224" y="252349"/>
                </a:lnTo>
                <a:lnTo>
                  <a:pt x="7874" y="263525"/>
                </a:lnTo>
                <a:lnTo>
                  <a:pt x="11049" y="265049"/>
                </a:lnTo>
                <a:lnTo>
                  <a:pt x="11049" y="268224"/>
                </a:lnTo>
                <a:lnTo>
                  <a:pt x="6350" y="268224"/>
                </a:lnTo>
                <a:lnTo>
                  <a:pt x="3175" y="271399"/>
                </a:lnTo>
                <a:lnTo>
                  <a:pt x="0" y="274574"/>
                </a:lnTo>
                <a:lnTo>
                  <a:pt x="0" y="277749"/>
                </a:lnTo>
                <a:lnTo>
                  <a:pt x="3175" y="279400"/>
                </a:lnTo>
                <a:lnTo>
                  <a:pt x="6350" y="282575"/>
                </a:lnTo>
                <a:lnTo>
                  <a:pt x="39624" y="299974"/>
                </a:lnTo>
                <a:lnTo>
                  <a:pt x="45974" y="307975"/>
                </a:lnTo>
                <a:lnTo>
                  <a:pt x="71374" y="311150"/>
                </a:lnTo>
                <a:lnTo>
                  <a:pt x="71374" y="307975"/>
                </a:lnTo>
                <a:lnTo>
                  <a:pt x="73025" y="304800"/>
                </a:lnTo>
                <a:lnTo>
                  <a:pt x="76200" y="304800"/>
                </a:lnTo>
                <a:lnTo>
                  <a:pt x="90424" y="317500"/>
                </a:lnTo>
                <a:lnTo>
                  <a:pt x="104648" y="319024"/>
                </a:lnTo>
                <a:lnTo>
                  <a:pt x="107823" y="319024"/>
                </a:lnTo>
                <a:lnTo>
                  <a:pt x="110998" y="325374"/>
                </a:lnTo>
                <a:lnTo>
                  <a:pt x="115824" y="328549"/>
                </a:lnTo>
                <a:lnTo>
                  <a:pt x="122174" y="336550"/>
                </a:lnTo>
                <a:lnTo>
                  <a:pt x="125349" y="339725"/>
                </a:lnTo>
                <a:lnTo>
                  <a:pt x="125349" y="342900"/>
                </a:lnTo>
                <a:lnTo>
                  <a:pt x="126873" y="342900"/>
                </a:lnTo>
                <a:lnTo>
                  <a:pt x="130048" y="342900"/>
                </a:lnTo>
                <a:lnTo>
                  <a:pt x="133223" y="342900"/>
                </a:lnTo>
                <a:lnTo>
                  <a:pt x="136398" y="344424"/>
                </a:lnTo>
                <a:lnTo>
                  <a:pt x="136398" y="347599"/>
                </a:lnTo>
                <a:lnTo>
                  <a:pt x="138049" y="358775"/>
                </a:lnTo>
                <a:lnTo>
                  <a:pt x="141224" y="358775"/>
                </a:lnTo>
                <a:lnTo>
                  <a:pt x="144399" y="358775"/>
                </a:lnTo>
                <a:lnTo>
                  <a:pt x="147574" y="361950"/>
                </a:lnTo>
                <a:lnTo>
                  <a:pt x="147574" y="371475"/>
                </a:lnTo>
                <a:lnTo>
                  <a:pt x="150749" y="376174"/>
                </a:lnTo>
                <a:lnTo>
                  <a:pt x="155448" y="376174"/>
                </a:lnTo>
                <a:lnTo>
                  <a:pt x="158623" y="376174"/>
                </a:lnTo>
                <a:lnTo>
                  <a:pt x="164973" y="376174"/>
                </a:lnTo>
                <a:lnTo>
                  <a:pt x="166624" y="379349"/>
                </a:lnTo>
                <a:lnTo>
                  <a:pt x="172974" y="379349"/>
                </a:lnTo>
                <a:lnTo>
                  <a:pt x="176149" y="376174"/>
                </a:lnTo>
                <a:lnTo>
                  <a:pt x="177673" y="372999"/>
                </a:lnTo>
                <a:lnTo>
                  <a:pt x="180848" y="371475"/>
                </a:lnTo>
                <a:lnTo>
                  <a:pt x="190373" y="372999"/>
                </a:lnTo>
                <a:lnTo>
                  <a:pt x="192024" y="372999"/>
                </a:lnTo>
                <a:lnTo>
                  <a:pt x="195199" y="376174"/>
                </a:lnTo>
                <a:lnTo>
                  <a:pt x="198374" y="372999"/>
                </a:lnTo>
                <a:lnTo>
                  <a:pt x="201549" y="371475"/>
                </a:lnTo>
                <a:lnTo>
                  <a:pt x="206248" y="372999"/>
                </a:lnTo>
                <a:lnTo>
                  <a:pt x="220472" y="379349"/>
                </a:lnTo>
                <a:lnTo>
                  <a:pt x="226822" y="384175"/>
                </a:lnTo>
                <a:lnTo>
                  <a:pt x="226822" y="387350"/>
                </a:lnTo>
                <a:lnTo>
                  <a:pt x="212598" y="404749"/>
                </a:lnTo>
                <a:lnTo>
                  <a:pt x="212598" y="411099"/>
                </a:lnTo>
                <a:lnTo>
                  <a:pt x="215773" y="412750"/>
                </a:lnTo>
                <a:lnTo>
                  <a:pt x="217297" y="411099"/>
                </a:lnTo>
                <a:lnTo>
                  <a:pt x="220472" y="412750"/>
                </a:lnTo>
                <a:lnTo>
                  <a:pt x="226822" y="419100"/>
                </a:lnTo>
                <a:lnTo>
                  <a:pt x="229997" y="419100"/>
                </a:lnTo>
                <a:lnTo>
                  <a:pt x="229997" y="415925"/>
                </a:lnTo>
                <a:lnTo>
                  <a:pt x="231648" y="412750"/>
                </a:lnTo>
                <a:lnTo>
                  <a:pt x="231648" y="401574"/>
                </a:lnTo>
                <a:lnTo>
                  <a:pt x="237998" y="384175"/>
                </a:lnTo>
                <a:lnTo>
                  <a:pt x="237998" y="382524"/>
                </a:lnTo>
                <a:lnTo>
                  <a:pt x="244348" y="347599"/>
                </a:lnTo>
                <a:lnTo>
                  <a:pt x="241173" y="333375"/>
                </a:lnTo>
                <a:lnTo>
                  <a:pt x="226822" y="319024"/>
                </a:lnTo>
                <a:lnTo>
                  <a:pt x="226822" y="303149"/>
                </a:lnTo>
                <a:lnTo>
                  <a:pt x="241173" y="296799"/>
                </a:lnTo>
                <a:lnTo>
                  <a:pt x="245872" y="299974"/>
                </a:lnTo>
                <a:lnTo>
                  <a:pt x="249047" y="299974"/>
                </a:lnTo>
                <a:lnTo>
                  <a:pt x="249047" y="292100"/>
                </a:lnTo>
                <a:lnTo>
                  <a:pt x="245872" y="288925"/>
                </a:lnTo>
                <a:lnTo>
                  <a:pt x="241173" y="288925"/>
                </a:lnTo>
                <a:lnTo>
                  <a:pt x="234823" y="288925"/>
                </a:lnTo>
                <a:lnTo>
                  <a:pt x="231648" y="285750"/>
                </a:lnTo>
                <a:lnTo>
                  <a:pt x="231648" y="271399"/>
                </a:lnTo>
                <a:lnTo>
                  <a:pt x="271272" y="271399"/>
                </a:lnTo>
                <a:lnTo>
                  <a:pt x="271272" y="268224"/>
                </a:lnTo>
                <a:lnTo>
                  <a:pt x="271272" y="265049"/>
                </a:lnTo>
                <a:lnTo>
                  <a:pt x="274447" y="265049"/>
                </a:lnTo>
                <a:lnTo>
                  <a:pt x="277622" y="265049"/>
                </a:lnTo>
                <a:lnTo>
                  <a:pt x="280797" y="268224"/>
                </a:lnTo>
                <a:lnTo>
                  <a:pt x="288798" y="263525"/>
                </a:lnTo>
                <a:lnTo>
                  <a:pt x="295148" y="263525"/>
                </a:lnTo>
                <a:lnTo>
                  <a:pt x="296672" y="265049"/>
                </a:lnTo>
                <a:lnTo>
                  <a:pt x="299847" y="271399"/>
                </a:lnTo>
                <a:lnTo>
                  <a:pt x="303022" y="285750"/>
                </a:lnTo>
                <a:lnTo>
                  <a:pt x="309372" y="282575"/>
                </a:lnTo>
                <a:lnTo>
                  <a:pt x="295148" y="252349"/>
                </a:lnTo>
                <a:lnTo>
                  <a:pt x="285623" y="242824"/>
                </a:lnTo>
                <a:lnTo>
                  <a:pt x="295148" y="234950"/>
                </a:lnTo>
                <a:lnTo>
                  <a:pt x="296672" y="231775"/>
                </a:lnTo>
                <a:lnTo>
                  <a:pt x="296672" y="228600"/>
                </a:lnTo>
                <a:lnTo>
                  <a:pt x="296672" y="225425"/>
                </a:lnTo>
                <a:lnTo>
                  <a:pt x="296672" y="223774"/>
                </a:lnTo>
                <a:lnTo>
                  <a:pt x="295148" y="220599"/>
                </a:lnTo>
                <a:lnTo>
                  <a:pt x="291973" y="217424"/>
                </a:lnTo>
                <a:lnTo>
                  <a:pt x="285623" y="214249"/>
                </a:lnTo>
                <a:lnTo>
                  <a:pt x="285623" y="212725"/>
                </a:lnTo>
                <a:lnTo>
                  <a:pt x="285623" y="200025"/>
                </a:lnTo>
                <a:lnTo>
                  <a:pt x="283972" y="198374"/>
                </a:lnTo>
                <a:lnTo>
                  <a:pt x="283972" y="192024"/>
                </a:lnTo>
                <a:lnTo>
                  <a:pt x="283972" y="188849"/>
                </a:lnTo>
                <a:lnTo>
                  <a:pt x="285623" y="184150"/>
                </a:lnTo>
                <a:lnTo>
                  <a:pt x="285623" y="180975"/>
                </a:lnTo>
                <a:lnTo>
                  <a:pt x="288798" y="174625"/>
                </a:lnTo>
                <a:lnTo>
                  <a:pt x="288798" y="169799"/>
                </a:lnTo>
                <a:lnTo>
                  <a:pt x="291973" y="166624"/>
                </a:lnTo>
                <a:lnTo>
                  <a:pt x="295148" y="163449"/>
                </a:lnTo>
                <a:lnTo>
                  <a:pt x="295148" y="160274"/>
                </a:lnTo>
                <a:lnTo>
                  <a:pt x="291973" y="158750"/>
                </a:lnTo>
                <a:lnTo>
                  <a:pt x="291973" y="155575"/>
                </a:lnTo>
                <a:lnTo>
                  <a:pt x="288798" y="155575"/>
                </a:lnTo>
                <a:lnTo>
                  <a:pt x="271272" y="160274"/>
                </a:lnTo>
                <a:lnTo>
                  <a:pt x="263398" y="160274"/>
                </a:lnTo>
                <a:lnTo>
                  <a:pt x="257048" y="158750"/>
                </a:lnTo>
                <a:lnTo>
                  <a:pt x="252222" y="158750"/>
                </a:lnTo>
                <a:lnTo>
                  <a:pt x="252222" y="160274"/>
                </a:lnTo>
                <a:lnTo>
                  <a:pt x="244348" y="160274"/>
                </a:lnTo>
                <a:lnTo>
                  <a:pt x="244348" y="158750"/>
                </a:lnTo>
                <a:lnTo>
                  <a:pt x="229997" y="141224"/>
                </a:lnTo>
                <a:lnTo>
                  <a:pt x="229997" y="138049"/>
                </a:lnTo>
                <a:lnTo>
                  <a:pt x="215773" y="133350"/>
                </a:lnTo>
                <a:lnTo>
                  <a:pt x="192024" y="138049"/>
                </a:lnTo>
                <a:lnTo>
                  <a:pt x="177673" y="133350"/>
                </a:lnTo>
                <a:lnTo>
                  <a:pt x="176149" y="130175"/>
                </a:lnTo>
                <a:lnTo>
                  <a:pt x="169799" y="127000"/>
                </a:lnTo>
                <a:lnTo>
                  <a:pt x="169799" y="123825"/>
                </a:lnTo>
                <a:lnTo>
                  <a:pt x="166624" y="106299"/>
                </a:lnTo>
                <a:lnTo>
                  <a:pt x="166624" y="104775"/>
                </a:lnTo>
                <a:lnTo>
                  <a:pt x="164973" y="101600"/>
                </a:lnTo>
                <a:lnTo>
                  <a:pt x="161798" y="95250"/>
                </a:lnTo>
                <a:lnTo>
                  <a:pt x="155448" y="80899"/>
                </a:lnTo>
                <a:lnTo>
                  <a:pt x="144399" y="80899"/>
                </a:lnTo>
                <a:lnTo>
                  <a:pt x="155448" y="47625"/>
                </a:lnTo>
                <a:lnTo>
                  <a:pt x="180848" y="15875"/>
                </a:lnTo>
                <a:lnTo>
                  <a:pt x="187198" y="14224"/>
                </a:lnTo>
                <a:lnTo>
                  <a:pt x="195199" y="142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511551" y="4386998"/>
            <a:ext cx="303530" cy="352425"/>
          </a:xfrm>
          <a:custGeom>
            <a:avLst/>
            <a:gdLst/>
            <a:ahLst/>
            <a:cxnLst/>
            <a:rect l="l" t="t" r="r" b="b"/>
            <a:pathLst>
              <a:path w="303530" h="352425">
                <a:moveTo>
                  <a:pt x="3175" y="31749"/>
                </a:moveTo>
                <a:lnTo>
                  <a:pt x="0" y="31749"/>
                </a:lnTo>
                <a:lnTo>
                  <a:pt x="0" y="34924"/>
                </a:lnTo>
                <a:lnTo>
                  <a:pt x="22225" y="71373"/>
                </a:lnTo>
                <a:lnTo>
                  <a:pt x="22225" y="74548"/>
                </a:lnTo>
                <a:lnTo>
                  <a:pt x="17525" y="77723"/>
                </a:lnTo>
                <a:lnTo>
                  <a:pt x="14350" y="82422"/>
                </a:lnTo>
                <a:lnTo>
                  <a:pt x="14350" y="125221"/>
                </a:lnTo>
                <a:lnTo>
                  <a:pt x="8000" y="128396"/>
                </a:lnTo>
                <a:lnTo>
                  <a:pt x="6350" y="131571"/>
                </a:lnTo>
                <a:lnTo>
                  <a:pt x="6350" y="133222"/>
                </a:lnTo>
                <a:lnTo>
                  <a:pt x="11175" y="139572"/>
                </a:lnTo>
                <a:lnTo>
                  <a:pt x="11175" y="147446"/>
                </a:lnTo>
                <a:lnTo>
                  <a:pt x="8000" y="147446"/>
                </a:lnTo>
                <a:lnTo>
                  <a:pt x="6350" y="153796"/>
                </a:lnTo>
                <a:lnTo>
                  <a:pt x="8000" y="168147"/>
                </a:lnTo>
                <a:lnTo>
                  <a:pt x="11175" y="171322"/>
                </a:lnTo>
                <a:lnTo>
                  <a:pt x="14350" y="172846"/>
                </a:lnTo>
                <a:lnTo>
                  <a:pt x="14350" y="179196"/>
                </a:lnTo>
                <a:lnTo>
                  <a:pt x="0" y="201421"/>
                </a:lnTo>
                <a:lnTo>
                  <a:pt x="0" y="207771"/>
                </a:lnTo>
                <a:lnTo>
                  <a:pt x="3175" y="207771"/>
                </a:lnTo>
                <a:lnTo>
                  <a:pt x="6350" y="212470"/>
                </a:lnTo>
                <a:lnTo>
                  <a:pt x="8000" y="215645"/>
                </a:lnTo>
                <a:lnTo>
                  <a:pt x="11175" y="218820"/>
                </a:lnTo>
                <a:lnTo>
                  <a:pt x="14350" y="241045"/>
                </a:lnTo>
                <a:lnTo>
                  <a:pt x="28575" y="252094"/>
                </a:lnTo>
                <a:lnTo>
                  <a:pt x="28575" y="258444"/>
                </a:lnTo>
                <a:lnTo>
                  <a:pt x="25400" y="258444"/>
                </a:lnTo>
                <a:lnTo>
                  <a:pt x="25400" y="266445"/>
                </a:lnTo>
                <a:lnTo>
                  <a:pt x="22225" y="269620"/>
                </a:lnTo>
                <a:lnTo>
                  <a:pt x="19050" y="277494"/>
                </a:lnTo>
                <a:lnTo>
                  <a:pt x="22225" y="280669"/>
                </a:lnTo>
                <a:lnTo>
                  <a:pt x="25400" y="280669"/>
                </a:lnTo>
                <a:lnTo>
                  <a:pt x="25400" y="290194"/>
                </a:lnTo>
                <a:lnTo>
                  <a:pt x="28575" y="291845"/>
                </a:lnTo>
                <a:lnTo>
                  <a:pt x="33400" y="294893"/>
                </a:lnTo>
                <a:lnTo>
                  <a:pt x="33400" y="306069"/>
                </a:lnTo>
                <a:lnTo>
                  <a:pt x="36575" y="312419"/>
                </a:lnTo>
                <a:lnTo>
                  <a:pt x="42925" y="348868"/>
                </a:lnTo>
                <a:lnTo>
                  <a:pt x="46100" y="352043"/>
                </a:lnTo>
                <a:lnTo>
                  <a:pt x="53975" y="352043"/>
                </a:lnTo>
                <a:lnTo>
                  <a:pt x="57150" y="348868"/>
                </a:lnTo>
                <a:lnTo>
                  <a:pt x="61975" y="348868"/>
                </a:lnTo>
                <a:lnTo>
                  <a:pt x="68325" y="342518"/>
                </a:lnTo>
                <a:lnTo>
                  <a:pt x="68325" y="340994"/>
                </a:lnTo>
                <a:lnTo>
                  <a:pt x="87375" y="320293"/>
                </a:lnTo>
                <a:lnTo>
                  <a:pt x="180724" y="320293"/>
                </a:lnTo>
                <a:lnTo>
                  <a:pt x="184150" y="309244"/>
                </a:lnTo>
                <a:lnTo>
                  <a:pt x="184150" y="291845"/>
                </a:lnTo>
                <a:lnTo>
                  <a:pt x="195325" y="275970"/>
                </a:lnTo>
                <a:lnTo>
                  <a:pt x="198500" y="266445"/>
                </a:lnTo>
                <a:lnTo>
                  <a:pt x="249300" y="252094"/>
                </a:lnTo>
                <a:lnTo>
                  <a:pt x="302046" y="252094"/>
                </a:lnTo>
                <a:lnTo>
                  <a:pt x="303275" y="250570"/>
                </a:lnTo>
                <a:lnTo>
                  <a:pt x="303275" y="218820"/>
                </a:lnTo>
                <a:lnTo>
                  <a:pt x="295275" y="201421"/>
                </a:lnTo>
                <a:lnTo>
                  <a:pt x="285750" y="198246"/>
                </a:lnTo>
                <a:lnTo>
                  <a:pt x="282575" y="187070"/>
                </a:lnTo>
                <a:lnTo>
                  <a:pt x="285750" y="179196"/>
                </a:lnTo>
                <a:lnTo>
                  <a:pt x="285750" y="176021"/>
                </a:lnTo>
                <a:lnTo>
                  <a:pt x="282575" y="172846"/>
                </a:lnTo>
                <a:lnTo>
                  <a:pt x="241300" y="171322"/>
                </a:lnTo>
                <a:lnTo>
                  <a:pt x="231775" y="147446"/>
                </a:lnTo>
                <a:lnTo>
                  <a:pt x="231775" y="144271"/>
                </a:lnTo>
                <a:lnTo>
                  <a:pt x="234950" y="142747"/>
                </a:lnTo>
                <a:lnTo>
                  <a:pt x="238125" y="131571"/>
                </a:lnTo>
                <a:lnTo>
                  <a:pt x="231775" y="125221"/>
                </a:lnTo>
                <a:lnTo>
                  <a:pt x="231775" y="118871"/>
                </a:lnTo>
                <a:lnTo>
                  <a:pt x="227075" y="107822"/>
                </a:lnTo>
                <a:lnTo>
                  <a:pt x="215900" y="99948"/>
                </a:lnTo>
                <a:lnTo>
                  <a:pt x="198500" y="99948"/>
                </a:lnTo>
                <a:lnTo>
                  <a:pt x="190500" y="91947"/>
                </a:lnTo>
                <a:lnTo>
                  <a:pt x="166750" y="85597"/>
                </a:lnTo>
                <a:lnTo>
                  <a:pt x="165100" y="79247"/>
                </a:lnTo>
                <a:lnTo>
                  <a:pt x="161925" y="79247"/>
                </a:lnTo>
                <a:lnTo>
                  <a:pt x="161925" y="77723"/>
                </a:lnTo>
                <a:lnTo>
                  <a:pt x="130175" y="71373"/>
                </a:lnTo>
                <a:lnTo>
                  <a:pt x="115950" y="63372"/>
                </a:lnTo>
                <a:lnTo>
                  <a:pt x="111125" y="53974"/>
                </a:lnTo>
                <a:lnTo>
                  <a:pt x="107950" y="42798"/>
                </a:lnTo>
                <a:lnTo>
                  <a:pt x="107950" y="39623"/>
                </a:lnTo>
                <a:lnTo>
                  <a:pt x="108979" y="38099"/>
                </a:lnTo>
                <a:lnTo>
                  <a:pt x="31750" y="38099"/>
                </a:lnTo>
                <a:lnTo>
                  <a:pt x="11175" y="34924"/>
                </a:lnTo>
                <a:lnTo>
                  <a:pt x="3175" y="31749"/>
                </a:lnTo>
                <a:close/>
              </a:path>
              <a:path w="303530" h="352425">
                <a:moveTo>
                  <a:pt x="180724" y="320293"/>
                </a:moveTo>
                <a:lnTo>
                  <a:pt x="90550" y="320293"/>
                </a:lnTo>
                <a:lnTo>
                  <a:pt x="96900" y="329818"/>
                </a:lnTo>
                <a:lnTo>
                  <a:pt x="125475" y="331469"/>
                </a:lnTo>
                <a:lnTo>
                  <a:pt x="125475" y="334644"/>
                </a:lnTo>
                <a:lnTo>
                  <a:pt x="127000" y="337819"/>
                </a:lnTo>
                <a:lnTo>
                  <a:pt x="130175" y="337819"/>
                </a:lnTo>
                <a:lnTo>
                  <a:pt x="130175" y="340994"/>
                </a:lnTo>
                <a:lnTo>
                  <a:pt x="133350" y="342518"/>
                </a:lnTo>
                <a:lnTo>
                  <a:pt x="136525" y="342518"/>
                </a:lnTo>
                <a:lnTo>
                  <a:pt x="141350" y="326643"/>
                </a:lnTo>
                <a:lnTo>
                  <a:pt x="178756" y="326643"/>
                </a:lnTo>
                <a:lnTo>
                  <a:pt x="180724" y="320293"/>
                </a:lnTo>
                <a:close/>
              </a:path>
              <a:path w="303530" h="352425">
                <a:moveTo>
                  <a:pt x="178756" y="326643"/>
                </a:moveTo>
                <a:lnTo>
                  <a:pt x="141350" y="326643"/>
                </a:lnTo>
                <a:lnTo>
                  <a:pt x="166750" y="329818"/>
                </a:lnTo>
                <a:lnTo>
                  <a:pt x="173100" y="331469"/>
                </a:lnTo>
                <a:lnTo>
                  <a:pt x="176275" y="334644"/>
                </a:lnTo>
                <a:lnTo>
                  <a:pt x="178756" y="326643"/>
                </a:lnTo>
                <a:close/>
              </a:path>
              <a:path w="303530" h="352425">
                <a:moveTo>
                  <a:pt x="302046" y="252094"/>
                </a:moveTo>
                <a:lnTo>
                  <a:pt x="274700" y="252094"/>
                </a:lnTo>
                <a:lnTo>
                  <a:pt x="295275" y="275970"/>
                </a:lnTo>
                <a:lnTo>
                  <a:pt x="296925" y="272795"/>
                </a:lnTo>
                <a:lnTo>
                  <a:pt x="296925" y="258444"/>
                </a:lnTo>
                <a:lnTo>
                  <a:pt x="302046" y="252094"/>
                </a:lnTo>
                <a:close/>
              </a:path>
              <a:path w="303530" h="352425">
                <a:moveTo>
                  <a:pt x="104775" y="0"/>
                </a:moveTo>
                <a:lnTo>
                  <a:pt x="73025" y="6349"/>
                </a:lnTo>
                <a:lnTo>
                  <a:pt x="53975" y="25399"/>
                </a:lnTo>
                <a:lnTo>
                  <a:pt x="31750" y="38099"/>
                </a:lnTo>
                <a:lnTo>
                  <a:pt x="108979" y="38099"/>
                </a:lnTo>
                <a:lnTo>
                  <a:pt x="111125" y="34924"/>
                </a:lnTo>
                <a:lnTo>
                  <a:pt x="111125" y="6349"/>
                </a:lnTo>
                <a:lnTo>
                  <a:pt x="10477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511551" y="4386998"/>
            <a:ext cx="303530" cy="352425"/>
          </a:xfrm>
          <a:custGeom>
            <a:avLst/>
            <a:gdLst/>
            <a:ahLst/>
            <a:cxnLst/>
            <a:rect l="l" t="t" r="r" b="b"/>
            <a:pathLst>
              <a:path w="303530" h="352425">
                <a:moveTo>
                  <a:pt x="0" y="34924"/>
                </a:moveTo>
                <a:lnTo>
                  <a:pt x="0" y="31749"/>
                </a:lnTo>
                <a:lnTo>
                  <a:pt x="3175" y="31749"/>
                </a:lnTo>
                <a:lnTo>
                  <a:pt x="11175" y="34924"/>
                </a:lnTo>
                <a:lnTo>
                  <a:pt x="31750" y="38099"/>
                </a:lnTo>
                <a:lnTo>
                  <a:pt x="53975" y="25399"/>
                </a:lnTo>
                <a:lnTo>
                  <a:pt x="73025" y="6349"/>
                </a:lnTo>
                <a:lnTo>
                  <a:pt x="104775" y="0"/>
                </a:lnTo>
                <a:lnTo>
                  <a:pt x="107950" y="3174"/>
                </a:lnTo>
                <a:lnTo>
                  <a:pt x="111125" y="6349"/>
                </a:lnTo>
                <a:lnTo>
                  <a:pt x="111125" y="34924"/>
                </a:lnTo>
                <a:lnTo>
                  <a:pt x="107950" y="39623"/>
                </a:lnTo>
                <a:lnTo>
                  <a:pt x="107950" y="42798"/>
                </a:lnTo>
                <a:lnTo>
                  <a:pt x="111125" y="53974"/>
                </a:lnTo>
                <a:lnTo>
                  <a:pt x="115950" y="63372"/>
                </a:lnTo>
                <a:lnTo>
                  <a:pt x="130175" y="71373"/>
                </a:lnTo>
                <a:lnTo>
                  <a:pt x="161925" y="77723"/>
                </a:lnTo>
                <a:lnTo>
                  <a:pt x="161925" y="79247"/>
                </a:lnTo>
                <a:lnTo>
                  <a:pt x="165100" y="79247"/>
                </a:lnTo>
                <a:lnTo>
                  <a:pt x="166750" y="85597"/>
                </a:lnTo>
                <a:lnTo>
                  <a:pt x="190500" y="91947"/>
                </a:lnTo>
                <a:lnTo>
                  <a:pt x="198500" y="99948"/>
                </a:lnTo>
                <a:lnTo>
                  <a:pt x="215900" y="99948"/>
                </a:lnTo>
                <a:lnTo>
                  <a:pt x="227075" y="107822"/>
                </a:lnTo>
                <a:lnTo>
                  <a:pt x="231775" y="118871"/>
                </a:lnTo>
                <a:lnTo>
                  <a:pt x="231775" y="125221"/>
                </a:lnTo>
                <a:lnTo>
                  <a:pt x="238125" y="131571"/>
                </a:lnTo>
                <a:lnTo>
                  <a:pt x="234950" y="142747"/>
                </a:lnTo>
                <a:lnTo>
                  <a:pt x="231775" y="144271"/>
                </a:lnTo>
                <a:lnTo>
                  <a:pt x="231775" y="147446"/>
                </a:lnTo>
                <a:lnTo>
                  <a:pt x="241300" y="171322"/>
                </a:lnTo>
                <a:lnTo>
                  <a:pt x="282575" y="172846"/>
                </a:lnTo>
                <a:lnTo>
                  <a:pt x="285750" y="176021"/>
                </a:lnTo>
                <a:lnTo>
                  <a:pt x="285750" y="179196"/>
                </a:lnTo>
                <a:lnTo>
                  <a:pt x="282575" y="187070"/>
                </a:lnTo>
                <a:lnTo>
                  <a:pt x="285750" y="198246"/>
                </a:lnTo>
                <a:lnTo>
                  <a:pt x="295275" y="201421"/>
                </a:lnTo>
                <a:lnTo>
                  <a:pt x="303275" y="218820"/>
                </a:lnTo>
                <a:lnTo>
                  <a:pt x="303275" y="250570"/>
                </a:lnTo>
                <a:lnTo>
                  <a:pt x="296925" y="258444"/>
                </a:lnTo>
                <a:lnTo>
                  <a:pt x="296925" y="263270"/>
                </a:lnTo>
                <a:lnTo>
                  <a:pt x="296925" y="266445"/>
                </a:lnTo>
                <a:lnTo>
                  <a:pt x="296925" y="272795"/>
                </a:lnTo>
                <a:lnTo>
                  <a:pt x="295275" y="275970"/>
                </a:lnTo>
                <a:lnTo>
                  <a:pt x="274700" y="252094"/>
                </a:lnTo>
                <a:lnTo>
                  <a:pt x="249300" y="252094"/>
                </a:lnTo>
                <a:lnTo>
                  <a:pt x="198500" y="266445"/>
                </a:lnTo>
                <a:lnTo>
                  <a:pt x="195325" y="275970"/>
                </a:lnTo>
                <a:lnTo>
                  <a:pt x="184150" y="291845"/>
                </a:lnTo>
                <a:lnTo>
                  <a:pt x="184150" y="309244"/>
                </a:lnTo>
                <a:lnTo>
                  <a:pt x="176275" y="334644"/>
                </a:lnTo>
                <a:lnTo>
                  <a:pt x="173100" y="331469"/>
                </a:lnTo>
                <a:lnTo>
                  <a:pt x="166750" y="329818"/>
                </a:lnTo>
                <a:lnTo>
                  <a:pt x="141350" y="326643"/>
                </a:lnTo>
                <a:lnTo>
                  <a:pt x="136525" y="342518"/>
                </a:lnTo>
                <a:lnTo>
                  <a:pt x="133350" y="342518"/>
                </a:lnTo>
                <a:lnTo>
                  <a:pt x="130175" y="340994"/>
                </a:lnTo>
                <a:lnTo>
                  <a:pt x="130175" y="337819"/>
                </a:lnTo>
                <a:lnTo>
                  <a:pt x="127000" y="337819"/>
                </a:lnTo>
                <a:lnTo>
                  <a:pt x="125475" y="334644"/>
                </a:lnTo>
                <a:lnTo>
                  <a:pt x="125475" y="331469"/>
                </a:lnTo>
                <a:lnTo>
                  <a:pt x="96900" y="329818"/>
                </a:lnTo>
                <a:lnTo>
                  <a:pt x="90550" y="320293"/>
                </a:lnTo>
                <a:lnTo>
                  <a:pt x="87375" y="320293"/>
                </a:lnTo>
                <a:lnTo>
                  <a:pt x="68325" y="340994"/>
                </a:lnTo>
                <a:lnTo>
                  <a:pt x="68325" y="342518"/>
                </a:lnTo>
                <a:lnTo>
                  <a:pt x="65150" y="345693"/>
                </a:lnTo>
                <a:lnTo>
                  <a:pt x="61975" y="348868"/>
                </a:lnTo>
                <a:lnTo>
                  <a:pt x="57150" y="348868"/>
                </a:lnTo>
                <a:lnTo>
                  <a:pt x="53975" y="352043"/>
                </a:lnTo>
                <a:lnTo>
                  <a:pt x="46100" y="352043"/>
                </a:lnTo>
                <a:lnTo>
                  <a:pt x="42925" y="348868"/>
                </a:lnTo>
                <a:lnTo>
                  <a:pt x="36575" y="312419"/>
                </a:lnTo>
                <a:lnTo>
                  <a:pt x="33400" y="306069"/>
                </a:lnTo>
                <a:lnTo>
                  <a:pt x="33400" y="294893"/>
                </a:lnTo>
                <a:lnTo>
                  <a:pt x="28575" y="291845"/>
                </a:lnTo>
                <a:lnTo>
                  <a:pt x="25400" y="290194"/>
                </a:lnTo>
                <a:lnTo>
                  <a:pt x="25400" y="280669"/>
                </a:lnTo>
                <a:lnTo>
                  <a:pt x="22225" y="280669"/>
                </a:lnTo>
                <a:lnTo>
                  <a:pt x="19050" y="277494"/>
                </a:lnTo>
                <a:lnTo>
                  <a:pt x="22225" y="269620"/>
                </a:lnTo>
                <a:lnTo>
                  <a:pt x="25400" y="266445"/>
                </a:lnTo>
                <a:lnTo>
                  <a:pt x="25400" y="263270"/>
                </a:lnTo>
                <a:lnTo>
                  <a:pt x="25400" y="258444"/>
                </a:lnTo>
                <a:lnTo>
                  <a:pt x="28575" y="258444"/>
                </a:lnTo>
                <a:lnTo>
                  <a:pt x="28575" y="252094"/>
                </a:lnTo>
                <a:lnTo>
                  <a:pt x="14350" y="241045"/>
                </a:lnTo>
                <a:lnTo>
                  <a:pt x="11175" y="218820"/>
                </a:lnTo>
                <a:lnTo>
                  <a:pt x="8000" y="215645"/>
                </a:lnTo>
                <a:lnTo>
                  <a:pt x="6350" y="212470"/>
                </a:lnTo>
                <a:lnTo>
                  <a:pt x="3175" y="207771"/>
                </a:lnTo>
                <a:lnTo>
                  <a:pt x="0" y="207771"/>
                </a:lnTo>
                <a:lnTo>
                  <a:pt x="0" y="204596"/>
                </a:lnTo>
                <a:lnTo>
                  <a:pt x="0" y="201421"/>
                </a:lnTo>
                <a:lnTo>
                  <a:pt x="14350" y="179196"/>
                </a:lnTo>
                <a:lnTo>
                  <a:pt x="14350" y="172846"/>
                </a:lnTo>
                <a:lnTo>
                  <a:pt x="11175" y="171322"/>
                </a:lnTo>
                <a:lnTo>
                  <a:pt x="8000" y="168147"/>
                </a:lnTo>
                <a:lnTo>
                  <a:pt x="6350" y="153796"/>
                </a:lnTo>
                <a:lnTo>
                  <a:pt x="8000" y="147446"/>
                </a:lnTo>
                <a:lnTo>
                  <a:pt x="11175" y="147446"/>
                </a:lnTo>
                <a:lnTo>
                  <a:pt x="11175" y="144271"/>
                </a:lnTo>
                <a:lnTo>
                  <a:pt x="11175" y="142747"/>
                </a:lnTo>
                <a:lnTo>
                  <a:pt x="11175" y="139572"/>
                </a:lnTo>
                <a:lnTo>
                  <a:pt x="6350" y="133222"/>
                </a:lnTo>
                <a:lnTo>
                  <a:pt x="6350" y="131571"/>
                </a:lnTo>
                <a:lnTo>
                  <a:pt x="8000" y="128396"/>
                </a:lnTo>
                <a:lnTo>
                  <a:pt x="14350" y="125221"/>
                </a:lnTo>
                <a:lnTo>
                  <a:pt x="14350" y="82422"/>
                </a:lnTo>
                <a:lnTo>
                  <a:pt x="17525" y="77723"/>
                </a:lnTo>
                <a:lnTo>
                  <a:pt x="22225" y="74548"/>
                </a:lnTo>
                <a:lnTo>
                  <a:pt x="22225" y="71373"/>
                </a:lnTo>
                <a:lnTo>
                  <a:pt x="0" y="349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511551" y="4386998"/>
            <a:ext cx="303275" cy="352044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511551" y="4386998"/>
            <a:ext cx="303530" cy="352425"/>
          </a:xfrm>
          <a:custGeom>
            <a:avLst/>
            <a:gdLst/>
            <a:ahLst/>
            <a:cxnLst/>
            <a:rect l="l" t="t" r="r" b="b"/>
            <a:pathLst>
              <a:path w="303530" h="352425">
                <a:moveTo>
                  <a:pt x="0" y="34924"/>
                </a:moveTo>
                <a:lnTo>
                  <a:pt x="0" y="31749"/>
                </a:lnTo>
                <a:lnTo>
                  <a:pt x="3175" y="31749"/>
                </a:lnTo>
                <a:lnTo>
                  <a:pt x="11175" y="34924"/>
                </a:lnTo>
                <a:lnTo>
                  <a:pt x="31750" y="38099"/>
                </a:lnTo>
                <a:lnTo>
                  <a:pt x="53975" y="25399"/>
                </a:lnTo>
                <a:lnTo>
                  <a:pt x="73025" y="6349"/>
                </a:lnTo>
                <a:lnTo>
                  <a:pt x="104775" y="0"/>
                </a:lnTo>
                <a:lnTo>
                  <a:pt x="107950" y="3174"/>
                </a:lnTo>
                <a:lnTo>
                  <a:pt x="111125" y="6349"/>
                </a:lnTo>
                <a:lnTo>
                  <a:pt x="111125" y="34924"/>
                </a:lnTo>
                <a:lnTo>
                  <a:pt x="107950" y="39623"/>
                </a:lnTo>
                <a:lnTo>
                  <a:pt x="107950" y="42798"/>
                </a:lnTo>
                <a:lnTo>
                  <a:pt x="111125" y="53974"/>
                </a:lnTo>
                <a:lnTo>
                  <a:pt x="115950" y="63372"/>
                </a:lnTo>
                <a:lnTo>
                  <a:pt x="130175" y="71373"/>
                </a:lnTo>
                <a:lnTo>
                  <a:pt x="161925" y="77723"/>
                </a:lnTo>
                <a:lnTo>
                  <a:pt x="161925" y="79247"/>
                </a:lnTo>
                <a:lnTo>
                  <a:pt x="165100" y="79247"/>
                </a:lnTo>
                <a:lnTo>
                  <a:pt x="166750" y="85597"/>
                </a:lnTo>
                <a:lnTo>
                  <a:pt x="190500" y="91947"/>
                </a:lnTo>
                <a:lnTo>
                  <a:pt x="198500" y="99948"/>
                </a:lnTo>
                <a:lnTo>
                  <a:pt x="215900" y="99948"/>
                </a:lnTo>
                <a:lnTo>
                  <a:pt x="227075" y="107822"/>
                </a:lnTo>
                <a:lnTo>
                  <a:pt x="231775" y="118871"/>
                </a:lnTo>
                <a:lnTo>
                  <a:pt x="231775" y="125221"/>
                </a:lnTo>
                <a:lnTo>
                  <a:pt x="238125" y="131571"/>
                </a:lnTo>
                <a:lnTo>
                  <a:pt x="234950" y="142747"/>
                </a:lnTo>
                <a:lnTo>
                  <a:pt x="231775" y="144271"/>
                </a:lnTo>
                <a:lnTo>
                  <a:pt x="231775" y="147446"/>
                </a:lnTo>
                <a:lnTo>
                  <a:pt x="241300" y="171322"/>
                </a:lnTo>
                <a:lnTo>
                  <a:pt x="282575" y="172846"/>
                </a:lnTo>
                <a:lnTo>
                  <a:pt x="285750" y="176021"/>
                </a:lnTo>
                <a:lnTo>
                  <a:pt x="285750" y="179196"/>
                </a:lnTo>
                <a:lnTo>
                  <a:pt x="282575" y="187070"/>
                </a:lnTo>
                <a:lnTo>
                  <a:pt x="285750" y="198246"/>
                </a:lnTo>
                <a:lnTo>
                  <a:pt x="295275" y="201421"/>
                </a:lnTo>
                <a:lnTo>
                  <a:pt x="303275" y="218820"/>
                </a:lnTo>
                <a:lnTo>
                  <a:pt x="303275" y="250570"/>
                </a:lnTo>
                <a:lnTo>
                  <a:pt x="296925" y="258444"/>
                </a:lnTo>
                <a:lnTo>
                  <a:pt x="296925" y="263270"/>
                </a:lnTo>
                <a:lnTo>
                  <a:pt x="296925" y="266445"/>
                </a:lnTo>
                <a:lnTo>
                  <a:pt x="296925" y="272795"/>
                </a:lnTo>
                <a:lnTo>
                  <a:pt x="295275" y="275970"/>
                </a:lnTo>
                <a:lnTo>
                  <a:pt x="274700" y="252094"/>
                </a:lnTo>
                <a:lnTo>
                  <a:pt x="249300" y="252094"/>
                </a:lnTo>
                <a:lnTo>
                  <a:pt x="198500" y="266445"/>
                </a:lnTo>
                <a:lnTo>
                  <a:pt x="195325" y="275970"/>
                </a:lnTo>
                <a:lnTo>
                  <a:pt x="184150" y="291845"/>
                </a:lnTo>
                <a:lnTo>
                  <a:pt x="184150" y="309244"/>
                </a:lnTo>
                <a:lnTo>
                  <a:pt x="176275" y="334644"/>
                </a:lnTo>
                <a:lnTo>
                  <a:pt x="173100" y="331469"/>
                </a:lnTo>
                <a:lnTo>
                  <a:pt x="166750" y="329818"/>
                </a:lnTo>
                <a:lnTo>
                  <a:pt x="141350" y="326643"/>
                </a:lnTo>
                <a:lnTo>
                  <a:pt x="136525" y="342518"/>
                </a:lnTo>
                <a:lnTo>
                  <a:pt x="133350" y="342518"/>
                </a:lnTo>
                <a:lnTo>
                  <a:pt x="130175" y="340994"/>
                </a:lnTo>
                <a:lnTo>
                  <a:pt x="130175" y="337819"/>
                </a:lnTo>
                <a:lnTo>
                  <a:pt x="127000" y="337819"/>
                </a:lnTo>
                <a:lnTo>
                  <a:pt x="125475" y="334644"/>
                </a:lnTo>
                <a:lnTo>
                  <a:pt x="125475" y="331469"/>
                </a:lnTo>
                <a:lnTo>
                  <a:pt x="96900" y="329818"/>
                </a:lnTo>
                <a:lnTo>
                  <a:pt x="90550" y="320293"/>
                </a:lnTo>
                <a:lnTo>
                  <a:pt x="87375" y="320293"/>
                </a:lnTo>
                <a:lnTo>
                  <a:pt x="68325" y="340994"/>
                </a:lnTo>
                <a:lnTo>
                  <a:pt x="68325" y="342518"/>
                </a:lnTo>
                <a:lnTo>
                  <a:pt x="65150" y="345693"/>
                </a:lnTo>
                <a:lnTo>
                  <a:pt x="61975" y="348868"/>
                </a:lnTo>
                <a:lnTo>
                  <a:pt x="57150" y="348868"/>
                </a:lnTo>
                <a:lnTo>
                  <a:pt x="53975" y="352043"/>
                </a:lnTo>
                <a:lnTo>
                  <a:pt x="46100" y="352043"/>
                </a:lnTo>
                <a:lnTo>
                  <a:pt x="42925" y="348868"/>
                </a:lnTo>
                <a:lnTo>
                  <a:pt x="36575" y="312419"/>
                </a:lnTo>
                <a:lnTo>
                  <a:pt x="33400" y="306069"/>
                </a:lnTo>
                <a:lnTo>
                  <a:pt x="33400" y="294893"/>
                </a:lnTo>
                <a:lnTo>
                  <a:pt x="28575" y="291845"/>
                </a:lnTo>
                <a:lnTo>
                  <a:pt x="25400" y="290194"/>
                </a:lnTo>
                <a:lnTo>
                  <a:pt x="25400" y="280669"/>
                </a:lnTo>
                <a:lnTo>
                  <a:pt x="22225" y="280669"/>
                </a:lnTo>
                <a:lnTo>
                  <a:pt x="19050" y="277494"/>
                </a:lnTo>
                <a:lnTo>
                  <a:pt x="22225" y="269620"/>
                </a:lnTo>
                <a:lnTo>
                  <a:pt x="25400" y="266445"/>
                </a:lnTo>
                <a:lnTo>
                  <a:pt x="25400" y="263270"/>
                </a:lnTo>
                <a:lnTo>
                  <a:pt x="25400" y="258444"/>
                </a:lnTo>
                <a:lnTo>
                  <a:pt x="28575" y="258444"/>
                </a:lnTo>
                <a:lnTo>
                  <a:pt x="28575" y="252094"/>
                </a:lnTo>
                <a:lnTo>
                  <a:pt x="14350" y="241045"/>
                </a:lnTo>
                <a:lnTo>
                  <a:pt x="11175" y="218820"/>
                </a:lnTo>
                <a:lnTo>
                  <a:pt x="8000" y="215645"/>
                </a:lnTo>
                <a:lnTo>
                  <a:pt x="6350" y="212470"/>
                </a:lnTo>
                <a:lnTo>
                  <a:pt x="3175" y="207771"/>
                </a:lnTo>
                <a:lnTo>
                  <a:pt x="0" y="207771"/>
                </a:lnTo>
                <a:lnTo>
                  <a:pt x="0" y="204596"/>
                </a:lnTo>
                <a:lnTo>
                  <a:pt x="0" y="201421"/>
                </a:lnTo>
                <a:lnTo>
                  <a:pt x="14350" y="179196"/>
                </a:lnTo>
                <a:lnTo>
                  <a:pt x="14350" y="172846"/>
                </a:lnTo>
                <a:lnTo>
                  <a:pt x="11175" y="171322"/>
                </a:lnTo>
                <a:lnTo>
                  <a:pt x="8000" y="168147"/>
                </a:lnTo>
                <a:lnTo>
                  <a:pt x="6350" y="153796"/>
                </a:lnTo>
                <a:lnTo>
                  <a:pt x="8000" y="147446"/>
                </a:lnTo>
                <a:lnTo>
                  <a:pt x="11175" y="147446"/>
                </a:lnTo>
                <a:lnTo>
                  <a:pt x="11175" y="144271"/>
                </a:lnTo>
                <a:lnTo>
                  <a:pt x="11175" y="142747"/>
                </a:lnTo>
                <a:lnTo>
                  <a:pt x="11175" y="139572"/>
                </a:lnTo>
                <a:lnTo>
                  <a:pt x="6350" y="133222"/>
                </a:lnTo>
                <a:lnTo>
                  <a:pt x="6350" y="131571"/>
                </a:lnTo>
                <a:lnTo>
                  <a:pt x="8000" y="128396"/>
                </a:lnTo>
                <a:lnTo>
                  <a:pt x="14350" y="125221"/>
                </a:lnTo>
                <a:lnTo>
                  <a:pt x="14350" y="82422"/>
                </a:lnTo>
                <a:lnTo>
                  <a:pt x="17525" y="77723"/>
                </a:lnTo>
                <a:lnTo>
                  <a:pt x="22225" y="74548"/>
                </a:lnTo>
                <a:lnTo>
                  <a:pt x="22225" y="71373"/>
                </a:lnTo>
                <a:lnTo>
                  <a:pt x="0" y="349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793492" y="4940210"/>
            <a:ext cx="137160" cy="146685"/>
          </a:xfrm>
          <a:custGeom>
            <a:avLst/>
            <a:gdLst/>
            <a:ahLst/>
            <a:cxnLst/>
            <a:rect l="l" t="t" r="r" b="b"/>
            <a:pathLst>
              <a:path w="137160" h="146685">
                <a:moveTo>
                  <a:pt x="106806" y="141478"/>
                </a:moveTo>
                <a:lnTo>
                  <a:pt x="78105" y="141478"/>
                </a:lnTo>
                <a:lnTo>
                  <a:pt x="92456" y="146304"/>
                </a:lnTo>
                <a:lnTo>
                  <a:pt x="106806" y="141478"/>
                </a:lnTo>
                <a:close/>
              </a:path>
              <a:path w="137160" h="146685">
                <a:moveTo>
                  <a:pt x="39877" y="0"/>
                </a:moveTo>
                <a:lnTo>
                  <a:pt x="38226" y="0"/>
                </a:lnTo>
                <a:lnTo>
                  <a:pt x="35051" y="1651"/>
                </a:lnTo>
                <a:lnTo>
                  <a:pt x="35051" y="4826"/>
                </a:lnTo>
                <a:lnTo>
                  <a:pt x="20700" y="4826"/>
                </a:lnTo>
                <a:lnTo>
                  <a:pt x="20700" y="8001"/>
                </a:lnTo>
                <a:lnTo>
                  <a:pt x="17525" y="11176"/>
                </a:lnTo>
                <a:lnTo>
                  <a:pt x="14350" y="44577"/>
                </a:lnTo>
                <a:lnTo>
                  <a:pt x="9525" y="55626"/>
                </a:lnTo>
                <a:lnTo>
                  <a:pt x="9525" y="87503"/>
                </a:lnTo>
                <a:lnTo>
                  <a:pt x="3175" y="93853"/>
                </a:lnTo>
                <a:lnTo>
                  <a:pt x="0" y="116078"/>
                </a:lnTo>
                <a:lnTo>
                  <a:pt x="3175" y="119253"/>
                </a:lnTo>
                <a:lnTo>
                  <a:pt x="12700" y="127254"/>
                </a:lnTo>
                <a:lnTo>
                  <a:pt x="14350" y="130429"/>
                </a:lnTo>
                <a:lnTo>
                  <a:pt x="31876" y="133604"/>
                </a:lnTo>
                <a:lnTo>
                  <a:pt x="57403" y="144653"/>
                </a:lnTo>
                <a:lnTo>
                  <a:pt x="78105" y="141478"/>
                </a:lnTo>
                <a:lnTo>
                  <a:pt x="106806" y="141478"/>
                </a:lnTo>
                <a:lnTo>
                  <a:pt x="117982" y="130429"/>
                </a:lnTo>
                <a:lnTo>
                  <a:pt x="117982" y="127254"/>
                </a:lnTo>
                <a:lnTo>
                  <a:pt x="125983" y="119253"/>
                </a:lnTo>
                <a:lnTo>
                  <a:pt x="125983" y="112903"/>
                </a:lnTo>
                <a:lnTo>
                  <a:pt x="129158" y="109728"/>
                </a:lnTo>
                <a:lnTo>
                  <a:pt x="129158" y="106553"/>
                </a:lnTo>
                <a:lnTo>
                  <a:pt x="125983" y="106553"/>
                </a:lnTo>
                <a:lnTo>
                  <a:pt x="129158" y="93853"/>
                </a:lnTo>
                <a:lnTo>
                  <a:pt x="132333" y="84328"/>
                </a:lnTo>
                <a:lnTo>
                  <a:pt x="133984" y="81153"/>
                </a:lnTo>
                <a:lnTo>
                  <a:pt x="137159" y="81153"/>
                </a:lnTo>
                <a:lnTo>
                  <a:pt x="137159" y="79502"/>
                </a:lnTo>
                <a:lnTo>
                  <a:pt x="133984" y="76327"/>
                </a:lnTo>
                <a:lnTo>
                  <a:pt x="125983" y="69977"/>
                </a:lnTo>
                <a:lnTo>
                  <a:pt x="122808" y="58801"/>
                </a:lnTo>
                <a:lnTo>
                  <a:pt x="119633" y="55626"/>
                </a:lnTo>
                <a:lnTo>
                  <a:pt x="114807" y="54102"/>
                </a:lnTo>
                <a:lnTo>
                  <a:pt x="111632" y="54102"/>
                </a:lnTo>
                <a:lnTo>
                  <a:pt x="106806" y="50927"/>
                </a:lnTo>
                <a:lnTo>
                  <a:pt x="103631" y="47752"/>
                </a:lnTo>
                <a:lnTo>
                  <a:pt x="100456" y="41402"/>
                </a:lnTo>
                <a:lnTo>
                  <a:pt x="94106" y="39751"/>
                </a:lnTo>
                <a:lnTo>
                  <a:pt x="92456" y="36576"/>
                </a:lnTo>
                <a:lnTo>
                  <a:pt x="86106" y="36576"/>
                </a:lnTo>
                <a:lnTo>
                  <a:pt x="82931" y="33401"/>
                </a:lnTo>
                <a:lnTo>
                  <a:pt x="79100" y="27051"/>
                </a:lnTo>
                <a:lnTo>
                  <a:pt x="63753" y="27051"/>
                </a:lnTo>
                <a:lnTo>
                  <a:pt x="60578" y="15875"/>
                </a:lnTo>
                <a:lnTo>
                  <a:pt x="43052" y="1651"/>
                </a:lnTo>
                <a:lnTo>
                  <a:pt x="39877" y="0"/>
                </a:lnTo>
                <a:close/>
              </a:path>
              <a:path w="137160" h="146685">
                <a:moveTo>
                  <a:pt x="74930" y="22225"/>
                </a:moveTo>
                <a:lnTo>
                  <a:pt x="68580" y="27051"/>
                </a:lnTo>
                <a:lnTo>
                  <a:pt x="79100" y="27051"/>
                </a:lnTo>
                <a:lnTo>
                  <a:pt x="78105" y="25400"/>
                </a:lnTo>
                <a:lnTo>
                  <a:pt x="74930" y="222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793492" y="4940210"/>
            <a:ext cx="137160" cy="146685"/>
          </a:xfrm>
          <a:custGeom>
            <a:avLst/>
            <a:gdLst/>
            <a:ahLst/>
            <a:cxnLst/>
            <a:rect l="l" t="t" r="r" b="b"/>
            <a:pathLst>
              <a:path w="137160" h="146685">
                <a:moveTo>
                  <a:pt x="0" y="116078"/>
                </a:moveTo>
                <a:lnTo>
                  <a:pt x="3175" y="119253"/>
                </a:lnTo>
                <a:lnTo>
                  <a:pt x="12700" y="127254"/>
                </a:lnTo>
                <a:lnTo>
                  <a:pt x="14350" y="130429"/>
                </a:lnTo>
                <a:lnTo>
                  <a:pt x="31876" y="133604"/>
                </a:lnTo>
                <a:lnTo>
                  <a:pt x="57403" y="144653"/>
                </a:lnTo>
                <a:lnTo>
                  <a:pt x="78105" y="141478"/>
                </a:lnTo>
                <a:lnTo>
                  <a:pt x="92456" y="146304"/>
                </a:lnTo>
                <a:lnTo>
                  <a:pt x="106806" y="141478"/>
                </a:lnTo>
                <a:lnTo>
                  <a:pt x="117982" y="130429"/>
                </a:lnTo>
                <a:lnTo>
                  <a:pt x="117982" y="127254"/>
                </a:lnTo>
                <a:lnTo>
                  <a:pt x="125983" y="119253"/>
                </a:lnTo>
                <a:lnTo>
                  <a:pt x="125983" y="112903"/>
                </a:lnTo>
                <a:lnTo>
                  <a:pt x="129158" y="109728"/>
                </a:lnTo>
                <a:lnTo>
                  <a:pt x="129158" y="106553"/>
                </a:lnTo>
                <a:lnTo>
                  <a:pt x="125983" y="106553"/>
                </a:lnTo>
                <a:lnTo>
                  <a:pt x="129158" y="93853"/>
                </a:lnTo>
                <a:lnTo>
                  <a:pt x="132333" y="84328"/>
                </a:lnTo>
                <a:lnTo>
                  <a:pt x="133984" y="81153"/>
                </a:lnTo>
                <a:lnTo>
                  <a:pt x="137159" y="81153"/>
                </a:lnTo>
                <a:lnTo>
                  <a:pt x="137159" y="79502"/>
                </a:lnTo>
                <a:lnTo>
                  <a:pt x="133984" y="76327"/>
                </a:lnTo>
                <a:lnTo>
                  <a:pt x="125983" y="69977"/>
                </a:lnTo>
                <a:lnTo>
                  <a:pt x="122808" y="58801"/>
                </a:lnTo>
                <a:lnTo>
                  <a:pt x="119633" y="55626"/>
                </a:lnTo>
                <a:lnTo>
                  <a:pt x="114807" y="54102"/>
                </a:lnTo>
                <a:lnTo>
                  <a:pt x="111632" y="54102"/>
                </a:lnTo>
                <a:lnTo>
                  <a:pt x="106806" y="50927"/>
                </a:lnTo>
                <a:lnTo>
                  <a:pt x="103631" y="47752"/>
                </a:lnTo>
                <a:lnTo>
                  <a:pt x="100456" y="41402"/>
                </a:lnTo>
                <a:lnTo>
                  <a:pt x="94106" y="39751"/>
                </a:lnTo>
                <a:lnTo>
                  <a:pt x="92456" y="36576"/>
                </a:lnTo>
                <a:lnTo>
                  <a:pt x="86106" y="36576"/>
                </a:lnTo>
                <a:lnTo>
                  <a:pt x="82931" y="33401"/>
                </a:lnTo>
                <a:lnTo>
                  <a:pt x="78105" y="25400"/>
                </a:lnTo>
                <a:lnTo>
                  <a:pt x="74930" y="22225"/>
                </a:lnTo>
                <a:lnTo>
                  <a:pt x="68580" y="27051"/>
                </a:lnTo>
                <a:lnTo>
                  <a:pt x="66928" y="27051"/>
                </a:lnTo>
                <a:lnTo>
                  <a:pt x="63753" y="27051"/>
                </a:lnTo>
                <a:lnTo>
                  <a:pt x="60578" y="15875"/>
                </a:lnTo>
                <a:lnTo>
                  <a:pt x="43052" y="1651"/>
                </a:lnTo>
                <a:lnTo>
                  <a:pt x="39877" y="0"/>
                </a:lnTo>
                <a:lnTo>
                  <a:pt x="38226" y="0"/>
                </a:lnTo>
                <a:lnTo>
                  <a:pt x="35051" y="1651"/>
                </a:lnTo>
                <a:lnTo>
                  <a:pt x="35051" y="4826"/>
                </a:lnTo>
                <a:lnTo>
                  <a:pt x="31876" y="4826"/>
                </a:lnTo>
                <a:lnTo>
                  <a:pt x="20700" y="4826"/>
                </a:lnTo>
                <a:lnTo>
                  <a:pt x="20700" y="8001"/>
                </a:lnTo>
                <a:lnTo>
                  <a:pt x="17525" y="11176"/>
                </a:lnTo>
                <a:lnTo>
                  <a:pt x="14350" y="44577"/>
                </a:lnTo>
                <a:lnTo>
                  <a:pt x="9525" y="55626"/>
                </a:lnTo>
                <a:lnTo>
                  <a:pt x="9525" y="84328"/>
                </a:lnTo>
                <a:lnTo>
                  <a:pt x="9525" y="87503"/>
                </a:lnTo>
                <a:lnTo>
                  <a:pt x="3175" y="93853"/>
                </a:lnTo>
                <a:lnTo>
                  <a:pt x="0" y="11607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793492" y="4940210"/>
            <a:ext cx="137160" cy="146685"/>
          </a:xfrm>
          <a:custGeom>
            <a:avLst/>
            <a:gdLst/>
            <a:ahLst/>
            <a:cxnLst/>
            <a:rect l="l" t="t" r="r" b="b"/>
            <a:pathLst>
              <a:path w="137160" h="146685">
                <a:moveTo>
                  <a:pt x="106806" y="141478"/>
                </a:moveTo>
                <a:lnTo>
                  <a:pt x="78105" y="141478"/>
                </a:lnTo>
                <a:lnTo>
                  <a:pt x="92456" y="146304"/>
                </a:lnTo>
                <a:lnTo>
                  <a:pt x="106806" y="141478"/>
                </a:lnTo>
                <a:close/>
              </a:path>
              <a:path w="137160" h="146685">
                <a:moveTo>
                  <a:pt x="39877" y="0"/>
                </a:moveTo>
                <a:lnTo>
                  <a:pt x="38226" y="0"/>
                </a:lnTo>
                <a:lnTo>
                  <a:pt x="35051" y="1651"/>
                </a:lnTo>
                <a:lnTo>
                  <a:pt x="35051" y="4826"/>
                </a:lnTo>
                <a:lnTo>
                  <a:pt x="20700" y="4826"/>
                </a:lnTo>
                <a:lnTo>
                  <a:pt x="20700" y="8001"/>
                </a:lnTo>
                <a:lnTo>
                  <a:pt x="17525" y="11176"/>
                </a:lnTo>
                <a:lnTo>
                  <a:pt x="14350" y="44577"/>
                </a:lnTo>
                <a:lnTo>
                  <a:pt x="9525" y="55626"/>
                </a:lnTo>
                <a:lnTo>
                  <a:pt x="9525" y="87503"/>
                </a:lnTo>
                <a:lnTo>
                  <a:pt x="3175" y="93853"/>
                </a:lnTo>
                <a:lnTo>
                  <a:pt x="0" y="116078"/>
                </a:lnTo>
                <a:lnTo>
                  <a:pt x="3175" y="119253"/>
                </a:lnTo>
                <a:lnTo>
                  <a:pt x="12700" y="127254"/>
                </a:lnTo>
                <a:lnTo>
                  <a:pt x="14350" y="130429"/>
                </a:lnTo>
                <a:lnTo>
                  <a:pt x="31876" y="133604"/>
                </a:lnTo>
                <a:lnTo>
                  <a:pt x="57403" y="144653"/>
                </a:lnTo>
                <a:lnTo>
                  <a:pt x="78105" y="141478"/>
                </a:lnTo>
                <a:lnTo>
                  <a:pt x="106806" y="141478"/>
                </a:lnTo>
                <a:lnTo>
                  <a:pt x="117982" y="130429"/>
                </a:lnTo>
                <a:lnTo>
                  <a:pt x="117982" y="127254"/>
                </a:lnTo>
                <a:lnTo>
                  <a:pt x="125983" y="119253"/>
                </a:lnTo>
                <a:lnTo>
                  <a:pt x="125983" y="112903"/>
                </a:lnTo>
                <a:lnTo>
                  <a:pt x="129158" y="109728"/>
                </a:lnTo>
                <a:lnTo>
                  <a:pt x="129158" y="106553"/>
                </a:lnTo>
                <a:lnTo>
                  <a:pt x="125983" y="106553"/>
                </a:lnTo>
                <a:lnTo>
                  <a:pt x="129158" y="93853"/>
                </a:lnTo>
                <a:lnTo>
                  <a:pt x="132333" y="84328"/>
                </a:lnTo>
                <a:lnTo>
                  <a:pt x="133984" y="81153"/>
                </a:lnTo>
                <a:lnTo>
                  <a:pt x="137159" y="81153"/>
                </a:lnTo>
                <a:lnTo>
                  <a:pt x="137159" y="79502"/>
                </a:lnTo>
                <a:lnTo>
                  <a:pt x="133984" y="76327"/>
                </a:lnTo>
                <a:lnTo>
                  <a:pt x="125983" y="69977"/>
                </a:lnTo>
                <a:lnTo>
                  <a:pt x="122808" y="58801"/>
                </a:lnTo>
                <a:lnTo>
                  <a:pt x="119633" y="55626"/>
                </a:lnTo>
                <a:lnTo>
                  <a:pt x="114807" y="54102"/>
                </a:lnTo>
                <a:lnTo>
                  <a:pt x="111632" y="54102"/>
                </a:lnTo>
                <a:lnTo>
                  <a:pt x="106806" y="50927"/>
                </a:lnTo>
                <a:lnTo>
                  <a:pt x="103631" y="47752"/>
                </a:lnTo>
                <a:lnTo>
                  <a:pt x="100456" y="41402"/>
                </a:lnTo>
                <a:lnTo>
                  <a:pt x="94106" y="39751"/>
                </a:lnTo>
                <a:lnTo>
                  <a:pt x="92456" y="36576"/>
                </a:lnTo>
                <a:lnTo>
                  <a:pt x="86106" y="36576"/>
                </a:lnTo>
                <a:lnTo>
                  <a:pt x="82931" y="33401"/>
                </a:lnTo>
                <a:lnTo>
                  <a:pt x="79100" y="27051"/>
                </a:lnTo>
                <a:lnTo>
                  <a:pt x="63753" y="27051"/>
                </a:lnTo>
                <a:lnTo>
                  <a:pt x="60578" y="15875"/>
                </a:lnTo>
                <a:lnTo>
                  <a:pt x="43052" y="1651"/>
                </a:lnTo>
                <a:lnTo>
                  <a:pt x="39877" y="0"/>
                </a:lnTo>
                <a:close/>
              </a:path>
              <a:path w="137160" h="146685">
                <a:moveTo>
                  <a:pt x="74930" y="22225"/>
                </a:moveTo>
                <a:lnTo>
                  <a:pt x="68580" y="27051"/>
                </a:lnTo>
                <a:lnTo>
                  <a:pt x="79100" y="27051"/>
                </a:lnTo>
                <a:lnTo>
                  <a:pt x="78105" y="25400"/>
                </a:lnTo>
                <a:lnTo>
                  <a:pt x="74930" y="222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793492" y="4940210"/>
            <a:ext cx="137160" cy="146685"/>
          </a:xfrm>
          <a:custGeom>
            <a:avLst/>
            <a:gdLst/>
            <a:ahLst/>
            <a:cxnLst/>
            <a:rect l="l" t="t" r="r" b="b"/>
            <a:pathLst>
              <a:path w="137160" h="146685">
                <a:moveTo>
                  <a:pt x="0" y="116078"/>
                </a:moveTo>
                <a:lnTo>
                  <a:pt x="3175" y="119253"/>
                </a:lnTo>
                <a:lnTo>
                  <a:pt x="12700" y="127254"/>
                </a:lnTo>
                <a:lnTo>
                  <a:pt x="14350" y="130429"/>
                </a:lnTo>
                <a:lnTo>
                  <a:pt x="31876" y="133604"/>
                </a:lnTo>
                <a:lnTo>
                  <a:pt x="57403" y="144653"/>
                </a:lnTo>
                <a:lnTo>
                  <a:pt x="78105" y="141478"/>
                </a:lnTo>
                <a:lnTo>
                  <a:pt x="92456" y="146304"/>
                </a:lnTo>
                <a:lnTo>
                  <a:pt x="106806" y="141478"/>
                </a:lnTo>
                <a:lnTo>
                  <a:pt x="117982" y="130429"/>
                </a:lnTo>
                <a:lnTo>
                  <a:pt x="117982" y="127254"/>
                </a:lnTo>
                <a:lnTo>
                  <a:pt x="125983" y="119253"/>
                </a:lnTo>
                <a:lnTo>
                  <a:pt x="125983" y="112903"/>
                </a:lnTo>
                <a:lnTo>
                  <a:pt x="129158" y="109728"/>
                </a:lnTo>
                <a:lnTo>
                  <a:pt x="129158" y="106553"/>
                </a:lnTo>
                <a:lnTo>
                  <a:pt x="125983" y="106553"/>
                </a:lnTo>
                <a:lnTo>
                  <a:pt x="129158" y="93853"/>
                </a:lnTo>
                <a:lnTo>
                  <a:pt x="132333" y="84328"/>
                </a:lnTo>
                <a:lnTo>
                  <a:pt x="133984" y="81153"/>
                </a:lnTo>
                <a:lnTo>
                  <a:pt x="137159" y="81153"/>
                </a:lnTo>
                <a:lnTo>
                  <a:pt x="137159" y="79502"/>
                </a:lnTo>
                <a:lnTo>
                  <a:pt x="133984" y="76327"/>
                </a:lnTo>
                <a:lnTo>
                  <a:pt x="125983" y="69977"/>
                </a:lnTo>
                <a:lnTo>
                  <a:pt x="122808" y="58801"/>
                </a:lnTo>
                <a:lnTo>
                  <a:pt x="119633" y="55626"/>
                </a:lnTo>
                <a:lnTo>
                  <a:pt x="114807" y="54102"/>
                </a:lnTo>
                <a:lnTo>
                  <a:pt x="111632" y="54102"/>
                </a:lnTo>
                <a:lnTo>
                  <a:pt x="106806" y="50927"/>
                </a:lnTo>
                <a:lnTo>
                  <a:pt x="103631" y="47752"/>
                </a:lnTo>
                <a:lnTo>
                  <a:pt x="100456" y="41402"/>
                </a:lnTo>
                <a:lnTo>
                  <a:pt x="94106" y="39751"/>
                </a:lnTo>
                <a:lnTo>
                  <a:pt x="92456" y="36576"/>
                </a:lnTo>
                <a:lnTo>
                  <a:pt x="86106" y="36576"/>
                </a:lnTo>
                <a:lnTo>
                  <a:pt x="82931" y="33401"/>
                </a:lnTo>
                <a:lnTo>
                  <a:pt x="78105" y="25400"/>
                </a:lnTo>
                <a:lnTo>
                  <a:pt x="74930" y="22225"/>
                </a:lnTo>
                <a:lnTo>
                  <a:pt x="68580" y="27051"/>
                </a:lnTo>
                <a:lnTo>
                  <a:pt x="66928" y="27051"/>
                </a:lnTo>
                <a:lnTo>
                  <a:pt x="63753" y="27051"/>
                </a:lnTo>
                <a:lnTo>
                  <a:pt x="60578" y="15875"/>
                </a:lnTo>
                <a:lnTo>
                  <a:pt x="43052" y="1651"/>
                </a:lnTo>
                <a:lnTo>
                  <a:pt x="39877" y="0"/>
                </a:lnTo>
                <a:lnTo>
                  <a:pt x="38226" y="0"/>
                </a:lnTo>
                <a:lnTo>
                  <a:pt x="35051" y="1651"/>
                </a:lnTo>
                <a:lnTo>
                  <a:pt x="35051" y="4826"/>
                </a:lnTo>
                <a:lnTo>
                  <a:pt x="31876" y="4826"/>
                </a:lnTo>
                <a:lnTo>
                  <a:pt x="20700" y="4826"/>
                </a:lnTo>
                <a:lnTo>
                  <a:pt x="20700" y="8001"/>
                </a:lnTo>
                <a:lnTo>
                  <a:pt x="17525" y="11176"/>
                </a:lnTo>
                <a:lnTo>
                  <a:pt x="14350" y="44577"/>
                </a:lnTo>
                <a:lnTo>
                  <a:pt x="9525" y="55626"/>
                </a:lnTo>
                <a:lnTo>
                  <a:pt x="9525" y="84328"/>
                </a:lnTo>
                <a:lnTo>
                  <a:pt x="9525" y="87503"/>
                </a:lnTo>
                <a:lnTo>
                  <a:pt x="3175" y="93853"/>
                </a:lnTo>
                <a:lnTo>
                  <a:pt x="0" y="11607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724911" y="3934369"/>
            <a:ext cx="123825" cy="178435"/>
          </a:xfrm>
          <a:custGeom>
            <a:avLst/>
            <a:gdLst/>
            <a:ahLst/>
            <a:cxnLst/>
            <a:rect l="l" t="t" r="r" b="b"/>
            <a:pathLst>
              <a:path w="123825" h="178435">
                <a:moveTo>
                  <a:pt x="44323" y="0"/>
                </a:moveTo>
                <a:lnTo>
                  <a:pt x="36449" y="0"/>
                </a:lnTo>
                <a:lnTo>
                  <a:pt x="36449" y="4825"/>
                </a:lnTo>
                <a:lnTo>
                  <a:pt x="30099" y="4825"/>
                </a:lnTo>
                <a:lnTo>
                  <a:pt x="30099" y="8000"/>
                </a:lnTo>
                <a:lnTo>
                  <a:pt x="22098" y="11175"/>
                </a:lnTo>
                <a:lnTo>
                  <a:pt x="19050" y="14350"/>
                </a:lnTo>
                <a:lnTo>
                  <a:pt x="14224" y="14350"/>
                </a:lnTo>
                <a:lnTo>
                  <a:pt x="14224" y="15874"/>
                </a:lnTo>
                <a:lnTo>
                  <a:pt x="11049" y="19049"/>
                </a:lnTo>
                <a:lnTo>
                  <a:pt x="14224" y="28701"/>
                </a:lnTo>
                <a:lnTo>
                  <a:pt x="19050" y="28701"/>
                </a:lnTo>
                <a:lnTo>
                  <a:pt x="22098" y="30225"/>
                </a:lnTo>
                <a:lnTo>
                  <a:pt x="19050" y="33400"/>
                </a:lnTo>
                <a:lnTo>
                  <a:pt x="4699" y="39750"/>
                </a:lnTo>
                <a:lnTo>
                  <a:pt x="4699" y="47751"/>
                </a:lnTo>
                <a:lnTo>
                  <a:pt x="0" y="54101"/>
                </a:lnTo>
                <a:lnTo>
                  <a:pt x="0" y="58927"/>
                </a:lnTo>
                <a:lnTo>
                  <a:pt x="17399" y="76453"/>
                </a:lnTo>
                <a:lnTo>
                  <a:pt x="17399" y="79628"/>
                </a:lnTo>
                <a:lnTo>
                  <a:pt x="30099" y="79628"/>
                </a:lnTo>
                <a:lnTo>
                  <a:pt x="33274" y="81152"/>
                </a:lnTo>
                <a:lnTo>
                  <a:pt x="33274" y="84327"/>
                </a:lnTo>
                <a:lnTo>
                  <a:pt x="30099" y="93979"/>
                </a:lnTo>
                <a:lnTo>
                  <a:pt x="36449" y="95503"/>
                </a:lnTo>
                <a:lnTo>
                  <a:pt x="42671" y="95503"/>
                </a:lnTo>
                <a:lnTo>
                  <a:pt x="42671" y="105028"/>
                </a:lnTo>
                <a:lnTo>
                  <a:pt x="44323" y="108203"/>
                </a:lnTo>
                <a:lnTo>
                  <a:pt x="44323" y="113029"/>
                </a:lnTo>
                <a:lnTo>
                  <a:pt x="39624" y="119379"/>
                </a:lnTo>
                <a:lnTo>
                  <a:pt x="39624" y="121030"/>
                </a:lnTo>
                <a:lnTo>
                  <a:pt x="36449" y="133730"/>
                </a:lnTo>
                <a:lnTo>
                  <a:pt x="36449" y="148081"/>
                </a:lnTo>
                <a:lnTo>
                  <a:pt x="42671" y="152780"/>
                </a:lnTo>
                <a:lnTo>
                  <a:pt x="42671" y="163956"/>
                </a:lnTo>
                <a:lnTo>
                  <a:pt x="44323" y="167131"/>
                </a:lnTo>
                <a:lnTo>
                  <a:pt x="50673" y="173481"/>
                </a:lnTo>
                <a:lnTo>
                  <a:pt x="61721" y="178307"/>
                </a:lnTo>
                <a:lnTo>
                  <a:pt x="68071" y="178307"/>
                </a:lnTo>
                <a:lnTo>
                  <a:pt x="69595" y="175132"/>
                </a:lnTo>
                <a:lnTo>
                  <a:pt x="72770" y="173481"/>
                </a:lnTo>
                <a:lnTo>
                  <a:pt x="75945" y="170306"/>
                </a:lnTo>
                <a:lnTo>
                  <a:pt x="82295" y="170306"/>
                </a:lnTo>
                <a:lnTo>
                  <a:pt x="86994" y="167131"/>
                </a:lnTo>
                <a:lnTo>
                  <a:pt x="96519" y="167131"/>
                </a:lnTo>
                <a:lnTo>
                  <a:pt x="98170" y="160781"/>
                </a:lnTo>
                <a:lnTo>
                  <a:pt x="104393" y="159257"/>
                </a:lnTo>
                <a:lnTo>
                  <a:pt x="121919" y="159257"/>
                </a:lnTo>
                <a:lnTo>
                  <a:pt x="104393" y="135381"/>
                </a:lnTo>
                <a:lnTo>
                  <a:pt x="104393" y="133730"/>
                </a:lnTo>
                <a:lnTo>
                  <a:pt x="101345" y="130555"/>
                </a:lnTo>
                <a:lnTo>
                  <a:pt x="101345" y="124205"/>
                </a:lnTo>
                <a:lnTo>
                  <a:pt x="93344" y="124205"/>
                </a:lnTo>
                <a:lnTo>
                  <a:pt x="93344" y="121030"/>
                </a:lnTo>
                <a:lnTo>
                  <a:pt x="90169" y="116204"/>
                </a:lnTo>
                <a:lnTo>
                  <a:pt x="86994" y="116204"/>
                </a:lnTo>
                <a:lnTo>
                  <a:pt x="82295" y="108203"/>
                </a:lnTo>
                <a:lnTo>
                  <a:pt x="82295" y="105028"/>
                </a:lnTo>
                <a:lnTo>
                  <a:pt x="83819" y="95503"/>
                </a:lnTo>
                <a:lnTo>
                  <a:pt x="83819" y="87502"/>
                </a:lnTo>
                <a:lnTo>
                  <a:pt x="86994" y="84327"/>
                </a:lnTo>
                <a:lnTo>
                  <a:pt x="90169" y="84327"/>
                </a:lnTo>
                <a:lnTo>
                  <a:pt x="98170" y="81152"/>
                </a:lnTo>
                <a:lnTo>
                  <a:pt x="101345" y="79628"/>
                </a:lnTo>
                <a:lnTo>
                  <a:pt x="101345" y="73278"/>
                </a:lnTo>
                <a:lnTo>
                  <a:pt x="107568" y="62102"/>
                </a:lnTo>
                <a:lnTo>
                  <a:pt x="101345" y="54101"/>
                </a:lnTo>
                <a:lnTo>
                  <a:pt x="98170" y="50926"/>
                </a:lnTo>
                <a:lnTo>
                  <a:pt x="93344" y="41401"/>
                </a:lnTo>
                <a:lnTo>
                  <a:pt x="83819" y="39750"/>
                </a:lnTo>
                <a:lnTo>
                  <a:pt x="69595" y="36575"/>
                </a:lnTo>
                <a:lnTo>
                  <a:pt x="69595" y="22224"/>
                </a:lnTo>
                <a:lnTo>
                  <a:pt x="64896" y="15874"/>
                </a:lnTo>
                <a:lnTo>
                  <a:pt x="44323" y="0"/>
                </a:lnTo>
                <a:close/>
              </a:path>
              <a:path w="123825" h="178435">
                <a:moveTo>
                  <a:pt x="121919" y="159257"/>
                </a:moveTo>
                <a:lnTo>
                  <a:pt x="107568" y="159257"/>
                </a:lnTo>
                <a:lnTo>
                  <a:pt x="107568" y="160781"/>
                </a:lnTo>
                <a:lnTo>
                  <a:pt x="123443" y="160781"/>
                </a:lnTo>
                <a:lnTo>
                  <a:pt x="121919" y="15925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724911" y="3934369"/>
            <a:ext cx="123825" cy="178435"/>
          </a:xfrm>
          <a:custGeom>
            <a:avLst/>
            <a:gdLst/>
            <a:ahLst/>
            <a:cxnLst/>
            <a:rect l="l" t="t" r="r" b="b"/>
            <a:pathLst>
              <a:path w="123825" h="178435">
                <a:moveTo>
                  <a:pt x="36449" y="0"/>
                </a:moveTo>
                <a:lnTo>
                  <a:pt x="39624" y="0"/>
                </a:lnTo>
                <a:lnTo>
                  <a:pt x="42671" y="0"/>
                </a:lnTo>
                <a:lnTo>
                  <a:pt x="44323" y="0"/>
                </a:lnTo>
                <a:lnTo>
                  <a:pt x="64896" y="15874"/>
                </a:lnTo>
                <a:lnTo>
                  <a:pt x="69595" y="22224"/>
                </a:lnTo>
                <a:lnTo>
                  <a:pt x="69595" y="36575"/>
                </a:lnTo>
                <a:lnTo>
                  <a:pt x="83819" y="39750"/>
                </a:lnTo>
                <a:lnTo>
                  <a:pt x="93344" y="41401"/>
                </a:lnTo>
                <a:lnTo>
                  <a:pt x="98170" y="50926"/>
                </a:lnTo>
                <a:lnTo>
                  <a:pt x="101345" y="54101"/>
                </a:lnTo>
                <a:lnTo>
                  <a:pt x="107568" y="62102"/>
                </a:lnTo>
                <a:lnTo>
                  <a:pt x="101345" y="73278"/>
                </a:lnTo>
                <a:lnTo>
                  <a:pt x="101345" y="76453"/>
                </a:lnTo>
                <a:lnTo>
                  <a:pt x="101345" y="79628"/>
                </a:lnTo>
                <a:lnTo>
                  <a:pt x="98170" y="81152"/>
                </a:lnTo>
                <a:lnTo>
                  <a:pt x="90169" y="84327"/>
                </a:lnTo>
                <a:lnTo>
                  <a:pt x="86994" y="84327"/>
                </a:lnTo>
                <a:lnTo>
                  <a:pt x="83819" y="87502"/>
                </a:lnTo>
                <a:lnTo>
                  <a:pt x="83819" y="95503"/>
                </a:lnTo>
                <a:lnTo>
                  <a:pt x="82295" y="105028"/>
                </a:lnTo>
                <a:lnTo>
                  <a:pt x="82295" y="108203"/>
                </a:lnTo>
                <a:lnTo>
                  <a:pt x="86994" y="116204"/>
                </a:lnTo>
                <a:lnTo>
                  <a:pt x="90169" y="116204"/>
                </a:lnTo>
                <a:lnTo>
                  <a:pt x="93344" y="121030"/>
                </a:lnTo>
                <a:lnTo>
                  <a:pt x="93344" y="124205"/>
                </a:lnTo>
                <a:lnTo>
                  <a:pt x="96519" y="124205"/>
                </a:lnTo>
                <a:lnTo>
                  <a:pt x="101345" y="124205"/>
                </a:lnTo>
                <a:lnTo>
                  <a:pt x="101345" y="127380"/>
                </a:lnTo>
                <a:lnTo>
                  <a:pt x="101345" y="130555"/>
                </a:lnTo>
                <a:lnTo>
                  <a:pt x="104393" y="133730"/>
                </a:lnTo>
                <a:lnTo>
                  <a:pt x="104393" y="135381"/>
                </a:lnTo>
                <a:lnTo>
                  <a:pt x="121919" y="159257"/>
                </a:lnTo>
                <a:lnTo>
                  <a:pt x="123443" y="160781"/>
                </a:lnTo>
                <a:lnTo>
                  <a:pt x="109219" y="160781"/>
                </a:lnTo>
                <a:lnTo>
                  <a:pt x="107568" y="160781"/>
                </a:lnTo>
                <a:lnTo>
                  <a:pt x="107568" y="159257"/>
                </a:lnTo>
                <a:lnTo>
                  <a:pt x="104393" y="159257"/>
                </a:lnTo>
                <a:lnTo>
                  <a:pt x="98170" y="160781"/>
                </a:lnTo>
                <a:lnTo>
                  <a:pt x="96519" y="167131"/>
                </a:lnTo>
                <a:lnTo>
                  <a:pt x="86994" y="167131"/>
                </a:lnTo>
                <a:lnTo>
                  <a:pt x="82295" y="170306"/>
                </a:lnTo>
                <a:lnTo>
                  <a:pt x="75945" y="170306"/>
                </a:lnTo>
                <a:lnTo>
                  <a:pt x="72770" y="173481"/>
                </a:lnTo>
                <a:lnTo>
                  <a:pt x="69595" y="175132"/>
                </a:lnTo>
                <a:lnTo>
                  <a:pt x="68071" y="178307"/>
                </a:lnTo>
                <a:lnTo>
                  <a:pt x="61721" y="178307"/>
                </a:lnTo>
                <a:lnTo>
                  <a:pt x="50673" y="173481"/>
                </a:lnTo>
                <a:lnTo>
                  <a:pt x="44323" y="167131"/>
                </a:lnTo>
                <a:lnTo>
                  <a:pt x="42671" y="163956"/>
                </a:lnTo>
                <a:lnTo>
                  <a:pt x="42671" y="160781"/>
                </a:lnTo>
                <a:lnTo>
                  <a:pt x="42671" y="152780"/>
                </a:lnTo>
                <a:lnTo>
                  <a:pt x="36449" y="148081"/>
                </a:lnTo>
                <a:lnTo>
                  <a:pt x="36449" y="133730"/>
                </a:lnTo>
                <a:lnTo>
                  <a:pt x="39624" y="121030"/>
                </a:lnTo>
                <a:lnTo>
                  <a:pt x="39624" y="119379"/>
                </a:lnTo>
                <a:lnTo>
                  <a:pt x="44323" y="113029"/>
                </a:lnTo>
                <a:lnTo>
                  <a:pt x="44323" y="109854"/>
                </a:lnTo>
                <a:lnTo>
                  <a:pt x="44323" y="108203"/>
                </a:lnTo>
                <a:lnTo>
                  <a:pt x="42671" y="105028"/>
                </a:lnTo>
                <a:lnTo>
                  <a:pt x="42671" y="95503"/>
                </a:lnTo>
                <a:lnTo>
                  <a:pt x="36449" y="95503"/>
                </a:lnTo>
                <a:lnTo>
                  <a:pt x="30099" y="93979"/>
                </a:lnTo>
                <a:lnTo>
                  <a:pt x="33274" y="84327"/>
                </a:lnTo>
                <a:lnTo>
                  <a:pt x="33274" y="81152"/>
                </a:lnTo>
                <a:lnTo>
                  <a:pt x="30099" y="79628"/>
                </a:lnTo>
                <a:lnTo>
                  <a:pt x="28448" y="79628"/>
                </a:lnTo>
                <a:lnTo>
                  <a:pt x="22098" y="79628"/>
                </a:lnTo>
                <a:lnTo>
                  <a:pt x="17399" y="79628"/>
                </a:lnTo>
                <a:lnTo>
                  <a:pt x="17399" y="76453"/>
                </a:lnTo>
                <a:lnTo>
                  <a:pt x="0" y="58927"/>
                </a:lnTo>
                <a:lnTo>
                  <a:pt x="0" y="55752"/>
                </a:lnTo>
                <a:lnTo>
                  <a:pt x="0" y="54101"/>
                </a:lnTo>
                <a:lnTo>
                  <a:pt x="4699" y="47751"/>
                </a:lnTo>
                <a:lnTo>
                  <a:pt x="4699" y="41401"/>
                </a:lnTo>
                <a:lnTo>
                  <a:pt x="4699" y="39750"/>
                </a:lnTo>
                <a:lnTo>
                  <a:pt x="19050" y="33400"/>
                </a:lnTo>
                <a:lnTo>
                  <a:pt x="22098" y="30225"/>
                </a:lnTo>
                <a:lnTo>
                  <a:pt x="19050" y="28701"/>
                </a:lnTo>
                <a:lnTo>
                  <a:pt x="17399" y="28701"/>
                </a:lnTo>
                <a:lnTo>
                  <a:pt x="14224" y="28701"/>
                </a:lnTo>
                <a:lnTo>
                  <a:pt x="11049" y="19049"/>
                </a:lnTo>
                <a:lnTo>
                  <a:pt x="14224" y="15874"/>
                </a:lnTo>
                <a:lnTo>
                  <a:pt x="14224" y="14350"/>
                </a:lnTo>
                <a:lnTo>
                  <a:pt x="19050" y="14350"/>
                </a:lnTo>
                <a:lnTo>
                  <a:pt x="22098" y="11175"/>
                </a:lnTo>
                <a:lnTo>
                  <a:pt x="30099" y="8000"/>
                </a:lnTo>
                <a:lnTo>
                  <a:pt x="30099" y="4825"/>
                </a:lnTo>
                <a:lnTo>
                  <a:pt x="33274" y="4825"/>
                </a:lnTo>
                <a:lnTo>
                  <a:pt x="36449" y="4825"/>
                </a:lnTo>
                <a:lnTo>
                  <a:pt x="36449" y="1650"/>
                </a:lnTo>
                <a:lnTo>
                  <a:pt x="3644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724911" y="3934369"/>
            <a:ext cx="123443" cy="178307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708148" y="3832262"/>
            <a:ext cx="342900" cy="358140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3310128" y="5770789"/>
            <a:ext cx="59690" cy="40005"/>
          </a:xfrm>
          <a:custGeom>
            <a:avLst/>
            <a:gdLst/>
            <a:ahLst/>
            <a:cxnLst/>
            <a:rect l="l" t="t" r="r" b="b"/>
            <a:pathLst>
              <a:path w="59689" h="40004">
                <a:moveTo>
                  <a:pt x="53212" y="22186"/>
                </a:moveTo>
                <a:lnTo>
                  <a:pt x="39116" y="22186"/>
                </a:lnTo>
                <a:lnTo>
                  <a:pt x="42291" y="25361"/>
                </a:lnTo>
                <a:lnTo>
                  <a:pt x="42291" y="28524"/>
                </a:lnTo>
                <a:lnTo>
                  <a:pt x="48513" y="30111"/>
                </a:lnTo>
                <a:lnTo>
                  <a:pt x="48513" y="33286"/>
                </a:lnTo>
                <a:lnTo>
                  <a:pt x="51562" y="39623"/>
                </a:lnTo>
                <a:lnTo>
                  <a:pt x="56261" y="39623"/>
                </a:lnTo>
                <a:lnTo>
                  <a:pt x="56261" y="33286"/>
                </a:lnTo>
                <a:lnTo>
                  <a:pt x="59436" y="33286"/>
                </a:lnTo>
                <a:lnTo>
                  <a:pt x="56261" y="28524"/>
                </a:lnTo>
                <a:lnTo>
                  <a:pt x="53212" y="25361"/>
                </a:lnTo>
                <a:lnTo>
                  <a:pt x="53212" y="22186"/>
                </a:lnTo>
                <a:close/>
              </a:path>
              <a:path w="59689" h="40004">
                <a:moveTo>
                  <a:pt x="28194" y="4749"/>
                </a:moveTo>
                <a:lnTo>
                  <a:pt x="12573" y="4749"/>
                </a:lnTo>
                <a:lnTo>
                  <a:pt x="12573" y="7924"/>
                </a:lnTo>
                <a:lnTo>
                  <a:pt x="20320" y="7924"/>
                </a:lnTo>
                <a:lnTo>
                  <a:pt x="20320" y="14262"/>
                </a:lnTo>
                <a:lnTo>
                  <a:pt x="23495" y="14262"/>
                </a:lnTo>
                <a:lnTo>
                  <a:pt x="37592" y="19024"/>
                </a:lnTo>
                <a:lnTo>
                  <a:pt x="37592" y="22186"/>
                </a:lnTo>
                <a:lnTo>
                  <a:pt x="51562" y="22186"/>
                </a:lnTo>
                <a:lnTo>
                  <a:pt x="48513" y="17437"/>
                </a:lnTo>
                <a:lnTo>
                  <a:pt x="42291" y="17437"/>
                </a:lnTo>
                <a:lnTo>
                  <a:pt x="39116" y="11099"/>
                </a:lnTo>
                <a:lnTo>
                  <a:pt x="37592" y="11099"/>
                </a:lnTo>
                <a:lnTo>
                  <a:pt x="39116" y="7924"/>
                </a:lnTo>
                <a:lnTo>
                  <a:pt x="28194" y="4749"/>
                </a:lnTo>
                <a:close/>
              </a:path>
              <a:path w="59689" h="40004">
                <a:moveTo>
                  <a:pt x="45338" y="14262"/>
                </a:moveTo>
                <a:lnTo>
                  <a:pt x="45338" y="17437"/>
                </a:lnTo>
                <a:lnTo>
                  <a:pt x="48513" y="17437"/>
                </a:lnTo>
                <a:lnTo>
                  <a:pt x="45338" y="14262"/>
                </a:lnTo>
                <a:close/>
              </a:path>
              <a:path w="59689" h="40004">
                <a:moveTo>
                  <a:pt x="23495" y="3175"/>
                </a:moveTo>
                <a:lnTo>
                  <a:pt x="6223" y="3175"/>
                </a:lnTo>
                <a:lnTo>
                  <a:pt x="9398" y="4749"/>
                </a:lnTo>
                <a:lnTo>
                  <a:pt x="26543" y="4749"/>
                </a:lnTo>
                <a:lnTo>
                  <a:pt x="23495" y="3175"/>
                </a:lnTo>
                <a:close/>
              </a:path>
              <a:path w="59689" h="40004">
                <a:moveTo>
                  <a:pt x="12573" y="0"/>
                </a:moveTo>
                <a:lnTo>
                  <a:pt x="0" y="3175"/>
                </a:lnTo>
                <a:lnTo>
                  <a:pt x="12573" y="3175"/>
                </a:lnTo>
                <a:lnTo>
                  <a:pt x="12573" y="0"/>
                </a:lnTo>
                <a:close/>
              </a:path>
              <a:path w="59689" h="40004">
                <a:moveTo>
                  <a:pt x="20320" y="0"/>
                </a:moveTo>
                <a:lnTo>
                  <a:pt x="14097" y="3175"/>
                </a:lnTo>
                <a:lnTo>
                  <a:pt x="20320" y="3175"/>
                </a:lnTo>
                <a:lnTo>
                  <a:pt x="203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3310128" y="5770789"/>
            <a:ext cx="59690" cy="40005"/>
          </a:xfrm>
          <a:custGeom>
            <a:avLst/>
            <a:gdLst/>
            <a:ahLst/>
            <a:cxnLst/>
            <a:rect l="l" t="t" r="r" b="b"/>
            <a:pathLst>
              <a:path w="59689" h="40004">
                <a:moveTo>
                  <a:pt x="3175" y="3175"/>
                </a:moveTo>
                <a:lnTo>
                  <a:pt x="0" y="3175"/>
                </a:lnTo>
                <a:lnTo>
                  <a:pt x="12573" y="0"/>
                </a:lnTo>
                <a:lnTo>
                  <a:pt x="12573" y="3175"/>
                </a:lnTo>
                <a:lnTo>
                  <a:pt x="14097" y="3175"/>
                </a:lnTo>
                <a:lnTo>
                  <a:pt x="20320" y="0"/>
                </a:lnTo>
                <a:lnTo>
                  <a:pt x="20320" y="3175"/>
                </a:lnTo>
                <a:lnTo>
                  <a:pt x="23495" y="3175"/>
                </a:lnTo>
                <a:lnTo>
                  <a:pt x="26543" y="4749"/>
                </a:lnTo>
                <a:lnTo>
                  <a:pt x="28194" y="4749"/>
                </a:lnTo>
                <a:lnTo>
                  <a:pt x="39116" y="7924"/>
                </a:lnTo>
                <a:lnTo>
                  <a:pt x="37592" y="11099"/>
                </a:lnTo>
                <a:lnTo>
                  <a:pt x="39116" y="11099"/>
                </a:lnTo>
                <a:lnTo>
                  <a:pt x="42291" y="17437"/>
                </a:lnTo>
                <a:lnTo>
                  <a:pt x="45338" y="17437"/>
                </a:lnTo>
                <a:lnTo>
                  <a:pt x="45338" y="14262"/>
                </a:lnTo>
                <a:lnTo>
                  <a:pt x="48513" y="17437"/>
                </a:lnTo>
                <a:lnTo>
                  <a:pt x="51562" y="22186"/>
                </a:lnTo>
                <a:lnTo>
                  <a:pt x="53212" y="22186"/>
                </a:lnTo>
                <a:lnTo>
                  <a:pt x="53212" y="25361"/>
                </a:lnTo>
                <a:lnTo>
                  <a:pt x="56261" y="28524"/>
                </a:lnTo>
                <a:lnTo>
                  <a:pt x="56261" y="25361"/>
                </a:lnTo>
                <a:lnTo>
                  <a:pt x="56261" y="28524"/>
                </a:lnTo>
                <a:lnTo>
                  <a:pt x="59436" y="33286"/>
                </a:lnTo>
                <a:lnTo>
                  <a:pt x="56261" y="33286"/>
                </a:lnTo>
                <a:lnTo>
                  <a:pt x="56261" y="36448"/>
                </a:lnTo>
                <a:lnTo>
                  <a:pt x="56261" y="39623"/>
                </a:lnTo>
                <a:lnTo>
                  <a:pt x="53212" y="39623"/>
                </a:lnTo>
                <a:lnTo>
                  <a:pt x="51562" y="39623"/>
                </a:lnTo>
                <a:lnTo>
                  <a:pt x="48513" y="33286"/>
                </a:lnTo>
                <a:lnTo>
                  <a:pt x="48513" y="30111"/>
                </a:lnTo>
                <a:lnTo>
                  <a:pt x="42291" y="28524"/>
                </a:lnTo>
                <a:lnTo>
                  <a:pt x="42291" y="25361"/>
                </a:lnTo>
                <a:lnTo>
                  <a:pt x="39116" y="22186"/>
                </a:lnTo>
                <a:lnTo>
                  <a:pt x="37592" y="22186"/>
                </a:lnTo>
                <a:lnTo>
                  <a:pt x="37592" y="19024"/>
                </a:lnTo>
                <a:lnTo>
                  <a:pt x="23495" y="14262"/>
                </a:lnTo>
                <a:lnTo>
                  <a:pt x="20320" y="14262"/>
                </a:lnTo>
                <a:lnTo>
                  <a:pt x="20320" y="11099"/>
                </a:lnTo>
                <a:lnTo>
                  <a:pt x="20320" y="7924"/>
                </a:lnTo>
                <a:lnTo>
                  <a:pt x="14097" y="7924"/>
                </a:lnTo>
                <a:lnTo>
                  <a:pt x="12573" y="7924"/>
                </a:lnTo>
                <a:lnTo>
                  <a:pt x="12573" y="4749"/>
                </a:lnTo>
                <a:lnTo>
                  <a:pt x="9398" y="4749"/>
                </a:lnTo>
                <a:lnTo>
                  <a:pt x="6223" y="3175"/>
                </a:lnTo>
                <a:lnTo>
                  <a:pt x="3175" y="31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3310128" y="5770789"/>
            <a:ext cx="59690" cy="40005"/>
          </a:xfrm>
          <a:custGeom>
            <a:avLst/>
            <a:gdLst/>
            <a:ahLst/>
            <a:cxnLst/>
            <a:rect l="l" t="t" r="r" b="b"/>
            <a:pathLst>
              <a:path w="59689" h="40004">
                <a:moveTo>
                  <a:pt x="53212" y="22186"/>
                </a:moveTo>
                <a:lnTo>
                  <a:pt x="39116" y="22186"/>
                </a:lnTo>
                <a:lnTo>
                  <a:pt x="42291" y="25361"/>
                </a:lnTo>
                <a:lnTo>
                  <a:pt x="42291" y="28524"/>
                </a:lnTo>
                <a:lnTo>
                  <a:pt x="48513" y="30111"/>
                </a:lnTo>
                <a:lnTo>
                  <a:pt x="48513" y="33286"/>
                </a:lnTo>
                <a:lnTo>
                  <a:pt x="51562" y="39623"/>
                </a:lnTo>
                <a:lnTo>
                  <a:pt x="56261" y="39623"/>
                </a:lnTo>
                <a:lnTo>
                  <a:pt x="56261" y="33286"/>
                </a:lnTo>
                <a:lnTo>
                  <a:pt x="59436" y="33286"/>
                </a:lnTo>
                <a:lnTo>
                  <a:pt x="56261" y="28524"/>
                </a:lnTo>
                <a:lnTo>
                  <a:pt x="53212" y="25361"/>
                </a:lnTo>
                <a:lnTo>
                  <a:pt x="53212" y="22186"/>
                </a:lnTo>
                <a:close/>
              </a:path>
              <a:path w="59689" h="40004">
                <a:moveTo>
                  <a:pt x="28194" y="4749"/>
                </a:moveTo>
                <a:lnTo>
                  <a:pt x="12573" y="4749"/>
                </a:lnTo>
                <a:lnTo>
                  <a:pt x="12573" y="7924"/>
                </a:lnTo>
                <a:lnTo>
                  <a:pt x="20320" y="7924"/>
                </a:lnTo>
                <a:lnTo>
                  <a:pt x="20320" y="14262"/>
                </a:lnTo>
                <a:lnTo>
                  <a:pt x="23495" y="14262"/>
                </a:lnTo>
                <a:lnTo>
                  <a:pt x="37592" y="19024"/>
                </a:lnTo>
                <a:lnTo>
                  <a:pt x="37592" y="22186"/>
                </a:lnTo>
                <a:lnTo>
                  <a:pt x="51562" y="22186"/>
                </a:lnTo>
                <a:lnTo>
                  <a:pt x="48513" y="17437"/>
                </a:lnTo>
                <a:lnTo>
                  <a:pt x="42291" y="17437"/>
                </a:lnTo>
                <a:lnTo>
                  <a:pt x="39116" y="11099"/>
                </a:lnTo>
                <a:lnTo>
                  <a:pt x="37592" y="11099"/>
                </a:lnTo>
                <a:lnTo>
                  <a:pt x="39116" y="7924"/>
                </a:lnTo>
                <a:lnTo>
                  <a:pt x="28194" y="4749"/>
                </a:lnTo>
                <a:close/>
              </a:path>
              <a:path w="59689" h="40004">
                <a:moveTo>
                  <a:pt x="45338" y="14262"/>
                </a:moveTo>
                <a:lnTo>
                  <a:pt x="45338" y="17437"/>
                </a:lnTo>
                <a:lnTo>
                  <a:pt x="48513" y="17437"/>
                </a:lnTo>
                <a:lnTo>
                  <a:pt x="45338" y="14262"/>
                </a:lnTo>
                <a:close/>
              </a:path>
              <a:path w="59689" h="40004">
                <a:moveTo>
                  <a:pt x="23495" y="3175"/>
                </a:moveTo>
                <a:lnTo>
                  <a:pt x="6223" y="3175"/>
                </a:lnTo>
                <a:lnTo>
                  <a:pt x="9398" y="4749"/>
                </a:lnTo>
                <a:lnTo>
                  <a:pt x="26543" y="4749"/>
                </a:lnTo>
                <a:lnTo>
                  <a:pt x="23495" y="3175"/>
                </a:lnTo>
                <a:close/>
              </a:path>
              <a:path w="59689" h="40004">
                <a:moveTo>
                  <a:pt x="12573" y="0"/>
                </a:moveTo>
                <a:lnTo>
                  <a:pt x="0" y="3175"/>
                </a:lnTo>
                <a:lnTo>
                  <a:pt x="12573" y="3175"/>
                </a:lnTo>
                <a:lnTo>
                  <a:pt x="12573" y="0"/>
                </a:lnTo>
                <a:close/>
              </a:path>
              <a:path w="59689" h="40004">
                <a:moveTo>
                  <a:pt x="20320" y="0"/>
                </a:moveTo>
                <a:lnTo>
                  <a:pt x="14097" y="3175"/>
                </a:lnTo>
                <a:lnTo>
                  <a:pt x="20320" y="3175"/>
                </a:lnTo>
                <a:lnTo>
                  <a:pt x="203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3310128" y="5770789"/>
            <a:ext cx="59690" cy="40005"/>
          </a:xfrm>
          <a:custGeom>
            <a:avLst/>
            <a:gdLst/>
            <a:ahLst/>
            <a:cxnLst/>
            <a:rect l="l" t="t" r="r" b="b"/>
            <a:pathLst>
              <a:path w="59689" h="40004">
                <a:moveTo>
                  <a:pt x="3175" y="3175"/>
                </a:moveTo>
                <a:lnTo>
                  <a:pt x="0" y="3175"/>
                </a:lnTo>
                <a:lnTo>
                  <a:pt x="12573" y="0"/>
                </a:lnTo>
                <a:lnTo>
                  <a:pt x="12573" y="3175"/>
                </a:lnTo>
                <a:lnTo>
                  <a:pt x="14097" y="3175"/>
                </a:lnTo>
                <a:lnTo>
                  <a:pt x="20320" y="0"/>
                </a:lnTo>
                <a:lnTo>
                  <a:pt x="20320" y="3175"/>
                </a:lnTo>
                <a:lnTo>
                  <a:pt x="23495" y="3175"/>
                </a:lnTo>
                <a:lnTo>
                  <a:pt x="26543" y="4749"/>
                </a:lnTo>
                <a:lnTo>
                  <a:pt x="28194" y="4749"/>
                </a:lnTo>
                <a:lnTo>
                  <a:pt x="39116" y="7924"/>
                </a:lnTo>
                <a:lnTo>
                  <a:pt x="37592" y="11099"/>
                </a:lnTo>
                <a:lnTo>
                  <a:pt x="39116" y="11099"/>
                </a:lnTo>
                <a:lnTo>
                  <a:pt x="42291" y="17437"/>
                </a:lnTo>
                <a:lnTo>
                  <a:pt x="45338" y="17437"/>
                </a:lnTo>
                <a:lnTo>
                  <a:pt x="45338" y="14262"/>
                </a:lnTo>
                <a:lnTo>
                  <a:pt x="48513" y="17437"/>
                </a:lnTo>
                <a:lnTo>
                  <a:pt x="51562" y="22186"/>
                </a:lnTo>
                <a:lnTo>
                  <a:pt x="53212" y="22186"/>
                </a:lnTo>
                <a:lnTo>
                  <a:pt x="53212" y="25361"/>
                </a:lnTo>
                <a:lnTo>
                  <a:pt x="56261" y="28524"/>
                </a:lnTo>
                <a:lnTo>
                  <a:pt x="56261" y="25361"/>
                </a:lnTo>
                <a:lnTo>
                  <a:pt x="56261" y="28524"/>
                </a:lnTo>
                <a:lnTo>
                  <a:pt x="59436" y="33286"/>
                </a:lnTo>
                <a:lnTo>
                  <a:pt x="56261" y="33286"/>
                </a:lnTo>
                <a:lnTo>
                  <a:pt x="56261" y="36448"/>
                </a:lnTo>
                <a:lnTo>
                  <a:pt x="56261" y="39623"/>
                </a:lnTo>
                <a:lnTo>
                  <a:pt x="53212" y="39623"/>
                </a:lnTo>
                <a:lnTo>
                  <a:pt x="51562" y="39623"/>
                </a:lnTo>
                <a:lnTo>
                  <a:pt x="48513" y="33286"/>
                </a:lnTo>
                <a:lnTo>
                  <a:pt x="48513" y="30111"/>
                </a:lnTo>
                <a:lnTo>
                  <a:pt x="42291" y="28524"/>
                </a:lnTo>
                <a:lnTo>
                  <a:pt x="42291" y="25361"/>
                </a:lnTo>
                <a:lnTo>
                  <a:pt x="39116" y="22186"/>
                </a:lnTo>
                <a:lnTo>
                  <a:pt x="37592" y="22186"/>
                </a:lnTo>
                <a:lnTo>
                  <a:pt x="37592" y="19024"/>
                </a:lnTo>
                <a:lnTo>
                  <a:pt x="23495" y="14262"/>
                </a:lnTo>
                <a:lnTo>
                  <a:pt x="20320" y="14262"/>
                </a:lnTo>
                <a:lnTo>
                  <a:pt x="20320" y="11099"/>
                </a:lnTo>
                <a:lnTo>
                  <a:pt x="20320" y="7924"/>
                </a:lnTo>
                <a:lnTo>
                  <a:pt x="14097" y="7924"/>
                </a:lnTo>
                <a:lnTo>
                  <a:pt x="12573" y="7924"/>
                </a:lnTo>
                <a:lnTo>
                  <a:pt x="12573" y="4749"/>
                </a:lnTo>
                <a:lnTo>
                  <a:pt x="9398" y="4749"/>
                </a:lnTo>
                <a:lnTo>
                  <a:pt x="6223" y="3175"/>
                </a:lnTo>
                <a:lnTo>
                  <a:pt x="3175" y="31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2630423" y="3670718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524" y="762"/>
                </a:moveTo>
                <a:lnTo>
                  <a:pt x="1524" y="76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2630423" y="3670718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524" y="762"/>
                </a:moveTo>
                <a:lnTo>
                  <a:pt x="1524" y="76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2633472" y="368748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0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2633472" y="368748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7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2633472" y="368748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0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2633472" y="368748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2720339" y="3743869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5">
                <a:moveTo>
                  <a:pt x="3810" y="0"/>
                </a:moveTo>
                <a:lnTo>
                  <a:pt x="0" y="0"/>
                </a:lnTo>
                <a:lnTo>
                  <a:pt x="0" y="7619"/>
                </a:lnTo>
                <a:lnTo>
                  <a:pt x="3810" y="10667"/>
                </a:lnTo>
                <a:lnTo>
                  <a:pt x="7620" y="7619"/>
                </a:lnTo>
                <a:lnTo>
                  <a:pt x="7620" y="3047"/>
                </a:lnTo>
                <a:lnTo>
                  <a:pt x="381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2720339" y="3743869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5">
                <a:moveTo>
                  <a:pt x="3810" y="0"/>
                </a:moveTo>
                <a:lnTo>
                  <a:pt x="0" y="0"/>
                </a:lnTo>
                <a:lnTo>
                  <a:pt x="0" y="7619"/>
                </a:lnTo>
                <a:lnTo>
                  <a:pt x="3810" y="10667"/>
                </a:lnTo>
                <a:lnTo>
                  <a:pt x="7620" y="7619"/>
                </a:lnTo>
                <a:lnTo>
                  <a:pt x="7620" y="3047"/>
                </a:lnTo>
                <a:lnTo>
                  <a:pt x="381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2720339" y="3743869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5">
                <a:moveTo>
                  <a:pt x="3810" y="0"/>
                </a:moveTo>
                <a:lnTo>
                  <a:pt x="0" y="0"/>
                </a:lnTo>
                <a:lnTo>
                  <a:pt x="0" y="7619"/>
                </a:lnTo>
                <a:lnTo>
                  <a:pt x="3810" y="10667"/>
                </a:lnTo>
                <a:lnTo>
                  <a:pt x="7620" y="7619"/>
                </a:lnTo>
                <a:lnTo>
                  <a:pt x="7620" y="3047"/>
                </a:lnTo>
                <a:lnTo>
                  <a:pt x="381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2720339" y="3743869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5">
                <a:moveTo>
                  <a:pt x="3810" y="0"/>
                </a:moveTo>
                <a:lnTo>
                  <a:pt x="0" y="0"/>
                </a:lnTo>
                <a:lnTo>
                  <a:pt x="0" y="7619"/>
                </a:lnTo>
                <a:lnTo>
                  <a:pt x="3810" y="10667"/>
                </a:lnTo>
                <a:lnTo>
                  <a:pt x="7620" y="7619"/>
                </a:lnTo>
                <a:lnTo>
                  <a:pt x="7620" y="3047"/>
                </a:lnTo>
                <a:lnTo>
                  <a:pt x="381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2525267" y="382921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5461"/>
                </a:moveTo>
                <a:lnTo>
                  <a:pt x="3682" y="5461"/>
                </a:lnTo>
                <a:lnTo>
                  <a:pt x="9143" y="9143"/>
                </a:lnTo>
                <a:lnTo>
                  <a:pt x="9143" y="5461"/>
                </a:lnTo>
                <a:close/>
              </a:path>
              <a:path w="9525" h="9525">
                <a:moveTo>
                  <a:pt x="0" y="0"/>
                </a:moveTo>
                <a:lnTo>
                  <a:pt x="0" y="1777"/>
                </a:lnTo>
                <a:lnTo>
                  <a:pt x="3682" y="5461"/>
                </a:lnTo>
                <a:lnTo>
                  <a:pt x="3682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2525267" y="382921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3682" y="1777"/>
                </a:moveTo>
                <a:lnTo>
                  <a:pt x="0" y="0"/>
                </a:lnTo>
                <a:lnTo>
                  <a:pt x="0" y="1777"/>
                </a:lnTo>
                <a:lnTo>
                  <a:pt x="3682" y="5461"/>
                </a:lnTo>
                <a:lnTo>
                  <a:pt x="9143" y="9143"/>
                </a:lnTo>
                <a:lnTo>
                  <a:pt x="9143" y="5461"/>
                </a:lnTo>
                <a:lnTo>
                  <a:pt x="3682" y="5461"/>
                </a:lnTo>
                <a:lnTo>
                  <a:pt x="3682" y="177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2525267" y="382921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5461"/>
                </a:moveTo>
                <a:lnTo>
                  <a:pt x="3682" y="5461"/>
                </a:lnTo>
                <a:lnTo>
                  <a:pt x="9143" y="9143"/>
                </a:lnTo>
                <a:lnTo>
                  <a:pt x="9143" y="5461"/>
                </a:lnTo>
                <a:close/>
              </a:path>
              <a:path w="9525" h="9525">
                <a:moveTo>
                  <a:pt x="0" y="0"/>
                </a:moveTo>
                <a:lnTo>
                  <a:pt x="0" y="1777"/>
                </a:lnTo>
                <a:lnTo>
                  <a:pt x="3682" y="5461"/>
                </a:lnTo>
                <a:lnTo>
                  <a:pt x="3682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2525267" y="382921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3682" y="1777"/>
                </a:moveTo>
                <a:lnTo>
                  <a:pt x="0" y="0"/>
                </a:lnTo>
                <a:lnTo>
                  <a:pt x="0" y="1777"/>
                </a:lnTo>
                <a:lnTo>
                  <a:pt x="3682" y="5461"/>
                </a:lnTo>
                <a:lnTo>
                  <a:pt x="9143" y="9143"/>
                </a:lnTo>
                <a:lnTo>
                  <a:pt x="9143" y="5461"/>
                </a:lnTo>
                <a:lnTo>
                  <a:pt x="3682" y="5461"/>
                </a:lnTo>
                <a:lnTo>
                  <a:pt x="3682" y="177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543555" y="3829213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0" y="0"/>
                </a:moveTo>
                <a:lnTo>
                  <a:pt x="0" y="1777"/>
                </a:lnTo>
                <a:lnTo>
                  <a:pt x="1524" y="5461"/>
                </a:lnTo>
                <a:lnTo>
                  <a:pt x="1524" y="9143"/>
                </a:lnTo>
                <a:lnTo>
                  <a:pt x="4571" y="9143"/>
                </a:lnTo>
                <a:lnTo>
                  <a:pt x="4571" y="1777"/>
                </a:lnTo>
                <a:lnTo>
                  <a:pt x="152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543555" y="3829213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1524" y="1777"/>
                </a:moveTo>
                <a:lnTo>
                  <a:pt x="0" y="0"/>
                </a:lnTo>
                <a:lnTo>
                  <a:pt x="0" y="1777"/>
                </a:lnTo>
                <a:lnTo>
                  <a:pt x="1524" y="5461"/>
                </a:lnTo>
                <a:lnTo>
                  <a:pt x="1524" y="9143"/>
                </a:lnTo>
                <a:lnTo>
                  <a:pt x="4571" y="9143"/>
                </a:lnTo>
                <a:lnTo>
                  <a:pt x="4571" y="1777"/>
                </a:lnTo>
                <a:lnTo>
                  <a:pt x="1524" y="177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2543555" y="3829213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0" y="0"/>
                </a:moveTo>
                <a:lnTo>
                  <a:pt x="0" y="1777"/>
                </a:lnTo>
                <a:lnTo>
                  <a:pt x="1524" y="5461"/>
                </a:lnTo>
                <a:lnTo>
                  <a:pt x="1524" y="9143"/>
                </a:lnTo>
                <a:lnTo>
                  <a:pt x="4571" y="9143"/>
                </a:lnTo>
                <a:lnTo>
                  <a:pt x="4571" y="1777"/>
                </a:lnTo>
                <a:lnTo>
                  <a:pt x="152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543555" y="3829213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1524" y="1777"/>
                </a:moveTo>
                <a:lnTo>
                  <a:pt x="0" y="0"/>
                </a:lnTo>
                <a:lnTo>
                  <a:pt x="0" y="1777"/>
                </a:lnTo>
                <a:lnTo>
                  <a:pt x="1524" y="5461"/>
                </a:lnTo>
                <a:lnTo>
                  <a:pt x="1524" y="9143"/>
                </a:lnTo>
                <a:lnTo>
                  <a:pt x="4571" y="9143"/>
                </a:lnTo>
                <a:lnTo>
                  <a:pt x="4571" y="1777"/>
                </a:lnTo>
                <a:lnTo>
                  <a:pt x="1524" y="177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164592" y="399380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1523" y="0"/>
                </a:moveTo>
                <a:lnTo>
                  <a:pt x="0" y="0"/>
                </a:lnTo>
                <a:lnTo>
                  <a:pt x="1523" y="3048"/>
                </a:lnTo>
                <a:lnTo>
                  <a:pt x="152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164592" y="399380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0" y="0"/>
                </a:moveTo>
                <a:lnTo>
                  <a:pt x="1523" y="0"/>
                </a:lnTo>
                <a:lnTo>
                  <a:pt x="1523" y="30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164592" y="399380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1523" y="0"/>
                </a:moveTo>
                <a:lnTo>
                  <a:pt x="0" y="0"/>
                </a:lnTo>
                <a:lnTo>
                  <a:pt x="1523" y="3048"/>
                </a:lnTo>
                <a:lnTo>
                  <a:pt x="152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164592" y="399380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0" y="0"/>
                </a:moveTo>
                <a:lnTo>
                  <a:pt x="1523" y="0"/>
                </a:lnTo>
                <a:lnTo>
                  <a:pt x="1523" y="304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83463" y="409286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739" y="0"/>
                </a:moveTo>
                <a:lnTo>
                  <a:pt x="0" y="0"/>
                </a:lnTo>
                <a:lnTo>
                  <a:pt x="1739" y="1778"/>
                </a:lnTo>
                <a:lnTo>
                  <a:pt x="1739" y="5206"/>
                </a:lnTo>
                <a:lnTo>
                  <a:pt x="0" y="5206"/>
                </a:lnTo>
                <a:lnTo>
                  <a:pt x="0" y="8762"/>
                </a:lnTo>
                <a:lnTo>
                  <a:pt x="1739" y="12192"/>
                </a:lnTo>
                <a:lnTo>
                  <a:pt x="12192" y="12192"/>
                </a:lnTo>
                <a:lnTo>
                  <a:pt x="8712" y="8762"/>
                </a:lnTo>
                <a:lnTo>
                  <a:pt x="5219" y="5206"/>
                </a:lnTo>
                <a:lnTo>
                  <a:pt x="5219" y="1778"/>
                </a:lnTo>
                <a:lnTo>
                  <a:pt x="173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283463" y="409286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739" y="0"/>
                </a:lnTo>
                <a:lnTo>
                  <a:pt x="5219" y="1778"/>
                </a:lnTo>
                <a:lnTo>
                  <a:pt x="5219" y="5206"/>
                </a:lnTo>
                <a:lnTo>
                  <a:pt x="8712" y="8762"/>
                </a:lnTo>
                <a:lnTo>
                  <a:pt x="12192" y="12192"/>
                </a:lnTo>
                <a:lnTo>
                  <a:pt x="1739" y="12192"/>
                </a:lnTo>
                <a:lnTo>
                  <a:pt x="0" y="8762"/>
                </a:lnTo>
                <a:lnTo>
                  <a:pt x="0" y="5206"/>
                </a:lnTo>
                <a:lnTo>
                  <a:pt x="1739" y="5206"/>
                </a:lnTo>
                <a:lnTo>
                  <a:pt x="1739" y="1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283463" y="409286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739" y="0"/>
                </a:moveTo>
                <a:lnTo>
                  <a:pt x="0" y="0"/>
                </a:lnTo>
                <a:lnTo>
                  <a:pt x="1739" y="1778"/>
                </a:lnTo>
                <a:lnTo>
                  <a:pt x="1739" y="5206"/>
                </a:lnTo>
                <a:lnTo>
                  <a:pt x="0" y="5206"/>
                </a:lnTo>
                <a:lnTo>
                  <a:pt x="0" y="8762"/>
                </a:lnTo>
                <a:lnTo>
                  <a:pt x="1739" y="12192"/>
                </a:lnTo>
                <a:lnTo>
                  <a:pt x="12192" y="12192"/>
                </a:lnTo>
                <a:lnTo>
                  <a:pt x="8712" y="8762"/>
                </a:lnTo>
                <a:lnTo>
                  <a:pt x="5219" y="5206"/>
                </a:lnTo>
                <a:lnTo>
                  <a:pt x="5219" y="1778"/>
                </a:lnTo>
                <a:lnTo>
                  <a:pt x="173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283463" y="409286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739" y="0"/>
                </a:lnTo>
                <a:lnTo>
                  <a:pt x="5219" y="1778"/>
                </a:lnTo>
                <a:lnTo>
                  <a:pt x="5219" y="5206"/>
                </a:lnTo>
                <a:lnTo>
                  <a:pt x="8712" y="8762"/>
                </a:lnTo>
                <a:lnTo>
                  <a:pt x="12192" y="12192"/>
                </a:lnTo>
                <a:lnTo>
                  <a:pt x="1739" y="12192"/>
                </a:lnTo>
                <a:lnTo>
                  <a:pt x="0" y="8762"/>
                </a:lnTo>
                <a:lnTo>
                  <a:pt x="0" y="5206"/>
                </a:lnTo>
                <a:lnTo>
                  <a:pt x="1739" y="5206"/>
                </a:lnTo>
                <a:lnTo>
                  <a:pt x="1739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2013204" y="3670718"/>
            <a:ext cx="30480" cy="66040"/>
          </a:xfrm>
          <a:custGeom>
            <a:avLst/>
            <a:gdLst/>
            <a:ahLst/>
            <a:cxnLst/>
            <a:rect l="l" t="t" r="r" b="b"/>
            <a:pathLst>
              <a:path w="30480" h="66039">
                <a:moveTo>
                  <a:pt x="22478" y="0"/>
                </a:moveTo>
                <a:lnTo>
                  <a:pt x="16001" y="0"/>
                </a:lnTo>
                <a:lnTo>
                  <a:pt x="11175" y="14351"/>
                </a:lnTo>
                <a:lnTo>
                  <a:pt x="1650" y="14351"/>
                </a:lnTo>
                <a:lnTo>
                  <a:pt x="1650" y="62357"/>
                </a:lnTo>
                <a:lnTo>
                  <a:pt x="0" y="65532"/>
                </a:lnTo>
                <a:lnTo>
                  <a:pt x="11175" y="65532"/>
                </a:lnTo>
                <a:lnTo>
                  <a:pt x="11175" y="59182"/>
                </a:lnTo>
                <a:lnTo>
                  <a:pt x="22478" y="51181"/>
                </a:lnTo>
                <a:lnTo>
                  <a:pt x="22478" y="44704"/>
                </a:lnTo>
                <a:lnTo>
                  <a:pt x="25653" y="16002"/>
                </a:lnTo>
                <a:lnTo>
                  <a:pt x="30479" y="8001"/>
                </a:lnTo>
                <a:lnTo>
                  <a:pt x="30479" y="4826"/>
                </a:lnTo>
                <a:lnTo>
                  <a:pt x="28828" y="1651"/>
                </a:lnTo>
                <a:lnTo>
                  <a:pt x="2247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2013204" y="3670718"/>
            <a:ext cx="30480" cy="66040"/>
          </a:xfrm>
          <a:custGeom>
            <a:avLst/>
            <a:gdLst/>
            <a:ahLst/>
            <a:cxnLst/>
            <a:rect l="l" t="t" r="r" b="b"/>
            <a:pathLst>
              <a:path w="30480" h="66039">
                <a:moveTo>
                  <a:pt x="22478" y="0"/>
                </a:moveTo>
                <a:lnTo>
                  <a:pt x="19303" y="0"/>
                </a:lnTo>
                <a:lnTo>
                  <a:pt x="16001" y="0"/>
                </a:lnTo>
                <a:lnTo>
                  <a:pt x="11175" y="14351"/>
                </a:lnTo>
                <a:lnTo>
                  <a:pt x="1650" y="14351"/>
                </a:lnTo>
                <a:lnTo>
                  <a:pt x="1650" y="62357"/>
                </a:lnTo>
                <a:lnTo>
                  <a:pt x="0" y="65532"/>
                </a:lnTo>
                <a:lnTo>
                  <a:pt x="4825" y="65532"/>
                </a:lnTo>
                <a:lnTo>
                  <a:pt x="11175" y="65532"/>
                </a:lnTo>
                <a:lnTo>
                  <a:pt x="11175" y="62357"/>
                </a:lnTo>
                <a:lnTo>
                  <a:pt x="11175" y="59182"/>
                </a:lnTo>
                <a:lnTo>
                  <a:pt x="22478" y="51181"/>
                </a:lnTo>
                <a:lnTo>
                  <a:pt x="22478" y="44704"/>
                </a:lnTo>
                <a:lnTo>
                  <a:pt x="25653" y="16002"/>
                </a:lnTo>
                <a:lnTo>
                  <a:pt x="30479" y="8001"/>
                </a:lnTo>
                <a:lnTo>
                  <a:pt x="30479" y="4826"/>
                </a:lnTo>
                <a:lnTo>
                  <a:pt x="28828" y="1651"/>
                </a:lnTo>
                <a:lnTo>
                  <a:pt x="2247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2013204" y="3670718"/>
            <a:ext cx="30480" cy="66040"/>
          </a:xfrm>
          <a:custGeom>
            <a:avLst/>
            <a:gdLst/>
            <a:ahLst/>
            <a:cxnLst/>
            <a:rect l="l" t="t" r="r" b="b"/>
            <a:pathLst>
              <a:path w="30480" h="66039">
                <a:moveTo>
                  <a:pt x="22478" y="0"/>
                </a:moveTo>
                <a:lnTo>
                  <a:pt x="16001" y="0"/>
                </a:lnTo>
                <a:lnTo>
                  <a:pt x="11175" y="14351"/>
                </a:lnTo>
                <a:lnTo>
                  <a:pt x="1650" y="14351"/>
                </a:lnTo>
                <a:lnTo>
                  <a:pt x="1650" y="62357"/>
                </a:lnTo>
                <a:lnTo>
                  <a:pt x="0" y="65532"/>
                </a:lnTo>
                <a:lnTo>
                  <a:pt x="11175" y="65532"/>
                </a:lnTo>
                <a:lnTo>
                  <a:pt x="11175" y="59182"/>
                </a:lnTo>
                <a:lnTo>
                  <a:pt x="22478" y="51181"/>
                </a:lnTo>
                <a:lnTo>
                  <a:pt x="22478" y="44704"/>
                </a:lnTo>
                <a:lnTo>
                  <a:pt x="25653" y="16002"/>
                </a:lnTo>
                <a:lnTo>
                  <a:pt x="30479" y="8001"/>
                </a:lnTo>
                <a:lnTo>
                  <a:pt x="30479" y="4826"/>
                </a:lnTo>
                <a:lnTo>
                  <a:pt x="28828" y="1651"/>
                </a:lnTo>
                <a:lnTo>
                  <a:pt x="22478" y="0"/>
                </a:lnTo>
                <a:close/>
              </a:path>
            </a:pathLst>
          </a:custGeom>
          <a:solidFill>
            <a:srgbClr val="6BA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2013204" y="3670718"/>
            <a:ext cx="30480" cy="66040"/>
          </a:xfrm>
          <a:custGeom>
            <a:avLst/>
            <a:gdLst/>
            <a:ahLst/>
            <a:cxnLst/>
            <a:rect l="l" t="t" r="r" b="b"/>
            <a:pathLst>
              <a:path w="30480" h="66039">
                <a:moveTo>
                  <a:pt x="22478" y="0"/>
                </a:moveTo>
                <a:lnTo>
                  <a:pt x="19303" y="0"/>
                </a:lnTo>
                <a:lnTo>
                  <a:pt x="16001" y="0"/>
                </a:lnTo>
                <a:lnTo>
                  <a:pt x="11175" y="14351"/>
                </a:lnTo>
                <a:lnTo>
                  <a:pt x="1650" y="14351"/>
                </a:lnTo>
                <a:lnTo>
                  <a:pt x="1650" y="62357"/>
                </a:lnTo>
                <a:lnTo>
                  <a:pt x="0" y="65532"/>
                </a:lnTo>
                <a:lnTo>
                  <a:pt x="4825" y="65532"/>
                </a:lnTo>
                <a:lnTo>
                  <a:pt x="11175" y="65532"/>
                </a:lnTo>
                <a:lnTo>
                  <a:pt x="11175" y="62357"/>
                </a:lnTo>
                <a:lnTo>
                  <a:pt x="11175" y="59182"/>
                </a:lnTo>
                <a:lnTo>
                  <a:pt x="22478" y="51181"/>
                </a:lnTo>
                <a:lnTo>
                  <a:pt x="22478" y="44704"/>
                </a:lnTo>
                <a:lnTo>
                  <a:pt x="25653" y="16002"/>
                </a:lnTo>
                <a:lnTo>
                  <a:pt x="30479" y="8001"/>
                </a:lnTo>
                <a:lnTo>
                  <a:pt x="30479" y="4826"/>
                </a:lnTo>
                <a:lnTo>
                  <a:pt x="28828" y="1651"/>
                </a:lnTo>
                <a:lnTo>
                  <a:pt x="2247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1991867" y="3775874"/>
            <a:ext cx="60960" cy="33655"/>
          </a:xfrm>
          <a:custGeom>
            <a:avLst/>
            <a:gdLst/>
            <a:ahLst/>
            <a:cxnLst/>
            <a:rect l="l" t="t" r="r" b="b"/>
            <a:pathLst>
              <a:path w="60960" h="33654">
                <a:moveTo>
                  <a:pt x="40131" y="11175"/>
                </a:moveTo>
                <a:lnTo>
                  <a:pt x="3175" y="11175"/>
                </a:lnTo>
                <a:lnTo>
                  <a:pt x="0" y="16001"/>
                </a:lnTo>
                <a:lnTo>
                  <a:pt x="0" y="19176"/>
                </a:lnTo>
                <a:lnTo>
                  <a:pt x="6476" y="22351"/>
                </a:lnTo>
                <a:lnTo>
                  <a:pt x="36956" y="30352"/>
                </a:lnTo>
                <a:lnTo>
                  <a:pt x="49783" y="33527"/>
                </a:lnTo>
                <a:lnTo>
                  <a:pt x="57784" y="28701"/>
                </a:lnTo>
                <a:lnTo>
                  <a:pt x="60959" y="28701"/>
                </a:lnTo>
                <a:lnTo>
                  <a:pt x="57784" y="25526"/>
                </a:lnTo>
                <a:lnTo>
                  <a:pt x="57784" y="16001"/>
                </a:lnTo>
                <a:lnTo>
                  <a:pt x="54482" y="14350"/>
                </a:lnTo>
                <a:lnTo>
                  <a:pt x="40131" y="14350"/>
                </a:lnTo>
                <a:lnTo>
                  <a:pt x="40131" y="11175"/>
                </a:lnTo>
                <a:close/>
              </a:path>
              <a:path w="60960" h="33654">
                <a:moveTo>
                  <a:pt x="51307" y="11175"/>
                </a:moveTo>
                <a:lnTo>
                  <a:pt x="49783" y="14350"/>
                </a:lnTo>
                <a:lnTo>
                  <a:pt x="51307" y="14350"/>
                </a:lnTo>
                <a:lnTo>
                  <a:pt x="51307" y="11175"/>
                </a:lnTo>
                <a:close/>
              </a:path>
              <a:path w="60960" h="33654">
                <a:moveTo>
                  <a:pt x="35306" y="8000"/>
                </a:moveTo>
                <a:lnTo>
                  <a:pt x="9651" y="8000"/>
                </a:lnTo>
                <a:lnTo>
                  <a:pt x="9651" y="11175"/>
                </a:lnTo>
                <a:lnTo>
                  <a:pt x="35306" y="11175"/>
                </a:lnTo>
                <a:lnTo>
                  <a:pt x="35306" y="8000"/>
                </a:lnTo>
                <a:close/>
              </a:path>
              <a:path w="60960" h="33654">
                <a:moveTo>
                  <a:pt x="17652" y="0"/>
                </a:moveTo>
                <a:lnTo>
                  <a:pt x="14477" y="1650"/>
                </a:lnTo>
                <a:lnTo>
                  <a:pt x="14477" y="4825"/>
                </a:lnTo>
                <a:lnTo>
                  <a:pt x="11175" y="8000"/>
                </a:lnTo>
                <a:lnTo>
                  <a:pt x="32131" y="8000"/>
                </a:lnTo>
                <a:lnTo>
                  <a:pt x="28829" y="4825"/>
                </a:lnTo>
                <a:lnTo>
                  <a:pt x="25654" y="1650"/>
                </a:lnTo>
                <a:lnTo>
                  <a:pt x="20827" y="1650"/>
                </a:lnTo>
                <a:lnTo>
                  <a:pt x="1765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1991867" y="3775874"/>
            <a:ext cx="60960" cy="33655"/>
          </a:xfrm>
          <a:custGeom>
            <a:avLst/>
            <a:gdLst/>
            <a:ahLst/>
            <a:cxnLst/>
            <a:rect l="l" t="t" r="r" b="b"/>
            <a:pathLst>
              <a:path w="60960" h="33654">
                <a:moveTo>
                  <a:pt x="17652" y="0"/>
                </a:moveTo>
                <a:lnTo>
                  <a:pt x="14477" y="1650"/>
                </a:lnTo>
                <a:lnTo>
                  <a:pt x="14477" y="4825"/>
                </a:lnTo>
                <a:lnTo>
                  <a:pt x="11175" y="8000"/>
                </a:lnTo>
                <a:lnTo>
                  <a:pt x="9651" y="8000"/>
                </a:lnTo>
                <a:lnTo>
                  <a:pt x="9651" y="11175"/>
                </a:lnTo>
                <a:lnTo>
                  <a:pt x="3175" y="11175"/>
                </a:lnTo>
                <a:lnTo>
                  <a:pt x="0" y="16001"/>
                </a:lnTo>
                <a:lnTo>
                  <a:pt x="0" y="19176"/>
                </a:lnTo>
                <a:lnTo>
                  <a:pt x="6476" y="22351"/>
                </a:lnTo>
                <a:lnTo>
                  <a:pt x="36956" y="30352"/>
                </a:lnTo>
                <a:lnTo>
                  <a:pt x="49783" y="33527"/>
                </a:lnTo>
                <a:lnTo>
                  <a:pt x="57784" y="28701"/>
                </a:lnTo>
                <a:lnTo>
                  <a:pt x="60959" y="28701"/>
                </a:lnTo>
                <a:lnTo>
                  <a:pt x="57784" y="25526"/>
                </a:lnTo>
                <a:lnTo>
                  <a:pt x="57784" y="16001"/>
                </a:lnTo>
                <a:lnTo>
                  <a:pt x="54482" y="14350"/>
                </a:lnTo>
                <a:lnTo>
                  <a:pt x="51307" y="14350"/>
                </a:lnTo>
                <a:lnTo>
                  <a:pt x="51307" y="11175"/>
                </a:lnTo>
                <a:lnTo>
                  <a:pt x="49783" y="14350"/>
                </a:lnTo>
                <a:lnTo>
                  <a:pt x="46481" y="14350"/>
                </a:lnTo>
                <a:lnTo>
                  <a:pt x="43306" y="14350"/>
                </a:lnTo>
                <a:lnTo>
                  <a:pt x="40131" y="14350"/>
                </a:lnTo>
                <a:lnTo>
                  <a:pt x="40131" y="11175"/>
                </a:lnTo>
                <a:lnTo>
                  <a:pt x="36956" y="11175"/>
                </a:lnTo>
                <a:lnTo>
                  <a:pt x="35306" y="11175"/>
                </a:lnTo>
                <a:lnTo>
                  <a:pt x="35306" y="8000"/>
                </a:lnTo>
                <a:lnTo>
                  <a:pt x="32131" y="8000"/>
                </a:lnTo>
                <a:lnTo>
                  <a:pt x="28829" y="4825"/>
                </a:lnTo>
                <a:lnTo>
                  <a:pt x="25654" y="1650"/>
                </a:lnTo>
                <a:lnTo>
                  <a:pt x="20827" y="1650"/>
                </a:lnTo>
                <a:lnTo>
                  <a:pt x="17652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1991867" y="3775874"/>
            <a:ext cx="60960" cy="33655"/>
          </a:xfrm>
          <a:custGeom>
            <a:avLst/>
            <a:gdLst/>
            <a:ahLst/>
            <a:cxnLst/>
            <a:rect l="l" t="t" r="r" b="b"/>
            <a:pathLst>
              <a:path w="60960" h="33654">
                <a:moveTo>
                  <a:pt x="40131" y="11175"/>
                </a:moveTo>
                <a:lnTo>
                  <a:pt x="3175" y="11175"/>
                </a:lnTo>
                <a:lnTo>
                  <a:pt x="0" y="16001"/>
                </a:lnTo>
                <a:lnTo>
                  <a:pt x="0" y="19176"/>
                </a:lnTo>
                <a:lnTo>
                  <a:pt x="6476" y="22351"/>
                </a:lnTo>
                <a:lnTo>
                  <a:pt x="36956" y="30352"/>
                </a:lnTo>
                <a:lnTo>
                  <a:pt x="49783" y="33527"/>
                </a:lnTo>
                <a:lnTo>
                  <a:pt x="57784" y="28701"/>
                </a:lnTo>
                <a:lnTo>
                  <a:pt x="60959" y="28701"/>
                </a:lnTo>
                <a:lnTo>
                  <a:pt x="57784" y="25526"/>
                </a:lnTo>
                <a:lnTo>
                  <a:pt x="57784" y="16001"/>
                </a:lnTo>
                <a:lnTo>
                  <a:pt x="54482" y="14350"/>
                </a:lnTo>
                <a:lnTo>
                  <a:pt x="40131" y="14350"/>
                </a:lnTo>
                <a:lnTo>
                  <a:pt x="40131" y="11175"/>
                </a:lnTo>
                <a:close/>
              </a:path>
              <a:path w="60960" h="33654">
                <a:moveTo>
                  <a:pt x="51307" y="11175"/>
                </a:moveTo>
                <a:lnTo>
                  <a:pt x="49783" y="14350"/>
                </a:lnTo>
                <a:lnTo>
                  <a:pt x="51307" y="14350"/>
                </a:lnTo>
                <a:lnTo>
                  <a:pt x="51307" y="11175"/>
                </a:lnTo>
                <a:close/>
              </a:path>
              <a:path w="60960" h="33654">
                <a:moveTo>
                  <a:pt x="35306" y="8000"/>
                </a:moveTo>
                <a:lnTo>
                  <a:pt x="9651" y="8000"/>
                </a:lnTo>
                <a:lnTo>
                  <a:pt x="9651" y="11175"/>
                </a:lnTo>
                <a:lnTo>
                  <a:pt x="35306" y="11175"/>
                </a:lnTo>
                <a:lnTo>
                  <a:pt x="35306" y="8000"/>
                </a:lnTo>
                <a:close/>
              </a:path>
              <a:path w="60960" h="33654">
                <a:moveTo>
                  <a:pt x="17652" y="0"/>
                </a:moveTo>
                <a:lnTo>
                  <a:pt x="14477" y="1650"/>
                </a:lnTo>
                <a:lnTo>
                  <a:pt x="14477" y="4825"/>
                </a:lnTo>
                <a:lnTo>
                  <a:pt x="11175" y="8000"/>
                </a:lnTo>
                <a:lnTo>
                  <a:pt x="32131" y="8000"/>
                </a:lnTo>
                <a:lnTo>
                  <a:pt x="28829" y="4825"/>
                </a:lnTo>
                <a:lnTo>
                  <a:pt x="25654" y="1650"/>
                </a:lnTo>
                <a:lnTo>
                  <a:pt x="20827" y="1650"/>
                </a:lnTo>
                <a:lnTo>
                  <a:pt x="17652" y="0"/>
                </a:lnTo>
                <a:close/>
              </a:path>
            </a:pathLst>
          </a:custGeom>
          <a:solidFill>
            <a:srgbClr val="6BA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1991867" y="3775874"/>
            <a:ext cx="60960" cy="33655"/>
          </a:xfrm>
          <a:custGeom>
            <a:avLst/>
            <a:gdLst/>
            <a:ahLst/>
            <a:cxnLst/>
            <a:rect l="l" t="t" r="r" b="b"/>
            <a:pathLst>
              <a:path w="60960" h="33654">
                <a:moveTo>
                  <a:pt x="17652" y="0"/>
                </a:moveTo>
                <a:lnTo>
                  <a:pt x="14477" y="1650"/>
                </a:lnTo>
                <a:lnTo>
                  <a:pt x="14477" y="4825"/>
                </a:lnTo>
                <a:lnTo>
                  <a:pt x="11175" y="8000"/>
                </a:lnTo>
                <a:lnTo>
                  <a:pt x="9651" y="8000"/>
                </a:lnTo>
                <a:lnTo>
                  <a:pt x="9651" y="11175"/>
                </a:lnTo>
                <a:lnTo>
                  <a:pt x="3175" y="11175"/>
                </a:lnTo>
                <a:lnTo>
                  <a:pt x="0" y="16001"/>
                </a:lnTo>
                <a:lnTo>
                  <a:pt x="0" y="19176"/>
                </a:lnTo>
                <a:lnTo>
                  <a:pt x="6476" y="22351"/>
                </a:lnTo>
                <a:lnTo>
                  <a:pt x="36956" y="30352"/>
                </a:lnTo>
                <a:lnTo>
                  <a:pt x="49783" y="33527"/>
                </a:lnTo>
                <a:lnTo>
                  <a:pt x="57784" y="28701"/>
                </a:lnTo>
                <a:lnTo>
                  <a:pt x="60959" y="28701"/>
                </a:lnTo>
                <a:lnTo>
                  <a:pt x="57784" y="25526"/>
                </a:lnTo>
                <a:lnTo>
                  <a:pt x="57784" y="16001"/>
                </a:lnTo>
                <a:lnTo>
                  <a:pt x="54482" y="14350"/>
                </a:lnTo>
                <a:lnTo>
                  <a:pt x="51307" y="14350"/>
                </a:lnTo>
                <a:lnTo>
                  <a:pt x="51307" y="11175"/>
                </a:lnTo>
                <a:lnTo>
                  <a:pt x="49783" y="14350"/>
                </a:lnTo>
                <a:lnTo>
                  <a:pt x="46481" y="14350"/>
                </a:lnTo>
                <a:lnTo>
                  <a:pt x="43306" y="14350"/>
                </a:lnTo>
                <a:lnTo>
                  <a:pt x="40131" y="14350"/>
                </a:lnTo>
                <a:lnTo>
                  <a:pt x="40131" y="11175"/>
                </a:lnTo>
                <a:lnTo>
                  <a:pt x="36956" y="11175"/>
                </a:lnTo>
                <a:lnTo>
                  <a:pt x="35306" y="11175"/>
                </a:lnTo>
                <a:lnTo>
                  <a:pt x="35306" y="8000"/>
                </a:lnTo>
                <a:lnTo>
                  <a:pt x="32131" y="8000"/>
                </a:lnTo>
                <a:lnTo>
                  <a:pt x="28829" y="4825"/>
                </a:lnTo>
                <a:lnTo>
                  <a:pt x="25654" y="1650"/>
                </a:lnTo>
                <a:lnTo>
                  <a:pt x="20827" y="1650"/>
                </a:lnTo>
                <a:lnTo>
                  <a:pt x="176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100072" y="3859693"/>
            <a:ext cx="82550" cy="71755"/>
          </a:xfrm>
          <a:custGeom>
            <a:avLst/>
            <a:gdLst/>
            <a:ahLst/>
            <a:cxnLst/>
            <a:rect l="l" t="t" r="r" b="b"/>
            <a:pathLst>
              <a:path w="82550" h="71754">
                <a:moveTo>
                  <a:pt x="69479" y="28701"/>
                </a:moveTo>
                <a:lnTo>
                  <a:pt x="22097" y="28701"/>
                </a:lnTo>
                <a:lnTo>
                  <a:pt x="28447" y="35051"/>
                </a:lnTo>
                <a:lnTo>
                  <a:pt x="31622" y="39750"/>
                </a:lnTo>
                <a:lnTo>
                  <a:pt x="33273" y="42925"/>
                </a:lnTo>
                <a:lnTo>
                  <a:pt x="36448" y="42925"/>
                </a:lnTo>
                <a:lnTo>
                  <a:pt x="47497" y="49402"/>
                </a:lnTo>
                <a:lnTo>
                  <a:pt x="53847" y="54101"/>
                </a:lnTo>
                <a:lnTo>
                  <a:pt x="53847" y="65277"/>
                </a:lnTo>
                <a:lnTo>
                  <a:pt x="57022" y="65277"/>
                </a:lnTo>
                <a:lnTo>
                  <a:pt x="60197" y="68452"/>
                </a:lnTo>
                <a:lnTo>
                  <a:pt x="61721" y="71627"/>
                </a:lnTo>
                <a:lnTo>
                  <a:pt x="64896" y="68452"/>
                </a:lnTo>
                <a:lnTo>
                  <a:pt x="61721" y="63626"/>
                </a:lnTo>
                <a:lnTo>
                  <a:pt x="75945" y="63626"/>
                </a:lnTo>
                <a:lnTo>
                  <a:pt x="75945" y="60451"/>
                </a:lnTo>
                <a:lnTo>
                  <a:pt x="79120" y="57276"/>
                </a:lnTo>
                <a:lnTo>
                  <a:pt x="79120" y="54101"/>
                </a:lnTo>
                <a:lnTo>
                  <a:pt x="72770" y="50926"/>
                </a:lnTo>
                <a:lnTo>
                  <a:pt x="72770" y="42925"/>
                </a:lnTo>
                <a:lnTo>
                  <a:pt x="75945" y="39750"/>
                </a:lnTo>
                <a:lnTo>
                  <a:pt x="82295" y="39750"/>
                </a:lnTo>
                <a:lnTo>
                  <a:pt x="69479" y="28701"/>
                </a:lnTo>
                <a:close/>
              </a:path>
              <a:path w="82550" h="71754">
                <a:moveTo>
                  <a:pt x="75945" y="63626"/>
                </a:moveTo>
                <a:lnTo>
                  <a:pt x="61721" y="63626"/>
                </a:lnTo>
                <a:lnTo>
                  <a:pt x="64896" y="65277"/>
                </a:lnTo>
                <a:lnTo>
                  <a:pt x="71246" y="71627"/>
                </a:lnTo>
                <a:lnTo>
                  <a:pt x="72770" y="71627"/>
                </a:lnTo>
                <a:lnTo>
                  <a:pt x="75945" y="68452"/>
                </a:lnTo>
                <a:lnTo>
                  <a:pt x="75945" y="63626"/>
                </a:lnTo>
                <a:close/>
              </a:path>
              <a:path w="82550" h="71754">
                <a:moveTo>
                  <a:pt x="6350" y="0"/>
                </a:moveTo>
                <a:lnTo>
                  <a:pt x="0" y="3174"/>
                </a:lnTo>
                <a:lnTo>
                  <a:pt x="0" y="6349"/>
                </a:lnTo>
                <a:lnTo>
                  <a:pt x="3175" y="9524"/>
                </a:lnTo>
                <a:lnTo>
                  <a:pt x="0" y="14350"/>
                </a:lnTo>
                <a:lnTo>
                  <a:pt x="0" y="20700"/>
                </a:lnTo>
                <a:lnTo>
                  <a:pt x="3175" y="28701"/>
                </a:lnTo>
                <a:lnTo>
                  <a:pt x="3175" y="31876"/>
                </a:lnTo>
                <a:lnTo>
                  <a:pt x="7873" y="35051"/>
                </a:lnTo>
                <a:lnTo>
                  <a:pt x="20573" y="39750"/>
                </a:lnTo>
                <a:lnTo>
                  <a:pt x="22097" y="35051"/>
                </a:lnTo>
                <a:lnTo>
                  <a:pt x="22097" y="31876"/>
                </a:lnTo>
                <a:lnTo>
                  <a:pt x="17398" y="31876"/>
                </a:lnTo>
                <a:lnTo>
                  <a:pt x="17398" y="28701"/>
                </a:lnTo>
                <a:lnTo>
                  <a:pt x="69479" y="28701"/>
                </a:lnTo>
                <a:lnTo>
                  <a:pt x="60197" y="20700"/>
                </a:lnTo>
                <a:lnTo>
                  <a:pt x="57022" y="9524"/>
                </a:lnTo>
                <a:lnTo>
                  <a:pt x="42671" y="9524"/>
                </a:lnTo>
                <a:lnTo>
                  <a:pt x="37147" y="6349"/>
                </a:lnTo>
                <a:lnTo>
                  <a:pt x="22097" y="6349"/>
                </a:lnTo>
                <a:lnTo>
                  <a:pt x="6350" y="0"/>
                </a:lnTo>
                <a:close/>
              </a:path>
              <a:path w="82550" h="71754">
                <a:moveTo>
                  <a:pt x="31622" y="3174"/>
                </a:moveTo>
                <a:lnTo>
                  <a:pt x="22097" y="6349"/>
                </a:lnTo>
                <a:lnTo>
                  <a:pt x="37147" y="6349"/>
                </a:lnTo>
                <a:lnTo>
                  <a:pt x="31622" y="317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100072" y="3859693"/>
            <a:ext cx="82550" cy="71755"/>
          </a:xfrm>
          <a:custGeom>
            <a:avLst/>
            <a:gdLst/>
            <a:ahLst/>
            <a:cxnLst/>
            <a:rect l="l" t="t" r="r" b="b"/>
            <a:pathLst>
              <a:path w="82550" h="71754">
                <a:moveTo>
                  <a:pt x="53847" y="9524"/>
                </a:moveTo>
                <a:lnTo>
                  <a:pt x="42671" y="9524"/>
                </a:lnTo>
                <a:lnTo>
                  <a:pt x="31622" y="3174"/>
                </a:lnTo>
                <a:lnTo>
                  <a:pt x="22097" y="6349"/>
                </a:lnTo>
                <a:lnTo>
                  <a:pt x="6350" y="0"/>
                </a:lnTo>
                <a:lnTo>
                  <a:pt x="0" y="3174"/>
                </a:lnTo>
                <a:lnTo>
                  <a:pt x="0" y="6349"/>
                </a:lnTo>
                <a:lnTo>
                  <a:pt x="3175" y="9524"/>
                </a:lnTo>
                <a:lnTo>
                  <a:pt x="0" y="14350"/>
                </a:lnTo>
                <a:lnTo>
                  <a:pt x="0" y="20700"/>
                </a:lnTo>
                <a:lnTo>
                  <a:pt x="3175" y="28701"/>
                </a:lnTo>
                <a:lnTo>
                  <a:pt x="3175" y="31876"/>
                </a:lnTo>
                <a:lnTo>
                  <a:pt x="7873" y="35051"/>
                </a:lnTo>
                <a:lnTo>
                  <a:pt x="20573" y="39750"/>
                </a:lnTo>
                <a:lnTo>
                  <a:pt x="22097" y="35051"/>
                </a:lnTo>
                <a:lnTo>
                  <a:pt x="22097" y="31876"/>
                </a:lnTo>
                <a:lnTo>
                  <a:pt x="17398" y="31876"/>
                </a:lnTo>
                <a:lnTo>
                  <a:pt x="17398" y="28701"/>
                </a:lnTo>
                <a:lnTo>
                  <a:pt x="20573" y="28701"/>
                </a:lnTo>
                <a:lnTo>
                  <a:pt x="22097" y="28701"/>
                </a:lnTo>
                <a:lnTo>
                  <a:pt x="28447" y="35051"/>
                </a:lnTo>
                <a:lnTo>
                  <a:pt x="31622" y="39750"/>
                </a:lnTo>
                <a:lnTo>
                  <a:pt x="33273" y="42925"/>
                </a:lnTo>
                <a:lnTo>
                  <a:pt x="36448" y="42925"/>
                </a:lnTo>
                <a:lnTo>
                  <a:pt x="47497" y="49402"/>
                </a:lnTo>
                <a:lnTo>
                  <a:pt x="53847" y="54101"/>
                </a:lnTo>
                <a:lnTo>
                  <a:pt x="53847" y="65277"/>
                </a:lnTo>
                <a:lnTo>
                  <a:pt x="57022" y="65277"/>
                </a:lnTo>
                <a:lnTo>
                  <a:pt x="60197" y="68452"/>
                </a:lnTo>
                <a:lnTo>
                  <a:pt x="61721" y="71627"/>
                </a:lnTo>
                <a:lnTo>
                  <a:pt x="64896" y="68452"/>
                </a:lnTo>
                <a:lnTo>
                  <a:pt x="61721" y="63626"/>
                </a:lnTo>
                <a:lnTo>
                  <a:pt x="64896" y="65277"/>
                </a:lnTo>
                <a:lnTo>
                  <a:pt x="68071" y="68452"/>
                </a:lnTo>
                <a:lnTo>
                  <a:pt x="71246" y="71627"/>
                </a:lnTo>
                <a:lnTo>
                  <a:pt x="72770" y="71627"/>
                </a:lnTo>
                <a:lnTo>
                  <a:pt x="75945" y="68452"/>
                </a:lnTo>
                <a:lnTo>
                  <a:pt x="75945" y="65277"/>
                </a:lnTo>
                <a:lnTo>
                  <a:pt x="75945" y="60451"/>
                </a:lnTo>
                <a:lnTo>
                  <a:pt x="79120" y="57276"/>
                </a:lnTo>
                <a:lnTo>
                  <a:pt x="79120" y="54101"/>
                </a:lnTo>
                <a:lnTo>
                  <a:pt x="72770" y="50926"/>
                </a:lnTo>
                <a:lnTo>
                  <a:pt x="72770" y="42925"/>
                </a:lnTo>
                <a:lnTo>
                  <a:pt x="75945" y="39750"/>
                </a:lnTo>
                <a:lnTo>
                  <a:pt x="79120" y="39750"/>
                </a:lnTo>
                <a:lnTo>
                  <a:pt x="82295" y="39750"/>
                </a:lnTo>
                <a:lnTo>
                  <a:pt x="60197" y="20700"/>
                </a:lnTo>
                <a:lnTo>
                  <a:pt x="57022" y="9524"/>
                </a:lnTo>
                <a:lnTo>
                  <a:pt x="53847" y="95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100072" y="3859693"/>
            <a:ext cx="82295" cy="71627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100072" y="3859693"/>
            <a:ext cx="82550" cy="71755"/>
          </a:xfrm>
          <a:custGeom>
            <a:avLst/>
            <a:gdLst/>
            <a:ahLst/>
            <a:cxnLst/>
            <a:rect l="l" t="t" r="r" b="b"/>
            <a:pathLst>
              <a:path w="82550" h="71754">
                <a:moveTo>
                  <a:pt x="53847" y="9524"/>
                </a:moveTo>
                <a:lnTo>
                  <a:pt x="42671" y="9524"/>
                </a:lnTo>
                <a:lnTo>
                  <a:pt x="31622" y="3174"/>
                </a:lnTo>
                <a:lnTo>
                  <a:pt x="22097" y="6349"/>
                </a:lnTo>
                <a:lnTo>
                  <a:pt x="6350" y="0"/>
                </a:lnTo>
                <a:lnTo>
                  <a:pt x="0" y="3174"/>
                </a:lnTo>
                <a:lnTo>
                  <a:pt x="0" y="6349"/>
                </a:lnTo>
                <a:lnTo>
                  <a:pt x="3175" y="9524"/>
                </a:lnTo>
                <a:lnTo>
                  <a:pt x="0" y="14350"/>
                </a:lnTo>
                <a:lnTo>
                  <a:pt x="0" y="20700"/>
                </a:lnTo>
                <a:lnTo>
                  <a:pt x="3175" y="28701"/>
                </a:lnTo>
                <a:lnTo>
                  <a:pt x="3175" y="31876"/>
                </a:lnTo>
                <a:lnTo>
                  <a:pt x="7873" y="35051"/>
                </a:lnTo>
                <a:lnTo>
                  <a:pt x="20573" y="39750"/>
                </a:lnTo>
                <a:lnTo>
                  <a:pt x="22097" y="35051"/>
                </a:lnTo>
                <a:lnTo>
                  <a:pt x="22097" y="31876"/>
                </a:lnTo>
                <a:lnTo>
                  <a:pt x="17398" y="31876"/>
                </a:lnTo>
                <a:lnTo>
                  <a:pt x="17398" y="28701"/>
                </a:lnTo>
                <a:lnTo>
                  <a:pt x="20573" y="28701"/>
                </a:lnTo>
                <a:lnTo>
                  <a:pt x="22097" y="28701"/>
                </a:lnTo>
                <a:lnTo>
                  <a:pt x="28447" y="35051"/>
                </a:lnTo>
                <a:lnTo>
                  <a:pt x="31622" y="39750"/>
                </a:lnTo>
                <a:lnTo>
                  <a:pt x="33273" y="42925"/>
                </a:lnTo>
                <a:lnTo>
                  <a:pt x="36448" y="42925"/>
                </a:lnTo>
                <a:lnTo>
                  <a:pt x="47497" y="49402"/>
                </a:lnTo>
                <a:lnTo>
                  <a:pt x="53847" y="54101"/>
                </a:lnTo>
                <a:lnTo>
                  <a:pt x="53847" y="65277"/>
                </a:lnTo>
                <a:lnTo>
                  <a:pt x="57022" y="65277"/>
                </a:lnTo>
                <a:lnTo>
                  <a:pt x="60197" y="68452"/>
                </a:lnTo>
                <a:lnTo>
                  <a:pt x="61721" y="71627"/>
                </a:lnTo>
                <a:lnTo>
                  <a:pt x="64896" y="68452"/>
                </a:lnTo>
                <a:lnTo>
                  <a:pt x="61721" y="63626"/>
                </a:lnTo>
                <a:lnTo>
                  <a:pt x="64896" y="65277"/>
                </a:lnTo>
                <a:lnTo>
                  <a:pt x="68071" y="68452"/>
                </a:lnTo>
                <a:lnTo>
                  <a:pt x="71246" y="71627"/>
                </a:lnTo>
                <a:lnTo>
                  <a:pt x="72770" y="71627"/>
                </a:lnTo>
                <a:lnTo>
                  <a:pt x="75945" y="68452"/>
                </a:lnTo>
                <a:lnTo>
                  <a:pt x="75945" y="65277"/>
                </a:lnTo>
                <a:lnTo>
                  <a:pt x="75945" y="60451"/>
                </a:lnTo>
                <a:lnTo>
                  <a:pt x="79120" y="57276"/>
                </a:lnTo>
                <a:lnTo>
                  <a:pt x="79120" y="54101"/>
                </a:lnTo>
                <a:lnTo>
                  <a:pt x="72770" y="50926"/>
                </a:lnTo>
                <a:lnTo>
                  <a:pt x="72770" y="42925"/>
                </a:lnTo>
                <a:lnTo>
                  <a:pt x="75945" y="39750"/>
                </a:lnTo>
                <a:lnTo>
                  <a:pt x="79120" y="39750"/>
                </a:lnTo>
                <a:lnTo>
                  <a:pt x="82295" y="39750"/>
                </a:lnTo>
                <a:lnTo>
                  <a:pt x="60197" y="20700"/>
                </a:lnTo>
                <a:lnTo>
                  <a:pt x="57022" y="9524"/>
                </a:lnTo>
                <a:lnTo>
                  <a:pt x="53847" y="95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272283" y="3439069"/>
            <a:ext cx="193548" cy="243839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2404872" y="4012093"/>
            <a:ext cx="992124" cy="1039368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2406395" y="4013618"/>
            <a:ext cx="989076" cy="103378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2406395" y="4013618"/>
            <a:ext cx="989330" cy="1036319"/>
          </a:xfrm>
          <a:custGeom>
            <a:avLst/>
            <a:gdLst/>
            <a:ahLst/>
            <a:cxnLst/>
            <a:rect l="l" t="t" r="r" b="b"/>
            <a:pathLst>
              <a:path w="989329" h="1036320">
                <a:moveTo>
                  <a:pt x="335026" y="0"/>
                </a:moveTo>
                <a:lnTo>
                  <a:pt x="335026" y="4699"/>
                </a:lnTo>
                <a:lnTo>
                  <a:pt x="325501" y="14224"/>
                </a:lnTo>
                <a:lnTo>
                  <a:pt x="325501" y="15875"/>
                </a:lnTo>
                <a:lnTo>
                  <a:pt x="317500" y="15875"/>
                </a:lnTo>
                <a:lnTo>
                  <a:pt x="311150" y="19050"/>
                </a:lnTo>
                <a:lnTo>
                  <a:pt x="309626" y="22225"/>
                </a:lnTo>
                <a:lnTo>
                  <a:pt x="306451" y="25400"/>
                </a:lnTo>
                <a:lnTo>
                  <a:pt x="274701" y="30099"/>
                </a:lnTo>
                <a:lnTo>
                  <a:pt x="274701" y="33274"/>
                </a:lnTo>
                <a:lnTo>
                  <a:pt x="263525" y="33274"/>
                </a:lnTo>
                <a:lnTo>
                  <a:pt x="231775" y="22225"/>
                </a:lnTo>
                <a:lnTo>
                  <a:pt x="230251" y="22225"/>
                </a:lnTo>
                <a:lnTo>
                  <a:pt x="230251" y="28575"/>
                </a:lnTo>
                <a:lnTo>
                  <a:pt x="231775" y="30099"/>
                </a:lnTo>
                <a:lnTo>
                  <a:pt x="241300" y="36449"/>
                </a:lnTo>
                <a:lnTo>
                  <a:pt x="242951" y="36449"/>
                </a:lnTo>
                <a:lnTo>
                  <a:pt x="241300" y="53975"/>
                </a:lnTo>
                <a:lnTo>
                  <a:pt x="242951" y="69850"/>
                </a:lnTo>
                <a:lnTo>
                  <a:pt x="252476" y="69850"/>
                </a:lnTo>
                <a:lnTo>
                  <a:pt x="263525" y="69850"/>
                </a:lnTo>
                <a:lnTo>
                  <a:pt x="263525" y="73025"/>
                </a:lnTo>
                <a:lnTo>
                  <a:pt x="263525" y="76200"/>
                </a:lnTo>
                <a:lnTo>
                  <a:pt x="257175" y="76200"/>
                </a:lnTo>
                <a:lnTo>
                  <a:pt x="255651" y="79375"/>
                </a:lnTo>
                <a:lnTo>
                  <a:pt x="252476" y="80899"/>
                </a:lnTo>
                <a:lnTo>
                  <a:pt x="249301" y="80899"/>
                </a:lnTo>
                <a:lnTo>
                  <a:pt x="246126" y="84074"/>
                </a:lnTo>
                <a:lnTo>
                  <a:pt x="242951" y="90424"/>
                </a:lnTo>
                <a:lnTo>
                  <a:pt x="241300" y="93599"/>
                </a:lnTo>
                <a:lnTo>
                  <a:pt x="238125" y="93599"/>
                </a:lnTo>
                <a:lnTo>
                  <a:pt x="231775" y="95250"/>
                </a:lnTo>
                <a:lnTo>
                  <a:pt x="231775" y="98425"/>
                </a:lnTo>
                <a:lnTo>
                  <a:pt x="212725" y="104775"/>
                </a:lnTo>
                <a:lnTo>
                  <a:pt x="206375" y="109474"/>
                </a:lnTo>
                <a:lnTo>
                  <a:pt x="190500" y="112649"/>
                </a:lnTo>
                <a:lnTo>
                  <a:pt x="190500" y="109474"/>
                </a:lnTo>
                <a:lnTo>
                  <a:pt x="187325" y="109474"/>
                </a:lnTo>
                <a:lnTo>
                  <a:pt x="180975" y="104775"/>
                </a:lnTo>
                <a:lnTo>
                  <a:pt x="176276" y="98425"/>
                </a:lnTo>
                <a:lnTo>
                  <a:pt x="169926" y="101600"/>
                </a:lnTo>
                <a:lnTo>
                  <a:pt x="166751" y="87249"/>
                </a:lnTo>
                <a:lnTo>
                  <a:pt x="161925" y="79375"/>
                </a:lnTo>
                <a:lnTo>
                  <a:pt x="155575" y="79375"/>
                </a:lnTo>
                <a:lnTo>
                  <a:pt x="147701" y="84074"/>
                </a:lnTo>
                <a:lnTo>
                  <a:pt x="144526" y="80899"/>
                </a:lnTo>
                <a:lnTo>
                  <a:pt x="141351" y="80899"/>
                </a:lnTo>
                <a:lnTo>
                  <a:pt x="138176" y="80899"/>
                </a:lnTo>
                <a:lnTo>
                  <a:pt x="138176" y="84074"/>
                </a:lnTo>
                <a:lnTo>
                  <a:pt x="138176" y="87249"/>
                </a:lnTo>
                <a:lnTo>
                  <a:pt x="98425" y="87249"/>
                </a:lnTo>
                <a:lnTo>
                  <a:pt x="98425" y="101600"/>
                </a:lnTo>
                <a:lnTo>
                  <a:pt x="101600" y="104775"/>
                </a:lnTo>
                <a:lnTo>
                  <a:pt x="107950" y="104775"/>
                </a:lnTo>
                <a:lnTo>
                  <a:pt x="112776" y="104775"/>
                </a:lnTo>
                <a:lnTo>
                  <a:pt x="115951" y="107950"/>
                </a:lnTo>
                <a:lnTo>
                  <a:pt x="115951" y="115824"/>
                </a:lnTo>
                <a:lnTo>
                  <a:pt x="112776" y="115824"/>
                </a:lnTo>
                <a:lnTo>
                  <a:pt x="107950" y="112649"/>
                </a:lnTo>
                <a:lnTo>
                  <a:pt x="93726" y="118999"/>
                </a:lnTo>
                <a:lnTo>
                  <a:pt x="93726" y="134874"/>
                </a:lnTo>
                <a:lnTo>
                  <a:pt x="107950" y="149225"/>
                </a:lnTo>
                <a:lnTo>
                  <a:pt x="111125" y="163449"/>
                </a:lnTo>
                <a:lnTo>
                  <a:pt x="104775" y="198374"/>
                </a:lnTo>
                <a:lnTo>
                  <a:pt x="104775" y="200025"/>
                </a:lnTo>
                <a:lnTo>
                  <a:pt x="98425" y="217424"/>
                </a:lnTo>
                <a:lnTo>
                  <a:pt x="96901" y="234823"/>
                </a:lnTo>
                <a:lnTo>
                  <a:pt x="93726" y="237998"/>
                </a:lnTo>
                <a:lnTo>
                  <a:pt x="84201" y="237998"/>
                </a:lnTo>
                <a:lnTo>
                  <a:pt x="36576" y="253873"/>
                </a:lnTo>
                <a:lnTo>
                  <a:pt x="19050" y="279273"/>
                </a:lnTo>
                <a:lnTo>
                  <a:pt x="17526" y="282448"/>
                </a:lnTo>
                <a:lnTo>
                  <a:pt x="17526" y="296799"/>
                </a:lnTo>
                <a:lnTo>
                  <a:pt x="8001" y="296799"/>
                </a:lnTo>
                <a:lnTo>
                  <a:pt x="8001" y="299974"/>
                </a:lnTo>
                <a:lnTo>
                  <a:pt x="0" y="319024"/>
                </a:lnTo>
                <a:lnTo>
                  <a:pt x="0" y="322199"/>
                </a:lnTo>
                <a:lnTo>
                  <a:pt x="4826" y="333248"/>
                </a:lnTo>
                <a:lnTo>
                  <a:pt x="4826" y="339598"/>
                </a:lnTo>
                <a:lnTo>
                  <a:pt x="17526" y="353949"/>
                </a:lnTo>
                <a:lnTo>
                  <a:pt x="22225" y="357124"/>
                </a:lnTo>
                <a:lnTo>
                  <a:pt x="22225" y="361823"/>
                </a:lnTo>
                <a:lnTo>
                  <a:pt x="19050" y="364998"/>
                </a:lnTo>
                <a:lnTo>
                  <a:pt x="19050" y="368173"/>
                </a:lnTo>
                <a:lnTo>
                  <a:pt x="33401" y="371348"/>
                </a:lnTo>
                <a:lnTo>
                  <a:pt x="36576" y="371348"/>
                </a:lnTo>
                <a:lnTo>
                  <a:pt x="39751" y="372999"/>
                </a:lnTo>
                <a:lnTo>
                  <a:pt x="39751" y="379349"/>
                </a:lnTo>
                <a:lnTo>
                  <a:pt x="42926" y="379349"/>
                </a:lnTo>
                <a:lnTo>
                  <a:pt x="47625" y="382524"/>
                </a:lnTo>
                <a:lnTo>
                  <a:pt x="58801" y="382524"/>
                </a:lnTo>
                <a:lnTo>
                  <a:pt x="82550" y="364998"/>
                </a:lnTo>
                <a:lnTo>
                  <a:pt x="82550" y="407924"/>
                </a:lnTo>
                <a:lnTo>
                  <a:pt x="84201" y="407924"/>
                </a:lnTo>
                <a:lnTo>
                  <a:pt x="87376" y="411099"/>
                </a:lnTo>
                <a:lnTo>
                  <a:pt x="93726" y="411099"/>
                </a:lnTo>
                <a:lnTo>
                  <a:pt x="96901" y="407924"/>
                </a:lnTo>
                <a:lnTo>
                  <a:pt x="104775" y="407924"/>
                </a:lnTo>
                <a:lnTo>
                  <a:pt x="104775" y="404749"/>
                </a:lnTo>
                <a:lnTo>
                  <a:pt x="107950" y="404749"/>
                </a:lnTo>
                <a:lnTo>
                  <a:pt x="115951" y="407924"/>
                </a:lnTo>
                <a:lnTo>
                  <a:pt x="136525" y="411099"/>
                </a:lnTo>
                <a:lnTo>
                  <a:pt x="158750" y="398399"/>
                </a:lnTo>
                <a:lnTo>
                  <a:pt x="177800" y="379349"/>
                </a:lnTo>
                <a:lnTo>
                  <a:pt x="209550" y="372999"/>
                </a:lnTo>
                <a:lnTo>
                  <a:pt x="212725" y="376174"/>
                </a:lnTo>
                <a:lnTo>
                  <a:pt x="215900" y="379349"/>
                </a:lnTo>
                <a:lnTo>
                  <a:pt x="215900" y="407924"/>
                </a:lnTo>
                <a:lnTo>
                  <a:pt x="212725" y="412623"/>
                </a:lnTo>
                <a:lnTo>
                  <a:pt x="212725" y="415798"/>
                </a:lnTo>
                <a:lnTo>
                  <a:pt x="215900" y="426847"/>
                </a:lnTo>
                <a:lnTo>
                  <a:pt x="217551" y="433197"/>
                </a:lnTo>
                <a:lnTo>
                  <a:pt x="234950" y="444373"/>
                </a:lnTo>
                <a:lnTo>
                  <a:pt x="266700" y="450723"/>
                </a:lnTo>
                <a:lnTo>
                  <a:pt x="266700" y="452247"/>
                </a:lnTo>
                <a:lnTo>
                  <a:pt x="269875" y="452247"/>
                </a:lnTo>
                <a:lnTo>
                  <a:pt x="271526" y="458597"/>
                </a:lnTo>
                <a:lnTo>
                  <a:pt x="295275" y="464947"/>
                </a:lnTo>
                <a:lnTo>
                  <a:pt x="303276" y="472948"/>
                </a:lnTo>
                <a:lnTo>
                  <a:pt x="320675" y="472948"/>
                </a:lnTo>
                <a:lnTo>
                  <a:pt x="331851" y="480822"/>
                </a:lnTo>
                <a:lnTo>
                  <a:pt x="336550" y="491998"/>
                </a:lnTo>
                <a:lnTo>
                  <a:pt x="336550" y="498348"/>
                </a:lnTo>
                <a:lnTo>
                  <a:pt x="339725" y="501523"/>
                </a:lnTo>
                <a:lnTo>
                  <a:pt x="342900" y="504698"/>
                </a:lnTo>
                <a:lnTo>
                  <a:pt x="339725" y="515747"/>
                </a:lnTo>
                <a:lnTo>
                  <a:pt x="336550" y="517398"/>
                </a:lnTo>
                <a:lnTo>
                  <a:pt x="336550" y="520573"/>
                </a:lnTo>
                <a:lnTo>
                  <a:pt x="346075" y="544322"/>
                </a:lnTo>
                <a:lnTo>
                  <a:pt x="387350" y="545973"/>
                </a:lnTo>
                <a:lnTo>
                  <a:pt x="390525" y="549148"/>
                </a:lnTo>
                <a:lnTo>
                  <a:pt x="390525" y="552323"/>
                </a:lnTo>
                <a:lnTo>
                  <a:pt x="387350" y="560197"/>
                </a:lnTo>
                <a:lnTo>
                  <a:pt x="390525" y="571373"/>
                </a:lnTo>
                <a:lnTo>
                  <a:pt x="400050" y="574548"/>
                </a:lnTo>
                <a:lnTo>
                  <a:pt x="408051" y="595122"/>
                </a:lnTo>
                <a:lnTo>
                  <a:pt x="408051" y="620522"/>
                </a:lnTo>
                <a:lnTo>
                  <a:pt x="401701" y="631571"/>
                </a:lnTo>
                <a:lnTo>
                  <a:pt x="401701" y="636397"/>
                </a:lnTo>
                <a:lnTo>
                  <a:pt x="401701" y="639572"/>
                </a:lnTo>
                <a:lnTo>
                  <a:pt x="401701" y="645922"/>
                </a:lnTo>
                <a:lnTo>
                  <a:pt x="400050" y="649097"/>
                </a:lnTo>
                <a:lnTo>
                  <a:pt x="396875" y="650621"/>
                </a:lnTo>
                <a:lnTo>
                  <a:pt x="401701" y="656971"/>
                </a:lnTo>
                <a:lnTo>
                  <a:pt x="401701" y="660146"/>
                </a:lnTo>
                <a:lnTo>
                  <a:pt x="401701" y="696722"/>
                </a:lnTo>
                <a:lnTo>
                  <a:pt x="404876" y="699897"/>
                </a:lnTo>
                <a:lnTo>
                  <a:pt x="415925" y="704596"/>
                </a:lnTo>
                <a:lnTo>
                  <a:pt x="436626" y="704596"/>
                </a:lnTo>
                <a:lnTo>
                  <a:pt x="439801" y="704596"/>
                </a:lnTo>
                <a:lnTo>
                  <a:pt x="441325" y="703072"/>
                </a:lnTo>
                <a:lnTo>
                  <a:pt x="444500" y="704596"/>
                </a:lnTo>
                <a:lnTo>
                  <a:pt x="455676" y="707771"/>
                </a:lnTo>
                <a:lnTo>
                  <a:pt x="458851" y="714121"/>
                </a:lnTo>
                <a:lnTo>
                  <a:pt x="462026" y="744347"/>
                </a:lnTo>
                <a:lnTo>
                  <a:pt x="465201" y="747522"/>
                </a:lnTo>
                <a:lnTo>
                  <a:pt x="469900" y="753872"/>
                </a:lnTo>
                <a:lnTo>
                  <a:pt x="476250" y="753872"/>
                </a:lnTo>
                <a:lnTo>
                  <a:pt x="479425" y="750697"/>
                </a:lnTo>
                <a:lnTo>
                  <a:pt x="490601" y="750697"/>
                </a:lnTo>
                <a:lnTo>
                  <a:pt x="490601" y="753872"/>
                </a:lnTo>
                <a:lnTo>
                  <a:pt x="493776" y="755396"/>
                </a:lnTo>
                <a:lnTo>
                  <a:pt x="490601" y="798322"/>
                </a:lnTo>
                <a:lnTo>
                  <a:pt x="501650" y="795147"/>
                </a:lnTo>
                <a:lnTo>
                  <a:pt x="504825" y="801497"/>
                </a:lnTo>
                <a:lnTo>
                  <a:pt x="509651" y="818896"/>
                </a:lnTo>
                <a:lnTo>
                  <a:pt x="509651" y="837946"/>
                </a:lnTo>
                <a:lnTo>
                  <a:pt x="506476" y="841121"/>
                </a:lnTo>
                <a:lnTo>
                  <a:pt x="495300" y="848995"/>
                </a:lnTo>
                <a:lnTo>
                  <a:pt x="484251" y="852170"/>
                </a:lnTo>
                <a:lnTo>
                  <a:pt x="455676" y="880745"/>
                </a:lnTo>
                <a:lnTo>
                  <a:pt x="454025" y="883920"/>
                </a:lnTo>
                <a:lnTo>
                  <a:pt x="441325" y="898271"/>
                </a:lnTo>
                <a:lnTo>
                  <a:pt x="441325" y="901446"/>
                </a:lnTo>
                <a:lnTo>
                  <a:pt x="419100" y="923671"/>
                </a:lnTo>
                <a:lnTo>
                  <a:pt x="411226" y="931545"/>
                </a:lnTo>
                <a:lnTo>
                  <a:pt x="419100" y="931545"/>
                </a:lnTo>
                <a:lnTo>
                  <a:pt x="422275" y="931545"/>
                </a:lnTo>
                <a:lnTo>
                  <a:pt x="422275" y="928370"/>
                </a:lnTo>
                <a:lnTo>
                  <a:pt x="425450" y="926846"/>
                </a:lnTo>
                <a:lnTo>
                  <a:pt x="427101" y="926846"/>
                </a:lnTo>
                <a:lnTo>
                  <a:pt x="447675" y="942721"/>
                </a:lnTo>
                <a:lnTo>
                  <a:pt x="450850" y="953770"/>
                </a:lnTo>
                <a:lnTo>
                  <a:pt x="454025" y="953770"/>
                </a:lnTo>
                <a:lnTo>
                  <a:pt x="455676" y="953770"/>
                </a:lnTo>
                <a:lnTo>
                  <a:pt x="462026" y="949071"/>
                </a:lnTo>
                <a:lnTo>
                  <a:pt x="465201" y="952246"/>
                </a:lnTo>
                <a:lnTo>
                  <a:pt x="466725" y="956945"/>
                </a:lnTo>
                <a:lnTo>
                  <a:pt x="473075" y="963295"/>
                </a:lnTo>
                <a:lnTo>
                  <a:pt x="479425" y="963295"/>
                </a:lnTo>
                <a:lnTo>
                  <a:pt x="481076" y="966470"/>
                </a:lnTo>
                <a:lnTo>
                  <a:pt x="487426" y="968121"/>
                </a:lnTo>
                <a:lnTo>
                  <a:pt x="490601" y="974471"/>
                </a:lnTo>
                <a:lnTo>
                  <a:pt x="493776" y="977646"/>
                </a:lnTo>
                <a:lnTo>
                  <a:pt x="506476" y="982345"/>
                </a:lnTo>
                <a:lnTo>
                  <a:pt x="509651" y="985520"/>
                </a:lnTo>
                <a:lnTo>
                  <a:pt x="512826" y="996696"/>
                </a:lnTo>
                <a:lnTo>
                  <a:pt x="520700" y="1003046"/>
                </a:lnTo>
                <a:lnTo>
                  <a:pt x="523875" y="1006221"/>
                </a:lnTo>
                <a:lnTo>
                  <a:pt x="523875" y="1007745"/>
                </a:lnTo>
                <a:lnTo>
                  <a:pt x="520700" y="1007745"/>
                </a:lnTo>
                <a:lnTo>
                  <a:pt x="519176" y="1010920"/>
                </a:lnTo>
                <a:lnTo>
                  <a:pt x="516001" y="1020445"/>
                </a:lnTo>
                <a:lnTo>
                  <a:pt x="512826" y="1033145"/>
                </a:lnTo>
                <a:lnTo>
                  <a:pt x="516001" y="1033145"/>
                </a:lnTo>
                <a:lnTo>
                  <a:pt x="516001" y="1036320"/>
                </a:lnTo>
                <a:lnTo>
                  <a:pt x="516001" y="1033145"/>
                </a:lnTo>
                <a:lnTo>
                  <a:pt x="519176" y="1031621"/>
                </a:lnTo>
                <a:lnTo>
                  <a:pt x="530225" y="1025271"/>
                </a:lnTo>
                <a:lnTo>
                  <a:pt x="538226" y="1007745"/>
                </a:lnTo>
                <a:lnTo>
                  <a:pt x="544576" y="993521"/>
                </a:lnTo>
                <a:lnTo>
                  <a:pt x="573151" y="971296"/>
                </a:lnTo>
                <a:lnTo>
                  <a:pt x="623951" y="888746"/>
                </a:lnTo>
                <a:lnTo>
                  <a:pt x="631825" y="887095"/>
                </a:lnTo>
                <a:lnTo>
                  <a:pt x="631825" y="877570"/>
                </a:lnTo>
                <a:lnTo>
                  <a:pt x="638175" y="874395"/>
                </a:lnTo>
                <a:lnTo>
                  <a:pt x="639826" y="847471"/>
                </a:lnTo>
                <a:lnTo>
                  <a:pt x="643001" y="844296"/>
                </a:lnTo>
                <a:lnTo>
                  <a:pt x="638175" y="834771"/>
                </a:lnTo>
                <a:lnTo>
                  <a:pt x="639826" y="829945"/>
                </a:lnTo>
                <a:lnTo>
                  <a:pt x="638175" y="826897"/>
                </a:lnTo>
                <a:lnTo>
                  <a:pt x="638175" y="822071"/>
                </a:lnTo>
                <a:lnTo>
                  <a:pt x="638175" y="818896"/>
                </a:lnTo>
                <a:lnTo>
                  <a:pt x="638175" y="812546"/>
                </a:lnTo>
                <a:lnTo>
                  <a:pt x="639826" y="804672"/>
                </a:lnTo>
                <a:lnTo>
                  <a:pt x="660400" y="779272"/>
                </a:lnTo>
                <a:lnTo>
                  <a:pt x="663575" y="779272"/>
                </a:lnTo>
                <a:lnTo>
                  <a:pt x="693801" y="753872"/>
                </a:lnTo>
                <a:lnTo>
                  <a:pt x="700151" y="753872"/>
                </a:lnTo>
                <a:lnTo>
                  <a:pt x="703326" y="750697"/>
                </a:lnTo>
                <a:lnTo>
                  <a:pt x="703326" y="747522"/>
                </a:lnTo>
                <a:lnTo>
                  <a:pt x="717550" y="744347"/>
                </a:lnTo>
                <a:lnTo>
                  <a:pt x="722376" y="742696"/>
                </a:lnTo>
                <a:lnTo>
                  <a:pt x="728726" y="736346"/>
                </a:lnTo>
                <a:lnTo>
                  <a:pt x="736600" y="733171"/>
                </a:lnTo>
                <a:lnTo>
                  <a:pt x="739775" y="733171"/>
                </a:lnTo>
                <a:lnTo>
                  <a:pt x="739775" y="729996"/>
                </a:lnTo>
                <a:lnTo>
                  <a:pt x="739775" y="728472"/>
                </a:lnTo>
                <a:lnTo>
                  <a:pt x="742950" y="725297"/>
                </a:lnTo>
                <a:lnTo>
                  <a:pt x="744601" y="725297"/>
                </a:lnTo>
                <a:lnTo>
                  <a:pt x="747776" y="728472"/>
                </a:lnTo>
                <a:lnTo>
                  <a:pt x="758825" y="725297"/>
                </a:lnTo>
                <a:lnTo>
                  <a:pt x="762000" y="725297"/>
                </a:lnTo>
                <a:lnTo>
                  <a:pt x="768350" y="725297"/>
                </a:lnTo>
                <a:lnTo>
                  <a:pt x="773176" y="722122"/>
                </a:lnTo>
                <a:lnTo>
                  <a:pt x="776351" y="722122"/>
                </a:lnTo>
                <a:lnTo>
                  <a:pt x="779526" y="725297"/>
                </a:lnTo>
                <a:lnTo>
                  <a:pt x="801751" y="722122"/>
                </a:lnTo>
                <a:lnTo>
                  <a:pt x="808101" y="714121"/>
                </a:lnTo>
                <a:lnTo>
                  <a:pt x="823976" y="703072"/>
                </a:lnTo>
                <a:lnTo>
                  <a:pt x="827151" y="699897"/>
                </a:lnTo>
                <a:lnTo>
                  <a:pt x="830326" y="679196"/>
                </a:lnTo>
                <a:lnTo>
                  <a:pt x="862076" y="631571"/>
                </a:lnTo>
                <a:lnTo>
                  <a:pt x="866775" y="596773"/>
                </a:lnTo>
                <a:lnTo>
                  <a:pt x="876300" y="585597"/>
                </a:lnTo>
                <a:lnTo>
                  <a:pt x="884301" y="464947"/>
                </a:lnTo>
                <a:lnTo>
                  <a:pt x="890651" y="458597"/>
                </a:lnTo>
                <a:lnTo>
                  <a:pt x="892175" y="458597"/>
                </a:lnTo>
                <a:lnTo>
                  <a:pt x="895350" y="461772"/>
                </a:lnTo>
                <a:lnTo>
                  <a:pt x="981075" y="353949"/>
                </a:lnTo>
                <a:lnTo>
                  <a:pt x="989076" y="299974"/>
                </a:lnTo>
                <a:lnTo>
                  <a:pt x="981075" y="274574"/>
                </a:lnTo>
                <a:lnTo>
                  <a:pt x="971550" y="263398"/>
                </a:lnTo>
                <a:lnTo>
                  <a:pt x="970026" y="260223"/>
                </a:lnTo>
                <a:lnTo>
                  <a:pt x="941451" y="260223"/>
                </a:lnTo>
                <a:lnTo>
                  <a:pt x="941451" y="257048"/>
                </a:lnTo>
                <a:lnTo>
                  <a:pt x="935101" y="257048"/>
                </a:lnTo>
                <a:lnTo>
                  <a:pt x="931926" y="257048"/>
                </a:lnTo>
                <a:lnTo>
                  <a:pt x="862076" y="203200"/>
                </a:lnTo>
                <a:lnTo>
                  <a:pt x="812800" y="203200"/>
                </a:lnTo>
                <a:lnTo>
                  <a:pt x="776351" y="192024"/>
                </a:lnTo>
                <a:lnTo>
                  <a:pt x="771525" y="192024"/>
                </a:lnTo>
                <a:lnTo>
                  <a:pt x="768350" y="188849"/>
                </a:lnTo>
                <a:lnTo>
                  <a:pt x="750951" y="198374"/>
                </a:lnTo>
                <a:lnTo>
                  <a:pt x="744601" y="198374"/>
                </a:lnTo>
                <a:lnTo>
                  <a:pt x="744601" y="195199"/>
                </a:lnTo>
                <a:lnTo>
                  <a:pt x="747776" y="188849"/>
                </a:lnTo>
                <a:lnTo>
                  <a:pt x="747776" y="187325"/>
                </a:lnTo>
                <a:lnTo>
                  <a:pt x="744601" y="184150"/>
                </a:lnTo>
                <a:lnTo>
                  <a:pt x="742950" y="187325"/>
                </a:lnTo>
                <a:lnTo>
                  <a:pt x="739775" y="187325"/>
                </a:lnTo>
                <a:lnTo>
                  <a:pt x="739775" y="184150"/>
                </a:lnTo>
                <a:lnTo>
                  <a:pt x="742950" y="184150"/>
                </a:lnTo>
                <a:lnTo>
                  <a:pt x="742950" y="177800"/>
                </a:lnTo>
                <a:lnTo>
                  <a:pt x="733425" y="166624"/>
                </a:lnTo>
                <a:lnTo>
                  <a:pt x="731901" y="169799"/>
                </a:lnTo>
                <a:lnTo>
                  <a:pt x="728726" y="169799"/>
                </a:lnTo>
                <a:lnTo>
                  <a:pt x="725551" y="172974"/>
                </a:lnTo>
                <a:lnTo>
                  <a:pt x="722376" y="172974"/>
                </a:lnTo>
                <a:lnTo>
                  <a:pt x="722376" y="166624"/>
                </a:lnTo>
                <a:lnTo>
                  <a:pt x="719201" y="163449"/>
                </a:lnTo>
                <a:lnTo>
                  <a:pt x="714375" y="160274"/>
                </a:lnTo>
                <a:lnTo>
                  <a:pt x="708025" y="158750"/>
                </a:lnTo>
                <a:lnTo>
                  <a:pt x="704850" y="158750"/>
                </a:lnTo>
                <a:lnTo>
                  <a:pt x="703326" y="155575"/>
                </a:lnTo>
                <a:lnTo>
                  <a:pt x="692150" y="155575"/>
                </a:lnTo>
                <a:lnTo>
                  <a:pt x="671576" y="147574"/>
                </a:lnTo>
                <a:lnTo>
                  <a:pt x="660400" y="147574"/>
                </a:lnTo>
                <a:lnTo>
                  <a:pt x="654050" y="149225"/>
                </a:lnTo>
                <a:lnTo>
                  <a:pt x="652526" y="155575"/>
                </a:lnTo>
                <a:lnTo>
                  <a:pt x="649351" y="155575"/>
                </a:lnTo>
                <a:lnTo>
                  <a:pt x="643001" y="166624"/>
                </a:lnTo>
                <a:lnTo>
                  <a:pt x="635000" y="169799"/>
                </a:lnTo>
                <a:lnTo>
                  <a:pt x="631825" y="172974"/>
                </a:lnTo>
                <a:lnTo>
                  <a:pt x="625475" y="187325"/>
                </a:lnTo>
                <a:lnTo>
                  <a:pt x="623951" y="192024"/>
                </a:lnTo>
                <a:lnTo>
                  <a:pt x="620776" y="192024"/>
                </a:lnTo>
                <a:lnTo>
                  <a:pt x="620776" y="184150"/>
                </a:lnTo>
                <a:lnTo>
                  <a:pt x="623951" y="177800"/>
                </a:lnTo>
                <a:lnTo>
                  <a:pt x="585851" y="177800"/>
                </a:lnTo>
                <a:lnTo>
                  <a:pt x="581025" y="180975"/>
                </a:lnTo>
                <a:lnTo>
                  <a:pt x="577850" y="180975"/>
                </a:lnTo>
                <a:lnTo>
                  <a:pt x="573151" y="177800"/>
                </a:lnTo>
                <a:lnTo>
                  <a:pt x="569976" y="177800"/>
                </a:lnTo>
                <a:lnTo>
                  <a:pt x="569976" y="184150"/>
                </a:lnTo>
                <a:lnTo>
                  <a:pt x="566801" y="184150"/>
                </a:lnTo>
                <a:lnTo>
                  <a:pt x="566801" y="177800"/>
                </a:lnTo>
                <a:lnTo>
                  <a:pt x="569976" y="174625"/>
                </a:lnTo>
                <a:lnTo>
                  <a:pt x="573151" y="174625"/>
                </a:lnTo>
                <a:lnTo>
                  <a:pt x="577850" y="177800"/>
                </a:lnTo>
                <a:lnTo>
                  <a:pt x="584200" y="177800"/>
                </a:lnTo>
                <a:lnTo>
                  <a:pt x="585851" y="174625"/>
                </a:lnTo>
                <a:lnTo>
                  <a:pt x="589026" y="174625"/>
                </a:lnTo>
                <a:lnTo>
                  <a:pt x="589026" y="172974"/>
                </a:lnTo>
                <a:lnTo>
                  <a:pt x="589026" y="163449"/>
                </a:lnTo>
                <a:lnTo>
                  <a:pt x="589026" y="160274"/>
                </a:lnTo>
                <a:lnTo>
                  <a:pt x="585851" y="160274"/>
                </a:lnTo>
                <a:lnTo>
                  <a:pt x="584200" y="160274"/>
                </a:lnTo>
                <a:lnTo>
                  <a:pt x="581025" y="158750"/>
                </a:lnTo>
                <a:lnTo>
                  <a:pt x="581025" y="155575"/>
                </a:lnTo>
                <a:lnTo>
                  <a:pt x="584200" y="155575"/>
                </a:lnTo>
                <a:lnTo>
                  <a:pt x="585851" y="152400"/>
                </a:lnTo>
                <a:lnTo>
                  <a:pt x="584200" y="152400"/>
                </a:lnTo>
                <a:lnTo>
                  <a:pt x="581025" y="152400"/>
                </a:lnTo>
                <a:lnTo>
                  <a:pt x="577850" y="155575"/>
                </a:lnTo>
                <a:lnTo>
                  <a:pt x="574675" y="158750"/>
                </a:lnTo>
                <a:lnTo>
                  <a:pt x="573151" y="160274"/>
                </a:lnTo>
                <a:lnTo>
                  <a:pt x="569976" y="158750"/>
                </a:lnTo>
                <a:lnTo>
                  <a:pt x="573151" y="149225"/>
                </a:lnTo>
                <a:lnTo>
                  <a:pt x="569976" y="144399"/>
                </a:lnTo>
                <a:lnTo>
                  <a:pt x="569976" y="141224"/>
                </a:lnTo>
                <a:lnTo>
                  <a:pt x="598551" y="109474"/>
                </a:lnTo>
                <a:lnTo>
                  <a:pt x="600075" y="109474"/>
                </a:lnTo>
                <a:lnTo>
                  <a:pt x="603250" y="107950"/>
                </a:lnTo>
                <a:lnTo>
                  <a:pt x="606425" y="90424"/>
                </a:lnTo>
                <a:lnTo>
                  <a:pt x="606425" y="87249"/>
                </a:lnTo>
                <a:lnTo>
                  <a:pt x="600075" y="87249"/>
                </a:lnTo>
                <a:lnTo>
                  <a:pt x="595376" y="84074"/>
                </a:lnTo>
                <a:lnTo>
                  <a:pt x="577850" y="36449"/>
                </a:lnTo>
                <a:lnTo>
                  <a:pt x="573151" y="25400"/>
                </a:lnTo>
                <a:lnTo>
                  <a:pt x="569976" y="22225"/>
                </a:lnTo>
                <a:lnTo>
                  <a:pt x="566801" y="28575"/>
                </a:lnTo>
                <a:lnTo>
                  <a:pt x="563626" y="28575"/>
                </a:lnTo>
                <a:lnTo>
                  <a:pt x="546100" y="53975"/>
                </a:lnTo>
                <a:lnTo>
                  <a:pt x="541401" y="65024"/>
                </a:lnTo>
                <a:lnTo>
                  <a:pt x="527050" y="76200"/>
                </a:lnTo>
                <a:lnTo>
                  <a:pt x="523875" y="79375"/>
                </a:lnTo>
                <a:lnTo>
                  <a:pt x="520700" y="79375"/>
                </a:lnTo>
                <a:lnTo>
                  <a:pt x="519176" y="76200"/>
                </a:lnTo>
                <a:lnTo>
                  <a:pt x="512826" y="76200"/>
                </a:lnTo>
                <a:lnTo>
                  <a:pt x="504825" y="80899"/>
                </a:lnTo>
                <a:lnTo>
                  <a:pt x="501650" y="79375"/>
                </a:lnTo>
                <a:lnTo>
                  <a:pt x="495300" y="76200"/>
                </a:lnTo>
                <a:lnTo>
                  <a:pt x="493776" y="73025"/>
                </a:lnTo>
                <a:lnTo>
                  <a:pt x="479425" y="68199"/>
                </a:lnTo>
                <a:lnTo>
                  <a:pt x="466725" y="69850"/>
                </a:lnTo>
                <a:lnTo>
                  <a:pt x="462026" y="68199"/>
                </a:lnTo>
                <a:lnTo>
                  <a:pt x="458851" y="68199"/>
                </a:lnTo>
                <a:lnTo>
                  <a:pt x="455676" y="69850"/>
                </a:lnTo>
                <a:lnTo>
                  <a:pt x="455676" y="80899"/>
                </a:lnTo>
                <a:lnTo>
                  <a:pt x="454025" y="80899"/>
                </a:lnTo>
                <a:lnTo>
                  <a:pt x="425450" y="80899"/>
                </a:lnTo>
                <a:lnTo>
                  <a:pt x="425450" y="79375"/>
                </a:lnTo>
                <a:lnTo>
                  <a:pt x="422275" y="79375"/>
                </a:lnTo>
                <a:lnTo>
                  <a:pt x="415925" y="80899"/>
                </a:lnTo>
                <a:lnTo>
                  <a:pt x="414401" y="87249"/>
                </a:lnTo>
                <a:lnTo>
                  <a:pt x="404876" y="87249"/>
                </a:lnTo>
                <a:lnTo>
                  <a:pt x="400050" y="90424"/>
                </a:lnTo>
                <a:lnTo>
                  <a:pt x="393700" y="90424"/>
                </a:lnTo>
                <a:lnTo>
                  <a:pt x="390525" y="93599"/>
                </a:lnTo>
                <a:lnTo>
                  <a:pt x="387350" y="95250"/>
                </a:lnTo>
                <a:lnTo>
                  <a:pt x="385826" y="98425"/>
                </a:lnTo>
                <a:lnTo>
                  <a:pt x="379476" y="98425"/>
                </a:lnTo>
                <a:lnTo>
                  <a:pt x="368300" y="93599"/>
                </a:lnTo>
                <a:lnTo>
                  <a:pt x="361950" y="87249"/>
                </a:lnTo>
                <a:lnTo>
                  <a:pt x="360426" y="84074"/>
                </a:lnTo>
                <a:lnTo>
                  <a:pt x="360426" y="80899"/>
                </a:lnTo>
                <a:lnTo>
                  <a:pt x="360426" y="73025"/>
                </a:lnTo>
                <a:lnTo>
                  <a:pt x="354076" y="68199"/>
                </a:lnTo>
                <a:lnTo>
                  <a:pt x="354076" y="53975"/>
                </a:lnTo>
                <a:lnTo>
                  <a:pt x="357251" y="41275"/>
                </a:lnTo>
                <a:lnTo>
                  <a:pt x="357251" y="39624"/>
                </a:lnTo>
                <a:lnTo>
                  <a:pt x="361950" y="33274"/>
                </a:lnTo>
                <a:lnTo>
                  <a:pt x="361950" y="30099"/>
                </a:lnTo>
                <a:lnTo>
                  <a:pt x="361950" y="28575"/>
                </a:lnTo>
                <a:lnTo>
                  <a:pt x="360426" y="25400"/>
                </a:lnTo>
                <a:lnTo>
                  <a:pt x="360426" y="15875"/>
                </a:lnTo>
                <a:lnTo>
                  <a:pt x="354076" y="15875"/>
                </a:lnTo>
                <a:lnTo>
                  <a:pt x="347726" y="14224"/>
                </a:lnTo>
                <a:lnTo>
                  <a:pt x="350901" y="4699"/>
                </a:lnTo>
                <a:lnTo>
                  <a:pt x="350901" y="1524"/>
                </a:lnTo>
                <a:lnTo>
                  <a:pt x="347726" y="0"/>
                </a:lnTo>
                <a:lnTo>
                  <a:pt x="346075" y="0"/>
                </a:lnTo>
                <a:lnTo>
                  <a:pt x="339725" y="0"/>
                </a:lnTo>
                <a:lnTo>
                  <a:pt x="33502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2574035" y="3667669"/>
            <a:ext cx="36830" cy="13970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31750" y="0"/>
                </a:moveTo>
                <a:lnTo>
                  <a:pt x="0" y="0"/>
                </a:lnTo>
                <a:lnTo>
                  <a:pt x="0" y="10667"/>
                </a:lnTo>
                <a:lnTo>
                  <a:pt x="3175" y="13715"/>
                </a:lnTo>
                <a:lnTo>
                  <a:pt x="31750" y="13715"/>
                </a:lnTo>
                <a:lnTo>
                  <a:pt x="36575" y="7619"/>
                </a:lnTo>
                <a:lnTo>
                  <a:pt x="36575" y="4571"/>
                </a:lnTo>
                <a:lnTo>
                  <a:pt x="34925" y="3047"/>
                </a:lnTo>
                <a:lnTo>
                  <a:pt x="3175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2574035" y="3667669"/>
            <a:ext cx="36830" cy="13970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34925" y="3047"/>
                </a:moveTo>
                <a:lnTo>
                  <a:pt x="36575" y="4571"/>
                </a:lnTo>
                <a:lnTo>
                  <a:pt x="36575" y="7619"/>
                </a:lnTo>
                <a:lnTo>
                  <a:pt x="31750" y="13715"/>
                </a:lnTo>
                <a:lnTo>
                  <a:pt x="3175" y="13715"/>
                </a:lnTo>
                <a:lnTo>
                  <a:pt x="0" y="10667"/>
                </a:lnTo>
                <a:lnTo>
                  <a:pt x="0" y="4571"/>
                </a:lnTo>
                <a:lnTo>
                  <a:pt x="0" y="3047"/>
                </a:lnTo>
                <a:lnTo>
                  <a:pt x="0" y="0"/>
                </a:lnTo>
                <a:lnTo>
                  <a:pt x="31750" y="0"/>
                </a:lnTo>
                <a:lnTo>
                  <a:pt x="34925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2574035" y="3667669"/>
            <a:ext cx="36830" cy="13970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31750" y="0"/>
                </a:moveTo>
                <a:lnTo>
                  <a:pt x="0" y="0"/>
                </a:lnTo>
                <a:lnTo>
                  <a:pt x="0" y="10667"/>
                </a:lnTo>
                <a:lnTo>
                  <a:pt x="3175" y="13715"/>
                </a:lnTo>
                <a:lnTo>
                  <a:pt x="31750" y="13715"/>
                </a:lnTo>
                <a:lnTo>
                  <a:pt x="36575" y="7619"/>
                </a:lnTo>
                <a:lnTo>
                  <a:pt x="36575" y="4571"/>
                </a:lnTo>
                <a:lnTo>
                  <a:pt x="34925" y="3047"/>
                </a:lnTo>
                <a:lnTo>
                  <a:pt x="3175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2574035" y="3667669"/>
            <a:ext cx="36830" cy="13970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34925" y="3047"/>
                </a:moveTo>
                <a:lnTo>
                  <a:pt x="36575" y="4571"/>
                </a:lnTo>
                <a:lnTo>
                  <a:pt x="36575" y="7619"/>
                </a:lnTo>
                <a:lnTo>
                  <a:pt x="31750" y="13715"/>
                </a:lnTo>
                <a:lnTo>
                  <a:pt x="3175" y="13715"/>
                </a:lnTo>
                <a:lnTo>
                  <a:pt x="0" y="10667"/>
                </a:lnTo>
                <a:lnTo>
                  <a:pt x="0" y="4571"/>
                </a:lnTo>
                <a:lnTo>
                  <a:pt x="0" y="3047"/>
                </a:lnTo>
                <a:lnTo>
                  <a:pt x="0" y="0"/>
                </a:lnTo>
                <a:lnTo>
                  <a:pt x="31750" y="0"/>
                </a:lnTo>
                <a:lnTo>
                  <a:pt x="34925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2729483" y="380483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1016" y="1524"/>
                </a:moveTo>
                <a:lnTo>
                  <a:pt x="0" y="1524"/>
                </a:lnTo>
                <a:lnTo>
                  <a:pt x="0" y="7620"/>
                </a:lnTo>
                <a:lnTo>
                  <a:pt x="3048" y="4572"/>
                </a:lnTo>
                <a:lnTo>
                  <a:pt x="1016" y="1524"/>
                </a:lnTo>
                <a:close/>
              </a:path>
              <a:path w="3175" h="7620">
                <a:moveTo>
                  <a:pt x="0" y="0"/>
                </a:moveTo>
                <a:lnTo>
                  <a:pt x="1016" y="1524"/>
                </a:lnTo>
                <a:lnTo>
                  <a:pt x="3048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2729483" y="380483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1524"/>
                </a:moveTo>
                <a:lnTo>
                  <a:pt x="0" y="1524"/>
                </a:lnTo>
                <a:lnTo>
                  <a:pt x="0" y="7620"/>
                </a:lnTo>
                <a:lnTo>
                  <a:pt x="3048" y="4572"/>
                </a:lnTo>
                <a:lnTo>
                  <a:pt x="0" y="0"/>
                </a:lnTo>
                <a:lnTo>
                  <a:pt x="3048" y="15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2729483" y="380483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1016" y="1524"/>
                </a:moveTo>
                <a:lnTo>
                  <a:pt x="0" y="1524"/>
                </a:lnTo>
                <a:lnTo>
                  <a:pt x="0" y="7620"/>
                </a:lnTo>
                <a:lnTo>
                  <a:pt x="3048" y="4572"/>
                </a:lnTo>
                <a:lnTo>
                  <a:pt x="1016" y="1524"/>
                </a:lnTo>
                <a:close/>
              </a:path>
              <a:path w="3175" h="7620">
                <a:moveTo>
                  <a:pt x="0" y="0"/>
                </a:moveTo>
                <a:lnTo>
                  <a:pt x="1016" y="1524"/>
                </a:lnTo>
                <a:lnTo>
                  <a:pt x="3048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2729483" y="380483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1524"/>
                </a:moveTo>
                <a:lnTo>
                  <a:pt x="0" y="1524"/>
                </a:lnTo>
                <a:lnTo>
                  <a:pt x="0" y="7620"/>
                </a:lnTo>
                <a:lnTo>
                  <a:pt x="3048" y="4572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2709672" y="372101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5239" y="3429"/>
                </a:moveTo>
                <a:lnTo>
                  <a:pt x="3428" y="3429"/>
                </a:lnTo>
                <a:lnTo>
                  <a:pt x="0" y="8509"/>
                </a:lnTo>
                <a:lnTo>
                  <a:pt x="3428" y="15240"/>
                </a:lnTo>
                <a:lnTo>
                  <a:pt x="6730" y="15240"/>
                </a:lnTo>
                <a:lnTo>
                  <a:pt x="6730" y="8509"/>
                </a:lnTo>
                <a:lnTo>
                  <a:pt x="11810" y="8509"/>
                </a:lnTo>
                <a:lnTo>
                  <a:pt x="15239" y="5080"/>
                </a:lnTo>
                <a:lnTo>
                  <a:pt x="15239" y="3429"/>
                </a:lnTo>
                <a:close/>
              </a:path>
              <a:path w="15239" h="15239">
                <a:moveTo>
                  <a:pt x="11810" y="0"/>
                </a:moveTo>
                <a:lnTo>
                  <a:pt x="8508" y="0"/>
                </a:lnTo>
                <a:lnTo>
                  <a:pt x="8508" y="3429"/>
                </a:lnTo>
                <a:lnTo>
                  <a:pt x="11810" y="3429"/>
                </a:lnTo>
                <a:lnTo>
                  <a:pt x="1181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2709672" y="372101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1810" y="0"/>
                </a:moveTo>
                <a:lnTo>
                  <a:pt x="8508" y="0"/>
                </a:lnTo>
                <a:lnTo>
                  <a:pt x="8508" y="3429"/>
                </a:lnTo>
                <a:lnTo>
                  <a:pt x="3428" y="3429"/>
                </a:lnTo>
                <a:lnTo>
                  <a:pt x="0" y="8509"/>
                </a:lnTo>
                <a:lnTo>
                  <a:pt x="3428" y="15240"/>
                </a:lnTo>
                <a:lnTo>
                  <a:pt x="6730" y="15240"/>
                </a:lnTo>
                <a:lnTo>
                  <a:pt x="6730" y="8509"/>
                </a:lnTo>
                <a:lnTo>
                  <a:pt x="8508" y="8509"/>
                </a:lnTo>
                <a:lnTo>
                  <a:pt x="11810" y="8509"/>
                </a:lnTo>
                <a:lnTo>
                  <a:pt x="15239" y="5080"/>
                </a:lnTo>
                <a:lnTo>
                  <a:pt x="15239" y="3429"/>
                </a:lnTo>
                <a:lnTo>
                  <a:pt x="11810" y="3429"/>
                </a:lnTo>
                <a:lnTo>
                  <a:pt x="1181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2709672" y="372101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5239" y="3429"/>
                </a:moveTo>
                <a:lnTo>
                  <a:pt x="3428" y="3429"/>
                </a:lnTo>
                <a:lnTo>
                  <a:pt x="0" y="8509"/>
                </a:lnTo>
                <a:lnTo>
                  <a:pt x="3428" y="15240"/>
                </a:lnTo>
                <a:lnTo>
                  <a:pt x="6730" y="15240"/>
                </a:lnTo>
                <a:lnTo>
                  <a:pt x="6730" y="8509"/>
                </a:lnTo>
                <a:lnTo>
                  <a:pt x="11810" y="8509"/>
                </a:lnTo>
                <a:lnTo>
                  <a:pt x="15239" y="5080"/>
                </a:lnTo>
                <a:lnTo>
                  <a:pt x="15239" y="3429"/>
                </a:lnTo>
                <a:close/>
              </a:path>
              <a:path w="15239" h="15239">
                <a:moveTo>
                  <a:pt x="11810" y="0"/>
                </a:moveTo>
                <a:lnTo>
                  <a:pt x="8508" y="0"/>
                </a:lnTo>
                <a:lnTo>
                  <a:pt x="8508" y="3429"/>
                </a:lnTo>
                <a:lnTo>
                  <a:pt x="11810" y="3429"/>
                </a:lnTo>
                <a:lnTo>
                  <a:pt x="1181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2709672" y="372101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1810" y="0"/>
                </a:moveTo>
                <a:lnTo>
                  <a:pt x="8508" y="0"/>
                </a:lnTo>
                <a:lnTo>
                  <a:pt x="8508" y="3429"/>
                </a:lnTo>
                <a:lnTo>
                  <a:pt x="3428" y="3429"/>
                </a:lnTo>
                <a:lnTo>
                  <a:pt x="0" y="8509"/>
                </a:lnTo>
                <a:lnTo>
                  <a:pt x="3428" y="15240"/>
                </a:lnTo>
                <a:lnTo>
                  <a:pt x="6730" y="15240"/>
                </a:lnTo>
                <a:lnTo>
                  <a:pt x="6730" y="8509"/>
                </a:lnTo>
                <a:lnTo>
                  <a:pt x="8508" y="8509"/>
                </a:lnTo>
                <a:lnTo>
                  <a:pt x="11810" y="8509"/>
                </a:lnTo>
                <a:lnTo>
                  <a:pt x="15239" y="5080"/>
                </a:lnTo>
                <a:lnTo>
                  <a:pt x="15239" y="3429"/>
                </a:lnTo>
                <a:lnTo>
                  <a:pt x="11810" y="3429"/>
                </a:lnTo>
                <a:lnTo>
                  <a:pt x="1181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480059" y="4591213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0" y="0"/>
                </a:moveTo>
                <a:lnTo>
                  <a:pt x="0" y="6984"/>
                </a:lnTo>
                <a:lnTo>
                  <a:pt x="3048" y="8762"/>
                </a:lnTo>
                <a:lnTo>
                  <a:pt x="4571" y="8762"/>
                </a:lnTo>
                <a:lnTo>
                  <a:pt x="7620" y="12191"/>
                </a:lnTo>
                <a:lnTo>
                  <a:pt x="10668" y="8762"/>
                </a:lnTo>
                <a:lnTo>
                  <a:pt x="4571" y="6984"/>
                </a:lnTo>
                <a:lnTo>
                  <a:pt x="457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480059" y="4591213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4571" y="3428"/>
                </a:moveTo>
                <a:lnTo>
                  <a:pt x="4571" y="6984"/>
                </a:lnTo>
                <a:lnTo>
                  <a:pt x="10668" y="8762"/>
                </a:lnTo>
                <a:lnTo>
                  <a:pt x="7620" y="12191"/>
                </a:lnTo>
                <a:lnTo>
                  <a:pt x="4571" y="8762"/>
                </a:lnTo>
                <a:lnTo>
                  <a:pt x="3048" y="8762"/>
                </a:lnTo>
                <a:lnTo>
                  <a:pt x="0" y="6984"/>
                </a:lnTo>
                <a:lnTo>
                  <a:pt x="0" y="0"/>
                </a:lnTo>
                <a:lnTo>
                  <a:pt x="4571" y="342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480059" y="4591213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0" y="0"/>
                </a:moveTo>
                <a:lnTo>
                  <a:pt x="0" y="6984"/>
                </a:lnTo>
                <a:lnTo>
                  <a:pt x="3048" y="8762"/>
                </a:lnTo>
                <a:lnTo>
                  <a:pt x="4571" y="8762"/>
                </a:lnTo>
                <a:lnTo>
                  <a:pt x="7620" y="12191"/>
                </a:lnTo>
                <a:lnTo>
                  <a:pt x="10668" y="8762"/>
                </a:lnTo>
                <a:lnTo>
                  <a:pt x="4571" y="6984"/>
                </a:lnTo>
                <a:lnTo>
                  <a:pt x="457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480059" y="4591213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4571" y="3428"/>
                </a:moveTo>
                <a:lnTo>
                  <a:pt x="4571" y="6984"/>
                </a:lnTo>
                <a:lnTo>
                  <a:pt x="10668" y="8762"/>
                </a:lnTo>
                <a:lnTo>
                  <a:pt x="7620" y="12191"/>
                </a:lnTo>
                <a:lnTo>
                  <a:pt x="4571" y="8762"/>
                </a:lnTo>
                <a:lnTo>
                  <a:pt x="3048" y="8762"/>
                </a:lnTo>
                <a:lnTo>
                  <a:pt x="0" y="6984"/>
                </a:lnTo>
                <a:lnTo>
                  <a:pt x="0" y="0"/>
                </a:lnTo>
                <a:lnTo>
                  <a:pt x="4571" y="342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429768" y="4571401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7" y="0"/>
                </a:moveTo>
                <a:lnTo>
                  <a:pt x="0" y="0"/>
                </a:lnTo>
                <a:lnTo>
                  <a:pt x="0" y="3048"/>
                </a:lnTo>
                <a:lnTo>
                  <a:pt x="3047" y="6095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429768" y="4571401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3047" y="0"/>
                </a:lnTo>
                <a:lnTo>
                  <a:pt x="3047" y="3048"/>
                </a:lnTo>
                <a:lnTo>
                  <a:pt x="3047" y="6095"/>
                </a:lnTo>
                <a:lnTo>
                  <a:pt x="0" y="30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429768" y="4571401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7" y="0"/>
                </a:moveTo>
                <a:lnTo>
                  <a:pt x="0" y="0"/>
                </a:lnTo>
                <a:lnTo>
                  <a:pt x="0" y="3048"/>
                </a:lnTo>
                <a:lnTo>
                  <a:pt x="3047" y="6095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429768" y="4571401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3047" y="0"/>
                </a:lnTo>
                <a:lnTo>
                  <a:pt x="3047" y="3048"/>
                </a:lnTo>
                <a:lnTo>
                  <a:pt x="3047" y="6095"/>
                </a:lnTo>
                <a:lnTo>
                  <a:pt x="0" y="304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80644" y="45896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80644" y="4585118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3048"/>
                </a:moveTo>
                <a:lnTo>
                  <a:pt x="3048" y="3048"/>
                </a:lnTo>
                <a:lnTo>
                  <a:pt x="3048" y="6096"/>
                </a:lnTo>
                <a:lnTo>
                  <a:pt x="0" y="6096"/>
                </a:lnTo>
                <a:lnTo>
                  <a:pt x="0" y="0"/>
                </a:lnTo>
                <a:lnTo>
                  <a:pt x="0" y="3048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80644" y="458968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80644" y="4585118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3048"/>
                </a:moveTo>
                <a:lnTo>
                  <a:pt x="3048" y="3048"/>
                </a:lnTo>
                <a:lnTo>
                  <a:pt x="3048" y="6096"/>
                </a:lnTo>
                <a:lnTo>
                  <a:pt x="0" y="6096"/>
                </a:lnTo>
                <a:lnTo>
                  <a:pt x="0" y="0"/>
                </a:lnTo>
                <a:lnTo>
                  <a:pt x="0" y="3048"/>
                </a:lnTo>
                <a:lnTo>
                  <a:pt x="0" y="0"/>
                </a:lnTo>
                <a:lnTo>
                  <a:pt x="0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92836" y="45546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92836" y="455463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66927" y="450891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6096"/>
                </a:lnTo>
                <a:lnTo>
                  <a:pt x="3048" y="3048"/>
                </a:lnTo>
                <a:lnTo>
                  <a:pt x="6095" y="3048"/>
                </a:lnTo>
                <a:lnTo>
                  <a:pt x="60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66927" y="450891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3048"/>
                </a:lnTo>
                <a:lnTo>
                  <a:pt x="0" y="6096"/>
                </a:lnTo>
                <a:lnTo>
                  <a:pt x="3048" y="3048"/>
                </a:lnTo>
                <a:lnTo>
                  <a:pt x="6095" y="3048"/>
                </a:lnTo>
                <a:lnTo>
                  <a:pt x="6095" y="0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66927" y="450891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5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6096"/>
                </a:lnTo>
                <a:lnTo>
                  <a:pt x="3048" y="3048"/>
                </a:lnTo>
                <a:lnTo>
                  <a:pt x="6095" y="3048"/>
                </a:lnTo>
                <a:lnTo>
                  <a:pt x="60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66927" y="450891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3048"/>
                </a:lnTo>
                <a:lnTo>
                  <a:pt x="0" y="6096"/>
                </a:lnTo>
                <a:lnTo>
                  <a:pt x="3048" y="3048"/>
                </a:lnTo>
                <a:lnTo>
                  <a:pt x="6095" y="3048"/>
                </a:lnTo>
                <a:lnTo>
                  <a:pt x="6095" y="0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717804" y="455158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0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717804" y="455158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7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717804" y="455158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0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717804" y="455158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702563" y="4703989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1" y="0"/>
                </a:moveTo>
                <a:lnTo>
                  <a:pt x="0" y="0"/>
                </a:lnTo>
                <a:lnTo>
                  <a:pt x="4571" y="3048"/>
                </a:lnTo>
                <a:lnTo>
                  <a:pt x="45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702563" y="4703989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1" y="3048"/>
                </a:moveTo>
                <a:lnTo>
                  <a:pt x="4571" y="0"/>
                </a:lnTo>
                <a:lnTo>
                  <a:pt x="0" y="0"/>
                </a:lnTo>
                <a:lnTo>
                  <a:pt x="4571" y="3048"/>
                </a:lnTo>
                <a:lnTo>
                  <a:pt x="4571" y="0"/>
                </a:lnTo>
                <a:lnTo>
                  <a:pt x="4571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702563" y="4703989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1" y="0"/>
                </a:moveTo>
                <a:lnTo>
                  <a:pt x="0" y="0"/>
                </a:lnTo>
                <a:lnTo>
                  <a:pt x="4571" y="3048"/>
                </a:lnTo>
                <a:lnTo>
                  <a:pt x="45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702563" y="4703989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1" y="3048"/>
                </a:moveTo>
                <a:lnTo>
                  <a:pt x="4571" y="0"/>
                </a:lnTo>
                <a:lnTo>
                  <a:pt x="0" y="0"/>
                </a:lnTo>
                <a:lnTo>
                  <a:pt x="4571" y="3048"/>
                </a:lnTo>
                <a:lnTo>
                  <a:pt x="4571" y="0"/>
                </a:lnTo>
                <a:lnTo>
                  <a:pt x="4571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708659" y="464912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048" y="0"/>
                </a:moveTo>
                <a:lnTo>
                  <a:pt x="0" y="1524"/>
                </a:lnTo>
                <a:lnTo>
                  <a:pt x="3048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708659" y="464912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524"/>
                </a:moveTo>
                <a:lnTo>
                  <a:pt x="3048" y="1524"/>
                </a:lnTo>
                <a:lnTo>
                  <a:pt x="3048" y="0"/>
                </a:lnTo>
                <a:lnTo>
                  <a:pt x="0" y="15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708659" y="464912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048" y="0"/>
                </a:moveTo>
                <a:lnTo>
                  <a:pt x="0" y="1524"/>
                </a:lnTo>
                <a:lnTo>
                  <a:pt x="3048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708659" y="464912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524"/>
                </a:moveTo>
                <a:lnTo>
                  <a:pt x="3048" y="1524"/>
                </a:lnTo>
                <a:lnTo>
                  <a:pt x="3048" y="0"/>
                </a:lnTo>
                <a:lnTo>
                  <a:pt x="0" y="15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92836" y="46536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7"/>
                </a:lnTo>
                <a:lnTo>
                  <a:pt x="3048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92836" y="46536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7"/>
                </a:lnTo>
                <a:lnTo>
                  <a:pt x="3048" y="3047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92836" y="46536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7"/>
                </a:lnTo>
                <a:lnTo>
                  <a:pt x="3048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92836" y="46536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7"/>
                </a:lnTo>
                <a:lnTo>
                  <a:pt x="3048" y="3047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833627" y="470094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832103" y="469789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833627" y="470094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832103" y="469789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794004" y="4742089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1523" y="2286"/>
                </a:moveTo>
                <a:lnTo>
                  <a:pt x="1523" y="2286"/>
                </a:lnTo>
              </a:path>
            </a:pathLst>
          </a:custGeom>
          <a:ln w="45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794004" y="4742089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1523" y="2286"/>
                </a:moveTo>
                <a:lnTo>
                  <a:pt x="1523" y="2286"/>
                </a:lnTo>
              </a:path>
            </a:pathLst>
          </a:custGeom>
          <a:ln w="45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722376" y="4364137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620"/>
                </a:moveTo>
                <a:lnTo>
                  <a:pt x="3047" y="7620"/>
                </a:lnTo>
                <a:lnTo>
                  <a:pt x="304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722376" y="4364137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3047" y="0"/>
                </a:lnTo>
                <a:lnTo>
                  <a:pt x="3047" y="3809"/>
                </a:lnTo>
                <a:lnTo>
                  <a:pt x="3047" y="7619"/>
                </a:lnTo>
                <a:lnTo>
                  <a:pt x="0" y="7619"/>
                </a:lnTo>
                <a:lnTo>
                  <a:pt x="0" y="380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722376" y="4364137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620"/>
                </a:moveTo>
                <a:lnTo>
                  <a:pt x="3047" y="7620"/>
                </a:lnTo>
                <a:lnTo>
                  <a:pt x="304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722376" y="4364137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3047" y="0"/>
                </a:lnTo>
                <a:lnTo>
                  <a:pt x="3047" y="3809"/>
                </a:lnTo>
                <a:lnTo>
                  <a:pt x="3047" y="7619"/>
                </a:lnTo>
                <a:lnTo>
                  <a:pt x="0" y="7619"/>
                </a:lnTo>
                <a:lnTo>
                  <a:pt x="0" y="3809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751331" y="43869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7"/>
                </a:lnTo>
                <a:lnTo>
                  <a:pt x="3048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751331" y="438699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3047"/>
                </a:moveTo>
                <a:lnTo>
                  <a:pt x="3048" y="0"/>
                </a:lnTo>
                <a:lnTo>
                  <a:pt x="3048" y="3047"/>
                </a:lnTo>
                <a:lnTo>
                  <a:pt x="6096" y="3047"/>
                </a:lnTo>
                <a:lnTo>
                  <a:pt x="0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751331" y="438699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7"/>
                </a:lnTo>
                <a:lnTo>
                  <a:pt x="3048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751331" y="438699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3047"/>
                </a:moveTo>
                <a:lnTo>
                  <a:pt x="3048" y="0"/>
                </a:lnTo>
                <a:lnTo>
                  <a:pt x="3048" y="3047"/>
                </a:lnTo>
                <a:lnTo>
                  <a:pt x="6096" y="3047"/>
                </a:lnTo>
                <a:lnTo>
                  <a:pt x="0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2121407" y="3541178"/>
            <a:ext cx="275844" cy="92963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2638044" y="5804318"/>
            <a:ext cx="26034" cy="9525"/>
          </a:xfrm>
          <a:custGeom>
            <a:avLst/>
            <a:gdLst/>
            <a:ahLst/>
            <a:cxnLst/>
            <a:rect l="l" t="t" r="r" b="b"/>
            <a:pathLst>
              <a:path w="26035" h="9525">
                <a:moveTo>
                  <a:pt x="3175" y="0"/>
                </a:moveTo>
                <a:lnTo>
                  <a:pt x="3175" y="3048"/>
                </a:lnTo>
                <a:lnTo>
                  <a:pt x="0" y="6096"/>
                </a:lnTo>
                <a:lnTo>
                  <a:pt x="6476" y="9144"/>
                </a:lnTo>
                <a:lnTo>
                  <a:pt x="9651" y="6096"/>
                </a:lnTo>
                <a:lnTo>
                  <a:pt x="14605" y="6096"/>
                </a:lnTo>
                <a:lnTo>
                  <a:pt x="14605" y="3048"/>
                </a:lnTo>
                <a:lnTo>
                  <a:pt x="6476" y="3048"/>
                </a:lnTo>
                <a:lnTo>
                  <a:pt x="3175" y="0"/>
                </a:lnTo>
                <a:close/>
              </a:path>
              <a:path w="26035" h="9525">
                <a:moveTo>
                  <a:pt x="25907" y="0"/>
                </a:moveTo>
                <a:lnTo>
                  <a:pt x="11303" y="0"/>
                </a:lnTo>
                <a:lnTo>
                  <a:pt x="6476" y="3048"/>
                </a:lnTo>
                <a:lnTo>
                  <a:pt x="24256" y="3048"/>
                </a:lnTo>
                <a:lnTo>
                  <a:pt x="259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2638044" y="5804318"/>
            <a:ext cx="26034" cy="9525"/>
          </a:xfrm>
          <a:custGeom>
            <a:avLst/>
            <a:gdLst/>
            <a:ahLst/>
            <a:cxnLst/>
            <a:rect l="l" t="t" r="r" b="b"/>
            <a:pathLst>
              <a:path w="26035" h="9525">
                <a:moveTo>
                  <a:pt x="6476" y="3048"/>
                </a:moveTo>
                <a:lnTo>
                  <a:pt x="11303" y="0"/>
                </a:lnTo>
                <a:lnTo>
                  <a:pt x="17780" y="0"/>
                </a:lnTo>
                <a:lnTo>
                  <a:pt x="24256" y="0"/>
                </a:lnTo>
                <a:lnTo>
                  <a:pt x="25907" y="0"/>
                </a:lnTo>
                <a:lnTo>
                  <a:pt x="24256" y="3048"/>
                </a:lnTo>
                <a:lnTo>
                  <a:pt x="17780" y="3048"/>
                </a:lnTo>
                <a:lnTo>
                  <a:pt x="14605" y="3048"/>
                </a:lnTo>
                <a:lnTo>
                  <a:pt x="14605" y="6096"/>
                </a:lnTo>
                <a:lnTo>
                  <a:pt x="9651" y="6096"/>
                </a:lnTo>
                <a:lnTo>
                  <a:pt x="6476" y="9144"/>
                </a:lnTo>
                <a:lnTo>
                  <a:pt x="0" y="6096"/>
                </a:lnTo>
                <a:lnTo>
                  <a:pt x="3175" y="3048"/>
                </a:lnTo>
                <a:lnTo>
                  <a:pt x="3175" y="0"/>
                </a:lnTo>
                <a:lnTo>
                  <a:pt x="6476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2638044" y="5804318"/>
            <a:ext cx="26034" cy="9525"/>
          </a:xfrm>
          <a:custGeom>
            <a:avLst/>
            <a:gdLst/>
            <a:ahLst/>
            <a:cxnLst/>
            <a:rect l="l" t="t" r="r" b="b"/>
            <a:pathLst>
              <a:path w="26035" h="9525">
                <a:moveTo>
                  <a:pt x="3175" y="0"/>
                </a:moveTo>
                <a:lnTo>
                  <a:pt x="3175" y="3048"/>
                </a:lnTo>
                <a:lnTo>
                  <a:pt x="0" y="6096"/>
                </a:lnTo>
                <a:lnTo>
                  <a:pt x="6476" y="9144"/>
                </a:lnTo>
                <a:lnTo>
                  <a:pt x="9651" y="6096"/>
                </a:lnTo>
                <a:lnTo>
                  <a:pt x="14605" y="6096"/>
                </a:lnTo>
                <a:lnTo>
                  <a:pt x="14605" y="3048"/>
                </a:lnTo>
                <a:lnTo>
                  <a:pt x="6476" y="3048"/>
                </a:lnTo>
                <a:lnTo>
                  <a:pt x="3175" y="0"/>
                </a:lnTo>
                <a:close/>
              </a:path>
              <a:path w="26035" h="9525">
                <a:moveTo>
                  <a:pt x="25907" y="0"/>
                </a:moveTo>
                <a:lnTo>
                  <a:pt x="11303" y="0"/>
                </a:lnTo>
                <a:lnTo>
                  <a:pt x="6476" y="3048"/>
                </a:lnTo>
                <a:lnTo>
                  <a:pt x="24256" y="3048"/>
                </a:lnTo>
                <a:lnTo>
                  <a:pt x="259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2638044" y="5804318"/>
            <a:ext cx="26034" cy="9525"/>
          </a:xfrm>
          <a:custGeom>
            <a:avLst/>
            <a:gdLst/>
            <a:ahLst/>
            <a:cxnLst/>
            <a:rect l="l" t="t" r="r" b="b"/>
            <a:pathLst>
              <a:path w="26035" h="9525">
                <a:moveTo>
                  <a:pt x="6476" y="3048"/>
                </a:moveTo>
                <a:lnTo>
                  <a:pt x="11303" y="0"/>
                </a:lnTo>
                <a:lnTo>
                  <a:pt x="17780" y="0"/>
                </a:lnTo>
                <a:lnTo>
                  <a:pt x="24256" y="0"/>
                </a:lnTo>
                <a:lnTo>
                  <a:pt x="25907" y="0"/>
                </a:lnTo>
                <a:lnTo>
                  <a:pt x="24256" y="3048"/>
                </a:lnTo>
                <a:lnTo>
                  <a:pt x="17780" y="3048"/>
                </a:lnTo>
                <a:lnTo>
                  <a:pt x="14605" y="3048"/>
                </a:lnTo>
                <a:lnTo>
                  <a:pt x="14605" y="6096"/>
                </a:lnTo>
                <a:lnTo>
                  <a:pt x="9651" y="6096"/>
                </a:lnTo>
                <a:lnTo>
                  <a:pt x="6476" y="9144"/>
                </a:lnTo>
                <a:lnTo>
                  <a:pt x="0" y="6096"/>
                </a:lnTo>
                <a:lnTo>
                  <a:pt x="3175" y="3048"/>
                </a:lnTo>
                <a:lnTo>
                  <a:pt x="3175" y="0"/>
                </a:lnTo>
                <a:lnTo>
                  <a:pt x="6476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2010155" y="3736249"/>
            <a:ext cx="155575" cy="76200"/>
          </a:xfrm>
          <a:custGeom>
            <a:avLst/>
            <a:gdLst/>
            <a:ahLst/>
            <a:cxnLst/>
            <a:rect l="l" t="t" r="r" b="b"/>
            <a:pathLst>
              <a:path w="155575" h="76200">
                <a:moveTo>
                  <a:pt x="65024" y="68198"/>
                </a:moveTo>
                <a:lnTo>
                  <a:pt x="47625" y="68198"/>
                </a:lnTo>
                <a:lnTo>
                  <a:pt x="47625" y="69850"/>
                </a:lnTo>
                <a:lnTo>
                  <a:pt x="50800" y="76200"/>
                </a:lnTo>
                <a:lnTo>
                  <a:pt x="58674" y="76200"/>
                </a:lnTo>
                <a:lnTo>
                  <a:pt x="61849" y="73025"/>
                </a:lnTo>
                <a:lnTo>
                  <a:pt x="61849" y="69850"/>
                </a:lnTo>
                <a:lnTo>
                  <a:pt x="65024" y="68198"/>
                </a:lnTo>
                <a:close/>
              </a:path>
              <a:path w="155575" h="76200">
                <a:moveTo>
                  <a:pt x="82423" y="50800"/>
                </a:moveTo>
                <a:lnTo>
                  <a:pt x="33274" y="50800"/>
                </a:lnTo>
                <a:lnTo>
                  <a:pt x="33274" y="53975"/>
                </a:lnTo>
                <a:lnTo>
                  <a:pt x="36449" y="53975"/>
                </a:lnTo>
                <a:lnTo>
                  <a:pt x="39624" y="55498"/>
                </a:lnTo>
                <a:lnTo>
                  <a:pt x="39624" y="65023"/>
                </a:lnTo>
                <a:lnTo>
                  <a:pt x="42799" y="68198"/>
                </a:lnTo>
                <a:lnTo>
                  <a:pt x="68199" y="68198"/>
                </a:lnTo>
                <a:lnTo>
                  <a:pt x="68199" y="58673"/>
                </a:lnTo>
                <a:lnTo>
                  <a:pt x="79248" y="58673"/>
                </a:lnTo>
                <a:lnTo>
                  <a:pt x="82423" y="50800"/>
                </a:lnTo>
                <a:close/>
              </a:path>
              <a:path w="155575" h="76200">
                <a:moveTo>
                  <a:pt x="33274" y="50800"/>
                </a:moveTo>
                <a:lnTo>
                  <a:pt x="22225" y="50800"/>
                </a:lnTo>
                <a:lnTo>
                  <a:pt x="22225" y="53975"/>
                </a:lnTo>
                <a:lnTo>
                  <a:pt x="31750" y="53975"/>
                </a:lnTo>
                <a:lnTo>
                  <a:pt x="33274" y="50800"/>
                </a:lnTo>
                <a:close/>
              </a:path>
              <a:path w="155575" h="76200">
                <a:moveTo>
                  <a:pt x="93599" y="50800"/>
                </a:moveTo>
                <a:lnTo>
                  <a:pt x="84074" y="50800"/>
                </a:lnTo>
                <a:lnTo>
                  <a:pt x="90424" y="53975"/>
                </a:lnTo>
                <a:lnTo>
                  <a:pt x="93599" y="53975"/>
                </a:lnTo>
                <a:lnTo>
                  <a:pt x="93599" y="50800"/>
                </a:lnTo>
                <a:close/>
              </a:path>
              <a:path w="155575" h="76200">
                <a:moveTo>
                  <a:pt x="98298" y="47625"/>
                </a:moveTo>
                <a:lnTo>
                  <a:pt x="17399" y="47625"/>
                </a:lnTo>
                <a:lnTo>
                  <a:pt x="17399" y="50800"/>
                </a:lnTo>
                <a:lnTo>
                  <a:pt x="96774" y="50800"/>
                </a:lnTo>
                <a:lnTo>
                  <a:pt x="98298" y="47625"/>
                </a:lnTo>
                <a:close/>
              </a:path>
              <a:path w="155575" h="76200">
                <a:moveTo>
                  <a:pt x="107823" y="41275"/>
                </a:moveTo>
                <a:lnTo>
                  <a:pt x="7874" y="41275"/>
                </a:lnTo>
                <a:lnTo>
                  <a:pt x="14224" y="47625"/>
                </a:lnTo>
                <a:lnTo>
                  <a:pt x="101473" y="47625"/>
                </a:lnTo>
                <a:lnTo>
                  <a:pt x="107823" y="41275"/>
                </a:lnTo>
                <a:close/>
              </a:path>
              <a:path w="155575" h="76200">
                <a:moveTo>
                  <a:pt x="115824" y="30098"/>
                </a:moveTo>
                <a:lnTo>
                  <a:pt x="4699" y="30098"/>
                </a:lnTo>
                <a:lnTo>
                  <a:pt x="4699" y="33273"/>
                </a:lnTo>
                <a:lnTo>
                  <a:pt x="0" y="36448"/>
                </a:lnTo>
                <a:lnTo>
                  <a:pt x="0" y="39623"/>
                </a:lnTo>
                <a:lnTo>
                  <a:pt x="3175" y="41275"/>
                </a:lnTo>
                <a:lnTo>
                  <a:pt x="110998" y="41275"/>
                </a:lnTo>
                <a:lnTo>
                  <a:pt x="110998" y="36448"/>
                </a:lnTo>
                <a:lnTo>
                  <a:pt x="112649" y="33273"/>
                </a:lnTo>
                <a:lnTo>
                  <a:pt x="115824" y="30098"/>
                </a:lnTo>
                <a:close/>
              </a:path>
              <a:path w="155575" h="76200">
                <a:moveTo>
                  <a:pt x="133223" y="30098"/>
                </a:moveTo>
                <a:lnTo>
                  <a:pt x="118999" y="30098"/>
                </a:lnTo>
                <a:lnTo>
                  <a:pt x="122174" y="33273"/>
                </a:lnTo>
                <a:lnTo>
                  <a:pt x="130048" y="33273"/>
                </a:lnTo>
                <a:lnTo>
                  <a:pt x="133223" y="30098"/>
                </a:lnTo>
                <a:close/>
              </a:path>
              <a:path w="155575" h="76200">
                <a:moveTo>
                  <a:pt x="112649" y="0"/>
                </a:moveTo>
                <a:lnTo>
                  <a:pt x="104648" y="0"/>
                </a:lnTo>
                <a:lnTo>
                  <a:pt x="101473" y="1523"/>
                </a:lnTo>
                <a:lnTo>
                  <a:pt x="36449" y="1523"/>
                </a:lnTo>
                <a:lnTo>
                  <a:pt x="33274" y="4698"/>
                </a:lnTo>
                <a:lnTo>
                  <a:pt x="28575" y="4698"/>
                </a:lnTo>
                <a:lnTo>
                  <a:pt x="25400" y="11048"/>
                </a:lnTo>
                <a:lnTo>
                  <a:pt x="11049" y="22225"/>
                </a:lnTo>
                <a:lnTo>
                  <a:pt x="7874" y="22225"/>
                </a:lnTo>
                <a:lnTo>
                  <a:pt x="3175" y="25400"/>
                </a:lnTo>
                <a:lnTo>
                  <a:pt x="3175" y="30098"/>
                </a:lnTo>
                <a:lnTo>
                  <a:pt x="141224" y="30098"/>
                </a:lnTo>
                <a:lnTo>
                  <a:pt x="144399" y="28575"/>
                </a:lnTo>
                <a:lnTo>
                  <a:pt x="150749" y="25400"/>
                </a:lnTo>
                <a:lnTo>
                  <a:pt x="155448" y="25400"/>
                </a:lnTo>
                <a:lnTo>
                  <a:pt x="155448" y="22225"/>
                </a:lnTo>
                <a:lnTo>
                  <a:pt x="152273" y="19050"/>
                </a:lnTo>
                <a:lnTo>
                  <a:pt x="130048" y="4698"/>
                </a:lnTo>
                <a:lnTo>
                  <a:pt x="118999" y="1523"/>
                </a:lnTo>
                <a:lnTo>
                  <a:pt x="112649" y="0"/>
                </a:lnTo>
                <a:close/>
              </a:path>
              <a:path w="155575" h="76200">
                <a:moveTo>
                  <a:pt x="93599" y="0"/>
                </a:moveTo>
                <a:lnTo>
                  <a:pt x="84074" y="0"/>
                </a:lnTo>
                <a:lnTo>
                  <a:pt x="84074" y="1523"/>
                </a:lnTo>
                <a:lnTo>
                  <a:pt x="96774" y="1523"/>
                </a:lnTo>
                <a:lnTo>
                  <a:pt x="9359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2010155" y="3736249"/>
            <a:ext cx="155575" cy="76200"/>
          </a:xfrm>
          <a:custGeom>
            <a:avLst/>
            <a:gdLst/>
            <a:ahLst/>
            <a:cxnLst/>
            <a:rect l="l" t="t" r="r" b="b"/>
            <a:pathLst>
              <a:path w="155575" h="76200">
                <a:moveTo>
                  <a:pt x="155448" y="25400"/>
                </a:moveTo>
                <a:lnTo>
                  <a:pt x="150749" y="25400"/>
                </a:lnTo>
                <a:lnTo>
                  <a:pt x="144399" y="28575"/>
                </a:lnTo>
                <a:lnTo>
                  <a:pt x="141224" y="30098"/>
                </a:lnTo>
                <a:lnTo>
                  <a:pt x="138049" y="30098"/>
                </a:lnTo>
                <a:lnTo>
                  <a:pt x="133223" y="30098"/>
                </a:lnTo>
                <a:lnTo>
                  <a:pt x="130048" y="33273"/>
                </a:lnTo>
                <a:lnTo>
                  <a:pt x="122174" y="33273"/>
                </a:lnTo>
                <a:lnTo>
                  <a:pt x="118999" y="30098"/>
                </a:lnTo>
                <a:lnTo>
                  <a:pt x="115824" y="30098"/>
                </a:lnTo>
                <a:lnTo>
                  <a:pt x="112649" y="33273"/>
                </a:lnTo>
                <a:lnTo>
                  <a:pt x="110998" y="36448"/>
                </a:lnTo>
                <a:lnTo>
                  <a:pt x="110998" y="41275"/>
                </a:lnTo>
                <a:lnTo>
                  <a:pt x="107823" y="41275"/>
                </a:lnTo>
                <a:lnTo>
                  <a:pt x="104648" y="44450"/>
                </a:lnTo>
                <a:lnTo>
                  <a:pt x="101473" y="47625"/>
                </a:lnTo>
                <a:lnTo>
                  <a:pt x="98298" y="47625"/>
                </a:lnTo>
                <a:lnTo>
                  <a:pt x="96774" y="50800"/>
                </a:lnTo>
                <a:lnTo>
                  <a:pt x="93599" y="50800"/>
                </a:lnTo>
                <a:lnTo>
                  <a:pt x="93599" y="53975"/>
                </a:lnTo>
                <a:lnTo>
                  <a:pt x="90424" y="53975"/>
                </a:lnTo>
                <a:lnTo>
                  <a:pt x="84074" y="50800"/>
                </a:lnTo>
                <a:lnTo>
                  <a:pt x="82423" y="50800"/>
                </a:lnTo>
                <a:lnTo>
                  <a:pt x="79248" y="58673"/>
                </a:lnTo>
                <a:lnTo>
                  <a:pt x="68199" y="58673"/>
                </a:lnTo>
                <a:lnTo>
                  <a:pt x="68199" y="61848"/>
                </a:lnTo>
                <a:lnTo>
                  <a:pt x="68199" y="68198"/>
                </a:lnTo>
                <a:lnTo>
                  <a:pt x="65024" y="68198"/>
                </a:lnTo>
                <a:lnTo>
                  <a:pt x="61849" y="69850"/>
                </a:lnTo>
                <a:lnTo>
                  <a:pt x="61849" y="73025"/>
                </a:lnTo>
                <a:lnTo>
                  <a:pt x="58674" y="76200"/>
                </a:lnTo>
                <a:lnTo>
                  <a:pt x="50800" y="76200"/>
                </a:lnTo>
                <a:lnTo>
                  <a:pt x="47625" y="69850"/>
                </a:lnTo>
                <a:lnTo>
                  <a:pt x="47625" y="68198"/>
                </a:lnTo>
                <a:lnTo>
                  <a:pt x="44450" y="68198"/>
                </a:lnTo>
                <a:lnTo>
                  <a:pt x="42799" y="68198"/>
                </a:lnTo>
                <a:lnTo>
                  <a:pt x="39624" y="65023"/>
                </a:lnTo>
                <a:lnTo>
                  <a:pt x="39624" y="55498"/>
                </a:lnTo>
                <a:lnTo>
                  <a:pt x="36449" y="53975"/>
                </a:lnTo>
                <a:lnTo>
                  <a:pt x="33274" y="53975"/>
                </a:lnTo>
                <a:lnTo>
                  <a:pt x="33274" y="50800"/>
                </a:lnTo>
                <a:lnTo>
                  <a:pt x="31750" y="53975"/>
                </a:lnTo>
                <a:lnTo>
                  <a:pt x="28575" y="53975"/>
                </a:lnTo>
                <a:lnTo>
                  <a:pt x="25400" y="53975"/>
                </a:lnTo>
                <a:lnTo>
                  <a:pt x="22225" y="53975"/>
                </a:lnTo>
                <a:lnTo>
                  <a:pt x="22225" y="50800"/>
                </a:lnTo>
                <a:lnTo>
                  <a:pt x="19050" y="50800"/>
                </a:lnTo>
                <a:lnTo>
                  <a:pt x="17399" y="50800"/>
                </a:lnTo>
                <a:lnTo>
                  <a:pt x="17399" y="47625"/>
                </a:lnTo>
                <a:lnTo>
                  <a:pt x="14224" y="47625"/>
                </a:lnTo>
                <a:lnTo>
                  <a:pt x="11049" y="44450"/>
                </a:lnTo>
                <a:lnTo>
                  <a:pt x="7874" y="41275"/>
                </a:lnTo>
                <a:lnTo>
                  <a:pt x="3175" y="41275"/>
                </a:lnTo>
                <a:lnTo>
                  <a:pt x="0" y="39623"/>
                </a:lnTo>
                <a:lnTo>
                  <a:pt x="0" y="36448"/>
                </a:lnTo>
                <a:lnTo>
                  <a:pt x="4699" y="33273"/>
                </a:lnTo>
                <a:lnTo>
                  <a:pt x="4699" y="30098"/>
                </a:lnTo>
                <a:lnTo>
                  <a:pt x="3175" y="30098"/>
                </a:lnTo>
                <a:lnTo>
                  <a:pt x="3175" y="28575"/>
                </a:lnTo>
                <a:lnTo>
                  <a:pt x="3175" y="25400"/>
                </a:lnTo>
                <a:lnTo>
                  <a:pt x="7874" y="22225"/>
                </a:lnTo>
                <a:lnTo>
                  <a:pt x="11049" y="22225"/>
                </a:lnTo>
                <a:lnTo>
                  <a:pt x="25400" y="11048"/>
                </a:lnTo>
                <a:lnTo>
                  <a:pt x="28575" y="4698"/>
                </a:lnTo>
                <a:lnTo>
                  <a:pt x="33274" y="4698"/>
                </a:lnTo>
                <a:lnTo>
                  <a:pt x="36449" y="1523"/>
                </a:lnTo>
                <a:lnTo>
                  <a:pt x="84074" y="1523"/>
                </a:lnTo>
                <a:lnTo>
                  <a:pt x="84074" y="0"/>
                </a:lnTo>
                <a:lnTo>
                  <a:pt x="90424" y="0"/>
                </a:lnTo>
                <a:lnTo>
                  <a:pt x="93599" y="0"/>
                </a:lnTo>
                <a:lnTo>
                  <a:pt x="96774" y="1523"/>
                </a:lnTo>
                <a:lnTo>
                  <a:pt x="101473" y="1523"/>
                </a:lnTo>
                <a:lnTo>
                  <a:pt x="104648" y="0"/>
                </a:lnTo>
                <a:lnTo>
                  <a:pt x="112649" y="0"/>
                </a:lnTo>
                <a:lnTo>
                  <a:pt x="118999" y="1523"/>
                </a:lnTo>
                <a:lnTo>
                  <a:pt x="130048" y="4698"/>
                </a:lnTo>
                <a:lnTo>
                  <a:pt x="152273" y="19050"/>
                </a:lnTo>
                <a:lnTo>
                  <a:pt x="155448" y="22225"/>
                </a:lnTo>
                <a:lnTo>
                  <a:pt x="155448" y="254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2010155" y="3736249"/>
            <a:ext cx="155448" cy="7620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2010155" y="3736249"/>
            <a:ext cx="155575" cy="76200"/>
          </a:xfrm>
          <a:custGeom>
            <a:avLst/>
            <a:gdLst/>
            <a:ahLst/>
            <a:cxnLst/>
            <a:rect l="l" t="t" r="r" b="b"/>
            <a:pathLst>
              <a:path w="155575" h="76200">
                <a:moveTo>
                  <a:pt x="155448" y="25400"/>
                </a:moveTo>
                <a:lnTo>
                  <a:pt x="150749" y="25400"/>
                </a:lnTo>
                <a:lnTo>
                  <a:pt x="144399" y="28575"/>
                </a:lnTo>
                <a:lnTo>
                  <a:pt x="141224" y="30098"/>
                </a:lnTo>
                <a:lnTo>
                  <a:pt x="138049" y="30098"/>
                </a:lnTo>
                <a:lnTo>
                  <a:pt x="133223" y="30098"/>
                </a:lnTo>
                <a:lnTo>
                  <a:pt x="130048" y="33273"/>
                </a:lnTo>
                <a:lnTo>
                  <a:pt x="122174" y="33273"/>
                </a:lnTo>
                <a:lnTo>
                  <a:pt x="118999" y="30098"/>
                </a:lnTo>
                <a:lnTo>
                  <a:pt x="115824" y="30098"/>
                </a:lnTo>
                <a:lnTo>
                  <a:pt x="112649" y="33273"/>
                </a:lnTo>
                <a:lnTo>
                  <a:pt x="110998" y="36448"/>
                </a:lnTo>
                <a:lnTo>
                  <a:pt x="110998" y="41275"/>
                </a:lnTo>
                <a:lnTo>
                  <a:pt x="107823" y="41275"/>
                </a:lnTo>
                <a:lnTo>
                  <a:pt x="104648" y="44450"/>
                </a:lnTo>
                <a:lnTo>
                  <a:pt x="101473" y="47625"/>
                </a:lnTo>
                <a:lnTo>
                  <a:pt x="98298" y="47625"/>
                </a:lnTo>
                <a:lnTo>
                  <a:pt x="96774" y="50800"/>
                </a:lnTo>
                <a:lnTo>
                  <a:pt x="93599" y="50800"/>
                </a:lnTo>
                <a:lnTo>
                  <a:pt x="93599" y="53975"/>
                </a:lnTo>
                <a:lnTo>
                  <a:pt x="90424" y="53975"/>
                </a:lnTo>
                <a:lnTo>
                  <a:pt x="84074" y="50800"/>
                </a:lnTo>
                <a:lnTo>
                  <a:pt x="82423" y="50800"/>
                </a:lnTo>
                <a:lnTo>
                  <a:pt x="79248" y="58673"/>
                </a:lnTo>
                <a:lnTo>
                  <a:pt x="68199" y="58673"/>
                </a:lnTo>
                <a:lnTo>
                  <a:pt x="68199" y="61848"/>
                </a:lnTo>
                <a:lnTo>
                  <a:pt x="68199" y="68198"/>
                </a:lnTo>
                <a:lnTo>
                  <a:pt x="65024" y="68198"/>
                </a:lnTo>
                <a:lnTo>
                  <a:pt x="61849" y="69850"/>
                </a:lnTo>
                <a:lnTo>
                  <a:pt x="61849" y="73025"/>
                </a:lnTo>
                <a:lnTo>
                  <a:pt x="58674" y="76200"/>
                </a:lnTo>
                <a:lnTo>
                  <a:pt x="50800" y="76200"/>
                </a:lnTo>
                <a:lnTo>
                  <a:pt x="47625" y="69850"/>
                </a:lnTo>
                <a:lnTo>
                  <a:pt x="47625" y="68198"/>
                </a:lnTo>
                <a:lnTo>
                  <a:pt x="44450" y="68198"/>
                </a:lnTo>
                <a:lnTo>
                  <a:pt x="42799" y="68198"/>
                </a:lnTo>
                <a:lnTo>
                  <a:pt x="39624" y="65023"/>
                </a:lnTo>
                <a:lnTo>
                  <a:pt x="39624" y="55498"/>
                </a:lnTo>
                <a:lnTo>
                  <a:pt x="36449" y="53975"/>
                </a:lnTo>
                <a:lnTo>
                  <a:pt x="33274" y="53975"/>
                </a:lnTo>
                <a:lnTo>
                  <a:pt x="33274" y="50800"/>
                </a:lnTo>
                <a:lnTo>
                  <a:pt x="31750" y="53975"/>
                </a:lnTo>
                <a:lnTo>
                  <a:pt x="28575" y="53975"/>
                </a:lnTo>
                <a:lnTo>
                  <a:pt x="25400" y="53975"/>
                </a:lnTo>
                <a:lnTo>
                  <a:pt x="22225" y="53975"/>
                </a:lnTo>
                <a:lnTo>
                  <a:pt x="22225" y="50800"/>
                </a:lnTo>
                <a:lnTo>
                  <a:pt x="19050" y="50800"/>
                </a:lnTo>
                <a:lnTo>
                  <a:pt x="17399" y="50800"/>
                </a:lnTo>
                <a:lnTo>
                  <a:pt x="17399" y="47625"/>
                </a:lnTo>
                <a:lnTo>
                  <a:pt x="14224" y="47625"/>
                </a:lnTo>
                <a:lnTo>
                  <a:pt x="11049" y="44450"/>
                </a:lnTo>
                <a:lnTo>
                  <a:pt x="7874" y="41275"/>
                </a:lnTo>
                <a:lnTo>
                  <a:pt x="3175" y="41275"/>
                </a:lnTo>
                <a:lnTo>
                  <a:pt x="0" y="39623"/>
                </a:lnTo>
                <a:lnTo>
                  <a:pt x="0" y="36448"/>
                </a:lnTo>
                <a:lnTo>
                  <a:pt x="4699" y="33273"/>
                </a:lnTo>
                <a:lnTo>
                  <a:pt x="4699" y="30098"/>
                </a:lnTo>
                <a:lnTo>
                  <a:pt x="3175" y="30098"/>
                </a:lnTo>
                <a:lnTo>
                  <a:pt x="3175" y="28575"/>
                </a:lnTo>
                <a:lnTo>
                  <a:pt x="3175" y="25400"/>
                </a:lnTo>
                <a:lnTo>
                  <a:pt x="7874" y="22225"/>
                </a:lnTo>
                <a:lnTo>
                  <a:pt x="11049" y="22225"/>
                </a:lnTo>
                <a:lnTo>
                  <a:pt x="25400" y="11048"/>
                </a:lnTo>
                <a:lnTo>
                  <a:pt x="28575" y="4698"/>
                </a:lnTo>
                <a:lnTo>
                  <a:pt x="33274" y="4698"/>
                </a:lnTo>
                <a:lnTo>
                  <a:pt x="36449" y="1523"/>
                </a:lnTo>
                <a:lnTo>
                  <a:pt x="84074" y="1523"/>
                </a:lnTo>
                <a:lnTo>
                  <a:pt x="84074" y="0"/>
                </a:lnTo>
                <a:lnTo>
                  <a:pt x="90424" y="0"/>
                </a:lnTo>
                <a:lnTo>
                  <a:pt x="93599" y="0"/>
                </a:lnTo>
                <a:lnTo>
                  <a:pt x="96774" y="1523"/>
                </a:lnTo>
                <a:lnTo>
                  <a:pt x="101473" y="1523"/>
                </a:lnTo>
                <a:lnTo>
                  <a:pt x="104648" y="0"/>
                </a:lnTo>
                <a:lnTo>
                  <a:pt x="112649" y="0"/>
                </a:lnTo>
                <a:lnTo>
                  <a:pt x="118999" y="1523"/>
                </a:lnTo>
                <a:lnTo>
                  <a:pt x="130048" y="4698"/>
                </a:lnTo>
                <a:lnTo>
                  <a:pt x="152273" y="19050"/>
                </a:lnTo>
                <a:lnTo>
                  <a:pt x="155448" y="22225"/>
                </a:lnTo>
                <a:lnTo>
                  <a:pt x="155448" y="2540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2215895" y="4147730"/>
            <a:ext cx="318770" cy="463550"/>
          </a:xfrm>
          <a:custGeom>
            <a:avLst/>
            <a:gdLst/>
            <a:ahLst/>
            <a:cxnLst/>
            <a:rect l="l" t="t" r="r" b="b"/>
            <a:pathLst>
              <a:path w="318769" h="463550">
                <a:moveTo>
                  <a:pt x="23876" y="84074"/>
                </a:moveTo>
                <a:lnTo>
                  <a:pt x="0" y="106299"/>
                </a:lnTo>
                <a:lnTo>
                  <a:pt x="0" y="120523"/>
                </a:lnTo>
                <a:lnTo>
                  <a:pt x="3175" y="123698"/>
                </a:lnTo>
                <a:lnTo>
                  <a:pt x="3175" y="130048"/>
                </a:lnTo>
                <a:lnTo>
                  <a:pt x="11176" y="138049"/>
                </a:lnTo>
                <a:lnTo>
                  <a:pt x="9525" y="141224"/>
                </a:lnTo>
                <a:lnTo>
                  <a:pt x="3175" y="145923"/>
                </a:lnTo>
                <a:lnTo>
                  <a:pt x="6350" y="149098"/>
                </a:lnTo>
                <a:lnTo>
                  <a:pt x="35052" y="169799"/>
                </a:lnTo>
                <a:lnTo>
                  <a:pt x="36576" y="174498"/>
                </a:lnTo>
                <a:lnTo>
                  <a:pt x="39751" y="177673"/>
                </a:lnTo>
                <a:lnTo>
                  <a:pt x="46228" y="195199"/>
                </a:lnTo>
                <a:lnTo>
                  <a:pt x="60579" y="209423"/>
                </a:lnTo>
                <a:lnTo>
                  <a:pt x="90805" y="288798"/>
                </a:lnTo>
                <a:lnTo>
                  <a:pt x="100330" y="293497"/>
                </a:lnTo>
                <a:lnTo>
                  <a:pt x="125856" y="333248"/>
                </a:lnTo>
                <a:lnTo>
                  <a:pt x="129031" y="347472"/>
                </a:lnTo>
                <a:lnTo>
                  <a:pt x="122681" y="353822"/>
                </a:lnTo>
                <a:lnTo>
                  <a:pt x="125856" y="358521"/>
                </a:lnTo>
                <a:lnTo>
                  <a:pt x="154431" y="387096"/>
                </a:lnTo>
                <a:lnTo>
                  <a:pt x="223012" y="426847"/>
                </a:lnTo>
                <a:lnTo>
                  <a:pt x="227711" y="426847"/>
                </a:lnTo>
                <a:lnTo>
                  <a:pt x="270764" y="461772"/>
                </a:lnTo>
                <a:lnTo>
                  <a:pt x="273939" y="463296"/>
                </a:lnTo>
                <a:lnTo>
                  <a:pt x="278638" y="461772"/>
                </a:lnTo>
                <a:lnTo>
                  <a:pt x="289814" y="458597"/>
                </a:lnTo>
                <a:lnTo>
                  <a:pt x="289814" y="452247"/>
                </a:lnTo>
                <a:lnTo>
                  <a:pt x="292989" y="450596"/>
                </a:lnTo>
                <a:lnTo>
                  <a:pt x="296164" y="447421"/>
                </a:lnTo>
                <a:lnTo>
                  <a:pt x="296164" y="441071"/>
                </a:lnTo>
                <a:lnTo>
                  <a:pt x="310515" y="418846"/>
                </a:lnTo>
                <a:lnTo>
                  <a:pt x="313690" y="412496"/>
                </a:lnTo>
                <a:lnTo>
                  <a:pt x="310515" y="412496"/>
                </a:lnTo>
                <a:lnTo>
                  <a:pt x="307340" y="410972"/>
                </a:lnTo>
                <a:lnTo>
                  <a:pt x="304165" y="407797"/>
                </a:lnTo>
                <a:lnTo>
                  <a:pt x="302641" y="398272"/>
                </a:lnTo>
                <a:lnTo>
                  <a:pt x="302641" y="393446"/>
                </a:lnTo>
                <a:lnTo>
                  <a:pt x="304165" y="387096"/>
                </a:lnTo>
                <a:lnTo>
                  <a:pt x="307340" y="387096"/>
                </a:lnTo>
                <a:lnTo>
                  <a:pt x="307340" y="379222"/>
                </a:lnTo>
                <a:lnTo>
                  <a:pt x="304165" y="372872"/>
                </a:lnTo>
                <a:lnTo>
                  <a:pt x="304165" y="368046"/>
                </a:lnTo>
                <a:lnTo>
                  <a:pt x="310515" y="364871"/>
                </a:lnTo>
                <a:lnTo>
                  <a:pt x="313690" y="364871"/>
                </a:lnTo>
                <a:lnTo>
                  <a:pt x="310515" y="322072"/>
                </a:lnTo>
                <a:lnTo>
                  <a:pt x="313690" y="317373"/>
                </a:lnTo>
                <a:lnTo>
                  <a:pt x="318516" y="314198"/>
                </a:lnTo>
                <a:lnTo>
                  <a:pt x="318516" y="311023"/>
                </a:lnTo>
                <a:lnTo>
                  <a:pt x="298104" y="277622"/>
                </a:lnTo>
                <a:lnTo>
                  <a:pt x="278638" y="277622"/>
                </a:lnTo>
                <a:lnTo>
                  <a:pt x="275463" y="274447"/>
                </a:lnTo>
                <a:lnTo>
                  <a:pt x="273939" y="274447"/>
                </a:lnTo>
                <a:lnTo>
                  <a:pt x="273939" y="249047"/>
                </a:lnTo>
                <a:lnTo>
                  <a:pt x="238887" y="249047"/>
                </a:lnTo>
                <a:lnTo>
                  <a:pt x="234061" y="245872"/>
                </a:lnTo>
                <a:lnTo>
                  <a:pt x="230886" y="245872"/>
                </a:lnTo>
                <a:lnTo>
                  <a:pt x="230886" y="239522"/>
                </a:lnTo>
                <a:lnTo>
                  <a:pt x="227711" y="237998"/>
                </a:lnTo>
                <a:lnTo>
                  <a:pt x="224536" y="237998"/>
                </a:lnTo>
                <a:lnTo>
                  <a:pt x="210185" y="234823"/>
                </a:lnTo>
                <a:lnTo>
                  <a:pt x="210185" y="231648"/>
                </a:lnTo>
                <a:lnTo>
                  <a:pt x="213360" y="228473"/>
                </a:lnTo>
                <a:lnTo>
                  <a:pt x="213360" y="223774"/>
                </a:lnTo>
                <a:lnTo>
                  <a:pt x="208661" y="220599"/>
                </a:lnTo>
                <a:lnTo>
                  <a:pt x="195834" y="206248"/>
                </a:lnTo>
                <a:lnTo>
                  <a:pt x="195834" y="199898"/>
                </a:lnTo>
                <a:lnTo>
                  <a:pt x="191135" y="188849"/>
                </a:lnTo>
                <a:lnTo>
                  <a:pt x="191135" y="185674"/>
                </a:lnTo>
                <a:lnTo>
                  <a:pt x="199136" y="166624"/>
                </a:lnTo>
                <a:lnTo>
                  <a:pt x="199136" y="163449"/>
                </a:lnTo>
                <a:lnTo>
                  <a:pt x="208661" y="163449"/>
                </a:lnTo>
                <a:lnTo>
                  <a:pt x="208661" y="149098"/>
                </a:lnTo>
                <a:lnTo>
                  <a:pt x="224536" y="126873"/>
                </a:lnTo>
                <a:lnTo>
                  <a:pt x="227747" y="123698"/>
                </a:lnTo>
                <a:lnTo>
                  <a:pt x="46228" y="123698"/>
                </a:lnTo>
                <a:lnTo>
                  <a:pt x="39751" y="112649"/>
                </a:lnTo>
                <a:lnTo>
                  <a:pt x="20701" y="112649"/>
                </a:lnTo>
                <a:lnTo>
                  <a:pt x="20701" y="109474"/>
                </a:lnTo>
                <a:lnTo>
                  <a:pt x="17526" y="104775"/>
                </a:lnTo>
                <a:lnTo>
                  <a:pt x="17526" y="101600"/>
                </a:lnTo>
                <a:lnTo>
                  <a:pt x="20701" y="98425"/>
                </a:lnTo>
                <a:lnTo>
                  <a:pt x="23876" y="98425"/>
                </a:lnTo>
                <a:lnTo>
                  <a:pt x="25527" y="95250"/>
                </a:lnTo>
                <a:lnTo>
                  <a:pt x="25527" y="93599"/>
                </a:lnTo>
                <a:lnTo>
                  <a:pt x="23876" y="90424"/>
                </a:lnTo>
                <a:lnTo>
                  <a:pt x="23876" y="84074"/>
                </a:lnTo>
                <a:close/>
              </a:path>
              <a:path w="318769" h="463550">
                <a:moveTo>
                  <a:pt x="296164" y="274447"/>
                </a:moveTo>
                <a:lnTo>
                  <a:pt x="288290" y="274447"/>
                </a:lnTo>
                <a:lnTo>
                  <a:pt x="285115" y="277622"/>
                </a:lnTo>
                <a:lnTo>
                  <a:pt x="298104" y="277622"/>
                </a:lnTo>
                <a:lnTo>
                  <a:pt x="296164" y="274447"/>
                </a:lnTo>
                <a:close/>
              </a:path>
              <a:path w="318769" h="463550">
                <a:moveTo>
                  <a:pt x="273939" y="231648"/>
                </a:moveTo>
                <a:lnTo>
                  <a:pt x="250062" y="249047"/>
                </a:lnTo>
                <a:lnTo>
                  <a:pt x="273939" y="249047"/>
                </a:lnTo>
                <a:lnTo>
                  <a:pt x="273939" y="231648"/>
                </a:lnTo>
                <a:close/>
              </a:path>
              <a:path w="318769" h="463550">
                <a:moveTo>
                  <a:pt x="154431" y="0"/>
                </a:moveTo>
                <a:lnTo>
                  <a:pt x="144906" y="0"/>
                </a:lnTo>
                <a:lnTo>
                  <a:pt x="144906" y="4699"/>
                </a:lnTo>
                <a:lnTo>
                  <a:pt x="148081" y="4699"/>
                </a:lnTo>
                <a:lnTo>
                  <a:pt x="151256" y="11049"/>
                </a:lnTo>
                <a:lnTo>
                  <a:pt x="151256" y="14224"/>
                </a:lnTo>
                <a:lnTo>
                  <a:pt x="154431" y="22225"/>
                </a:lnTo>
                <a:lnTo>
                  <a:pt x="151256" y="22225"/>
                </a:lnTo>
                <a:lnTo>
                  <a:pt x="140208" y="39624"/>
                </a:lnTo>
                <a:lnTo>
                  <a:pt x="116205" y="61849"/>
                </a:lnTo>
                <a:lnTo>
                  <a:pt x="82804" y="76200"/>
                </a:lnTo>
                <a:lnTo>
                  <a:pt x="79629" y="79375"/>
                </a:lnTo>
                <a:lnTo>
                  <a:pt x="79629" y="80899"/>
                </a:lnTo>
                <a:lnTo>
                  <a:pt x="76454" y="87249"/>
                </a:lnTo>
                <a:lnTo>
                  <a:pt x="74803" y="87249"/>
                </a:lnTo>
                <a:lnTo>
                  <a:pt x="65278" y="95250"/>
                </a:lnTo>
                <a:lnTo>
                  <a:pt x="63754" y="115824"/>
                </a:lnTo>
                <a:lnTo>
                  <a:pt x="60579" y="118999"/>
                </a:lnTo>
                <a:lnTo>
                  <a:pt x="54102" y="120523"/>
                </a:lnTo>
                <a:lnTo>
                  <a:pt x="50927" y="123698"/>
                </a:lnTo>
                <a:lnTo>
                  <a:pt x="227747" y="123698"/>
                </a:lnTo>
                <a:lnTo>
                  <a:pt x="235712" y="115824"/>
                </a:lnTo>
                <a:lnTo>
                  <a:pt x="275463" y="104775"/>
                </a:lnTo>
                <a:lnTo>
                  <a:pt x="285115" y="104775"/>
                </a:lnTo>
                <a:lnTo>
                  <a:pt x="288290" y="101600"/>
                </a:lnTo>
                <a:lnTo>
                  <a:pt x="285115" y="101600"/>
                </a:lnTo>
                <a:lnTo>
                  <a:pt x="278638" y="93599"/>
                </a:lnTo>
                <a:lnTo>
                  <a:pt x="270764" y="93599"/>
                </a:lnTo>
                <a:lnTo>
                  <a:pt x="270764" y="87249"/>
                </a:lnTo>
                <a:lnTo>
                  <a:pt x="285115" y="69850"/>
                </a:lnTo>
                <a:lnTo>
                  <a:pt x="285115" y="66675"/>
                </a:lnTo>
                <a:lnTo>
                  <a:pt x="278638" y="61849"/>
                </a:lnTo>
                <a:lnTo>
                  <a:pt x="224536" y="61849"/>
                </a:lnTo>
                <a:lnTo>
                  <a:pt x="223012" y="58674"/>
                </a:lnTo>
                <a:lnTo>
                  <a:pt x="210185" y="58674"/>
                </a:lnTo>
                <a:lnTo>
                  <a:pt x="205486" y="53975"/>
                </a:lnTo>
                <a:lnTo>
                  <a:pt x="205486" y="44450"/>
                </a:lnTo>
                <a:lnTo>
                  <a:pt x="202311" y="41275"/>
                </a:lnTo>
                <a:lnTo>
                  <a:pt x="195834" y="41275"/>
                </a:lnTo>
                <a:lnTo>
                  <a:pt x="194310" y="30099"/>
                </a:lnTo>
                <a:lnTo>
                  <a:pt x="194310" y="26924"/>
                </a:lnTo>
                <a:lnTo>
                  <a:pt x="191135" y="25400"/>
                </a:lnTo>
                <a:lnTo>
                  <a:pt x="183134" y="25400"/>
                </a:lnTo>
                <a:lnTo>
                  <a:pt x="183134" y="22225"/>
                </a:lnTo>
                <a:lnTo>
                  <a:pt x="179959" y="19050"/>
                </a:lnTo>
                <a:lnTo>
                  <a:pt x="173609" y="11049"/>
                </a:lnTo>
                <a:lnTo>
                  <a:pt x="168783" y="7874"/>
                </a:lnTo>
                <a:lnTo>
                  <a:pt x="165608" y="1524"/>
                </a:lnTo>
                <a:lnTo>
                  <a:pt x="154431" y="0"/>
                </a:lnTo>
                <a:close/>
              </a:path>
              <a:path w="318769" h="463550">
                <a:moveTo>
                  <a:pt x="31877" y="109474"/>
                </a:moveTo>
                <a:lnTo>
                  <a:pt x="25527" y="109474"/>
                </a:lnTo>
                <a:lnTo>
                  <a:pt x="23876" y="112649"/>
                </a:lnTo>
                <a:lnTo>
                  <a:pt x="35052" y="112649"/>
                </a:lnTo>
                <a:lnTo>
                  <a:pt x="31877" y="109474"/>
                </a:lnTo>
                <a:close/>
              </a:path>
              <a:path w="318769" h="463550">
                <a:moveTo>
                  <a:pt x="238887" y="53975"/>
                </a:moveTo>
                <a:lnTo>
                  <a:pt x="235712" y="55499"/>
                </a:lnTo>
                <a:lnTo>
                  <a:pt x="234061" y="58674"/>
                </a:lnTo>
                <a:lnTo>
                  <a:pt x="230886" y="61849"/>
                </a:lnTo>
                <a:lnTo>
                  <a:pt x="278638" y="61849"/>
                </a:lnTo>
                <a:lnTo>
                  <a:pt x="271526" y="58674"/>
                </a:lnTo>
                <a:lnTo>
                  <a:pt x="253237" y="58674"/>
                </a:lnTo>
                <a:lnTo>
                  <a:pt x="250062" y="55499"/>
                </a:lnTo>
                <a:lnTo>
                  <a:pt x="248412" y="55499"/>
                </a:lnTo>
                <a:lnTo>
                  <a:pt x="238887" y="53975"/>
                </a:lnTo>
                <a:close/>
              </a:path>
              <a:path w="318769" h="463550">
                <a:moveTo>
                  <a:pt x="259587" y="53975"/>
                </a:moveTo>
                <a:lnTo>
                  <a:pt x="256412" y="55499"/>
                </a:lnTo>
                <a:lnTo>
                  <a:pt x="253237" y="58674"/>
                </a:lnTo>
                <a:lnTo>
                  <a:pt x="271526" y="58674"/>
                </a:lnTo>
                <a:lnTo>
                  <a:pt x="264414" y="55499"/>
                </a:lnTo>
                <a:lnTo>
                  <a:pt x="259587" y="5397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2215895" y="4147730"/>
            <a:ext cx="318770" cy="463550"/>
          </a:xfrm>
          <a:custGeom>
            <a:avLst/>
            <a:gdLst/>
            <a:ahLst/>
            <a:cxnLst/>
            <a:rect l="l" t="t" r="r" b="b"/>
            <a:pathLst>
              <a:path w="318769" h="463550">
                <a:moveTo>
                  <a:pt x="151256" y="0"/>
                </a:moveTo>
                <a:lnTo>
                  <a:pt x="144906" y="0"/>
                </a:lnTo>
                <a:lnTo>
                  <a:pt x="144906" y="4699"/>
                </a:lnTo>
                <a:lnTo>
                  <a:pt x="148081" y="4699"/>
                </a:lnTo>
                <a:lnTo>
                  <a:pt x="151256" y="11049"/>
                </a:lnTo>
                <a:lnTo>
                  <a:pt x="151256" y="14224"/>
                </a:lnTo>
                <a:lnTo>
                  <a:pt x="154431" y="22225"/>
                </a:lnTo>
                <a:lnTo>
                  <a:pt x="151256" y="22225"/>
                </a:lnTo>
                <a:lnTo>
                  <a:pt x="140208" y="39624"/>
                </a:lnTo>
                <a:lnTo>
                  <a:pt x="116205" y="61849"/>
                </a:lnTo>
                <a:lnTo>
                  <a:pt x="82804" y="76200"/>
                </a:lnTo>
                <a:lnTo>
                  <a:pt x="79629" y="79375"/>
                </a:lnTo>
                <a:lnTo>
                  <a:pt x="79629" y="80899"/>
                </a:lnTo>
                <a:lnTo>
                  <a:pt x="76454" y="87249"/>
                </a:lnTo>
                <a:lnTo>
                  <a:pt x="74803" y="87249"/>
                </a:lnTo>
                <a:lnTo>
                  <a:pt x="65278" y="95250"/>
                </a:lnTo>
                <a:lnTo>
                  <a:pt x="63754" y="115824"/>
                </a:lnTo>
                <a:lnTo>
                  <a:pt x="60579" y="118999"/>
                </a:lnTo>
                <a:lnTo>
                  <a:pt x="54102" y="120523"/>
                </a:lnTo>
                <a:lnTo>
                  <a:pt x="50927" y="123698"/>
                </a:lnTo>
                <a:lnTo>
                  <a:pt x="46228" y="123698"/>
                </a:lnTo>
                <a:lnTo>
                  <a:pt x="39751" y="112649"/>
                </a:lnTo>
                <a:lnTo>
                  <a:pt x="35052" y="112649"/>
                </a:lnTo>
                <a:lnTo>
                  <a:pt x="31877" y="109474"/>
                </a:lnTo>
                <a:lnTo>
                  <a:pt x="25527" y="109474"/>
                </a:lnTo>
                <a:lnTo>
                  <a:pt x="23876" y="112649"/>
                </a:lnTo>
                <a:lnTo>
                  <a:pt x="20701" y="112649"/>
                </a:lnTo>
                <a:lnTo>
                  <a:pt x="20701" y="109474"/>
                </a:lnTo>
                <a:lnTo>
                  <a:pt x="17526" y="104775"/>
                </a:lnTo>
                <a:lnTo>
                  <a:pt x="17526" y="101600"/>
                </a:lnTo>
                <a:lnTo>
                  <a:pt x="20701" y="98425"/>
                </a:lnTo>
                <a:lnTo>
                  <a:pt x="23876" y="98425"/>
                </a:lnTo>
                <a:lnTo>
                  <a:pt x="25527" y="95250"/>
                </a:lnTo>
                <a:lnTo>
                  <a:pt x="25527" y="93599"/>
                </a:lnTo>
                <a:lnTo>
                  <a:pt x="23876" y="90424"/>
                </a:lnTo>
                <a:lnTo>
                  <a:pt x="23876" y="87249"/>
                </a:lnTo>
                <a:lnTo>
                  <a:pt x="23876" y="84074"/>
                </a:lnTo>
                <a:lnTo>
                  <a:pt x="0" y="106299"/>
                </a:lnTo>
                <a:lnTo>
                  <a:pt x="0" y="120523"/>
                </a:lnTo>
                <a:lnTo>
                  <a:pt x="3175" y="123698"/>
                </a:lnTo>
                <a:lnTo>
                  <a:pt x="3175" y="130048"/>
                </a:lnTo>
                <a:lnTo>
                  <a:pt x="11176" y="138049"/>
                </a:lnTo>
                <a:lnTo>
                  <a:pt x="9525" y="141224"/>
                </a:lnTo>
                <a:lnTo>
                  <a:pt x="3175" y="145923"/>
                </a:lnTo>
                <a:lnTo>
                  <a:pt x="6350" y="149098"/>
                </a:lnTo>
                <a:lnTo>
                  <a:pt x="35052" y="169799"/>
                </a:lnTo>
                <a:lnTo>
                  <a:pt x="36576" y="174498"/>
                </a:lnTo>
                <a:lnTo>
                  <a:pt x="39751" y="177673"/>
                </a:lnTo>
                <a:lnTo>
                  <a:pt x="46228" y="195199"/>
                </a:lnTo>
                <a:lnTo>
                  <a:pt x="60579" y="209423"/>
                </a:lnTo>
                <a:lnTo>
                  <a:pt x="90805" y="288798"/>
                </a:lnTo>
                <a:lnTo>
                  <a:pt x="100330" y="293497"/>
                </a:lnTo>
                <a:lnTo>
                  <a:pt x="125856" y="333248"/>
                </a:lnTo>
                <a:lnTo>
                  <a:pt x="129031" y="347472"/>
                </a:lnTo>
                <a:lnTo>
                  <a:pt x="125856" y="350647"/>
                </a:lnTo>
                <a:lnTo>
                  <a:pt x="122681" y="353822"/>
                </a:lnTo>
                <a:lnTo>
                  <a:pt x="125856" y="358521"/>
                </a:lnTo>
                <a:lnTo>
                  <a:pt x="154431" y="387096"/>
                </a:lnTo>
                <a:lnTo>
                  <a:pt x="223012" y="426847"/>
                </a:lnTo>
                <a:lnTo>
                  <a:pt x="224536" y="426847"/>
                </a:lnTo>
                <a:lnTo>
                  <a:pt x="227711" y="426847"/>
                </a:lnTo>
                <a:lnTo>
                  <a:pt x="270764" y="461772"/>
                </a:lnTo>
                <a:lnTo>
                  <a:pt x="273939" y="463296"/>
                </a:lnTo>
                <a:lnTo>
                  <a:pt x="278638" y="461772"/>
                </a:lnTo>
                <a:lnTo>
                  <a:pt x="289814" y="458597"/>
                </a:lnTo>
                <a:lnTo>
                  <a:pt x="289814" y="452247"/>
                </a:lnTo>
                <a:lnTo>
                  <a:pt x="292989" y="450596"/>
                </a:lnTo>
                <a:lnTo>
                  <a:pt x="296164" y="447421"/>
                </a:lnTo>
                <a:lnTo>
                  <a:pt x="296164" y="444246"/>
                </a:lnTo>
                <a:lnTo>
                  <a:pt x="296164" y="441071"/>
                </a:lnTo>
                <a:lnTo>
                  <a:pt x="310515" y="418846"/>
                </a:lnTo>
                <a:lnTo>
                  <a:pt x="313690" y="412496"/>
                </a:lnTo>
                <a:lnTo>
                  <a:pt x="310515" y="412496"/>
                </a:lnTo>
                <a:lnTo>
                  <a:pt x="307340" y="410972"/>
                </a:lnTo>
                <a:lnTo>
                  <a:pt x="304165" y="407797"/>
                </a:lnTo>
                <a:lnTo>
                  <a:pt x="302641" y="398272"/>
                </a:lnTo>
                <a:lnTo>
                  <a:pt x="302641" y="393446"/>
                </a:lnTo>
                <a:lnTo>
                  <a:pt x="304165" y="387096"/>
                </a:lnTo>
                <a:lnTo>
                  <a:pt x="307340" y="387096"/>
                </a:lnTo>
                <a:lnTo>
                  <a:pt x="307340" y="383921"/>
                </a:lnTo>
                <a:lnTo>
                  <a:pt x="307340" y="379222"/>
                </a:lnTo>
                <a:lnTo>
                  <a:pt x="304165" y="372872"/>
                </a:lnTo>
                <a:lnTo>
                  <a:pt x="304165" y="371221"/>
                </a:lnTo>
                <a:lnTo>
                  <a:pt x="304165" y="368046"/>
                </a:lnTo>
                <a:lnTo>
                  <a:pt x="310515" y="364871"/>
                </a:lnTo>
                <a:lnTo>
                  <a:pt x="313690" y="364871"/>
                </a:lnTo>
                <a:lnTo>
                  <a:pt x="310515" y="322072"/>
                </a:lnTo>
                <a:lnTo>
                  <a:pt x="313690" y="317373"/>
                </a:lnTo>
                <a:lnTo>
                  <a:pt x="318516" y="314198"/>
                </a:lnTo>
                <a:lnTo>
                  <a:pt x="318516" y="311023"/>
                </a:lnTo>
                <a:lnTo>
                  <a:pt x="296164" y="274447"/>
                </a:lnTo>
                <a:lnTo>
                  <a:pt x="288290" y="274447"/>
                </a:lnTo>
                <a:lnTo>
                  <a:pt x="285115" y="277622"/>
                </a:lnTo>
                <a:lnTo>
                  <a:pt x="278638" y="277622"/>
                </a:lnTo>
                <a:lnTo>
                  <a:pt x="275463" y="274447"/>
                </a:lnTo>
                <a:lnTo>
                  <a:pt x="273939" y="274447"/>
                </a:lnTo>
                <a:lnTo>
                  <a:pt x="273939" y="231648"/>
                </a:lnTo>
                <a:lnTo>
                  <a:pt x="250062" y="249047"/>
                </a:lnTo>
                <a:lnTo>
                  <a:pt x="238887" y="249047"/>
                </a:lnTo>
                <a:lnTo>
                  <a:pt x="234061" y="245872"/>
                </a:lnTo>
                <a:lnTo>
                  <a:pt x="230886" y="245872"/>
                </a:lnTo>
                <a:lnTo>
                  <a:pt x="230886" y="239522"/>
                </a:lnTo>
                <a:lnTo>
                  <a:pt x="227711" y="237998"/>
                </a:lnTo>
                <a:lnTo>
                  <a:pt x="224536" y="237998"/>
                </a:lnTo>
                <a:lnTo>
                  <a:pt x="210185" y="234823"/>
                </a:lnTo>
                <a:lnTo>
                  <a:pt x="210185" y="231648"/>
                </a:lnTo>
                <a:lnTo>
                  <a:pt x="213360" y="228473"/>
                </a:lnTo>
                <a:lnTo>
                  <a:pt x="213360" y="223774"/>
                </a:lnTo>
                <a:lnTo>
                  <a:pt x="208661" y="220599"/>
                </a:lnTo>
                <a:lnTo>
                  <a:pt x="195834" y="206248"/>
                </a:lnTo>
                <a:lnTo>
                  <a:pt x="195834" y="199898"/>
                </a:lnTo>
                <a:lnTo>
                  <a:pt x="191135" y="188849"/>
                </a:lnTo>
                <a:lnTo>
                  <a:pt x="191135" y="185674"/>
                </a:lnTo>
                <a:lnTo>
                  <a:pt x="199136" y="166624"/>
                </a:lnTo>
                <a:lnTo>
                  <a:pt x="199136" y="163449"/>
                </a:lnTo>
                <a:lnTo>
                  <a:pt x="208661" y="163449"/>
                </a:lnTo>
                <a:lnTo>
                  <a:pt x="208661" y="149098"/>
                </a:lnTo>
                <a:lnTo>
                  <a:pt x="224536" y="126873"/>
                </a:lnTo>
                <a:lnTo>
                  <a:pt x="235712" y="115824"/>
                </a:lnTo>
                <a:lnTo>
                  <a:pt x="275463" y="104775"/>
                </a:lnTo>
                <a:lnTo>
                  <a:pt x="285115" y="104775"/>
                </a:lnTo>
                <a:lnTo>
                  <a:pt x="288290" y="101600"/>
                </a:lnTo>
                <a:lnTo>
                  <a:pt x="285115" y="101600"/>
                </a:lnTo>
                <a:lnTo>
                  <a:pt x="278638" y="93599"/>
                </a:lnTo>
                <a:lnTo>
                  <a:pt x="270764" y="93599"/>
                </a:lnTo>
                <a:lnTo>
                  <a:pt x="270764" y="87249"/>
                </a:lnTo>
                <a:lnTo>
                  <a:pt x="285115" y="69850"/>
                </a:lnTo>
                <a:lnTo>
                  <a:pt x="285115" y="66675"/>
                </a:lnTo>
                <a:lnTo>
                  <a:pt x="278638" y="61849"/>
                </a:lnTo>
                <a:lnTo>
                  <a:pt x="264414" y="55499"/>
                </a:lnTo>
                <a:lnTo>
                  <a:pt x="259587" y="53975"/>
                </a:lnTo>
                <a:lnTo>
                  <a:pt x="256412" y="55499"/>
                </a:lnTo>
                <a:lnTo>
                  <a:pt x="253237" y="58674"/>
                </a:lnTo>
                <a:lnTo>
                  <a:pt x="250062" y="55499"/>
                </a:lnTo>
                <a:lnTo>
                  <a:pt x="248412" y="55499"/>
                </a:lnTo>
                <a:lnTo>
                  <a:pt x="238887" y="53975"/>
                </a:lnTo>
                <a:lnTo>
                  <a:pt x="235712" y="55499"/>
                </a:lnTo>
                <a:lnTo>
                  <a:pt x="234061" y="58674"/>
                </a:lnTo>
                <a:lnTo>
                  <a:pt x="230886" y="61849"/>
                </a:lnTo>
                <a:lnTo>
                  <a:pt x="224536" y="61849"/>
                </a:lnTo>
                <a:lnTo>
                  <a:pt x="223012" y="58674"/>
                </a:lnTo>
                <a:lnTo>
                  <a:pt x="216535" y="58674"/>
                </a:lnTo>
                <a:lnTo>
                  <a:pt x="213360" y="58674"/>
                </a:lnTo>
                <a:lnTo>
                  <a:pt x="210185" y="58674"/>
                </a:lnTo>
                <a:lnTo>
                  <a:pt x="205486" y="53975"/>
                </a:lnTo>
                <a:lnTo>
                  <a:pt x="205486" y="44450"/>
                </a:lnTo>
                <a:lnTo>
                  <a:pt x="202311" y="41275"/>
                </a:lnTo>
                <a:lnTo>
                  <a:pt x="199136" y="41275"/>
                </a:lnTo>
                <a:lnTo>
                  <a:pt x="195834" y="41275"/>
                </a:lnTo>
                <a:lnTo>
                  <a:pt x="194310" y="30099"/>
                </a:lnTo>
                <a:lnTo>
                  <a:pt x="194310" y="26924"/>
                </a:lnTo>
                <a:lnTo>
                  <a:pt x="191135" y="25400"/>
                </a:lnTo>
                <a:lnTo>
                  <a:pt x="187960" y="25400"/>
                </a:lnTo>
                <a:lnTo>
                  <a:pt x="184785" y="25400"/>
                </a:lnTo>
                <a:lnTo>
                  <a:pt x="183134" y="25400"/>
                </a:lnTo>
                <a:lnTo>
                  <a:pt x="183134" y="22225"/>
                </a:lnTo>
                <a:lnTo>
                  <a:pt x="179959" y="19050"/>
                </a:lnTo>
                <a:lnTo>
                  <a:pt x="173609" y="11049"/>
                </a:lnTo>
                <a:lnTo>
                  <a:pt x="168783" y="7874"/>
                </a:lnTo>
                <a:lnTo>
                  <a:pt x="165608" y="1524"/>
                </a:lnTo>
                <a:lnTo>
                  <a:pt x="154431" y="0"/>
                </a:lnTo>
                <a:lnTo>
                  <a:pt x="15125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2215895" y="4147730"/>
            <a:ext cx="318516" cy="463296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2215895" y="4147730"/>
            <a:ext cx="318770" cy="463550"/>
          </a:xfrm>
          <a:custGeom>
            <a:avLst/>
            <a:gdLst/>
            <a:ahLst/>
            <a:cxnLst/>
            <a:rect l="l" t="t" r="r" b="b"/>
            <a:pathLst>
              <a:path w="318769" h="463550">
                <a:moveTo>
                  <a:pt x="151256" y="0"/>
                </a:moveTo>
                <a:lnTo>
                  <a:pt x="144906" y="0"/>
                </a:lnTo>
                <a:lnTo>
                  <a:pt x="144906" y="4699"/>
                </a:lnTo>
                <a:lnTo>
                  <a:pt x="148081" y="4699"/>
                </a:lnTo>
                <a:lnTo>
                  <a:pt x="151256" y="11049"/>
                </a:lnTo>
                <a:lnTo>
                  <a:pt x="151256" y="14224"/>
                </a:lnTo>
                <a:lnTo>
                  <a:pt x="154431" y="22225"/>
                </a:lnTo>
                <a:lnTo>
                  <a:pt x="151256" y="22225"/>
                </a:lnTo>
                <a:lnTo>
                  <a:pt x="140208" y="39624"/>
                </a:lnTo>
                <a:lnTo>
                  <a:pt x="116205" y="61849"/>
                </a:lnTo>
                <a:lnTo>
                  <a:pt x="82804" y="76200"/>
                </a:lnTo>
                <a:lnTo>
                  <a:pt x="79629" y="79375"/>
                </a:lnTo>
                <a:lnTo>
                  <a:pt x="79629" y="80899"/>
                </a:lnTo>
                <a:lnTo>
                  <a:pt x="76454" y="87249"/>
                </a:lnTo>
                <a:lnTo>
                  <a:pt x="74803" y="87249"/>
                </a:lnTo>
                <a:lnTo>
                  <a:pt x="65278" y="95250"/>
                </a:lnTo>
                <a:lnTo>
                  <a:pt x="63754" y="115824"/>
                </a:lnTo>
                <a:lnTo>
                  <a:pt x="60579" y="118999"/>
                </a:lnTo>
                <a:lnTo>
                  <a:pt x="54102" y="120523"/>
                </a:lnTo>
                <a:lnTo>
                  <a:pt x="50927" y="123698"/>
                </a:lnTo>
                <a:lnTo>
                  <a:pt x="46228" y="123698"/>
                </a:lnTo>
                <a:lnTo>
                  <a:pt x="39751" y="112649"/>
                </a:lnTo>
                <a:lnTo>
                  <a:pt x="35052" y="112649"/>
                </a:lnTo>
                <a:lnTo>
                  <a:pt x="31877" y="109474"/>
                </a:lnTo>
                <a:lnTo>
                  <a:pt x="25527" y="109474"/>
                </a:lnTo>
                <a:lnTo>
                  <a:pt x="23876" y="112649"/>
                </a:lnTo>
                <a:lnTo>
                  <a:pt x="20701" y="112649"/>
                </a:lnTo>
                <a:lnTo>
                  <a:pt x="20701" y="109474"/>
                </a:lnTo>
                <a:lnTo>
                  <a:pt x="17526" y="104775"/>
                </a:lnTo>
                <a:lnTo>
                  <a:pt x="17526" y="101600"/>
                </a:lnTo>
                <a:lnTo>
                  <a:pt x="20701" y="98425"/>
                </a:lnTo>
                <a:lnTo>
                  <a:pt x="23876" y="98425"/>
                </a:lnTo>
                <a:lnTo>
                  <a:pt x="25527" y="95250"/>
                </a:lnTo>
                <a:lnTo>
                  <a:pt x="25527" y="93599"/>
                </a:lnTo>
                <a:lnTo>
                  <a:pt x="23876" y="90424"/>
                </a:lnTo>
                <a:lnTo>
                  <a:pt x="23876" y="87249"/>
                </a:lnTo>
                <a:lnTo>
                  <a:pt x="23876" y="84074"/>
                </a:lnTo>
                <a:lnTo>
                  <a:pt x="0" y="106299"/>
                </a:lnTo>
                <a:lnTo>
                  <a:pt x="0" y="120523"/>
                </a:lnTo>
                <a:lnTo>
                  <a:pt x="3175" y="123698"/>
                </a:lnTo>
                <a:lnTo>
                  <a:pt x="3175" y="130048"/>
                </a:lnTo>
                <a:lnTo>
                  <a:pt x="11176" y="138049"/>
                </a:lnTo>
                <a:lnTo>
                  <a:pt x="9525" y="141224"/>
                </a:lnTo>
                <a:lnTo>
                  <a:pt x="3175" y="145923"/>
                </a:lnTo>
                <a:lnTo>
                  <a:pt x="6350" y="149098"/>
                </a:lnTo>
                <a:lnTo>
                  <a:pt x="35052" y="169799"/>
                </a:lnTo>
                <a:lnTo>
                  <a:pt x="36576" y="174498"/>
                </a:lnTo>
                <a:lnTo>
                  <a:pt x="39751" y="177673"/>
                </a:lnTo>
                <a:lnTo>
                  <a:pt x="46228" y="195199"/>
                </a:lnTo>
                <a:lnTo>
                  <a:pt x="60579" y="209423"/>
                </a:lnTo>
                <a:lnTo>
                  <a:pt x="90805" y="288798"/>
                </a:lnTo>
                <a:lnTo>
                  <a:pt x="100330" y="293497"/>
                </a:lnTo>
                <a:lnTo>
                  <a:pt x="125856" y="333248"/>
                </a:lnTo>
                <a:lnTo>
                  <a:pt x="129031" y="347472"/>
                </a:lnTo>
                <a:lnTo>
                  <a:pt x="125856" y="350647"/>
                </a:lnTo>
                <a:lnTo>
                  <a:pt x="122681" y="353822"/>
                </a:lnTo>
                <a:lnTo>
                  <a:pt x="125856" y="358521"/>
                </a:lnTo>
                <a:lnTo>
                  <a:pt x="154431" y="387096"/>
                </a:lnTo>
                <a:lnTo>
                  <a:pt x="223012" y="426847"/>
                </a:lnTo>
                <a:lnTo>
                  <a:pt x="224536" y="426847"/>
                </a:lnTo>
                <a:lnTo>
                  <a:pt x="227711" y="426847"/>
                </a:lnTo>
                <a:lnTo>
                  <a:pt x="270764" y="461772"/>
                </a:lnTo>
                <a:lnTo>
                  <a:pt x="273939" y="463296"/>
                </a:lnTo>
                <a:lnTo>
                  <a:pt x="278638" y="461772"/>
                </a:lnTo>
                <a:lnTo>
                  <a:pt x="289814" y="458597"/>
                </a:lnTo>
                <a:lnTo>
                  <a:pt x="289814" y="452247"/>
                </a:lnTo>
                <a:lnTo>
                  <a:pt x="292989" y="450596"/>
                </a:lnTo>
                <a:lnTo>
                  <a:pt x="296164" y="447421"/>
                </a:lnTo>
                <a:lnTo>
                  <a:pt x="296164" y="444246"/>
                </a:lnTo>
                <a:lnTo>
                  <a:pt x="296164" y="441071"/>
                </a:lnTo>
                <a:lnTo>
                  <a:pt x="310515" y="418846"/>
                </a:lnTo>
                <a:lnTo>
                  <a:pt x="313690" y="412496"/>
                </a:lnTo>
                <a:lnTo>
                  <a:pt x="310515" y="412496"/>
                </a:lnTo>
                <a:lnTo>
                  <a:pt x="307340" y="410972"/>
                </a:lnTo>
                <a:lnTo>
                  <a:pt x="304165" y="407797"/>
                </a:lnTo>
                <a:lnTo>
                  <a:pt x="302641" y="398272"/>
                </a:lnTo>
                <a:lnTo>
                  <a:pt x="302641" y="393446"/>
                </a:lnTo>
                <a:lnTo>
                  <a:pt x="304165" y="387096"/>
                </a:lnTo>
                <a:lnTo>
                  <a:pt x="307340" y="387096"/>
                </a:lnTo>
                <a:lnTo>
                  <a:pt x="307340" y="383921"/>
                </a:lnTo>
                <a:lnTo>
                  <a:pt x="307340" y="379222"/>
                </a:lnTo>
                <a:lnTo>
                  <a:pt x="304165" y="372872"/>
                </a:lnTo>
                <a:lnTo>
                  <a:pt x="304165" y="371221"/>
                </a:lnTo>
                <a:lnTo>
                  <a:pt x="304165" y="368046"/>
                </a:lnTo>
                <a:lnTo>
                  <a:pt x="310515" y="364871"/>
                </a:lnTo>
                <a:lnTo>
                  <a:pt x="313690" y="364871"/>
                </a:lnTo>
                <a:lnTo>
                  <a:pt x="310515" y="322072"/>
                </a:lnTo>
                <a:lnTo>
                  <a:pt x="313690" y="317373"/>
                </a:lnTo>
                <a:lnTo>
                  <a:pt x="318516" y="314198"/>
                </a:lnTo>
                <a:lnTo>
                  <a:pt x="318516" y="311023"/>
                </a:lnTo>
                <a:lnTo>
                  <a:pt x="296164" y="274447"/>
                </a:lnTo>
                <a:lnTo>
                  <a:pt x="288290" y="274447"/>
                </a:lnTo>
                <a:lnTo>
                  <a:pt x="285115" y="277622"/>
                </a:lnTo>
                <a:lnTo>
                  <a:pt x="278638" y="277622"/>
                </a:lnTo>
                <a:lnTo>
                  <a:pt x="275463" y="274447"/>
                </a:lnTo>
                <a:lnTo>
                  <a:pt x="273939" y="274447"/>
                </a:lnTo>
                <a:lnTo>
                  <a:pt x="273939" y="231648"/>
                </a:lnTo>
                <a:lnTo>
                  <a:pt x="250062" y="249047"/>
                </a:lnTo>
                <a:lnTo>
                  <a:pt x="238887" y="249047"/>
                </a:lnTo>
                <a:lnTo>
                  <a:pt x="234061" y="245872"/>
                </a:lnTo>
                <a:lnTo>
                  <a:pt x="230886" y="245872"/>
                </a:lnTo>
                <a:lnTo>
                  <a:pt x="230886" y="239522"/>
                </a:lnTo>
                <a:lnTo>
                  <a:pt x="227711" y="237998"/>
                </a:lnTo>
                <a:lnTo>
                  <a:pt x="224536" y="237998"/>
                </a:lnTo>
                <a:lnTo>
                  <a:pt x="210185" y="234823"/>
                </a:lnTo>
                <a:lnTo>
                  <a:pt x="210185" y="231648"/>
                </a:lnTo>
                <a:lnTo>
                  <a:pt x="213360" y="228473"/>
                </a:lnTo>
                <a:lnTo>
                  <a:pt x="213360" y="223774"/>
                </a:lnTo>
                <a:lnTo>
                  <a:pt x="208661" y="220599"/>
                </a:lnTo>
                <a:lnTo>
                  <a:pt x="195834" y="206248"/>
                </a:lnTo>
                <a:lnTo>
                  <a:pt x="195834" y="199898"/>
                </a:lnTo>
                <a:lnTo>
                  <a:pt x="191135" y="188849"/>
                </a:lnTo>
                <a:lnTo>
                  <a:pt x="191135" y="185674"/>
                </a:lnTo>
                <a:lnTo>
                  <a:pt x="199136" y="166624"/>
                </a:lnTo>
                <a:lnTo>
                  <a:pt x="199136" y="163449"/>
                </a:lnTo>
                <a:lnTo>
                  <a:pt x="208661" y="163449"/>
                </a:lnTo>
                <a:lnTo>
                  <a:pt x="208661" y="149098"/>
                </a:lnTo>
                <a:lnTo>
                  <a:pt x="224536" y="126873"/>
                </a:lnTo>
                <a:lnTo>
                  <a:pt x="235712" y="115824"/>
                </a:lnTo>
                <a:lnTo>
                  <a:pt x="275463" y="104775"/>
                </a:lnTo>
                <a:lnTo>
                  <a:pt x="285115" y="104775"/>
                </a:lnTo>
                <a:lnTo>
                  <a:pt x="288290" y="101600"/>
                </a:lnTo>
                <a:lnTo>
                  <a:pt x="285115" y="101600"/>
                </a:lnTo>
                <a:lnTo>
                  <a:pt x="278638" y="93599"/>
                </a:lnTo>
                <a:lnTo>
                  <a:pt x="270764" y="93599"/>
                </a:lnTo>
                <a:lnTo>
                  <a:pt x="270764" y="87249"/>
                </a:lnTo>
                <a:lnTo>
                  <a:pt x="285115" y="69850"/>
                </a:lnTo>
                <a:lnTo>
                  <a:pt x="285115" y="66675"/>
                </a:lnTo>
                <a:lnTo>
                  <a:pt x="278638" y="61849"/>
                </a:lnTo>
                <a:lnTo>
                  <a:pt x="264414" y="55499"/>
                </a:lnTo>
                <a:lnTo>
                  <a:pt x="259587" y="53975"/>
                </a:lnTo>
                <a:lnTo>
                  <a:pt x="256412" y="55499"/>
                </a:lnTo>
                <a:lnTo>
                  <a:pt x="253237" y="58674"/>
                </a:lnTo>
                <a:lnTo>
                  <a:pt x="250062" y="55499"/>
                </a:lnTo>
                <a:lnTo>
                  <a:pt x="248412" y="55499"/>
                </a:lnTo>
                <a:lnTo>
                  <a:pt x="238887" y="53975"/>
                </a:lnTo>
                <a:lnTo>
                  <a:pt x="235712" y="55499"/>
                </a:lnTo>
                <a:lnTo>
                  <a:pt x="234061" y="58674"/>
                </a:lnTo>
                <a:lnTo>
                  <a:pt x="230886" y="61849"/>
                </a:lnTo>
                <a:lnTo>
                  <a:pt x="224536" y="61849"/>
                </a:lnTo>
                <a:lnTo>
                  <a:pt x="223012" y="58674"/>
                </a:lnTo>
                <a:lnTo>
                  <a:pt x="216535" y="58674"/>
                </a:lnTo>
                <a:lnTo>
                  <a:pt x="213360" y="58674"/>
                </a:lnTo>
                <a:lnTo>
                  <a:pt x="210185" y="58674"/>
                </a:lnTo>
                <a:lnTo>
                  <a:pt x="205486" y="53975"/>
                </a:lnTo>
                <a:lnTo>
                  <a:pt x="205486" y="44450"/>
                </a:lnTo>
                <a:lnTo>
                  <a:pt x="202311" y="41275"/>
                </a:lnTo>
                <a:lnTo>
                  <a:pt x="199136" y="41275"/>
                </a:lnTo>
                <a:lnTo>
                  <a:pt x="195834" y="41275"/>
                </a:lnTo>
                <a:lnTo>
                  <a:pt x="194310" y="30099"/>
                </a:lnTo>
                <a:lnTo>
                  <a:pt x="194310" y="26924"/>
                </a:lnTo>
                <a:lnTo>
                  <a:pt x="191135" y="25400"/>
                </a:lnTo>
                <a:lnTo>
                  <a:pt x="187960" y="25400"/>
                </a:lnTo>
                <a:lnTo>
                  <a:pt x="184785" y="25400"/>
                </a:lnTo>
                <a:lnTo>
                  <a:pt x="183134" y="25400"/>
                </a:lnTo>
                <a:lnTo>
                  <a:pt x="183134" y="22225"/>
                </a:lnTo>
                <a:lnTo>
                  <a:pt x="179959" y="19050"/>
                </a:lnTo>
                <a:lnTo>
                  <a:pt x="173609" y="11049"/>
                </a:lnTo>
                <a:lnTo>
                  <a:pt x="168783" y="7874"/>
                </a:lnTo>
                <a:lnTo>
                  <a:pt x="165608" y="1524"/>
                </a:lnTo>
                <a:lnTo>
                  <a:pt x="154431" y="0"/>
                </a:lnTo>
                <a:lnTo>
                  <a:pt x="15125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2415539" y="4705513"/>
            <a:ext cx="502920" cy="1115567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2807207" y="3993806"/>
            <a:ext cx="104139" cy="100965"/>
          </a:xfrm>
          <a:custGeom>
            <a:avLst/>
            <a:gdLst/>
            <a:ahLst/>
            <a:cxnLst/>
            <a:rect l="l" t="t" r="r" b="b"/>
            <a:pathLst>
              <a:path w="104139" h="100964">
                <a:moveTo>
                  <a:pt x="75311" y="0"/>
                </a:moveTo>
                <a:lnTo>
                  <a:pt x="75311" y="3175"/>
                </a:lnTo>
                <a:lnTo>
                  <a:pt x="25146" y="3175"/>
                </a:lnTo>
                <a:lnTo>
                  <a:pt x="18796" y="14097"/>
                </a:lnTo>
                <a:lnTo>
                  <a:pt x="18796" y="20447"/>
                </a:lnTo>
                <a:lnTo>
                  <a:pt x="15748" y="21971"/>
                </a:lnTo>
                <a:lnTo>
                  <a:pt x="7874" y="25146"/>
                </a:lnTo>
                <a:lnTo>
                  <a:pt x="4699" y="25146"/>
                </a:lnTo>
                <a:lnTo>
                  <a:pt x="1524" y="28321"/>
                </a:lnTo>
                <a:lnTo>
                  <a:pt x="1524" y="36195"/>
                </a:lnTo>
                <a:lnTo>
                  <a:pt x="0" y="45593"/>
                </a:lnTo>
                <a:lnTo>
                  <a:pt x="0" y="48768"/>
                </a:lnTo>
                <a:lnTo>
                  <a:pt x="4699" y="56515"/>
                </a:lnTo>
                <a:lnTo>
                  <a:pt x="7874" y="56515"/>
                </a:lnTo>
                <a:lnTo>
                  <a:pt x="11049" y="61341"/>
                </a:lnTo>
                <a:lnTo>
                  <a:pt x="11049" y="64389"/>
                </a:lnTo>
                <a:lnTo>
                  <a:pt x="18796" y="64389"/>
                </a:lnTo>
                <a:lnTo>
                  <a:pt x="18796" y="70739"/>
                </a:lnTo>
                <a:lnTo>
                  <a:pt x="21971" y="73914"/>
                </a:lnTo>
                <a:lnTo>
                  <a:pt x="21971" y="75438"/>
                </a:lnTo>
                <a:lnTo>
                  <a:pt x="39243" y="99060"/>
                </a:lnTo>
                <a:lnTo>
                  <a:pt x="40767" y="100584"/>
                </a:lnTo>
                <a:lnTo>
                  <a:pt x="54991" y="100584"/>
                </a:lnTo>
                <a:lnTo>
                  <a:pt x="54991" y="89535"/>
                </a:lnTo>
                <a:lnTo>
                  <a:pt x="58039" y="88011"/>
                </a:lnTo>
                <a:lnTo>
                  <a:pt x="97409" y="88011"/>
                </a:lnTo>
                <a:lnTo>
                  <a:pt x="103631" y="59690"/>
                </a:lnTo>
                <a:lnTo>
                  <a:pt x="100456" y="53467"/>
                </a:lnTo>
                <a:lnTo>
                  <a:pt x="94234" y="42418"/>
                </a:lnTo>
                <a:lnTo>
                  <a:pt x="92583" y="21971"/>
                </a:lnTo>
                <a:lnTo>
                  <a:pt x="94234" y="20447"/>
                </a:lnTo>
                <a:lnTo>
                  <a:pt x="100456" y="14097"/>
                </a:lnTo>
                <a:lnTo>
                  <a:pt x="100456" y="6223"/>
                </a:lnTo>
                <a:lnTo>
                  <a:pt x="75311" y="0"/>
                </a:lnTo>
                <a:close/>
              </a:path>
              <a:path w="104139" h="100964">
                <a:moveTo>
                  <a:pt x="97409" y="88011"/>
                </a:moveTo>
                <a:lnTo>
                  <a:pt x="78486" y="88011"/>
                </a:lnTo>
                <a:lnTo>
                  <a:pt x="92583" y="92710"/>
                </a:lnTo>
                <a:lnTo>
                  <a:pt x="97409" y="88011"/>
                </a:lnTo>
                <a:close/>
              </a:path>
              <a:path w="104139" h="100964">
                <a:moveTo>
                  <a:pt x="78486" y="88011"/>
                </a:moveTo>
                <a:lnTo>
                  <a:pt x="61214" y="88011"/>
                </a:lnTo>
                <a:lnTo>
                  <a:pt x="65912" y="89535"/>
                </a:lnTo>
                <a:lnTo>
                  <a:pt x="78486" y="88011"/>
                </a:lnTo>
                <a:close/>
              </a:path>
              <a:path w="104139" h="100964">
                <a:moveTo>
                  <a:pt x="29844" y="0"/>
                </a:moveTo>
                <a:lnTo>
                  <a:pt x="26669" y="0"/>
                </a:lnTo>
                <a:lnTo>
                  <a:pt x="26669" y="3175"/>
                </a:lnTo>
                <a:lnTo>
                  <a:pt x="40767" y="3175"/>
                </a:lnTo>
                <a:lnTo>
                  <a:pt x="298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2807207" y="3993806"/>
            <a:ext cx="104139" cy="100965"/>
          </a:xfrm>
          <a:custGeom>
            <a:avLst/>
            <a:gdLst/>
            <a:ahLst/>
            <a:cxnLst/>
            <a:rect l="l" t="t" r="r" b="b"/>
            <a:pathLst>
              <a:path w="104139" h="100964">
                <a:moveTo>
                  <a:pt x="92583" y="92710"/>
                </a:moveTo>
                <a:lnTo>
                  <a:pt x="78486" y="88011"/>
                </a:lnTo>
                <a:lnTo>
                  <a:pt x="65912" y="89535"/>
                </a:lnTo>
                <a:lnTo>
                  <a:pt x="61214" y="88011"/>
                </a:lnTo>
                <a:lnTo>
                  <a:pt x="58039" y="88011"/>
                </a:lnTo>
                <a:lnTo>
                  <a:pt x="54991" y="89535"/>
                </a:lnTo>
                <a:lnTo>
                  <a:pt x="54991" y="100584"/>
                </a:lnTo>
                <a:lnTo>
                  <a:pt x="53340" y="100584"/>
                </a:lnTo>
                <a:lnTo>
                  <a:pt x="47117" y="100584"/>
                </a:lnTo>
                <a:lnTo>
                  <a:pt x="40767" y="100584"/>
                </a:lnTo>
                <a:lnTo>
                  <a:pt x="39243" y="99060"/>
                </a:lnTo>
                <a:lnTo>
                  <a:pt x="21971" y="75438"/>
                </a:lnTo>
                <a:lnTo>
                  <a:pt x="21971" y="73914"/>
                </a:lnTo>
                <a:lnTo>
                  <a:pt x="18796" y="70739"/>
                </a:lnTo>
                <a:lnTo>
                  <a:pt x="18796" y="67564"/>
                </a:lnTo>
                <a:lnTo>
                  <a:pt x="18796" y="64389"/>
                </a:lnTo>
                <a:lnTo>
                  <a:pt x="14097" y="64389"/>
                </a:lnTo>
                <a:lnTo>
                  <a:pt x="11049" y="64389"/>
                </a:lnTo>
                <a:lnTo>
                  <a:pt x="11049" y="61341"/>
                </a:lnTo>
                <a:lnTo>
                  <a:pt x="7874" y="56515"/>
                </a:lnTo>
                <a:lnTo>
                  <a:pt x="4699" y="56515"/>
                </a:lnTo>
                <a:lnTo>
                  <a:pt x="0" y="48768"/>
                </a:lnTo>
                <a:lnTo>
                  <a:pt x="0" y="45593"/>
                </a:lnTo>
                <a:lnTo>
                  <a:pt x="1524" y="36195"/>
                </a:lnTo>
                <a:lnTo>
                  <a:pt x="1524" y="28321"/>
                </a:lnTo>
                <a:lnTo>
                  <a:pt x="4699" y="25146"/>
                </a:lnTo>
                <a:lnTo>
                  <a:pt x="7874" y="25146"/>
                </a:lnTo>
                <a:lnTo>
                  <a:pt x="15748" y="21971"/>
                </a:lnTo>
                <a:lnTo>
                  <a:pt x="18796" y="20447"/>
                </a:lnTo>
                <a:lnTo>
                  <a:pt x="18796" y="17272"/>
                </a:lnTo>
                <a:lnTo>
                  <a:pt x="18796" y="14097"/>
                </a:lnTo>
                <a:lnTo>
                  <a:pt x="25146" y="3175"/>
                </a:lnTo>
                <a:lnTo>
                  <a:pt x="26669" y="3175"/>
                </a:lnTo>
                <a:lnTo>
                  <a:pt x="26669" y="0"/>
                </a:lnTo>
                <a:lnTo>
                  <a:pt x="29844" y="0"/>
                </a:lnTo>
                <a:lnTo>
                  <a:pt x="40767" y="3175"/>
                </a:lnTo>
                <a:lnTo>
                  <a:pt x="75311" y="3175"/>
                </a:lnTo>
                <a:lnTo>
                  <a:pt x="75311" y="0"/>
                </a:lnTo>
                <a:lnTo>
                  <a:pt x="100456" y="6223"/>
                </a:lnTo>
                <a:lnTo>
                  <a:pt x="100456" y="11049"/>
                </a:lnTo>
                <a:lnTo>
                  <a:pt x="100456" y="14097"/>
                </a:lnTo>
                <a:lnTo>
                  <a:pt x="94234" y="20447"/>
                </a:lnTo>
                <a:lnTo>
                  <a:pt x="92583" y="21971"/>
                </a:lnTo>
                <a:lnTo>
                  <a:pt x="94234" y="42418"/>
                </a:lnTo>
                <a:lnTo>
                  <a:pt x="100456" y="53467"/>
                </a:lnTo>
                <a:lnTo>
                  <a:pt x="103631" y="59690"/>
                </a:lnTo>
                <a:lnTo>
                  <a:pt x="97409" y="88011"/>
                </a:lnTo>
                <a:lnTo>
                  <a:pt x="92583" y="9271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2807207" y="3993806"/>
            <a:ext cx="104139" cy="100965"/>
          </a:xfrm>
          <a:custGeom>
            <a:avLst/>
            <a:gdLst/>
            <a:ahLst/>
            <a:cxnLst/>
            <a:rect l="l" t="t" r="r" b="b"/>
            <a:pathLst>
              <a:path w="104139" h="100964">
                <a:moveTo>
                  <a:pt x="75311" y="0"/>
                </a:moveTo>
                <a:lnTo>
                  <a:pt x="75311" y="3175"/>
                </a:lnTo>
                <a:lnTo>
                  <a:pt x="25146" y="3175"/>
                </a:lnTo>
                <a:lnTo>
                  <a:pt x="18796" y="14097"/>
                </a:lnTo>
                <a:lnTo>
                  <a:pt x="18796" y="20447"/>
                </a:lnTo>
                <a:lnTo>
                  <a:pt x="15748" y="21971"/>
                </a:lnTo>
                <a:lnTo>
                  <a:pt x="7874" y="25146"/>
                </a:lnTo>
                <a:lnTo>
                  <a:pt x="4699" y="25146"/>
                </a:lnTo>
                <a:lnTo>
                  <a:pt x="1524" y="28321"/>
                </a:lnTo>
                <a:lnTo>
                  <a:pt x="1524" y="36195"/>
                </a:lnTo>
                <a:lnTo>
                  <a:pt x="0" y="45593"/>
                </a:lnTo>
                <a:lnTo>
                  <a:pt x="0" y="48768"/>
                </a:lnTo>
                <a:lnTo>
                  <a:pt x="4699" y="56515"/>
                </a:lnTo>
                <a:lnTo>
                  <a:pt x="7874" y="56515"/>
                </a:lnTo>
                <a:lnTo>
                  <a:pt x="11049" y="61341"/>
                </a:lnTo>
                <a:lnTo>
                  <a:pt x="11049" y="64389"/>
                </a:lnTo>
                <a:lnTo>
                  <a:pt x="18796" y="64389"/>
                </a:lnTo>
                <a:lnTo>
                  <a:pt x="18796" y="70739"/>
                </a:lnTo>
                <a:lnTo>
                  <a:pt x="21971" y="73914"/>
                </a:lnTo>
                <a:lnTo>
                  <a:pt x="21971" y="75438"/>
                </a:lnTo>
                <a:lnTo>
                  <a:pt x="39243" y="99060"/>
                </a:lnTo>
                <a:lnTo>
                  <a:pt x="40767" y="100584"/>
                </a:lnTo>
                <a:lnTo>
                  <a:pt x="54991" y="100584"/>
                </a:lnTo>
                <a:lnTo>
                  <a:pt x="54991" y="89535"/>
                </a:lnTo>
                <a:lnTo>
                  <a:pt x="58039" y="88011"/>
                </a:lnTo>
                <a:lnTo>
                  <a:pt x="97409" y="88011"/>
                </a:lnTo>
                <a:lnTo>
                  <a:pt x="103631" y="59690"/>
                </a:lnTo>
                <a:lnTo>
                  <a:pt x="100456" y="53467"/>
                </a:lnTo>
                <a:lnTo>
                  <a:pt x="94234" y="42418"/>
                </a:lnTo>
                <a:lnTo>
                  <a:pt x="92583" y="21971"/>
                </a:lnTo>
                <a:lnTo>
                  <a:pt x="94234" y="20447"/>
                </a:lnTo>
                <a:lnTo>
                  <a:pt x="100456" y="14097"/>
                </a:lnTo>
                <a:lnTo>
                  <a:pt x="100456" y="6223"/>
                </a:lnTo>
                <a:lnTo>
                  <a:pt x="75311" y="0"/>
                </a:lnTo>
                <a:close/>
              </a:path>
              <a:path w="104139" h="100964">
                <a:moveTo>
                  <a:pt x="97409" y="88011"/>
                </a:moveTo>
                <a:lnTo>
                  <a:pt x="78486" y="88011"/>
                </a:lnTo>
                <a:lnTo>
                  <a:pt x="92583" y="92710"/>
                </a:lnTo>
                <a:lnTo>
                  <a:pt x="97409" y="88011"/>
                </a:lnTo>
                <a:close/>
              </a:path>
              <a:path w="104139" h="100964">
                <a:moveTo>
                  <a:pt x="78486" y="88011"/>
                </a:moveTo>
                <a:lnTo>
                  <a:pt x="61214" y="88011"/>
                </a:lnTo>
                <a:lnTo>
                  <a:pt x="65912" y="89535"/>
                </a:lnTo>
                <a:lnTo>
                  <a:pt x="78486" y="88011"/>
                </a:lnTo>
                <a:close/>
              </a:path>
              <a:path w="104139" h="100964">
                <a:moveTo>
                  <a:pt x="29844" y="0"/>
                </a:moveTo>
                <a:lnTo>
                  <a:pt x="26669" y="0"/>
                </a:lnTo>
                <a:lnTo>
                  <a:pt x="26669" y="3175"/>
                </a:lnTo>
                <a:lnTo>
                  <a:pt x="40767" y="3175"/>
                </a:lnTo>
                <a:lnTo>
                  <a:pt x="298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2807207" y="3993806"/>
            <a:ext cx="104139" cy="100965"/>
          </a:xfrm>
          <a:custGeom>
            <a:avLst/>
            <a:gdLst/>
            <a:ahLst/>
            <a:cxnLst/>
            <a:rect l="l" t="t" r="r" b="b"/>
            <a:pathLst>
              <a:path w="104139" h="100964">
                <a:moveTo>
                  <a:pt x="92583" y="92710"/>
                </a:moveTo>
                <a:lnTo>
                  <a:pt x="78486" y="88011"/>
                </a:lnTo>
                <a:lnTo>
                  <a:pt x="65912" y="89535"/>
                </a:lnTo>
                <a:lnTo>
                  <a:pt x="61214" y="88011"/>
                </a:lnTo>
                <a:lnTo>
                  <a:pt x="58039" y="88011"/>
                </a:lnTo>
                <a:lnTo>
                  <a:pt x="54991" y="89535"/>
                </a:lnTo>
                <a:lnTo>
                  <a:pt x="54991" y="100584"/>
                </a:lnTo>
                <a:lnTo>
                  <a:pt x="53340" y="100584"/>
                </a:lnTo>
                <a:lnTo>
                  <a:pt x="47117" y="100584"/>
                </a:lnTo>
                <a:lnTo>
                  <a:pt x="40767" y="100584"/>
                </a:lnTo>
                <a:lnTo>
                  <a:pt x="39243" y="99060"/>
                </a:lnTo>
                <a:lnTo>
                  <a:pt x="21971" y="75438"/>
                </a:lnTo>
                <a:lnTo>
                  <a:pt x="21971" y="73914"/>
                </a:lnTo>
                <a:lnTo>
                  <a:pt x="18796" y="70739"/>
                </a:lnTo>
                <a:lnTo>
                  <a:pt x="18796" y="67564"/>
                </a:lnTo>
                <a:lnTo>
                  <a:pt x="18796" y="64389"/>
                </a:lnTo>
                <a:lnTo>
                  <a:pt x="14097" y="64389"/>
                </a:lnTo>
                <a:lnTo>
                  <a:pt x="11049" y="64389"/>
                </a:lnTo>
                <a:lnTo>
                  <a:pt x="11049" y="61341"/>
                </a:lnTo>
                <a:lnTo>
                  <a:pt x="7874" y="56515"/>
                </a:lnTo>
                <a:lnTo>
                  <a:pt x="4699" y="56515"/>
                </a:lnTo>
                <a:lnTo>
                  <a:pt x="0" y="48768"/>
                </a:lnTo>
                <a:lnTo>
                  <a:pt x="0" y="45593"/>
                </a:lnTo>
                <a:lnTo>
                  <a:pt x="1524" y="36195"/>
                </a:lnTo>
                <a:lnTo>
                  <a:pt x="1524" y="28321"/>
                </a:lnTo>
                <a:lnTo>
                  <a:pt x="4699" y="25146"/>
                </a:lnTo>
                <a:lnTo>
                  <a:pt x="7874" y="25146"/>
                </a:lnTo>
                <a:lnTo>
                  <a:pt x="15748" y="21971"/>
                </a:lnTo>
                <a:lnTo>
                  <a:pt x="18796" y="20447"/>
                </a:lnTo>
                <a:lnTo>
                  <a:pt x="18796" y="17272"/>
                </a:lnTo>
                <a:lnTo>
                  <a:pt x="18796" y="14097"/>
                </a:lnTo>
                <a:lnTo>
                  <a:pt x="25146" y="3175"/>
                </a:lnTo>
                <a:lnTo>
                  <a:pt x="26669" y="3175"/>
                </a:lnTo>
                <a:lnTo>
                  <a:pt x="26669" y="0"/>
                </a:lnTo>
                <a:lnTo>
                  <a:pt x="29844" y="0"/>
                </a:lnTo>
                <a:lnTo>
                  <a:pt x="40767" y="3175"/>
                </a:lnTo>
                <a:lnTo>
                  <a:pt x="75311" y="3175"/>
                </a:lnTo>
                <a:lnTo>
                  <a:pt x="75311" y="0"/>
                </a:lnTo>
                <a:lnTo>
                  <a:pt x="100456" y="6223"/>
                </a:lnTo>
                <a:lnTo>
                  <a:pt x="100456" y="11049"/>
                </a:lnTo>
                <a:lnTo>
                  <a:pt x="100456" y="14097"/>
                </a:lnTo>
                <a:lnTo>
                  <a:pt x="94234" y="20447"/>
                </a:lnTo>
                <a:lnTo>
                  <a:pt x="92583" y="21971"/>
                </a:lnTo>
                <a:lnTo>
                  <a:pt x="94234" y="42418"/>
                </a:lnTo>
                <a:lnTo>
                  <a:pt x="100456" y="53467"/>
                </a:lnTo>
                <a:lnTo>
                  <a:pt x="103631" y="59690"/>
                </a:lnTo>
                <a:lnTo>
                  <a:pt x="97409" y="88011"/>
                </a:lnTo>
                <a:lnTo>
                  <a:pt x="92583" y="9271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2683764" y="369662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572" y="0"/>
                </a:moveTo>
                <a:lnTo>
                  <a:pt x="0" y="0"/>
                </a:lnTo>
                <a:lnTo>
                  <a:pt x="0" y="1524"/>
                </a:lnTo>
                <a:lnTo>
                  <a:pt x="4572" y="4571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2683764" y="369662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572" y="0"/>
                </a:moveTo>
                <a:lnTo>
                  <a:pt x="0" y="0"/>
                </a:lnTo>
                <a:lnTo>
                  <a:pt x="0" y="1524"/>
                </a:lnTo>
                <a:lnTo>
                  <a:pt x="4572" y="4571"/>
                </a:lnTo>
                <a:lnTo>
                  <a:pt x="4572" y="1524"/>
                </a:lnTo>
                <a:lnTo>
                  <a:pt x="4572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2683764" y="369662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572" y="0"/>
                </a:moveTo>
                <a:lnTo>
                  <a:pt x="0" y="0"/>
                </a:lnTo>
                <a:lnTo>
                  <a:pt x="0" y="1524"/>
                </a:lnTo>
                <a:lnTo>
                  <a:pt x="4572" y="4571"/>
                </a:lnTo>
                <a:lnTo>
                  <a:pt x="45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2683764" y="369662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4572" y="0"/>
                </a:moveTo>
                <a:lnTo>
                  <a:pt x="0" y="0"/>
                </a:lnTo>
                <a:lnTo>
                  <a:pt x="0" y="1524"/>
                </a:lnTo>
                <a:lnTo>
                  <a:pt x="4572" y="4571"/>
                </a:lnTo>
                <a:lnTo>
                  <a:pt x="4572" y="1524"/>
                </a:lnTo>
                <a:lnTo>
                  <a:pt x="457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2732532" y="378654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0"/>
                </a:moveTo>
                <a:lnTo>
                  <a:pt x="0" y="0"/>
                </a:lnTo>
                <a:lnTo>
                  <a:pt x="0" y="7619"/>
                </a:lnTo>
                <a:lnTo>
                  <a:pt x="3048" y="4572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2732532" y="378654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0" y="7619"/>
                </a:lnTo>
                <a:lnTo>
                  <a:pt x="3048" y="4572"/>
                </a:lnTo>
                <a:lnTo>
                  <a:pt x="304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2732532" y="378654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3048" y="0"/>
                </a:moveTo>
                <a:lnTo>
                  <a:pt x="0" y="0"/>
                </a:lnTo>
                <a:lnTo>
                  <a:pt x="0" y="7619"/>
                </a:lnTo>
                <a:lnTo>
                  <a:pt x="3048" y="4572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2732532" y="3786542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0" y="7619"/>
                </a:lnTo>
                <a:lnTo>
                  <a:pt x="3048" y="4572"/>
                </a:lnTo>
                <a:lnTo>
                  <a:pt x="3048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2324100" y="3077881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1524" y="1524"/>
                </a:moveTo>
                <a:lnTo>
                  <a:pt x="1524" y="15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2324100" y="3077881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1524" y="1524"/>
                </a:moveTo>
                <a:lnTo>
                  <a:pt x="1524" y="15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2321051" y="307635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3048" y="15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2321051" y="307635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3048" y="1524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224027" y="357165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619" y="0"/>
                </a:moveTo>
                <a:lnTo>
                  <a:pt x="3047" y="0"/>
                </a:lnTo>
                <a:lnTo>
                  <a:pt x="0" y="6096"/>
                </a:lnTo>
                <a:lnTo>
                  <a:pt x="0" y="7620"/>
                </a:lnTo>
                <a:lnTo>
                  <a:pt x="3047" y="7620"/>
                </a:lnTo>
                <a:lnTo>
                  <a:pt x="6096" y="10668"/>
                </a:lnTo>
                <a:lnTo>
                  <a:pt x="10667" y="6096"/>
                </a:lnTo>
                <a:lnTo>
                  <a:pt x="10667" y="3048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224027" y="357165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047" y="0"/>
                </a:moveTo>
                <a:lnTo>
                  <a:pt x="7619" y="0"/>
                </a:lnTo>
                <a:lnTo>
                  <a:pt x="10667" y="3048"/>
                </a:lnTo>
                <a:lnTo>
                  <a:pt x="10667" y="6096"/>
                </a:lnTo>
                <a:lnTo>
                  <a:pt x="6096" y="10668"/>
                </a:lnTo>
                <a:lnTo>
                  <a:pt x="3047" y="7620"/>
                </a:lnTo>
                <a:lnTo>
                  <a:pt x="0" y="7620"/>
                </a:lnTo>
                <a:lnTo>
                  <a:pt x="0" y="6096"/>
                </a:lnTo>
                <a:lnTo>
                  <a:pt x="3047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224027" y="357165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619" y="0"/>
                </a:moveTo>
                <a:lnTo>
                  <a:pt x="3047" y="0"/>
                </a:lnTo>
                <a:lnTo>
                  <a:pt x="0" y="6096"/>
                </a:lnTo>
                <a:lnTo>
                  <a:pt x="0" y="7620"/>
                </a:lnTo>
                <a:lnTo>
                  <a:pt x="3047" y="7620"/>
                </a:lnTo>
                <a:lnTo>
                  <a:pt x="6096" y="10668"/>
                </a:lnTo>
                <a:lnTo>
                  <a:pt x="10667" y="6096"/>
                </a:lnTo>
                <a:lnTo>
                  <a:pt x="10667" y="3048"/>
                </a:lnTo>
                <a:lnTo>
                  <a:pt x="76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224027" y="357165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047" y="0"/>
                </a:moveTo>
                <a:lnTo>
                  <a:pt x="7619" y="0"/>
                </a:lnTo>
                <a:lnTo>
                  <a:pt x="10667" y="3048"/>
                </a:lnTo>
                <a:lnTo>
                  <a:pt x="10667" y="6096"/>
                </a:lnTo>
                <a:lnTo>
                  <a:pt x="6096" y="10668"/>
                </a:lnTo>
                <a:lnTo>
                  <a:pt x="3047" y="7620"/>
                </a:lnTo>
                <a:lnTo>
                  <a:pt x="0" y="7620"/>
                </a:lnTo>
                <a:lnTo>
                  <a:pt x="0" y="6096"/>
                </a:lnTo>
                <a:lnTo>
                  <a:pt x="30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263652" y="3588422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3047" y="0"/>
                </a:moveTo>
                <a:lnTo>
                  <a:pt x="0" y="0"/>
                </a:lnTo>
                <a:lnTo>
                  <a:pt x="0" y="3047"/>
                </a:lnTo>
                <a:lnTo>
                  <a:pt x="3047" y="4571"/>
                </a:lnTo>
                <a:lnTo>
                  <a:pt x="6095" y="7619"/>
                </a:lnTo>
                <a:lnTo>
                  <a:pt x="10667" y="7619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263652" y="3588422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0" y="3047"/>
                </a:moveTo>
                <a:lnTo>
                  <a:pt x="0" y="0"/>
                </a:lnTo>
                <a:lnTo>
                  <a:pt x="3047" y="0"/>
                </a:lnTo>
                <a:lnTo>
                  <a:pt x="10667" y="7619"/>
                </a:lnTo>
                <a:lnTo>
                  <a:pt x="6095" y="7619"/>
                </a:lnTo>
                <a:lnTo>
                  <a:pt x="3047" y="4571"/>
                </a:lnTo>
                <a:lnTo>
                  <a:pt x="0" y="30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263652" y="3588422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3047" y="0"/>
                </a:moveTo>
                <a:lnTo>
                  <a:pt x="0" y="0"/>
                </a:lnTo>
                <a:lnTo>
                  <a:pt x="0" y="3047"/>
                </a:lnTo>
                <a:lnTo>
                  <a:pt x="3047" y="4571"/>
                </a:lnTo>
                <a:lnTo>
                  <a:pt x="6095" y="7619"/>
                </a:lnTo>
                <a:lnTo>
                  <a:pt x="10667" y="7619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263652" y="3588422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0" y="3047"/>
                </a:moveTo>
                <a:lnTo>
                  <a:pt x="0" y="0"/>
                </a:lnTo>
                <a:lnTo>
                  <a:pt x="3047" y="0"/>
                </a:lnTo>
                <a:lnTo>
                  <a:pt x="10667" y="7619"/>
                </a:lnTo>
                <a:lnTo>
                  <a:pt x="6095" y="7619"/>
                </a:lnTo>
                <a:lnTo>
                  <a:pt x="3047" y="4571"/>
                </a:lnTo>
                <a:lnTo>
                  <a:pt x="0" y="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286511" y="3599089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13716" y="0"/>
                </a:moveTo>
                <a:lnTo>
                  <a:pt x="0" y="0"/>
                </a:lnTo>
                <a:lnTo>
                  <a:pt x="0" y="3048"/>
                </a:lnTo>
                <a:lnTo>
                  <a:pt x="6096" y="3048"/>
                </a:lnTo>
                <a:lnTo>
                  <a:pt x="10667" y="6095"/>
                </a:lnTo>
                <a:lnTo>
                  <a:pt x="13716" y="3048"/>
                </a:lnTo>
                <a:lnTo>
                  <a:pt x="1371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286511" y="3599089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0" y="0"/>
                </a:moveTo>
                <a:lnTo>
                  <a:pt x="0" y="3048"/>
                </a:lnTo>
                <a:lnTo>
                  <a:pt x="0" y="0"/>
                </a:lnTo>
                <a:lnTo>
                  <a:pt x="13716" y="0"/>
                </a:lnTo>
                <a:lnTo>
                  <a:pt x="13716" y="3048"/>
                </a:lnTo>
                <a:lnTo>
                  <a:pt x="10667" y="6095"/>
                </a:lnTo>
                <a:lnTo>
                  <a:pt x="6096" y="3048"/>
                </a:lnTo>
                <a:lnTo>
                  <a:pt x="0" y="30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286511" y="3599089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13716" y="0"/>
                </a:moveTo>
                <a:lnTo>
                  <a:pt x="0" y="0"/>
                </a:lnTo>
                <a:lnTo>
                  <a:pt x="0" y="3048"/>
                </a:lnTo>
                <a:lnTo>
                  <a:pt x="6096" y="3048"/>
                </a:lnTo>
                <a:lnTo>
                  <a:pt x="10667" y="6095"/>
                </a:lnTo>
                <a:lnTo>
                  <a:pt x="13716" y="3048"/>
                </a:lnTo>
                <a:lnTo>
                  <a:pt x="1371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286511" y="3599089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0" y="0"/>
                </a:moveTo>
                <a:lnTo>
                  <a:pt x="0" y="3048"/>
                </a:lnTo>
                <a:lnTo>
                  <a:pt x="0" y="0"/>
                </a:lnTo>
                <a:lnTo>
                  <a:pt x="13716" y="0"/>
                </a:lnTo>
                <a:lnTo>
                  <a:pt x="13716" y="3048"/>
                </a:lnTo>
                <a:lnTo>
                  <a:pt x="10667" y="6095"/>
                </a:lnTo>
                <a:lnTo>
                  <a:pt x="6096" y="3048"/>
                </a:lnTo>
                <a:lnTo>
                  <a:pt x="0" y="304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303275" y="3605186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3048" y="0"/>
                </a:moveTo>
                <a:lnTo>
                  <a:pt x="0" y="0"/>
                </a:lnTo>
                <a:lnTo>
                  <a:pt x="3048" y="1778"/>
                </a:lnTo>
                <a:lnTo>
                  <a:pt x="3048" y="5207"/>
                </a:lnTo>
                <a:lnTo>
                  <a:pt x="6096" y="12192"/>
                </a:lnTo>
                <a:lnTo>
                  <a:pt x="10667" y="12192"/>
                </a:lnTo>
                <a:lnTo>
                  <a:pt x="13716" y="8763"/>
                </a:lnTo>
                <a:lnTo>
                  <a:pt x="13716" y="5207"/>
                </a:lnTo>
                <a:lnTo>
                  <a:pt x="9701" y="1778"/>
                </a:lnTo>
                <a:lnTo>
                  <a:pt x="6096" y="1778"/>
                </a:lnTo>
                <a:lnTo>
                  <a:pt x="3048" y="0"/>
                </a:lnTo>
                <a:close/>
              </a:path>
              <a:path w="13970" h="12700">
                <a:moveTo>
                  <a:pt x="7620" y="0"/>
                </a:moveTo>
                <a:lnTo>
                  <a:pt x="6096" y="1778"/>
                </a:lnTo>
                <a:lnTo>
                  <a:pt x="9701" y="1778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303275" y="3605186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096" y="1778"/>
                </a:moveTo>
                <a:lnTo>
                  <a:pt x="7620" y="0"/>
                </a:lnTo>
                <a:lnTo>
                  <a:pt x="13716" y="5207"/>
                </a:lnTo>
                <a:lnTo>
                  <a:pt x="13716" y="8763"/>
                </a:lnTo>
                <a:lnTo>
                  <a:pt x="10667" y="12192"/>
                </a:lnTo>
                <a:lnTo>
                  <a:pt x="7620" y="12192"/>
                </a:lnTo>
                <a:lnTo>
                  <a:pt x="6096" y="12192"/>
                </a:lnTo>
                <a:lnTo>
                  <a:pt x="3048" y="5207"/>
                </a:lnTo>
                <a:lnTo>
                  <a:pt x="3048" y="1778"/>
                </a:lnTo>
                <a:lnTo>
                  <a:pt x="0" y="0"/>
                </a:lnTo>
                <a:lnTo>
                  <a:pt x="3048" y="0"/>
                </a:lnTo>
                <a:lnTo>
                  <a:pt x="6096" y="177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303275" y="3605186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3048" y="0"/>
                </a:moveTo>
                <a:lnTo>
                  <a:pt x="0" y="0"/>
                </a:lnTo>
                <a:lnTo>
                  <a:pt x="3048" y="1778"/>
                </a:lnTo>
                <a:lnTo>
                  <a:pt x="3048" y="5207"/>
                </a:lnTo>
                <a:lnTo>
                  <a:pt x="6096" y="12192"/>
                </a:lnTo>
                <a:lnTo>
                  <a:pt x="10667" y="12192"/>
                </a:lnTo>
                <a:lnTo>
                  <a:pt x="13716" y="8763"/>
                </a:lnTo>
                <a:lnTo>
                  <a:pt x="13716" y="5207"/>
                </a:lnTo>
                <a:lnTo>
                  <a:pt x="9701" y="1778"/>
                </a:lnTo>
                <a:lnTo>
                  <a:pt x="6096" y="1778"/>
                </a:lnTo>
                <a:lnTo>
                  <a:pt x="3048" y="0"/>
                </a:lnTo>
                <a:close/>
              </a:path>
              <a:path w="13970" h="12700">
                <a:moveTo>
                  <a:pt x="7620" y="0"/>
                </a:moveTo>
                <a:lnTo>
                  <a:pt x="6096" y="1778"/>
                </a:lnTo>
                <a:lnTo>
                  <a:pt x="9701" y="1778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303275" y="3605186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096" y="1778"/>
                </a:moveTo>
                <a:lnTo>
                  <a:pt x="7620" y="0"/>
                </a:lnTo>
                <a:lnTo>
                  <a:pt x="13716" y="5207"/>
                </a:lnTo>
                <a:lnTo>
                  <a:pt x="13716" y="8763"/>
                </a:lnTo>
                <a:lnTo>
                  <a:pt x="10667" y="12192"/>
                </a:lnTo>
                <a:lnTo>
                  <a:pt x="7620" y="12192"/>
                </a:lnTo>
                <a:lnTo>
                  <a:pt x="6096" y="12192"/>
                </a:lnTo>
                <a:lnTo>
                  <a:pt x="3048" y="5207"/>
                </a:lnTo>
                <a:lnTo>
                  <a:pt x="3048" y="1778"/>
                </a:lnTo>
                <a:lnTo>
                  <a:pt x="0" y="0"/>
                </a:lnTo>
                <a:lnTo>
                  <a:pt x="3048" y="0"/>
                </a:lnTo>
                <a:lnTo>
                  <a:pt x="6096" y="177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320040" y="3628045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4">
                <a:moveTo>
                  <a:pt x="8039" y="0"/>
                </a:moveTo>
                <a:lnTo>
                  <a:pt x="3213" y="0"/>
                </a:lnTo>
                <a:lnTo>
                  <a:pt x="3213" y="4825"/>
                </a:lnTo>
                <a:lnTo>
                  <a:pt x="0" y="11175"/>
                </a:lnTo>
                <a:lnTo>
                  <a:pt x="3213" y="28701"/>
                </a:lnTo>
                <a:lnTo>
                  <a:pt x="4825" y="30352"/>
                </a:lnTo>
                <a:lnTo>
                  <a:pt x="8039" y="33527"/>
                </a:lnTo>
                <a:lnTo>
                  <a:pt x="11264" y="30352"/>
                </a:lnTo>
                <a:lnTo>
                  <a:pt x="11264" y="28701"/>
                </a:lnTo>
                <a:lnTo>
                  <a:pt x="16090" y="22351"/>
                </a:lnTo>
                <a:lnTo>
                  <a:pt x="28956" y="22351"/>
                </a:lnTo>
                <a:lnTo>
                  <a:pt x="28956" y="17525"/>
                </a:lnTo>
                <a:lnTo>
                  <a:pt x="25742" y="14350"/>
                </a:lnTo>
                <a:lnTo>
                  <a:pt x="25742" y="11175"/>
                </a:lnTo>
                <a:lnTo>
                  <a:pt x="19303" y="4825"/>
                </a:lnTo>
                <a:lnTo>
                  <a:pt x="16090" y="4825"/>
                </a:lnTo>
                <a:lnTo>
                  <a:pt x="803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320040" y="3628045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4">
                <a:moveTo>
                  <a:pt x="3213" y="0"/>
                </a:moveTo>
                <a:lnTo>
                  <a:pt x="4825" y="0"/>
                </a:lnTo>
                <a:lnTo>
                  <a:pt x="8039" y="0"/>
                </a:lnTo>
                <a:lnTo>
                  <a:pt x="16090" y="4825"/>
                </a:lnTo>
                <a:lnTo>
                  <a:pt x="19303" y="4825"/>
                </a:lnTo>
                <a:lnTo>
                  <a:pt x="22517" y="8000"/>
                </a:lnTo>
                <a:lnTo>
                  <a:pt x="25742" y="11175"/>
                </a:lnTo>
                <a:lnTo>
                  <a:pt x="25742" y="14350"/>
                </a:lnTo>
                <a:lnTo>
                  <a:pt x="28956" y="17525"/>
                </a:lnTo>
                <a:lnTo>
                  <a:pt x="28956" y="19176"/>
                </a:lnTo>
                <a:lnTo>
                  <a:pt x="28956" y="22351"/>
                </a:lnTo>
                <a:lnTo>
                  <a:pt x="19303" y="22351"/>
                </a:lnTo>
                <a:lnTo>
                  <a:pt x="16090" y="22351"/>
                </a:lnTo>
                <a:lnTo>
                  <a:pt x="11264" y="28701"/>
                </a:lnTo>
                <a:lnTo>
                  <a:pt x="11264" y="30352"/>
                </a:lnTo>
                <a:lnTo>
                  <a:pt x="8039" y="33527"/>
                </a:lnTo>
                <a:lnTo>
                  <a:pt x="4825" y="30352"/>
                </a:lnTo>
                <a:lnTo>
                  <a:pt x="3213" y="28701"/>
                </a:lnTo>
                <a:lnTo>
                  <a:pt x="0" y="11175"/>
                </a:lnTo>
                <a:lnTo>
                  <a:pt x="3213" y="4825"/>
                </a:lnTo>
                <a:lnTo>
                  <a:pt x="3213" y="3174"/>
                </a:lnTo>
                <a:lnTo>
                  <a:pt x="3213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320040" y="3628045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4">
                <a:moveTo>
                  <a:pt x="8039" y="0"/>
                </a:moveTo>
                <a:lnTo>
                  <a:pt x="3213" y="0"/>
                </a:lnTo>
                <a:lnTo>
                  <a:pt x="3213" y="4825"/>
                </a:lnTo>
                <a:lnTo>
                  <a:pt x="0" y="11175"/>
                </a:lnTo>
                <a:lnTo>
                  <a:pt x="3213" y="28701"/>
                </a:lnTo>
                <a:lnTo>
                  <a:pt x="4825" y="30352"/>
                </a:lnTo>
                <a:lnTo>
                  <a:pt x="8039" y="33527"/>
                </a:lnTo>
                <a:lnTo>
                  <a:pt x="11264" y="30352"/>
                </a:lnTo>
                <a:lnTo>
                  <a:pt x="11264" y="28701"/>
                </a:lnTo>
                <a:lnTo>
                  <a:pt x="16090" y="22351"/>
                </a:lnTo>
                <a:lnTo>
                  <a:pt x="28956" y="22351"/>
                </a:lnTo>
                <a:lnTo>
                  <a:pt x="28956" y="17525"/>
                </a:lnTo>
                <a:lnTo>
                  <a:pt x="25742" y="14350"/>
                </a:lnTo>
                <a:lnTo>
                  <a:pt x="25742" y="11175"/>
                </a:lnTo>
                <a:lnTo>
                  <a:pt x="19303" y="4825"/>
                </a:lnTo>
                <a:lnTo>
                  <a:pt x="16090" y="4825"/>
                </a:lnTo>
                <a:lnTo>
                  <a:pt x="803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320040" y="3628045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4">
                <a:moveTo>
                  <a:pt x="3213" y="0"/>
                </a:moveTo>
                <a:lnTo>
                  <a:pt x="4825" y="0"/>
                </a:lnTo>
                <a:lnTo>
                  <a:pt x="8039" y="0"/>
                </a:lnTo>
                <a:lnTo>
                  <a:pt x="16090" y="4825"/>
                </a:lnTo>
                <a:lnTo>
                  <a:pt x="19303" y="4825"/>
                </a:lnTo>
                <a:lnTo>
                  <a:pt x="22517" y="8000"/>
                </a:lnTo>
                <a:lnTo>
                  <a:pt x="25742" y="11175"/>
                </a:lnTo>
                <a:lnTo>
                  <a:pt x="25742" y="14350"/>
                </a:lnTo>
                <a:lnTo>
                  <a:pt x="28956" y="17525"/>
                </a:lnTo>
                <a:lnTo>
                  <a:pt x="28956" y="19176"/>
                </a:lnTo>
                <a:lnTo>
                  <a:pt x="28956" y="22351"/>
                </a:lnTo>
                <a:lnTo>
                  <a:pt x="19303" y="22351"/>
                </a:lnTo>
                <a:lnTo>
                  <a:pt x="16090" y="22351"/>
                </a:lnTo>
                <a:lnTo>
                  <a:pt x="11264" y="28701"/>
                </a:lnTo>
                <a:lnTo>
                  <a:pt x="11264" y="30352"/>
                </a:lnTo>
                <a:lnTo>
                  <a:pt x="8039" y="33527"/>
                </a:lnTo>
                <a:lnTo>
                  <a:pt x="4825" y="30352"/>
                </a:lnTo>
                <a:lnTo>
                  <a:pt x="3213" y="28701"/>
                </a:lnTo>
                <a:lnTo>
                  <a:pt x="0" y="11175"/>
                </a:lnTo>
                <a:lnTo>
                  <a:pt x="3213" y="4825"/>
                </a:lnTo>
                <a:lnTo>
                  <a:pt x="3213" y="3174"/>
                </a:lnTo>
                <a:lnTo>
                  <a:pt x="321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295656" y="360899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292608" y="360671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3048" y="0"/>
                </a:moveTo>
                <a:lnTo>
                  <a:pt x="0" y="0"/>
                </a:lnTo>
                <a:lnTo>
                  <a:pt x="4571" y="0"/>
                </a:lnTo>
                <a:lnTo>
                  <a:pt x="4571" y="4572"/>
                </a:lnTo>
                <a:lnTo>
                  <a:pt x="3048" y="4572"/>
                </a:lnTo>
                <a:lnTo>
                  <a:pt x="3048" y="0"/>
                </a:lnTo>
                <a:lnTo>
                  <a:pt x="3048" y="4572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295656" y="360899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292608" y="360671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3048" y="0"/>
                </a:moveTo>
                <a:lnTo>
                  <a:pt x="0" y="0"/>
                </a:lnTo>
                <a:lnTo>
                  <a:pt x="4571" y="0"/>
                </a:lnTo>
                <a:lnTo>
                  <a:pt x="4571" y="4572"/>
                </a:lnTo>
                <a:lnTo>
                  <a:pt x="3048" y="4572"/>
                </a:lnTo>
                <a:lnTo>
                  <a:pt x="3048" y="0"/>
                </a:lnTo>
                <a:lnTo>
                  <a:pt x="3048" y="4572"/>
                </a:lnTo>
                <a:lnTo>
                  <a:pt x="30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1228344" y="3227233"/>
            <a:ext cx="51816" cy="42672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1818132" y="3400969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12192" y="0"/>
                </a:moveTo>
                <a:lnTo>
                  <a:pt x="10668" y="0"/>
                </a:lnTo>
                <a:lnTo>
                  <a:pt x="4572" y="6095"/>
                </a:lnTo>
                <a:lnTo>
                  <a:pt x="1524" y="7619"/>
                </a:lnTo>
                <a:lnTo>
                  <a:pt x="0" y="13715"/>
                </a:lnTo>
                <a:lnTo>
                  <a:pt x="1524" y="13715"/>
                </a:lnTo>
                <a:lnTo>
                  <a:pt x="121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1818132" y="3397922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1524" y="10667"/>
                </a:moveTo>
                <a:lnTo>
                  <a:pt x="4572" y="9143"/>
                </a:lnTo>
                <a:lnTo>
                  <a:pt x="7619" y="6095"/>
                </a:lnTo>
                <a:lnTo>
                  <a:pt x="10668" y="3047"/>
                </a:lnTo>
                <a:lnTo>
                  <a:pt x="12192" y="3047"/>
                </a:lnTo>
                <a:lnTo>
                  <a:pt x="12192" y="0"/>
                </a:lnTo>
                <a:lnTo>
                  <a:pt x="12192" y="3047"/>
                </a:lnTo>
                <a:lnTo>
                  <a:pt x="1524" y="16763"/>
                </a:lnTo>
                <a:lnTo>
                  <a:pt x="0" y="16763"/>
                </a:lnTo>
                <a:lnTo>
                  <a:pt x="1524" y="106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1818132" y="3400969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12192" y="0"/>
                </a:moveTo>
                <a:lnTo>
                  <a:pt x="10668" y="0"/>
                </a:lnTo>
                <a:lnTo>
                  <a:pt x="4572" y="6095"/>
                </a:lnTo>
                <a:lnTo>
                  <a:pt x="1524" y="7619"/>
                </a:lnTo>
                <a:lnTo>
                  <a:pt x="0" y="13715"/>
                </a:lnTo>
                <a:lnTo>
                  <a:pt x="1524" y="13715"/>
                </a:lnTo>
                <a:lnTo>
                  <a:pt x="121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1818132" y="3397922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1524" y="10667"/>
                </a:moveTo>
                <a:lnTo>
                  <a:pt x="4572" y="9143"/>
                </a:lnTo>
                <a:lnTo>
                  <a:pt x="7619" y="6095"/>
                </a:lnTo>
                <a:lnTo>
                  <a:pt x="10668" y="3047"/>
                </a:lnTo>
                <a:lnTo>
                  <a:pt x="12192" y="3047"/>
                </a:lnTo>
                <a:lnTo>
                  <a:pt x="12192" y="0"/>
                </a:lnTo>
                <a:lnTo>
                  <a:pt x="12192" y="3047"/>
                </a:lnTo>
                <a:lnTo>
                  <a:pt x="1524" y="16763"/>
                </a:lnTo>
                <a:lnTo>
                  <a:pt x="0" y="16763"/>
                </a:lnTo>
                <a:lnTo>
                  <a:pt x="1524" y="1066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2234183" y="3486313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096" y="0"/>
                </a:moveTo>
                <a:lnTo>
                  <a:pt x="3048" y="0"/>
                </a:lnTo>
                <a:lnTo>
                  <a:pt x="0" y="5461"/>
                </a:lnTo>
                <a:lnTo>
                  <a:pt x="0" y="9143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2234183" y="3486313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096" y="0"/>
                </a:moveTo>
                <a:lnTo>
                  <a:pt x="3048" y="0"/>
                </a:lnTo>
                <a:lnTo>
                  <a:pt x="0" y="5461"/>
                </a:lnTo>
                <a:lnTo>
                  <a:pt x="0" y="9143"/>
                </a:lnTo>
                <a:lnTo>
                  <a:pt x="609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2234183" y="3486313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096" y="0"/>
                </a:moveTo>
                <a:lnTo>
                  <a:pt x="3048" y="0"/>
                </a:lnTo>
                <a:lnTo>
                  <a:pt x="0" y="5461"/>
                </a:lnTo>
                <a:lnTo>
                  <a:pt x="0" y="9143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2234183" y="3486313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096" y="0"/>
                </a:moveTo>
                <a:lnTo>
                  <a:pt x="3048" y="0"/>
                </a:lnTo>
                <a:lnTo>
                  <a:pt x="0" y="5461"/>
                </a:lnTo>
                <a:lnTo>
                  <a:pt x="0" y="9143"/>
                </a:lnTo>
                <a:lnTo>
                  <a:pt x="609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2225039" y="3495457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0"/>
                </a:moveTo>
                <a:lnTo>
                  <a:pt x="0" y="3048"/>
                </a:lnTo>
                <a:lnTo>
                  <a:pt x="6096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2225039" y="3495457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0"/>
                </a:moveTo>
                <a:lnTo>
                  <a:pt x="0" y="3048"/>
                </a:lnTo>
                <a:lnTo>
                  <a:pt x="6096" y="3048"/>
                </a:lnTo>
                <a:lnTo>
                  <a:pt x="609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2225039" y="3495457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0"/>
                </a:moveTo>
                <a:lnTo>
                  <a:pt x="0" y="3048"/>
                </a:lnTo>
                <a:lnTo>
                  <a:pt x="6096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2225039" y="3495457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0"/>
                </a:moveTo>
                <a:lnTo>
                  <a:pt x="0" y="3048"/>
                </a:lnTo>
                <a:lnTo>
                  <a:pt x="6096" y="3048"/>
                </a:lnTo>
                <a:lnTo>
                  <a:pt x="609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2202179" y="3498506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4" h="5079">
                <a:moveTo>
                  <a:pt x="10668" y="0"/>
                </a:moveTo>
                <a:lnTo>
                  <a:pt x="9143" y="0"/>
                </a:lnTo>
                <a:lnTo>
                  <a:pt x="3047" y="1524"/>
                </a:lnTo>
                <a:lnTo>
                  <a:pt x="0" y="4572"/>
                </a:lnTo>
                <a:lnTo>
                  <a:pt x="3047" y="4572"/>
                </a:lnTo>
                <a:lnTo>
                  <a:pt x="9143" y="1524"/>
                </a:lnTo>
                <a:lnTo>
                  <a:pt x="10668" y="1524"/>
                </a:lnTo>
                <a:lnTo>
                  <a:pt x="106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2202179" y="3498506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4" h="5079">
                <a:moveTo>
                  <a:pt x="10668" y="1524"/>
                </a:moveTo>
                <a:lnTo>
                  <a:pt x="9143" y="1524"/>
                </a:lnTo>
                <a:lnTo>
                  <a:pt x="3047" y="4572"/>
                </a:lnTo>
                <a:lnTo>
                  <a:pt x="0" y="4572"/>
                </a:lnTo>
                <a:lnTo>
                  <a:pt x="3047" y="1524"/>
                </a:lnTo>
                <a:lnTo>
                  <a:pt x="9143" y="0"/>
                </a:lnTo>
                <a:lnTo>
                  <a:pt x="10668" y="0"/>
                </a:lnTo>
                <a:lnTo>
                  <a:pt x="10668" y="15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2202179" y="3498506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4" h="5079">
                <a:moveTo>
                  <a:pt x="10668" y="0"/>
                </a:moveTo>
                <a:lnTo>
                  <a:pt x="9143" y="0"/>
                </a:lnTo>
                <a:lnTo>
                  <a:pt x="3047" y="1524"/>
                </a:lnTo>
                <a:lnTo>
                  <a:pt x="0" y="4572"/>
                </a:lnTo>
                <a:lnTo>
                  <a:pt x="3047" y="4572"/>
                </a:lnTo>
                <a:lnTo>
                  <a:pt x="9143" y="1524"/>
                </a:lnTo>
                <a:lnTo>
                  <a:pt x="10668" y="1524"/>
                </a:lnTo>
                <a:lnTo>
                  <a:pt x="106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2202179" y="3498506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4" h="5079">
                <a:moveTo>
                  <a:pt x="10668" y="1524"/>
                </a:moveTo>
                <a:lnTo>
                  <a:pt x="9143" y="1524"/>
                </a:lnTo>
                <a:lnTo>
                  <a:pt x="3047" y="4572"/>
                </a:lnTo>
                <a:lnTo>
                  <a:pt x="0" y="4572"/>
                </a:lnTo>
                <a:lnTo>
                  <a:pt x="3047" y="1524"/>
                </a:lnTo>
                <a:lnTo>
                  <a:pt x="9143" y="0"/>
                </a:lnTo>
                <a:lnTo>
                  <a:pt x="10668" y="0"/>
                </a:lnTo>
                <a:lnTo>
                  <a:pt x="10668" y="152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2345435" y="3195230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4" h="5079">
                <a:moveTo>
                  <a:pt x="10668" y="0"/>
                </a:moveTo>
                <a:lnTo>
                  <a:pt x="0" y="4572"/>
                </a:lnTo>
                <a:lnTo>
                  <a:pt x="1524" y="4572"/>
                </a:lnTo>
                <a:lnTo>
                  <a:pt x="106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2345435" y="3195230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4" h="5079">
                <a:moveTo>
                  <a:pt x="0" y="4572"/>
                </a:moveTo>
                <a:lnTo>
                  <a:pt x="1524" y="4572"/>
                </a:lnTo>
                <a:lnTo>
                  <a:pt x="10668" y="0"/>
                </a:lnTo>
                <a:lnTo>
                  <a:pt x="0" y="457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2345435" y="3195230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4" h="5079">
                <a:moveTo>
                  <a:pt x="10668" y="0"/>
                </a:moveTo>
                <a:lnTo>
                  <a:pt x="0" y="4572"/>
                </a:lnTo>
                <a:lnTo>
                  <a:pt x="1524" y="4572"/>
                </a:lnTo>
                <a:lnTo>
                  <a:pt x="106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2345435" y="3195230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4" h="5079">
                <a:moveTo>
                  <a:pt x="0" y="4572"/>
                </a:moveTo>
                <a:lnTo>
                  <a:pt x="1524" y="4572"/>
                </a:lnTo>
                <a:lnTo>
                  <a:pt x="10668" y="0"/>
                </a:lnTo>
                <a:lnTo>
                  <a:pt x="0" y="457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2356104" y="3166274"/>
            <a:ext cx="7620" cy="29209"/>
          </a:xfrm>
          <a:custGeom>
            <a:avLst/>
            <a:gdLst/>
            <a:ahLst/>
            <a:cxnLst/>
            <a:rect l="l" t="t" r="r" b="b"/>
            <a:pathLst>
              <a:path w="7619" h="29210">
                <a:moveTo>
                  <a:pt x="4571" y="25780"/>
                </a:moveTo>
                <a:lnTo>
                  <a:pt x="0" y="25780"/>
                </a:lnTo>
                <a:lnTo>
                  <a:pt x="3047" y="28955"/>
                </a:lnTo>
                <a:lnTo>
                  <a:pt x="4571" y="25780"/>
                </a:lnTo>
                <a:close/>
              </a:path>
              <a:path w="7619" h="29210">
                <a:moveTo>
                  <a:pt x="3047" y="0"/>
                </a:moveTo>
                <a:lnTo>
                  <a:pt x="4571" y="14477"/>
                </a:lnTo>
                <a:lnTo>
                  <a:pt x="4571" y="25780"/>
                </a:lnTo>
                <a:lnTo>
                  <a:pt x="7619" y="14477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2356104" y="3166274"/>
            <a:ext cx="7620" cy="29209"/>
          </a:xfrm>
          <a:custGeom>
            <a:avLst/>
            <a:gdLst/>
            <a:ahLst/>
            <a:cxnLst/>
            <a:rect l="l" t="t" r="r" b="b"/>
            <a:pathLst>
              <a:path w="7619" h="29210">
                <a:moveTo>
                  <a:pt x="0" y="25780"/>
                </a:moveTo>
                <a:lnTo>
                  <a:pt x="3047" y="28955"/>
                </a:lnTo>
                <a:lnTo>
                  <a:pt x="4571" y="25780"/>
                </a:lnTo>
                <a:lnTo>
                  <a:pt x="7619" y="14477"/>
                </a:lnTo>
                <a:lnTo>
                  <a:pt x="3047" y="0"/>
                </a:lnTo>
                <a:lnTo>
                  <a:pt x="4571" y="14477"/>
                </a:lnTo>
                <a:lnTo>
                  <a:pt x="4571" y="25780"/>
                </a:lnTo>
                <a:lnTo>
                  <a:pt x="0" y="2578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2356104" y="3166274"/>
            <a:ext cx="7620" cy="29209"/>
          </a:xfrm>
          <a:custGeom>
            <a:avLst/>
            <a:gdLst/>
            <a:ahLst/>
            <a:cxnLst/>
            <a:rect l="l" t="t" r="r" b="b"/>
            <a:pathLst>
              <a:path w="7619" h="29210">
                <a:moveTo>
                  <a:pt x="4571" y="25780"/>
                </a:moveTo>
                <a:lnTo>
                  <a:pt x="0" y="25780"/>
                </a:lnTo>
                <a:lnTo>
                  <a:pt x="3047" y="28955"/>
                </a:lnTo>
                <a:lnTo>
                  <a:pt x="4571" y="25780"/>
                </a:lnTo>
                <a:close/>
              </a:path>
              <a:path w="7619" h="29210">
                <a:moveTo>
                  <a:pt x="3047" y="0"/>
                </a:moveTo>
                <a:lnTo>
                  <a:pt x="4571" y="14477"/>
                </a:lnTo>
                <a:lnTo>
                  <a:pt x="4571" y="25780"/>
                </a:lnTo>
                <a:lnTo>
                  <a:pt x="7619" y="14477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2356104" y="3166274"/>
            <a:ext cx="7620" cy="29209"/>
          </a:xfrm>
          <a:custGeom>
            <a:avLst/>
            <a:gdLst/>
            <a:ahLst/>
            <a:cxnLst/>
            <a:rect l="l" t="t" r="r" b="b"/>
            <a:pathLst>
              <a:path w="7619" h="29210">
                <a:moveTo>
                  <a:pt x="0" y="25780"/>
                </a:moveTo>
                <a:lnTo>
                  <a:pt x="3047" y="28955"/>
                </a:lnTo>
                <a:lnTo>
                  <a:pt x="4571" y="25780"/>
                </a:lnTo>
                <a:lnTo>
                  <a:pt x="7619" y="14477"/>
                </a:lnTo>
                <a:lnTo>
                  <a:pt x="3047" y="0"/>
                </a:lnTo>
                <a:lnTo>
                  <a:pt x="4571" y="14477"/>
                </a:lnTo>
                <a:lnTo>
                  <a:pt x="4571" y="25780"/>
                </a:lnTo>
                <a:lnTo>
                  <a:pt x="0" y="2578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3846576" y="3263810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7620" y="0"/>
                </a:moveTo>
                <a:lnTo>
                  <a:pt x="4572" y="3810"/>
                </a:lnTo>
                <a:lnTo>
                  <a:pt x="0" y="3810"/>
                </a:lnTo>
                <a:lnTo>
                  <a:pt x="3048" y="7620"/>
                </a:lnTo>
                <a:lnTo>
                  <a:pt x="10668" y="7620"/>
                </a:lnTo>
                <a:lnTo>
                  <a:pt x="10668" y="3810"/>
                </a:lnTo>
                <a:lnTo>
                  <a:pt x="4572" y="3810"/>
                </a:lnTo>
                <a:lnTo>
                  <a:pt x="3048" y="0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3846576" y="3263810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7620" y="0"/>
                </a:moveTo>
                <a:lnTo>
                  <a:pt x="4572" y="3810"/>
                </a:lnTo>
                <a:lnTo>
                  <a:pt x="3048" y="0"/>
                </a:lnTo>
                <a:lnTo>
                  <a:pt x="0" y="3810"/>
                </a:lnTo>
                <a:lnTo>
                  <a:pt x="3048" y="7620"/>
                </a:lnTo>
                <a:lnTo>
                  <a:pt x="7620" y="7620"/>
                </a:lnTo>
                <a:lnTo>
                  <a:pt x="10668" y="7620"/>
                </a:lnTo>
                <a:lnTo>
                  <a:pt x="10668" y="3810"/>
                </a:lnTo>
                <a:lnTo>
                  <a:pt x="762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3846576" y="3263810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7620" y="0"/>
                </a:moveTo>
                <a:lnTo>
                  <a:pt x="4572" y="3810"/>
                </a:lnTo>
                <a:lnTo>
                  <a:pt x="0" y="3810"/>
                </a:lnTo>
                <a:lnTo>
                  <a:pt x="3048" y="7620"/>
                </a:lnTo>
                <a:lnTo>
                  <a:pt x="10668" y="7620"/>
                </a:lnTo>
                <a:lnTo>
                  <a:pt x="10668" y="3810"/>
                </a:lnTo>
                <a:lnTo>
                  <a:pt x="4572" y="3810"/>
                </a:lnTo>
                <a:lnTo>
                  <a:pt x="3048" y="0"/>
                </a:lnTo>
                <a:lnTo>
                  <a:pt x="7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3846576" y="3263810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7620" y="0"/>
                </a:moveTo>
                <a:lnTo>
                  <a:pt x="4572" y="3810"/>
                </a:lnTo>
                <a:lnTo>
                  <a:pt x="3048" y="0"/>
                </a:lnTo>
                <a:lnTo>
                  <a:pt x="0" y="3810"/>
                </a:lnTo>
                <a:lnTo>
                  <a:pt x="3048" y="7620"/>
                </a:lnTo>
                <a:lnTo>
                  <a:pt x="7620" y="7620"/>
                </a:lnTo>
                <a:lnTo>
                  <a:pt x="10668" y="7620"/>
                </a:lnTo>
                <a:lnTo>
                  <a:pt x="10668" y="3810"/>
                </a:lnTo>
                <a:lnTo>
                  <a:pt x="76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3864864" y="325771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3863340" y="3254666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095"/>
                </a:moveTo>
                <a:lnTo>
                  <a:pt x="7619" y="6095"/>
                </a:lnTo>
                <a:lnTo>
                  <a:pt x="7619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3864864" y="325771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3863340" y="3254666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095"/>
                </a:moveTo>
                <a:lnTo>
                  <a:pt x="7619" y="6095"/>
                </a:lnTo>
                <a:lnTo>
                  <a:pt x="7619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3566159" y="3080930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3048" y="0"/>
                </a:moveTo>
                <a:lnTo>
                  <a:pt x="0" y="0"/>
                </a:lnTo>
                <a:lnTo>
                  <a:pt x="6095" y="6096"/>
                </a:lnTo>
                <a:lnTo>
                  <a:pt x="10667" y="6096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3566159" y="3080930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10667" y="6096"/>
                </a:moveTo>
                <a:lnTo>
                  <a:pt x="3048" y="0"/>
                </a:lnTo>
                <a:lnTo>
                  <a:pt x="0" y="0"/>
                </a:lnTo>
                <a:lnTo>
                  <a:pt x="6095" y="6096"/>
                </a:lnTo>
                <a:lnTo>
                  <a:pt x="9143" y="6096"/>
                </a:lnTo>
                <a:lnTo>
                  <a:pt x="10667" y="609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3566159" y="3080930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3048" y="0"/>
                </a:moveTo>
                <a:lnTo>
                  <a:pt x="0" y="0"/>
                </a:lnTo>
                <a:lnTo>
                  <a:pt x="6095" y="6096"/>
                </a:lnTo>
                <a:lnTo>
                  <a:pt x="10667" y="6096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3566159" y="3080930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10667" y="6096"/>
                </a:moveTo>
                <a:lnTo>
                  <a:pt x="3048" y="0"/>
                </a:lnTo>
                <a:lnTo>
                  <a:pt x="0" y="0"/>
                </a:lnTo>
                <a:lnTo>
                  <a:pt x="6095" y="6096"/>
                </a:lnTo>
                <a:lnTo>
                  <a:pt x="9143" y="6096"/>
                </a:lnTo>
                <a:lnTo>
                  <a:pt x="10667" y="609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3550920" y="308702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3047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3550920" y="308702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3047" y="3048"/>
                </a:lnTo>
                <a:lnTo>
                  <a:pt x="3047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3550920" y="308702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3047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3550920" y="308702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3047" y="3048"/>
                </a:lnTo>
                <a:lnTo>
                  <a:pt x="30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3560064" y="3087025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0" y="0"/>
                </a:moveTo>
                <a:lnTo>
                  <a:pt x="0" y="3048"/>
                </a:lnTo>
                <a:lnTo>
                  <a:pt x="1777" y="4572"/>
                </a:lnTo>
                <a:lnTo>
                  <a:pt x="12191" y="4572"/>
                </a:lnTo>
                <a:lnTo>
                  <a:pt x="8762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3560064" y="3087025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8762" y="4572"/>
                </a:moveTo>
                <a:lnTo>
                  <a:pt x="12191" y="4572"/>
                </a:lnTo>
                <a:lnTo>
                  <a:pt x="8762" y="3048"/>
                </a:lnTo>
                <a:lnTo>
                  <a:pt x="0" y="0"/>
                </a:lnTo>
                <a:lnTo>
                  <a:pt x="0" y="3048"/>
                </a:lnTo>
                <a:lnTo>
                  <a:pt x="1777" y="4572"/>
                </a:lnTo>
                <a:lnTo>
                  <a:pt x="5207" y="4572"/>
                </a:lnTo>
                <a:lnTo>
                  <a:pt x="8762" y="457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3560064" y="3087025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0" y="0"/>
                </a:moveTo>
                <a:lnTo>
                  <a:pt x="0" y="3048"/>
                </a:lnTo>
                <a:lnTo>
                  <a:pt x="1777" y="4572"/>
                </a:lnTo>
                <a:lnTo>
                  <a:pt x="12191" y="4572"/>
                </a:lnTo>
                <a:lnTo>
                  <a:pt x="8762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3560064" y="3087025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8762" y="4572"/>
                </a:moveTo>
                <a:lnTo>
                  <a:pt x="12191" y="4572"/>
                </a:lnTo>
                <a:lnTo>
                  <a:pt x="8762" y="3048"/>
                </a:lnTo>
                <a:lnTo>
                  <a:pt x="0" y="0"/>
                </a:lnTo>
                <a:lnTo>
                  <a:pt x="0" y="3048"/>
                </a:lnTo>
                <a:lnTo>
                  <a:pt x="1777" y="4572"/>
                </a:lnTo>
                <a:lnTo>
                  <a:pt x="5207" y="4572"/>
                </a:lnTo>
                <a:lnTo>
                  <a:pt x="8762" y="457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3587496" y="307788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3048"/>
                </a:lnTo>
                <a:lnTo>
                  <a:pt x="0" y="6096"/>
                </a:lnTo>
                <a:lnTo>
                  <a:pt x="6095" y="6096"/>
                </a:lnTo>
                <a:lnTo>
                  <a:pt x="6095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3587496" y="307788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5" y="3048"/>
                </a:moveTo>
                <a:lnTo>
                  <a:pt x="3048" y="0"/>
                </a:lnTo>
                <a:lnTo>
                  <a:pt x="0" y="3048"/>
                </a:lnTo>
                <a:lnTo>
                  <a:pt x="0" y="6096"/>
                </a:lnTo>
                <a:lnTo>
                  <a:pt x="3048" y="6096"/>
                </a:lnTo>
                <a:lnTo>
                  <a:pt x="6095" y="6096"/>
                </a:lnTo>
                <a:lnTo>
                  <a:pt x="6095" y="30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3587496" y="307788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3048"/>
                </a:lnTo>
                <a:lnTo>
                  <a:pt x="0" y="6096"/>
                </a:lnTo>
                <a:lnTo>
                  <a:pt x="6095" y="6096"/>
                </a:lnTo>
                <a:lnTo>
                  <a:pt x="6095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3587496" y="307788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5" y="3048"/>
                </a:moveTo>
                <a:lnTo>
                  <a:pt x="3048" y="0"/>
                </a:lnTo>
                <a:lnTo>
                  <a:pt x="0" y="3048"/>
                </a:lnTo>
                <a:lnTo>
                  <a:pt x="0" y="6096"/>
                </a:lnTo>
                <a:lnTo>
                  <a:pt x="3048" y="6096"/>
                </a:lnTo>
                <a:lnTo>
                  <a:pt x="6095" y="6096"/>
                </a:lnTo>
                <a:lnTo>
                  <a:pt x="6095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3627120" y="3108362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20">
                <a:moveTo>
                  <a:pt x="18287" y="0"/>
                </a:moveTo>
                <a:lnTo>
                  <a:pt x="0" y="0"/>
                </a:lnTo>
                <a:lnTo>
                  <a:pt x="0" y="3810"/>
                </a:lnTo>
                <a:lnTo>
                  <a:pt x="10032" y="7619"/>
                </a:lnTo>
                <a:lnTo>
                  <a:pt x="14985" y="3810"/>
                </a:lnTo>
                <a:lnTo>
                  <a:pt x="1828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3627120" y="3108362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20">
                <a:moveTo>
                  <a:pt x="18287" y="0"/>
                </a:moveTo>
                <a:lnTo>
                  <a:pt x="14985" y="0"/>
                </a:lnTo>
                <a:lnTo>
                  <a:pt x="0" y="0"/>
                </a:lnTo>
                <a:lnTo>
                  <a:pt x="0" y="3810"/>
                </a:lnTo>
                <a:lnTo>
                  <a:pt x="10032" y="7619"/>
                </a:lnTo>
                <a:lnTo>
                  <a:pt x="14985" y="3810"/>
                </a:lnTo>
                <a:lnTo>
                  <a:pt x="18287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3627120" y="3108362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20">
                <a:moveTo>
                  <a:pt x="18287" y="0"/>
                </a:moveTo>
                <a:lnTo>
                  <a:pt x="0" y="0"/>
                </a:lnTo>
                <a:lnTo>
                  <a:pt x="0" y="3810"/>
                </a:lnTo>
                <a:lnTo>
                  <a:pt x="10032" y="7619"/>
                </a:lnTo>
                <a:lnTo>
                  <a:pt x="14985" y="3810"/>
                </a:lnTo>
                <a:lnTo>
                  <a:pt x="1828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3627120" y="3108362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20">
                <a:moveTo>
                  <a:pt x="18287" y="0"/>
                </a:moveTo>
                <a:lnTo>
                  <a:pt x="14985" y="0"/>
                </a:lnTo>
                <a:lnTo>
                  <a:pt x="0" y="0"/>
                </a:lnTo>
                <a:lnTo>
                  <a:pt x="0" y="3810"/>
                </a:lnTo>
                <a:lnTo>
                  <a:pt x="10032" y="7619"/>
                </a:lnTo>
                <a:lnTo>
                  <a:pt x="14985" y="3810"/>
                </a:lnTo>
                <a:lnTo>
                  <a:pt x="1828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3645408" y="313731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047" y="0"/>
                </a:moveTo>
                <a:lnTo>
                  <a:pt x="0" y="0"/>
                </a:lnTo>
                <a:lnTo>
                  <a:pt x="3047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3645408" y="313731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047" y="0"/>
                </a:moveTo>
                <a:lnTo>
                  <a:pt x="0" y="0"/>
                </a:lnTo>
                <a:lnTo>
                  <a:pt x="30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3776471" y="3359822"/>
            <a:ext cx="170687" cy="6858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4835652" y="3545749"/>
            <a:ext cx="422275" cy="360045"/>
          </a:xfrm>
          <a:custGeom>
            <a:avLst/>
            <a:gdLst/>
            <a:ahLst/>
            <a:cxnLst/>
            <a:rect l="l" t="t" r="r" b="b"/>
            <a:pathLst>
              <a:path w="422275" h="360045">
                <a:moveTo>
                  <a:pt x="181482" y="353313"/>
                </a:moveTo>
                <a:lnTo>
                  <a:pt x="152400" y="353313"/>
                </a:lnTo>
                <a:lnTo>
                  <a:pt x="158750" y="359663"/>
                </a:lnTo>
                <a:lnTo>
                  <a:pt x="176149" y="359663"/>
                </a:lnTo>
                <a:lnTo>
                  <a:pt x="181482" y="353313"/>
                </a:lnTo>
                <a:close/>
              </a:path>
              <a:path w="422275" h="360045">
                <a:moveTo>
                  <a:pt x="253322" y="334263"/>
                </a:moveTo>
                <a:lnTo>
                  <a:pt x="104775" y="334263"/>
                </a:lnTo>
                <a:lnTo>
                  <a:pt x="104775" y="339089"/>
                </a:lnTo>
                <a:lnTo>
                  <a:pt x="112649" y="353313"/>
                </a:lnTo>
                <a:lnTo>
                  <a:pt x="125349" y="356488"/>
                </a:lnTo>
                <a:lnTo>
                  <a:pt x="136525" y="353313"/>
                </a:lnTo>
                <a:lnTo>
                  <a:pt x="181482" y="353313"/>
                </a:lnTo>
                <a:lnTo>
                  <a:pt x="184150" y="350138"/>
                </a:lnTo>
                <a:lnTo>
                  <a:pt x="195199" y="348614"/>
                </a:lnTo>
                <a:lnTo>
                  <a:pt x="198374" y="342264"/>
                </a:lnTo>
                <a:lnTo>
                  <a:pt x="209550" y="337438"/>
                </a:lnTo>
                <a:lnTo>
                  <a:pt x="250634" y="337438"/>
                </a:lnTo>
                <a:lnTo>
                  <a:pt x="253322" y="334263"/>
                </a:lnTo>
                <a:close/>
              </a:path>
              <a:path w="422275" h="360045">
                <a:moveTo>
                  <a:pt x="345962" y="285241"/>
                </a:moveTo>
                <a:lnTo>
                  <a:pt x="291973" y="285241"/>
                </a:lnTo>
                <a:lnTo>
                  <a:pt x="288798" y="297814"/>
                </a:lnTo>
                <a:lnTo>
                  <a:pt x="288798" y="313689"/>
                </a:lnTo>
                <a:lnTo>
                  <a:pt x="291973" y="324865"/>
                </a:lnTo>
                <a:lnTo>
                  <a:pt x="309499" y="339089"/>
                </a:lnTo>
                <a:lnTo>
                  <a:pt x="309499" y="348614"/>
                </a:lnTo>
                <a:lnTo>
                  <a:pt x="306324" y="356488"/>
                </a:lnTo>
                <a:lnTo>
                  <a:pt x="311023" y="356488"/>
                </a:lnTo>
                <a:lnTo>
                  <a:pt x="314198" y="331088"/>
                </a:lnTo>
                <a:lnTo>
                  <a:pt x="320548" y="323214"/>
                </a:lnTo>
                <a:lnTo>
                  <a:pt x="323723" y="320039"/>
                </a:lnTo>
                <a:lnTo>
                  <a:pt x="331724" y="320039"/>
                </a:lnTo>
                <a:lnTo>
                  <a:pt x="334899" y="299465"/>
                </a:lnTo>
                <a:lnTo>
                  <a:pt x="345962" y="285241"/>
                </a:lnTo>
                <a:close/>
              </a:path>
              <a:path w="422275" h="360045">
                <a:moveTo>
                  <a:pt x="357124" y="270890"/>
                </a:moveTo>
                <a:lnTo>
                  <a:pt x="11049" y="270890"/>
                </a:lnTo>
                <a:lnTo>
                  <a:pt x="11049" y="280415"/>
                </a:lnTo>
                <a:lnTo>
                  <a:pt x="20574" y="302640"/>
                </a:lnTo>
                <a:lnTo>
                  <a:pt x="22225" y="305815"/>
                </a:lnTo>
                <a:lnTo>
                  <a:pt x="25400" y="305815"/>
                </a:lnTo>
                <a:lnTo>
                  <a:pt x="25400" y="313689"/>
                </a:lnTo>
                <a:lnTo>
                  <a:pt x="22225" y="316864"/>
                </a:lnTo>
                <a:lnTo>
                  <a:pt x="42799" y="342264"/>
                </a:lnTo>
                <a:lnTo>
                  <a:pt x="45974" y="348614"/>
                </a:lnTo>
                <a:lnTo>
                  <a:pt x="42799" y="350138"/>
                </a:lnTo>
                <a:lnTo>
                  <a:pt x="60325" y="350138"/>
                </a:lnTo>
                <a:lnTo>
                  <a:pt x="65024" y="348614"/>
                </a:lnTo>
                <a:lnTo>
                  <a:pt x="79375" y="348614"/>
                </a:lnTo>
                <a:lnTo>
                  <a:pt x="82550" y="342264"/>
                </a:lnTo>
                <a:lnTo>
                  <a:pt x="85725" y="337438"/>
                </a:lnTo>
                <a:lnTo>
                  <a:pt x="104775" y="334263"/>
                </a:lnTo>
                <a:lnTo>
                  <a:pt x="253322" y="334263"/>
                </a:lnTo>
                <a:lnTo>
                  <a:pt x="258699" y="327913"/>
                </a:lnTo>
                <a:lnTo>
                  <a:pt x="271399" y="316864"/>
                </a:lnTo>
                <a:lnTo>
                  <a:pt x="269748" y="299465"/>
                </a:lnTo>
                <a:lnTo>
                  <a:pt x="260223" y="291591"/>
                </a:lnTo>
                <a:lnTo>
                  <a:pt x="277749" y="291591"/>
                </a:lnTo>
                <a:lnTo>
                  <a:pt x="277749" y="285241"/>
                </a:lnTo>
                <a:lnTo>
                  <a:pt x="345962" y="285241"/>
                </a:lnTo>
                <a:lnTo>
                  <a:pt x="357124" y="270890"/>
                </a:lnTo>
                <a:close/>
              </a:path>
              <a:path w="422275" h="360045">
                <a:moveTo>
                  <a:pt x="250634" y="337438"/>
                </a:moveTo>
                <a:lnTo>
                  <a:pt x="209550" y="337438"/>
                </a:lnTo>
                <a:lnTo>
                  <a:pt x="230124" y="350138"/>
                </a:lnTo>
                <a:lnTo>
                  <a:pt x="241173" y="348614"/>
                </a:lnTo>
                <a:lnTo>
                  <a:pt x="250634" y="337438"/>
                </a:lnTo>
                <a:close/>
              </a:path>
              <a:path w="422275" h="360045">
                <a:moveTo>
                  <a:pt x="277749" y="291591"/>
                </a:moveTo>
                <a:lnTo>
                  <a:pt x="260223" y="291591"/>
                </a:lnTo>
                <a:lnTo>
                  <a:pt x="277749" y="294639"/>
                </a:lnTo>
                <a:lnTo>
                  <a:pt x="277749" y="291591"/>
                </a:lnTo>
                <a:close/>
              </a:path>
              <a:path w="422275" h="360045">
                <a:moveTo>
                  <a:pt x="285623" y="28575"/>
                </a:moveTo>
                <a:lnTo>
                  <a:pt x="79375" y="28575"/>
                </a:lnTo>
                <a:lnTo>
                  <a:pt x="79375" y="79247"/>
                </a:lnTo>
                <a:lnTo>
                  <a:pt x="57150" y="79247"/>
                </a:lnTo>
                <a:lnTo>
                  <a:pt x="57150" y="96646"/>
                </a:lnTo>
                <a:lnTo>
                  <a:pt x="53975" y="194944"/>
                </a:lnTo>
                <a:lnTo>
                  <a:pt x="28575" y="194944"/>
                </a:lnTo>
                <a:lnTo>
                  <a:pt x="28575" y="197992"/>
                </a:lnTo>
                <a:lnTo>
                  <a:pt x="25400" y="205994"/>
                </a:lnTo>
                <a:lnTo>
                  <a:pt x="11049" y="226567"/>
                </a:lnTo>
                <a:lnTo>
                  <a:pt x="11049" y="240791"/>
                </a:lnTo>
                <a:lnTo>
                  <a:pt x="7874" y="240791"/>
                </a:lnTo>
                <a:lnTo>
                  <a:pt x="6350" y="243966"/>
                </a:lnTo>
                <a:lnTo>
                  <a:pt x="6350" y="255142"/>
                </a:lnTo>
                <a:lnTo>
                  <a:pt x="3175" y="263016"/>
                </a:lnTo>
                <a:lnTo>
                  <a:pt x="0" y="274065"/>
                </a:lnTo>
                <a:lnTo>
                  <a:pt x="3175" y="274065"/>
                </a:lnTo>
                <a:lnTo>
                  <a:pt x="11049" y="270890"/>
                </a:lnTo>
                <a:lnTo>
                  <a:pt x="360299" y="270890"/>
                </a:lnTo>
                <a:lnTo>
                  <a:pt x="363474" y="269366"/>
                </a:lnTo>
                <a:lnTo>
                  <a:pt x="371348" y="234441"/>
                </a:lnTo>
                <a:lnTo>
                  <a:pt x="371348" y="218694"/>
                </a:lnTo>
                <a:lnTo>
                  <a:pt x="385699" y="158495"/>
                </a:lnTo>
                <a:lnTo>
                  <a:pt x="390398" y="158495"/>
                </a:lnTo>
                <a:lnTo>
                  <a:pt x="396748" y="152145"/>
                </a:lnTo>
                <a:lnTo>
                  <a:pt x="417449" y="144144"/>
                </a:lnTo>
                <a:lnTo>
                  <a:pt x="422148" y="133095"/>
                </a:lnTo>
                <a:lnTo>
                  <a:pt x="418973" y="129920"/>
                </a:lnTo>
                <a:lnTo>
                  <a:pt x="414274" y="129920"/>
                </a:lnTo>
                <a:lnTo>
                  <a:pt x="411099" y="125221"/>
                </a:lnTo>
                <a:lnTo>
                  <a:pt x="407924" y="122046"/>
                </a:lnTo>
                <a:lnTo>
                  <a:pt x="396748" y="115696"/>
                </a:lnTo>
                <a:lnTo>
                  <a:pt x="393573" y="110870"/>
                </a:lnTo>
                <a:lnTo>
                  <a:pt x="388874" y="53847"/>
                </a:lnTo>
                <a:lnTo>
                  <a:pt x="388874" y="50672"/>
                </a:lnTo>
                <a:lnTo>
                  <a:pt x="382524" y="42798"/>
                </a:lnTo>
                <a:lnTo>
                  <a:pt x="380397" y="33273"/>
                </a:lnTo>
                <a:lnTo>
                  <a:pt x="298323" y="33273"/>
                </a:lnTo>
                <a:lnTo>
                  <a:pt x="285623" y="28575"/>
                </a:lnTo>
                <a:close/>
              </a:path>
              <a:path w="422275" h="360045">
                <a:moveTo>
                  <a:pt x="417449" y="126745"/>
                </a:moveTo>
                <a:lnTo>
                  <a:pt x="414274" y="129920"/>
                </a:lnTo>
                <a:lnTo>
                  <a:pt x="417449" y="129920"/>
                </a:lnTo>
                <a:lnTo>
                  <a:pt x="417449" y="126745"/>
                </a:lnTo>
                <a:close/>
              </a:path>
              <a:path w="422275" h="360045">
                <a:moveTo>
                  <a:pt x="331724" y="6350"/>
                </a:moveTo>
                <a:lnTo>
                  <a:pt x="325374" y="20573"/>
                </a:lnTo>
                <a:lnTo>
                  <a:pt x="311023" y="22225"/>
                </a:lnTo>
                <a:lnTo>
                  <a:pt x="309499" y="33273"/>
                </a:lnTo>
                <a:lnTo>
                  <a:pt x="380397" y="33273"/>
                </a:lnTo>
                <a:lnTo>
                  <a:pt x="379349" y="28575"/>
                </a:lnTo>
                <a:lnTo>
                  <a:pt x="374523" y="20573"/>
                </a:lnTo>
                <a:lnTo>
                  <a:pt x="371348" y="20573"/>
                </a:lnTo>
                <a:lnTo>
                  <a:pt x="364998" y="11048"/>
                </a:lnTo>
                <a:lnTo>
                  <a:pt x="353949" y="7873"/>
                </a:lnTo>
                <a:lnTo>
                  <a:pt x="338074" y="7873"/>
                </a:lnTo>
                <a:lnTo>
                  <a:pt x="331724" y="6350"/>
                </a:lnTo>
                <a:close/>
              </a:path>
              <a:path w="422275" h="360045">
                <a:moveTo>
                  <a:pt x="244348" y="22225"/>
                </a:moveTo>
                <a:lnTo>
                  <a:pt x="241173" y="22225"/>
                </a:lnTo>
                <a:lnTo>
                  <a:pt x="237998" y="28575"/>
                </a:lnTo>
                <a:lnTo>
                  <a:pt x="244348" y="28575"/>
                </a:lnTo>
                <a:lnTo>
                  <a:pt x="244348" y="22225"/>
                </a:lnTo>
                <a:close/>
              </a:path>
              <a:path w="422275" h="360045">
                <a:moveTo>
                  <a:pt x="349123" y="0"/>
                </a:moveTo>
                <a:lnTo>
                  <a:pt x="338074" y="7873"/>
                </a:lnTo>
                <a:lnTo>
                  <a:pt x="353949" y="7873"/>
                </a:lnTo>
                <a:lnTo>
                  <a:pt x="349123" y="0"/>
                </a:lnTo>
                <a:close/>
              </a:path>
            </a:pathLst>
          </a:custGeom>
          <a:solidFill>
            <a:srgbClr val="6BA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835652" y="3545749"/>
            <a:ext cx="422275" cy="360045"/>
          </a:xfrm>
          <a:custGeom>
            <a:avLst/>
            <a:gdLst/>
            <a:ahLst/>
            <a:cxnLst/>
            <a:rect l="l" t="t" r="r" b="b"/>
            <a:pathLst>
              <a:path w="422275" h="360045">
                <a:moveTo>
                  <a:pt x="418973" y="129920"/>
                </a:moveTo>
                <a:lnTo>
                  <a:pt x="417449" y="129920"/>
                </a:lnTo>
                <a:lnTo>
                  <a:pt x="417449" y="126745"/>
                </a:lnTo>
                <a:lnTo>
                  <a:pt x="414274" y="129920"/>
                </a:lnTo>
                <a:lnTo>
                  <a:pt x="411099" y="125221"/>
                </a:lnTo>
                <a:lnTo>
                  <a:pt x="407924" y="122046"/>
                </a:lnTo>
                <a:lnTo>
                  <a:pt x="396748" y="115696"/>
                </a:lnTo>
                <a:lnTo>
                  <a:pt x="393573" y="110870"/>
                </a:lnTo>
                <a:lnTo>
                  <a:pt x="388874" y="53847"/>
                </a:lnTo>
                <a:lnTo>
                  <a:pt x="388874" y="50672"/>
                </a:lnTo>
                <a:lnTo>
                  <a:pt x="382524" y="42798"/>
                </a:lnTo>
                <a:lnTo>
                  <a:pt x="379349" y="28575"/>
                </a:lnTo>
                <a:lnTo>
                  <a:pt x="374523" y="20573"/>
                </a:lnTo>
                <a:lnTo>
                  <a:pt x="371348" y="20573"/>
                </a:lnTo>
                <a:lnTo>
                  <a:pt x="364998" y="11048"/>
                </a:lnTo>
                <a:lnTo>
                  <a:pt x="353949" y="7873"/>
                </a:lnTo>
                <a:lnTo>
                  <a:pt x="349123" y="0"/>
                </a:lnTo>
                <a:lnTo>
                  <a:pt x="338074" y="7873"/>
                </a:lnTo>
                <a:lnTo>
                  <a:pt x="331724" y="6350"/>
                </a:lnTo>
                <a:lnTo>
                  <a:pt x="325374" y="20573"/>
                </a:lnTo>
                <a:lnTo>
                  <a:pt x="311023" y="22225"/>
                </a:lnTo>
                <a:lnTo>
                  <a:pt x="309499" y="33273"/>
                </a:lnTo>
                <a:lnTo>
                  <a:pt x="298323" y="33273"/>
                </a:lnTo>
                <a:lnTo>
                  <a:pt x="285623" y="28575"/>
                </a:lnTo>
                <a:lnTo>
                  <a:pt x="244348" y="28575"/>
                </a:lnTo>
                <a:lnTo>
                  <a:pt x="244348" y="22225"/>
                </a:lnTo>
                <a:lnTo>
                  <a:pt x="241173" y="22225"/>
                </a:lnTo>
                <a:lnTo>
                  <a:pt x="237998" y="28575"/>
                </a:lnTo>
                <a:lnTo>
                  <a:pt x="79375" y="28575"/>
                </a:lnTo>
                <a:lnTo>
                  <a:pt x="79375" y="79247"/>
                </a:lnTo>
                <a:lnTo>
                  <a:pt x="57150" y="79247"/>
                </a:lnTo>
                <a:lnTo>
                  <a:pt x="57150" y="96646"/>
                </a:lnTo>
                <a:lnTo>
                  <a:pt x="53975" y="194944"/>
                </a:lnTo>
                <a:lnTo>
                  <a:pt x="28575" y="194944"/>
                </a:lnTo>
                <a:lnTo>
                  <a:pt x="28575" y="197992"/>
                </a:lnTo>
                <a:lnTo>
                  <a:pt x="25400" y="205994"/>
                </a:lnTo>
                <a:lnTo>
                  <a:pt x="11049" y="226567"/>
                </a:lnTo>
                <a:lnTo>
                  <a:pt x="11049" y="237616"/>
                </a:lnTo>
                <a:lnTo>
                  <a:pt x="11049" y="240791"/>
                </a:lnTo>
                <a:lnTo>
                  <a:pt x="7874" y="240791"/>
                </a:lnTo>
                <a:lnTo>
                  <a:pt x="6350" y="243966"/>
                </a:lnTo>
                <a:lnTo>
                  <a:pt x="6350" y="255142"/>
                </a:lnTo>
                <a:lnTo>
                  <a:pt x="3175" y="263016"/>
                </a:lnTo>
                <a:lnTo>
                  <a:pt x="0" y="274065"/>
                </a:lnTo>
                <a:lnTo>
                  <a:pt x="3175" y="274065"/>
                </a:lnTo>
                <a:lnTo>
                  <a:pt x="11049" y="270890"/>
                </a:lnTo>
                <a:lnTo>
                  <a:pt x="11049" y="280415"/>
                </a:lnTo>
                <a:lnTo>
                  <a:pt x="20574" y="302640"/>
                </a:lnTo>
                <a:lnTo>
                  <a:pt x="22225" y="305815"/>
                </a:lnTo>
                <a:lnTo>
                  <a:pt x="25400" y="305815"/>
                </a:lnTo>
                <a:lnTo>
                  <a:pt x="25400" y="313689"/>
                </a:lnTo>
                <a:lnTo>
                  <a:pt x="22225" y="316864"/>
                </a:lnTo>
                <a:lnTo>
                  <a:pt x="42799" y="342264"/>
                </a:lnTo>
                <a:lnTo>
                  <a:pt x="45974" y="348614"/>
                </a:lnTo>
                <a:lnTo>
                  <a:pt x="42799" y="350138"/>
                </a:lnTo>
                <a:lnTo>
                  <a:pt x="45974" y="350138"/>
                </a:lnTo>
                <a:lnTo>
                  <a:pt x="50800" y="350138"/>
                </a:lnTo>
                <a:lnTo>
                  <a:pt x="60325" y="350138"/>
                </a:lnTo>
                <a:lnTo>
                  <a:pt x="65024" y="348614"/>
                </a:lnTo>
                <a:lnTo>
                  <a:pt x="79375" y="348614"/>
                </a:lnTo>
                <a:lnTo>
                  <a:pt x="82550" y="342264"/>
                </a:lnTo>
                <a:lnTo>
                  <a:pt x="85725" y="337438"/>
                </a:lnTo>
                <a:lnTo>
                  <a:pt x="104775" y="334263"/>
                </a:lnTo>
                <a:lnTo>
                  <a:pt x="104775" y="339089"/>
                </a:lnTo>
                <a:lnTo>
                  <a:pt x="112649" y="353313"/>
                </a:lnTo>
                <a:lnTo>
                  <a:pt x="125349" y="356488"/>
                </a:lnTo>
                <a:lnTo>
                  <a:pt x="136525" y="353313"/>
                </a:lnTo>
                <a:lnTo>
                  <a:pt x="152400" y="353313"/>
                </a:lnTo>
                <a:lnTo>
                  <a:pt x="158750" y="359663"/>
                </a:lnTo>
                <a:lnTo>
                  <a:pt x="176149" y="359663"/>
                </a:lnTo>
                <a:lnTo>
                  <a:pt x="184150" y="350138"/>
                </a:lnTo>
                <a:lnTo>
                  <a:pt x="195199" y="348614"/>
                </a:lnTo>
                <a:lnTo>
                  <a:pt x="198374" y="342264"/>
                </a:lnTo>
                <a:lnTo>
                  <a:pt x="209550" y="337438"/>
                </a:lnTo>
                <a:lnTo>
                  <a:pt x="230124" y="350138"/>
                </a:lnTo>
                <a:lnTo>
                  <a:pt x="241173" y="348614"/>
                </a:lnTo>
                <a:lnTo>
                  <a:pt x="258699" y="327913"/>
                </a:lnTo>
                <a:lnTo>
                  <a:pt x="271399" y="316864"/>
                </a:lnTo>
                <a:lnTo>
                  <a:pt x="269748" y="299465"/>
                </a:lnTo>
                <a:lnTo>
                  <a:pt x="260223" y="291591"/>
                </a:lnTo>
                <a:lnTo>
                  <a:pt x="277749" y="294639"/>
                </a:lnTo>
                <a:lnTo>
                  <a:pt x="277749" y="285241"/>
                </a:lnTo>
                <a:lnTo>
                  <a:pt x="291973" y="285241"/>
                </a:lnTo>
                <a:lnTo>
                  <a:pt x="288798" y="297814"/>
                </a:lnTo>
                <a:lnTo>
                  <a:pt x="288798" y="313689"/>
                </a:lnTo>
                <a:lnTo>
                  <a:pt x="291973" y="324865"/>
                </a:lnTo>
                <a:lnTo>
                  <a:pt x="309499" y="339089"/>
                </a:lnTo>
                <a:lnTo>
                  <a:pt x="309499" y="348614"/>
                </a:lnTo>
                <a:lnTo>
                  <a:pt x="306324" y="356488"/>
                </a:lnTo>
                <a:lnTo>
                  <a:pt x="311023" y="356488"/>
                </a:lnTo>
                <a:lnTo>
                  <a:pt x="314198" y="331088"/>
                </a:lnTo>
                <a:lnTo>
                  <a:pt x="320548" y="323214"/>
                </a:lnTo>
                <a:lnTo>
                  <a:pt x="323723" y="320039"/>
                </a:lnTo>
                <a:lnTo>
                  <a:pt x="328549" y="320039"/>
                </a:lnTo>
                <a:lnTo>
                  <a:pt x="331724" y="320039"/>
                </a:lnTo>
                <a:lnTo>
                  <a:pt x="334899" y="299465"/>
                </a:lnTo>
                <a:lnTo>
                  <a:pt x="357124" y="270890"/>
                </a:lnTo>
                <a:lnTo>
                  <a:pt x="360299" y="270890"/>
                </a:lnTo>
                <a:lnTo>
                  <a:pt x="363474" y="269366"/>
                </a:lnTo>
                <a:lnTo>
                  <a:pt x="371348" y="234441"/>
                </a:lnTo>
                <a:lnTo>
                  <a:pt x="371348" y="218694"/>
                </a:lnTo>
                <a:lnTo>
                  <a:pt x="385699" y="158495"/>
                </a:lnTo>
                <a:lnTo>
                  <a:pt x="390398" y="158495"/>
                </a:lnTo>
                <a:lnTo>
                  <a:pt x="393573" y="155320"/>
                </a:lnTo>
                <a:lnTo>
                  <a:pt x="396748" y="152145"/>
                </a:lnTo>
                <a:lnTo>
                  <a:pt x="417449" y="144144"/>
                </a:lnTo>
                <a:lnTo>
                  <a:pt x="422148" y="133095"/>
                </a:lnTo>
                <a:lnTo>
                  <a:pt x="418973" y="1299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875276" y="3830737"/>
            <a:ext cx="317500" cy="222885"/>
          </a:xfrm>
          <a:custGeom>
            <a:avLst/>
            <a:gdLst/>
            <a:ahLst/>
            <a:cxnLst/>
            <a:rect l="l" t="t" r="r" b="b"/>
            <a:pathLst>
              <a:path w="317500" h="222885">
                <a:moveTo>
                  <a:pt x="280543" y="197103"/>
                </a:moveTo>
                <a:lnTo>
                  <a:pt x="158496" y="197103"/>
                </a:lnTo>
                <a:lnTo>
                  <a:pt x="187071" y="222503"/>
                </a:lnTo>
                <a:lnTo>
                  <a:pt x="190246" y="219328"/>
                </a:lnTo>
                <a:lnTo>
                  <a:pt x="236918" y="219328"/>
                </a:lnTo>
                <a:lnTo>
                  <a:pt x="255143" y="216153"/>
                </a:lnTo>
                <a:lnTo>
                  <a:pt x="269494" y="208152"/>
                </a:lnTo>
                <a:lnTo>
                  <a:pt x="270668" y="208152"/>
                </a:lnTo>
                <a:lnTo>
                  <a:pt x="274193" y="198627"/>
                </a:lnTo>
                <a:lnTo>
                  <a:pt x="280543" y="197103"/>
                </a:lnTo>
                <a:close/>
              </a:path>
              <a:path w="317500" h="222885">
                <a:moveTo>
                  <a:pt x="236918" y="219328"/>
                </a:moveTo>
                <a:lnTo>
                  <a:pt x="215519" y="219328"/>
                </a:lnTo>
                <a:lnTo>
                  <a:pt x="218694" y="222503"/>
                </a:lnTo>
                <a:lnTo>
                  <a:pt x="236918" y="219328"/>
                </a:lnTo>
                <a:close/>
              </a:path>
              <a:path w="317500" h="222885">
                <a:moveTo>
                  <a:pt x="270668" y="208152"/>
                </a:moveTo>
                <a:lnTo>
                  <a:pt x="269494" y="208152"/>
                </a:lnTo>
                <a:lnTo>
                  <a:pt x="269494" y="211327"/>
                </a:lnTo>
                <a:lnTo>
                  <a:pt x="270668" y="208152"/>
                </a:lnTo>
                <a:close/>
              </a:path>
              <a:path w="317500" h="222885">
                <a:moveTo>
                  <a:pt x="65024" y="49275"/>
                </a:moveTo>
                <a:lnTo>
                  <a:pt x="45974" y="52450"/>
                </a:lnTo>
                <a:lnTo>
                  <a:pt x="42799" y="57276"/>
                </a:lnTo>
                <a:lnTo>
                  <a:pt x="39624" y="63626"/>
                </a:lnTo>
                <a:lnTo>
                  <a:pt x="25400" y="63626"/>
                </a:lnTo>
                <a:lnTo>
                  <a:pt x="20574" y="65150"/>
                </a:lnTo>
                <a:lnTo>
                  <a:pt x="3175" y="65150"/>
                </a:lnTo>
                <a:lnTo>
                  <a:pt x="0" y="79501"/>
                </a:lnTo>
                <a:lnTo>
                  <a:pt x="6350" y="92201"/>
                </a:lnTo>
                <a:lnTo>
                  <a:pt x="17399" y="92201"/>
                </a:lnTo>
                <a:lnTo>
                  <a:pt x="20574" y="100075"/>
                </a:lnTo>
                <a:lnTo>
                  <a:pt x="25400" y="103250"/>
                </a:lnTo>
                <a:lnTo>
                  <a:pt x="36449" y="103250"/>
                </a:lnTo>
                <a:lnTo>
                  <a:pt x="45974" y="108076"/>
                </a:lnTo>
                <a:lnTo>
                  <a:pt x="45974" y="114426"/>
                </a:lnTo>
                <a:lnTo>
                  <a:pt x="47498" y="119252"/>
                </a:lnTo>
                <a:lnTo>
                  <a:pt x="65024" y="131952"/>
                </a:lnTo>
                <a:lnTo>
                  <a:pt x="68199" y="136651"/>
                </a:lnTo>
                <a:lnTo>
                  <a:pt x="72898" y="139826"/>
                </a:lnTo>
                <a:lnTo>
                  <a:pt x="76073" y="147827"/>
                </a:lnTo>
                <a:lnTo>
                  <a:pt x="79248" y="154177"/>
                </a:lnTo>
                <a:lnTo>
                  <a:pt x="82423" y="158876"/>
                </a:lnTo>
                <a:lnTo>
                  <a:pt x="85598" y="158876"/>
                </a:lnTo>
                <a:lnTo>
                  <a:pt x="99822" y="168528"/>
                </a:lnTo>
                <a:lnTo>
                  <a:pt x="101473" y="173227"/>
                </a:lnTo>
                <a:lnTo>
                  <a:pt x="101473" y="179577"/>
                </a:lnTo>
                <a:lnTo>
                  <a:pt x="107823" y="184403"/>
                </a:lnTo>
                <a:lnTo>
                  <a:pt x="112522" y="190753"/>
                </a:lnTo>
                <a:lnTo>
                  <a:pt x="118872" y="198627"/>
                </a:lnTo>
                <a:lnTo>
                  <a:pt x="129921" y="201802"/>
                </a:lnTo>
                <a:lnTo>
                  <a:pt x="133096" y="201802"/>
                </a:lnTo>
                <a:lnTo>
                  <a:pt x="136271" y="197103"/>
                </a:lnTo>
                <a:lnTo>
                  <a:pt x="313816" y="197103"/>
                </a:lnTo>
                <a:lnTo>
                  <a:pt x="316991" y="179577"/>
                </a:lnTo>
                <a:lnTo>
                  <a:pt x="310641" y="176402"/>
                </a:lnTo>
                <a:lnTo>
                  <a:pt x="302768" y="173227"/>
                </a:lnTo>
                <a:lnTo>
                  <a:pt x="297941" y="171703"/>
                </a:lnTo>
                <a:lnTo>
                  <a:pt x="285241" y="143001"/>
                </a:lnTo>
                <a:lnTo>
                  <a:pt x="271018" y="133476"/>
                </a:lnTo>
                <a:lnTo>
                  <a:pt x="269494" y="131952"/>
                </a:lnTo>
                <a:lnTo>
                  <a:pt x="269494" y="125602"/>
                </a:lnTo>
                <a:lnTo>
                  <a:pt x="266319" y="119252"/>
                </a:lnTo>
                <a:lnTo>
                  <a:pt x="259969" y="117601"/>
                </a:lnTo>
                <a:lnTo>
                  <a:pt x="251968" y="117601"/>
                </a:lnTo>
                <a:lnTo>
                  <a:pt x="248793" y="114426"/>
                </a:lnTo>
                <a:lnTo>
                  <a:pt x="245618" y="114426"/>
                </a:lnTo>
                <a:lnTo>
                  <a:pt x="244094" y="111251"/>
                </a:lnTo>
                <a:lnTo>
                  <a:pt x="245618" y="108076"/>
                </a:lnTo>
                <a:lnTo>
                  <a:pt x="248793" y="104901"/>
                </a:lnTo>
                <a:lnTo>
                  <a:pt x="248793" y="100075"/>
                </a:lnTo>
                <a:lnTo>
                  <a:pt x="251968" y="96900"/>
                </a:lnTo>
                <a:lnTo>
                  <a:pt x="269494" y="96900"/>
                </a:lnTo>
                <a:lnTo>
                  <a:pt x="271018" y="93725"/>
                </a:lnTo>
                <a:lnTo>
                  <a:pt x="271018" y="74675"/>
                </a:lnTo>
                <a:lnTo>
                  <a:pt x="118872" y="74675"/>
                </a:lnTo>
                <a:lnTo>
                  <a:pt x="115697" y="71500"/>
                </a:lnTo>
                <a:lnTo>
                  <a:pt x="85598" y="71500"/>
                </a:lnTo>
                <a:lnTo>
                  <a:pt x="72898" y="68325"/>
                </a:lnTo>
                <a:lnTo>
                  <a:pt x="65024" y="53975"/>
                </a:lnTo>
                <a:lnTo>
                  <a:pt x="65024" y="49275"/>
                </a:lnTo>
                <a:close/>
              </a:path>
              <a:path w="317500" h="222885">
                <a:moveTo>
                  <a:pt x="158496" y="197103"/>
                </a:moveTo>
                <a:lnTo>
                  <a:pt x="136271" y="197103"/>
                </a:lnTo>
                <a:lnTo>
                  <a:pt x="147447" y="198627"/>
                </a:lnTo>
                <a:lnTo>
                  <a:pt x="152146" y="198627"/>
                </a:lnTo>
                <a:lnTo>
                  <a:pt x="158496" y="197103"/>
                </a:lnTo>
                <a:close/>
              </a:path>
              <a:path w="317500" h="222885">
                <a:moveTo>
                  <a:pt x="269494" y="96900"/>
                </a:moveTo>
                <a:lnTo>
                  <a:pt x="251968" y="96900"/>
                </a:lnTo>
                <a:lnTo>
                  <a:pt x="263144" y="100075"/>
                </a:lnTo>
                <a:lnTo>
                  <a:pt x="269494" y="96900"/>
                </a:lnTo>
                <a:close/>
              </a:path>
              <a:path w="317500" h="222885">
                <a:moveTo>
                  <a:pt x="169545" y="52450"/>
                </a:moveTo>
                <a:lnTo>
                  <a:pt x="158496" y="57276"/>
                </a:lnTo>
                <a:lnTo>
                  <a:pt x="155321" y="63626"/>
                </a:lnTo>
                <a:lnTo>
                  <a:pt x="144272" y="65150"/>
                </a:lnTo>
                <a:lnTo>
                  <a:pt x="136271" y="74675"/>
                </a:lnTo>
                <a:lnTo>
                  <a:pt x="271018" y="74675"/>
                </a:lnTo>
                <a:lnTo>
                  <a:pt x="271018" y="71500"/>
                </a:lnTo>
                <a:lnTo>
                  <a:pt x="266319" y="71500"/>
                </a:lnTo>
                <a:lnTo>
                  <a:pt x="268879" y="65150"/>
                </a:lnTo>
                <a:lnTo>
                  <a:pt x="190246" y="65150"/>
                </a:lnTo>
                <a:lnTo>
                  <a:pt x="169545" y="52450"/>
                </a:lnTo>
                <a:close/>
              </a:path>
              <a:path w="317500" h="222885">
                <a:moveTo>
                  <a:pt x="112522" y="68325"/>
                </a:moveTo>
                <a:lnTo>
                  <a:pt x="96647" y="68325"/>
                </a:lnTo>
                <a:lnTo>
                  <a:pt x="85598" y="71500"/>
                </a:lnTo>
                <a:lnTo>
                  <a:pt x="115697" y="71500"/>
                </a:lnTo>
                <a:lnTo>
                  <a:pt x="112522" y="68325"/>
                </a:lnTo>
                <a:close/>
              </a:path>
              <a:path w="317500" h="222885">
                <a:moveTo>
                  <a:pt x="220345" y="6350"/>
                </a:moveTo>
                <a:lnTo>
                  <a:pt x="229870" y="14350"/>
                </a:lnTo>
                <a:lnTo>
                  <a:pt x="231394" y="31750"/>
                </a:lnTo>
                <a:lnTo>
                  <a:pt x="218694" y="42925"/>
                </a:lnTo>
                <a:lnTo>
                  <a:pt x="201295" y="63626"/>
                </a:lnTo>
                <a:lnTo>
                  <a:pt x="190246" y="65150"/>
                </a:lnTo>
                <a:lnTo>
                  <a:pt x="268879" y="65150"/>
                </a:lnTo>
                <a:lnTo>
                  <a:pt x="269494" y="63626"/>
                </a:lnTo>
                <a:lnTo>
                  <a:pt x="269494" y="53975"/>
                </a:lnTo>
                <a:lnTo>
                  <a:pt x="251968" y="39750"/>
                </a:lnTo>
                <a:lnTo>
                  <a:pt x="248793" y="28575"/>
                </a:lnTo>
                <a:lnTo>
                  <a:pt x="248793" y="12700"/>
                </a:lnTo>
                <a:lnTo>
                  <a:pt x="249586" y="9525"/>
                </a:lnTo>
                <a:lnTo>
                  <a:pt x="237744" y="9525"/>
                </a:lnTo>
                <a:lnTo>
                  <a:pt x="220345" y="6350"/>
                </a:lnTo>
                <a:close/>
              </a:path>
              <a:path w="317500" h="222885">
                <a:moveTo>
                  <a:pt x="251968" y="0"/>
                </a:moveTo>
                <a:lnTo>
                  <a:pt x="237744" y="0"/>
                </a:lnTo>
                <a:lnTo>
                  <a:pt x="237744" y="9525"/>
                </a:lnTo>
                <a:lnTo>
                  <a:pt x="249586" y="9525"/>
                </a:lnTo>
                <a:lnTo>
                  <a:pt x="2519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875276" y="3830737"/>
            <a:ext cx="317500" cy="222885"/>
          </a:xfrm>
          <a:custGeom>
            <a:avLst/>
            <a:gdLst/>
            <a:ahLst/>
            <a:cxnLst/>
            <a:rect l="l" t="t" r="r" b="b"/>
            <a:pathLst>
              <a:path w="317500" h="222885">
                <a:moveTo>
                  <a:pt x="302768" y="173227"/>
                </a:moveTo>
                <a:lnTo>
                  <a:pt x="297941" y="171703"/>
                </a:lnTo>
                <a:lnTo>
                  <a:pt x="285241" y="143001"/>
                </a:lnTo>
                <a:lnTo>
                  <a:pt x="271018" y="133476"/>
                </a:lnTo>
                <a:lnTo>
                  <a:pt x="269494" y="131952"/>
                </a:lnTo>
                <a:lnTo>
                  <a:pt x="269494" y="125602"/>
                </a:lnTo>
                <a:lnTo>
                  <a:pt x="266319" y="119252"/>
                </a:lnTo>
                <a:lnTo>
                  <a:pt x="259969" y="117601"/>
                </a:lnTo>
                <a:lnTo>
                  <a:pt x="258318" y="117601"/>
                </a:lnTo>
                <a:lnTo>
                  <a:pt x="251968" y="117601"/>
                </a:lnTo>
                <a:lnTo>
                  <a:pt x="248793" y="114426"/>
                </a:lnTo>
                <a:lnTo>
                  <a:pt x="245618" y="114426"/>
                </a:lnTo>
                <a:lnTo>
                  <a:pt x="244094" y="111251"/>
                </a:lnTo>
                <a:lnTo>
                  <a:pt x="245618" y="108076"/>
                </a:lnTo>
                <a:lnTo>
                  <a:pt x="248793" y="104901"/>
                </a:lnTo>
                <a:lnTo>
                  <a:pt x="248793" y="100075"/>
                </a:lnTo>
                <a:lnTo>
                  <a:pt x="251968" y="96900"/>
                </a:lnTo>
                <a:lnTo>
                  <a:pt x="263144" y="100075"/>
                </a:lnTo>
                <a:lnTo>
                  <a:pt x="269494" y="96900"/>
                </a:lnTo>
                <a:lnTo>
                  <a:pt x="271018" y="93725"/>
                </a:lnTo>
                <a:lnTo>
                  <a:pt x="271018" y="71500"/>
                </a:lnTo>
                <a:lnTo>
                  <a:pt x="266319" y="71500"/>
                </a:lnTo>
                <a:lnTo>
                  <a:pt x="269494" y="63626"/>
                </a:lnTo>
                <a:lnTo>
                  <a:pt x="269494" y="53975"/>
                </a:lnTo>
                <a:lnTo>
                  <a:pt x="251968" y="39750"/>
                </a:lnTo>
                <a:lnTo>
                  <a:pt x="248793" y="28575"/>
                </a:lnTo>
                <a:lnTo>
                  <a:pt x="248793" y="12700"/>
                </a:lnTo>
                <a:lnTo>
                  <a:pt x="251968" y="0"/>
                </a:lnTo>
                <a:lnTo>
                  <a:pt x="237744" y="0"/>
                </a:lnTo>
                <a:lnTo>
                  <a:pt x="237744" y="9525"/>
                </a:lnTo>
                <a:lnTo>
                  <a:pt x="220345" y="6350"/>
                </a:lnTo>
                <a:lnTo>
                  <a:pt x="229870" y="14350"/>
                </a:lnTo>
                <a:lnTo>
                  <a:pt x="231394" y="31750"/>
                </a:lnTo>
                <a:lnTo>
                  <a:pt x="218694" y="42925"/>
                </a:lnTo>
                <a:lnTo>
                  <a:pt x="201295" y="63626"/>
                </a:lnTo>
                <a:lnTo>
                  <a:pt x="190246" y="65150"/>
                </a:lnTo>
                <a:lnTo>
                  <a:pt x="169545" y="52450"/>
                </a:lnTo>
                <a:lnTo>
                  <a:pt x="158496" y="57276"/>
                </a:lnTo>
                <a:lnTo>
                  <a:pt x="155321" y="63626"/>
                </a:lnTo>
                <a:lnTo>
                  <a:pt x="144272" y="65150"/>
                </a:lnTo>
                <a:lnTo>
                  <a:pt x="136271" y="74675"/>
                </a:lnTo>
                <a:lnTo>
                  <a:pt x="118872" y="74675"/>
                </a:lnTo>
                <a:lnTo>
                  <a:pt x="112522" y="68325"/>
                </a:lnTo>
                <a:lnTo>
                  <a:pt x="96647" y="68325"/>
                </a:lnTo>
                <a:lnTo>
                  <a:pt x="85598" y="71500"/>
                </a:lnTo>
                <a:lnTo>
                  <a:pt x="72898" y="68325"/>
                </a:lnTo>
                <a:lnTo>
                  <a:pt x="65024" y="53975"/>
                </a:lnTo>
                <a:lnTo>
                  <a:pt x="65024" y="49275"/>
                </a:lnTo>
                <a:lnTo>
                  <a:pt x="45974" y="52450"/>
                </a:lnTo>
                <a:lnTo>
                  <a:pt x="42799" y="57276"/>
                </a:lnTo>
                <a:lnTo>
                  <a:pt x="39624" y="63626"/>
                </a:lnTo>
                <a:lnTo>
                  <a:pt x="25400" y="63626"/>
                </a:lnTo>
                <a:lnTo>
                  <a:pt x="20574" y="65150"/>
                </a:lnTo>
                <a:lnTo>
                  <a:pt x="11049" y="65150"/>
                </a:lnTo>
                <a:lnTo>
                  <a:pt x="6350" y="65150"/>
                </a:lnTo>
                <a:lnTo>
                  <a:pt x="3175" y="65150"/>
                </a:lnTo>
                <a:lnTo>
                  <a:pt x="0" y="79501"/>
                </a:lnTo>
                <a:lnTo>
                  <a:pt x="3175" y="85851"/>
                </a:lnTo>
                <a:lnTo>
                  <a:pt x="6350" y="92201"/>
                </a:lnTo>
                <a:lnTo>
                  <a:pt x="17399" y="92201"/>
                </a:lnTo>
                <a:lnTo>
                  <a:pt x="20574" y="100075"/>
                </a:lnTo>
                <a:lnTo>
                  <a:pt x="25400" y="103250"/>
                </a:lnTo>
                <a:lnTo>
                  <a:pt x="36449" y="103250"/>
                </a:lnTo>
                <a:lnTo>
                  <a:pt x="45974" y="108076"/>
                </a:lnTo>
                <a:lnTo>
                  <a:pt x="45974" y="111251"/>
                </a:lnTo>
                <a:lnTo>
                  <a:pt x="45974" y="114426"/>
                </a:lnTo>
                <a:lnTo>
                  <a:pt x="47498" y="119252"/>
                </a:lnTo>
                <a:lnTo>
                  <a:pt x="65024" y="131952"/>
                </a:lnTo>
                <a:lnTo>
                  <a:pt x="68199" y="136651"/>
                </a:lnTo>
                <a:lnTo>
                  <a:pt x="72898" y="139826"/>
                </a:lnTo>
                <a:lnTo>
                  <a:pt x="76073" y="147827"/>
                </a:lnTo>
                <a:lnTo>
                  <a:pt x="79248" y="154177"/>
                </a:lnTo>
                <a:lnTo>
                  <a:pt x="82423" y="158876"/>
                </a:lnTo>
                <a:lnTo>
                  <a:pt x="85598" y="158876"/>
                </a:lnTo>
                <a:lnTo>
                  <a:pt x="99822" y="168528"/>
                </a:lnTo>
                <a:lnTo>
                  <a:pt x="101473" y="173227"/>
                </a:lnTo>
                <a:lnTo>
                  <a:pt x="101473" y="179577"/>
                </a:lnTo>
                <a:lnTo>
                  <a:pt x="107823" y="184403"/>
                </a:lnTo>
                <a:lnTo>
                  <a:pt x="112522" y="190753"/>
                </a:lnTo>
                <a:lnTo>
                  <a:pt x="118872" y="198627"/>
                </a:lnTo>
                <a:lnTo>
                  <a:pt x="129921" y="201802"/>
                </a:lnTo>
                <a:lnTo>
                  <a:pt x="133096" y="201802"/>
                </a:lnTo>
                <a:lnTo>
                  <a:pt x="136271" y="197103"/>
                </a:lnTo>
                <a:lnTo>
                  <a:pt x="147447" y="198627"/>
                </a:lnTo>
                <a:lnTo>
                  <a:pt x="152146" y="198627"/>
                </a:lnTo>
                <a:lnTo>
                  <a:pt x="158496" y="197103"/>
                </a:lnTo>
                <a:lnTo>
                  <a:pt x="187071" y="222503"/>
                </a:lnTo>
                <a:lnTo>
                  <a:pt x="190246" y="219328"/>
                </a:lnTo>
                <a:lnTo>
                  <a:pt x="194945" y="219328"/>
                </a:lnTo>
                <a:lnTo>
                  <a:pt x="201295" y="219328"/>
                </a:lnTo>
                <a:lnTo>
                  <a:pt x="205994" y="219328"/>
                </a:lnTo>
                <a:lnTo>
                  <a:pt x="209169" y="219328"/>
                </a:lnTo>
                <a:lnTo>
                  <a:pt x="215519" y="219328"/>
                </a:lnTo>
                <a:lnTo>
                  <a:pt x="218694" y="222503"/>
                </a:lnTo>
                <a:lnTo>
                  <a:pt x="255143" y="216153"/>
                </a:lnTo>
                <a:lnTo>
                  <a:pt x="269494" y="208152"/>
                </a:lnTo>
                <a:lnTo>
                  <a:pt x="269494" y="211327"/>
                </a:lnTo>
                <a:lnTo>
                  <a:pt x="274193" y="198627"/>
                </a:lnTo>
                <a:lnTo>
                  <a:pt x="280543" y="197103"/>
                </a:lnTo>
                <a:lnTo>
                  <a:pt x="313816" y="197103"/>
                </a:lnTo>
                <a:lnTo>
                  <a:pt x="316991" y="179577"/>
                </a:lnTo>
                <a:lnTo>
                  <a:pt x="310641" y="176402"/>
                </a:lnTo>
                <a:lnTo>
                  <a:pt x="302768" y="17322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21335" y="1523401"/>
            <a:ext cx="758952" cy="955548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6196584" y="3253142"/>
            <a:ext cx="85725" cy="32384"/>
          </a:xfrm>
          <a:custGeom>
            <a:avLst/>
            <a:gdLst/>
            <a:ahLst/>
            <a:cxnLst/>
            <a:rect l="l" t="t" r="r" b="b"/>
            <a:pathLst>
              <a:path w="85725" h="32385">
                <a:moveTo>
                  <a:pt x="15725" y="26769"/>
                </a:moveTo>
                <a:lnTo>
                  <a:pt x="0" y="28829"/>
                </a:lnTo>
                <a:lnTo>
                  <a:pt x="3175" y="28829"/>
                </a:lnTo>
                <a:lnTo>
                  <a:pt x="7874" y="32004"/>
                </a:lnTo>
                <a:lnTo>
                  <a:pt x="15725" y="26769"/>
                </a:lnTo>
                <a:close/>
              </a:path>
              <a:path w="85725" h="32385">
                <a:moveTo>
                  <a:pt x="42671" y="0"/>
                </a:moveTo>
                <a:lnTo>
                  <a:pt x="25273" y="0"/>
                </a:lnTo>
                <a:lnTo>
                  <a:pt x="22098" y="6350"/>
                </a:lnTo>
                <a:lnTo>
                  <a:pt x="20574" y="17653"/>
                </a:lnTo>
                <a:lnTo>
                  <a:pt x="17399" y="22352"/>
                </a:lnTo>
                <a:lnTo>
                  <a:pt x="17399" y="25654"/>
                </a:lnTo>
                <a:lnTo>
                  <a:pt x="15725" y="26769"/>
                </a:lnTo>
                <a:lnTo>
                  <a:pt x="85343" y="17653"/>
                </a:lnTo>
                <a:lnTo>
                  <a:pt x="82168" y="14350"/>
                </a:lnTo>
                <a:lnTo>
                  <a:pt x="64769" y="14350"/>
                </a:lnTo>
                <a:lnTo>
                  <a:pt x="60070" y="11175"/>
                </a:lnTo>
                <a:lnTo>
                  <a:pt x="56895" y="6350"/>
                </a:lnTo>
                <a:lnTo>
                  <a:pt x="50545" y="3175"/>
                </a:lnTo>
                <a:lnTo>
                  <a:pt x="42671" y="0"/>
                </a:lnTo>
                <a:close/>
              </a:path>
              <a:path w="85725" h="32385">
                <a:moveTo>
                  <a:pt x="78993" y="11175"/>
                </a:moveTo>
                <a:lnTo>
                  <a:pt x="74294" y="11175"/>
                </a:lnTo>
                <a:lnTo>
                  <a:pt x="71119" y="14350"/>
                </a:lnTo>
                <a:lnTo>
                  <a:pt x="82168" y="14350"/>
                </a:lnTo>
                <a:lnTo>
                  <a:pt x="78993" y="1117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6196584" y="3253142"/>
            <a:ext cx="85725" cy="32384"/>
          </a:xfrm>
          <a:custGeom>
            <a:avLst/>
            <a:gdLst/>
            <a:ahLst/>
            <a:cxnLst/>
            <a:rect l="l" t="t" r="r" b="b"/>
            <a:pathLst>
              <a:path w="85725" h="32385">
                <a:moveTo>
                  <a:pt x="0" y="28829"/>
                </a:moveTo>
                <a:lnTo>
                  <a:pt x="3175" y="28829"/>
                </a:lnTo>
                <a:lnTo>
                  <a:pt x="7874" y="32004"/>
                </a:lnTo>
                <a:lnTo>
                  <a:pt x="17399" y="25654"/>
                </a:lnTo>
                <a:lnTo>
                  <a:pt x="17399" y="22352"/>
                </a:lnTo>
                <a:lnTo>
                  <a:pt x="20574" y="17653"/>
                </a:lnTo>
                <a:lnTo>
                  <a:pt x="22098" y="6350"/>
                </a:lnTo>
                <a:lnTo>
                  <a:pt x="25273" y="0"/>
                </a:lnTo>
                <a:lnTo>
                  <a:pt x="31623" y="0"/>
                </a:lnTo>
                <a:lnTo>
                  <a:pt x="34798" y="0"/>
                </a:lnTo>
                <a:lnTo>
                  <a:pt x="42671" y="0"/>
                </a:lnTo>
                <a:lnTo>
                  <a:pt x="50545" y="3175"/>
                </a:lnTo>
                <a:lnTo>
                  <a:pt x="56895" y="6350"/>
                </a:lnTo>
                <a:lnTo>
                  <a:pt x="60070" y="11175"/>
                </a:lnTo>
                <a:lnTo>
                  <a:pt x="64769" y="14350"/>
                </a:lnTo>
                <a:lnTo>
                  <a:pt x="71119" y="14350"/>
                </a:lnTo>
                <a:lnTo>
                  <a:pt x="74294" y="11175"/>
                </a:lnTo>
                <a:lnTo>
                  <a:pt x="75818" y="11175"/>
                </a:lnTo>
                <a:lnTo>
                  <a:pt x="78993" y="11175"/>
                </a:lnTo>
                <a:lnTo>
                  <a:pt x="82168" y="14350"/>
                </a:lnTo>
                <a:lnTo>
                  <a:pt x="85343" y="17653"/>
                </a:lnTo>
              </a:path>
            </a:pathLst>
          </a:custGeom>
          <a:ln w="3175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 txBox="1"/>
          <p:nvPr/>
        </p:nvSpPr>
        <p:spPr>
          <a:xfrm>
            <a:off x="3797934" y="4276507"/>
            <a:ext cx="732155" cy="1172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Benin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Sudan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Kenya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Burkina</a:t>
            </a:r>
            <a:r>
              <a:rPr sz="400" spc="-20" dirty="0">
                <a:solidFill>
                  <a:srgbClr val="876E2C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Faso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Côte</a:t>
            </a:r>
            <a:r>
              <a:rPr sz="400" spc="-45" dirty="0">
                <a:solidFill>
                  <a:srgbClr val="876E2C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d‘Ivoire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Ghana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Togo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Cameroon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Nigeria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Ethiopia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Liberia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Uganda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Central </a:t>
            </a:r>
            <a:r>
              <a:rPr sz="400" spc="-5" dirty="0">
                <a:solidFill>
                  <a:srgbClr val="876E2C"/>
                </a:solidFill>
                <a:latin typeface="Arial"/>
                <a:cs typeface="Arial"/>
              </a:rPr>
              <a:t>African</a:t>
            </a:r>
            <a:r>
              <a:rPr sz="400" spc="5" dirty="0">
                <a:solidFill>
                  <a:srgbClr val="876E2C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Rep.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Congo</a:t>
            </a:r>
            <a:r>
              <a:rPr sz="400" spc="-50" dirty="0">
                <a:solidFill>
                  <a:srgbClr val="876E2C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Rep.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Democratic  Rep. </a:t>
            </a:r>
            <a:r>
              <a:rPr sz="400" spc="-15" dirty="0">
                <a:solidFill>
                  <a:srgbClr val="876E2C"/>
                </a:solidFill>
                <a:latin typeface="Arial"/>
                <a:cs typeface="Arial"/>
              </a:rPr>
              <a:t>of</a:t>
            </a:r>
            <a:r>
              <a:rPr sz="400" spc="-5" dirty="0">
                <a:solidFill>
                  <a:srgbClr val="876E2C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Congo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Tanzania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Mozambique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Namibia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17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Madagascar</a:t>
            </a:r>
            <a:endParaRPr sz="400">
              <a:latin typeface="Arial"/>
              <a:cs typeface="Arial"/>
            </a:endParaRPr>
          </a:p>
        </p:txBody>
      </p:sp>
      <p:sp>
        <p:nvSpPr>
          <p:cNvPr id="1314" name="object 1314"/>
          <p:cNvSpPr txBox="1"/>
          <p:nvPr/>
        </p:nvSpPr>
        <p:spPr>
          <a:xfrm>
            <a:off x="1469897" y="4048161"/>
            <a:ext cx="58102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indent="-80645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Mexico</a:t>
            </a:r>
            <a:endParaRPr sz="400">
              <a:latin typeface="Arial"/>
              <a:cs typeface="Arial"/>
            </a:endParaRPr>
          </a:p>
          <a:p>
            <a:pPr marL="120650" indent="-80645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Guatemala</a:t>
            </a:r>
            <a:endParaRPr sz="400">
              <a:latin typeface="Arial"/>
              <a:cs typeface="Arial"/>
            </a:endParaRPr>
          </a:p>
          <a:p>
            <a:pPr marL="120650" indent="-80645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Belize</a:t>
            </a:r>
            <a:endParaRPr sz="400">
              <a:latin typeface="Arial"/>
              <a:cs typeface="Arial"/>
            </a:endParaRPr>
          </a:p>
          <a:p>
            <a:pPr marL="120650" indent="-80645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5" dirty="0">
                <a:solidFill>
                  <a:srgbClr val="876E2C"/>
                </a:solidFill>
                <a:latin typeface="Arial"/>
                <a:cs typeface="Arial"/>
              </a:rPr>
              <a:t>El S</a:t>
            </a:r>
            <a:r>
              <a:rPr sz="400" spc="-25" dirty="0">
                <a:solidFill>
                  <a:srgbClr val="876E2C"/>
                </a:solidFill>
                <a:latin typeface="Arial"/>
                <a:cs typeface="Arial"/>
              </a:rPr>
              <a:t>a</a:t>
            </a: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l</a:t>
            </a:r>
            <a:r>
              <a:rPr sz="400" spc="-25" dirty="0">
                <a:solidFill>
                  <a:srgbClr val="876E2C"/>
                </a:solidFill>
                <a:latin typeface="Arial"/>
                <a:cs typeface="Arial"/>
              </a:rPr>
              <a:t>v</a:t>
            </a: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a</a:t>
            </a:r>
            <a:r>
              <a:rPr sz="400" dirty="0">
                <a:solidFill>
                  <a:srgbClr val="876E2C"/>
                </a:solidFill>
                <a:latin typeface="Arial"/>
                <a:cs typeface="Arial"/>
              </a:rPr>
              <a:t>d</a:t>
            </a: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o</a:t>
            </a:r>
            <a:r>
              <a:rPr sz="400" spc="-5" dirty="0">
                <a:solidFill>
                  <a:srgbClr val="876E2C"/>
                </a:solidFill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  <a:p>
            <a:pPr marL="120650" indent="-80645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Honduras</a:t>
            </a:r>
            <a:endParaRPr sz="400">
              <a:latin typeface="Arial"/>
              <a:cs typeface="Arial"/>
            </a:endParaRPr>
          </a:p>
          <a:p>
            <a:pPr marL="120650" indent="-80645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Nicaragua</a:t>
            </a:r>
            <a:endParaRPr sz="400">
              <a:latin typeface="Arial"/>
              <a:cs typeface="Arial"/>
            </a:endParaRPr>
          </a:p>
          <a:p>
            <a:pPr marL="120650" indent="-80645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Costa</a:t>
            </a:r>
            <a:r>
              <a:rPr sz="400" spc="-45" dirty="0">
                <a:solidFill>
                  <a:srgbClr val="876E2C"/>
                </a:solidFill>
                <a:latin typeface="Arial"/>
                <a:cs typeface="Arial"/>
              </a:rPr>
              <a:t> </a:t>
            </a:r>
            <a:r>
              <a:rPr sz="400" spc="-5" dirty="0">
                <a:solidFill>
                  <a:srgbClr val="876E2C"/>
                </a:solidFill>
                <a:latin typeface="Arial"/>
                <a:cs typeface="Arial"/>
              </a:rPr>
              <a:t>Rica</a:t>
            </a:r>
            <a:endParaRPr sz="400">
              <a:latin typeface="Arial"/>
              <a:cs typeface="Arial"/>
            </a:endParaRPr>
          </a:p>
          <a:p>
            <a:pPr marL="120650" indent="-80645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5" dirty="0">
                <a:solidFill>
                  <a:srgbClr val="876E2C"/>
                </a:solidFill>
                <a:latin typeface="Arial"/>
                <a:cs typeface="Arial"/>
              </a:rPr>
              <a:t>Chile</a:t>
            </a:r>
            <a:endParaRPr sz="400">
              <a:latin typeface="Arial"/>
              <a:cs typeface="Arial"/>
            </a:endParaRPr>
          </a:p>
          <a:p>
            <a:pPr marL="120650" indent="-80645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Dominican</a:t>
            </a:r>
            <a:r>
              <a:rPr sz="400" dirty="0">
                <a:solidFill>
                  <a:srgbClr val="876E2C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Republic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Colombia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Argentina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Guyana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Bolivia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Ecuador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Peru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Brazil</a:t>
            </a:r>
            <a:endParaRPr sz="400">
              <a:latin typeface="Arial"/>
              <a:cs typeface="Arial"/>
            </a:endParaRPr>
          </a:p>
        </p:txBody>
      </p:sp>
      <p:sp>
        <p:nvSpPr>
          <p:cNvPr id="1315" name="object 1315"/>
          <p:cNvSpPr txBox="1"/>
          <p:nvPr/>
        </p:nvSpPr>
        <p:spPr>
          <a:xfrm>
            <a:off x="8107171" y="3243489"/>
            <a:ext cx="396240" cy="928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Mongolia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China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15" dirty="0">
                <a:solidFill>
                  <a:srgbClr val="876E2C"/>
                </a:solidFill>
                <a:latin typeface="Arial"/>
                <a:cs typeface="Arial"/>
              </a:rPr>
              <a:t>Nepal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Bhutan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India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Bangladesh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Cambodia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Thailand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15" dirty="0">
                <a:solidFill>
                  <a:srgbClr val="876E2C"/>
                </a:solidFill>
                <a:latin typeface="Arial"/>
                <a:cs typeface="Arial"/>
              </a:rPr>
              <a:t>Laos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Vietnam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Indonesia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Philippines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5" dirty="0">
                <a:solidFill>
                  <a:srgbClr val="876E2C"/>
                </a:solidFill>
                <a:latin typeface="Arial"/>
                <a:cs typeface="Arial"/>
              </a:rPr>
              <a:t>Sri </a:t>
            </a: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L</a:t>
            </a:r>
            <a:r>
              <a:rPr sz="400" spc="-25" dirty="0">
                <a:solidFill>
                  <a:srgbClr val="876E2C"/>
                </a:solidFill>
                <a:latin typeface="Arial"/>
                <a:cs typeface="Arial"/>
              </a:rPr>
              <a:t>a</a:t>
            </a: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n</a:t>
            </a:r>
            <a:r>
              <a:rPr sz="400" dirty="0">
                <a:solidFill>
                  <a:srgbClr val="876E2C"/>
                </a:solidFill>
                <a:latin typeface="Arial"/>
                <a:cs typeface="Arial"/>
              </a:rPr>
              <a:t>k</a:t>
            </a:r>
            <a:r>
              <a:rPr sz="400" spc="-5" dirty="0">
                <a:solidFill>
                  <a:srgbClr val="876E2C"/>
                </a:solidFill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Vanuatu</a:t>
            </a:r>
            <a:endParaRPr sz="4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buAutoNum type="arabicPlain" startAt="43"/>
              <a:tabLst>
                <a:tab pos="121285" algn="l"/>
              </a:tabLst>
            </a:pPr>
            <a:r>
              <a:rPr sz="400" spc="-5" dirty="0">
                <a:solidFill>
                  <a:srgbClr val="876E2C"/>
                </a:solidFill>
                <a:latin typeface="Arial"/>
                <a:cs typeface="Arial"/>
              </a:rPr>
              <a:t>Fiji</a:t>
            </a:r>
            <a:endParaRPr sz="400">
              <a:latin typeface="Arial"/>
              <a:cs typeface="Arial"/>
            </a:endParaRPr>
          </a:p>
        </p:txBody>
      </p:sp>
      <p:sp>
        <p:nvSpPr>
          <p:cNvPr id="1316" name="object 1316"/>
          <p:cNvSpPr txBox="1"/>
          <p:nvPr/>
        </p:nvSpPr>
        <p:spPr>
          <a:xfrm>
            <a:off x="1871852" y="3813211"/>
            <a:ext cx="5397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5" dirty="0">
                <a:solidFill>
                  <a:srgbClr val="876E2C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1317" name="object 1317"/>
          <p:cNvSpPr txBox="1"/>
          <p:nvPr/>
        </p:nvSpPr>
        <p:spPr>
          <a:xfrm>
            <a:off x="1669542" y="3520604"/>
            <a:ext cx="5397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318" name="object 1318"/>
          <p:cNvSpPr txBox="1"/>
          <p:nvPr/>
        </p:nvSpPr>
        <p:spPr>
          <a:xfrm>
            <a:off x="2088642" y="3651032"/>
            <a:ext cx="5397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5" dirty="0">
                <a:solidFill>
                  <a:srgbClr val="876E2C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1319" name="object 1319"/>
          <p:cNvSpPr txBox="1"/>
          <p:nvPr/>
        </p:nvSpPr>
        <p:spPr>
          <a:xfrm>
            <a:off x="2040382" y="3739424"/>
            <a:ext cx="5397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0" name="object 1320"/>
          <p:cNvSpPr txBox="1"/>
          <p:nvPr/>
        </p:nvSpPr>
        <p:spPr>
          <a:xfrm>
            <a:off x="1963673" y="3844199"/>
            <a:ext cx="5397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5" dirty="0">
                <a:solidFill>
                  <a:srgbClr val="876E2C"/>
                </a:solidFill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1" name="object 1321"/>
          <p:cNvSpPr txBox="1"/>
          <p:nvPr/>
        </p:nvSpPr>
        <p:spPr>
          <a:xfrm>
            <a:off x="2098929" y="3799495"/>
            <a:ext cx="5397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2" name="object 1322"/>
          <p:cNvSpPr txBox="1"/>
          <p:nvPr/>
        </p:nvSpPr>
        <p:spPr>
          <a:xfrm>
            <a:off x="2076069" y="3976533"/>
            <a:ext cx="5397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5" dirty="0">
                <a:solidFill>
                  <a:srgbClr val="876E2C"/>
                </a:solidFill>
                <a:latin typeface="Arial"/>
                <a:cs typeface="Arial"/>
              </a:rPr>
              <a:t>7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3" name="object 1323"/>
          <p:cNvSpPr txBox="1"/>
          <p:nvPr/>
        </p:nvSpPr>
        <p:spPr>
          <a:xfrm>
            <a:off x="2492755" y="4794922"/>
            <a:ext cx="5397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4" name="object 1324"/>
          <p:cNvSpPr txBox="1"/>
          <p:nvPr/>
        </p:nvSpPr>
        <p:spPr>
          <a:xfrm>
            <a:off x="2551557" y="3605948"/>
            <a:ext cx="5397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5" dirty="0">
                <a:solidFill>
                  <a:srgbClr val="876E2C"/>
                </a:solidFill>
                <a:latin typeface="Arial"/>
                <a:cs typeface="Arial"/>
              </a:rPr>
              <a:t>9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5" name="object 1325"/>
          <p:cNvSpPr txBox="1"/>
          <p:nvPr/>
        </p:nvSpPr>
        <p:spPr>
          <a:xfrm>
            <a:off x="2383282" y="4040287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E6E6E6"/>
                </a:solidFill>
                <a:latin typeface="Arial"/>
                <a:cs typeface="Arial"/>
              </a:rPr>
              <a:t>10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6" name="object 1326"/>
          <p:cNvSpPr txBox="1"/>
          <p:nvPr/>
        </p:nvSpPr>
        <p:spPr>
          <a:xfrm>
            <a:off x="2248916" y="4161826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14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7" name="object 1327"/>
          <p:cNvSpPr txBox="1"/>
          <p:nvPr/>
        </p:nvSpPr>
        <p:spPr>
          <a:xfrm>
            <a:off x="2295905" y="4349913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15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8" name="object 1328"/>
          <p:cNvSpPr txBox="1"/>
          <p:nvPr/>
        </p:nvSpPr>
        <p:spPr>
          <a:xfrm>
            <a:off x="2915157" y="4392839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16</a:t>
            </a:r>
            <a:endParaRPr sz="400">
              <a:latin typeface="Arial"/>
              <a:cs typeface="Arial"/>
            </a:endParaRPr>
          </a:p>
        </p:txBody>
      </p:sp>
      <p:sp>
        <p:nvSpPr>
          <p:cNvPr id="1329" name="object 1329"/>
          <p:cNvSpPr txBox="1"/>
          <p:nvPr/>
        </p:nvSpPr>
        <p:spPr>
          <a:xfrm>
            <a:off x="2784729" y="3903382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876E2C"/>
                </a:solidFill>
                <a:latin typeface="Arial"/>
                <a:cs typeface="Arial"/>
              </a:rPr>
              <a:t>12</a:t>
            </a:r>
            <a:endParaRPr sz="400">
              <a:latin typeface="Arial"/>
              <a:cs typeface="Arial"/>
            </a:endParaRPr>
          </a:p>
        </p:txBody>
      </p:sp>
      <p:sp>
        <p:nvSpPr>
          <p:cNvPr id="1330" name="object 1330"/>
          <p:cNvSpPr txBox="1"/>
          <p:nvPr/>
        </p:nvSpPr>
        <p:spPr>
          <a:xfrm>
            <a:off x="2592070" y="4580673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13</a:t>
            </a:r>
            <a:endParaRPr sz="400">
              <a:latin typeface="Arial"/>
              <a:cs typeface="Arial"/>
            </a:endParaRPr>
          </a:p>
        </p:txBody>
      </p:sp>
      <p:sp>
        <p:nvSpPr>
          <p:cNvPr id="1331" name="object 1331"/>
          <p:cNvSpPr txBox="1"/>
          <p:nvPr/>
        </p:nvSpPr>
        <p:spPr>
          <a:xfrm>
            <a:off x="6231763" y="3510444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47</a:t>
            </a:r>
            <a:endParaRPr sz="400">
              <a:latin typeface="Arial"/>
              <a:cs typeface="Arial"/>
            </a:endParaRPr>
          </a:p>
        </p:txBody>
      </p:sp>
      <p:sp>
        <p:nvSpPr>
          <p:cNvPr id="1332" name="object 1332"/>
          <p:cNvSpPr txBox="1"/>
          <p:nvPr/>
        </p:nvSpPr>
        <p:spPr>
          <a:xfrm>
            <a:off x="6806310" y="3165512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44</a:t>
            </a:r>
            <a:endParaRPr sz="400">
              <a:latin typeface="Arial"/>
              <a:cs typeface="Arial"/>
            </a:endParaRPr>
          </a:p>
        </p:txBody>
      </p:sp>
      <p:sp>
        <p:nvSpPr>
          <p:cNvPr id="1333" name="object 1333"/>
          <p:cNvSpPr txBox="1"/>
          <p:nvPr/>
        </p:nvSpPr>
        <p:spPr>
          <a:xfrm>
            <a:off x="6342126" y="3361092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400">
              <a:latin typeface="Arial"/>
              <a:cs typeface="Arial"/>
            </a:endParaRPr>
          </a:p>
        </p:txBody>
      </p:sp>
      <p:sp>
        <p:nvSpPr>
          <p:cNvPr id="1334" name="object 1334"/>
          <p:cNvSpPr txBox="1"/>
          <p:nvPr/>
        </p:nvSpPr>
        <p:spPr>
          <a:xfrm>
            <a:off x="6514592" y="3390429"/>
            <a:ext cx="9461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400" b="1" spc="-10" dirty="0">
                <a:latin typeface="Arial"/>
                <a:cs typeface="Arial"/>
              </a:rPr>
              <a:t>48</a:t>
            </a:r>
            <a:endParaRPr sz="400">
              <a:latin typeface="Arial"/>
              <a:cs typeface="Arial"/>
            </a:endParaRPr>
          </a:p>
        </p:txBody>
      </p:sp>
      <p:sp>
        <p:nvSpPr>
          <p:cNvPr id="1335" name="object 1335"/>
          <p:cNvSpPr txBox="1"/>
          <p:nvPr/>
        </p:nvSpPr>
        <p:spPr>
          <a:xfrm>
            <a:off x="6806310" y="3715041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E6E6E6"/>
                </a:solidFill>
                <a:latin typeface="Arial"/>
                <a:cs typeface="Arial"/>
              </a:rPr>
              <a:t>50</a:t>
            </a:r>
            <a:endParaRPr sz="400">
              <a:latin typeface="Arial"/>
              <a:cs typeface="Arial"/>
            </a:endParaRPr>
          </a:p>
        </p:txBody>
      </p:sp>
      <p:sp>
        <p:nvSpPr>
          <p:cNvPr id="1336" name="object 1336"/>
          <p:cNvSpPr txBox="1"/>
          <p:nvPr/>
        </p:nvSpPr>
        <p:spPr>
          <a:xfrm>
            <a:off x="6846569" y="3600360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E6E6E6"/>
                </a:solidFill>
                <a:latin typeface="Arial"/>
                <a:cs typeface="Arial"/>
              </a:rPr>
              <a:t>51</a:t>
            </a:r>
            <a:endParaRPr sz="400">
              <a:latin typeface="Arial"/>
              <a:cs typeface="Arial"/>
            </a:endParaRPr>
          </a:p>
        </p:txBody>
      </p:sp>
      <p:sp>
        <p:nvSpPr>
          <p:cNvPr id="1337" name="object 1337"/>
          <p:cNvSpPr txBox="1"/>
          <p:nvPr/>
        </p:nvSpPr>
        <p:spPr>
          <a:xfrm>
            <a:off x="6907530" y="3554385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52</a:t>
            </a:r>
            <a:endParaRPr sz="400">
              <a:latin typeface="Arial"/>
              <a:cs typeface="Arial"/>
            </a:endParaRPr>
          </a:p>
        </p:txBody>
      </p:sp>
      <p:sp>
        <p:nvSpPr>
          <p:cNvPr id="1338" name="object 1338"/>
          <p:cNvSpPr txBox="1"/>
          <p:nvPr/>
        </p:nvSpPr>
        <p:spPr>
          <a:xfrm>
            <a:off x="7424673" y="3713770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876E2C"/>
                </a:solidFill>
                <a:latin typeface="Arial"/>
                <a:cs typeface="Arial"/>
              </a:rPr>
              <a:t>54</a:t>
            </a:r>
            <a:endParaRPr sz="400">
              <a:latin typeface="Arial"/>
              <a:cs typeface="Arial"/>
            </a:endParaRPr>
          </a:p>
        </p:txBody>
      </p:sp>
      <p:sp>
        <p:nvSpPr>
          <p:cNvPr id="1339" name="object 1339"/>
          <p:cNvSpPr txBox="1"/>
          <p:nvPr/>
        </p:nvSpPr>
        <p:spPr>
          <a:xfrm>
            <a:off x="7133590" y="4141125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E6E6E6"/>
                </a:solidFill>
                <a:latin typeface="Arial"/>
                <a:cs typeface="Arial"/>
              </a:rPr>
              <a:t>53</a:t>
            </a:r>
            <a:endParaRPr sz="400">
              <a:latin typeface="Arial"/>
              <a:cs typeface="Arial"/>
            </a:endParaRPr>
          </a:p>
        </p:txBody>
      </p:sp>
      <p:sp>
        <p:nvSpPr>
          <p:cNvPr id="1340" name="object 1340"/>
          <p:cNvSpPr txBox="1"/>
          <p:nvPr/>
        </p:nvSpPr>
        <p:spPr>
          <a:xfrm>
            <a:off x="4978400" y="3733963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400">
              <a:latin typeface="Arial"/>
              <a:cs typeface="Arial"/>
            </a:endParaRPr>
          </a:p>
        </p:txBody>
      </p:sp>
      <p:sp>
        <p:nvSpPr>
          <p:cNvPr id="1341" name="object 1341"/>
          <p:cNvSpPr txBox="1"/>
          <p:nvPr/>
        </p:nvSpPr>
        <p:spPr>
          <a:xfrm>
            <a:off x="4343146" y="4011839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876E2C"/>
                </a:solidFill>
                <a:latin typeface="Arial"/>
                <a:cs typeface="Arial"/>
              </a:rPr>
              <a:t>17</a:t>
            </a:r>
            <a:endParaRPr sz="400">
              <a:latin typeface="Arial"/>
              <a:cs typeface="Arial"/>
            </a:endParaRPr>
          </a:p>
        </p:txBody>
      </p:sp>
      <p:sp>
        <p:nvSpPr>
          <p:cNvPr id="1342" name="object 1342"/>
          <p:cNvSpPr txBox="1"/>
          <p:nvPr/>
        </p:nvSpPr>
        <p:spPr>
          <a:xfrm>
            <a:off x="4215510" y="3798860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400">
              <a:latin typeface="Arial"/>
              <a:cs typeface="Arial"/>
            </a:endParaRPr>
          </a:p>
        </p:txBody>
      </p:sp>
      <p:sp>
        <p:nvSpPr>
          <p:cNvPr id="1343" name="object 1343"/>
          <p:cNvSpPr txBox="1"/>
          <p:nvPr/>
        </p:nvSpPr>
        <p:spPr>
          <a:xfrm>
            <a:off x="5259070" y="3915573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400">
              <a:latin typeface="Arial"/>
              <a:cs typeface="Arial"/>
            </a:endParaRPr>
          </a:p>
        </p:txBody>
      </p:sp>
      <p:sp>
        <p:nvSpPr>
          <p:cNvPr id="1344" name="object 1344"/>
          <p:cNvSpPr txBox="1"/>
          <p:nvPr/>
        </p:nvSpPr>
        <p:spPr>
          <a:xfrm>
            <a:off x="4095115" y="3934497"/>
            <a:ext cx="20066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5" dirty="0">
                <a:solidFill>
                  <a:srgbClr val="FFFFFF"/>
                </a:solidFill>
                <a:latin typeface="Arial"/>
                <a:cs typeface="Arial"/>
              </a:rPr>
              <a:t>21  </a:t>
            </a:r>
            <a:r>
              <a:rPr sz="4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400">
              <a:latin typeface="Arial"/>
              <a:cs typeface="Arial"/>
            </a:endParaRPr>
          </a:p>
        </p:txBody>
      </p:sp>
      <p:sp>
        <p:nvSpPr>
          <p:cNvPr id="1345" name="object 1345"/>
          <p:cNvSpPr txBox="1"/>
          <p:nvPr/>
        </p:nvSpPr>
        <p:spPr>
          <a:xfrm>
            <a:off x="4554728" y="4007648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E6E6E6"/>
                </a:solidFill>
                <a:latin typeface="Arial"/>
                <a:cs typeface="Arial"/>
              </a:rPr>
              <a:t>24</a:t>
            </a:r>
            <a:endParaRPr sz="400">
              <a:latin typeface="Arial"/>
              <a:cs typeface="Arial"/>
            </a:endParaRPr>
          </a:p>
        </p:txBody>
      </p:sp>
      <p:sp>
        <p:nvSpPr>
          <p:cNvPr id="1346" name="object 1346"/>
          <p:cNvSpPr txBox="1"/>
          <p:nvPr/>
        </p:nvSpPr>
        <p:spPr>
          <a:xfrm>
            <a:off x="4433442" y="3880522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400">
              <a:latin typeface="Arial"/>
              <a:cs typeface="Arial"/>
            </a:endParaRPr>
          </a:p>
        </p:txBody>
      </p:sp>
      <p:sp>
        <p:nvSpPr>
          <p:cNvPr id="1347" name="object 1347"/>
          <p:cNvSpPr txBox="1"/>
          <p:nvPr/>
        </p:nvSpPr>
        <p:spPr>
          <a:xfrm>
            <a:off x="4775708" y="3944530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400">
              <a:latin typeface="Arial"/>
              <a:cs typeface="Arial"/>
            </a:endParaRPr>
          </a:p>
        </p:txBody>
      </p:sp>
      <p:sp>
        <p:nvSpPr>
          <p:cNvPr id="1348" name="object 1348"/>
          <p:cNvSpPr txBox="1"/>
          <p:nvPr/>
        </p:nvSpPr>
        <p:spPr>
          <a:xfrm>
            <a:off x="4640071" y="4121948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400">
              <a:latin typeface="Arial"/>
              <a:cs typeface="Arial"/>
            </a:endParaRPr>
          </a:p>
        </p:txBody>
      </p:sp>
      <p:sp>
        <p:nvSpPr>
          <p:cNvPr id="1349" name="object 1349"/>
          <p:cNvSpPr txBox="1"/>
          <p:nvPr/>
        </p:nvSpPr>
        <p:spPr>
          <a:xfrm>
            <a:off x="4829936" y="4175543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400">
              <a:latin typeface="Arial"/>
              <a:cs typeface="Arial"/>
            </a:endParaRPr>
          </a:p>
        </p:txBody>
      </p:sp>
      <p:sp>
        <p:nvSpPr>
          <p:cNvPr id="1350" name="object 1350"/>
          <p:cNvSpPr txBox="1"/>
          <p:nvPr/>
        </p:nvSpPr>
        <p:spPr>
          <a:xfrm>
            <a:off x="5226177" y="4687353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70675C"/>
                </a:solidFill>
                <a:latin typeface="Arial"/>
                <a:cs typeface="Arial"/>
              </a:rPr>
              <a:t>33</a:t>
            </a:r>
            <a:endParaRPr sz="400">
              <a:latin typeface="Arial"/>
              <a:cs typeface="Arial"/>
            </a:endParaRPr>
          </a:p>
        </p:txBody>
      </p:sp>
      <p:sp>
        <p:nvSpPr>
          <p:cNvPr id="1351" name="object 1351"/>
          <p:cNvSpPr txBox="1"/>
          <p:nvPr/>
        </p:nvSpPr>
        <p:spPr>
          <a:xfrm>
            <a:off x="4675123" y="4659285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34</a:t>
            </a:r>
            <a:endParaRPr sz="400">
              <a:latin typeface="Arial"/>
              <a:cs typeface="Arial"/>
            </a:endParaRPr>
          </a:p>
        </p:txBody>
      </p:sp>
      <p:sp>
        <p:nvSpPr>
          <p:cNvPr id="1352" name="object 1352"/>
          <p:cNvSpPr txBox="1"/>
          <p:nvPr/>
        </p:nvSpPr>
        <p:spPr>
          <a:xfrm>
            <a:off x="5412994" y="4645316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400">
              <a:latin typeface="Arial"/>
              <a:cs typeface="Arial"/>
            </a:endParaRPr>
          </a:p>
        </p:txBody>
      </p:sp>
      <p:sp>
        <p:nvSpPr>
          <p:cNvPr id="1353" name="object 1353"/>
          <p:cNvSpPr txBox="1"/>
          <p:nvPr/>
        </p:nvSpPr>
        <p:spPr>
          <a:xfrm>
            <a:off x="4265803" y="4047907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876E2C"/>
                </a:solidFill>
                <a:latin typeface="Arial"/>
                <a:cs typeface="Arial"/>
              </a:rPr>
              <a:t>23</a:t>
            </a:r>
            <a:endParaRPr sz="400">
              <a:latin typeface="Arial"/>
              <a:cs typeface="Arial"/>
            </a:endParaRPr>
          </a:p>
        </p:txBody>
      </p:sp>
      <p:sp>
        <p:nvSpPr>
          <p:cNvPr id="1354" name="object 1354"/>
          <p:cNvSpPr/>
          <p:nvPr/>
        </p:nvSpPr>
        <p:spPr>
          <a:xfrm>
            <a:off x="4314444" y="3966374"/>
            <a:ext cx="3175" cy="83185"/>
          </a:xfrm>
          <a:custGeom>
            <a:avLst/>
            <a:gdLst/>
            <a:ahLst/>
            <a:cxnLst/>
            <a:rect l="l" t="t" r="r" b="b"/>
            <a:pathLst>
              <a:path w="3175" h="83185">
                <a:moveTo>
                  <a:pt x="2920" y="0"/>
                </a:moveTo>
                <a:lnTo>
                  <a:pt x="0" y="830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 txBox="1"/>
          <p:nvPr/>
        </p:nvSpPr>
        <p:spPr>
          <a:xfrm>
            <a:off x="3959097" y="4017428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876E2C"/>
                </a:solidFill>
                <a:latin typeface="Arial"/>
                <a:cs typeface="Arial"/>
              </a:rPr>
              <a:t>27</a:t>
            </a:r>
            <a:endParaRPr sz="400">
              <a:latin typeface="Arial"/>
              <a:cs typeface="Arial"/>
            </a:endParaRPr>
          </a:p>
        </p:txBody>
      </p:sp>
      <p:sp>
        <p:nvSpPr>
          <p:cNvPr id="1356" name="object 1356"/>
          <p:cNvSpPr/>
          <p:nvPr/>
        </p:nvSpPr>
        <p:spPr>
          <a:xfrm>
            <a:off x="4015740" y="4004474"/>
            <a:ext cx="29845" cy="13970"/>
          </a:xfrm>
          <a:custGeom>
            <a:avLst/>
            <a:gdLst/>
            <a:ahLst/>
            <a:cxnLst/>
            <a:rect l="l" t="t" r="r" b="b"/>
            <a:pathLst>
              <a:path w="29845" h="13970">
                <a:moveTo>
                  <a:pt x="29590" y="0"/>
                </a:moveTo>
                <a:lnTo>
                  <a:pt x="0" y="138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 txBox="1"/>
          <p:nvPr/>
        </p:nvSpPr>
        <p:spPr>
          <a:xfrm>
            <a:off x="5203952" y="4103660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400">
              <a:latin typeface="Arial"/>
              <a:cs typeface="Arial"/>
            </a:endParaRPr>
          </a:p>
        </p:txBody>
      </p:sp>
      <p:sp>
        <p:nvSpPr>
          <p:cNvPr id="1358" name="object 1358"/>
          <p:cNvSpPr txBox="1"/>
          <p:nvPr/>
        </p:nvSpPr>
        <p:spPr>
          <a:xfrm>
            <a:off x="6322567" y="2071280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E6E6E6"/>
                </a:solidFill>
                <a:latin typeface="Arial"/>
                <a:cs typeface="Arial"/>
              </a:rPr>
              <a:t>42</a:t>
            </a:r>
            <a:endParaRPr sz="400">
              <a:latin typeface="Arial"/>
              <a:cs typeface="Arial"/>
            </a:endParaRPr>
          </a:p>
        </p:txBody>
      </p:sp>
      <p:sp>
        <p:nvSpPr>
          <p:cNvPr id="1359" name="object 1359"/>
          <p:cNvSpPr txBox="1"/>
          <p:nvPr/>
        </p:nvSpPr>
        <p:spPr>
          <a:xfrm>
            <a:off x="6136004" y="2956724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41</a:t>
            </a:r>
            <a:endParaRPr sz="400">
              <a:latin typeface="Arial"/>
              <a:cs typeface="Arial"/>
            </a:endParaRPr>
          </a:p>
        </p:txBody>
      </p:sp>
      <p:sp>
        <p:nvSpPr>
          <p:cNvPr id="1360" name="object 1360"/>
          <p:cNvSpPr txBox="1"/>
          <p:nvPr/>
        </p:nvSpPr>
        <p:spPr>
          <a:xfrm>
            <a:off x="6090284" y="3071531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42</a:t>
            </a:r>
            <a:endParaRPr sz="400">
              <a:latin typeface="Arial"/>
              <a:cs typeface="Arial"/>
            </a:endParaRPr>
          </a:p>
        </p:txBody>
      </p:sp>
      <p:sp>
        <p:nvSpPr>
          <p:cNvPr id="1361" name="object 1361"/>
          <p:cNvSpPr/>
          <p:nvPr/>
        </p:nvSpPr>
        <p:spPr>
          <a:xfrm>
            <a:off x="2505455" y="3637189"/>
            <a:ext cx="59055" cy="8255"/>
          </a:xfrm>
          <a:custGeom>
            <a:avLst/>
            <a:gdLst/>
            <a:ahLst/>
            <a:cxnLst/>
            <a:rect l="l" t="t" r="r" b="b"/>
            <a:pathLst>
              <a:path w="59055" h="8254">
                <a:moveTo>
                  <a:pt x="0" y="7746"/>
                </a:moveTo>
                <a:lnTo>
                  <a:pt x="58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1906523" y="3786542"/>
            <a:ext cx="52069" cy="27305"/>
          </a:xfrm>
          <a:custGeom>
            <a:avLst/>
            <a:gdLst/>
            <a:ahLst/>
            <a:cxnLst/>
            <a:rect l="l" t="t" r="r" b="b"/>
            <a:pathLst>
              <a:path w="52069" h="27304">
                <a:moveTo>
                  <a:pt x="0" y="27305"/>
                </a:moveTo>
                <a:lnTo>
                  <a:pt x="519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1996439" y="3821593"/>
            <a:ext cx="45085" cy="23495"/>
          </a:xfrm>
          <a:custGeom>
            <a:avLst/>
            <a:gdLst/>
            <a:ahLst/>
            <a:cxnLst/>
            <a:rect l="l" t="t" r="r" b="b"/>
            <a:pathLst>
              <a:path w="45085" h="23495">
                <a:moveTo>
                  <a:pt x="0" y="23240"/>
                </a:moveTo>
                <a:lnTo>
                  <a:pt x="447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2039111" y="3687481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5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7380731" y="3725581"/>
            <a:ext cx="55880" cy="20955"/>
          </a:xfrm>
          <a:custGeom>
            <a:avLst/>
            <a:gdLst/>
            <a:ahLst/>
            <a:cxnLst/>
            <a:rect l="l" t="t" r="r" b="b"/>
            <a:pathLst>
              <a:path w="55879" h="20954">
                <a:moveTo>
                  <a:pt x="55879" y="205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 txBox="1"/>
          <p:nvPr/>
        </p:nvSpPr>
        <p:spPr>
          <a:xfrm>
            <a:off x="6378066" y="3910748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876E2C"/>
                </a:solidFill>
                <a:latin typeface="Arial"/>
                <a:cs typeface="Arial"/>
              </a:rPr>
              <a:t>55</a:t>
            </a:r>
            <a:endParaRPr sz="400">
              <a:latin typeface="Arial"/>
              <a:cs typeface="Arial"/>
            </a:endParaRPr>
          </a:p>
        </p:txBody>
      </p:sp>
      <p:sp>
        <p:nvSpPr>
          <p:cNvPr id="1367" name="object 1367"/>
          <p:cNvSpPr txBox="1"/>
          <p:nvPr/>
        </p:nvSpPr>
        <p:spPr>
          <a:xfrm>
            <a:off x="8518652" y="4445036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876E2C"/>
                </a:solidFill>
                <a:latin typeface="Arial"/>
                <a:cs typeface="Arial"/>
              </a:rPr>
              <a:t>56</a:t>
            </a:r>
            <a:endParaRPr sz="400">
              <a:latin typeface="Arial"/>
              <a:cs typeface="Arial"/>
            </a:endParaRPr>
          </a:p>
        </p:txBody>
      </p:sp>
      <p:sp>
        <p:nvSpPr>
          <p:cNvPr id="1368" name="object 1368"/>
          <p:cNvSpPr txBox="1"/>
          <p:nvPr/>
        </p:nvSpPr>
        <p:spPr>
          <a:xfrm>
            <a:off x="8705468" y="4501424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876E2C"/>
                </a:solidFill>
                <a:latin typeface="Arial"/>
                <a:cs typeface="Arial"/>
              </a:rPr>
              <a:t>57</a:t>
            </a:r>
            <a:endParaRPr sz="400">
              <a:latin typeface="Arial"/>
              <a:cs typeface="Arial"/>
            </a:endParaRPr>
          </a:p>
        </p:txBody>
      </p:sp>
      <p:sp>
        <p:nvSpPr>
          <p:cNvPr id="1369" name="object 1369"/>
          <p:cNvSpPr/>
          <p:nvPr/>
        </p:nvSpPr>
        <p:spPr>
          <a:xfrm>
            <a:off x="8310371" y="4310798"/>
            <a:ext cx="22225" cy="28575"/>
          </a:xfrm>
          <a:custGeom>
            <a:avLst/>
            <a:gdLst/>
            <a:ahLst/>
            <a:cxnLst/>
            <a:rect l="l" t="t" r="r" b="b"/>
            <a:pathLst>
              <a:path w="22225" h="28575">
                <a:moveTo>
                  <a:pt x="0" y="0"/>
                </a:moveTo>
                <a:lnTo>
                  <a:pt x="21971" y="2832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8520683" y="4495201"/>
            <a:ext cx="19685" cy="34290"/>
          </a:xfrm>
          <a:custGeom>
            <a:avLst/>
            <a:gdLst/>
            <a:ahLst/>
            <a:cxnLst/>
            <a:rect l="l" t="t" r="r" b="b"/>
            <a:pathLst>
              <a:path w="19684" h="34289">
                <a:moveTo>
                  <a:pt x="19685" y="0"/>
                </a:moveTo>
                <a:lnTo>
                  <a:pt x="0" y="341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8772143" y="4542445"/>
            <a:ext cx="22225" cy="48895"/>
          </a:xfrm>
          <a:custGeom>
            <a:avLst/>
            <a:gdLst/>
            <a:ahLst/>
            <a:cxnLst/>
            <a:rect l="l" t="t" r="r" b="b"/>
            <a:pathLst>
              <a:path w="22225" h="48895">
                <a:moveTo>
                  <a:pt x="0" y="0"/>
                </a:moveTo>
                <a:lnTo>
                  <a:pt x="22098" y="486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 txBox="1"/>
          <p:nvPr/>
        </p:nvSpPr>
        <p:spPr>
          <a:xfrm>
            <a:off x="2602483" y="4979072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00">
              <a:latin typeface="Arial"/>
              <a:cs typeface="Arial"/>
            </a:endParaRPr>
          </a:p>
        </p:txBody>
      </p:sp>
      <p:sp>
        <p:nvSpPr>
          <p:cNvPr id="1373" name="object 1373"/>
          <p:cNvSpPr txBox="1"/>
          <p:nvPr/>
        </p:nvSpPr>
        <p:spPr>
          <a:xfrm>
            <a:off x="6906006" y="3792764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400">
              <a:latin typeface="Arial"/>
              <a:cs typeface="Arial"/>
            </a:endParaRPr>
          </a:p>
        </p:txBody>
      </p:sp>
      <p:sp>
        <p:nvSpPr>
          <p:cNvPr id="1374" name="object 1374"/>
          <p:cNvSpPr txBox="1"/>
          <p:nvPr/>
        </p:nvSpPr>
        <p:spPr>
          <a:xfrm>
            <a:off x="5073522" y="4071657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400">
              <a:latin typeface="Arial"/>
              <a:cs typeface="Arial"/>
            </a:endParaRPr>
          </a:p>
        </p:txBody>
      </p:sp>
      <p:sp>
        <p:nvSpPr>
          <p:cNvPr id="1375" name="object 1375"/>
          <p:cNvSpPr txBox="1"/>
          <p:nvPr/>
        </p:nvSpPr>
        <p:spPr>
          <a:xfrm>
            <a:off x="5137150" y="4279810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32</a:t>
            </a:r>
            <a:endParaRPr sz="400">
              <a:latin typeface="Arial"/>
              <a:cs typeface="Arial"/>
            </a:endParaRPr>
          </a:p>
        </p:txBody>
      </p:sp>
      <p:sp>
        <p:nvSpPr>
          <p:cNvPr id="1376" name="object 1376"/>
          <p:cNvSpPr/>
          <p:nvPr/>
        </p:nvSpPr>
        <p:spPr>
          <a:xfrm>
            <a:off x="2122932" y="3914557"/>
            <a:ext cx="31750" cy="64135"/>
          </a:xfrm>
          <a:custGeom>
            <a:avLst/>
            <a:gdLst/>
            <a:ahLst/>
            <a:cxnLst/>
            <a:rect l="l" t="t" r="r" b="b"/>
            <a:pathLst>
              <a:path w="31750" h="64135">
                <a:moveTo>
                  <a:pt x="0" y="63627"/>
                </a:moveTo>
                <a:lnTo>
                  <a:pt x="317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5192267" y="4627789"/>
            <a:ext cx="45720" cy="60960"/>
          </a:xfrm>
          <a:custGeom>
            <a:avLst/>
            <a:gdLst/>
            <a:ahLst/>
            <a:cxnLst/>
            <a:rect l="l" t="t" r="r" b="b"/>
            <a:pathLst>
              <a:path w="45720" h="60960">
                <a:moveTo>
                  <a:pt x="0" y="0"/>
                </a:moveTo>
                <a:lnTo>
                  <a:pt x="45212" y="607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351020" y="3981613"/>
            <a:ext cx="21590" cy="33020"/>
          </a:xfrm>
          <a:custGeom>
            <a:avLst/>
            <a:gdLst/>
            <a:ahLst/>
            <a:cxnLst/>
            <a:rect l="l" t="t" r="r" b="b"/>
            <a:pathLst>
              <a:path w="21589" h="33020">
                <a:moveTo>
                  <a:pt x="0" y="0"/>
                </a:moveTo>
                <a:lnTo>
                  <a:pt x="21208" y="326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 txBox="1"/>
          <p:nvPr/>
        </p:nvSpPr>
        <p:spPr>
          <a:xfrm>
            <a:off x="5893053" y="4133251"/>
            <a:ext cx="399415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indent="-127635">
              <a:lnSpc>
                <a:spcPct val="100000"/>
              </a:lnSpc>
              <a:buAutoNum type="arabicPlain" startAt="36"/>
              <a:tabLst>
                <a:tab pos="140970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Ukraine</a:t>
            </a:r>
            <a:endParaRPr sz="400">
              <a:latin typeface="Arial"/>
              <a:cs typeface="Arial"/>
            </a:endParaRPr>
          </a:p>
          <a:p>
            <a:pPr marL="140335" indent="-127635">
              <a:lnSpc>
                <a:spcPct val="100000"/>
              </a:lnSpc>
              <a:buAutoNum type="arabicPlain" startAt="36"/>
              <a:tabLst>
                <a:tab pos="140970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Georgia</a:t>
            </a:r>
            <a:endParaRPr sz="400">
              <a:latin typeface="Arial"/>
              <a:cs typeface="Arial"/>
            </a:endParaRPr>
          </a:p>
          <a:p>
            <a:pPr marL="140335" indent="-127635">
              <a:lnSpc>
                <a:spcPct val="100000"/>
              </a:lnSpc>
              <a:buAutoNum type="arabicPlain" startAt="36"/>
              <a:tabLst>
                <a:tab pos="140970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Armenia</a:t>
            </a:r>
            <a:endParaRPr sz="400">
              <a:latin typeface="Arial"/>
              <a:cs typeface="Arial"/>
            </a:endParaRPr>
          </a:p>
          <a:p>
            <a:pPr marL="140335" indent="-127635">
              <a:lnSpc>
                <a:spcPct val="100000"/>
              </a:lnSpc>
              <a:buAutoNum type="arabicPlain" startAt="36"/>
              <a:tabLst>
                <a:tab pos="140970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Azerbaijan</a:t>
            </a:r>
            <a:endParaRPr sz="400">
              <a:latin typeface="Arial"/>
              <a:cs typeface="Arial"/>
            </a:endParaRPr>
          </a:p>
          <a:p>
            <a:pPr marL="140335" indent="-127635">
              <a:lnSpc>
                <a:spcPct val="100000"/>
              </a:lnSpc>
              <a:buAutoNum type="arabicPlain" startAt="36"/>
              <a:tabLst>
                <a:tab pos="140970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Pakistan</a:t>
            </a:r>
            <a:endParaRPr sz="400">
              <a:latin typeface="Arial"/>
              <a:cs typeface="Arial"/>
            </a:endParaRPr>
          </a:p>
          <a:p>
            <a:pPr marL="140335" indent="-127635">
              <a:lnSpc>
                <a:spcPct val="100000"/>
              </a:lnSpc>
              <a:buAutoNum type="arabicPlain" startAt="36"/>
              <a:tabLst>
                <a:tab pos="140970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Kyrgyzstan</a:t>
            </a:r>
            <a:endParaRPr sz="400">
              <a:latin typeface="Arial"/>
              <a:cs typeface="Arial"/>
            </a:endParaRPr>
          </a:p>
          <a:p>
            <a:pPr marL="140335" indent="-127635">
              <a:lnSpc>
                <a:spcPct val="100000"/>
              </a:lnSpc>
              <a:buAutoNum type="arabicPlain" startAt="36"/>
              <a:tabLst>
                <a:tab pos="140970" algn="l"/>
              </a:tabLst>
            </a:pPr>
            <a:r>
              <a:rPr sz="400" spc="-10" dirty="0">
                <a:solidFill>
                  <a:srgbClr val="876E2C"/>
                </a:solidFill>
                <a:latin typeface="Arial"/>
                <a:cs typeface="Arial"/>
              </a:rPr>
              <a:t>Tajikistan</a:t>
            </a:r>
            <a:endParaRPr sz="400">
              <a:latin typeface="Arial"/>
              <a:cs typeface="Arial"/>
            </a:endParaRPr>
          </a:p>
        </p:txBody>
      </p:sp>
      <p:sp>
        <p:nvSpPr>
          <p:cNvPr id="1380" name="object 1380"/>
          <p:cNvSpPr txBox="1"/>
          <p:nvPr/>
        </p:nvSpPr>
        <p:spPr>
          <a:xfrm>
            <a:off x="5046979" y="2687230"/>
            <a:ext cx="187198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36</a:t>
            </a:r>
            <a:endParaRPr sz="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05"/>
              </a:spcBef>
            </a:pPr>
            <a:r>
              <a:rPr sz="400" b="1" spc="-10" dirty="0">
                <a:latin typeface="Arial"/>
                <a:cs typeface="Arial"/>
              </a:rPr>
              <a:t>43</a:t>
            </a:r>
            <a:endParaRPr sz="400">
              <a:latin typeface="Arial"/>
              <a:cs typeface="Arial"/>
            </a:endParaRPr>
          </a:p>
        </p:txBody>
      </p:sp>
      <p:sp>
        <p:nvSpPr>
          <p:cNvPr id="1381" name="object 1381"/>
          <p:cNvSpPr txBox="1"/>
          <p:nvPr/>
        </p:nvSpPr>
        <p:spPr>
          <a:xfrm>
            <a:off x="5219191" y="2956724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37</a:t>
            </a:r>
            <a:endParaRPr sz="400">
              <a:latin typeface="Arial"/>
              <a:cs typeface="Arial"/>
            </a:endParaRPr>
          </a:p>
        </p:txBody>
      </p:sp>
      <p:sp>
        <p:nvSpPr>
          <p:cNvPr id="1382" name="object 1382"/>
          <p:cNvSpPr txBox="1"/>
          <p:nvPr/>
        </p:nvSpPr>
        <p:spPr>
          <a:xfrm>
            <a:off x="5310632" y="3027336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38</a:t>
            </a:r>
            <a:endParaRPr sz="400">
              <a:latin typeface="Arial"/>
              <a:cs typeface="Arial"/>
            </a:endParaRPr>
          </a:p>
        </p:txBody>
      </p:sp>
      <p:sp>
        <p:nvSpPr>
          <p:cNvPr id="1383" name="object 1383"/>
          <p:cNvSpPr txBox="1"/>
          <p:nvPr/>
        </p:nvSpPr>
        <p:spPr>
          <a:xfrm>
            <a:off x="5557773" y="2975900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</a:rPr>
              <a:t>39</a:t>
            </a:r>
            <a:endParaRPr sz="400">
              <a:latin typeface="Arial"/>
              <a:cs typeface="Arial"/>
            </a:endParaRPr>
          </a:p>
        </p:txBody>
      </p:sp>
      <p:sp>
        <p:nvSpPr>
          <p:cNvPr id="1384" name="object 1384"/>
          <p:cNvSpPr/>
          <p:nvPr/>
        </p:nvSpPr>
        <p:spPr>
          <a:xfrm>
            <a:off x="5288279" y="2977298"/>
            <a:ext cx="55880" cy="11430"/>
          </a:xfrm>
          <a:custGeom>
            <a:avLst/>
            <a:gdLst/>
            <a:ahLst/>
            <a:cxnLst/>
            <a:rect l="l" t="t" r="r" b="b"/>
            <a:pathLst>
              <a:path w="55879" h="11429">
                <a:moveTo>
                  <a:pt x="55880" y="0"/>
                </a:moveTo>
                <a:lnTo>
                  <a:pt x="0" y="113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513832" y="3021493"/>
            <a:ext cx="55880" cy="11430"/>
          </a:xfrm>
          <a:custGeom>
            <a:avLst/>
            <a:gdLst/>
            <a:ahLst/>
            <a:cxnLst/>
            <a:rect l="l" t="t" r="r" b="b"/>
            <a:pathLst>
              <a:path w="55879" h="11429">
                <a:moveTo>
                  <a:pt x="55879" y="0"/>
                </a:moveTo>
                <a:lnTo>
                  <a:pt x="0" y="113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367528" y="3036733"/>
            <a:ext cx="55880" cy="11430"/>
          </a:xfrm>
          <a:custGeom>
            <a:avLst/>
            <a:gdLst/>
            <a:ahLst/>
            <a:cxnLst/>
            <a:rect l="l" t="t" r="r" b="b"/>
            <a:pathLst>
              <a:path w="55879" h="11429">
                <a:moveTo>
                  <a:pt x="55880" y="0"/>
                </a:moveTo>
                <a:lnTo>
                  <a:pt x="0" y="113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 txBox="1"/>
          <p:nvPr/>
        </p:nvSpPr>
        <p:spPr>
          <a:xfrm>
            <a:off x="5994908" y="3336199"/>
            <a:ext cx="8064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-10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400">
              <a:latin typeface="Arial"/>
              <a:cs typeface="Arial"/>
            </a:endParaRPr>
          </a:p>
        </p:txBody>
      </p:sp>
      <p:sp>
        <p:nvSpPr>
          <p:cNvPr id="1388" name="object 1388"/>
          <p:cNvSpPr/>
          <p:nvPr/>
        </p:nvSpPr>
        <p:spPr>
          <a:xfrm>
            <a:off x="5640323" y="4764949"/>
            <a:ext cx="1740535" cy="1138555"/>
          </a:xfrm>
          <a:custGeom>
            <a:avLst/>
            <a:gdLst/>
            <a:ahLst/>
            <a:cxnLst/>
            <a:rect l="l" t="t" r="r" b="b"/>
            <a:pathLst>
              <a:path w="1740534" h="1138554">
                <a:moveTo>
                  <a:pt x="0" y="1138427"/>
                </a:moveTo>
                <a:lnTo>
                  <a:pt x="1740407" y="1138427"/>
                </a:lnTo>
                <a:lnTo>
                  <a:pt x="1740407" y="0"/>
                </a:lnTo>
                <a:lnTo>
                  <a:pt x="0" y="0"/>
                </a:lnTo>
                <a:lnTo>
                  <a:pt x="0" y="11384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640323" y="4764949"/>
            <a:ext cx="1740535" cy="1138555"/>
          </a:xfrm>
          <a:custGeom>
            <a:avLst/>
            <a:gdLst/>
            <a:ahLst/>
            <a:cxnLst/>
            <a:rect l="l" t="t" r="r" b="b"/>
            <a:pathLst>
              <a:path w="1740534" h="1138554">
                <a:moveTo>
                  <a:pt x="0" y="1138427"/>
                </a:moveTo>
                <a:lnTo>
                  <a:pt x="1740407" y="1138427"/>
                </a:lnTo>
                <a:lnTo>
                  <a:pt x="1740407" y="0"/>
                </a:lnTo>
                <a:lnTo>
                  <a:pt x="0" y="0"/>
                </a:lnTo>
                <a:lnTo>
                  <a:pt x="0" y="1138427"/>
                </a:lnTo>
                <a:close/>
              </a:path>
            </a:pathLst>
          </a:custGeom>
          <a:ln w="3175">
            <a:solidFill>
              <a:srgbClr val="876E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 txBox="1"/>
          <p:nvPr/>
        </p:nvSpPr>
        <p:spPr>
          <a:xfrm>
            <a:off x="5640323" y="4764949"/>
            <a:ext cx="1740535" cy="113855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8775" marR="174625">
              <a:lnSpc>
                <a:spcPct val="100000"/>
              </a:lnSpc>
              <a:spcBef>
                <a:spcPts val="360"/>
              </a:spcBef>
            </a:pPr>
            <a:r>
              <a:rPr sz="600" dirty="0">
                <a:latin typeface="Arial"/>
                <a:cs typeface="Arial"/>
              </a:rPr>
              <a:t>Countries </a:t>
            </a:r>
            <a:r>
              <a:rPr sz="600" spc="-5" dirty="0">
                <a:latin typeface="Arial"/>
                <a:cs typeface="Arial"/>
              </a:rPr>
              <a:t>with </a:t>
            </a:r>
            <a:r>
              <a:rPr sz="600" dirty="0">
                <a:latin typeface="Arial"/>
                <a:cs typeface="Arial"/>
              </a:rPr>
              <a:t>bilateral forest  </a:t>
            </a:r>
            <a:r>
              <a:rPr sz="600" spc="-5" dirty="0">
                <a:latin typeface="Arial"/>
                <a:cs typeface="Arial"/>
              </a:rPr>
              <a:t>programmes </a:t>
            </a:r>
            <a:r>
              <a:rPr sz="600" dirty="0">
                <a:latin typeface="Arial"/>
                <a:cs typeface="Arial"/>
              </a:rPr>
              <a:t>supported by the</a:t>
            </a:r>
            <a:r>
              <a:rPr sz="600" spc="-6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BMZ  </a:t>
            </a:r>
            <a:r>
              <a:rPr sz="600" dirty="0">
                <a:latin typeface="Arial"/>
                <a:cs typeface="Arial"/>
              </a:rPr>
              <a:t>(both GIZ and </a:t>
            </a:r>
            <a:r>
              <a:rPr sz="600" spc="-5" dirty="0">
                <a:latin typeface="Arial"/>
                <a:cs typeface="Arial"/>
              </a:rPr>
              <a:t>KfW</a:t>
            </a:r>
            <a:r>
              <a:rPr sz="600" spc="-114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programmes)</a:t>
            </a:r>
            <a:endParaRPr sz="600">
              <a:latin typeface="Arial"/>
              <a:cs typeface="Arial"/>
            </a:endParaRPr>
          </a:p>
          <a:p>
            <a:pPr marL="688975" marR="455295">
              <a:lnSpc>
                <a:spcPct val="183300"/>
              </a:lnSpc>
            </a:pPr>
            <a:r>
              <a:rPr sz="600" spc="-5" dirty="0">
                <a:latin typeface="Arial"/>
                <a:cs typeface="Arial"/>
              </a:rPr>
              <a:t>KfW</a:t>
            </a:r>
            <a:r>
              <a:rPr sz="600" spc="-8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programmes  </a:t>
            </a:r>
            <a:r>
              <a:rPr sz="600" dirty="0">
                <a:latin typeface="Arial"/>
                <a:cs typeface="Arial"/>
              </a:rPr>
              <a:t>GIZ</a:t>
            </a:r>
            <a:r>
              <a:rPr sz="600" spc="-1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programmes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>
              <a:latin typeface="Times New Roman"/>
              <a:cs typeface="Times New Roman"/>
            </a:endParaRPr>
          </a:p>
          <a:p>
            <a:pPr marL="358775" marR="146685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Countries receiving multilateral</a:t>
            </a:r>
            <a:r>
              <a:rPr sz="600" spc="-9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BMZ  </a:t>
            </a:r>
            <a:r>
              <a:rPr sz="600" dirty="0">
                <a:latin typeface="Arial"/>
                <a:cs typeface="Arial"/>
              </a:rPr>
              <a:t>support through the </a:t>
            </a:r>
            <a:r>
              <a:rPr sz="600" spc="-5" dirty="0">
                <a:latin typeface="Arial"/>
                <a:cs typeface="Arial"/>
              </a:rPr>
              <a:t>FCPF</a:t>
            </a:r>
            <a:r>
              <a:rPr sz="600" spc="-1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(REDD+)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>
              <a:latin typeface="Times New Roman"/>
              <a:cs typeface="Times New Roman"/>
            </a:endParaRPr>
          </a:p>
          <a:p>
            <a:pPr marL="358775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Bilateral </a:t>
            </a:r>
            <a:r>
              <a:rPr sz="600" spc="-5" dirty="0">
                <a:latin typeface="Arial"/>
                <a:cs typeface="Arial"/>
              </a:rPr>
              <a:t>REDD+</a:t>
            </a:r>
            <a:r>
              <a:rPr sz="600" spc="-7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programmes</a:t>
            </a:r>
            <a:endParaRPr sz="600">
              <a:latin typeface="Arial"/>
              <a:cs typeface="Arial"/>
            </a:endParaRPr>
          </a:p>
        </p:txBody>
      </p:sp>
      <p:sp>
        <p:nvSpPr>
          <p:cNvPr id="1391" name="object 1391"/>
          <p:cNvSpPr/>
          <p:nvPr/>
        </p:nvSpPr>
        <p:spPr>
          <a:xfrm>
            <a:off x="6347459" y="3940466"/>
            <a:ext cx="40640" cy="10795"/>
          </a:xfrm>
          <a:custGeom>
            <a:avLst/>
            <a:gdLst/>
            <a:ahLst/>
            <a:cxnLst/>
            <a:rect l="l" t="t" r="r" b="b"/>
            <a:pathLst>
              <a:path w="40639" h="10795">
                <a:moveTo>
                  <a:pt x="40512" y="0"/>
                </a:moveTo>
                <a:lnTo>
                  <a:pt x="0" y="104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6019800" y="5339498"/>
            <a:ext cx="210312" cy="89915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6019800" y="5339498"/>
            <a:ext cx="210820" cy="90170"/>
          </a:xfrm>
          <a:custGeom>
            <a:avLst/>
            <a:gdLst/>
            <a:ahLst/>
            <a:cxnLst/>
            <a:rect l="l" t="t" r="r" b="b"/>
            <a:pathLst>
              <a:path w="210820" h="90170">
                <a:moveTo>
                  <a:pt x="0" y="89915"/>
                </a:moveTo>
                <a:lnTo>
                  <a:pt x="210312" y="89915"/>
                </a:lnTo>
                <a:lnTo>
                  <a:pt x="210312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6019800" y="5165762"/>
            <a:ext cx="210312" cy="89915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019800" y="5165762"/>
            <a:ext cx="210820" cy="90170"/>
          </a:xfrm>
          <a:custGeom>
            <a:avLst/>
            <a:gdLst/>
            <a:ahLst/>
            <a:cxnLst/>
            <a:rect l="l" t="t" r="r" b="b"/>
            <a:pathLst>
              <a:path w="210820" h="90170">
                <a:moveTo>
                  <a:pt x="0" y="89915"/>
                </a:moveTo>
                <a:lnTo>
                  <a:pt x="210312" y="89915"/>
                </a:lnTo>
                <a:lnTo>
                  <a:pt x="210312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5721096" y="5508662"/>
            <a:ext cx="210820" cy="90170"/>
          </a:xfrm>
          <a:custGeom>
            <a:avLst/>
            <a:gdLst/>
            <a:ahLst/>
            <a:cxnLst/>
            <a:rect l="l" t="t" r="r" b="b"/>
            <a:pathLst>
              <a:path w="210820" h="90170">
                <a:moveTo>
                  <a:pt x="0" y="89915"/>
                </a:moveTo>
                <a:lnTo>
                  <a:pt x="210312" y="89915"/>
                </a:lnTo>
                <a:lnTo>
                  <a:pt x="210312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solidFill>
            <a:srgbClr val="6BA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5721096" y="5508662"/>
            <a:ext cx="210820" cy="90170"/>
          </a:xfrm>
          <a:custGeom>
            <a:avLst/>
            <a:gdLst/>
            <a:ahLst/>
            <a:cxnLst/>
            <a:rect l="l" t="t" r="r" b="b"/>
            <a:pathLst>
              <a:path w="210820" h="90170">
                <a:moveTo>
                  <a:pt x="0" y="89915"/>
                </a:moveTo>
                <a:lnTo>
                  <a:pt x="210312" y="89915"/>
                </a:lnTo>
                <a:lnTo>
                  <a:pt x="210312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5721096" y="4847245"/>
            <a:ext cx="210312" cy="89915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5721096" y="4847245"/>
            <a:ext cx="210820" cy="90170"/>
          </a:xfrm>
          <a:custGeom>
            <a:avLst/>
            <a:gdLst/>
            <a:ahLst/>
            <a:cxnLst/>
            <a:rect l="l" t="t" r="r" b="b"/>
            <a:pathLst>
              <a:path w="210820" h="90170">
                <a:moveTo>
                  <a:pt x="0" y="89915"/>
                </a:moveTo>
                <a:lnTo>
                  <a:pt x="210312" y="89915"/>
                </a:lnTo>
                <a:lnTo>
                  <a:pt x="210312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 txBox="1"/>
          <p:nvPr/>
        </p:nvSpPr>
        <p:spPr>
          <a:xfrm>
            <a:off x="258065" y="188640"/>
            <a:ext cx="8418574" cy="4097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2400" b="1" spc="-5" dirty="0">
                <a:solidFill>
                  <a:srgbClr val="7E7E7E"/>
                </a:solidFill>
                <a:latin typeface="Arial"/>
                <a:ea typeface="+mj-ea"/>
                <a:cs typeface="Arial"/>
              </a:rPr>
              <a:t>Worldwide Financing of </a:t>
            </a:r>
            <a:r>
              <a:rPr sz="2400" b="1" spc="-5" dirty="0" smtClean="0">
                <a:solidFill>
                  <a:srgbClr val="7E7E7E"/>
                </a:solidFill>
                <a:latin typeface="Arial"/>
                <a:ea typeface="+mj-ea"/>
                <a:cs typeface="Arial"/>
              </a:rPr>
              <a:t>Forest</a:t>
            </a:r>
            <a:r>
              <a:rPr lang="de-DE" sz="2400" b="1" spc="-5" dirty="0" smtClean="0">
                <a:solidFill>
                  <a:srgbClr val="7E7E7E"/>
                </a:solidFill>
                <a:latin typeface="Arial"/>
                <a:ea typeface="+mj-ea"/>
                <a:cs typeface="Arial"/>
              </a:rPr>
              <a:t> </a:t>
            </a:r>
            <a:r>
              <a:rPr sz="2400" b="1" spc="-5" dirty="0" err="1" smtClean="0">
                <a:solidFill>
                  <a:srgbClr val="7E7E7E"/>
                </a:solidFill>
                <a:latin typeface="Arial"/>
                <a:ea typeface="+mj-ea"/>
                <a:cs typeface="Arial"/>
              </a:rPr>
              <a:t>Programmes</a:t>
            </a:r>
            <a:r>
              <a:rPr sz="2400" b="1" spc="-5" dirty="0" smtClean="0">
                <a:solidFill>
                  <a:srgbClr val="7E7E7E"/>
                </a:solidFill>
                <a:latin typeface="Arial"/>
                <a:ea typeface="+mj-ea"/>
                <a:cs typeface="Arial"/>
              </a:rPr>
              <a:t> </a:t>
            </a:r>
            <a:r>
              <a:rPr sz="2400" b="1" spc="-5" dirty="0">
                <a:solidFill>
                  <a:srgbClr val="7E7E7E"/>
                </a:solidFill>
                <a:latin typeface="Arial"/>
                <a:ea typeface="+mj-ea"/>
                <a:cs typeface="Arial"/>
              </a:rPr>
              <a:t>by the BMZ</a:t>
            </a:r>
          </a:p>
        </p:txBody>
      </p:sp>
      <p:sp>
        <p:nvSpPr>
          <p:cNvPr id="1401" name="object 1401"/>
          <p:cNvSpPr txBox="1"/>
          <p:nvPr/>
        </p:nvSpPr>
        <p:spPr>
          <a:xfrm>
            <a:off x="90931" y="6112470"/>
            <a:ext cx="750062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Please note: not all </a:t>
            </a:r>
            <a:r>
              <a:rPr sz="600" spc="-10" dirty="0">
                <a:latin typeface="Arial"/>
                <a:cs typeface="Arial"/>
              </a:rPr>
              <a:t>member </a:t>
            </a:r>
            <a:r>
              <a:rPr sz="600" dirty="0">
                <a:latin typeface="Arial"/>
                <a:cs typeface="Arial"/>
              </a:rPr>
              <a:t>states of the </a:t>
            </a:r>
            <a:r>
              <a:rPr sz="600" spc="-5" dirty="0">
                <a:latin typeface="Arial"/>
                <a:cs typeface="Arial"/>
              </a:rPr>
              <a:t>BMZ </a:t>
            </a:r>
            <a:r>
              <a:rPr sz="600" dirty="0">
                <a:latin typeface="Arial"/>
                <a:cs typeface="Arial"/>
              </a:rPr>
              <a:t>supported regional organizations are </a:t>
            </a:r>
            <a:r>
              <a:rPr sz="600" spc="-5" dirty="0">
                <a:latin typeface="Arial"/>
                <a:cs typeface="Arial"/>
              </a:rPr>
              <a:t>shown </a:t>
            </a:r>
            <a:r>
              <a:rPr sz="600" spc="5" dirty="0">
                <a:latin typeface="Arial"/>
                <a:cs typeface="Arial"/>
              </a:rPr>
              <a:t>in </a:t>
            </a:r>
            <a:r>
              <a:rPr sz="600" dirty="0">
                <a:latin typeface="Arial"/>
                <a:cs typeface="Arial"/>
              </a:rPr>
              <a:t>this </a:t>
            </a:r>
            <a:r>
              <a:rPr sz="600" spc="-5" dirty="0">
                <a:latin typeface="Arial"/>
                <a:cs typeface="Arial"/>
              </a:rPr>
              <a:t>map. </a:t>
            </a:r>
            <a:r>
              <a:rPr sz="600" dirty="0">
                <a:latin typeface="Arial"/>
                <a:cs typeface="Arial"/>
              </a:rPr>
              <a:t>The </a:t>
            </a:r>
            <a:r>
              <a:rPr sz="600" spc="-10" dirty="0">
                <a:latin typeface="Arial"/>
                <a:cs typeface="Arial"/>
              </a:rPr>
              <a:t>map </a:t>
            </a:r>
            <a:r>
              <a:rPr sz="600" spc="5" dirty="0">
                <a:latin typeface="Arial"/>
                <a:cs typeface="Arial"/>
              </a:rPr>
              <a:t>is </a:t>
            </a:r>
            <a:r>
              <a:rPr sz="600" dirty="0">
                <a:latin typeface="Arial"/>
                <a:cs typeface="Arial"/>
              </a:rPr>
              <a:t>for informational purposes only and does not constitute recognition of international boundaries or regions.  Database: </a:t>
            </a:r>
            <a:r>
              <a:rPr sz="600" spc="-5" dirty="0">
                <a:latin typeface="Arial"/>
                <a:cs typeface="Arial"/>
              </a:rPr>
              <a:t>BMZ </a:t>
            </a:r>
            <a:r>
              <a:rPr sz="600" dirty="0">
                <a:latin typeface="Arial"/>
                <a:cs typeface="Arial"/>
              </a:rPr>
              <a:t>Forest Portfolio Analysis by GIZ/IWP (record date: 31.12.2016) and </a:t>
            </a:r>
            <a:r>
              <a:rPr sz="600" spc="-5" dirty="0">
                <a:latin typeface="Arial"/>
                <a:cs typeface="Arial"/>
              </a:rPr>
              <a:t>FCPF </a:t>
            </a:r>
            <a:r>
              <a:rPr sz="600" dirty="0">
                <a:latin typeface="Arial"/>
                <a:cs typeface="Arial"/>
              </a:rPr>
              <a:t>2016 </a:t>
            </a:r>
            <a:r>
              <a:rPr sz="600" spc="-5" dirty="0">
                <a:latin typeface="Arial"/>
                <a:cs typeface="Arial"/>
              </a:rPr>
              <a:t>Annual </a:t>
            </a:r>
            <a:r>
              <a:rPr sz="600" dirty="0">
                <a:latin typeface="Arial"/>
                <a:cs typeface="Arial"/>
              </a:rPr>
              <a:t>Report (Readiness Fund Grant</a:t>
            </a:r>
            <a:r>
              <a:rPr sz="600" spc="-7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Disbursements).</a:t>
            </a:r>
            <a:endParaRPr sz="600">
              <a:latin typeface="Arial"/>
              <a:cs typeface="Arial"/>
            </a:endParaRPr>
          </a:p>
        </p:txBody>
      </p:sp>
      <p:sp>
        <p:nvSpPr>
          <p:cNvPr id="1402" name="object 1402"/>
          <p:cNvSpPr/>
          <p:nvPr/>
        </p:nvSpPr>
        <p:spPr>
          <a:xfrm>
            <a:off x="5777484" y="5750978"/>
            <a:ext cx="99060" cy="91440"/>
          </a:xfrm>
          <a:custGeom>
            <a:avLst/>
            <a:gdLst/>
            <a:ahLst/>
            <a:cxnLst/>
            <a:rect l="l" t="t" r="r" b="b"/>
            <a:pathLst>
              <a:path w="99060" h="91439">
                <a:moveTo>
                  <a:pt x="0" y="45720"/>
                </a:moveTo>
                <a:lnTo>
                  <a:pt x="3899" y="27924"/>
                </a:lnTo>
                <a:lnTo>
                  <a:pt x="14525" y="13392"/>
                </a:lnTo>
                <a:lnTo>
                  <a:pt x="30271" y="3593"/>
                </a:lnTo>
                <a:lnTo>
                  <a:pt x="49529" y="0"/>
                </a:lnTo>
                <a:lnTo>
                  <a:pt x="68788" y="3593"/>
                </a:lnTo>
                <a:lnTo>
                  <a:pt x="84534" y="13392"/>
                </a:lnTo>
                <a:lnTo>
                  <a:pt x="95160" y="27924"/>
                </a:lnTo>
                <a:lnTo>
                  <a:pt x="99060" y="45720"/>
                </a:lnTo>
                <a:lnTo>
                  <a:pt x="95160" y="63515"/>
                </a:lnTo>
                <a:lnTo>
                  <a:pt x="84534" y="78047"/>
                </a:lnTo>
                <a:lnTo>
                  <a:pt x="68788" y="87846"/>
                </a:lnTo>
                <a:lnTo>
                  <a:pt x="49529" y="91440"/>
                </a:lnTo>
                <a:lnTo>
                  <a:pt x="30271" y="87846"/>
                </a:lnTo>
                <a:lnTo>
                  <a:pt x="14525" y="78047"/>
                </a:lnTo>
                <a:lnTo>
                  <a:pt x="3899" y="63515"/>
                </a:lnTo>
                <a:lnTo>
                  <a:pt x="0" y="4572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2913888" y="4388522"/>
            <a:ext cx="90170" cy="79375"/>
          </a:xfrm>
          <a:custGeom>
            <a:avLst/>
            <a:gdLst/>
            <a:ahLst/>
            <a:cxnLst/>
            <a:rect l="l" t="t" r="r" b="b"/>
            <a:pathLst>
              <a:path w="90169" h="79375">
                <a:moveTo>
                  <a:pt x="0" y="39623"/>
                </a:moveTo>
                <a:lnTo>
                  <a:pt x="3524" y="24217"/>
                </a:lnTo>
                <a:lnTo>
                  <a:pt x="13144" y="11620"/>
                </a:lnTo>
                <a:lnTo>
                  <a:pt x="27431" y="3119"/>
                </a:lnTo>
                <a:lnTo>
                  <a:pt x="44957" y="0"/>
                </a:lnTo>
                <a:lnTo>
                  <a:pt x="62483" y="3119"/>
                </a:lnTo>
                <a:lnTo>
                  <a:pt x="76771" y="11620"/>
                </a:lnTo>
                <a:lnTo>
                  <a:pt x="86391" y="24217"/>
                </a:lnTo>
                <a:lnTo>
                  <a:pt x="89916" y="39623"/>
                </a:lnTo>
                <a:lnTo>
                  <a:pt x="86391" y="55030"/>
                </a:lnTo>
                <a:lnTo>
                  <a:pt x="76771" y="67627"/>
                </a:lnTo>
                <a:lnTo>
                  <a:pt x="62484" y="76128"/>
                </a:lnTo>
                <a:lnTo>
                  <a:pt x="44957" y="79247"/>
                </a:lnTo>
                <a:lnTo>
                  <a:pt x="27431" y="76128"/>
                </a:lnTo>
                <a:lnTo>
                  <a:pt x="13144" y="67627"/>
                </a:lnTo>
                <a:lnTo>
                  <a:pt x="3524" y="55030"/>
                </a:lnTo>
                <a:lnTo>
                  <a:pt x="0" y="39623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2592323" y="45729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42671"/>
                </a:moveTo>
                <a:lnTo>
                  <a:pt x="3345" y="26038"/>
                </a:lnTo>
                <a:lnTo>
                  <a:pt x="12477" y="12477"/>
                </a:lnTo>
                <a:lnTo>
                  <a:pt x="26038" y="3345"/>
                </a:lnTo>
                <a:lnTo>
                  <a:pt x="42671" y="0"/>
                </a:lnTo>
                <a:lnTo>
                  <a:pt x="59305" y="3345"/>
                </a:lnTo>
                <a:lnTo>
                  <a:pt x="72866" y="12477"/>
                </a:lnTo>
                <a:lnTo>
                  <a:pt x="81998" y="26038"/>
                </a:lnTo>
                <a:lnTo>
                  <a:pt x="85343" y="42671"/>
                </a:lnTo>
                <a:lnTo>
                  <a:pt x="81998" y="59305"/>
                </a:lnTo>
                <a:lnTo>
                  <a:pt x="72866" y="72866"/>
                </a:lnTo>
                <a:lnTo>
                  <a:pt x="59305" y="81998"/>
                </a:lnTo>
                <a:lnTo>
                  <a:pt x="42671" y="85343"/>
                </a:lnTo>
                <a:lnTo>
                  <a:pt x="26038" y="81998"/>
                </a:lnTo>
                <a:lnTo>
                  <a:pt x="12477" y="72866"/>
                </a:lnTo>
                <a:lnTo>
                  <a:pt x="3345" y="59305"/>
                </a:lnTo>
                <a:lnTo>
                  <a:pt x="0" y="4267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6512052" y="3481742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79">
                <a:moveTo>
                  <a:pt x="0" y="40386"/>
                </a:moveTo>
                <a:lnTo>
                  <a:pt x="3345" y="24645"/>
                </a:lnTo>
                <a:lnTo>
                  <a:pt x="12477" y="11811"/>
                </a:lnTo>
                <a:lnTo>
                  <a:pt x="26038" y="3167"/>
                </a:lnTo>
                <a:lnTo>
                  <a:pt x="42672" y="0"/>
                </a:lnTo>
                <a:lnTo>
                  <a:pt x="59305" y="3167"/>
                </a:lnTo>
                <a:lnTo>
                  <a:pt x="72866" y="11811"/>
                </a:lnTo>
                <a:lnTo>
                  <a:pt x="81998" y="24645"/>
                </a:lnTo>
                <a:lnTo>
                  <a:pt x="85344" y="40386"/>
                </a:lnTo>
                <a:lnTo>
                  <a:pt x="81998" y="56126"/>
                </a:lnTo>
                <a:lnTo>
                  <a:pt x="72866" y="68961"/>
                </a:lnTo>
                <a:lnTo>
                  <a:pt x="59305" y="77604"/>
                </a:lnTo>
                <a:lnTo>
                  <a:pt x="42672" y="80772"/>
                </a:lnTo>
                <a:lnTo>
                  <a:pt x="26038" y="77604"/>
                </a:lnTo>
                <a:lnTo>
                  <a:pt x="12477" y="68961"/>
                </a:lnTo>
                <a:lnTo>
                  <a:pt x="3345" y="56126"/>
                </a:lnTo>
                <a:lnTo>
                  <a:pt x="0" y="40386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104132" y="3935893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79" h="67310">
                <a:moveTo>
                  <a:pt x="0" y="33527"/>
                </a:moveTo>
                <a:lnTo>
                  <a:pt x="2696" y="20466"/>
                </a:lnTo>
                <a:lnTo>
                  <a:pt x="10048" y="9810"/>
                </a:lnTo>
                <a:lnTo>
                  <a:pt x="20949" y="2631"/>
                </a:lnTo>
                <a:lnTo>
                  <a:pt x="34289" y="0"/>
                </a:lnTo>
                <a:lnTo>
                  <a:pt x="47630" y="2631"/>
                </a:lnTo>
                <a:lnTo>
                  <a:pt x="58531" y="9810"/>
                </a:lnTo>
                <a:lnTo>
                  <a:pt x="65883" y="20466"/>
                </a:lnTo>
                <a:lnTo>
                  <a:pt x="68579" y="33527"/>
                </a:lnTo>
                <a:lnTo>
                  <a:pt x="65883" y="46589"/>
                </a:lnTo>
                <a:lnTo>
                  <a:pt x="58531" y="57245"/>
                </a:lnTo>
                <a:lnTo>
                  <a:pt x="47630" y="64424"/>
                </a:lnTo>
                <a:lnTo>
                  <a:pt x="34289" y="67055"/>
                </a:lnTo>
                <a:lnTo>
                  <a:pt x="20949" y="64424"/>
                </a:lnTo>
                <a:lnTo>
                  <a:pt x="10048" y="57245"/>
                </a:lnTo>
                <a:lnTo>
                  <a:pt x="2696" y="46589"/>
                </a:lnTo>
                <a:lnTo>
                  <a:pt x="0" y="3352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2252472" y="4155349"/>
            <a:ext cx="76200" cy="81280"/>
          </a:xfrm>
          <a:custGeom>
            <a:avLst/>
            <a:gdLst/>
            <a:ahLst/>
            <a:cxnLst/>
            <a:rect l="l" t="t" r="r" b="b"/>
            <a:pathLst>
              <a:path w="76200" h="81279">
                <a:moveTo>
                  <a:pt x="0" y="40385"/>
                </a:moveTo>
                <a:lnTo>
                  <a:pt x="2988" y="24645"/>
                </a:lnTo>
                <a:lnTo>
                  <a:pt x="11144" y="11810"/>
                </a:lnTo>
                <a:lnTo>
                  <a:pt x="23252" y="3167"/>
                </a:lnTo>
                <a:lnTo>
                  <a:pt x="38100" y="0"/>
                </a:lnTo>
                <a:lnTo>
                  <a:pt x="52947" y="3167"/>
                </a:lnTo>
                <a:lnTo>
                  <a:pt x="65055" y="11810"/>
                </a:lnTo>
                <a:lnTo>
                  <a:pt x="73211" y="24645"/>
                </a:lnTo>
                <a:lnTo>
                  <a:pt x="76200" y="40385"/>
                </a:lnTo>
                <a:lnTo>
                  <a:pt x="73211" y="56126"/>
                </a:lnTo>
                <a:lnTo>
                  <a:pt x="65055" y="68960"/>
                </a:lnTo>
                <a:lnTo>
                  <a:pt x="52947" y="77604"/>
                </a:lnTo>
                <a:lnTo>
                  <a:pt x="38100" y="80771"/>
                </a:lnTo>
                <a:lnTo>
                  <a:pt x="23252" y="77604"/>
                </a:lnTo>
                <a:lnTo>
                  <a:pt x="11144" y="68961"/>
                </a:lnTo>
                <a:lnTo>
                  <a:pt x="2988" y="56126"/>
                </a:lnTo>
                <a:lnTo>
                  <a:pt x="0" y="40385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2787395" y="3896269"/>
            <a:ext cx="83820" cy="76200"/>
          </a:xfrm>
          <a:custGeom>
            <a:avLst/>
            <a:gdLst/>
            <a:ahLst/>
            <a:cxnLst/>
            <a:rect l="l" t="t" r="r" b="b"/>
            <a:pathLst>
              <a:path w="83819" h="76200">
                <a:moveTo>
                  <a:pt x="0" y="38099"/>
                </a:moveTo>
                <a:lnTo>
                  <a:pt x="3298" y="23252"/>
                </a:lnTo>
                <a:lnTo>
                  <a:pt x="12287" y="11144"/>
                </a:lnTo>
                <a:lnTo>
                  <a:pt x="25610" y="2988"/>
                </a:lnTo>
                <a:lnTo>
                  <a:pt x="41910" y="0"/>
                </a:lnTo>
                <a:lnTo>
                  <a:pt x="58209" y="2988"/>
                </a:lnTo>
                <a:lnTo>
                  <a:pt x="71532" y="11144"/>
                </a:lnTo>
                <a:lnTo>
                  <a:pt x="80521" y="23252"/>
                </a:lnTo>
                <a:lnTo>
                  <a:pt x="83820" y="38099"/>
                </a:lnTo>
                <a:lnTo>
                  <a:pt x="80521" y="52947"/>
                </a:lnTo>
                <a:lnTo>
                  <a:pt x="71532" y="65055"/>
                </a:lnTo>
                <a:lnTo>
                  <a:pt x="58209" y="73211"/>
                </a:lnTo>
                <a:lnTo>
                  <a:pt x="41910" y="76199"/>
                </a:lnTo>
                <a:lnTo>
                  <a:pt x="25610" y="73211"/>
                </a:lnTo>
                <a:lnTo>
                  <a:pt x="12287" y="65055"/>
                </a:lnTo>
                <a:lnTo>
                  <a:pt x="3298" y="52947"/>
                </a:lnTo>
                <a:lnTo>
                  <a:pt x="0" y="38099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2031492" y="3737774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0" y="38861"/>
                </a:moveTo>
                <a:lnTo>
                  <a:pt x="2988" y="23735"/>
                </a:lnTo>
                <a:lnTo>
                  <a:pt x="11144" y="11382"/>
                </a:lnTo>
                <a:lnTo>
                  <a:pt x="23252" y="3053"/>
                </a:lnTo>
                <a:lnTo>
                  <a:pt x="38100" y="0"/>
                </a:lnTo>
                <a:lnTo>
                  <a:pt x="52947" y="3053"/>
                </a:lnTo>
                <a:lnTo>
                  <a:pt x="65055" y="11382"/>
                </a:lnTo>
                <a:lnTo>
                  <a:pt x="73211" y="23735"/>
                </a:lnTo>
                <a:lnTo>
                  <a:pt x="76200" y="38861"/>
                </a:lnTo>
                <a:lnTo>
                  <a:pt x="73211" y="53988"/>
                </a:lnTo>
                <a:lnTo>
                  <a:pt x="65055" y="66341"/>
                </a:lnTo>
                <a:lnTo>
                  <a:pt x="52947" y="74670"/>
                </a:lnTo>
                <a:lnTo>
                  <a:pt x="38100" y="77723"/>
                </a:lnTo>
                <a:lnTo>
                  <a:pt x="23252" y="74670"/>
                </a:lnTo>
                <a:lnTo>
                  <a:pt x="11144" y="66341"/>
                </a:lnTo>
                <a:lnTo>
                  <a:pt x="2988" y="53988"/>
                </a:lnTo>
                <a:lnTo>
                  <a:pt x="0" y="3886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2304288" y="4339754"/>
            <a:ext cx="83820" cy="78105"/>
          </a:xfrm>
          <a:custGeom>
            <a:avLst/>
            <a:gdLst/>
            <a:ahLst/>
            <a:cxnLst/>
            <a:rect l="l" t="t" r="r" b="b"/>
            <a:pathLst>
              <a:path w="83819" h="78104">
                <a:moveTo>
                  <a:pt x="0" y="38862"/>
                </a:moveTo>
                <a:lnTo>
                  <a:pt x="3298" y="23735"/>
                </a:lnTo>
                <a:lnTo>
                  <a:pt x="12287" y="11382"/>
                </a:lnTo>
                <a:lnTo>
                  <a:pt x="25610" y="3053"/>
                </a:lnTo>
                <a:lnTo>
                  <a:pt x="41910" y="0"/>
                </a:lnTo>
                <a:lnTo>
                  <a:pt x="58209" y="3053"/>
                </a:lnTo>
                <a:lnTo>
                  <a:pt x="71532" y="11382"/>
                </a:lnTo>
                <a:lnTo>
                  <a:pt x="80521" y="23735"/>
                </a:lnTo>
                <a:lnTo>
                  <a:pt x="83819" y="38862"/>
                </a:lnTo>
                <a:lnTo>
                  <a:pt x="80521" y="53988"/>
                </a:lnTo>
                <a:lnTo>
                  <a:pt x="71532" y="66341"/>
                </a:lnTo>
                <a:lnTo>
                  <a:pt x="58209" y="74670"/>
                </a:lnTo>
                <a:lnTo>
                  <a:pt x="41910" y="77724"/>
                </a:lnTo>
                <a:lnTo>
                  <a:pt x="25610" y="74670"/>
                </a:lnTo>
                <a:lnTo>
                  <a:pt x="12287" y="66341"/>
                </a:lnTo>
                <a:lnTo>
                  <a:pt x="3298" y="53988"/>
                </a:lnTo>
                <a:lnTo>
                  <a:pt x="0" y="3886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2383535" y="4039525"/>
            <a:ext cx="82550" cy="78105"/>
          </a:xfrm>
          <a:custGeom>
            <a:avLst/>
            <a:gdLst/>
            <a:ahLst/>
            <a:cxnLst/>
            <a:rect l="l" t="t" r="r" b="b"/>
            <a:pathLst>
              <a:path w="82550" h="78104">
                <a:moveTo>
                  <a:pt x="0" y="38862"/>
                </a:moveTo>
                <a:lnTo>
                  <a:pt x="3232" y="23735"/>
                </a:lnTo>
                <a:lnTo>
                  <a:pt x="12049" y="11382"/>
                </a:lnTo>
                <a:lnTo>
                  <a:pt x="25128" y="3053"/>
                </a:lnTo>
                <a:lnTo>
                  <a:pt x="41147" y="0"/>
                </a:lnTo>
                <a:lnTo>
                  <a:pt x="57167" y="3053"/>
                </a:lnTo>
                <a:lnTo>
                  <a:pt x="70246" y="11382"/>
                </a:lnTo>
                <a:lnTo>
                  <a:pt x="79063" y="23735"/>
                </a:lnTo>
                <a:lnTo>
                  <a:pt x="82295" y="38862"/>
                </a:lnTo>
                <a:lnTo>
                  <a:pt x="79063" y="53988"/>
                </a:lnTo>
                <a:lnTo>
                  <a:pt x="70246" y="66341"/>
                </a:lnTo>
                <a:lnTo>
                  <a:pt x="57167" y="74670"/>
                </a:lnTo>
                <a:lnTo>
                  <a:pt x="41147" y="77724"/>
                </a:lnTo>
                <a:lnTo>
                  <a:pt x="25128" y="74670"/>
                </a:lnTo>
                <a:lnTo>
                  <a:pt x="12049" y="66341"/>
                </a:lnTo>
                <a:lnTo>
                  <a:pt x="3232" y="53988"/>
                </a:lnTo>
                <a:lnTo>
                  <a:pt x="0" y="3886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7130795" y="4137062"/>
            <a:ext cx="83820" cy="78105"/>
          </a:xfrm>
          <a:custGeom>
            <a:avLst/>
            <a:gdLst/>
            <a:ahLst/>
            <a:cxnLst/>
            <a:rect l="l" t="t" r="r" b="b"/>
            <a:pathLst>
              <a:path w="83820" h="78104">
                <a:moveTo>
                  <a:pt x="0" y="38862"/>
                </a:moveTo>
                <a:lnTo>
                  <a:pt x="3298" y="23735"/>
                </a:lnTo>
                <a:lnTo>
                  <a:pt x="12287" y="11382"/>
                </a:lnTo>
                <a:lnTo>
                  <a:pt x="25610" y="3053"/>
                </a:lnTo>
                <a:lnTo>
                  <a:pt x="41909" y="0"/>
                </a:lnTo>
                <a:lnTo>
                  <a:pt x="58209" y="3053"/>
                </a:lnTo>
                <a:lnTo>
                  <a:pt x="71532" y="11382"/>
                </a:lnTo>
                <a:lnTo>
                  <a:pt x="80521" y="23735"/>
                </a:lnTo>
                <a:lnTo>
                  <a:pt x="83820" y="38862"/>
                </a:lnTo>
                <a:lnTo>
                  <a:pt x="80521" y="53988"/>
                </a:lnTo>
                <a:lnTo>
                  <a:pt x="71532" y="66341"/>
                </a:lnTo>
                <a:lnTo>
                  <a:pt x="58209" y="74670"/>
                </a:lnTo>
                <a:lnTo>
                  <a:pt x="41909" y="77724"/>
                </a:lnTo>
                <a:lnTo>
                  <a:pt x="25610" y="74670"/>
                </a:lnTo>
                <a:lnTo>
                  <a:pt x="12287" y="66341"/>
                </a:lnTo>
                <a:lnTo>
                  <a:pt x="3298" y="53988"/>
                </a:lnTo>
                <a:lnTo>
                  <a:pt x="0" y="3886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6227064" y="3509174"/>
            <a:ext cx="83820" cy="78105"/>
          </a:xfrm>
          <a:custGeom>
            <a:avLst/>
            <a:gdLst/>
            <a:ahLst/>
            <a:cxnLst/>
            <a:rect l="l" t="t" r="r" b="b"/>
            <a:pathLst>
              <a:path w="83820" h="78104">
                <a:moveTo>
                  <a:pt x="0" y="38861"/>
                </a:moveTo>
                <a:lnTo>
                  <a:pt x="3298" y="23735"/>
                </a:lnTo>
                <a:lnTo>
                  <a:pt x="12287" y="11382"/>
                </a:lnTo>
                <a:lnTo>
                  <a:pt x="25610" y="3053"/>
                </a:lnTo>
                <a:lnTo>
                  <a:pt x="41910" y="0"/>
                </a:lnTo>
                <a:lnTo>
                  <a:pt x="58209" y="3053"/>
                </a:lnTo>
                <a:lnTo>
                  <a:pt x="71532" y="11382"/>
                </a:lnTo>
                <a:lnTo>
                  <a:pt x="80521" y="23735"/>
                </a:lnTo>
                <a:lnTo>
                  <a:pt x="83820" y="38861"/>
                </a:lnTo>
                <a:lnTo>
                  <a:pt x="80521" y="53988"/>
                </a:lnTo>
                <a:lnTo>
                  <a:pt x="71532" y="66341"/>
                </a:lnTo>
                <a:lnTo>
                  <a:pt x="58209" y="74670"/>
                </a:lnTo>
                <a:lnTo>
                  <a:pt x="41910" y="77723"/>
                </a:lnTo>
                <a:lnTo>
                  <a:pt x="25610" y="74670"/>
                </a:lnTo>
                <a:lnTo>
                  <a:pt x="12287" y="66341"/>
                </a:lnTo>
                <a:lnTo>
                  <a:pt x="3298" y="53988"/>
                </a:lnTo>
                <a:lnTo>
                  <a:pt x="0" y="3886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6844283" y="3602137"/>
            <a:ext cx="83820" cy="78105"/>
          </a:xfrm>
          <a:custGeom>
            <a:avLst/>
            <a:gdLst/>
            <a:ahLst/>
            <a:cxnLst/>
            <a:rect l="l" t="t" r="r" b="b"/>
            <a:pathLst>
              <a:path w="83820" h="78104">
                <a:moveTo>
                  <a:pt x="0" y="38862"/>
                </a:moveTo>
                <a:lnTo>
                  <a:pt x="3298" y="23735"/>
                </a:lnTo>
                <a:lnTo>
                  <a:pt x="12287" y="11382"/>
                </a:lnTo>
                <a:lnTo>
                  <a:pt x="25610" y="3053"/>
                </a:lnTo>
                <a:lnTo>
                  <a:pt x="41910" y="0"/>
                </a:lnTo>
                <a:lnTo>
                  <a:pt x="58209" y="3053"/>
                </a:lnTo>
                <a:lnTo>
                  <a:pt x="71532" y="11382"/>
                </a:lnTo>
                <a:lnTo>
                  <a:pt x="80521" y="23735"/>
                </a:lnTo>
                <a:lnTo>
                  <a:pt x="83820" y="38862"/>
                </a:lnTo>
                <a:lnTo>
                  <a:pt x="80521" y="53988"/>
                </a:lnTo>
                <a:lnTo>
                  <a:pt x="71532" y="66341"/>
                </a:lnTo>
                <a:lnTo>
                  <a:pt x="58209" y="74670"/>
                </a:lnTo>
                <a:lnTo>
                  <a:pt x="41910" y="77723"/>
                </a:lnTo>
                <a:lnTo>
                  <a:pt x="25610" y="74670"/>
                </a:lnTo>
                <a:lnTo>
                  <a:pt x="12287" y="66341"/>
                </a:lnTo>
                <a:lnTo>
                  <a:pt x="3298" y="53988"/>
                </a:lnTo>
                <a:lnTo>
                  <a:pt x="0" y="3886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6839711" y="2782226"/>
            <a:ext cx="82550" cy="78105"/>
          </a:xfrm>
          <a:custGeom>
            <a:avLst/>
            <a:gdLst/>
            <a:ahLst/>
            <a:cxnLst/>
            <a:rect l="l" t="t" r="r" b="b"/>
            <a:pathLst>
              <a:path w="82550" h="78105">
                <a:moveTo>
                  <a:pt x="0" y="38862"/>
                </a:moveTo>
                <a:lnTo>
                  <a:pt x="3232" y="23735"/>
                </a:lnTo>
                <a:lnTo>
                  <a:pt x="12049" y="11382"/>
                </a:lnTo>
                <a:lnTo>
                  <a:pt x="25128" y="3053"/>
                </a:lnTo>
                <a:lnTo>
                  <a:pt x="41148" y="0"/>
                </a:lnTo>
                <a:lnTo>
                  <a:pt x="57167" y="3053"/>
                </a:lnTo>
                <a:lnTo>
                  <a:pt x="70246" y="11382"/>
                </a:lnTo>
                <a:lnTo>
                  <a:pt x="79063" y="23735"/>
                </a:lnTo>
                <a:lnTo>
                  <a:pt x="82296" y="38862"/>
                </a:lnTo>
                <a:lnTo>
                  <a:pt x="79063" y="53988"/>
                </a:lnTo>
                <a:lnTo>
                  <a:pt x="70246" y="66341"/>
                </a:lnTo>
                <a:lnTo>
                  <a:pt x="57167" y="74670"/>
                </a:lnTo>
                <a:lnTo>
                  <a:pt x="41148" y="77724"/>
                </a:lnTo>
                <a:lnTo>
                  <a:pt x="25128" y="74670"/>
                </a:lnTo>
                <a:lnTo>
                  <a:pt x="12049" y="66341"/>
                </a:lnTo>
                <a:lnTo>
                  <a:pt x="3232" y="53988"/>
                </a:lnTo>
                <a:lnTo>
                  <a:pt x="0" y="3886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6909816" y="3551845"/>
            <a:ext cx="83820" cy="78105"/>
          </a:xfrm>
          <a:custGeom>
            <a:avLst/>
            <a:gdLst/>
            <a:ahLst/>
            <a:cxnLst/>
            <a:rect l="l" t="t" r="r" b="b"/>
            <a:pathLst>
              <a:path w="83820" h="78104">
                <a:moveTo>
                  <a:pt x="0" y="38861"/>
                </a:moveTo>
                <a:lnTo>
                  <a:pt x="3298" y="23735"/>
                </a:lnTo>
                <a:lnTo>
                  <a:pt x="12287" y="11382"/>
                </a:lnTo>
                <a:lnTo>
                  <a:pt x="25610" y="3053"/>
                </a:lnTo>
                <a:lnTo>
                  <a:pt x="41909" y="0"/>
                </a:lnTo>
                <a:lnTo>
                  <a:pt x="58209" y="3053"/>
                </a:lnTo>
                <a:lnTo>
                  <a:pt x="71532" y="11382"/>
                </a:lnTo>
                <a:lnTo>
                  <a:pt x="80521" y="23735"/>
                </a:lnTo>
                <a:lnTo>
                  <a:pt x="83819" y="38861"/>
                </a:lnTo>
                <a:lnTo>
                  <a:pt x="80521" y="53988"/>
                </a:lnTo>
                <a:lnTo>
                  <a:pt x="71532" y="66341"/>
                </a:lnTo>
                <a:lnTo>
                  <a:pt x="58209" y="74670"/>
                </a:lnTo>
                <a:lnTo>
                  <a:pt x="41909" y="77723"/>
                </a:lnTo>
                <a:lnTo>
                  <a:pt x="25610" y="74670"/>
                </a:lnTo>
                <a:lnTo>
                  <a:pt x="12287" y="66341"/>
                </a:lnTo>
                <a:lnTo>
                  <a:pt x="3298" y="53988"/>
                </a:lnTo>
                <a:lnTo>
                  <a:pt x="0" y="3886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550664" y="4009045"/>
            <a:ext cx="83820" cy="76200"/>
          </a:xfrm>
          <a:custGeom>
            <a:avLst/>
            <a:gdLst/>
            <a:ahLst/>
            <a:cxnLst/>
            <a:rect l="l" t="t" r="r" b="b"/>
            <a:pathLst>
              <a:path w="83820" h="76200">
                <a:moveTo>
                  <a:pt x="0" y="38099"/>
                </a:moveTo>
                <a:lnTo>
                  <a:pt x="3298" y="23252"/>
                </a:lnTo>
                <a:lnTo>
                  <a:pt x="12287" y="11144"/>
                </a:lnTo>
                <a:lnTo>
                  <a:pt x="25610" y="2988"/>
                </a:lnTo>
                <a:lnTo>
                  <a:pt x="41910" y="0"/>
                </a:lnTo>
                <a:lnTo>
                  <a:pt x="58209" y="2988"/>
                </a:lnTo>
                <a:lnTo>
                  <a:pt x="71532" y="11144"/>
                </a:lnTo>
                <a:lnTo>
                  <a:pt x="80521" y="23252"/>
                </a:lnTo>
                <a:lnTo>
                  <a:pt x="83820" y="38099"/>
                </a:lnTo>
                <a:lnTo>
                  <a:pt x="80521" y="52947"/>
                </a:lnTo>
                <a:lnTo>
                  <a:pt x="71532" y="65055"/>
                </a:lnTo>
                <a:lnTo>
                  <a:pt x="58209" y="73211"/>
                </a:lnTo>
                <a:lnTo>
                  <a:pt x="41910" y="76199"/>
                </a:lnTo>
                <a:lnTo>
                  <a:pt x="25610" y="73211"/>
                </a:lnTo>
                <a:lnTo>
                  <a:pt x="12287" y="65055"/>
                </a:lnTo>
                <a:lnTo>
                  <a:pt x="3298" y="52947"/>
                </a:lnTo>
                <a:lnTo>
                  <a:pt x="0" y="38099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413247" y="4636933"/>
            <a:ext cx="82550" cy="78105"/>
          </a:xfrm>
          <a:custGeom>
            <a:avLst/>
            <a:gdLst/>
            <a:ahLst/>
            <a:cxnLst/>
            <a:rect l="l" t="t" r="r" b="b"/>
            <a:pathLst>
              <a:path w="82550" h="78104">
                <a:moveTo>
                  <a:pt x="0" y="38862"/>
                </a:moveTo>
                <a:lnTo>
                  <a:pt x="3232" y="23735"/>
                </a:lnTo>
                <a:lnTo>
                  <a:pt x="12049" y="11382"/>
                </a:lnTo>
                <a:lnTo>
                  <a:pt x="25128" y="3053"/>
                </a:lnTo>
                <a:lnTo>
                  <a:pt x="41148" y="0"/>
                </a:lnTo>
                <a:lnTo>
                  <a:pt x="57167" y="3053"/>
                </a:lnTo>
                <a:lnTo>
                  <a:pt x="70246" y="11382"/>
                </a:lnTo>
                <a:lnTo>
                  <a:pt x="79063" y="23735"/>
                </a:lnTo>
                <a:lnTo>
                  <a:pt x="82296" y="38862"/>
                </a:lnTo>
                <a:lnTo>
                  <a:pt x="79063" y="53988"/>
                </a:lnTo>
                <a:lnTo>
                  <a:pt x="70246" y="66341"/>
                </a:lnTo>
                <a:lnTo>
                  <a:pt x="57167" y="74670"/>
                </a:lnTo>
                <a:lnTo>
                  <a:pt x="41148" y="77724"/>
                </a:lnTo>
                <a:lnTo>
                  <a:pt x="25128" y="74670"/>
                </a:lnTo>
                <a:lnTo>
                  <a:pt x="12049" y="66341"/>
                </a:lnTo>
                <a:lnTo>
                  <a:pt x="3232" y="53988"/>
                </a:lnTo>
                <a:lnTo>
                  <a:pt x="0" y="3886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835652" y="4173637"/>
            <a:ext cx="83820" cy="78105"/>
          </a:xfrm>
          <a:custGeom>
            <a:avLst/>
            <a:gdLst/>
            <a:ahLst/>
            <a:cxnLst/>
            <a:rect l="l" t="t" r="r" b="b"/>
            <a:pathLst>
              <a:path w="83820" h="78104">
                <a:moveTo>
                  <a:pt x="0" y="38862"/>
                </a:moveTo>
                <a:lnTo>
                  <a:pt x="3298" y="23735"/>
                </a:lnTo>
                <a:lnTo>
                  <a:pt x="12287" y="11382"/>
                </a:lnTo>
                <a:lnTo>
                  <a:pt x="25610" y="3053"/>
                </a:lnTo>
                <a:lnTo>
                  <a:pt x="41910" y="0"/>
                </a:lnTo>
                <a:lnTo>
                  <a:pt x="58209" y="3053"/>
                </a:lnTo>
                <a:lnTo>
                  <a:pt x="71532" y="11382"/>
                </a:lnTo>
                <a:lnTo>
                  <a:pt x="80521" y="23735"/>
                </a:lnTo>
                <a:lnTo>
                  <a:pt x="83820" y="38862"/>
                </a:lnTo>
                <a:lnTo>
                  <a:pt x="80521" y="53988"/>
                </a:lnTo>
                <a:lnTo>
                  <a:pt x="71532" y="66341"/>
                </a:lnTo>
                <a:lnTo>
                  <a:pt x="58209" y="74670"/>
                </a:lnTo>
                <a:lnTo>
                  <a:pt x="41910" y="77723"/>
                </a:lnTo>
                <a:lnTo>
                  <a:pt x="25610" y="74670"/>
                </a:lnTo>
                <a:lnTo>
                  <a:pt x="12287" y="66341"/>
                </a:lnTo>
                <a:lnTo>
                  <a:pt x="3298" y="53988"/>
                </a:lnTo>
                <a:lnTo>
                  <a:pt x="0" y="3886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636008" y="4124869"/>
            <a:ext cx="83820" cy="78105"/>
          </a:xfrm>
          <a:custGeom>
            <a:avLst/>
            <a:gdLst/>
            <a:ahLst/>
            <a:cxnLst/>
            <a:rect l="l" t="t" r="r" b="b"/>
            <a:pathLst>
              <a:path w="83820" h="78104">
                <a:moveTo>
                  <a:pt x="0" y="38861"/>
                </a:moveTo>
                <a:lnTo>
                  <a:pt x="3298" y="23735"/>
                </a:lnTo>
                <a:lnTo>
                  <a:pt x="12287" y="11382"/>
                </a:lnTo>
                <a:lnTo>
                  <a:pt x="25610" y="3053"/>
                </a:lnTo>
                <a:lnTo>
                  <a:pt x="41909" y="0"/>
                </a:lnTo>
                <a:lnTo>
                  <a:pt x="58209" y="3053"/>
                </a:lnTo>
                <a:lnTo>
                  <a:pt x="71532" y="11382"/>
                </a:lnTo>
                <a:lnTo>
                  <a:pt x="80521" y="23735"/>
                </a:lnTo>
                <a:lnTo>
                  <a:pt x="83819" y="38861"/>
                </a:lnTo>
                <a:lnTo>
                  <a:pt x="80521" y="53988"/>
                </a:lnTo>
                <a:lnTo>
                  <a:pt x="71532" y="66341"/>
                </a:lnTo>
                <a:lnTo>
                  <a:pt x="58209" y="74670"/>
                </a:lnTo>
                <a:lnTo>
                  <a:pt x="41909" y="77723"/>
                </a:lnTo>
                <a:lnTo>
                  <a:pt x="25610" y="74670"/>
                </a:lnTo>
                <a:lnTo>
                  <a:pt x="12287" y="66341"/>
                </a:lnTo>
                <a:lnTo>
                  <a:pt x="3298" y="53988"/>
                </a:lnTo>
                <a:lnTo>
                  <a:pt x="0" y="3886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262628" y="4047145"/>
            <a:ext cx="83820" cy="78105"/>
          </a:xfrm>
          <a:custGeom>
            <a:avLst/>
            <a:gdLst/>
            <a:ahLst/>
            <a:cxnLst/>
            <a:rect l="l" t="t" r="r" b="b"/>
            <a:pathLst>
              <a:path w="83820" h="78104">
                <a:moveTo>
                  <a:pt x="0" y="38861"/>
                </a:moveTo>
                <a:lnTo>
                  <a:pt x="3298" y="23735"/>
                </a:lnTo>
                <a:lnTo>
                  <a:pt x="12287" y="11382"/>
                </a:lnTo>
                <a:lnTo>
                  <a:pt x="25610" y="3053"/>
                </a:lnTo>
                <a:lnTo>
                  <a:pt x="41910" y="0"/>
                </a:lnTo>
                <a:lnTo>
                  <a:pt x="58209" y="3053"/>
                </a:lnTo>
                <a:lnTo>
                  <a:pt x="71532" y="11382"/>
                </a:lnTo>
                <a:lnTo>
                  <a:pt x="80521" y="23735"/>
                </a:lnTo>
                <a:lnTo>
                  <a:pt x="83820" y="38861"/>
                </a:lnTo>
                <a:lnTo>
                  <a:pt x="80521" y="53988"/>
                </a:lnTo>
                <a:lnTo>
                  <a:pt x="71532" y="66341"/>
                </a:lnTo>
                <a:lnTo>
                  <a:pt x="58209" y="74670"/>
                </a:lnTo>
                <a:lnTo>
                  <a:pt x="41910" y="77723"/>
                </a:lnTo>
                <a:lnTo>
                  <a:pt x="25610" y="74670"/>
                </a:lnTo>
                <a:lnTo>
                  <a:pt x="12287" y="66341"/>
                </a:lnTo>
                <a:lnTo>
                  <a:pt x="3298" y="53988"/>
                </a:lnTo>
                <a:lnTo>
                  <a:pt x="0" y="3886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2795016" y="3952657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0" y="31750"/>
                </a:moveTo>
                <a:lnTo>
                  <a:pt x="28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Seite</a:t>
            </a:r>
            <a:r>
              <a:rPr spc="-85" dirty="0"/>
              <a:t> </a:t>
            </a: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2426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005" y="548680"/>
            <a:ext cx="28555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DE" dirty="0" err="1" smtClean="0"/>
              <a:t>Example</a:t>
            </a:r>
            <a:r>
              <a:rPr spc="-95" dirty="0" smtClean="0"/>
              <a:t> </a:t>
            </a:r>
            <a:r>
              <a:rPr lang="de-DE" dirty="0"/>
              <a:t>C</a:t>
            </a:r>
            <a:r>
              <a:rPr dirty="0" err="1" smtClean="0"/>
              <a:t>ol</a:t>
            </a:r>
            <a:r>
              <a:rPr lang="de-DE" dirty="0" smtClean="0"/>
              <a:t>o</a:t>
            </a:r>
            <a:r>
              <a:rPr dirty="0" err="1" smtClean="0"/>
              <a:t>mbi</a:t>
            </a:r>
            <a:r>
              <a:rPr lang="de-DE" dirty="0" smtClean="0"/>
              <a:t>a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04215" y="2297342"/>
            <a:ext cx="3395472" cy="2630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24655" y="2292770"/>
            <a:ext cx="2301240" cy="3596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2112" y="1680861"/>
            <a:ext cx="318688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de-DE" spc="-5" dirty="0" err="1" smtClean="0">
                <a:solidFill>
                  <a:srgbClr val="999999"/>
                </a:solidFill>
                <a:latin typeface="Arial"/>
                <a:cs typeface="Arial"/>
              </a:rPr>
              <a:t>Yearly</a:t>
            </a:r>
            <a:r>
              <a:rPr lang="de-DE" spc="-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lang="de-DE" spc="-5" dirty="0" err="1" smtClean="0">
                <a:solidFill>
                  <a:srgbClr val="999999"/>
                </a:solidFill>
                <a:latin typeface="Arial"/>
                <a:cs typeface="Arial"/>
              </a:rPr>
              <a:t>data</a:t>
            </a:r>
            <a:r>
              <a:rPr lang="de-DE" spc="-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lang="de-DE" spc="-5" dirty="0" err="1" smtClean="0">
                <a:solidFill>
                  <a:srgbClr val="999999"/>
                </a:solidFill>
                <a:latin typeface="Arial"/>
                <a:cs typeface="Arial"/>
              </a:rPr>
              <a:t>as</a:t>
            </a:r>
            <a:r>
              <a:rPr sz="1800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lang="de-DE" spc="-5" dirty="0" err="1" smtClean="0">
                <a:solidFill>
                  <a:srgbClr val="999999"/>
                </a:solidFill>
                <a:latin typeface="Arial"/>
                <a:cs typeface="Arial"/>
              </a:rPr>
              <a:t>base</a:t>
            </a:r>
            <a:r>
              <a:rPr sz="1800" spc="-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800" dirty="0" smtClean="0">
                <a:solidFill>
                  <a:srgbClr val="999999"/>
                </a:solidFill>
                <a:latin typeface="Arial"/>
                <a:cs typeface="Arial"/>
              </a:rPr>
              <a:t>f</a:t>
            </a:r>
            <a:r>
              <a:rPr lang="de-DE" sz="1800" dirty="0" err="1" smtClean="0">
                <a:solidFill>
                  <a:srgbClr val="999999"/>
                </a:solidFill>
                <a:latin typeface="Arial"/>
                <a:cs typeface="Arial"/>
              </a:rPr>
              <a:t>or</a:t>
            </a:r>
            <a:r>
              <a:rPr sz="1800" spc="-8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endParaRPr lang="de-DE" sz="1800" spc="-85" dirty="0" smtClean="0">
              <a:solidFill>
                <a:srgbClr val="999999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 smtClean="0">
                <a:solidFill>
                  <a:srgbClr val="999999"/>
                </a:solidFill>
                <a:latin typeface="Arial"/>
                <a:cs typeface="Arial"/>
              </a:rPr>
              <a:t>R</a:t>
            </a:r>
            <a:r>
              <a:rPr lang="de-DE" sz="1800" dirty="0" err="1" smtClean="0">
                <a:solidFill>
                  <a:srgbClr val="999999"/>
                </a:solidFill>
                <a:latin typeface="Arial"/>
                <a:cs typeface="Arial"/>
              </a:rPr>
              <a:t>esult</a:t>
            </a:r>
            <a:r>
              <a:rPr lang="de-DE" sz="1800" dirty="0" smtClean="0">
                <a:solidFill>
                  <a:srgbClr val="999999"/>
                </a:solidFill>
                <a:latin typeface="Arial"/>
                <a:cs typeface="Arial"/>
              </a:rPr>
              <a:t> Bases Payment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7038" y="939459"/>
            <a:ext cx="217932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de-DE" sz="1800" spc="-5" dirty="0" err="1" smtClean="0">
                <a:solidFill>
                  <a:srgbClr val="999999"/>
                </a:solidFill>
                <a:latin typeface="Arial"/>
                <a:cs typeface="Arial"/>
              </a:rPr>
              <a:t>Detailed</a:t>
            </a:r>
            <a:r>
              <a:rPr lang="de-DE" sz="1800" spc="-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lang="de-DE" sz="1800" spc="-5" dirty="0" err="1" smtClean="0">
                <a:solidFill>
                  <a:srgbClr val="999999"/>
                </a:solidFill>
                <a:latin typeface="Arial"/>
                <a:cs typeface="Arial"/>
              </a:rPr>
              <a:t>analysis</a:t>
            </a:r>
            <a:r>
              <a:rPr sz="1800" spc="-8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lang="de-DE" sz="1800" spc="-10" dirty="0" err="1" smtClean="0">
                <a:solidFill>
                  <a:srgbClr val="999999"/>
                </a:solidFill>
                <a:latin typeface="Arial"/>
                <a:cs typeface="Arial"/>
              </a:rPr>
              <a:t>of</a:t>
            </a:r>
            <a:r>
              <a:rPr lang="de-DE" sz="1800" spc="-10" dirty="0" smtClean="0">
                <a:solidFill>
                  <a:srgbClr val="999999"/>
                </a:solidFill>
                <a:latin typeface="Arial"/>
                <a:cs typeface="Arial"/>
              </a:rPr>
              <a:t> Drivers:</a:t>
            </a:r>
          </a:p>
          <a:p>
            <a:pPr marL="12700" marR="5080">
              <a:lnSpc>
                <a:spcPct val="100000"/>
              </a:lnSpc>
            </a:pPr>
            <a:r>
              <a:rPr sz="1800" spc="-5" dirty="0" smtClean="0">
                <a:solidFill>
                  <a:srgbClr val="999999"/>
                </a:solidFill>
                <a:latin typeface="Arial"/>
                <a:cs typeface="Arial"/>
              </a:rPr>
              <a:t>Bas</a:t>
            </a:r>
            <a:r>
              <a:rPr lang="de-DE" sz="1800" spc="-5" dirty="0" smtClean="0">
                <a:solidFill>
                  <a:srgbClr val="999999"/>
                </a:solidFill>
                <a:latin typeface="Arial"/>
                <a:cs typeface="Arial"/>
              </a:rPr>
              <a:t>e</a:t>
            </a:r>
            <a:r>
              <a:rPr sz="1800" spc="-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800" dirty="0" smtClean="0">
                <a:solidFill>
                  <a:srgbClr val="999999"/>
                </a:solidFill>
                <a:latin typeface="Arial"/>
                <a:cs typeface="Arial"/>
              </a:rPr>
              <a:t>f</a:t>
            </a:r>
            <a:r>
              <a:rPr lang="de-DE" sz="1800" dirty="0" err="1" smtClean="0">
                <a:solidFill>
                  <a:srgbClr val="999999"/>
                </a:solidFill>
                <a:latin typeface="Arial"/>
                <a:cs typeface="Arial"/>
              </a:rPr>
              <a:t>or</a:t>
            </a:r>
            <a:r>
              <a:rPr lang="de-DE" sz="1800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br>
              <a:rPr lang="de-DE" sz="1800" dirty="0" smtClean="0">
                <a:solidFill>
                  <a:srgbClr val="999999"/>
                </a:solidFill>
                <a:latin typeface="Arial"/>
                <a:cs typeface="Arial"/>
              </a:rPr>
            </a:br>
            <a:r>
              <a:rPr sz="1800" spc="-5" dirty="0" err="1" smtClean="0">
                <a:solidFill>
                  <a:srgbClr val="999999"/>
                </a:solidFill>
                <a:latin typeface="Arial"/>
                <a:cs typeface="Arial"/>
              </a:rPr>
              <a:t>Programm</a:t>
            </a:r>
            <a:r>
              <a:rPr lang="de-DE" sz="1800" spc="-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999999"/>
                </a:solidFill>
                <a:latin typeface="Arial"/>
                <a:cs typeface="Arial"/>
              </a:rPr>
              <a:t>design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29983" y="2195235"/>
            <a:ext cx="1949196" cy="3441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78428" y="1181520"/>
            <a:ext cx="275272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de-DE" sz="1800" spc="-5" dirty="0" err="1" smtClean="0">
                <a:solidFill>
                  <a:srgbClr val="999999"/>
                </a:solidFill>
                <a:latin typeface="Arial"/>
                <a:cs typeface="Arial"/>
              </a:rPr>
              <a:t>DeforestationEarly</a:t>
            </a:r>
            <a:r>
              <a:rPr lang="de-DE" sz="1800" spc="-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lang="de-DE" sz="1800" spc="-5" dirty="0" err="1" smtClean="0">
                <a:solidFill>
                  <a:srgbClr val="999999"/>
                </a:solidFill>
                <a:latin typeface="Arial"/>
                <a:cs typeface="Arial"/>
              </a:rPr>
              <a:t>warning</a:t>
            </a:r>
            <a:r>
              <a:rPr lang="de-DE" sz="1800" spc="-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lang="de-DE" sz="1800" spc="-5" dirty="0" err="1" smtClean="0">
                <a:solidFill>
                  <a:srgbClr val="999999"/>
                </a:solidFill>
                <a:latin typeface="Arial"/>
                <a:cs typeface="Arial"/>
              </a:rPr>
              <a:t>systems</a:t>
            </a:r>
            <a:r>
              <a:rPr lang="de-DE" sz="1800" spc="-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lang="de-DE" sz="1800" spc="-5" dirty="0" err="1" smtClean="0">
                <a:solidFill>
                  <a:srgbClr val="999999"/>
                </a:solidFill>
                <a:latin typeface="Arial"/>
                <a:cs typeface="Arial"/>
              </a:rPr>
              <a:t>every</a:t>
            </a:r>
            <a:r>
              <a:rPr lang="de-DE" sz="1800" spc="-5" dirty="0" smtClean="0">
                <a:solidFill>
                  <a:srgbClr val="999999"/>
                </a:solidFill>
                <a:latin typeface="Arial"/>
                <a:cs typeface="Arial"/>
              </a:rPr>
              <a:t> 3 </a:t>
            </a:r>
            <a:r>
              <a:rPr lang="de-DE" sz="1800" spc="-5" dirty="0" err="1" smtClean="0">
                <a:solidFill>
                  <a:srgbClr val="999999"/>
                </a:solidFill>
                <a:latin typeface="Arial"/>
                <a:cs typeface="Arial"/>
              </a:rPr>
              <a:t>month</a:t>
            </a:r>
            <a:r>
              <a:rPr sz="1800" spc="-5" dirty="0" smtClean="0">
                <a:solidFill>
                  <a:srgbClr val="999999"/>
                </a:solidFill>
                <a:latin typeface="Arial"/>
                <a:cs typeface="Arial"/>
              </a:rPr>
              <a:t> Bas</a:t>
            </a:r>
            <a:r>
              <a:rPr lang="de-DE" sz="1800" spc="-5" dirty="0" smtClean="0">
                <a:solidFill>
                  <a:srgbClr val="999999"/>
                </a:solidFill>
                <a:latin typeface="Arial"/>
                <a:cs typeface="Arial"/>
              </a:rPr>
              <a:t>e</a:t>
            </a:r>
            <a:r>
              <a:rPr sz="1800" spc="-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lang="de-DE" dirty="0" err="1" smtClean="0">
                <a:solidFill>
                  <a:srgbClr val="999999"/>
                </a:solidFill>
                <a:latin typeface="Arial"/>
                <a:cs typeface="Arial"/>
              </a:rPr>
              <a:t>for</a:t>
            </a:r>
            <a:r>
              <a:rPr sz="1800" spc="-3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lang="de-DE" spc="-5" dirty="0" err="1">
                <a:solidFill>
                  <a:srgbClr val="999999"/>
                </a:solidFill>
                <a:latin typeface="Arial"/>
                <a:cs typeface="Arial"/>
              </a:rPr>
              <a:t>p</a:t>
            </a:r>
            <a:r>
              <a:rPr sz="1800" spc="-5" dirty="0" err="1" smtClean="0">
                <a:solidFill>
                  <a:srgbClr val="999999"/>
                </a:solidFill>
                <a:latin typeface="Arial"/>
                <a:cs typeface="Arial"/>
              </a:rPr>
              <a:t>roje</a:t>
            </a:r>
            <a:r>
              <a:rPr lang="de-DE" sz="1800" spc="-5" dirty="0" smtClean="0">
                <a:solidFill>
                  <a:srgbClr val="999999"/>
                </a:solidFill>
                <a:latin typeface="Arial"/>
                <a:cs typeface="Arial"/>
              </a:rPr>
              <a:t>c</a:t>
            </a:r>
            <a:r>
              <a:rPr sz="1800" spc="-5" dirty="0" smtClean="0">
                <a:solidFill>
                  <a:srgbClr val="999999"/>
                </a:solidFill>
                <a:latin typeface="Arial"/>
                <a:cs typeface="Arial"/>
              </a:rPr>
              <a:t>t</a:t>
            </a:r>
            <a:r>
              <a:rPr lang="de-DE" sz="1800" spc="-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999999"/>
                </a:solidFill>
                <a:latin typeface="Arial"/>
                <a:cs typeface="Arial"/>
              </a:rPr>
              <a:t>monitoring  </a:t>
            </a:r>
            <a:r>
              <a:rPr lang="de-DE" sz="1800" spc="-5" dirty="0" err="1" smtClean="0">
                <a:solidFill>
                  <a:srgbClr val="999999"/>
                </a:solidFill>
                <a:latin typeface="Arial"/>
                <a:cs typeface="Arial"/>
              </a:rPr>
              <a:t>and</a:t>
            </a:r>
            <a:r>
              <a:rPr lang="de-DE" sz="1800" spc="-5" dirty="0" smtClean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lang="de-DE" sz="1800" spc="-5" dirty="0" err="1" smtClean="0">
                <a:solidFill>
                  <a:srgbClr val="999999"/>
                </a:solidFill>
                <a:latin typeface="Arial"/>
                <a:cs typeface="Arial"/>
              </a:rPr>
              <a:t>control</a:t>
            </a:r>
            <a:r>
              <a:rPr lang="de-DE" sz="1800" spc="-5" dirty="0" smtClean="0">
                <a:solidFill>
                  <a:srgbClr val="999999"/>
                </a:solidFill>
                <a:latin typeface="Arial"/>
                <a:cs typeface="Arial"/>
              </a:rPr>
              <a:t> (Steuerung)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Seite</a:t>
            </a:r>
            <a:r>
              <a:rPr spc="-85" dirty="0"/>
              <a:t> </a:t>
            </a: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4641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8762" y="3454995"/>
            <a:ext cx="2625852" cy="233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005" y="548680"/>
            <a:ext cx="656376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GFOI </a:t>
            </a:r>
            <a:r>
              <a:rPr lang="de-DE" dirty="0" smtClean="0"/>
              <a:t>–</a:t>
            </a:r>
            <a:r>
              <a:rPr spc="-80" dirty="0" smtClean="0"/>
              <a:t> </a:t>
            </a:r>
            <a:r>
              <a:rPr lang="de-DE" spc="-5" dirty="0" smtClean="0"/>
              <a:t>A </a:t>
            </a:r>
            <a:r>
              <a:rPr lang="de-DE" spc="-5" dirty="0" err="1" smtClean="0"/>
              <a:t>view</a:t>
            </a:r>
            <a:r>
              <a:rPr lang="de-DE" spc="-5" dirty="0" smtClean="0"/>
              <a:t> on </a:t>
            </a:r>
            <a:r>
              <a:rPr lang="de-DE" spc="-5" dirty="0" err="1" smtClean="0"/>
              <a:t>sucess</a:t>
            </a:r>
            <a:r>
              <a:rPr lang="de-DE" spc="-5" dirty="0" smtClean="0"/>
              <a:t> </a:t>
            </a:r>
            <a:r>
              <a:rPr lang="de-DE" spc="-5" dirty="0" err="1" smtClean="0"/>
              <a:t>by</a:t>
            </a:r>
            <a:r>
              <a:rPr lang="de-DE" spc="-5" smtClean="0"/>
              <a:t> GIZ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375005" y="1177964"/>
            <a:ext cx="6220460" cy="361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84200" indent="-342900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Assembled a network of world leading partners </a:t>
            </a:r>
            <a:r>
              <a:rPr sz="1600" spc="-10" dirty="0">
                <a:latin typeface="Arial"/>
                <a:cs typeface="Arial"/>
              </a:rPr>
              <a:t>who </a:t>
            </a:r>
            <a:r>
              <a:rPr sz="1600" spc="-5" dirty="0">
                <a:latin typeface="Arial"/>
                <a:cs typeface="Arial"/>
              </a:rPr>
              <a:t>help  implementing countries on forest monitoring &amp; </a:t>
            </a:r>
            <a:r>
              <a:rPr sz="1600" spc="-15" dirty="0">
                <a:latin typeface="Arial"/>
                <a:cs typeface="Arial"/>
              </a:rPr>
              <a:t>MRV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issues</a:t>
            </a:r>
            <a:endParaRPr sz="1600" dirty="0">
              <a:latin typeface="Arial"/>
              <a:cs typeface="Arial"/>
            </a:endParaRPr>
          </a:p>
          <a:p>
            <a:pPr marL="355600" marR="254635" indent="-342900">
              <a:lnSpc>
                <a:spcPct val="100000"/>
              </a:lnSpc>
              <a:spcBef>
                <a:spcPts val="395"/>
              </a:spcBef>
              <a:buChar char="-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Published implementation friendly guidance </a:t>
            </a:r>
            <a:r>
              <a:rPr sz="1600" spc="-10" dirty="0">
                <a:latin typeface="Arial"/>
                <a:cs typeface="Arial"/>
              </a:rPr>
              <a:t>which </a:t>
            </a:r>
            <a:r>
              <a:rPr sz="1600" spc="-5" dirty="0">
                <a:latin typeface="Arial"/>
                <a:cs typeface="Arial"/>
              </a:rPr>
              <a:t>comply </a:t>
            </a:r>
            <a:r>
              <a:rPr sz="1600" spc="-10" dirty="0">
                <a:latin typeface="Arial"/>
                <a:cs typeface="Arial"/>
              </a:rPr>
              <a:t>with 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IPCC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har char="-"/>
              <a:tabLst>
                <a:tab pos="355600" algn="l"/>
                <a:tab pos="356235" algn="l"/>
              </a:tabLst>
            </a:pPr>
            <a:r>
              <a:rPr sz="1600" spc="-5" dirty="0" smtClean="0">
                <a:latin typeface="Arial"/>
                <a:cs typeface="Arial"/>
              </a:rPr>
              <a:t>Built </a:t>
            </a:r>
            <a:r>
              <a:rPr sz="1600" spc="-5" dirty="0">
                <a:latin typeface="Arial"/>
                <a:cs typeface="Arial"/>
              </a:rPr>
              <a:t>technical capacity in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countries</a:t>
            </a:r>
            <a:endParaRPr sz="1600" dirty="0">
              <a:latin typeface="Arial"/>
              <a:cs typeface="Arial"/>
            </a:endParaRPr>
          </a:p>
          <a:p>
            <a:pPr marL="355600" marR="601345" indent="-342900">
              <a:lnSpc>
                <a:spcPct val="100000"/>
              </a:lnSpc>
              <a:spcBef>
                <a:spcPts val="395"/>
              </a:spcBef>
              <a:buChar char="-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Facilitated wall-to-wall coverage of the </a:t>
            </a:r>
            <a:r>
              <a:rPr sz="1600" spc="-10" dirty="0">
                <a:latin typeface="Arial"/>
                <a:cs typeface="Arial"/>
              </a:rPr>
              <a:t>world’s </a:t>
            </a:r>
            <a:r>
              <a:rPr sz="1600" spc="-5" dirty="0">
                <a:latin typeface="Arial"/>
                <a:cs typeface="Arial"/>
              </a:rPr>
              <a:t>forests from  multiple satellite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sensors</a:t>
            </a:r>
            <a:endParaRPr sz="1600" dirty="0">
              <a:latin typeface="Arial"/>
              <a:cs typeface="Arial"/>
            </a:endParaRPr>
          </a:p>
          <a:p>
            <a:pPr marL="355600" marR="97155" indent="-342900">
              <a:lnSpc>
                <a:spcPct val="100000"/>
              </a:lnSpc>
              <a:spcBef>
                <a:spcPts val="400"/>
              </a:spcBef>
              <a:buChar char="-"/>
              <a:tabLst>
                <a:tab pos="355600" algn="l"/>
                <a:tab pos="356235" algn="l"/>
              </a:tabLst>
            </a:pPr>
            <a:r>
              <a:rPr sz="1600" spc="-5" dirty="0" smtClean="0">
                <a:latin typeface="Arial"/>
                <a:cs typeface="Arial"/>
              </a:rPr>
              <a:t>Established </a:t>
            </a:r>
            <a:r>
              <a:rPr sz="1600" spc="-5" dirty="0">
                <a:latin typeface="Arial"/>
                <a:cs typeface="Arial"/>
              </a:rPr>
              <a:t>network of experts to address obstacles to progress  and build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consensus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har char="-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Country needs are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targeted</a:t>
            </a:r>
            <a:endParaRPr lang="de-DE" sz="1600" spc="-5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har char="-"/>
              <a:tabLst>
                <a:tab pos="355600" algn="l"/>
                <a:tab pos="356235" algn="l"/>
              </a:tabLst>
            </a:pPr>
            <a:r>
              <a:rPr lang="de-DE" sz="1600" spc="-5" dirty="0" smtClean="0">
                <a:latin typeface="Arial"/>
                <a:cs typeface="Arial"/>
              </a:rPr>
              <a:t>GIZ / BMZ </a:t>
            </a:r>
            <a:r>
              <a:rPr lang="de-DE" sz="1600" spc="-5" dirty="0" err="1" smtClean="0">
                <a:latin typeface="Arial"/>
                <a:cs typeface="Arial"/>
              </a:rPr>
              <a:t>as</a:t>
            </a:r>
            <a:r>
              <a:rPr lang="de-DE" sz="1600" spc="-5" dirty="0" smtClean="0">
                <a:latin typeface="Arial"/>
                <a:cs typeface="Arial"/>
              </a:rPr>
              <a:t> </a:t>
            </a:r>
            <a:r>
              <a:rPr lang="de-DE" sz="1600" spc="-5" dirty="0" err="1" smtClean="0">
                <a:latin typeface="Arial"/>
                <a:cs typeface="Arial"/>
              </a:rPr>
              <a:t>observer</a:t>
            </a:r>
            <a:r>
              <a:rPr lang="de-DE" sz="1600" spc="-5" dirty="0" smtClean="0">
                <a:latin typeface="Arial"/>
                <a:cs typeface="Arial"/>
              </a:rPr>
              <a:t>, </a:t>
            </a:r>
            <a:r>
              <a:rPr lang="de-DE" sz="1600" spc="-5" dirty="0" err="1" smtClean="0">
                <a:latin typeface="Arial"/>
                <a:cs typeface="Arial"/>
              </a:rPr>
              <a:t>stronger</a:t>
            </a:r>
            <a:r>
              <a:rPr lang="de-DE" sz="1600" spc="-5" dirty="0" smtClean="0">
                <a:latin typeface="Arial"/>
                <a:cs typeface="Arial"/>
              </a:rPr>
              <a:t> Engagement in </a:t>
            </a:r>
            <a:r>
              <a:rPr lang="de-DE" sz="1600" spc="-5" dirty="0" err="1" smtClean="0">
                <a:latin typeface="Arial"/>
                <a:cs typeface="Arial"/>
              </a:rPr>
              <a:t>discussion</a:t>
            </a:r>
            <a:endParaRPr lang="de-DE" sz="1600" spc="-5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har char="-"/>
              <a:tabLst>
                <a:tab pos="355600" algn="l"/>
                <a:tab pos="356235" algn="l"/>
              </a:tabLst>
            </a:pPr>
            <a:r>
              <a:rPr lang="de-DE" sz="1600" spc="-5" dirty="0" smtClean="0">
                <a:latin typeface="Arial"/>
                <a:cs typeface="Arial"/>
              </a:rPr>
              <a:t>DLR Space Agency in </a:t>
            </a:r>
            <a:r>
              <a:rPr lang="de-DE" sz="1600" spc="-5" dirty="0" err="1" smtClean="0">
                <a:latin typeface="Arial"/>
                <a:cs typeface="Arial"/>
              </a:rPr>
              <a:t>support</a:t>
            </a:r>
            <a:r>
              <a:rPr lang="de-DE" sz="1600" spc="-5" dirty="0" smtClean="0">
                <a:latin typeface="Arial"/>
                <a:cs typeface="Arial"/>
              </a:rPr>
              <a:t> </a:t>
            </a:r>
            <a:r>
              <a:rPr lang="de-DE" sz="1600" spc="-5" dirty="0" err="1" smtClean="0">
                <a:latin typeface="Arial"/>
                <a:cs typeface="Arial"/>
              </a:rPr>
              <a:t>of</a:t>
            </a:r>
            <a:r>
              <a:rPr lang="de-DE" sz="1600" spc="-5" dirty="0" smtClean="0">
                <a:latin typeface="Arial"/>
                <a:cs typeface="Arial"/>
              </a:rPr>
              <a:t> </a:t>
            </a:r>
            <a:r>
              <a:rPr lang="de-DE" sz="1600" spc="-5" dirty="0" err="1" smtClean="0">
                <a:latin typeface="Arial"/>
                <a:cs typeface="Arial"/>
              </a:rPr>
              <a:t>providung</a:t>
            </a:r>
            <a:r>
              <a:rPr lang="de-DE" sz="1600" spc="-5" dirty="0" smtClean="0">
                <a:latin typeface="Arial"/>
                <a:cs typeface="Arial"/>
              </a:rPr>
              <a:t> national EO </a:t>
            </a:r>
            <a:r>
              <a:rPr lang="de-DE" sz="1600" spc="-5" dirty="0" err="1" smtClean="0">
                <a:latin typeface="Arial"/>
                <a:cs typeface="Arial"/>
              </a:rPr>
              <a:t>data</a:t>
            </a:r>
            <a:endParaRPr lang="de-DE" sz="1600" spc="-5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har char="-"/>
              <a:tabLst>
                <a:tab pos="355600" algn="l"/>
                <a:tab pos="35623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Seite</a:t>
            </a:r>
            <a:r>
              <a:rPr spc="-85" dirty="0"/>
              <a:t> </a:t>
            </a: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7" name="object 2"/>
          <p:cNvSpPr/>
          <p:nvPr/>
        </p:nvSpPr>
        <p:spPr>
          <a:xfrm>
            <a:off x="6595465" y="1177964"/>
            <a:ext cx="2315799" cy="1835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0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172000" cy="738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pc="-10" dirty="0" smtClean="0"/>
              <a:t>Technology developments </a:t>
            </a:r>
            <a:r>
              <a:rPr lang="en-US" spc="-10" dirty="0"/>
              <a:t>in Earth observation </a:t>
            </a:r>
            <a:r>
              <a:rPr lang="en-US" dirty="0"/>
              <a:t>in the context of forest </a:t>
            </a:r>
            <a:r>
              <a:rPr lang="en-US" dirty="0" smtClean="0"/>
              <a:t>monitoring: what are the challenges ?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Seite</a:t>
            </a:r>
            <a:r>
              <a:rPr spc="-85" dirty="0"/>
              <a:t> </a:t>
            </a: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67544" y="1484784"/>
            <a:ext cx="8280920" cy="4437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6905" indent="-342900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lang="de-DE" spc="-5" dirty="0" err="1" smtClean="0">
                <a:latin typeface="Arial"/>
                <a:cs typeface="Arial"/>
              </a:rPr>
              <a:t>Provide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spc="-5" dirty="0" smtClean="0">
                <a:latin typeface="Arial"/>
                <a:cs typeface="Arial"/>
              </a:rPr>
              <a:t>Information </a:t>
            </a:r>
            <a:r>
              <a:rPr lang="de-DE" spc="-5" dirty="0" err="1" smtClean="0">
                <a:latin typeface="Arial"/>
                <a:cs typeface="Arial"/>
              </a:rPr>
              <a:t>about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spc="-5" dirty="0" err="1" smtClean="0">
                <a:latin typeface="Arial"/>
                <a:cs typeface="Arial"/>
              </a:rPr>
              <a:t>technologi</a:t>
            </a:r>
            <a:r>
              <a:rPr lang="de-DE" spc="-5" dirty="0" smtClean="0">
                <a:latin typeface="Arial"/>
                <a:cs typeface="Arial"/>
              </a:rPr>
              <a:t>cal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und </a:t>
            </a:r>
            <a:r>
              <a:rPr spc="-5" dirty="0" err="1" smtClean="0">
                <a:latin typeface="Arial"/>
                <a:cs typeface="Arial"/>
              </a:rPr>
              <a:t>methodologi</a:t>
            </a:r>
            <a:r>
              <a:rPr lang="de-DE" spc="-5" dirty="0" smtClean="0">
                <a:latin typeface="Arial"/>
                <a:cs typeface="Arial"/>
              </a:rPr>
              <a:t>cal </a:t>
            </a:r>
            <a:r>
              <a:rPr lang="de-DE" spc="-5" dirty="0" err="1" smtClean="0">
                <a:latin typeface="Arial"/>
                <a:cs typeface="Arial"/>
              </a:rPr>
              <a:t>developments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to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the</a:t>
            </a:r>
            <a:r>
              <a:rPr lang="de-DE" spc="-5" dirty="0" smtClean="0">
                <a:latin typeface="Arial"/>
                <a:cs typeface="Arial"/>
              </a:rPr>
              <a:t> countries</a:t>
            </a:r>
            <a:r>
              <a:rPr spc="-15" dirty="0" smtClean="0">
                <a:latin typeface="Arial"/>
                <a:cs typeface="Arial"/>
              </a:rPr>
              <a:t>,</a:t>
            </a:r>
            <a:r>
              <a:rPr lang="de-DE" spc="-15" dirty="0" smtClean="0">
                <a:latin typeface="Arial"/>
                <a:cs typeface="Arial"/>
              </a:rPr>
              <a:t> </a:t>
            </a:r>
            <a:r>
              <a:rPr lang="de-DE" spc="-15" dirty="0" err="1" smtClean="0">
                <a:latin typeface="Arial"/>
                <a:cs typeface="Arial"/>
              </a:rPr>
              <a:t>support</a:t>
            </a:r>
            <a:r>
              <a:rPr spc="-15" dirty="0" smtClean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Integration in </a:t>
            </a:r>
            <a:r>
              <a:rPr lang="de-DE" spc="-5" dirty="0" err="1" smtClean="0">
                <a:latin typeface="Arial"/>
                <a:cs typeface="Arial"/>
              </a:rPr>
              <a:t>implementation</a:t>
            </a:r>
            <a:r>
              <a:rPr lang="de-DE" spc="-5" dirty="0" smtClean="0">
                <a:latin typeface="Arial"/>
                <a:cs typeface="Arial"/>
              </a:rPr>
              <a:t/>
            </a:r>
            <a:br>
              <a:rPr lang="de-DE" spc="-5" dirty="0" smtClean="0">
                <a:latin typeface="Arial"/>
                <a:cs typeface="Arial"/>
              </a:rPr>
            </a:br>
            <a:r>
              <a:rPr lang="de-DE" spc="-5" dirty="0" smtClean="0">
                <a:latin typeface="Arial"/>
                <a:cs typeface="Arial"/>
              </a:rPr>
              <a:t>(Cloud </a:t>
            </a:r>
            <a:r>
              <a:rPr lang="de-DE" spc="-5" dirty="0" err="1" smtClean="0">
                <a:latin typeface="Arial"/>
                <a:cs typeface="Arial"/>
              </a:rPr>
              <a:t>computing</a:t>
            </a:r>
            <a:r>
              <a:rPr lang="de-DE" spc="-5" dirty="0" smtClean="0">
                <a:latin typeface="Arial"/>
                <a:cs typeface="Arial"/>
              </a:rPr>
              <a:t> – Big </a:t>
            </a:r>
            <a:r>
              <a:rPr lang="de-DE" spc="-5" dirty="0" err="1" smtClean="0">
                <a:latin typeface="Arial"/>
                <a:cs typeface="Arial"/>
              </a:rPr>
              <a:t>data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analysis</a:t>
            </a:r>
            <a:r>
              <a:rPr lang="de-DE" spc="-5" dirty="0" smtClean="0">
                <a:latin typeface="Arial"/>
                <a:cs typeface="Arial"/>
              </a:rPr>
              <a:t> – Data </a:t>
            </a:r>
            <a:r>
              <a:rPr lang="de-DE" spc="-5" dirty="0" err="1" smtClean="0">
                <a:latin typeface="Arial"/>
                <a:cs typeface="Arial"/>
              </a:rPr>
              <a:t>cubes</a:t>
            </a:r>
            <a:r>
              <a:rPr lang="de-DE" spc="-5" dirty="0" smtClean="0">
                <a:latin typeface="Arial"/>
                <a:cs typeface="Arial"/>
              </a:rPr>
              <a:t> - </a:t>
            </a:r>
            <a:r>
              <a:rPr lang="de-DE" spc="-5" dirty="0" err="1" smtClean="0">
                <a:latin typeface="Arial"/>
                <a:cs typeface="Arial"/>
              </a:rPr>
              <a:t>Sepal</a:t>
            </a:r>
            <a:r>
              <a:rPr lang="de-DE" spc="-5" dirty="0" smtClean="0"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har char="-"/>
              <a:tabLst>
                <a:tab pos="355600" algn="l"/>
                <a:tab pos="356235" algn="l"/>
              </a:tabLst>
            </a:pPr>
            <a:r>
              <a:rPr spc="-5" dirty="0">
                <a:latin typeface="Arial"/>
                <a:cs typeface="Arial"/>
              </a:rPr>
              <a:t>Capacity Development, </a:t>
            </a:r>
            <a:r>
              <a:rPr lang="de-DE" spc="-5" dirty="0" err="1" smtClean="0">
                <a:latin typeface="Arial"/>
                <a:cs typeface="Arial"/>
              </a:rPr>
              <a:t>within</a:t>
            </a:r>
            <a:r>
              <a:rPr lang="de-DE" spc="-5" dirty="0" smtClean="0">
                <a:latin typeface="Arial"/>
                <a:cs typeface="Arial"/>
              </a:rPr>
              <a:t> GFOI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har char="-"/>
              <a:tabLst>
                <a:tab pos="355600" algn="l"/>
                <a:tab pos="356235" algn="l"/>
              </a:tabLst>
            </a:pPr>
            <a:r>
              <a:rPr lang="de-DE" spc="-10" dirty="0" err="1" smtClean="0">
                <a:latin typeface="Arial"/>
                <a:cs typeface="Arial"/>
              </a:rPr>
              <a:t>Improvement</a:t>
            </a:r>
            <a:r>
              <a:rPr spc="-10" dirty="0" smtClean="0">
                <a:latin typeface="Arial"/>
                <a:cs typeface="Arial"/>
              </a:rPr>
              <a:t> </a:t>
            </a:r>
            <a:r>
              <a:rPr spc="-5" dirty="0" smtClean="0">
                <a:latin typeface="Arial"/>
                <a:cs typeface="Arial"/>
              </a:rPr>
              <a:t>i</a:t>
            </a:r>
            <a:r>
              <a:rPr lang="de-DE" spc="-5" dirty="0" smtClean="0">
                <a:latin typeface="Arial"/>
                <a:cs typeface="Arial"/>
              </a:rPr>
              <a:t>n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Monitoring </a:t>
            </a:r>
            <a:r>
              <a:rPr lang="de-DE" spc="-5" dirty="0" err="1" smtClean="0">
                <a:latin typeface="Arial"/>
                <a:cs typeface="Arial"/>
              </a:rPr>
              <a:t>of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lang="de-DE" spc="-10" dirty="0" err="1" smtClean="0">
                <a:latin typeface="Arial"/>
                <a:cs typeface="Arial"/>
              </a:rPr>
              <a:t>forest</a:t>
            </a:r>
            <a:r>
              <a:rPr lang="de-DE" spc="-10" dirty="0" smtClean="0">
                <a:latin typeface="Arial"/>
                <a:cs typeface="Arial"/>
              </a:rPr>
              <a:t> </a:t>
            </a:r>
            <a:r>
              <a:rPr spc="-10" dirty="0" smtClean="0">
                <a:latin typeface="Arial"/>
                <a:cs typeface="Arial"/>
              </a:rPr>
              <a:t>degradation </a:t>
            </a:r>
            <a:r>
              <a:rPr spc="-5" dirty="0">
                <a:latin typeface="Arial"/>
                <a:cs typeface="Arial"/>
              </a:rPr>
              <a:t>und</a:t>
            </a:r>
            <a:r>
              <a:rPr spc="85" dirty="0">
                <a:latin typeface="Arial"/>
                <a:cs typeface="Arial"/>
              </a:rPr>
              <a:t> </a:t>
            </a:r>
            <a:r>
              <a:rPr lang="de-DE" spc="-5" dirty="0">
                <a:latin typeface="Arial"/>
                <a:cs typeface="Arial"/>
              </a:rPr>
              <a:t>r</a:t>
            </a:r>
            <a:r>
              <a:rPr spc="-5" dirty="0" err="1" smtClean="0">
                <a:latin typeface="Arial"/>
                <a:cs typeface="Arial"/>
              </a:rPr>
              <a:t>egeneration</a:t>
            </a:r>
            <a:endParaRPr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00"/>
              </a:spcBef>
              <a:buChar char="-"/>
              <a:tabLst>
                <a:tab pos="756285" algn="l"/>
                <a:tab pos="756920" algn="l"/>
              </a:tabLst>
            </a:pPr>
            <a:r>
              <a:rPr sz="1600" dirty="0">
                <a:latin typeface="Arial"/>
                <a:cs typeface="Arial"/>
              </a:rPr>
              <a:t>State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 Art: </a:t>
            </a:r>
            <a:r>
              <a:rPr sz="1600" dirty="0" smtClean="0">
                <a:latin typeface="Arial"/>
                <a:cs typeface="Arial"/>
              </a:rPr>
              <a:t>h</a:t>
            </a:r>
            <a:r>
              <a:rPr lang="de-DE" sz="1600" dirty="0" err="1" smtClean="0">
                <a:latin typeface="Arial"/>
                <a:cs typeface="Arial"/>
              </a:rPr>
              <a:t>igh</a:t>
            </a:r>
            <a:r>
              <a:rPr sz="1600" dirty="0" smtClean="0">
                <a:latin typeface="Arial"/>
                <a:cs typeface="Arial"/>
              </a:rPr>
              <a:t> </a:t>
            </a:r>
            <a:r>
              <a:rPr lang="de-DE" sz="1600" spc="-5" dirty="0" err="1" smtClean="0">
                <a:latin typeface="Arial"/>
                <a:cs typeface="Arial"/>
              </a:rPr>
              <a:t>ambiguities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</a:t>
            </a:r>
            <a:r>
              <a:rPr sz="1600" i="1" spc="-20" dirty="0">
                <a:latin typeface="Arial"/>
                <a:cs typeface="Arial"/>
              </a:rPr>
              <a:t>Tree </a:t>
            </a:r>
            <a:r>
              <a:rPr sz="1600" i="1" spc="-5" dirty="0">
                <a:latin typeface="Arial"/>
                <a:cs typeface="Arial"/>
              </a:rPr>
              <a:t>Crown </a:t>
            </a:r>
            <a:r>
              <a:rPr sz="1600" i="1" dirty="0">
                <a:latin typeface="Arial"/>
                <a:cs typeface="Arial"/>
              </a:rPr>
              <a:t>Cover </a:t>
            </a:r>
            <a:r>
              <a:rPr sz="1600" i="1" spc="-5" dirty="0">
                <a:latin typeface="Arial"/>
                <a:cs typeface="Arial"/>
              </a:rPr>
              <a:t>Method,</a:t>
            </a:r>
            <a:r>
              <a:rPr sz="1600" i="1" spc="-2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Proxys</a:t>
            </a:r>
            <a:r>
              <a:rPr sz="1600" dirty="0">
                <a:latin typeface="Arial"/>
                <a:cs typeface="Arial"/>
              </a:rPr>
              <a:t>)</a:t>
            </a:r>
          </a:p>
          <a:p>
            <a:pPr marL="756285" marR="706120" lvl="1" indent="-286385">
              <a:lnSpc>
                <a:spcPct val="100000"/>
              </a:lnSpc>
              <a:spcBef>
                <a:spcPts val="405"/>
              </a:spcBef>
              <a:buChar char="-"/>
              <a:tabLst>
                <a:tab pos="756285" algn="l"/>
                <a:tab pos="756920" algn="l"/>
              </a:tabLst>
            </a:pPr>
            <a:r>
              <a:rPr sz="1600" dirty="0">
                <a:latin typeface="Arial"/>
                <a:cs typeface="Arial"/>
              </a:rPr>
              <a:t>Potential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 smtClean="0">
                <a:latin typeface="Arial"/>
                <a:cs typeface="Arial"/>
              </a:rPr>
              <a:t>f</a:t>
            </a:r>
            <a:r>
              <a:rPr lang="de-DE" sz="1600" dirty="0" err="1" smtClean="0">
                <a:latin typeface="Arial"/>
                <a:cs typeface="Arial"/>
              </a:rPr>
              <a:t>or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lang="de-DE" sz="1600" dirty="0" smtClean="0">
                <a:latin typeface="Arial"/>
                <a:cs typeface="Arial"/>
              </a:rPr>
              <a:t>SAR </a:t>
            </a:r>
            <a:r>
              <a:rPr lang="de-DE" sz="1600" dirty="0">
                <a:latin typeface="Arial"/>
                <a:cs typeface="Arial"/>
              </a:rPr>
              <a:t>?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-"/>
              <a:tabLst>
                <a:tab pos="355600" algn="l"/>
                <a:tab pos="356235" algn="l"/>
              </a:tabLst>
            </a:pPr>
            <a:r>
              <a:rPr lang="de-DE" spc="-10" dirty="0" err="1" smtClean="0">
                <a:latin typeface="Arial"/>
                <a:cs typeface="Arial"/>
              </a:rPr>
              <a:t>Improvements</a:t>
            </a:r>
            <a:r>
              <a:rPr lang="de-DE" spc="-10" dirty="0" smtClean="0">
                <a:latin typeface="Arial"/>
                <a:cs typeface="Arial"/>
              </a:rPr>
              <a:t> in </a:t>
            </a:r>
            <a:r>
              <a:rPr lang="de-DE" spc="-10" dirty="0" err="1" smtClean="0">
                <a:latin typeface="Arial"/>
                <a:cs typeface="Arial"/>
              </a:rPr>
              <a:t>higher</a:t>
            </a:r>
            <a:r>
              <a:rPr lang="de-DE" spc="-10" dirty="0" smtClean="0">
                <a:latin typeface="Arial"/>
                <a:cs typeface="Arial"/>
              </a:rPr>
              <a:t> </a:t>
            </a:r>
            <a:r>
              <a:rPr lang="de-DE" spc="-10" dirty="0" err="1" smtClean="0">
                <a:latin typeface="Arial"/>
                <a:cs typeface="Arial"/>
              </a:rPr>
              <a:t>frequency</a:t>
            </a:r>
            <a:r>
              <a:rPr lang="de-DE" spc="-10" dirty="0" smtClean="0">
                <a:latin typeface="Arial"/>
                <a:cs typeface="Arial"/>
              </a:rPr>
              <a:t> </a:t>
            </a:r>
            <a:r>
              <a:rPr lang="de-DE" spc="-10" dirty="0" err="1" smtClean="0">
                <a:latin typeface="Arial"/>
                <a:cs typeface="Arial"/>
              </a:rPr>
              <a:t>of</a:t>
            </a:r>
            <a:r>
              <a:rPr lang="de-DE" spc="-10" dirty="0" smtClean="0">
                <a:latin typeface="Arial"/>
                <a:cs typeface="Arial"/>
              </a:rPr>
              <a:t> </a:t>
            </a:r>
            <a:r>
              <a:rPr lang="de-DE" spc="-10" dirty="0" err="1" smtClean="0">
                <a:latin typeface="Arial"/>
                <a:cs typeface="Arial"/>
              </a:rPr>
              <a:t>revisits</a:t>
            </a:r>
            <a:r>
              <a:rPr lang="de-DE" spc="-10" dirty="0" smtClean="0">
                <a:latin typeface="Arial"/>
                <a:cs typeface="Arial"/>
              </a:rPr>
              <a:t>: </a:t>
            </a:r>
            <a:r>
              <a:rPr sz="1600" dirty="0" smtClean="0">
                <a:latin typeface="Arial"/>
                <a:cs typeface="Arial"/>
              </a:rPr>
              <a:t>Potential f</a:t>
            </a:r>
            <a:r>
              <a:rPr lang="de-DE" sz="1600" dirty="0" err="1" smtClean="0">
                <a:latin typeface="Arial"/>
                <a:cs typeface="Arial"/>
              </a:rPr>
              <a:t>or</a:t>
            </a:r>
            <a:r>
              <a:rPr lang="de-DE" sz="1600" dirty="0" smtClean="0">
                <a:latin typeface="Arial"/>
                <a:cs typeface="Arial"/>
              </a:rPr>
              <a:t> SAR </a:t>
            </a:r>
            <a:r>
              <a:rPr sz="1600" dirty="0" smtClean="0">
                <a:latin typeface="Arial"/>
                <a:cs typeface="Arial"/>
              </a:rPr>
              <a:t>?</a:t>
            </a:r>
            <a:r>
              <a:rPr lang="de-DE" sz="1600" dirty="0" smtClean="0">
                <a:latin typeface="Arial"/>
                <a:cs typeface="Arial"/>
              </a:rPr>
              <a:t/>
            </a:r>
            <a:br>
              <a:rPr lang="de-DE" sz="1600" dirty="0" smtClean="0">
                <a:latin typeface="Arial"/>
                <a:cs typeface="Arial"/>
              </a:rPr>
            </a:b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har char="-"/>
              <a:tabLst>
                <a:tab pos="355600" algn="l"/>
                <a:tab pos="356235" algn="l"/>
              </a:tabLst>
            </a:pPr>
            <a:r>
              <a:rPr spc="-5" dirty="0" smtClean="0">
                <a:latin typeface="Arial"/>
                <a:cs typeface="Arial"/>
              </a:rPr>
              <a:t>Institution</a:t>
            </a:r>
            <a:r>
              <a:rPr lang="de-DE" spc="-5" dirty="0" smtClean="0">
                <a:latin typeface="Arial"/>
                <a:cs typeface="Arial"/>
              </a:rPr>
              <a:t>al </a:t>
            </a:r>
            <a:r>
              <a:rPr lang="de-DE" spc="-5" dirty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sustainability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of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spc="-15" dirty="0" smtClean="0">
                <a:latin typeface="Arial"/>
                <a:cs typeface="Arial"/>
              </a:rPr>
              <a:t>MRV </a:t>
            </a:r>
            <a:r>
              <a:rPr lang="de-DE" spc="-5" dirty="0" smtClean="0">
                <a:latin typeface="Arial"/>
                <a:cs typeface="Arial"/>
              </a:rPr>
              <a:t>Units in </a:t>
            </a:r>
            <a:r>
              <a:rPr lang="de-DE" spc="-5" dirty="0" err="1" smtClean="0">
                <a:latin typeface="Arial"/>
                <a:cs typeface="Arial"/>
              </a:rPr>
              <a:t>the</a:t>
            </a:r>
            <a:r>
              <a:rPr lang="de-DE" spc="-5" dirty="0" smtClean="0">
                <a:latin typeface="Arial"/>
                <a:cs typeface="Arial"/>
              </a:rPr>
              <a:t> countries</a:t>
            </a:r>
            <a:endParaRPr lang="de-DE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har char="-"/>
              <a:tabLst>
                <a:tab pos="355600" algn="l"/>
                <a:tab pos="356235" algn="l"/>
              </a:tabLst>
            </a:pPr>
            <a:r>
              <a:rPr lang="de-DE" spc="-5" dirty="0" smtClean="0">
                <a:latin typeface="Arial"/>
                <a:cs typeface="Arial"/>
              </a:rPr>
              <a:t>Challenge </a:t>
            </a:r>
            <a:r>
              <a:rPr spc="-5" dirty="0" smtClean="0">
                <a:latin typeface="Arial"/>
                <a:cs typeface="Arial"/>
              </a:rPr>
              <a:t>FLR </a:t>
            </a:r>
            <a:r>
              <a:rPr lang="de-DE" spc="-5" dirty="0">
                <a:latin typeface="Arial"/>
                <a:cs typeface="Arial"/>
              </a:rPr>
              <a:t>p</a:t>
            </a:r>
            <a:r>
              <a:rPr spc="-5" dirty="0" err="1" smtClean="0">
                <a:latin typeface="Arial"/>
                <a:cs typeface="Arial"/>
              </a:rPr>
              <a:t>rogramm</a:t>
            </a:r>
            <a:r>
              <a:rPr lang="de-DE" spc="-5" dirty="0" smtClean="0">
                <a:latin typeface="Arial"/>
                <a:cs typeface="Arial"/>
              </a:rPr>
              <a:t>s</a:t>
            </a:r>
            <a:r>
              <a:rPr spc="-5" dirty="0" smtClean="0">
                <a:latin typeface="Arial"/>
                <a:cs typeface="Arial"/>
              </a:rPr>
              <a:t>: </a:t>
            </a:r>
            <a:r>
              <a:rPr lang="de-DE" spc="-5" dirty="0" err="1" smtClean="0">
                <a:latin typeface="Arial"/>
                <a:cs typeface="Arial"/>
              </a:rPr>
              <a:t>Complete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the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LULUCF </a:t>
            </a:r>
            <a:r>
              <a:rPr lang="de-DE" spc="-5" dirty="0" err="1" smtClean="0">
                <a:latin typeface="Arial"/>
                <a:cs typeface="Arial"/>
              </a:rPr>
              <a:t>view</a:t>
            </a:r>
            <a:r>
              <a:rPr spc="-5" dirty="0" smtClean="0">
                <a:latin typeface="Arial"/>
                <a:cs typeface="Arial"/>
              </a:rPr>
              <a:t> </a:t>
            </a:r>
            <a:endParaRPr lang="de-DE" spc="-5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har char="-"/>
              <a:tabLst>
                <a:tab pos="355600" algn="l"/>
                <a:tab pos="356235" algn="l"/>
              </a:tabLst>
            </a:pPr>
            <a:endParaRPr lang="de-DE" spc="-5" dirty="0" smtClean="0">
              <a:latin typeface="Arial"/>
              <a:cs typeface="Arial"/>
            </a:endParaRPr>
          </a:p>
          <a:p>
            <a:pPr marL="355600" marR="283210" indent="-342900">
              <a:lnSpc>
                <a:spcPts val="1920"/>
              </a:lnSpc>
              <a:spcBef>
                <a:spcPts val="459"/>
              </a:spcBef>
              <a:buChar char="-"/>
              <a:tabLst>
                <a:tab pos="355600" algn="l"/>
                <a:tab pos="356235" algn="l"/>
              </a:tabLst>
            </a:pPr>
            <a:r>
              <a:rPr lang="de-DE" spc="-5" dirty="0" err="1" smtClean="0">
                <a:latin typeface="Arial"/>
                <a:cs typeface="Arial"/>
              </a:rPr>
              <a:t>Of</a:t>
            </a:r>
            <a:r>
              <a:rPr lang="de-DE" spc="-5" dirty="0" smtClean="0">
                <a:latin typeface="Arial"/>
                <a:cs typeface="Arial"/>
              </a:rPr>
              <a:t> Special Interest </a:t>
            </a:r>
            <a:r>
              <a:rPr lang="de-DE" spc="-5" dirty="0" err="1" smtClean="0">
                <a:latin typeface="Arial"/>
                <a:cs typeface="Arial"/>
              </a:rPr>
              <a:t>by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spc="-5" dirty="0" smtClean="0">
                <a:latin typeface="Arial"/>
                <a:cs typeface="Arial"/>
              </a:rPr>
              <a:t>GIZ/BMZ</a:t>
            </a:r>
            <a:r>
              <a:rPr lang="de-DE" spc="-5" dirty="0" smtClean="0">
                <a:latin typeface="Arial"/>
                <a:cs typeface="Arial"/>
              </a:rPr>
              <a:t>: Integration </a:t>
            </a:r>
            <a:r>
              <a:rPr lang="de-DE" spc="-5" dirty="0" err="1" smtClean="0">
                <a:latin typeface="Arial"/>
                <a:cs typeface="Arial"/>
              </a:rPr>
              <a:t>of</a:t>
            </a:r>
            <a:r>
              <a:rPr lang="de-DE" spc="-5" dirty="0" smtClean="0">
                <a:latin typeface="Arial"/>
                <a:cs typeface="Arial"/>
              </a:rPr>
              <a:t> Monitoring </a:t>
            </a:r>
            <a:r>
              <a:rPr lang="de-DE" spc="-5" dirty="0" err="1" smtClean="0">
                <a:latin typeface="Arial"/>
                <a:cs typeface="Arial"/>
              </a:rPr>
              <a:t>topics</a:t>
            </a:r>
            <a:r>
              <a:rPr lang="de-DE" spc="-5" dirty="0" smtClean="0">
                <a:latin typeface="Arial"/>
                <a:cs typeface="Arial"/>
              </a:rPr>
              <a:t> in </a:t>
            </a:r>
            <a:r>
              <a:rPr lang="de-DE" spc="-5" dirty="0" err="1" smtClean="0">
                <a:latin typeface="Arial"/>
                <a:cs typeface="Arial"/>
              </a:rPr>
              <a:t>other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programms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within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the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forest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portfolio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as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well</a:t>
            </a: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de-DE" spc="-5" dirty="0" err="1" smtClean="0">
                <a:latin typeface="Arial"/>
                <a:cs typeface="Arial"/>
              </a:rPr>
              <a:t>as</a:t>
            </a:r>
            <a:r>
              <a:rPr lang="de-DE" spc="-5" dirty="0" smtClean="0">
                <a:latin typeface="Arial"/>
                <a:cs typeface="Arial"/>
              </a:rPr>
              <a:t> in </a:t>
            </a:r>
            <a:r>
              <a:rPr spc="-5" dirty="0" err="1" smtClean="0">
                <a:latin typeface="Arial"/>
                <a:cs typeface="Arial"/>
              </a:rPr>
              <a:t>multil</a:t>
            </a:r>
            <a:r>
              <a:rPr lang="de-DE" spc="-5" dirty="0" smtClean="0">
                <a:latin typeface="Arial"/>
                <a:cs typeface="Arial"/>
              </a:rPr>
              <a:t>-</a:t>
            </a:r>
            <a:r>
              <a:rPr spc="-5" dirty="0" err="1" smtClean="0">
                <a:latin typeface="Arial"/>
                <a:cs typeface="Arial"/>
              </a:rPr>
              <a:t>ateral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Fonds </a:t>
            </a:r>
            <a:r>
              <a:rPr spc="-35" dirty="0">
                <a:latin typeface="Arial"/>
                <a:cs typeface="Arial"/>
              </a:rPr>
              <a:t>(FCPF, BioCF,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GCF)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1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TanDEM</a:t>
            </a:r>
            <a:r>
              <a:rPr lang="de-DE" dirty="0" smtClean="0"/>
              <a:t>-X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provision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91880" y="1402025"/>
            <a:ext cx="5184576" cy="4338000"/>
          </a:xfrm>
        </p:spPr>
        <p:txBody>
          <a:bodyPr/>
          <a:lstStyle/>
          <a:p>
            <a:r>
              <a:rPr lang="de-DE" dirty="0" err="1" smtClean="0"/>
              <a:t>TanDEM</a:t>
            </a:r>
            <a:r>
              <a:rPr lang="de-DE" dirty="0" smtClean="0"/>
              <a:t>-X 90 m Global DEM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released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at IAC </a:t>
            </a:r>
            <a:r>
              <a:rPr lang="de-DE" dirty="0" err="1" smtClean="0"/>
              <a:t>Congress</a:t>
            </a:r>
            <a:r>
              <a:rPr lang="de-DE" dirty="0" smtClean="0"/>
              <a:t> 2018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TanDEM</a:t>
            </a:r>
            <a:r>
              <a:rPr lang="de-DE" dirty="0" smtClean="0"/>
              <a:t>-X 50 Global </a:t>
            </a:r>
            <a:r>
              <a:rPr lang="de-DE" dirty="0" err="1" smtClean="0"/>
              <a:t>Forest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released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r>
              <a:rPr lang="de-DE" dirty="0" smtClean="0"/>
              <a:t> (~ </a:t>
            </a:r>
            <a:r>
              <a:rPr lang="de-DE" dirty="0" err="1" smtClean="0"/>
              <a:t>October</a:t>
            </a:r>
            <a:r>
              <a:rPr lang="de-DE" dirty="0" smtClean="0"/>
              <a:t> 2018</a:t>
            </a:r>
            <a:r>
              <a:rPr lang="de-DE" sz="2000" dirty="0" smtClean="0"/>
              <a:t>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TanDEM</a:t>
            </a:r>
            <a:r>
              <a:rPr lang="de-DE" dirty="0" smtClean="0"/>
              <a:t>-X 12m Global </a:t>
            </a:r>
            <a:r>
              <a:rPr lang="de-DE" dirty="0" err="1" smtClean="0"/>
              <a:t>Forest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at DLR will </a:t>
            </a:r>
            <a:r>
              <a:rPr lang="de-DE" dirty="0" err="1" smtClean="0"/>
              <a:t>begin</a:t>
            </a:r>
            <a:r>
              <a:rPr lang="de-DE" dirty="0" smtClean="0"/>
              <a:t> 2019,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~ end </a:t>
            </a:r>
            <a:r>
              <a:rPr lang="de-DE" dirty="0" err="1" smtClean="0"/>
              <a:t>of</a:t>
            </a:r>
            <a:r>
              <a:rPr lang="de-DE" dirty="0" smtClean="0"/>
              <a:t> 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spc="-5" dirty="0" smtClean="0"/>
              <a:t>Seite</a:t>
            </a:r>
            <a:r>
              <a:rPr lang="de-DE" spc="-85" dirty="0" smtClean="0"/>
              <a:t> </a:t>
            </a:r>
            <a:fld id="{81D60167-4931-47E6-BA6A-407CBD079E47}" type="slidenum">
              <a:rPr lang="de-DE" spc="-5" smtClean="0"/>
              <a:t>7</a:t>
            </a:fld>
            <a:endParaRPr lang="de-DE" spc="-5" dirty="0"/>
          </a:p>
        </p:txBody>
      </p:sp>
      <p:pic>
        <p:nvPicPr>
          <p:cNvPr id="1026" name="Picture 2" descr="C:\Users\mbock\Desktop\r236_9_20101215_tandem-x_dem_bolivia_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69436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hr-fs02\HR_Projekte\SystemPerformance_Proj\ForestMap\actualVersion\globalForestMapv1\mosaics\other\WorldFNF_Poster4_500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r="491"/>
          <a:stretch/>
        </p:blipFill>
        <p:spPr bwMode="auto">
          <a:xfrm>
            <a:off x="395536" y="3501008"/>
            <a:ext cx="28372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28" y="5085184"/>
            <a:ext cx="1653016" cy="122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7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TanDEM</a:t>
            </a:r>
            <a:r>
              <a:rPr lang="de-DE" dirty="0" smtClean="0"/>
              <a:t>-X 12m </a:t>
            </a:r>
            <a:r>
              <a:rPr lang="de-DE" dirty="0" err="1" smtClean="0"/>
              <a:t>Forestmap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spc="-5" smtClean="0"/>
              <a:t>Seite</a:t>
            </a:r>
            <a:r>
              <a:rPr lang="de-DE" spc="-85" smtClean="0"/>
              <a:t> </a:t>
            </a:r>
            <a:fld id="{81D60167-4931-47E6-BA6A-407CBD079E47}" type="slidenum">
              <a:rPr lang="de-DE" spc="-5" smtClean="0"/>
              <a:t>8</a:t>
            </a:fld>
            <a:endParaRPr lang="de-DE" spc="-5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127867"/>
            <a:ext cx="6480720" cy="48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843808" y="5965947"/>
            <a:ext cx="226825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50" dirty="0" smtClean="0">
                <a:latin typeface="Arial" pitchFamily="34" charset="0"/>
                <a:cs typeface="Arial" pitchFamily="34" charset="0"/>
              </a:rPr>
              <a:t>Image </a:t>
            </a:r>
            <a:r>
              <a:rPr lang="de-DE" sz="1050" dirty="0" err="1" smtClean="0">
                <a:latin typeface="Arial" pitchFamily="34" charset="0"/>
                <a:cs typeface="Arial" pitchFamily="34" charset="0"/>
              </a:rPr>
              <a:t>provided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 smtClean="0">
                <a:latin typeface="Arial" pitchFamily="34" charset="0"/>
                <a:cs typeface="Arial" pitchFamily="34" charset="0"/>
              </a:rPr>
              <a:t>Paolla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dirty="0" err="1" smtClean="0">
                <a:latin typeface="Arial" pitchFamily="34" charset="0"/>
                <a:cs typeface="Arial" pitchFamily="34" charset="0"/>
              </a:rPr>
              <a:t>Rizolli</a:t>
            </a:r>
            <a:r>
              <a:rPr lang="de-DE" sz="1050" dirty="0" smtClean="0">
                <a:latin typeface="Arial" pitchFamily="34" charset="0"/>
                <a:cs typeface="Arial" pitchFamily="34" charset="0"/>
              </a:rPr>
              <a:t>, DLR</a:t>
            </a:r>
          </a:p>
        </p:txBody>
      </p:sp>
    </p:spTree>
    <p:extLst>
      <p:ext uri="{BB962C8B-B14F-4D97-AF65-F5344CB8AC3E}">
        <p14:creationId xmlns:p14="http://schemas.microsoft.com/office/powerpoint/2010/main" val="55895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TanDEM</a:t>
            </a:r>
            <a:r>
              <a:rPr lang="de-DE" dirty="0" smtClean="0"/>
              <a:t>-X Change </a:t>
            </a:r>
            <a:r>
              <a:rPr lang="de-DE" dirty="0" err="1" smtClean="0"/>
              <a:t>map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406481" cy="4338000"/>
          </a:xfrm>
        </p:spPr>
        <p:txBody>
          <a:bodyPr/>
          <a:lstStyle/>
          <a:p>
            <a:r>
              <a:rPr lang="de-DE" dirty="0" err="1" smtClean="0"/>
              <a:t>Aggreement</a:t>
            </a:r>
            <a:r>
              <a:rPr lang="de-DE" dirty="0" smtClean="0"/>
              <a:t>  </a:t>
            </a:r>
            <a:r>
              <a:rPr lang="de-DE" dirty="0" err="1" smtClean="0"/>
              <a:t>between</a:t>
            </a:r>
            <a:r>
              <a:rPr lang="de-DE" dirty="0" smtClean="0"/>
              <a:t> DLR </a:t>
            </a:r>
            <a:r>
              <a:rPr lang="de-DE" dirty="0" err="1" smtClean="0"/>
              <a:t>and</a:t>
            </a:r>
            <a:r>
              <a:rPr lang="de-DE" dirty="0" smtClean="0"/>
              <a:t> AIRBUS </a:t>
            </a:r>
            <a:r>
              <a:rPr lang="de-DE" dirty="0" err="1" smtClean="0"/>
              <a:t>shortly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signing</a:t>
            </a:r>
            <a:endParaRPr lang="de-DE" dirty="0" smtClean="0"/>
          </a:p>
          <a:p>
            <a:r>
              <a:rPr lang="de-DE" dirty="0" smtClean="0"/>
              <a:t>Change DEM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till</a:t>
            </a:r>
            <a:r>
              <a:rPr lang="de-DE" dirty="0" smtClean="0"/>
              <a:t> Oktober 2019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Mono-</a:t>
            </a:r>
            <a:r>
              <a:rPr lang="de-DE" dirty="0" err="1" smtClean="0"/>
              <a:t>Pursuit</a:t>
            </a:r>
            <a:r>
              <a:rPr lang="de-DE" dirty="0" smtClean="0"/>
              <a:t> Mode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spc="-5" smtClean="0"/>
              <a:t>Seite</a:t>
            </a:r>
            <a:r>
              <a:rPr lang="de-DE" spc="-85" smtClean="0"/>
              <a:t> </a:t>
            </a:r>
            <a:fld id="{81D60167-4931-47E6-BA6A-407CBD079E47}" type="slidenum">
              <a:rPr lang="de-DE" spc="-5" smtClean="0"/>
              <a:t>9</a:t>
            </a:fld>
            <a:endParaRPr lang="de-DE" spc="-5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22619" r="1374" b="1339"/>
          <a:stretch/>
        </p:blipFill>
        <p:spPr bwMode="auto">
          <a:xfrm>
            <a:off x="450461" y="1990486"/>
            <a:ext cx="7505915" cy="359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340265" y="5661248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7E7E7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err="1" smtClean="0"/>
              <a:t>TanDEM</a:t>
            </a:r>
            <a:r>
              <a:rPr lang="de-DE" dirty="0" smtClean="0"/>
              <a:t>-X – GEDI </a:t>
            </a:r>
            <a:r>
              <a:rPr lang="de-DE" dirty="0" err="1" smtClean="0"/>
              <a:t>Cooperation</a:t>
            </a:r>
            <a:r>
              <a:rPr lang="de-DE" dirty="0" smtClean="0"/>
              <a:t> in </a:t>
            </a:r>
            <a:r>
              <a:rPr lang="de-DE" dirty="0" err="1" smtClean="0"/>
              <a:t>discussion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335697"/>
      </p:ext>
    </p:extLst>
  </p:cSld>
  <p:clrMapOvr>
    <a:masterClrMapping/>
  </p:clrMapOvr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117849E6-5DFA-4EA3-975F-03189BF675F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860</Words>
  <Application>Microsoft Office PowerPoint</Application>
  <PresentationFormat>Bildschirmpräsentation (4:3)</PresentationFormat>
  <Paragraphs>251</Paragraphs>
  <Slides>15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DLR-Präsentation 4:3 Englisch</vt:lpstr>
      <vt:lpstr>GIZ Forest Monitoring Activities  Slides by Raphael Linzatti,  GIZ, from presentation at 39. D-GEO Meeting 28.6.2018,  Eschborn (partly translated and modified)  </vt:lpstr>
      <vt:lpstr>BMZ forest portfolio analysis – Projects</vt:lpstr>
      <vt:lpstr>PowerPoint-Präsentation</vt:lpstr>
      <vt:lpstr>Example Colombia</vt:lpstr>
      <vt:lpstr>GFOI – A view on sucess by GIZ</vt:lpstr>
      <vt:lpstr>Technology developments in Earth observation in the context of forest monitoring: what are the challenges ?</vt:lpstr>
      <vt:lpstr>TanDEM-X data provision</vt:lpstr>
      <vt:lpstr>Example TanDEM-X 12m Forestmap</vt:lpstr>
      <vt:lpstr>TanDEM-X Change map</vt:lpstr>
      <vt:lpstr>GFOI R&amp;D</vt:lpstr>
      <vt:lpstr>German Spaceborne Radar Roadmap</vt:lpstr>
      <vt:lpstr>Multi-static High Resolution Wide Swath (HRWS) Mission Mirror SAR Concept </vt:lpstr>
      <vt:lpstr>HRWS Application Potential</vt:lpstr>
      <vt:lpstr>PowerPoint-Präsentation</vt:lpstr>
      <vt:lpstr>PowerPoint-Präsentation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Bock, Michael (RD-RE )</dc:creator>
  <cp:lastModifiedBy>Bock, Michael (RD-RE )</cp:lastModifiedBy>
  <cp:revision>91</cp:revision>
  <dcterms:created xsi:type="dcterms:W3CDTF">2012-06-19T06:51:55Z</dcterms:created>
  <dcterms:modified xsi:type="dcterms:W3CDTF">2018-09-06T10:55:19Z</dcterms:modified>
</cp:coreProperties>
</file>