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5" r:id="rId2"/>
    <p:sldId id="469" r:id="rId3"/>
    <p:sldId id="470" r:id="rId4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7"/>
    <p:restoredTop sz="94262" autoAdjust="0"/>
  </p:normalViewPr>
  <p:slideViewPr>
    <p:cSldViewPr snapToGrid="0" snapToObjects="1">
      <p:cViewPr varScale="1">
        <p:scale>
          <a:sx n="100" d="100"/>
          <a:sy n="100" d="100"/>
        </p:scale>
        <p:origin x="-2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02/09/18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02/09/18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02/09/18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SDCG-6</a:t>
            </a:r>
          </a:p>
          <a:p>
            <a:pPr>
              <a:defRPr/>
            </a:pPr>
            <a:r>
              <a:rPr lang="en-US" dirty="0"/>
              <a:t>Oslo, Norway</a:t>
            </a:r>
          </a:p>
          <a:p>
            <a:pPr>
              <a:defRPr/>
            </a:pPr>
            <a:r>
              <a:rPr lang="en-US" dirty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SESSION 6, Item 21</a:t>
            </a:r>
            <a:b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Future Core Datastreams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SDCG-14 @ JRC/</a:t>
            </a:r>
            <a:r>
              <a:rPr lang="en-US" sz="2000" b="1" dirty="0" err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Ispra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, Italy – 5 September, 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8" y="6011441"/>
            <a:ext cx="3591381" cy="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FA0D339-2230-458C-9D4E-022619FA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" y="92862"/>
            <a:ext cx="6760815" cy="698785"/>
          </a:xfrm>
        </p:spPr>
        <p:txBody>
          <a:bodyPr/>
          <a:lstStyle/>
          <a:p>
            <a:r>
              <a:rPr kumimoji="1" lang="en-US" altLang="ja-JP" sz="2400" dirty="0"/>
              <a:t>CEOS Achievement</a:t>
            </a:r>
            <a:br>
              <a:rPr kumimoji="1" lang="en-US" altLang="ja-JP" sz="2400" dirty="0"/>
            </a:br>
            <a:r>
              <a:rPr kumimoji="1" lang="en-US" altLang="ja-JP" sz="2400" dirty="0"/>
              <a:t>Satellite Data Coordination – Core Data Stream</a:t>
            </a:r>
            <a:endParaRPr kumimoji="1"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230E194F-D85D-400E-8859-0BF2D7B49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2BDE0C21-E32A-471B-B512-44C8F73C2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099"/>
            <a:ext cx="9144000" cy="52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9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467632D-22CD-41A8-830F-6A8633DA7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3" y="20773"/>
            <a:ext cx="7271803" cy="698785"/>
          </a:xfrm>
        </p:spPr>
        <p:txBody>
          <a:bodyPr/>
          <a:lstStyle/>
          <a:p>
            <a:r>
              <a:rPr kumimoji="1" lang="en-US" altLang="ja-JP" sz="2400" dirty="0"/>
              <a:t>CEOS Achievement</a:t>
            </a:r>
            <a:br>
              <a:rPr kumimoji="1" lang="en-US" altLang="ja-JP" sz="2400" dirty="0"/>
            </a:br>
            <a:r>
              <a:rPr kumimoji="1" lang="en-US" altLang="ja-JP" sz="2400" dirty="0"/>
              <a:t>Satellite Data Coordination – Future Missions of interest</a:t>
            </a:r>
            <a:endParaRPr kumimoji="1"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276A10A-6891-45F6-9C3C-E619BD77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9B6C23ED-756B-461F-B069-74C42333F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009"/>
            <a:ext cx="9144000" cy="53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02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24194</TotalTime>
  <Words>23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SESSION 6, Item 21 Future Core Datastreams</vt:lpstr>
      <vt:lpstr>CEOS Achievement Satellite Data Coordination – Core Data Stream</vt:lpstr>
      <vt:lpstr>CEOS Achievement Satellite Data Coordination – Future Missions of interest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Ake Rosenqvist</cp:lastModifiedBy>
  <cp:revision>436</cp:revision>
  <dcterms:created xsi:type="dcterms:W3CDTF">2013-01-29T13:10:08Z</dcterms:created>
  <dcterms:modified xsi:type="dcterms:W3CDTF">2018-09-02T14:32:23Z</dcterms:modified>
</cp:coreProperties>
</file>