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677" r:id="rId2"/>
    <p:sldMasterId id="2147483685" r:id="rId3"/>
  </p:sldMasterIdLst>
  <p:notesMasterIdLst>
    <p:notesMasterId r:id="rId22"/>
  </p:notesMasterIdLst>
  <p:handoutMasterIdLst>
    <p:handoutMasterId r:id="rId23"/>
  </p:handoutMasterIdLst>
  <p:sldIdLst>
    <p:sldId id="288" r:id="rId4"/>
    <p:sldId id="292" r:id="rId5"/>
    <p:sldId id="1284" r:id="rId6"/>
    <p:sldId id="1283" r:id="rId7"/>
    <p:sldId id="1287" r:id="rId8"/>
    <p:sldId id="308" r:id="rId9"/>
    <p:sldId id="309" r:id="rId10"/>
    <p:sldId id="1288" r:id="rId11"/>
    <p:sldId id="1289" r:id="rId12"/>
    <p:sldId id="1291" r:id="rId13"/>
    <p:sldId id="1292" r:id="rId14"/>
    <p:sldId id="1293" r:id="rId15"/>
    <p:sldId id="1294" r:id="rId16"/>
    <p:sldId id="1295" r:id="rId17"/>
    <p:sldId id="310" r:id="rId18"/>
    <p:sldId id="311" r:id="rId19"/>
    <p:sldId id="312" r:id="rId20"/>
    <p:sldId id="313" r:id="rId21"/>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DF6"/>
    <a:srgbClr val="0000FF"/>
    <a:srgbClr val="FFCCFF"/>
    <a:srgbClr val="FF99FF"/>
    <a:srgbClr val="FF00FF"/>
    <a:srgbClr val="FF0080"/>
    <a:srgbClr val="800000"/>
    <a:srgbClr val="804000"/>
    <a:srgbClr val="BF5F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8" autoAdjust="0"/>
    <p:restoredTop sz="99648" autoAdjust="0"/>
  </p:normalViewPr>
  <p:slideViewPr>
    <p:cSldViewPr>
      <p:cViewPr varScale="1">
        <p:scale>
          <a:sx n="108" d="100"/>
          <a:sy n="108" d="100"/>
        </p:scale>
        <p:origin x="1152" y="200"/>
      </p:cViewPr>
      <p:guideLst>
        <p:guide orient="horz" pos="2160"/>
        <p:guide pos="2880"/>
      </p:guideLst>
    </p:cSldViewPr>
  </p:slideViewPr>
  <p:outlineViewPr>
    <p:cViewPr>
      <p:scale>
        <a:sx n="33" d="100"/>
        <a:sy n="33" d="100"/>
      </p:scale>
      <p:origin x="0" y="244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1B2CB47-437F-5E41-9496-23F5DC1BBDB2}" type="datetimeFigureOut">
              <a:rPr kumimoji="1" lang="ja-JP" altLang="en-US" smtClean="0"/>
              <a:pPr/>
              <a:t>2019/3/26</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BCD3A84-815C-9C43-BD2A-A853D0AD5C33}" type="slidenum">
              <a:rPr kumimoji="1" lang="ja-JP" altLang="en-US" smtClean="0"/>
              <a:pPr/>
              <a:t>‹#›</a:t>
            </a:fld>
            <a:endParaRPr kumimoji="1" lang="ja-JP" altLang="en-US"/>
          </a:p>
        </p:txBody>
      </p:sp>
    </p:spTree>
    <p:extLst>
      <p:ext uri="{BB962C8B-B14F-4D97-AF65-F5344CB8AC3E}">
        <p14:creationId xmlns:p14="http://schemas.microsoft.com/office/powerpoint/2010/main" val="6312577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269EE2-BA1D-4E04-B68B-3219633DD6F1}" type="datetimeFigureOut">
              <a:rPr kumimoji="1" lang="ja-JP" altLang="en-US" smtClean="0"/>
              <a:pPr/>
              <a:t>2019/3/26</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8BC408-61DB-4500-A2FC-85B6B4772E9E}" type="slidenum">
              <a:rPr kumimoji="1" lang="ja-JP" altLang="en-US" smtClean="0"/>
              <a:pPr/>
              <a:t>‹#›</a:t>
            </a:fld>
            <a:endParaRPr kumimoji="1" lang="ja-JP" altLang="en-US"/>
          </a:p>
        </p:txBody>
      </p:sp>
    </p:spTree>
    <p:extLst>
      <p:ext uri="{BB962C8B-B14F-4D97-AF65-F5344CB8AC3E}">
        <p14:creationId xmlns:p14="http://schemas.microsoft.com/office/powerpoint/2010/main" val="361984675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600">
                <a:solidFill>
                  <a:schemeClr val="tx1"/>
                </a:solidFill>
                <a:latin typeface="Times" charset="0"/>
                <a:ea typeface="Osaka" charset="0"/>
                <a:cs typeface="Osaka" charset="0"/>
              </a:defRPr>
            </a:lvl1pPr>
            <a:lvl2pPr marL="37931725" indent="-37474525">
              <a:defRPr sz="600">
                <a:solidFill>
                  <a:schemeClr val="tx1"/>
                </a:solidFill>
                <a:latin typeface="Times" charset="0"/>
                <a:ea typeface="Osaka" charset="0"/>
                <a:cs typeface="Osaka" charset="0"/>
              </a:defRPr>
            </a:lvl2pPr>
            <a:lvl3pPr>
              <a:defRPr sz="600">
                <a:solidFill>
                  <a:schemeClr val="tx1"/>
                </a:solidFill>
                <a:latin typeface="Times" charset="0"/>
                <a:ea typeface="Osaka" charset="0"/>
                <a:cs typeface="Osaka" charset="0"/>
              </a:defRPr>
            </a:lvl3pPr>
            <a:lvl4pPr>
              <a:defRPr sz="600">
                <a:solidFill>
                  <a:schemeClr val="tx1"/>
                </a:solidFill>
                <a:latin typeface="Times" charset="0"/>
                <a:ea typeface="Osaka" charset="0"/>
                <a:cs typeface="Osaka" charset="0"/>
              </a:defRPr>
            </a:lvl4pPr>
            <a:lvl5pPr>
              <a:defRPr sz="600">
                <a:solidFill>
                  <a:schemeClr val="tx1"/>
                </a:solidFill>
                <a:latin typeface="Times" charset="0"/>
                <a:ea typeface="Osaka" charset="0"/>
                <a:cs typeface="Osaka" charset="0"/>
              </a:defRPr>
            </a:lvl5pPr>
            <a:lvl6pPr marL="457200" eaLnBrk="0" fontAlgn="base" hangingPunct="0">
              <a:spcBef>
                <a:spcPct val="0"/>
              </a:spcBef>
              <a:spcAft>
                <a:spcPct val="0"/>
              </a:spcAft>
              <a:defRPr sz="600">
                <a:solidFill>
                  <a:schemeClr val="tx1"/>
                </a:solidFill>
                <a:latin typeface="Times" charset="0"/>
                <a:ea typeface="Osaka" charset="0"/>
                <a:cs typeface="Osaka" charset="0"/>
              </a:defRPr>
            </a:lvl6pPr>
            <a:lvl7pPr marL="914400" eaLnBrk="0" fontAlgn="base" hangingPunct="0">
              <a:spcBef>
                <a:spcPct val="0"/>
              </a:spcBef>
              <a:spcAft>
                <a:spcPct val="0"/>
              </a:spcAft>
              <a:defRPr sz="600">
                <a:solidFill>
                  <a:schemeClr val="tx1"/>
                </a:solidFill>
                <a:latin typeface="Times" charset="0"/>
                <a:ea typeface="Osaka" charset="0"/>
                <a:cs typeface="Osaka" charset="0"/>
              </a:defRPr>
            </a:lvl7pPr>
            <a:lvl8pPr marL="1371600" eaLnBrk="0" fontAlgn="base" hangingPunct="0">
              <a:spcBef>
                <a:spcPct val="0"/>
              </a:spcBef>
              <a:spcAft>
                <a:spcPct val="0"/>
              </a:spcAft>
              <a:defRPr sz="600">
                <a:solidFill>
                  <a:schemeClr val="tx1"/>
                </a:solidFill>
                <a:latin typeface="Times" charset="0"/>
                <a:ea typeface="Osaka" charset="0"/>
                <a:cs typeface="Osaka" charset="0"/>
              </a:defRPr>
            </a:lvl8pPr>
            <a:lvl9pPr marL="1828800" eaLnBrk="0" fontAlgn="base" hangingPunct="0">
              <a:spcBef>
                <a:spcPct val="0"/>
              </a:spcBef>
              <a:spcAft>
                <a:spcPct val="0"/>
              </a:spcAft>
              <a:defRPr sz="600">
                <a:solidFill>
                  <a:schemeClr val="tx1"/>
                </a:solidFill>
                <a:latin typeface="Times" charset="0"/>
                <a:ea typeface="Osaka" charset="0"/>
                <a:cs typeface="Osaka" charset="0"/>
              </a:defRPr>
            </a:lvl9pPr>
          </a:lstStyle>
          <a:p>
            <a:fld id="{CFADE677-DD08-2848-9CEF-6F63E1FD3EBC}" type="slidenum">
              <a:rPr lang="en-US" altLang="ja-JP" sz="1200">
                <a:solidFill>
                  <a:prstClr val="black"/>
                </a:solidFill>
              </a:rPr>
              <a:pPr/>
              <a:t>15</a:t>
            </a:fld>
            <a:endParaRPr lang="en-US" altLang="ja-JP" sz="1200">
              <a:solidFill>
                <a:prstClr val="black"/>
              </a:solidFill>
            </a:endParaRPr>
          </a:p>
        </p:txBody>
      </p:sp>
      <p:sp>
        <p:nvSpPr>
          <p:cNvPr id="26627"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62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GB">
              <a:latin typeface="Calibri"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600">
                <a:solidFill>
                  <a:schemeClr val="tx1"/>
                </a:solidFill>
                <a:latin typeface="Times" charset="0"/>
                <a:ea typeface="Osaka" charset="0"/>
                <a:cs typeface="Osaka" charset="0"/>
              </a:defRPr>
            </a:lvl1pPr>
            <a:lvl2pPr marL="37931725" indent="-37474525">
              <a:defRPr sz="600">
                <a:solidFill>
                  <a:schemeClr val="tx1"/>
                </a:solidFill>
                <a:latin typeface="Times" charset="0"/>
                <a:ea typeface="Osaka" charset="0"/>
                <a:cs typeface="Osaka" charset="0"/>
              </a:defRPr>
            </a:lvl2pPr>
            <a:lvl3pPr>
              <a:defRPr sz="600">
                <a:solidFill>
                  <a:schemeClr val="tx1"/>
                </a:solidFill>
                <a:latin typeface="Times" charset="0"/>
                <a:ea typeface="Osaka" charset="0"/>
                <a:cs typeface="Osaka" charset="0"/>
              </a:defRPr>
            </a:lvl3pPr>
            <a:lvl4pPr>
              <a:defRPr sz="600">
                <a:solidFill>
                  <a:schemeClr val="tx1"/>
                </a:solidFill>
                <a:latin typeface="Times" charset="0"/>
                <a:ea typeface="Osaka" charset="0"/>
                <a:cs typeface="Osaka" charset="0"/>
              </a:defRPr>
            </a:lvl4pPr>
            <a:lvl5pPr>
              <a:defRPr sz="600">
                <a:solidFill>
                  <a:schemeClr val="tx1"/>
                </a:solidFill>
                <a:latin typeface="Times" charset="0"/>
                <a:ea typeface="Osaka" charset="0"/>
                <a:cs typeface="Osaka" charset="0"/>
              </a:defRPr>
            </a:lvl5pPr>
            <a:lvl6pPr marL="457200" eaLnBrk="0" fontAlgn="base" hangingPunct="0">
              <a:spcBef>
                <a:spcPct val="0"/>
              </a:spcBef>
              <a:spcAft>
                <a:spcPct val="0"/>
              </a:spcAft>
              <a:defRPr sz="600">
                <a:solidFill>
                  <a:schemeClr val="tx1"/>
                </a:solidFill>
                <a:latin typeface="Times" charset="0"/>
                <a:ea typeface="Osaka" charset="0"/>
                <a:cs typeface="Osaka" charset="0"/>
              </a:defRPr>
            </a:lvl6pPr>
            <a:lvl7pPr marL="914400" eaLnBrk="0" fontAlgn="base" hangingPunct="0">
              <a:spcBef>
                <a:spcPct val="0"/>
              </a:spcBef>
              <a:spcAft>
                <a:spcPct val="0"/>
              </a:spcAft>
              <a:defRPr sz="600">
                <a:solidFill>
                  <a:schemeClr val="tx1"/>
                </a:solidFill>
                <a:latin typeface="Times" charset="0"/>
                <a:ea typeface="Osaka" charset="0"/>
                <a:cs typeface="Osaka" charset="0"/>
              </a:defRPr>
            </a:lvl7pPr>
            <a:lvl8pPr marL="1371600" eaLnBrk="0" fontAlgn="base" hangingPunct="0">
              <a:spcBef>
                <a:spcPct val="0"/>
              </a:spcBef>
              <a:spcAft>
                <a:spcPct val="0"/>
              </a:spcAft>
              <a:defRPr sz="600">
                <a:solidFill>
                  <a:schemeClr val="tx1"/>
                </a:solidFill>
                <a:latin typeface="Times" charset="0"/>
                <a:ea typeface="Osaka" charset="0"/>
                <a:cs typeface="Osaka" charset="0"/>
              </a:defRPr>
            </a:lvl8pPr>
            <a:lvl9pPr marL="1828800" eaLnBrk="0" fontAlgn="base" hangingPunct="0">
              <a:spcBef>
                <a:spcPct val="0"/>
              </a:spcBef>
              <a:spcAft>
                <a:spcPct val="0"/>
              </a:spcAft>
              <a:defRPr sz="600">
                <a:solidFill>
                  <a:schemeClr val="tx1"/>
                </a:solidFill>
                <a:latin typeface="Times" charset="0"/>
                <a:ea typeface="Osaka" charset="0"/>
                <a:cs typeface="Osaka" charset="0"/>
              </a:defRPr>
            </a:lvl9pPr>
          </a:lstStyle>
          <a:p>
            <a:fld id="{CFADE677-DD08-2848-9CEF-6F63E1FD3EBC}" type="slidenum">
              <a:rPr lang="en-US" altLang="ja-JP" sz="1200">
                <a:solidFill>
                  <a:prstClr val="black"/>
                </a:solidFill>
              </a:rPr>
              <a:pPr/>
              <a:t>16</a:t>
            </a:fld>
            <a:endParaRPr lang="en-US" altLang="ja-JP" sz="1200">
              <a:solidFill>
                <a:prstClr val="black"/>
              </a:solidFill>
            </a:endParaRPr>
          </a:p>
        </p:txBody>
      </p:sp>
      <p:sp>
        <p:nvSpPr>
          <p:cNvPr id="26627"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662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GB">
              <a:latin typeface="Calibri"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gif"/><Relationship Id="rId7" Type="http://schemas.openxmlformats.org/officeDocument/2006/relationships/image" Target="../media/image10.emf"/><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879945F6-90D7-0249-B0F0-26BF9CD8A5E2}" type="datetimeFigureOut">
              <a:rPr kumimoji="1" lang="ja-JP" altLang="en-US" smtClean="0"/>
              <a:pPr/>
              <a:t>2019/3/26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6360907-3541-BA42-90C0-BA437DE48561}" type="slidenum">
              <a:rPr kumimoji="1" lang="ja-JP" altLang="en-US" smtClean="0"/>
              <a:pPr/>
              <a:t>‹#›</a:t>
            </a:fld>
            <a:endParaRPr kumimoji="1" lang="ja-JP" altLang="en-US"/>
          </a:p>
        </p:txBody>
      </p:sp>
    </p:spTree>
    <p:extLst>
      <p:ext uri="{BB962C8B-B14F-4D97-AF65-F5344CB8AC3E}">
        <p14:creationId xmlns:p14="http://schemas.microsoft.com/office/powerpoint/2010/main" val="3699667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79945F6-90D7-0249-B0F0-26BF9CD8A5E2}" type="datetimeFigureOut">
              <a:rPr kumimoji="1" lang="ja-JP" altLang="en-US" smtClean="0"/>
              <a:pPr/>
              <a:t>2019/3/26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6360907-3541-BA42-90C0-BA437DE48561}" type="slidenum">
              <a:rPr kumimoji="1" lang="ja-JP" altLang="en-US" smtClean="0"/>
              <a:pPr/>
              <a:t>‹#›</a:t>
            </a:fld>
            <a:endParaRPr kumimoji="1" lang="ja-JP" altLang="en-US"/>
          </a:p>
        </p:txBody>
      </p:sp>
    </p:spTree>
    <p:extLst>
      <p:ext uri="{BB962C8B-B14F-4D97-AF65-F5344CB8AC3E}">
        <p14:creationId xmlns:p14="http://schemas.microsoft.com/office/powerpoint/2010/main" val="3463491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79945F6-90D7-0249-B0F0-26BF9CD8A5E2}" type="datetimeFigureOut">
              <a:rPr kumimoji="1" lang="ja-JP" altLang="en-US" smtClean="0"/>
              <a:pPr/>
              <a:t>2019/3/26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6360907-3541-BA42-90C0-BA437DE48561}" type="slidenum">
              <a:rPr kumimoji="1" lang="ja-JP" altLang="en-US" smtClean="0"/>
              <a:pPr/>
              <a:t>‹#›</a:t>
            </a:fld>
            <a:endParaRPr kumimoji="1" lang="ja-JP" altLang="en-US"/>
          </a:p>
        </p:txBody>
      </p:sp>
    </p:spTree>
    <p:extLst>
      <p:ext uri="{BB962C8B-B14F-4D97-AF65-F5344CB8AC3E}">
        <p14:creationId xmlns:p14="http://schemas.microsoft.com/office/powerpoint/2010/main" val="3445813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タイトルのみ">
    <p:spTree>
      <p:nvGrpSpPr>
        <p:cNvPr id="1" name=""/>
        <p:cNvGrpSpPr/>
        <p:nvPr/>
      </p:nvGrpSpPr>
      <p:grpSpPr>
        <a:xfrm>
          <a:off x="0" y="0"/>
          <a:ext cx="0" cy="0"/>
          <a:chOff x="0" y="0"/>
          <a:chExt cx="0" cy="0"/>
        </a:xfrm>
      </p:grpSpPr>
      <p:sp>
        <p:nvSpPr>
          <p:cNvPr id="10" name="正方形/長方形 9"/>
          <p:cNvSpPr/>
          <p:nvPr userDrawn="1"/>
        </p:nvSpPr>
        <p:spPr>
          <a:xfrm>
            <a:off x="1" y="764704"/>
            <a:ext cx="9180512" cy="6093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Slide Number Placeholder 4"/>
          <p:cNvSpPr>
            <a:spLocks noGrp="1"/>
          </p:cNvSpPr>
          <p:nvPr>
            <p:ph type="sldNum" sz="quarter" idx="12"/>
          </p:nvPr>
        </p:nvSpPr>
        <p:spPr>
          <a:xfrm>
            <a:off x="6971392" y="6396880"/>
            <a:ext cx="2057400" cy="365125"/>
          </a:xfrm>
        </p:spPr>
        <p:txBody>
          <a:bodyPr/>
          <a:lstStyle/>
          <a:p>
            <a:fld id="{FBD2191A-7BF8-46E4-9EFE-3418D43BC2B1}" type="slidenum">
              <a:rPr kumimoji="1" lang="ja-JP" altLang="en-US" smtClean="0"/>
              <a:pPr/>
              <a:t>‹#›</a:t>
            </a:fld>
            <a:endParaRPr kumimoji="1" lang="ja-JP" altLang="en-US"/>
          </a:p>
        </p:txBody>
      </p:sp>
      <p:sp>
        <p:nvSpPr>
          <p:cNvPr id="8" name="タイトル 15"/>
          <p:cNvSpPr>
            <a:spLocks noGrp="1"/>
          </p:cNvSpPr>
          <p:nvPr>
            <p:ph type="title"/>
          </p:nvPr>
        </p:nvSpPr>
        <p:spPr>
          <a:xfrm>
            <a:off x="179512" y="188640"/>
            <a:ext cx="7886700" cy="660281"/>
          </a:xfrm>
          <a:prstGeom prst="rect">
            <a:avLst/>
          </a:prstGeom>
        </p:spPr>
        <p:txBody>
          <a:bodyPr>
            <a:normAutofit/>
          </a:bodyPr>
          <a:lstStyle>
            <a:lvl1pPr algn="l">
              <a:defRPr sz="2800">
                <a:solidFill>
                  <a:schemeClr val="bg1"/>
                </a:solidFill>
              </a:defRPr>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838667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45"/>
            <a:ext cx="7772400" cy="1470025"/>
          </a:xfrm>
        </p:spPr>
        <p:txBody>
          <a:bodyPr/>
          <a:lstStyle>
            <a:lvl1pPr>
              <a:defRPr>
                <a:solidFill>
                  <a:schemeClr val="tx1"/>
                </a:solidFill>
              </a:defRPr>
            </a:lvl1p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 3"/>
          <p:cNvSpPr>
            <a:spLocks noGrp="1"/>
          </p:cNvSpPr>
          <p:nvPr>
            <p:ph type="dt" sz="half" idx="10"/>
          </p:nvPr>
        </p:nvSpPr>
        <p:spPr/>
        <p:txBody>
          <a:bodyPr/>
          <a:lstStyle>
            <a:lvl1pPr>
              <a:defRPr/>
            </a:lvl1pPr>
          </a:lstStyle>
          <a:p>
            <a:fld id="{879945F6-90D7-0249-B0F0-26BF9CD8A5E2}" type="datetimeFigureOut">
              <a:rPr kumimoji="1" lang="ja-JP" altLang="en-US" smtClean="0"/>
              <a:pPr/>
              <a:t>2019/3/26</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a:lvl1pPr>
          </a:lstStyle>
          <a:p>
            <a:fld id="{96360907-3541-BA42-90C0-BA437DE48561}" type="slidenum">
              <a:rPr kumimoji="1" lang="ja-JP" altLang="en-US" smtClean="0"/>
              <a:pPr/>
              <a:t>‹#›</a:t>
            </a:fld>
            <a:endParaRPr kumimoji="1" lang="ja-JP" altLang="en-US"/>
          </a:p>
        </p:txBody>
      </p:sp>
      <p:pic>
        <p:nvPicPr>
          <p:cNvPr id="7" name="Picture 2" descr="PPT4"/>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26988"/>
            <a:ext cx="9144000" cy="5756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0" descr="A2_1_blue_glay"/>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588" y="44450"/>
            <a:ext cx="1079501" cy="62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972981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2800" b="1">
                <a:effectLst>
                  <a:outerShdw blurRad="38100" dist="38100" dir="2700000" algn="tl">
                    <a:srgbClr val="000000">
                      <a:alpha val="43137"/>
                    </a:srgbClr>
                  </a:outerShdw>
                </a:effectLst>
              </a:defRPr>
            </a:lvl1pPr>
          </a:lstStyle>
          <a:p>
            <a:r>
              <a:rPr lang="ja-JP" altLang="en-US"/>
              <a:t>マスター タイトルの書式設定</a:t>
            </a:r>
          </a:p>
        </p:txBody>
      </p:sp>
      <p:sp>
        <p:nvSpPr>
          <p:cNvPr id="3" name="コンテンツ プレースホルダ 2"/>
          <p:cNvSpPr>
            <a:spLocks noGrp="1"/>
          </p:cNvSpPr>
          <p:nvPr>
            <p:ph idx="1"/>
          </p:nvPr>
        </p:nvSpPr>
        <p:spPr/>
        <p:txBody>
          <a:bodyPr/>
          <a:lstStyle>
            <a:lvl1pPr marL="179388" indent="-179388">
              <a:spcBef>
                <a:spcPts val="800"/>
              </a:spcBef>
              <a:defRPr sz="1800"/>
            </a:lvl1pPr>
            <a:lvl2pPr marL="536575" indent="-179388">
              <a:spcBef>
                <a:spcPts val="800"/>
              </a:spcBef>
              <a:buFont typeface="Wingdings" pitchFamily="2" charset="2"/>
              <a:buChar char="Ø"/>
              <a:defRPr sz="1800"/>
            </a:lvl2pPr>
            <a:lvl3pPr marL="893763" indent="-177800">
              <a:spcBef>
                <a:spcPts val="800"/>
              </a:spcBef>
              <a:buFont typeface="Wingdings" pitchFamily="2" charset="2"/>
              <a:buChar char="ü"/>
              <a:defRPr sz="1800"/>
            </a:lvl3pPr>
            <a:lvl4pPr marL="1252538" indent="-179388">
              <a:spcBef>
                <a:spcPts val="800"/>
              </a:spcBef>
              <a:defRPr sz="1800"/>
            </a:lvl4pPr>
            <a:lvl5pPr marL="1609725" indent="-177800">
              <a:spcBef>
                <a:spcPts val="800"/>
              </a:spcBef>
              <a:defRPr sz="180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10"/>
          </p:nvPr>
        </p:nvSpPr>
        <p:spPr/>
        <p:txBody>
          <a:bodyPr/>
          <a:lstStyle>
            <a:lvl1pPr>
              <a:defRPr/>
            </a:lvl1pPr>
          </a:lstStyle>
          <a:p>
            <a:fld id="{879945F6-90D7-0249-B0F0-26BF9CD8A5E2}" type="datetimeFigureOut">
              <a:rPr kumimoji="1" lang="ja-JP" altLang="en-US" smtClean="0"/>
              <a:pPr/>
              <a:t>2019/3/26</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a:lvl1pPr>
          </a:lstStyle>
          <a:p>
            <a:fld id="{96360907-3541-BA42-90C0-BA437DE48561}" type="slidenum">
              <a:rPr kumimoji="1" lang="ja-JP" altLang="en-US" smtClean="0"/>
              <a:pPr/>
              <a:t>‹#›</a:t>
            </a:fld>
            <a:endParaRPr kumimoji="1" lang="ja-JP" altLang="en-US"/>
          </a:p>
        </p:txBody>
      </p:sp>
    </p:spTree>
    <p:extLst>
      <p:ext uri="{BB962C8B-B14F-4D97-AF65-F5344CB8AC3E}">
        <p14:creationId xmlns:p14="http://schemas.microsoft.com/office/powerpoint/2010/main" val="3708264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インデントなし）">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2800">
                <a:effectLst>
                  <a:outerShdw blurRad="38100" dist="38100" dir="2700000" algn="tl">
                    <a:srgbClr val="000000">
                      <a:alpha val="43137"/>
                    </a:srgbClr>
                  </a:outerShdw>
                </a:effectLst>
              </a:defRPr>
            </a:lvl1pPr>
          </a:lstStyle>
          <a:p>
            <a:r>
              <a:rPr lang="ja-JP" altLang="en-US"/>
              <a:t>マスター タイトルの書式設定</a:t>
            </a:r>
          </a:p>
        </p:txBody>
      </p:sp>
      <p:sp>
        <p:nvSpPr>
          <p:cNvPr id="3" name="コンテンツ プレースホルダ 2"/>
          <p:cNvSpPr>
            <a:spLocks noGrp="1"/>
          </p:cNvSpPr>
          <p:nvPr>
            <p:ph idx="1"/>
          </p:nvPr>
        </p:nvSpPr>
        <p:spPr/>
        <p:txBody>
          <a:bodyPr/>
          <a:lstStyle>
            <a:lvl1pPr marL="0" indent="0">
              <a:spcBef>
                <a:spcPts val="800"/>
              </a:spcBef>
              <a:buNone/>
              <a:defRPr sz="1800"/>
            </a:lvl1pPr>
            <a:lvl2pPr marL="536575" indent="-179388">
              <a:spcBef>
                <a:spcPts val="800"/>
              </a:spcBef>
              <a:buFont typeface="Wingdings" pitchFamily="2" charset="2"/>
              <a:buChar char="Ø"/>
              <a:defRPr sz="1800"/>
            </a:lvl2pPr>
            <a:lvl3pPr marL="893763" indent="-177800">
              <a:spcBef>
                <a:spcPts val="800"/>
              </a:spcBef>
              <a:buFont typeface="Wingdings" pitchFamily="2" charset="2"/>
              <a:buChar char="ü"/>
              <a:defRPr sz="1800"/>
            </a:lvl3pPr>
            <a:lvl4pPr marL="1252538" indent="-179388">
              <a:spcBef>
                <a:spcPts val="800"/>
              </a:spcBef>
              <a:defRPr sz="1800"/>
            </a:lvl4pPr>
            <a:lvl5pPr marL="1609725" indent="-177800">
              <a:spcBef>
                <a:spcPts val="800"/>
              </a:spcBef>
              <a:defRPr sz="1800"/>
            </a:lvl5pPr>
          </a:lstStyle>
          <a:p>
            <a:pPr lvl="0"/>
            <a:r>
              <a:rPr lang="ja-JP" altLang="en-US"/>
              <a:t>マスター テキストの書式設定</a:t>
            </a:r>
          </a:p>
        </p:txBody>
      </p:sp>
      <p:sp>
        <p:nvSpPr>
          <p:cNvPr id="4" name="日付プレースホルダ 3"/>
          <p:cNvSpPr>
            <a:spLocks noGrp="1"/>
          </p:cNvSpPr>
          <p:nvPr>
            <p:ph type="dt" sz="half" idx="10"/>
          </p:nvPr>
        </p:nvSpPr>
        <p:spPr/>
        <p:txBody>
          <a:bodyPr/>
          <a:lstStyle>
            <a:lvl1pPr>
              <a:defRPr/>
            </a:lvl1pPr>
          </a:lstStyle>
          <a:p>
            <a:fld id="{879945F6-90D7-0249-B0F0-26BF9CD8A5E2}" type="datetimeFigureOut">
              <a:rPr kumimoji="1" lang="ja-JP" altLang="en-US" smtClean="0"/>
              <a:pPr/>
              <a:t>2019/3/26</a:t>
            </a:fld>
            <a:endParaRPr kumimoji="1" lang="ja-JP" altLang="en-US"/>
          </a:p>
        </p:txBody>
      </p:sp>
      <p:sp>
        <p:nvSpPr>
          <p:cNvPr id="5" name="フッター プレースホルダ 4"/>
          <p:cNvSpPr>
            <a:spLocks noGrp="1"/>
          </p:cNvSpPr>
          <p:nvPr>
            <p:ph type="ftr" sz="quarter" idx="11"/>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2"/>
          </p:nvPr>
        </p:nvSpPr>
        <p:spPr/>
        <p:txBody>
          <a:bodyPr/>
          <a:lstStyle>
            <a:lvl1pPr>
              <a:defRPr/>
            </a:lvl1pPr>
          </a:lstStyle>
          <a:p>
            <a:fld id="{96360907-3541-BA42-90C0-BA437DE48561}" type="slidenum">
              <a:rPr kumimoji="1" lang="ja-JP" altLang="en-US" smtClean="0"/>
              <a:pPr/>
              <a:t>‹#›</a:t>
            </a:fld>
            <a:endParaRPr kumimoji="1" lang="ja-JP" altLang="en-US"/>
          </a:p>
        </p:txBody>
      </p:sp>
    </p:spTree>
    <p:extLst>
      <p:ext uri="{BB962C8B-B14F-4D97-AF65-F5344CB8AC3E}">
        <p14:creationId xmlns:p14="http://schemas.microsoft.com/office/powerpoint/2010/main" val="2354694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2800">
                <a:effectLst>
                  <a:outerShdw blurRad="38100" dist="38100" dir="2700000" algn="tl">
                    <a:srgbClr val="000000">
                      <a:alpha val="43137"/>
                    </a:srgbClr>
                  </a:outerShdw>
                </a:effectLst>
              </a:defRPr>
            </a:lvl1pPr>
          </a:lstStyle>
          <a:p>
            <a:r>
              <a:rPr lang="ja-JP" altLang="en-US"/>
              <a:t>マスター タイトルの書式設定</a:t>
            </a:r>
          </a:p>
        </p:txBody>
      </p:sp>
      <p:sp>
        <p:nvSpPr>
          <p:cNvPr id="3" name="日付プレースホルダ 3"/>
          <p:cNvSpPr>
            <a:spLocks noGrp="1"/>
          </p:cNvSpPr>
          <p:nvPr>
            <p:ph type="dt" sz="half" idx="10"/>
          </p:nvPr>
        </p:nvSpPr>
        <p:spPr/>
        <p:txBody>
          <a:bodyPr/>
          <a:lstStyle>
            <a:lvl1pPr>
              <a:defRPr/>
            </a:lvl1pPr>
          </a:lstStyle>
          <a:p>
            <a:fld id="{879945F6-90D7-0249-B0F0-26BF9CD8A5E2}" type="datetimeFigureOut">
              <a:rPr kumimoji="1" lang="ja-JP" altLang="en-US" smtClean="0"/>
              <a:pPr/>
              <a:t>2019/3/26</a:t>
            </a:fld>
            <a:endParaRPr kumimoji="1" lang="ja-JP" altLang="en-US"/>
          </a:p>
        </p:txBody>
      </p:sp>
      <p:sp>
        <p:nvSpPr>
          <p:cNvPr id="4" name="フッター プレースホルダ 4"/>
          <p:cNvSpPr>
            <a:spLocks noGrp="1"/>
          </p:cNvSpPr>
          <p:nvPr>
            <p:ph type="ftr" sz="quarter" idx="11"/>
          </p:nvPr>
        </p:nvSpPr>
        <p:spPr/>
        <p:txBody>
          <a:bodyPr/>
          <a:lstStyle>
            <a:lvl1pPr>
              <a:defRPr/>
            </a:lvl1pPr>
          </a:lstStyle>
          <a:p>
            <a:endParaRPr kumimoji="1" lang="ja-JP" altLang="en-US"/>
          </a:p>
        </p:txBody>
      </p:sp>
      <p:sp>
        <p:nvSpPr>
          <p:cNvPr id="5" name="スライド番号プレースホルダ 5"/>
          <p:cNvSpPr>
            <a:spLocks noGrp="1"/>
          </p:cNvSpPr>
          <p:nvPr>
            <p:ph type="sldNum" sz="quarter" idx="12"/>
          </p:nvPr>
        </p:nvSpPr>
        <p:spPr/>
        <p:txBody>
          <a:bodyPr/>
          <a:lstStyle>
            <a:lvl1pPr>
              <a:defRPr/>
            </a:lvl1pPr>
          </a:lstStyle>
          <a:p>
            <a:fld id="{96360907-3541-BA42-90C0-BA437DE48561}" type="slidenum">
              <a:rPr kumimoji="1" lang="ja-JP" altLang="en-US" smtClean="0"/>
              <a:pPr/>
              <a:t>‹#›</a:t>
            </a:fld>
            <a:endParaRPr kumimoji="1" lang="ja-JP" altLang="en-US"/>
          </a:p>
        </p:txBody>
      </p:sp>
    </p:spTree>
    <p:extLst>
      <p:ext uri="{BB962C8B-B14F-4D97-AF65-F5344CB8AC3E}">
        <p14:creationId xmlns:p14="http://schemas.microsoft.com/office/powerpoint/2010/main" val="3574064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fld id="{879945F6-90D7-0249-B0F0-26BF9CD8A5E2}" type="datetimeFigureOut">
              <a:rPr kumimoji="1" lang="ja-JP" altLang="en-US" smtClean="0"/>
              <a:pPr/>
              <a:t>2019/3/26</a:t>
            </a:fld>
            <a:endParaRPr kumimoji="1" lang="ja-JP" altLang="en-US"/>
          </a:p>
        </p:txBody>
      </p:sp>
      <p:sp>
        <p:nvSpPr>
          <p:cNvPr id="3" name="フッター プレースホルダ 4"/>
          <p:cNvSpPr>
            <a:spLocks noGrp="1"/>
          </p:cNvSpPr>
          <p:nvPr>
            <p:ph type="ftr" sz="quarter" idx="11"/>
          </p:nvPr>
        </p:nvSpPr>
        <p:spPr/>
        <p:txBody>
          <a:bodyPr/>
          <a:lstStyle>
            <a:lvl1pPr>
              <a:defRPr/>
            </a:lvl1pPr>
          </a:lstStyle>
          <a:p>
            <a:endParaRPr kumimoji="1" lang="ja-JP" altLang="en-US"/>
          </a:p>
        </p:txBody>
      </p:sp>
      <p:sp>
        <p:nvSpPr>
          <p:cNvPr id="4" name="スライド番号プレースホルダ 5"/>
          <p:cNvSpPr>
            <a:spLocks noGrp="1"/>
          </p:cNvSpPr>
          <p:nvPr>
            <p:ph type="sldNum" sz="quarter" idx="12"/>
          </p:nvPr>
        </p:nvSpPr>
        <p:spPr/>
        <p:txBody>
          <a:bodyPr/>
          <a:lstStyle>
            <a:lvl1pPr>
              <a:defRPr/>
            </a:lvl1pPr>
          </a:lstStyle>
          <a:p>
            <a:fld id="{96360907-3541-BA42-90C0-BA437DE48561}" type="slidenum">
              <a:rPr kumimoji="1" lang="ja-JP" altLang="en-US" smtClean="0"/>
              <a:pPr/>
              <a:t>‹#›</a:t>
            </a:fld>
            <a:endParaRPr kumimoji="1" lang="ja-JP" altLang="en-US"/>
          </a:p>
        </p:txBody>
      </p:sp>
    </p:spTree>
    <p:extLst>
      <p:ext uri="{BB962C8B-B14F-4D97-AF65-F5344CB8AC3E}">
        <p14:creationId xmlns:p14="http://schemas.microsoft.com/office/powerpoint/2010/main" val="3744684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7"/>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a:xfrm>
            <a:off x="0" y="6492877"/>
            <a:ext cx="2133600" cy="365125"/>
          </a:xfrm>
          <a:prstGeom prst="rect">
            <a:avLst/>
          </a:prstGeom>
        </p:spPr>
        <p:txBody>
          <a:bodyPr/>
          <a:lstStyle/>
          <a:p>
            <a:endParaRPr lang="ja-JP" altLang="en-US">
              <a:solidFill>
                <a:prstClr val="black"/>
              </a:solidFill>
              <a:latin typeface="Calibri"/>
              <a:ea typeface="ＭＳ Ｐゴシック"/>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a:xfrm>
            <a:off x="7010400" y="6492877"/>
            <a:ext cx="2133600" cy="365125"/>
          </a:xfrm>
          <a:prstGeom prst="rect">
            <a:avLst/>
          </a:prstGeom>
        </p:spPr>
        <p:txBody>
          <a:bodyPr/>
          <a:lstStyle/>
          <a:p>
            <a:fld id="{BED75559-32F5-4657-8849-F5E88CA749E1}" type="slidenum">
              <a:rPr lang="ja-JP" altLang="en-US" smtClean="0">
                <a:solidFill>
                  <a:prstClr val="black"/>
                </a:solidFill>
                <a:latin typeface="Calibri"/>
                <a:ea typeface="ＭＳ Ｐゴシック"/>
              </a:rPr>
              <a:pPr/>
              <a:t>‹#›</a:t>
            </a:fld>
            <a:endParaRPr lang="ja-JP" altLang="en-US">
              <a:solidFill>
                <a:prstClr val="black"/>
              </a:solidFill>
              <a:latin typeface="Calibri"/>
              <a:ea typeface="ＭＳ Ｐゴシック"/>
            </a:endParaRPr>
          </a:p>
        </p:txBody>
      </p:sp>
      <p:sp>
        <p:nvSpPr>
          <p:cNvPr id="14" name="スライド番号プレースホルダ 5"/>
          <p:cNvSpPr txBox="1">
            <a:spLocks/>
          </p:cNvSpPr>
          <p:nvPr userDrawn="1"/>
        </p:nvSpPr>
        <p:spPr>
          <a:xfrm>
            <a:off x="7010400" y="6492877"/>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ED75559-32F5-4657-8849-F5E88CA749E1}"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pic>
        <p:nvPicPr>
          <p:cNvPr id="15" name="Afbeelding 8" descr="P01477 Wetlands_Powerpoint_slide15_RGB_HR2_p3.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81937" y="6103199"/>
            <a:ext cx="2111419" cy="660856"/>
          </a:xfrm>
          <a:prstGeom prst="rect">
            <a:avLst/>
          </a:prstGeom>
        </p:spPr>
      </p:pic>
      <p:pic>
        <p:nvPicPr>
          <p:cNvPr id="16" name="Picture 15" descr="http://global.jaxa.jp/common/images/module_parts/area_header/logo.gif"/>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r="66522"/>
          <a:stretch/>
        </p:blipFill>
        <p:spPr bwMode="auto">
          <a:xfrm>
            <a:off x="170089" y="6165304"/>
            <a:ext cx="1149656" cy="649430"/>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8" descr="Home"/>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371321" y="6237312"/>
            <a:ext cx="1095483" cy="401316"/>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2" descr="http://www.globallandusechange.org/tl_files/glcfiles/wwf/Sarvision%20Logo.jp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5542982" y="6117883"/>
            <a:ext cx="1189258" cy="442983"/>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18" descr="soloEO-compressed.pdf"/>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605415" y="6233345"/>
            <a:ext cx="774094" cy="290934"/>
          </a:xfrm>
          <a:prstGeom prst="rect">
            <a:avLst/>
          </a:prstGeom>
        </p:spPr>
      </p:pic>
      <p:pic>
        <p:nvPicPr>
          <p:cNvPr id="20" name="Picture 19" descr="aber-uni-logo.pdf"/>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490826" y="6189026"/>
            <a:ext cx="1648528" cy="3795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xmlns:p14="http://schemas.microsoft.com/office/powerpoint/2010/mai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a:xfrm>
            <a:off x="0" y="6492877"/>
            <a:ext cx="2133600" cy="365125"/>
          </a:xfrm>
          <a:prstGeom prst="rect">
            <a:avLst/>
          </a:prstGeom>
        </p:spPr>
        <p:txBody>
          <a:bodyPr/>
          <a:lstStyle/>
          <a:p>
            <a:endParaRPr lang="ja-JP" altLang="en-US">
              <a:solidFill>
                <a:prstClr val="black"/>
              </a:solidFill>
              <a:latin typeface="Calibri"/>
              <a:ea typeface="ＭＳ Ｐゴシック"/>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a:xfrm>
            <a:off x="7010400" y="6492877"/>
            <a:ext cx="2133600" cy="365125"/>
          </a:xfrm>
          <a:prstGeom prst="rect">
            <a:avLst/>
          </a:prstGeom>
        </p:spPr>
        <p:txBody>
          <a:bodyPr/>
          <a:lstStyle/>
          <a:p>
            <a:fld id="{BED75559-32F5-4657-8849-F5E88CA749E1}" type="slidenum">
              <a:rPr lang="ja-JP" altLang="en-US" smtClean="0">
                <a:solidFill>
                  <a:prstClr val="black"/>
                </a:solidFill>
                <a:latin typeface="Calibri"/>
                <a:ea typeface="ＭＳ Ｐゴシック"/>
              </a:rPr>
              <a:pPr/>
              <a:t>‹#›</a:t>
            </a:fld>
            <a:endParaRPr lang="ja-JP" altLang="en-US">
              <a:solidFill>
                <a:prstClr val="black"/>
              </a:solidFill>
              <a:latin typeface="Calibri"/>
              <a:ea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xmlns:p14="http://schemas.microsoft.com/office/powerpoint/2010/mai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79945F6-90D7-0249-B0F0-26BF9CD8A5E2}" type="datetimeFigureOut">
              <a:rPr kumimoji="1" lang="ja-JP" altLang="en-US" smtClean="0"/>
              <a:pPr/>
              <a:t>2019/3/26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6360907-3541-BA42-90C0-BA437DE48561}" type="slidenum">
              <a:rPr kumimoji="1" lang="ja-JP" altLang="en-US" smtClean="0"/>
              <a:pPr/>
              <a:t>‹#›</a:t>
            </a:fld>
            <a:endParaRPr kumimoji="1" lang="ja-JP" altLang="en-US"/>
          </a:p>
        </p:txBody>
      </p:sp>
    </p:spTree>
    <p:extLst>
      <p:ext uri="{BB962C8B-B14F-4D97-AF65-F5344CB8AC3E}">
        <p14:creationId xmlns:p14="http://schemas.microsoft.com/office/powerpoint/2010/main" val="1661661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2"/>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a:xfrm>
            <a:off x="0" y="6492877"/>
            <a:ext cx="2133600" cy="365125"/>
          </a:xfrm>
          <a:prstGeom prst="rect">
            <a:avLst/>
          </a:prstGeom>
        </p:spPr>
        <p:txBody>
          <a:bodyPr/>
          <a:lstStyle/>
          <a:p>
            <a:endParaRPr lang="ja-JP" altLang="en-US">
              <a:solidFill>
                <a:prstClr val="black"/>
              </a:solidFill>
              <a:latin typeface="Calibri"/>
              <a:ea typeface="ＭＳ Ｐゴシック"/>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a:xfrm>
            <a:off x="7010400" y="6492877"/>
            <a:ext cx="2133600" cy="365125"/>
          </a:xfrm>
          <a:prstGeom prst="rect">
            <a:avLst/>
          </a:prstGeom>
        </p:spPr>
        <p:txBody>
          <a:bodyPr/>
          <a:lstStyle/>
          <a:p>
            <a:fld id="{BED75559-32F5-4657-8849-F5E88CA749E1}" type="slidenum">
              <a:rPr lang="ja-JP" altLang="en-US" smtClean="0">
                <a:solidFill>
                  <a:prstClr val="black"/>
                </a:solidFill>
                <a:latin typeface="Calibri"/>
                <a:ea typeface="ＭＳ Ｐゴシック"/>
              </a:rPr>
              <a:pPr/>
              <a:t>‹#›</a:t>
            </a:fld>
            <a:endParaRPr lang="ja-JP" altLang="en-US">
              <a:solidFill>
                <a:prstClr val="black"/>
              </a:solidFill>
              <a:latin typeface="Calibri"/>
              <a:ea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xmlns:p14="http://schemas.microsoft.com/office/powerpoint/2010/mai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a:xfrm>
            <a:off x="0" y="6492877"/>
            <a:ext cx="2133600" cy="365125"/>
          </a:xfrm>
          <a:prstGeom prst="rect">
            <a:avLst/>
          </a:prstGeom>
        </p:spPr>
        <p:txBody>
          <a:bodyPr/>
          <a:lstStyle/>
          <a:p>
            <a:endParaRPr lang="ja-JP" altLang="en-US">
              <a:solidFill>
                <a:prstClr val="black"/>
              </a:solidFill>
              <a:latin typeface="Calibri"/>
              <a:ea typeface="ＭＳ Ｐゴシック"/>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a:xfrm>
            <a:off x="7010400" y="6492877"/>
            <a:ext cx="2133600" cy="365125"/>
          </a:xfrm>
          <a:prstGeom prst="rect">
            <a:avLst/>
          </a:prstGeom>
        </p:spPr>
        <p:txBody>
          <a:bodyPr/>
          <a:lstStyle/>
          <a:p>
            <a:fld id="{BED75559-32F5-4657-8849-F5E88CA749E1}" type="slidenum">
              <a:rPr lang="ja-JP" altLang="en-US" smtClean="0">
                <a:solidFill>
                  <a:prstClr val="black"/>
                </a:solidFill>
                <a:latin typeface="Calibri"/>
                <a:ea typeface="ＭＳ Ｐゴシック"/>
              </a:rPr>
              <a:pPr/>
              <a:t>‹#›</a:t>
            </a:fld>
            <a:endParaRPr lang="ja-JP" altLang="en-US">
              <a:solidFill>
                <a:prstClr val="black"/>
              </a:solidFill>
              <a:latin typeface="Calibri"/>
              <a:ea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xmlns:p14="http://schemas.microsoft.com/office/powerpoint/2010/mai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a:xfrm>
            <a:off x="0" y="6492877"/>
            <a:ext cx="2133600" cy="365125"/>
          </a:xfrm>
          <a:prstGeom prst="rect">
            <a:avLst/>
          </a:prstGeom>
        </p:spPr>
        <p:txBody>
          <a:bodyPr/>
          <a:lstStyle/>
          <a:p>
            <a:endParaRPr lang="ja-JP" altLang="en-US">
              <a:solidFill>
                <a:prstClr val="black"/>
              </a:solidFill>
              <a:latin typeface="Calibri"/>
              <a:ea typeface="ＭＳ Ｐゴシック"/>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9" name="スライド番号プレースホルダ 8"/>
          <p:cNvSpPr>
            <a:spLocks noGrp="1"/>
          </p:cNvSpPr>
          <p:nvPr>
            <p:ph type="sldNum" sz="quarter" idx="12"/>
          </p:nvPr>
        </p:nvSpPr>
        <p:spPr>
          <a:xfrm>
            <a:off x="7010400" y="6492877"/>
            <a:ext cx="2133600" cy="365125"/>
          </a:xfrm>
          <a:prstGeom prst="rect">
            <a:avLst/>
          </a:prstGeom>
        </p:spPr>
        <p:txBody>
          <a:bodyPr/>
          <a:lstStyle/>
          <a:p>
            <a:fld id="{BED75559-32F5-4657-8849-F5E88CA749E1}" type="slidenum">
              <a:rPr lang="ja-JP" altLang="en-US" smtClean="0">
                <a:solidFill>
                  <a:prstClr val="black"/>
                </a:solidFill>
                <a:latin typeface="Calibri"/>
                <a:ea typeface="ＭＳ Ｐゴシック"/>
              </a:rPr>
              <a:pPr/>
              <a:t>‹#›</a:t>
            </a:fld>
            <a:endParaRPr lang="ja-JP" altLang="en-US">
              <a:solidFill>
                <a:prstClr val="black"/>
              </a:solidFill>
              <a:latin typeface="Calibri"/>
              <a:ea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xmlns:p14="http://schemas.microsoft.com/office/powerpoint/2010/mai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a:xfrm>
            <a:off x="0" y="6492877"/>
            <a:ext cx="2133600" cy="365125"/>
          </a:xfrm>
          <a:prstGeom prst="rect">
            <a:avLst/>
          </a:prstGeom>
        </p:spPr>
        <p:txBody>
          <a:bodyPr/>
          <a:lstStyle/>
          <a:p>
            <a:endParaRPr lang="ja-JP" altLang="en-US">
              <a:solidFill>
                <a:prstClr val="black"/>
              </a:solidFill>
              <a:latin typeface="Calibri"/>
              <a:ea typeface="ＭＳ Ｐゴシック"/>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5" name="スライド番号プレースホルダ 4"/>
          <p:cNvSpPr>
            <a:spLocks noGrp="1"/>
          </p:cNvSpPr>
          <p:nvPr>
            <p:ph type="sldNum" sz="quarter" idx="12"/>
          </p:nvPr>
        </p:nvSpPr>
        <p:spPr>
          <a:xfrm>
            <a:off x="7010400" y="6492877"/>
            <a:ext cx="2133600" cy="365125"/>
          </a:xfrm>
          <a:prstGeom prst="rect">
            <a:avLst/>
          </a:prstGeom>
        </p:spPr>
        <p:txBody>
          <a:bodyPr/>
          <a:lstStyle/>
          <a:p>
            <a:fld id="{BED75559-32F5-4657-8849-F5E88CA749E1}" type="slidenum">
              <a:rPr lang="ja-JP" altLang="en-US" smtClean="0">
                <a:solidFill>
                  <a:prstClr val="black"/>
                </a:solidFill>
                <a:latin typeface="Calibri"/>
                <a:ea typeface="ＭＳ Ｐゴシック"/>
              </a:rPr>
              <a:pPr/>
              <a:t>‹#›</a:t>
            </a:fld>
            <a:endParaRPr lang="ja-JP" altLang="en-US">
              <a:solidFill>
                <a:prstClr val="black"/>
              </a:solidFill>
              <a:latin typeface="Calibri"/>
              <a:ea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xmlns:p14="http://schemas.microsoft.com/office/powerpoint/2010/mai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a:xfrm>
            <a:off x="0" y="6492877"/>
            <a:ext cx="2133600" cy="365125"/>
          </a:xfrm>
          <a:prstGeom prst="rect">
            <a:avLst/>
          </a:prstGeom>
        </p:spPr>
        <p:txBody>
          <a:bodyPr/>
          <a:lstStyle/>
          <a:p>
            <a:endParaRPr lang="ja-JP" altLang="en-US">
              <a:solidFill>
                <a:prstClr val="black"/>
              </a:solidFill>
              <a:latin typeface="Calibri"/>
              <a:ea typeface="ＭＳ Ｐゴシック"/>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4" name="スライド番号プレースホルダ 3"/>
          <p:cNvSpPr>
            <a:spLocks noGrp="1"/>
          </p:cNvSpPr>
          <p:nvPr>
            <p:ph type="sldNum" sz="quarter" idx="12"/>
          </p:nvPr>
        </p:nvSpPr>
        <p:spPr>
          <a:xfrm>
            <a:off x="7010400" y="6492877"/>
            <a:ext cx="2133600" cy="365125"/>
          </a:xfrm>
          <a:prstGeom prst="rect">
            <a:avLst/>
          </a:prstGeom>
        </p:spPr>
        <p:txBody>
          <a:bodyPr/>
          <a:lstStyle/>
          <a:p>
            <a:fld id="{BED75559-32F5-4657-8849-F5E88CA749E1}" type="slidenum">
              <a:rPr lang="ja-JP" altLang="en-US" smtClean="0">
                <a:solidFill>
                  <a:prstClr val="black"/>
                </a:solidFill>
                <a:latin typeface="Calibri"/>
                <a:ea typeface="ＭＳ Ｐゴシック"/>
              </a:rPr>
              <a:pPr/>
              <a:t>‹#›</a:t>
            </a:fld>
            <a:endParaRPr lang="ja-JP" altLang="en-US">
              <a:solidFill>
                <a:prstClr val="black"/>
              </a:solidFill>
              <a:latin typeface="Calibri"/>
              <a:ea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xmlns:p14="http://schemas.microsoft.com/office/powerpoint/2010/mai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1"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a:xfrm>
            <a:off x="0" y="6492877"/>
            <a:ext cx="2133600" cy="365125"/>
          </a:xfrm>
          <a:prstGeom prst="rect">
            <a:avLst/>
          </a:prstGeom>
        </p:spPr>
        <p:txBody>
          <a:bodyPr/>
          <a:lstStyle/>
          <a:p>
            <a:endParaRPr lang="ja-JP" altLang="en-US">
              <a:solidFill>
                <a:prstClr val="black"/>
              </a:solidFill>
              <a:latin typeface="Calibri"/>
              <a:ea typeface="ＭＳ Ｐゴシック"/>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a:xfrm>
            <a:off x="7010400" y="6492877"/>
            <a:ext cx="2133600" cy="365125"/>
          </a:xfrm>
          <a:prstGeom prst="rect">
            <a:avLst/>
          </a:prstGeom>
        </p:spPr>
        <p:txBody>
          <a:bodyPr/>
          <a:lstStyle/>
          <a:p>
            <a:fld id="{BED75559-32F5-4657-8849-F5E88CA749E1}" type="slidenum">
              <a:rPr lang="ja-JP" altLang="en-US" smtClean="0">
                <a:solidFill>
                  <a:prstClr val="black"/>
                </a:solidFill>
                <a:latin typeface="Calibri"/>
                <a:ea typeface="ＭＳ Ｐゴシック"/>
              </a:rPr>
              <a:pPr/>
              <a:t>‹#›</a:t>
            </a:fld>
            <a:endParaRPr lang="ja-JP" altLang="en-US">
              <a:solidFill>
                <a:prstClr val="black"/>
              </a:solidFill>
              <a:latin typeface="Calibri"/>
              <a:ea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xmlns:p14="http://schemas.microsoft.com/office/powerpoint/2010/main" spd="slow" advClick="0"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a:xfrm>
            <a:off x="0" y="6492877"/>
            <a:ext cx="2133600" cy="365125"/>
          </a:xfrm>
          <a:prstGeom prst="rect">
            <a:avLst/>
          </a:prstGeom>
        </p:spPr>
        <p:txBody>
          <a:bodyPr/>
          <a:lstStyle/>
          <a:p>
            <a:endParaRPr lang="ja-JP" altLang="en-US">
              <a:solidFill>
                <a:prstClr val="black"/>
              </a:solidFill>
              <a:latin typeface="Calibri"/>
              <a:ea typeface="ＭＳ Ｐゴシック"/>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7" name="スライド番号プレースホルダ 6"/>
          <p:cNvSpPr>
            <a:spLocks noGrp="1"/>
          </p:cNvSpPr>
          <p:nvPr>
            <p:ph type="sldNum" sz="quarter" idx="12"/>
          </p:nvPr>
        </p:nvSpPr>
        <p:spPr>
          <a:xfrm>
            <a:off x="7010400" y="6492877"/>
            <a:ext cx="2133600" cy="365125"/>
          </a:xfrm>
          <a:prstGeom prst="rect">
            <a:avLst/>
          </a:prstGeom>
        </p:spPr>
        <p:txBody>
          <a:bodyPr/>
          <a:lstStyle/>
          <a:p>
            <a:fld id="{BED75559-32F5-4657-8849-F5E88CA749E1}" type="slidenum">
              <a:rPr lang="ja-JP" altLang="en-US" smtClean="0">
                <a:solidFill>
                  <a:prstClr val="black"/>
                </a:solidFill>
                <a:latin typeface="Calibri"/>
                <a:ea typeface="ＭＳ Ｐゴシック"/>
              </a:rPr>
              <a:pPr/>
              <a:t>‹#›</a:t>
            </a:fld>
            <a:endParaRPr lang="ja-JP" altLang="en-US">
              <a:solidFill>
                <a:prstClr val="black"/>
              </a:solidFill>
              <a:latin typeface="Calibri"/>
              <a:ea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xmlns:p14="http://schemas.microsoft.com/office/powerpoint/2010/main" spd="slow" advClick="0" advTm="5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a:xfrm>
            <a:off x="0" y="6492877"/>
            <a:ext cx="2133600" cy="365125"/>
          </a:xfrm>
          <a:prstGeom prst="rect">
            <a:avLst/>
          </a:prstGeom>
        </p:spPr>
        <p:txBody>
          <a:bodyPr/>
          <a:lstStyle/>
          <a:p>
            <a:endParaRPr lang="ja-JP" altLang="en-US">
              <a:solidFill>
                <a:prstClr val="black"/>
              </a:solidFill>
              <a:latin typeface="Calibri"/>
              <a:ea typeface="ＭＳ Ｐゴシック"/>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a:xfrm>
            <a:off x="7010400" y="6492877"/>
            <a:ext cx="2133600" cy="365125"/>
          </a:xfrm>
          <a:prstGeom prst="rect">
            <a:avLst/>
          </a:prstGeom>
        </p:spPr>
        <p:txBody>
          <a:bodyPr/>
          <a:lstStyle/>
          <a:p>
            <a:fld id="{BED75559-32F5-4657-8849-F5E88CA749E1}" type="slidenum">
              <a:rPr lang="ja-JP" altLang="en-US" smtClean="0">
                <a:solidFill>
                  <a:prstClr val="black"/>
                </a:solidFill>
                <a:latin typeface="Calibri"/>
                <a:ea typeface="ＭＳ Ｐゴシック"/>
              </a:rPr>
              <a:pPr/>
              <a:t>‹#›</a:t>
            </a:fld>
            <a:endParaRPr lang="ja-JP" altLang="en-US">
              <a:solidFill>
                <a:prstClr val="black"/>
              </a:solidFill>
              <a:latin typeface="Calibri"/>
              <a:ea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xmlns:p14="http://schemas.microsoft.com/office/powerpoint/2010/main" spd="slow" advClick="0" advTm="5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40"/>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a:xfrm>
            <a:off x="0" y="6492877"/>
            <a:ext cx="2133600" cy="365125"/>
          </a:xfrm>
          <a:prstGeom prst="rect">
            <a:avLst/>
          </a:prstGeom>
        </p:spPr>
        <p:txBody>
          <a:bodyPr/>
          <a:lstStyle/>
          <a:p>
            <a:endParaRPr lang="ja-JP" altLang="en-US">
              <a:solidFill>
                <a:prstClr val="black"/>
              </a:solidFill>
              <a:latin typeface="Calibri"/>
              <a:ea typeface="ＭＳ Ｐゴシック"/>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latin typeface="Calibri"/>
              <a:ea typeface="ＭＳ Ｐゴシック"/>
            </a:endParaRPr>
          </a:p>
        </p:txBody>
      </p:sp>
      <p:sp>
        <p:nvSpPr>
          <p:cNvPr id="6" name="スライド番号プレースホルダ 5"/>
          <p:cNvSpPr>
            <a:spLocks noGrp="1"/>
          </p:cNvSpPr>
          <p:nvPr>
            <p:ph type="sldNum" sz="quarter" idx="12"/>
          </p:nvPr>
        </p:nvSpPr>
        <p:spPr>
          <a:xfrm>
            <a:off x="7010400" y="6492877"/>
            <a:ext cx="2133600" cy="365125"/>
          </a:xfrm>
          <a:prstGeom prst="rect">
            <a:avLst/>
          </a:prstGeom>
        </p:spPr>
        <p:txBody>
          <a:bodyPr/>
          <a:lstStyle/>
          <a:p>
            <a:fld id="{BED75559-32F5-4657-8849-F5E88CA749E1}" type="slidenum">
              <a:rPr lang="ja-JP" altLang="en-US" smtClean="0">
                <a:solidFill>
                  <a:prstClr val="black"/>
                </a:solidFill>
                <a:latin typeface="Calibri"/>
                <a:ea typeface="ＭＳ Ｐゴシック"/>
              </a:rPr>
              <a:pPr/>
              <a:t>‹#›</a:t>
            </a:fld>
            <a:endParaRPr lang="ja-JP" altLang="en-US">
              <a:solidFill>
                <a:prstClr val="black"/>
              </a:solidFill>
              <a:latin typeface="Calibri"/>
              <a:ea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xmlns:p14="http://schemas.microsoft.com/office/powerpoint/2010/mai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79945F6-90D7-0249-B0F0-26BF9CD8A5E2}" type="datetimeFigureOut">
              <a:rPr kumimoji="1" lang="ja-JP" altLang="en-US" smtClean="0"/>
              <a:pPr/>
              <a:t>2019/3/26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6360907-3541-BA42-90C0-BA437DE48561}" type="slidenum">
              <a:rPr kumimoji="1" lang="ja-JP" altLang="en-US" smtClean="0"/>
              <a:pPr/>
              <a:t>‹#›</a:t>
            </a:fld>
            <a:endParaRPr kumimoji="1" lang="ja-JP" altLang="en-US"/>
          </a:p>
        </p:txBody>
      </p:sp>
    </p:spTree>
    <p:extLst>
      <p:ext uri="{BB962C8B-B14F-4D97-AF65-F5344CB8AC3E}">
        <p14:creationId xmlns:p14="http://schemas.microsoft.com/office/powerpoint/2010/main" val="3227005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879945F6-90D7-0249-B0F0-26BF9CD8A5E2}" type="datetimeFigureOut">
              <a:rPr kumimoji="1" lang="ja-JP" altLang="en-US" smtClean="0"/>
              <a:pPr/>
              <a:t>2019/3/26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6360907-3541-BA42-90C0-BA437DE48561}" type="slidenum">
              <a:rPr kumimoji="1" lang="ja-JP" altLang="en-US" smtClean="0"/>
              <a:pPr/>
              <a:t>‹#›</a:t>
            </a:fld>
            <a:endParaRPr kumimoji="1" lang="ja-JP" altLang="en-US"/>
          </a:p>
        </p:txBody>
      </p:sp>
    </p:spTree>
    <p:extLst>
      <p:ext uri="{BB962C8B-B14F-4D97-AF65-F5344CB8AC3E}">
        <p14:creationId xmlns:p14="http://schemas.microsoft.com/office/powerpoint/2010/main" val="3331466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79945F6-90D7-0249-B0F0-26BF9CD8A5E2}" type="datetimeFigureOut">
              <a:rPr kumimoji="1" lang="ja-JP" altLang="en-US" smtClean="0"/>
              <a:pPr/>
              <a:t>2019/3/26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96360907-3541-BA42-90C0-BA437DE48561}" type="slidenum">
              <a:rPr kumimoji="1" lang="ja-JP" altLang="en-US" smtClean="0"/>
              <a:pPr/>
              <a:t>‹#›</a:t>
            </a:fld>
            <a:endParaRPr kumimoji="1" lang="ja-JP" altLang="en-US"/>
          </a:p>
        </p:txBody>
      </p:sp>
    </p:spTree>
    <p:extLst>
      <p:ext uri="{BB962C8B-B14F-4D97-AF65-F5344CB8AC3E}">
        <p14:creationId xmlns:p14="http://schemas.microsoft.com/office/powerpoint/2010/main" val="460415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879945F6-90D7-0249-B0F0-26BF9CD8A5E2}" type="datetimeFigureOut">
              <a:rPr kumimoji="1" lang="ja-JP" altLang="en-US" smtClean="0"/>
              <a:pPr/>
              <a:t>2019/3/26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6360907-3541-BA42-90C0-BA437DE48561}" type="slidenum">
              <a:rPr kumimoji="1" lang="ja-JP" altLang="en-US" smtClean="0"/>
              <a:pPr/>
              <a:t>‹#›</a:t>
            </a:fld>
            <a:endParaRPr kumimoji="1" lang="ja-JP" altLang="en-US"/>
          </a:p>
        </p:txBody>
      </p:sp>
    </p:spTree>
    <p:extLst>
      <p:ext uri="{BB962C8B-B14F-4D97-AF65-F5344CB8AC3E}">
        <p14:creationId xmlns:p14="http://schemas.microsoft.com/office/powerpoint/2010/main" val="2178990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79945F6-90D7-0249-B0F0-26BF9CD8A5E2}" type="datetimeFigureOut">
              <a:rPr kumimoji="1" lang="ja-JP" altLang="en-US" smtClean="0"/>
              <a:pPr/>
              <a:t>2019/3/26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6360907-3541-BA42-90C0-BA437DE48561}" type="slidenum">
              <a:rPr kumimoji="1" lang="ja-JP" altLang="en-US" smtClean="0"/>
              <a:pPr/>
              <a:t>‹#›</a:t>
            </a:fld>
            <a:endParaRPr kumimoji="1" lang="ja-JP" altLang="en-US"/>
          </a:p>
        </p:txBody>
      </p:sp>
    </p:spTree>
    <p:extLst>
      <p:ext uri="{BB962C8B-B14F-4D97-AF65-F5344CB8AC3E}">
        <p14:creationId xmlns:p14="http://schemas.microsoft.com/office/powerpoint/2010/main" val="1447943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79945F6-90D7-0249-B0F0-26BF9CD8A5E2}" type="datetimeFigureOut">
              <a:rPr kumimoji="1" lang="ja-JP" altLang="en-US" smtClean="0"/>
              <a:pPr/>
              <a:t>2019/3/26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6360907-3541-BA42-90C0-BA437DE48561}" type="slidenum">
              <a:rPr kumimoji="1" lang="ja-JP" altLang="en-US" smtClean="0"/>
              <a:pPr/>
              <a:t>‹#›</a:t>
            </a:fld>
            <a:endParaRPr kumimoji="1" lang="ja-JP" altLang="en-US"/>
          </a:p>
        </p:txBody>
      </p:sp>
    </p:spTree>
    <p:extLst>
      <p:ext uri="{BB962C8B-B14F-4D97-AF65-F5344CB8AC3E}">
        <p14:creationId xmlns:p14="http://schemas.microsoft.com/office/powerpoint/2010/main" val="4093207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79945F6-90D7-0249-B0F0-26BF9CD8A5E2}" type="datetimeFigureOut">
              <a:rPr kumimoji="1" lang="ja-JP" altLang="en-US" smtClean="0"/>
              <a:pPr/>
              <a:t>2019/3/26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6360907-3541-BA42-90C0-BA437DE48561}" type="slidenum">
              <a:rPr kumimoji="1" lang="ja-JP" altLang="en-US" smtClean="0"/>
              <a:pPr/>
              <a:t>‹#›</a:t>
            </a:fld>
            <a:endParaRPr kumimoji="1" lang="ja-JP" altLang="en-US"/>
          </a:p>
        </p:txBody>
      </p:sp>
    </p:spTree>
    <p:extLst>
      <p:ext uri="{BB962C8B-B14F-4D97-AF65-F5344CB8AC3E}">
        <p14:creationId xmlns:p14="http://schemas.microsoft.com/office/powerpoint/2010/main" val="2082602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image" Target="../media/image1.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3.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9945F6-90D7-0249-B0F0-26BF9CD8A5E2}" type="datetimeFigureOut">
              <a:rPr kumimoji="1" lang="ja-JP" altLang="en-US" smtClean="0"/>
              <a:pPr/>
              <a:t>2019/3/26</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0907-3541-BA42-90C0-BA437DE48561}" type="slidenum">
              <a:rPr kumimoji="1" lang="ja-JP" altLang="en-US" smtClean="0"/>
              <a:pPr/>
              <a:t>‹#›</a:t>
            </a:fld>
            <a:endParaRPr kumimoji="1" lang="ja-JP" altLang="en-US"/>
          </a:p>
        </p:txBody>
      </p:sp>
    </p:spTree>
    <p:extLst>
      <p:ext uri="{BB962C8B-B14F-4D97-AF65-F5344CB8AC3E}">
        <p14:creationId xmlns:p14="http://schemas.microsoft.com/office/powerpoint/2010/main" val="87064583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62" r:id="rId12"/>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PPT4"/>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0" y="-26988"/>
            <a:ext cx="9144000"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タイトル プレースホルダ 1"/>
          <p:cNvSpPr>
            <a:spLocks noGrp="1"/>
          </p:cNvSpPr>
          <p:nvPr>
            <p:ph type="title"/>
          </p:nvPr>
        </p:nvSpPr>
        <p:spPr bwMode="auto">
          <a:xfrm>
            <a:off x="583866" y="26988"/>
            <a:ext cx="8375084"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8" name="テキスト プレースホルダ 2"/>
          <p:cNvSpPr>
            <a:spLocks noGrp="1"/>
          </p:cNvSpPr>
          <p:nvPr>
            <p:ph type="body" idx="1"/>
          </p:nvPr>
        </p:nvSpPr>
        <p:spPr bwMode="auto">
          <a:xfrm>
            <a:off x="237392" y="857251"/>
            <a:ext cx="8686800" cy="564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6492892"/>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ＭＳ Ｐゴシック" pitchFamily="50" charset="-128"/>
              </a:defRPr>
            </a:lvl1pPr>
          </a:lstStyle>
          <a:p>
            <a:fld id="{879945F6-90D7-0249-B0F0-26BF9CD8A5E2}" type="datetimeFigureOut">
              <a:rPr kumimoji="1" lang="ja-JP" altLang="en-US" smtClean="0"/>
              <a:pPr/>
              <a:t>2019/3/26</a:t>
            </a:fld>
            <a:endParaRPr kumimoji="1" lang="ja-JP" altLang="en-US"/>
          </a:p>
        </p:txBody>
      </p:sp>
      <p:sp>
        <p:nvSpPr>
          <p:cNvPr id="5" name="フッター プレースホルダ 4"/>
          <p:cNvSpPr>
            <a:spLocks noGrp="1"/>
          </p:cNvSpPr>
          <p:nvPr>
            <p:ph type="ftr" sz="quarter" idx="3"/>
          </p:nvPr>
        </p:nvSpPr>
        <p:spPr>
          <a:xfrm>
            <a:off x="3124200" y="649289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ＭＳ Ｐゴシック" pitchFamily="50" charset="-128"/>
                <a:ea typeface="ＭＳ Ｐゴシック" pitchFamily="50" charset="-128"/>
                <a:cs typeface="+mn-cs"/>
              </a:defRPr>
            </a:lvl1pPr>
          </a:lstStyle>
          <a:p>
            <a:endParaRPr kumimoji="1" lang="ja-JP" altLang="en-US"/>
          </a:p>
        </p:txBody>
      </p:sp>
      <p:sp>
        <p:nvSpPr>
          <p:cNvPr id="6" name="スライド番号プレースホルダ 5"/>
          <p:cNvSpPr>
            <a:spLocks noGrp="1"/>
          </p:cNvSpPr>
          <p:nvPr>
            <p:ph type="sldNum" sz="quarter" idx="4"/>
          </p:nvPr>
        </p:nvSpPr>
        <p:spPr>
          <a:xfrm>
            <a:off x="8626720" y="6597650"/>
            <a:ext cx="495300" cy="260350"/>
          </a:xfrm>
          <a:prstGeom prst="rect">
            <a:avLst/>
          </a:prstGeom>
        </p:spPr>
        <p:txBody>
          <a:bodyPr vert="horz" wrap="square" lIns="91440" tIns="45720" rIns="91440" bIns="45720" numCol="1" anchor="ctr" anchorCtr="0" compatLnSpc="1">
            <a:prstTxWarp prst="textNoShape">
              <a:avLst/>
            </a:prstTxWarp>
          </a:bodyPr>
          <a:lstStyle>
            <a:lvl1pPr algn="r">
              <a:defRPr sz="1400">
                <a:latin typeface="ＭＳ Ｐゴシック" pitchFamily="50" charset="-128"/>
              </a:defRPr>
            </a:lvl1pPr>
          </a:lstStyle>
          <a:p>
            <a:fld id="{96360907-3541-BA42-90C0-BA437DE48561}" type="slidenum">
              <a:rPr kumimoji="1" lang="ja-JP" altLang="en-US" smtClean="0"/>
              <a:pPr/>
              <a:t>‹#›</a:t>
            </a:fld>
            <a:endParaRPr kumimoji="1" lang="ja-JP" altLang="en-US"/>
          </a:p>
        </p:txBody>
      </p:sp>
      <p:pic>
        <p:nvPicPr>
          <p:cNvPr id="8" name="Picture 10" descr="A2_1_blue_glay"/>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1588" y="44450"/>
            <a:ext cx="1079501" cy="62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9699113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Lst>
  <p:txStyles>
    <p:titleStyle>
      <a:lvl1pPr algn="ctr" rtl="0" eaLnBrk="1" fontAlgn="base" hangingPunct="1">
        <a:spcBef>
          <a:spcPct val="0"/>
        </a:spcBef>
        <a:spcAft>
          <a:spcPct val="0"/>
        </a:spcAft>
        <a:defRPr kumimoji="1" sz="2800" b="1" kern="1200">
          <a:solidFill>
            <a:schemeClr val="bg1"/>
          </a:solidFill>
          <a:latin typeface="ＭＳ Ｐゴシック" pitchFamily="50" charset="-128"/>
          <a:ea typeface="ＭＳ Ｐゴシック" pitchFamily="50" charset="-128"/>
          <a:cs typeface="ＭＳ Ｐゴシック" charset="0"/>
        </a:defRPr>
      </a:lvl1pPr>
      <a:lvl2pPr algn="ctr" rtl="0" eaLnBrk="1" fontAlgn="base" hangingPunct="1">
        <a:spcBef>
          <a:spcPct val="0"/>
        </a:spcBef>
        <a:spcAft>
          <a:spcPct val="0"/>
        </a:spcAft>
        <a:defRPr kumimoji="1" sz="2800" b="1">
          <a:solidFill>
            <a:schemeClr val="bg1"/>
          </a:solidFill>
          <a:latin typeface="ＭＳ Ｐゴシック" pitchFamily="50" charset="-128"/>
          <a:ea typeface="ＭＳ Ｐゴシック" pitchFamily="50" charset="-128"/>
          <a:cs typeface="ＭＳ Ｐゴシック" charset="0"/>
        </a:defRPr>
      </a:lvl2pPr>
      <a:lvl3pPr algn="ctr" rtl="0" eaLnBrk="1" fontAlgn="base" hangingPunct="1">
        <a:spcBef>
          <a:spcPct val="0"/>
        </a:spcBef>
        <a:spcAft>
          <a:spcPct val="0"/>
        </a:spcAft>
        <a:defRPr kumimoji="1" sz="2800" b="1">
          <a:solidFill>
            <a:schemeClr val="bg1"/>
          </a:solidFill>
          <a:latin typeface="ＭＳ Ｐゴシック" pitchFamily="50" charset="-128"/>
          <a:ea typeface="ＭＳ Ｐゴシック" pitchFamily="50" charset="-128"/>
          <a:cs typeface="ＭＳ Ｐゴシック" charset="0"/>
        </a:defRPr>
      </a:lvl3pPr>
      <a:lvl4pPr algn="ctr" rtl="0" eaLnBrk="1" fontAlgn="base" hangingPunct="1">
        <a:spcBef>
          <a:spcPct val="0"/>
        </a:spcBef>
        <a:spcAft>
          <a:spcPct val="0"/>
        </a:spcAft>
        <a:defRPr kumimoji="1" sz="2800" b="1">
          <a:solidFill>
            <a:schemeClr val="bg1"/>
          </a:solidFill>
          <a:latin typeface="ＭＳ Ｐゴシック" pitchFamily="50" charset="-128"/>
          <a:ea typeface="ＭＳ Ｐゴシック" pitchFamily="50" charset="-128"/>
          <a:cs typeface="ＭＳ Ｐゴシック" charset="0"/>
        </a:defRPr>
      </a:lvl4pPr>
      <a:lvl5pPr algn="ctr" rtl="0" eaLnBrk="1" fontAlgn="base" hangingPunct="1">
        <a:spcBef>
          <a:spcPct val="0"/>
        </a:spcBef>
        <a:spcAft>
          <a:spcPct val="0"/>
        </a:spcAft>
        <a:defRPr kumimoji="1" sz="2800" b="1">
          <a:solidFill>
            <a:schemeClr val="bg1"/>
          </a:solidFill>
          <a:latin typeface="ＭＳ Ｐゴシック" pitchFamily="50" charset="-128"/>
          <a:ea typeface="ＭＳ Ｐゴシック" pitchFamily="50" charset="-128"/>
          <a:cs typeface="ＭＳ Ｐゴシック" charset="0"/>
        </a:defRPr>
      </a:lvl5pPr>
      <a:lvl6pPr marL="457200" algn="ctr" rtl="0" eaLnBrk="1" fontAlgn="base" hangingPunct="1">
        <a:spcBef>
          <a:spcPct val="0"/>
        </a:spcBef>
        <a:spcAft>
          <a:spcPct val="0"/>
        </a:spcAft>
        <a:defRPr kumimoji="1" sz="4000">
          <a:solidFill>
            <a:schemeClr val="tx1"/>
          </a:solidFill>
          <a:latin typeface="ＭＳ Ｐゴシック" pitchFamily="50" charset="-128"/>
          <a:ea typeface="ＭＳ Ｐゴシック" pitchFamily="50" charset="-128"/>
        </a:defRPr>
      </a:lvl6pPr>
      <a:lvl7pPr marL="914400" algn="ctr" rtl="0" eaLnBrk="1" fontAlgn="base" hangingPunct="1">
        <a:spcBef>
          <a:spcPct val="0"/>
        </a:spcBef>
        <a:spcAft>
          <a:spcPct val="0"/>
        </a:spcAft>
        <a:defRPr kumimoji="1" sz="4000">
          <a:solidFill>
            <a:schemeClr val="tx1"/>
          </a:solidFill>
          <a:latin typeface="ＭＳ Ｐゴシック" pitchFamily="50" charset="-128"/>
          <a:ea typeface="ＭＳ Ｐゴシック" pitchFamily="50" charset="-128"/>
        </a:defRPr>
      </a:lvl7pPr>
      <a:lvl8pPr marL="1371600" algn="ctr" rtl="0" eaLnBrk="1" fontAlgn="base" hangingPunct="1">
        <a:spcBef>
          <a:spcPct val="0"/>
        </a:spcBef>
        <a:spcAft>
          <a:spcPct val="0"/>
        </a:spcAft>
        <a:defRPr kumimoji="1" sz="4000">
          <a:solidFill>
            <a:schemeClr val="tx1"/>
          </a:solidFill>
          <a:latin typeface="ＭＳ Ｐゴシック" pitchFamily="50" charset="-128"/>
          <a:ea typeface="ＭＳ Ｐゴシック" pitchFamily="50" charset="-128"/>
        </a:defRPr>
      </a:lvl8pPr>
      <a:lvl9pPr marL="1828800" algn="ctr" rtl="0" eaLnBrk="1" fontAlgn="base" hangingPunct="1">
        <a:spcBef>
          <a:spcPct val="0"/>
        </a:spcBef>
        <a:spcAft>
          <a:spcPct val="0"/>
        </a:spcAft>
        <a:defRPr kumimoji="1" sz="4000">
          <a:solidFill>
            <a:schemeClr val="tx1"/>
          </a:solidFill>
          <a:latin typeface="ＭＳ Ｐゴシック" pitchFamily="50" charset="-128"/>
          <a:ea typeface="ＭＳ Ｐゴシック" pitchFamily="50" charset="-128"/>
        </a:defRPr>
      </a:lvl9pPr>
    </p:titleStyle>
    <p:bodyStyle>
      <a:lvl1pPr marL="342900" indent="-342900" algn="l" rtl="0" eaLnBrk="1" fontAlgn="base" hangingPunct="1">
        <a:spcBef>
          <a:spcPct val="20000"/>
        </a:spcBef>
        <a:spcAft>
          <a:spcPct val="0"/>
        </a:spcAft>
        <a:buFont typeface="Arial" pitchFamily="34" charset="0"/>
        <a:buChar char="•"/>
        <a:defRPr kumimoji="1" sz="2800" kern="1200">
          <a:solidFill>
            <a:schemeClr val="tx1"/>
          </a:solidFill>
          <a:latin typeface="ＭＳ Ｐゴシック" pitchFamily="50" charset="-128"/>
          <a:ea typeface="ＭＳ Ｐゴシック" pitchFamily="50" charset="-128"/>
          <a:cs typeface="ＭＳ Ｐゴシック" charset="0"/>
        </a:defRPr>
      </a:lvl1pPr>
      <a:lvl2pPr marL="742950" indent="-285750" algn="l" rtl="0" eaLnBrk="1" fontAlgn="base" hangingPunct="1">
        <a:spcBef>
          <a:spcPct val="20000"/>
        </a:spcBef>
        <a:spcAft>
          <a:spcPct val="0"/>
        </a:spcAft>
        <a:buFont typeface="Arial" pitchFamily="34" charset="0"/>
        <a:buChar char="–"/>
        <a:defRPr kumimoji="1" sz="2800" kern="1200">
          <a:solidFill>
            <a:schemeClr val="tx1"/>
          </a:solidFill>
          <a:latin typeface="ＭＳ Ｐゴシック" pitchFamily="50" charset="-128"/>
          <a:ea typeface="ＭＳ Ｐゴシック" pitchFamily="50" charset="-128"/>
          <a:cs typeface="+mn-cs"/>
        </a:defRPr>
      </a:lvl2pPr>
      <a:lvl3pPr marL="1143000" indent="-228600" algn="l" rtl="0" eaLnBrk="1" fontAlgn="base" hangingPunct="1">
        <a:spcBef>
          <a:spcPct val="20000"/>
        </a:spcBef>
        <a:spcAft>
          <a:spcPct val="0"/>
        </a:spcAft>
        <a:buFont typeface="Arial" pitchFamily="34" charset="0"/>
        <a:buChar char="•"/>
        <a:defRPr kumimoji="1" sz="2400" kern="1200">
          <a:solidFill>
            <a:schemeClr val="tx1"/>
          </a:solidFill>
          <a:latin typeface="ＭＳ Ｐゴシック" pitchFamily="50" charset="-128"/>
          <a:ea typeface="ＭＳ Ｐゴシック" pitchFamily="50" charset="-128"/>
          <a:cs typeface="+mn-cs"/>
        </a:defRPr>
      </a:lvl3pPr>
      <a:lvl4pPr marL="1600200" indent="-228600" algn="l" rtl="0" eaLnBrk="1" fontAlgn="base" hangingPunct="1">
        <a:spcBef>
          <a:spcPct val="20000"/>
        </a:spcBef>
        <a:spcAft>
          <a:spcPct val="0"/>
        </a:spcAft>
        <a:buFont typeface="Arial" pitchFamily="34" charset="0"/>
        <a:buChar char="–"/>
        <a:defRPr kumimoji="1" sz="2000" kern="1200">
          <a:solidFill>
            <a:schemeClr val="tx1"/>
          </a:solidFill>
          <a:latin typeface="ＭＳ Ｐゴシック" pitchFamily="50" charset="-128"/>
          <a:ea typeface="ＭＳ Ｐゴシック" pitchFamily="50" charset="-128"/>
          <a:cs typeface="+mn-cs"/>
        </a:defRPr>
      </a:lvl4pPr>
      <a:lvl5pPr marL="2057400" indent="-228600" algn="l" rtl="0" eaLnBrk="1" fontAlgn="base" hangingPunct="1">
        <a:spcBef>
          <a:spcPct val="20000"/>
        </a:spcBef>
        <a:spcAft>
          <a:spcPct val="0"/>
        </a:spcAft>
        <a:buFont typeface="Arial" pitchFamily="34" charset="0"/>
        <a:buChar char="»"/>
        <a:defRPr kumimoji="1" sz="2000" kern="1200">
          <a:solidFill>
            <a:schemeClr val="tx1"/>
          </a:solidFill>
          <a:latin typeface="ＭＳ Ｐゴシック" pitchFamily="50" charset="-128"/>
          <a:ea typeface="ＭＳ Ｐゴシック" pitchFamily="50"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Documents and Settings\10025\デスクトップ\Stationary\Logo_A_planet_blue.JPG"/>
          <p:cNvPicPr>
            <a:picLocks noChangeAspect="1" noChangeArrowheads="1"/>
          </p:cNvPicPr>
          <p:nvPr userDrawn="1"/>
        </p:nvPicPr>
        <p:blipFill>
          <a:blip r:embed="rId13" cstate="screen">
            <a:clrChange>
              <a:clrFrom>
                <a:srgbClr val="FDFBFC"/>
              </a:clrFrom>
              <a:clrTo>
                <a:srgbClr val="FDFBFC">
                  <a:alpha val="0"/>
                </a:srgbClr>
              </a:clrTo>
            </a:clrChange>
            <a:lum/>
            <a:extLst>
              <a:ext uri="{28A0092B-C50C-407E-A947-70E740481C1C}">
                <a14:useLocalDpi xmlns:a14="http://schemas.microsoft.com/office/drawing/2010/main"/>
              </a:ext>
            </a:extLst>
          </a:blip>
          <a:srcRect/>
          <a:stretch>
            <a:fillRect/>
          </a:stretch>
        </p:blipFill>
        <p:spPr bwMode="auto">
          <a:xfrm rot="180000">
            <a:off x="7973801" y="74954"/>
            <a:ext cx="1080545" cy="1294154"/>
          </a:xfrm>
          <a:prstGeom prst="rect">
            <a:avLst/>
          </a:prstGeom>
          <a:noFill/>
        </p:spPr>
      </p:pic>
      <p:sp>
        <p:nvSpPr>
          <p:cNvPr id="2" name="タイトル プレースホルダ 1"/>
          <p:cNvSpPr>
            <a:spLocks noGrp="1"/>
          </p:cNvSpPr>
          <p:nvPr>
            <p:ph type="title"/>
          </p:nvPr>
        </p:nvSpPr>
        <p:spPr>
          <a:xfrm>
            <a:off x="0" y="80688"/>
            <a:ext cx="9144000" cy="540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 4"/>
          <p:cNvSpPr>
            <a:spLocks noGrp="1"/>
          </p:cNvSpPr>
          <p:nvPr>
            <p:ph type="ftr" sz="quarter" idx="3"/>
          </p:nvPr>
        </p:nvSpPr>
        <p:spPr>
          <a:xfrm>
            <a:off x="3131840" y="6492877"/>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latin typeface="Calibri"/>
              <a:ea typeface="ＭＳ Ｐゴシック"/>
            </a:endParaRPr>
          </a:p>
        </p:txBody>
      </p:sp>
      <p:sp>
        <p:nvSpPr>
          <p:cNvPr id="12" name="正方形/長方形 11"/>
          <p:cNvSpPr/>
          <p:nvPr userDrawn="1"/>
        </p:nvSpPr>
        <p:spPr>
          <a:xfrm rot="180000">
            <a:off x="7709507" y="369426"/>
            <a:ext cx="1440000" cy="1222531"/>
          </a:xfrm>
          <a:prstGeom prst="rect">
            <a:avLst/>
          </a:prstGeom>
          <a:gradFill>
            <a:gsLst>
              <a:gs pos="78000">
                <a:schemeClr val="bg1">
                  <a:alpha val="85000"/>
                </a:schemeClr>
              </a:gs>
              <a:gs pos="100000">
                <a:schemeClr val="bg1">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sp>
        <p:nvSpPr>
          <p:cNvPr id="7" name="正方形/長方形 6"/>
          <p:cNvSpPr/>
          <p:nvPr userDrawn="1"/>
        </p:nvSpPr>
        <p:spPr>
          <a:xfrm>
            <a:off x="0" y="548680"/>
            <a:ext cx="9144000" cy="36000"/>
          </a:xfrm>
          <a:prstGeom prst="rect">
            <a:avLst/>
          </a:prstGeom>
          <a:gradFill flip="none" rotWithShape="1">
            <a:gsLst>
              <a:gs pos="50000">
                <a:srgbClr val="0051BA"/>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latin typeface="Calibri"/>
              <a:ea typeface="ＭＳ Ｐゴシック"/>
            </a:endParaRPr>
          </a:p>
        </p:txBody>
      </p:sp>
      <p:pic>
        <p:nvPicPr>
          <p:cNvPr id="10" name="Picture 9" descr="GMW-banner_small.jpg"/>
          <p:cNvPicPr>
            <a:picLocks/>
          </p:cNvPicPr>
          <p:nvPr userDrawn="1"/>
        </p:nvPicPr>
        <p:blipFill rotWithShape="1">
          <a:blip r:embed="rId14" cstate="screen">
            <a:extLst>
              <a:ext uri="{28A0092B-C50C-407E-A947-70E740481C1C}">
                <a14:useLocalDpi xmlns:a14="http://schemas.microsoft.com/office/drawing/2010/main"/>
              </a:ext>
            </a:extLst>
          </a:blip>
          <a:srcRect/>
          <a:stretch/>
        </p:blipFill>
        <p:spPr>
          <a:xfrm>
            <a:off x="0" y="-7891"/>
            <a:ext cx="9180000" cy="1285813"/>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2000" advClick="0" advTm="5000">
        <p:fade/>
      </p:transition>
    </mc:Choice>
    <mc:Fallback xmlns="">
      <p:transition xmlns:p14="http://schemas.microsoft.com/office/powerpoint/2010/main" spd="slow" advClick="0" advTm="5000">
        <p:fade/>
      </p:transition>
    </mc:Fallback>
  </mc:AlternateContent>
  <p:hf hdr="0" ftr="0" dt="0"/>
  <p:txStyles>
    <p:titleStyle>
      <a:lvl1pPr algn="l"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6.xml"/><Relationship Id="rId5" Type="http://schemas.microsoft.com/office/2007/relationships/hdphoto" Target="../media/hdphoto1.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gif"/><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04248" y="6309320"/>
            <a:ext cx="2133600" cy="365125"/>
          </a:xfrm>
          <a:prstGeom prst="rect">
            <a:avLst/>
          </a:prstGeom>
        </p:spPr>
        <p:txBody>
          <a:bodyPr/>
          <a:lstStyle/>
          <a:p>
            <a:fld id="{FBD2191A-7BF8-46E4-9EFE-3418D43BC2B1}" type="slidenum">
              <a:rPr kumimoji="1" lang="ja-JP" altLang="en-US" smtClean="0"/>
              <a:pPr/>
              <a:t>1</a:t>
            </a:fld>
            <a:endParaRPr kumimoji="1" lang="ja-JP" altLang="en-US"/>
          </a:p>
        </p:txBody>
      </p:sp>
      <p:sp>
        <p:nvSpPr>
          <p:cNvPr id="8" name="タイトル 1"/>
          <p:cNvSpPr txBox="1">
            <a:spLocks/>
          </p:cNvSpPr>
          <p:nvPr/>
        </p:nvSpPr>
        <p:spPr bwMode="auto">
          <a:xfrm>
            <a:off x="683568" y="1052736"/>
            <a:ext cx="7776864" cy="18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kumimoji="1" sz="2800" b="1" kern="1200">
                <a:solidFill>
                  <a:schemeClr val="bg1"/>
                </a:solidFill>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charset="0"/>
              </a:defRPr>
            </a:lvl1pPr>
            <a:lvl2pPr algn="ctr" rtl="0" eaLnBrk="1" fontAlgn="base" hangingPunct="1">
              <a:spcBef>
                <a:spcPct val="0"/>
              </a:spcBef>
              <a:spcAft>
                <a:spcPct val="0"/>
              </a:spcAft>
              <a:defRPr kumimoji="1" sz="2800" b="1">
                <a:solidFill>
                  <a:schemeClr val="bg1"/>
                </a:solidFill>
                <a:latin typeface="ＭＳ Ｐゴシック" pitchFamily="50" charset="-128"/>
                <a:ea typeface="ＭＳ Ｐゴシック" pitchFamily="50" charset="-128"/>
                <a:cs typeface="ＭＳ Ｐゴシック" charset="0"/>
              </a:defRPr>
            </a:lvl2pPr>
            <a:lvl3pPr algn="ctr" rtl="0" eaLnBrk="1" fontAlgn="base" hangingPunct="1">
              <a:spcBef>
                <a:spcPct val="0"/>
              </a:spcBef>
              <a:spcAft>
                <a:spcPct val="0"/>
              </a:spcAft>
              <a:defRPr kumimoji="1" sz="2800" b="1">
                <a:solidFill>
                  <a:schemeClr val="bg1"/>
                </a:solidFill>
                <a:latin typeface="ＭＳ Ｐゴシック" pitchFamily="50" charset="-128"/>
                <a:ea typeface="ＭＳ Ｐゴシック" pitchFamily="50" charset="-128"/>
                <a:cs typeface="ＭＳ Ｐゴシック" charset="0"/>
              </a:defRPr>
            </a:lvl3pPr>
            <a:lvl4pPr algn="ctr" rtl="0" eaLnBrk="1" fontAlgn="base" hangingPunct="1">
              <a:spcBef>
                <a:spcPct val="0"/>
              </a:spcBef>
              <a:spcAft>
                <a:spcPct val="0"/>
              </a:spcAft>
              <a:defRPr kumimoji="1" sz="2800" b="1">
                <a:solidFill>
                  <a:schemeClr val="bg1"/>
                </a:solidFill>
                <a:latin typeface="ＭＳ Ｐゴシック" pitchFamily="50" charset="-128"/>
                <a:ea typeface="ＭＳ Ｐゴシック" pitchFamily="50" charset="-128"/>
                <a:cs typeface="ＭＳ Ｐゴシック" charset="0"/>
              </a:defRPr>
            </a:lvl4pPr>
            <a:lvl5pPr algn="ctr" rtl="0" eaLnBrk="1" fontAlgn="base" hangingPunct="1">
              <a:spcBef>
                <a:spcPct val="0"/>
              </a:spcBef>
              <a:spcAft>
                <a:spcPct val="0"/>
              </a:spcAft>
              <a:defRPr kumimoji="1" sz="2800" b="1">
                <a:solidFill>
                  <a:schemeClr val="bg1"/>
                </a:solidFill>
                <a:latin typeface="ＭＳ Ｐゴシック" pitchFamily="50" charset="-128"/>
                <a:ea typeface="ＭＳ Ｐゴシック" pitchFamily="50" charset="-128"/>
                <a:cs typeface="ＭＳ Ｐゴシック" charset="0"/>
              </a:defRPr>
            </a:lvl5pPr>
            <a:lvl6pPr marL="457200" algn="ctr" rtl="0" eaLnBrk="1" fontAlgn="base" hangingPunct="1">
              <a:spcBef>
                <a:spcPct val="0"/>
              </a:spcBef>
              <a:spcAft>
                <a:spcPct val="0"/>
              </a:spcAft>
              <a:defRPr kumimoji="1" sz="4000">
                <a:solidFill>
                  <a:schemeClr val="tx1"/>
                </a:solidFill>
                <a:latin typeface="ＭＳ Ｐゴシック" pitchFamily="50" charset="-128"/>
                <a:ea typeface="ＭＳ Ｐゴシック" pitchFamily="50" charset="-128"/>
              </a:defRPr>
            </a:lvl6pPr>
            <a:lvl7pPr marL="914400" algn="ctr" rtl="0" eaLnBrk="1" fontAlgn="base" hangingPunct="1">
              <a:spcBef>
                <a:spcPct val="0"/>
              </a:spcBef>
              <a:spcAft>
                <a:spcPct val="0"/>
              </a:spcAft>
              <a:defRPr kumimoji="1" sz="4000">
                <a:solidFill>
                  <a:schemeClr val="tx1"/>
                </a:solidFill>
                <a:latin typeface="ＭＳ Ｐゴシック" pitchFamily="50" charset="-128"/>
                <a:ea typeface="ＭＳ Ｐゴシック" pitchFamily="50" charset="-128"/>
              </a:defRPr>
            </a:lvl7pPr>
            <a:lvl8pPr marL="1371600" algn="ctr" rtl="0" eaLnBrk="1" fontAlgn="base" hangingPunct="1">
              <a:spcBef>
                <a:spcPct val="0"/>
              </a:spcBef>
              <a:spcAft>
                <a:spcPct val="0"/>
              </a:spcAft>
              <a:defRPr kumimoji="1" sz="4000">
                <a:solidFill>
                  <a:schemeClr val="tx1"/>
                </a:solidFill>
                <a:latin typeface="ＭＳ Ｐゴシック" pitchFamily="50" charset="-128"/>
                <a:ea typeface="ＭＳ Ｐゴシック" pitchFamily="50" charset="-128"/>
              </a:defRPr>
            </a:lvl8pPr>
            <a:lvl9pPr marL="1828800" algn="ctr" rtl="0" eaLnBrk="1" fontAlgn="base" hangingPunct="1">
              <a:spcBef>
                <a:spcPct val="0"/>
              </a:spcBef>
              <a:spcAft>
                <a:spcPct val="0"/>
              </a:spcAft>
              <a:defRPr kumimoji="1" sz="4000">
                <a:solidFill>
                  <a:schemeClr val="tx1"/>
                </a:solidFill>
                <a:latin typeface="ＭＳ Ｐゴシック" pitchFamily="50" charset="-128"/>
                <a:ea typeface="ＭＳ Ｐゴシック" pitchFamily="50" charset="-128"/>
              </a:defRPr>
            </a:lvl9pPr>
          </a:lstStyle>
          <a:p>
            <a:r>
              <a:rPr lang="en-AU" altLang="ja-JP" sz="3200" dirty="0">
                <a:solidFill>
                  <a:schemeClr val="tx1"/>
                </a:solidFill>
                <a:effectLst/>
                <a:latin typeface="+mn-lt"/>
                <a:cs typeface="Arial"/>
              </a:rPr>
              <a:t>JAXA missions and datasets </a:t>
            </a:r>
          </a:p>
          <a:p>
            <a:r>
              <a:rPr lang="en-AU" altLang="ja-JP" sz="3200" dirty="0">
                <a:solidFill>
                  <a:schemeClr val="tx1"/>
                </a:solidFill>
                <a:effectLst/>
                <a:latin typeface="+mn-lt"/>
                <a:cs typeface="Arial"/>
              </a:rPr>
              <a:t>Status update</a:t>
            </a:r>
            <a:endParaRPr lang="ja-JP" altLang="en-US" sz="3600" dirty="0">
              <a:solidFill>
                <a:schemeClr val="tx1"/>
              </a:solidFill>
              <a:effectLst/>
              <a:latin typeface="+mn-lt"/>
              <a:cs typeface="Arial"/>
            </a:endParaRPr>
          </a:p>
        </p:txBody>
      </p:sp>
      <p:cxnSp>
        <p:nvCxnSpPr>
          <p:cNvPr id="13" name="直線コネクタ 12"/>
          <p:cNvCxnSpPr/>
          <p:nvPr/>
        </p:nvCxnSpPr>
        <p:spPr>
          <a:xfrm>
            <a:off x="971600" y="3068960"/>
            <a:ext cx="7200800" cy="0"/>
          </a:xfrm>
          <a:prstGeom prst="line">
            <a:avLst/>
          </a:prstGeom>
          <a:ln w="38100">
            <a:solidFill>
              <a:srgbClr val="0070C0"/>
            </a:solidFill>
          </a:ln>
          <a:effectLst/>
        </p:spPr>
        <p:style>
          <a:lnRef idx="1">
            <a:schemeClr val="accent1"/>
          </a:lnRef>
          <a:fillRef idx="0">
            <a:schemeClr val="accent1"/>
          </a:fillRef>
          <a:effectRef idx="0">
            <a:schemeClr val="accent1"/>
          </a:effectRef>
          <a:fontRef idx="minor">
            <a:schemeClr val="tx1"/>
          </a:fontRef>
        </p:style>
      </p:cxnSp>
      <p:sp>
        <p:nvSpPr>
          <p:cNvPr id="6" name="Subtitle 1"/>
          <p:cNvSpPr txBox="1">
            <a:spLocks/>
          </p:cNvSpPr>
          <p:nvPr/>
        </p:nvSpPr>
        <p:spPr>
          <a:xfrm>
            <a:off x="1371600" y="3712323"/>
            <a:ext cx="6400800" cy="1588885"/>
          </a:xfrm>
          <a:prstGeom prst="rect">
            <a:avLst/>
          </a:prstGeom>
        </p:spPr>
        <p:txBody>
          <a:bodyPr>
            <a:noAutofit/>
          </a:bodyPr>
          <a:lstStyle>
            <a:lvl1pPr marL="342900" indent="-342900" algn="l" rtl="0" eaLnBrk="1" fontAlgn="base" hangingPunct="1">
              <a:spcBef>
                <a:spcPct val="20000"/>
              </a:spcBef>
              <a:spcAft>
                <a:spcPct val="0"/>
              </a:spcAft>
              <a:buFont typeface="Arial" pitchFamily="34" charset="0"/>
              <a:buChar char="•"/>
              <a:defRPr kumimoji="1" sz="2800" kern="1200">
                <a:solidFill>
                  <a:schemeClr val="tx1"/>
                </a:solidFill>
                <a:latin typeface="ＭＳ Ｐゴシック" pitchFamily="50" charset="-128"/>
                <a:ea typeface="ＭＳ Ｐゴシック" pitchFamily="50" charset="-128"/>
                <a:cs typeface="ＭＳ Ｐゴシック" charset="0"/>
              </a:defRPr>
            </a:lvl1pPr>
            <a:lvl2pPr marL="742950" indent="-285750" algn="l" rtl="0" eaLnBrk="1" fontAlgn="base" hangingPunct="1">
              <a:spcBef>
                <a:spcPct val="20000"/>
              </a:spcBef>
              <a:spcAft>
                <a:spcPct val="0"/>
              </a:spcAft>
              <a:buFont typeface="Arial" pitchFamily="34" charset="0"/>
              <a:buChar char="–"/>
              <a:defRPr kumimoji="1" sz="2800" kern="1200">
                <a:solidFill>
                  <a:schemeClr val="tx1"/>
                </a:solidFill>
                <a:latin typeface="ＭＳ Ｐゴシック" pitchFamily="50" charset="-128"/>
                <a:ea typeface="ＭＳ Ｐゴシック" pitchFamily="50" charset="-128"/>
                <a:cs typeface="+mn-cs"/>
              </a:defRPr>
            </a:lvl2pPr>
            <a:lvl3pPr marL="1143000" indent="-228600" algn="l" rtl="0" eaLnBrk="1" fontAlgn="base" hangingPunct="1">
              <a:spcBef>
                <a:spcPct val="20000"/>
              </a:spcBef>
              <a:spcAft>
                <a:spcPct val="0"/>
              </a:spcAft>
              <a:buFont typeface="Arial" pitchFamily="34" charset="0"/>
              <a:buChar char="•"/>
              <a:defRPr kumimoji="1" sz="2400" kern="1200">
                <a:solidFill>
                  <a:schemeClr val="tx1"/>
                </a:solidFill>
                <a:latin typeface="ＭＳ Ｐゴシック" pitchFamily="50" charset="-128"/>
                <a:ea typeface="ＭＳ Ｐゴシック" pitchFamily="50" charset="-128"/>
                <a:cs typeface="+mn-cs"/>
              </a:defRPr>
            </a:lvl3pPr>
            <a:lvl4pPr marL="1600200" indent="-228600" algn="l" rtl="0" eaLnBrk="1" fontAlgn="base" hangingPunct="1">
              <a:spcBef>
                <a:spcPct val="20000"/>
              </a:spcBef>
              <a:spcAft>
                <a:spcPct val="0"/>
              </a:spcAft>
              <a:buFont typeface="Arial" pitchFamily="34" charset="0"/>
              <a:buChar char="–"/>
              <a:defRPr kumimoji="1" sz="2000" kern="1200">
                <a:solidFill>
                  <a:schemeClr val="tx1"/>
                </a:solidFill>
                <a:latin typeface="ＭＳ Ｐゴシック" pitchFamily="50" charset="-128"/>
                <a:ea typeface="ＭＳ Ｐゴシック" pitchFamily="50" charset="-128"/>
                <a:cs typeface="+mn-cs"/>
              </a:defRPr>
            </a:lvl4pPr>
            <a:lvl5pPr marL="2057400" indent="-228600" algn="l" rtl="0" eaLnBrk="1" fontAlgn="base" hangingPunct="1">
              <a:spcBef>
                <a:spcPct val="20000"/>
              </a:spcBef>
              <a:spcAft>
                <a:spcPct val="0"/>
              </a:spcAft>
              <a:buFont typeface="Arial" pitchFamily="34" charset="0"/>
              <a:buChar char="»"/>
              <a:defRPr kumimoji="1" sz="2000" kern="1200">
                <a:solidFill>
                  <a:schemeClr val="tx1"/>
                </a:solidFill>
                <a:latin typeface="ＭＳ Ｐゴシック" pitchFamily="50" charset="-128"/>
                <a:ea typeface="ＭＳ Ｐゴシック" pitchFamily="50"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buNone/>
            </a:pPr>
            <a:r>
              <a:rPr lang="en-US" sz="2400" i="1" dirty="0">
                <a:latin typeface="Calibri"/>
                <a:cs typeface="Calibri"/>
              </a:rPr>
              <a:t>A. Rosenqvist, O. Ochiai, T. Tadono (JAXA)</a:t>
            </a:r>
          </a:p>
          <a:p>
            <a:pPr marL="0" indent="0" algn="ctr">
              <a:buNone/>
            </a:pPr>
            <a:endParaRPr lang="en-US" sz="2400" i="1" dirty="0">
              <a:latin typeface="Calibri"/>
              <a:cs typeface="Calibri"/>
            </a:endParaRPr>
          </a:p>
          <a:p>
            <a:pPr marL="0" indent="0" algn="ctr">
              <a:buNone/>
            </a:pPr>
            <a:r>
              <a:rPr lang="en-US" sz="2400" i="1" dirty="0">
                <a:latin typeface="Calibri"/>
                <a:cs typeface="Calibri"/>
              </a:rPr>
              <a:t>SDCG-15 Session 2 Item#5</a:t>
            </a:r>
          </a:p>
          <a:p>
            <a:pPr marL="0" indent="0" algn="ctr">
              <a:buNone/>
            </a:pPr>
            <a:endParaRPr lang="en-US" sz="2400" i="1" dirty="0">
              <a:latin typeface="Calibri"/>
              <a:cs typeface="Calibri"/>
            </a:endParaRPr>
          </a:p>
        </p:txBody>
      </p:sp>
    </p:spTree>
    <p:extLst>
      <p:ext uri="{BB962C8B-B14F-4D97-AF65-F5344CB8AC3E}">
        <p14:creationId xmlns:p14="http://schemas.microsoft.com/office/powerpoint/2010/main" val="844100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rPr>
              <a:pPr>
                <a:defRPr/>
              </a:pPr>
              <a:t>10</a:t>
            </a:fld>
            <a:endParaRPr lang="ja-JP" altLang="en-US" dirty="0">
              <a:solidFill>
                <a:prstClr val="black"/>
              </a:solidFill>
            </a:endParaRPr>
          </a:p>
        </p:txBody>
      </p:sp>
      <p:sp>
        <p:nvSpPr>
          <p:cNvPr id="32" name="タイトル 2"/>
          <p:cNvSpPr>
            <a:spLocks noGrp="1"/>
          </p:cNvSpPr>
          <p:nvPr>
            <p:ph type="title"/>
          </p:nvPr>
        </p:nvSpPr>
        <p:spPr>
          <a:xfrm>
            <a:off x="467544" y="26988"/>
            <a:ext cx="8352928" cy="615950"/>
          </a:xfrm>
        </p:spPr>
        <p:txBody>
          <a:bodyPr/>
          <a:lstStyle/>
          <a:p>
            <a:r>
              <a:rPr lang="en-US" altLang="ja-JP" dirty="0">
                <a:latin typeface="Tahoma" panose="020B0604030504040204" pitchFamily="34" charset="0"/>
                <a:ea typeface="Tahoma" panose="020B0604030504040204" pitchFamily="34" charset="0"/>
                <a:cs typeface="Tahoma" panose="020B0604030504040204" pitchFamily="34" charset="0"/>
              </a:rPr>
              <a:t>SAR Global Mosaic Status</a:t>
            </a:r>
            <a:endParaRPr kumimoji="1" lang="ja-JP" altLang="en-US" dirty="0">
              <a:latin typeface="Tahoma" pitchFamily="34" charset="0"/>
              <a:cs typeface="Tahoma" pitchFamily="34" charset="0"/>
            </a:endParaRPr>
          </a:p>
        </p:txBody>
      </p:sp>
      <p:sp>
        <p:nvSpPr>
          <p:cNvPr id="12" name="テキスト ボックス 11">
            <a:extLst>
              <a:ext uri="{FF2B5EF4-FFF2-40B4-BE49-F238E27FC236}">
                <a16:creationId xmlns:a16="http://schemas.microsoft.com/office/drawing/2014/main" id="{2567D65E-818E-49C5-9CCA-4486C5CA2910}"/>
              </a:ext>
            </a:extLst>
          </p:cNvPr>
          <p:cNvSpPr txBox="1"/>
          <p:nvPr/>
        </p:nvSpPr>
        <p:spPr>
          <a:xfrm>
            <a:off x="323529" y="827995"/>
            <a:ext cx="8712968" cy="400110"/>
          </a:xfrm>
          <a:prstGeom prst="rect">
            <a:avLst/>
          </a:prstGeom>
          <a:noFill/>
        </p:spPr>
        <p:txBody>
          <a:bodyPr wrap="square">
            <a:spAutoFit/>
          </a:bodyPr>
          <a:lstStyle/>
          <a:p>
            <a:pPr algn="l">
              <a:defRPr/>
            </a:pPr>
            <a:r>
              <a:rPr lang="en-US" altLang="ja-JP" sz="2000" b="0" dirty="0">
                <a:solidFill>
                  <a:srgbClr val="FF0000"/>
                </a:solidFill>
                <a:latin typeface="Arial"/>
                <a:ea typeface="ヒラギノ明朝 ProN W3" charset="-128"/>
                <a:sym typeface="Wingdings" pitchFamily="2" charset="2"/>
              </a:rPr>
              <a:t>Solution 1: </a:t>
            </a:r>
            <a:r>
              <a:rPr lang="en-US" altLang="ja-JP" sz="2000" b="0" dirty="0">
                <a:solidFill>
                  <a:srgbClr val="FF0000"/>
                </a:solidFill>
                <a:latin typeface="Arial"/>
                <a:ea typeface="ヒラギノ明朝 ProN W3" charset="-128"/>
                <a:sym typeface="Times New Roman" pitchFamily="18" charset="0"/>
              </a:rPr>
              <a:t>To generate MASTER mosaic from only summer season data</a:t>
            </a:r>
            <a:endParaRPr lang="ja-JP" altLang="en-US" sz="2000" b="0" dirty="0">
              <a:solidFill>
                <a:srgbClr val="FF0000"/>
              </a:solidFill>
              <a:latin typeface="Arial"/>
              <a:ea typeface="ヒラギノ明朝 ProN W3" charset="-128"/>
              <a:sym typeface="Times New Roman" pitchFamily="18" charset="0"/>
            </a:endParaRPr>
          </a:p>
        </p:txBody>
      </p:sp>
      <p:pic>
        <p:nvPicPr>
          <p:cNvPr id="25" name="Picture 2" descr="C:\Users\noguchi_hideyuki\Documents\RESTEC\mosaic\FY30\KCmeetingReport\MSC_N65E105_F02D2017AR_sl_RGB_500m.png">
            <a:extLst>
              <a:ext uri="{FF2B5EF4-FFF2-40B4-BE49-F238E27FC236}">
                <a16:creationId xmlns:a16="http://schemas.microsoft.com/office/drawing/2014/main" id="{70804EBE-35D1-493D-ADF8-9C24764B20C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6876" y="3540748"/>
            <a:ext cx="1978754" cy="19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4" descr="C:\Users\noguchi_hideyuki\Documents\RESTEC\mosaic\FY30\KCmeetingReport\MSC_N65E105_F02DM001AR_sl_RGB_500m.png">
            <a:extLst>
              <a:ext uri="{FF2B5EF4-FFF2-40B4-BE49-F238E27FC236}">
                <a16:creationId xmlns:a16="http://schemas.microsoft.com/office/drawing/2014/main" id="{C2C4EEF7-F3ED-4D9F-A1A1-4A7F22D11A9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83968" y="3540748"/>
            <a:ext cx="1978753" cy="19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テキスト ボックス 7">
            <a:extLst>
              <a:ext uri="{FF2B5EF4-FFF2-40B4-BE49-F238E27FC236}">
                <a16:creationId xmlns:a16="http://schemas.microsoft.com/office/drawing/2014/main" id="{6EE01FFE-2C9E-4085-AB49-5D75BE28F3E4}"/>
              </a:ext>
            </a:extLst>
          </p:cNvPr>
          <p:cNvSpPr txBox="1">
            <a:spLocks noChangeArrowheads="1"/>
          </p:cNvSpPr>
          <p:nvPr/>
        </p:nvSpPr>
        <p:spPr bwMode="auto">
          <a:xfrm>
            <a:off x="4211960" y="3200328"/>
            <a:ext cx="331236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lnSpc>
                <a:spcPct val="90000"/>
              </a:lnSpc>
              <a:spcBef>
                <a:spcPts val="700"/>
              </a:spcBef>
              <a:buClr>
                <a:srgbClr val="00279F"/>
              </a:buClr>
              <a:buSzPct val="100000"/>
              <a:buFont typeface="Symbol" pitchFamily="18" charset="2"/>
              <a:buChar char="•"/>
              <a:defRPr sz="2000" b="1">
                <a:solidFill>
                  <a:srgbClr val="008000"/>
                </a:solidFill>
                <a:latin typeface="Arial" pitchFamily="34" charset="0"/>
                <a:ea typeface="ヒラギノ角ゴ ProN W6" charset="-128"/>
                <a:sym typeface="Arial" pitchFamily="34" charset="0"/>
              </a:defRPr>
            </a:lvl1pPr>
            <a:lvl2pPr marL="674688" indent="-228600" eaLnBrk="0" hangingPunct="0">
              <a:lnSpc>
                <a:spcPct val="90000"/>
              </a:lnSpc>
              <a:spcBef>
                <a:spcPts val="600"/>
              </a:spcBef>
              <a:buClr>
                <a:srgbClr val="006B61"/>
              </a:buClr>
              <a:buSzPct val="100000"/>
              <a:buFont typeface="Monotype Sorts" charset="2"/>
              <a:buChar char="ê"/>
              <a:defRPr b="1">
                <a:solidFill>
                  <a:srgbClr val="008000"/>
                </a:solidFill>
                <a:latin typeface="Arial" pitchFamily="34" charset="0"/>
                <a:ea typeface="ヒラギノ角ゴ ProN W6" charset="-128"/>
                <a:sym typeface="Arial" pitchFamily="34" charset="0"/>
              </a:defRPr>
            </a:lvl2pPr>
            <a:lvl3pPr marL="1131888" indent="-228600" eaLnBrk="0" hangingPunct="0">
              <a:lnSpc>
                <a:spcPct val="90000"/>
              </a:lnSpc>
              <a:spcBef>
                <a:spcPts val="500"/>
              </a:spcBef>
              <a:buClr>
                <a:srgbClr val="676767"/>
              </a:buClr>
              <a:buSzPct val="100000"/>
              <a:buFont typeface="Arial" pitchFamily="34" charset="0"/>
              <a:buChar char="i"/>
              <a:defRPr sz="1400" b="1">
                <a:solidFill>
                  <a:srgbClr val="008000"/>
                </a:solidFill>
                <a:latin typeface="Arial" pitchFamily="34" charset="0"/>
                <a:ea typeface="ヒラギノ角ゴ ProN W6" charset="-128"/>
                <a:sym typeface="Arial" pitchFamily="34" charset="0"/>
              </a:defRPr>
            </a:lvl3pPr>
            <a:lvl4pPr marL="1531938" indent="-171450" eaLnBrk="0" hangingPunct="0">
              <a:lnSpc>
                <a:spcPct val="90000"/>
              </a:lnSpc>
              <a:spcBef>
                <a:spcPts val="500"/>
              </a:spcBef>
              <a:buClr>
                <a:srgbClr val="919191"/>
              </a:buClr>
              <a:buSzPct val="100000"/>
              <a:buFont typeface="Monotype Sorts" charset="2"/>
              <a:buChar char="q"/>
              <a:defRPr sz="1400" b="1">
                <a:solidFill>
                  <a:srgbClr val="008000"/>
                </a:solidFill>
                <a:latin typeface="Arial" pitchFamily="34" charset="0"/>
                <a:ea typeface="ヒラギノ角ゴ ProN W6" charset="-128"/>
                <a:sym typeface="Arial" pitchFamily="34" charset="0"/>
              </a:defRPr>
            </a:lvl4pPr>
            <a:lvl5pPr marL="1989138" indent="-171450" eaLnBrk="0" hangingPunct="0">
              <a:lnSpc>
                <a:spcPct val="90000"/>
              </a:lnSpc>
              <a:spcBef>
                <a:spcPts val="500"/>
              </a:spcBef>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5pPr>
            <a:lvl6pPr marL="24463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6pPr>
            <a:lvl7pPr marL="29035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7pPr>
            <a:lvl8pPr marL="33607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8pPr>
            <a:lvl9pPr marL="38179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9p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en-US" altLang="ja-JP" sz="1800" b="0" i="0" u="none" strike="noStrike" kern="0" cap="none" spc="0" normalizeH="0" baseline="0" noProof="0" dirty="0">
                <a:ln>
                  <a:noFill/>
                </a:ln>
                <a:solidFill>
                  <a:srgbClr val="B7C6FE">
                    <a:lumMod val="25000"/>
                  </a:srgbClr>
                </a:solidFill>
                <a:effectLst/>
                <a:uLnTx/>
                <a:uFillTx/>
                <a:latin typeface="Arial" pitchFamily="34" charset="0"/>
                <a:ea typeface="ヒラギノ角ゴ ProN W6" charset="-128"/>
                <a:sym typeface="Times New Roman" pitchFamily="18" charset="0"/>
              </a:rPr>
              <a:t>N65E105 (MASTER mosaic)</a:t>
            </a:r>
            <a:endParaRPr kumimoji="0" lang="ja-JP" altLang="en-US" sz="1800" b="0" i="0" u="none" strike="noStrike" kern="0" cap="none" spc="0" normalizeH="0" baseline="0" noProof="0" dirty="0">
              <a:ln>
                <a:noFill/>
              </a:ln>
              <a:solidFill>
                <a:srgbClr val="B7C6FE">
                  <a:lumMod val="25000"/>
                </a:srgbClr>
              </a:solidFill>
              <a:effectLst/>
              <a:uLnTx/>
              <a:uFillTx/>
              <a:latin typeface="Arial" pitchFamily="34" charset="0"/>
              <a:ea typeface="ヒラギノ角ゴ ProN W6" charset="-128"/>
              <a:sym typeface="Times New Roman" pitchFamily="18" charset="0"/>
            </a:endParaRPr>
          </a:p>
        </p:txBody>
      </p:sp>
      <p:sp>
        <p:nvSpPr>
          <p:cNvPr id="28" name="テキスト ボックス 7">
            <a:extLst>
              <a:ext uri="{FF2B5EF4-FFF2-40B4-BE49-F238E27FC236}">
                <a16:creationId xmlns:a16="http://schemas.microsoft.com/office/drawing/2014/main" id="{C1308813-3A1E-48B1-B39C-F8E9E6A56EC7}"/>
              </a:ext>
            </a:extLst>
          </p:cNvPr>
          <p:cNvSpPr txBox="1">
            <a:spLocks noChangeArrowheads="1"/>
          </p:cNvSpPr>
          <p:nvPr/>
        </p:nvSpPr>
        <p:spPr bwMode="auto">
          <a:xfrm>
            <a:off x="54868" y="3200328"/>
            <a:ext cx="338437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lnSpc>
                <a:spcPct val="90000"/>
              </a:lnSpc>
              <a:spcBef>
                <a:spcPts val="700"/>
              </a:spcBef>
              <a:buClr>
                <a:srgbClr val="00279F"/>
              </a:buClr>
              <a:buSzPct val="100000"/>
              <a:buFont typeface="Symbol" pitchFamily="18" charset="2"/>
              <a:buChar char="•"/>
              <a:defRPr sz="2000" b="1">
                <a:solidFill>
                  <a:srgbClr val="008000"/>
                </a:solidFill>
                <a:latin typeface="Arial" pitchFamily="34" charset="0"/>
                <a:ea typeface="ヒラギノ角ゴ ProN W6" charset="-128"/>
                <a:sym typeface="Arial" pitchFamily="34" charset="0"/>
              </a:defRPr>
            </a:lvl1pPr>
            <a:lvl2pPr marL="674688" indent="-228600" eaLnBrk="0" hangingPunct="0">
              <a:lnSpc>
                <a:spcPct val="90000"/>
              </a:lnSpc>
              <a:spcBef>
                <a:spcPts val="600"/>
              </a:spcBef>
              <a:buClr>
                <a:srgbClr val="006B61"/>
              </a:buClr>
              <a:buSzPct val="100000"/>
              <a:buFont typeface="Monotype Sorts" charset="2"/>
              <a:buChar char="ê"/>
              <a:defRPr b="1">
                <a:solidFill>
                  <a:srgbClr val="008000"/>
                </a:solidFill>
                <a:latin typeface="Arial" pitchFamily="34" charset="0"/>
                <a:ea typeface="ヒラギノ角ゴ ProN W6" charset="-128"/>
                <a:sym typeface="Arial" pitchFamily="34" charset="0"/>
              </a:defRPr>
            </a:lvl2pPr>
            <a:lvl3pPr marL="1131888" indent="-228600" eaLnBrk="0" hangingPunct="0">
              <a:lnSpc>
                <a:spcPct val="90000"/>
              </a:lnSpc>
              <a:spcBef>
                <a:spcPts val="500"/>
              </a:spcBef>
              <a:buClr>
                <a:srgbClr val="676767"/>
              </a:buClr>
              <a:buSzPct val="100000"/>
              <a:buFont typeface="Arial" pitchFamily="34" charset="0"/>
              <a:buChar char="i"/>
              <a:defRPr sz="1400" b="1">
                <a:solidFill>
                  <a:srgbClr val="008000"/>
                </a:solidFill>
                <a:latin typeface="Arial" pitchFamily="34" charset="0"/>
                <a:ea typeface="ヒラギノ角ゴ ProN W6" charset="-128"/>
                <a:sym typeface="Arial" pitchFamily="34" charset="0"/>
              </a:defRPr>
            </a:lvl3pPr>
            <a:lvl4pPr marL="1531938" indent="-171450" eaLnBrk="0" hangingPunct="0">
              <a:lnSpc>
                <a:spcPct val="90000"/>
              </a:lnSpc>
              <a:spcBef>
                <a:spcPts val="500"/>
              </a:spcBef>
              <a:buClr>
                <a:srgbClr val="919191"/>
              </a:buClr>
              <a:buSzPct val="100000"/>
              <a:buFont typeface="Monotype Sorts" charset="2"/>
              <a:buChar char="q"/>
              <a:defRPr sz="1400" b="1">
                <a:solidFill>
                  <a:srgbClr val="008000"/>
                </a:solidFill>
                <a:latin typeface="Arial" pitchFamily="34" charset="0"/>
                <a:ea typeface="ヒラギノ角ゴ ProN W6" charset="-128"/>
                <a:sym typeface="Arial" pitchFamily="34" charset="0"/>
              </a:defRPr>
            </a:lvl4pPr>
            <a:lvl5pPr marL="1989138" indent="-171450" eaLnBrk="0" hangingPunct="0">
              <a:lnSpc>
                <a:spcPct val="90000"/>
              </a:lnSpc>
              <a:spcBef>
                <a:spcPts val="500"/>
              </a:spcBef>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5pPr>
            <a:lvl6pPr marL="24463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6pPr>
            <a:lvl7pPr marL="29035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7pPr>
            <a:lvl8pPr marL="33607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8pPr>
            <a:lvl9pPr marL="38179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9p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en-US" altLang="ja-JP" sz="1800" b="0" i="0" u="none" strike="noStrike" kern="0" cap="none" spc="0" normalizeH="0" baseline="0" noProof="0" dirty="0">
                <a:ln>
                  <a:noFill/>
                </a:ln>
                <a:solidFill>
                  <a:srgbClr val="B7C6FE">
                    <a:lumMod val="25000"/>
                  </a:srgbClr>
                </a:solidFill>
                <a:effectLst/>
                <a:uLnTx/>
                <a:uFillTx/>
                <a:latin typeface="Arial" pitchFamily="34" charset="0"/>
                <a:ea typeface="ヒラギノ角ゴ ProN W6" charset="-128"/>
                <a:sym typeface="Times New Roman" pitchFamily="18" charset="0"/>
              </a:rPr>
              <a:t>N65E105 (2017 mosaic)</a:t>
            </a:r>
            <a:endParaRPr kumimoji="0" lang="ja-JP" altLang="en-US" sz="1800" b="0" i="0" u="none" strike="noStrike" kern="0" cap="none" spc="0" normalizeH="0" baseline="0" noProof="0" dirty="0">
              <a:ln>
                <a:noFill/>
              </a:ln>
              <a:solidFill>
                <a:srgbClr val="B7C6FE">
                  <a:lumMod val="25000"/>
                </a:srgbClr>
              </a:solidFill>
              <a:effectLst/>
              <a:uLnTx/>
              <a:uFillTx/>
              <a:latin typeface="Arial" pitchFamily="34" charset="0"/>
              <a:ea typeface="ヒラギノ角ゴ ProN W6" charset="-128"/>
              <a:sym typeface="Times New Roman" pitchFamily="18" charset="0"/>
            </a:endParaRPr>
          </a:p>
        </p:txBody>
      </p:sp>
      <p:pic>
        <p:nvPicPr>
          <p:cNvPr id="29" name="図 28">
            <a:extLst>
              <a:ext uri="{FF2B5EF4-FFF2-40B4-BE49-F238E27FC236}">
                <a16:creationId xmlns:a16="http://schemas.microsoft.com/office/drawing/2014/main" id="{FB136B68-2F93-4EF6-833B-0C2C52F3C4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95736" y="3540748"/>
            <a:ext cx="1980000" cy="1980000"/>
          </a:xfrm>
          <a:prstGeom prst="rect">
            <a:avLst/>
          </a:prstGeom>
        </p:spPr>
      </p:pic>
      <p:pic>
        <p:nvPicPr>
          <p:cNvPr id="30" name="図 29">
            <a:extLst>
              <a:ext uri="{FF2B5EF4-FFF2-40B4-BE49-F238E27FC236}">
                <a16:creationId xmlns:a16="http://schemas.microsoft.com/office/drawing/2014/main" id="{1DB8F7EB-3C7F-4F52-82CC-CE99B595F41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36416" y="3540748"/>
            <a:ext cx="1980000" cy="1980000"/>
          </a:xfrm>
          <a:prstGeom prst="rect">
            <a:avLst/>
          </a:prstGeom>
        </p:spPr>
      </p:pic>
      <p:pic>
        <p:nvPicPr>
          <p:cNvPr id="31" name="図 30">
            <a:extLst>
              <a:ext uri="{FF2B5EF4-FFF2-40B4-BE49-F238E27FC236}">
                <a16:creationId xmlns:a16="http://schemas.microsoft.com/office/drawing/2014/main" id="{D100AA03-182C-438E-98F6-92A7DE6E695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23715" y="4077072"/>
            <a:ext cx="867532" cy="2304256"/>
          </a:xfrm>
          <a:prstGeom prst="rect">
            <a:avLst/>
          </a:prstGeom>
        </p:spPr>
      </p:pic>
      <p:sp>
        <p:nvSpPr>
          <p:cNvPr id="33" name="テキスト ボックス 32">
            <a:extLst>
              <a:ext uri="{FF2B5EF4-FFF2-40B4-BE49-F238E27FC236}">
                <a16:creationId xmlns:a16="http://schemas.microsoft.com/office/drawing/2014/main" id="{1A3BD705-6CA4-4FD8-8DE5-E25DFC79E2CF}"/>
              </a:ext>
            </a:extLst>
          </p:cNvPr>
          <p:cNvSpPr txBox="1"/>
          <p:nvPr/>
        </p:nvSpPr>
        <p:spPr>
          <a:xfrm>
            <a:off x="377812" y="1412776"/>
            <a:ext cx="8101992" cy="1323439"/>
          </a:xfrm>
          <a:prstGeom prst="rect">
            <a:avLst/>
          </a:prstGeom>
          <a:noFill/>
        </p:spPr>
        <p:txBody>
          <a:bodyPr wrap="square">
            <a:spAutoFit/>
          </a:bodyPr>
          <a:lstStyle/>
          <a:p>
            <a:pPr marL="342900" indent="-342900" algn="l">
              <a:buFont typeface="Wingdings" panose="05000000000000000000" pitchFamily="2" charset="2"/>
              <a:buChar char="u"/>
              <a:defRPr/>
            </a:pPr>
            <a:r>
              <a:rPr lang="en-US" altLang="ja-JP" sz="2000" b="0" dirty="0">
                <a:solidFill>
                  <a:srgbClr val="B7C6FE">
                    <a:lumMod val="25000"/>
                  </a:srgbClr>
                </a:solidFill>
                <a:latin typeface="Arial"/>
                <a:ea typeface="ヒラギノ明朝 ProN W3" charset="-128"/>
                <a:sym typeface="Times New Roman" pitchFamily="18" charset="0"/>
              </a:rPr>
              <a:t>2017 mosaic appeared the seasonal efficient because it is used the Jan-Feb data. </a:t>
            </a:r>
          </a:p>
          <a:p>
            <a:pPr marL="342900" indent="-342900" algn="l">
              <a:buFont typeface="Wingdings" panose="05000000000000000000" pitchFamily="2" charset="2"/>
              <a:buChar char="u"/>
              <a:defRPr/>
            </a:pPr>
            <a:r>
              <a:rPr lang="en-US" altLang="ja-JP" sz="2000" b="0" dirty="0">
                <a:solidFill>
                  <a:srgbClr val="B7C6FE">
                    <a:lumMod val="25000"/>
                  </a:srgbClr>
                </a:solidFill>
                <a:latin typeface="Arial"/>
                <a:ea typeface="ヒラギノ明朝 ProN W3" charset="-128"/>
                <a:sym typeface="Times New Roman" pitchFamily="18" charset="0"/>
              </a:rPr>
              <a:t>MASTER mosaic uses only summer season data.</a:t>
            </a:r>
          </a:p>
          <a:p>
            <a:pPr algn="l">
              <a:defRPr/>
            </a:pPr>
            <a:r>
              <a:rPr lang="en-US" altLang="ja-JP" sz="2000" b="0" dirty="0">
                <a:solidFill>
                  <a:srgbClr val="B7C6FE">
                    <a:lumMod val="25000"/>
                  </a:srgbClr>
                </a:solidFill>
                <a:latin typeface="Arial"/>
                <a:ea typeface="ヒラギノ明朝 ProN W3" charset="-128"/>
                <a:sym typeface="Wingdings" panose="05000000000000000000" pitchFamily="2" charset="2"/>
              </a:rPr>
              <a:t>     Backscatter is smoothly.</a:t>
            </a:r>
            <a:endParaRPr lang="en-US" altLang="ja-JP" sz="2000" b="0" dirty="0">
              <a:solidFill>
                <a:srgbClr val="B7C6FE">
                  <a:lumMod val="25000"/>
                </a:srgbClr>
              </a:solidFill>
              <a:latin typeface="Arial"/>
              <a:ea typeface="ヒラギノ明朝 ProN W3" charset="-128"/>
              <a:sym typeface="Times New Roman" pitchFamily="18" charset="0"/>
            </a:endParaRPr>
          </a:p>
        </p:txBody>
      </p:sp>
      <p:sp>
        <p:nvSpPr>
          <p:cNvPr id="34" name="テキスト ボックス 7">
            <a:extLst>
              <a:ext uri="{FF2B5EF4-FFF2-40B4-BE49-F238E27FC236}">
                <a16:creationId xmlns:a16="http://schemas.microsoft.com/office/drawing/2014/main" id="{2117CF57-9AF1-4A74-AD97-6AB005A56EC8}"/>
              </a:ext>
            </a:extLst>
          </p:cNvPr>
          <p:cNvSpPr txBox="1">
            <a:spLocks noChangeArrowheads="1"/>
          </p:cNvSpPr>
          <p:nvPr/>
        </p:nvSpPr>
        <p:spPr bwMode="auto">
          <a:xfrm>
            <a:off x="3655268" y="5208292"/>
            <a:ext cx="136683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lnSpc>
                <a:spcPct val="90000"/>
              </a:lnSpc>
              <a:spcBef>
                <a:spcPts val="700"/>
              </a:spcBef>
              <a:buClr>
                <a:srgbClr val="00279F"/>
              </a:buClr>
              <a:buSzPct val="100000"/>
              <a:buFont typeface="Symbol" pitchFamily="18" charset="2"/>
              <a:buChar char="•"/>
              <a:defRPr sz="2000" b="1">
                <a:solidFill>
                  <a:srgbClr val="008000"/>
                </a:solidFill>
                <a:latin typeface="Arial" pitchFamily="34" charset="0"/>
                <a:ea typeface="ヒラギノ角ゴ ProN W6" charset="-128"/>
                <a:sym typeface="Arial" pitchFamily="34" charset="0"/>
              </a:defRPr>
            </a:lvl1pPr>
            <a:lvl2pPr marL="674688" indent="-228600" eaLnBrk="0" hangingPunct="0">
              <a:lnSpc>
                <a:spcPct val="90000"/>
              </a:lnSpc>
              <a:spcBef>
                <a:spcPts val="600"/>
              </a:spcBef>
              <a:buClr>
                <a:srgbClr val="006B61"/>
              </a:buClr>
              <a:buSzPct val="100000"/>
              <a:buFont typeface="Monotype Sorts" charset="2"/>
              <a:buChar char="ê"/>
              <a:defRPr b="1">
                <a:solidFill>
                  <a:srgbClr val="008000"/>
                </a:solidFill>
                <a:latin typeface="Arial" pitchFamily="34" charset="0"/>
                <a:ea typeface="ヒラギノ角ゴ ProN W6" charset="-128"/>
                <a:sym typeface="Arial" pitchFamily="34" charset="0"/>
              </a:defRPr>
            </a:lvl2pPr>
            <a:lvl3pPr marL="1131888" indent="-228600" eaLnBrk="0" hangingPunct="0">
              <a:lnSpc>
                <a:spcPct val="90000"/>
              </a:lnSpc>
              <a:spcBef>
                <a:spcPts val="500"/>
              </a:spcBef>
              <a:buClr>
                <a:srgbClr val="676767"/>
              </a:buClr>
              <a:buSzPct val="100000"/>
              <a:buFont typeface="Arial" pitchFamily="34" charset="0"/>
              <a:buChar char="i"/>
              <a:defRPr sz="1400" b="1">
                <a:solidFill>
                  <a:srgbClr val="008000"/>
                </a:solidFill>
                <a:latin typeface="Arial" pitchFamily="34" charset="0"/>
                <a:ea typeface="ヒラギノ角ゴ ProN W6" charset="-128"/>
                <a:sym typeface="Arial" pitchFamily="34" charset="0"/>
              </a:defRPr>
            </a:lvl3pPr>
            <a:lvl4pPr marL="1531938" indent="-171450" eaLnBrk="0" hangingPunct="0">
              <a:lnSpc>
                <a:spcPct val="90000"/>
              </a:lnSpc>
              <a:spcBef>
                <a:spcPts val="500"/>
              </a:spcBef>
              <a:buClr>
                <a:srgbClr val="919191"/>
              </a:buClr>
              <a:buSzPct val="100000"/>
              <a:buFont typeface="Monotype Sorts" charset="2"/>
              <a:buChar char="q"/>
              <a:defRPr sz="1400" b="1">
                <a:solidFill>
                  <a:srgbClr val="008000"/>
                </a:solidFill>
                <a:latin typeface="Arial" pitchFamily="34" charset="0"/>
                <a:ea typeface="ヒラギノ角ゴ ProN W6" charset="-128"/>
                <a:sym typeface="Arial" pitchFamily="34" charset="0"/>
              </a:defRPr>
            </a:lvl4pPr>
            <a:lvl5pPr marL="1989138" indent="-171450" eaLnBrk="0" hangingPunct="0">
              <a:lnSpc>
                <a:spcPct val="90000"/>
              </a:lnSpc>
              <a:spcBef>
                <a:spcPts val="500"/>
              </a:spcBef>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5pPr>
            <a:lvl6pPr marL="24463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6pPr>
            <a:lvl7pPr marL="29035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7pPr>
            <a:lvl8pPr marL="33607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8pPr>
            <a:lvl9pPr marL="38179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9p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en-US" altLang="ja-JP" sz="1800" b="0" i="0" u="none" strike="noStrike" kern="0" cap="none" spc="0" normalizeH="0" baseline="0" noProof="0" dirty="0">
                <a:ln>
                  <a:noFill/>
                </a:ln>
                <a:solidFill>
                  <a:srgbClr val="FFFFFF"/>
                </a:solidFill>
                <a:effectLst/>
                <a:uLnTx/>
                <a:uFillTx/>
                <a:latin typeface="Arial" pitchFamily="34" charset="0"/>
                <a:ea typeface="ヒラギノ角ゴ ProN W6" charset="-128"/>
                <a:sym typeface="Times New Roman" pitchFamily="18" charset="0"/>
              </a:rPr>
              <a:t>date</a:t>
            </a:r>
            <a:endParaRPr kumimoji="0" lang="ja-JP" altLang="en-US" sz="1800" b="0" i="0" u="none" strike="noStrike" kern="0" cap="none" spc="0" normalizeH="0" baseline="0" noProof="0" dirty="0">
              <a:ln>
                <a:noFill/>
              </a:ln>
              <a:solidFill>
                <a:srgbClr val="FFFFFF"/>
              </a:solidFill>
              <a:effectLst/>
              <a:uLnTx/>
              <a:uFillTx/>
              <a:latin typeface="Arial" pitchFamily="34" charset="0"/>
              <a:ea typeface="ヒラギノ角ゴ ProN W6" charset="-128"/>
              <a:sym typeface="Times New Roman" pitchFamily="18" charset="0"/>
            </a:endParaRPr>
          </a:p>
        </p:txBody>
      </p:sp>
      <p:sp>
        <p:nvSpPr>
          <p:cNvPr id="35" name="テキスト ボックス 7">
            <a:extLst>
              <a:ext uri="{FF2B5EF4-FFF2-40B4-BE49-F238E27FC236}">
                <a16:creationId xmlns:a16="http://schemas.microsoft.com/office/drawing/2014/main" id="{72637DB4-E30E-4F45-813A-C47F53245F37}"/>
              </a:ext>
            </a:extLst>
          </p:cNvPr>
          <p:cNvSpPr txBox="1">
            <a:spLocks noChangeArrowheads="1"/>
          </p:cNvSpPr>
          <p:nvPr/>
        </p:nvSpPr>
        <p:spPr bwMode="auto">
          <a:xfrm>
            <a:off x="7596336" y="5152448"/>
            <a:ext cx="648444"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lnSpc>
                <a:spcPct val="90000"/>
              </a:lnSpc>
              <a:spcBef>
                <a:spcPts val="700"/>
              </a:spcBef>
              <a:buClr>
                <a:srgbClr val="00279F"/>
              </a:buClr>
              <a:buSzPct val="100000"/>
              <a:buFont typeface="Symbol" pitchFamily="18" charset="2"/>
              <a:buChar char="•"/>
              <a:defRPr sz="2000" b="1">
                <a:solidFill>
                  <a:srgbClr val="008000"/>
                </a:solidFill>
                <a:latin typeface="Arial" pitchFamily="34" charset="0"/>
                <a:ea typeface="ヒラギノ角ゴ ProN W6" charset="-128"/>
                <a:sym typeface="Arial" pitchFamily="34" charset="0"/>
              </a:defRPr>
            </a:lvl1pPr>
            <a:lvl2pPr marL="674688" indent="-228600" eaLnBrk="0" hangingPunct="0">
              <a:lnSpc>
                <a:spcPct val="90000"/>
              </a:lnSpc>
              <a:spcBef>
                <a:spcPts val="600"/>
              </a:spcBef>
              <a:buClr>
                <a:srgbClr val="006B61"/>
              </a:buClr>
              <a:buSzPct val="100000"/>
              <a:buFont typeface="Monotype Sorts" charset="2"/>
              <a:buChar char="ê"/>
              <a:defRPr b="1">
                <a:solidFill>
                  <a:srgbClr val="008000"/>
                </a:solidFill>
                <a:latin typeface="Arial" pitchFamily="34" charset="0"/>
                <a:ea typeface="ヒラギノ角ゴ ProN W6" charset="-128"/>
                <a:sym typeface="Arial" pitchFamily="34" charset="0"/>
              </a:defRPr>
            </a:lvl2pPr>
            <a:lvl3pPr marL="1131888" indent="-228600" eaLnBrk="0" hangingPunct="0">
              <a:lnSpc>
                <a:spcPct val="90000"/>
              </a:lnSpc>
              <a:spcBef>
                <a:spcPts val="500"/>
              </a:spcBef>
              <a:buClr>
                <a:srgbClr val="676767"/>
              </a:buClr>
              <a:buSzPct val="100000"/>
              <a:buFont typeface="Arial" pitchFamily="34" charset="0"/>
              <a:buChar char="i"/>
              <a:defRPr sz="1400" b="1">
                <a:solidFill>
                  <a:srgbClr val="008000"/>
                </a:solidFill>
                <a:latin typeface="Arial" pitchFamily="34" charset="0"/>
                <a:ea typeface="ヒラギノ角ゴ ProN W6" charset="-128"/>
                <a:sym typeface="Arial" pitchFamily="34" charset="0"/>
              </a:defRPr>
            </a:lvl3pPr>
            <a:lvl4pPr marL="1531938" indent="-171450" eaLnBrk="0" hangingPunct="0">
              <a:lnSpc>
                <a:spcPct val="90000"/>
              </a:lnSpc>
              <a:spcBef>
                <a:spcPts val="500"/>
              </a:spcBef>
              <a:buClr>
                <a:srgbClr val="919191"/>
              </a:buClr>
              <a:buSzPct val="100000"/>
              <a:buFont typeface="Monotype Sorts" charset="2"/>
              <a:buChar char="q"/>
              <a:defRPr sz="1400" b="1">
                <a:solidFill>
                  <a:srgbClr val="008000"/>
                </a:solidFill>
                <a:latin typeface="Arial" pitchFamily="34" charset="0"/>
                <a:ea typeface="ヒラギノ角ゴ ProN W6" charset="-128"/>
                <a:sym typeface="Arial" pitchFamily="34" charset="0"/>
              </a:defRPr>
            </a:lvl4pPr>
            <a:lvl5pPr marL="1989138" indent="-171450" eaLnBrk="0" hangingPunct="0">
              <a:lnSpc>
                <a:spcPct val="90000"/>
              </a:lnSpc>
              <a:spcBef>
                <a:spcPts val="500"/>
              </a:spcBef>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5pPr>
            <a:lvl6pPr marL="24463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6pPr>
            <a:lvl7pPr marL="29035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7pPr>
            <a:lvl8pPr marL="33607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8pPr>
            <a:lvl9pPr marL="38179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9p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en-US" altLang="ja-JP" sz="1800" b="0" i="0" u="none" strike="noStrike" kern="0" cap="none" spc="0" normalizeH="0" baseline="0" noProof="0" dirty="0">
                <a:ln>
                  <a:noFill/>
                </a:ln>
                <a:solidFill>
                  <a:srgbClr val="FFFFFF"/>
                </a:solidFill>
                <a:effectLst/>
                <a:uLnTx/>
                <a:uFillTx/>
                <a:latin typeface="Arial" pitchFamily="34" charset="0"/>
                <a:ea typeface="ヒラギノ角ゴ ProN W6" charset="-128"/>
                <a:sym typeface="Times New Roman" pitchFamily="18" charset="0"/>
              </a:rPr>
              <a:t>date</a:t>
            </a:r>
            <a:endParaRPr kumimoji="0" lang="ja-JP" altLang="en-US" sz="1800" b="0" i="0" u="none" strike="noStrike" kern="0" cap="none" spc="0" normalizeH="0" baseline="0" noProof="0" dirty="0">
              <a:ln>
                <a:noFill/>
              </a:ln>
              <a:solidFill>
                <a:srgbClr val="FFFFFF"/>
              </a:solidFill>
              <a:effectLst/>
              <a:uLnTx/>
              <a:uFillTx/>
              <a:latin typeface="Arial" pitchFamily="34" charset="0"/>
              <a:ea typeface="ヒラギノ角ゴ ProN W6" charset="-128"/>
              <a:sym typeface="Times New Roman" pitchFamily="18" charset="0"/>
            </a:endParaRPr>
          </a:p>
        </p:txBody>
      </p:sp>
      <p:sp>
        <p:nvSpPr>
          <p:cNvPr id="36" name="テキスト ボックス 7">
            <a:extLst>
              <a:ext uri="{FF2B5EF4-FFF2-40B4-BE49-F238E27FC236}">
                <a16:creationId xmlns:a16="http://schemas.microsoft.com/office/drawing/2014/main" id="{B98B4023-5DCB-47B5-B8F2-0AB74183E48A}"/>
              </a:ext>
            </a:extLst>
          </p:cNvPr>
          <p:cNvSpPr txBox="1">
            <a:spLocks noChangeArrowheads="1"/>
          </p:cNvSpPr>
          <p:nvPr/>
        </p:nvSpPr>
        <p:spPr bwMode="auto">
          <a:xfrm>
            <a:off x="1424335" y="5208292"/>
            <a:ext cx="136683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lnSpc>
                <a:spcPct val="90000"/>
              </a:lnSpc>
              <a:spcBef>
                <a:spcPts val="700"/>
              </a:spcBef>
              <a:buClr>
                <a:srgbClr val="00279F"/>
              </a:buClr>
              <a:buSzPct val="100000"/>
              <a:buFont typeface="Symbol" pitchFamily="18" charset="2"/>
              <a:buChar char="•"/>
              <a:defRPr sz="2000" b="1">
                <a:solidFill>
                  <a:srgbClr val="008000"/>
                </a:solidFill>
                <a:latin typeface="Arial" pitchFamily="34" charset="0"/>
                <a:ea typeface="ヒラギノ角ゴ ProN W6" charset="-128"/>
                <a:sym typeface="Arial" pitchFamily="34" charset="0"/>
              </a:defRPr>
            </a:lvl1pPr>
            <a:lvl2pPr marL="674688" indent="-228600" eaLnBrk="0" hangingPunct="0">
              <a:lnSpc>
                <a:spcPct val="90000"/>
              </a:lnSpc>
              <a:spcBef>
                <a:spcPts val="600"/>
              </a:spcBef>
              <a:buClr>
                <a:srgbClr val="006B61"/>
              </a:buClr>
              <a:buSzPct val="100000"/>
              <a:buFont typeface="Monotype Sorts" charset="2"/>
              <a:buChar char="ê"/>
              <a:defRPr b="1">
                <a:solidFill>
                  <a:srgbClr val="008000"/>
                </a:solidFill>
                <a:latin typeface="Arial" pitchFamily="34" charset="0"/>
                <a:ea typeface="ヒラギノ角ゴ ProN W6" charset="-128"/>
                <a:sym typeface="Arial" pitchFamily="34" charset="0"/>
              </a:defRPr>
            </a:lvl2pPr>
            <a:lvl3pPr marL="1131888" indent="-228600" eaLnBrk="0" hangingPunct="0">
              <a:lnSpc>
                <a:spcPct val="90000"/>
              </a:lnSpc>
              <a:spcBef>
                <a:spcPts val="500"/>
              </a:spcBef>
              <a:buClr>
                <a:srgbClr val="676767"/>
              </a:buClr>
              <a:buSzPct val="100000"/>
              <a:buFont typeface="Arial" pitchFamily="34" charset="0"/>
              <a:buChar char="i"/>
              <a:defRPr sz="1400" b="1">
                <a:solidFill>
                  <a:srgbClr val="008000"/>
                </a:solidFill>
                <a:latin typeface="Arial" pitchFamily="34" charset="0"/>
                <a:ea typeface="ヒラギノ角ゴ ProN W6" charset="-128"/>
                <a:sym typeface="Arial" pitchFamily="34" charset="0"/>
              </a:defRPr>
            </a:lvl3pPr>
            <a:lvl4pPr marL="1531938" indent="-171450" eaLnBrk="0" hangingPunct="0">
              <a:lnSpc>
                <a:spcPct val="90000"/>
              </a:lnSpc>
              <a:spcBef>
                <a:spcPts val="500"/>
              </a:spcBef>
              <a:buClr>
                <a:srgbClr val="919191"/>
              </a:buClr>
              <a:buSzPct val="100000"/>
              <a:buFont typeface="Monotype Sorts" charset="2"/>
              <a:buChar char="q"/>
              <a:defRPr sz="1400" b="1">
                <a:solidFill>
                  <a:srgbClr val="008000"/>
                </a:solidFill>
                <a:latin typeface="Arial" pitchFamily="34" charset="0"/>
                <a:ea typeface="ヒラギノ角ゴ ProN W6" charset="-128"/>
                <a:sym typeface="Arial" pitchFamily="34" charset="0"/>
              </a:defRPr>
            </a:lvl4pPr>
            <a:lvl5pPr marL="1989138" indent="-171450" eaLnBrk="0" hangingPunct="0">
              <a:lnSpc>
                <a:spcPct val="90000"/>
              </a:lnSpc>
              <a:spcBef>
                <a:spcPts val="500"/>
              </a:spcBef>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5pPr>
            <a:lvl6pPr marL="24463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6pPr>
            <a:lvl7pPr marL="29035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7pPr>
            <a:lvl8pPr marL="33607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8pPr>
            <a:lvl9pPr marL="38179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9p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en-US" altLang="ja-JP" sz="1800" b="0" i="0" u="none" strike="noStrike" kern="0" cap="none" spc="0" normalizeH="0" baseline="0" noProof="0" dirty="0">
                <a:ln>
                  <a:noFill/>
                </a:ln>
                <a:solidFill>
                  <a:srgbClr val="FFFFFF"/>
                </a:solidFill>
                <a:effectLst/>
                <a:uLnTx/>
                <a:uFillTx/>
                <a:latin typeface="Arial" pitchFamily="34" charset="0"/>
                <a:ea typeface="ヒラギノ角ゴ ProN W6" charset="-128"/>
                <a:sym typeface="Times New Roman" pitchFamily="18" charset="0"/>
              </a:rPr>
              <a:t>RGB</a:t>
            </a:r>
            <a:endParaRPr kumimoji="0" lang="ja-JP" altLang="en-US" sz="1800" b="0" i="0" u="none" strike="noStrike" kern="0" cap="none" spc="0" normalizeH="0" baseline="0" noProof="0" dirty="0">
              <a:ln>
                <a:noFill/>
              </a:ln>
              <a:solidFill>
                <a:srgbClr val="FFFFFF"/>
              </a:solidFill>
              <a:effectLst/>
              <a:uLnTx/>
              <a:uFillTx/>
              <a:latin typeface="Arial" pitchFamily="34" charset="0"/>
              <a:ea typeface="ヒラギノ角ゴ ProN W6" charset="-128"/>
              <a:sym typeface="Times New Roman" pitchFamily="18" charset="0"/>
            </a:endParaRPr>
          </a:p>
        </p:txBody>
      </p:sp>
      <p:sp>
        <p:nvSpPr>
          <p:cNvPr id="37" name="テキスト ボックス 7">
            <a:extLst>
              <a:ext uri="{FF2B5EF4-FFF2-40B4-BE49-F238E27FC236}">
                <a16:creationId xmlns:a16="http://schemas.microsoft.com/office/drawing/2014/main" id="{4328C743-90A2-48BE-9B45-1BBB25029826}"/>
              </a:ext>
            </a:extLst>
          </p:cNvPr>
          <p:cNvSpPr txBox="1">
            <a:spLocks noChangeArrowheads="1"/>
          </p:cNvSpPr>
          <p:nvPr/>
        </p:nvSpPr>
        <p:spPr bwMode="auto">
          <a:xfrm>
            <a:off x="5653435" y="5208292"/>
            <a:ext cx="136683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lnSpc>
                <a:spcPct val="90000"/>
              </a:lnSpc>
              <a:spcBef>
                <a:spcPts val="700"/>
              </a:spcBef>
              <a:buClr>
                <a:srgbClr val="00279F"/>
              </a:buClr>
              <a:buSzPct val="100000"/>
              <a:buFont typeface="Symbol" pitchFamily="18" charset="2"/>
              <a:buChar char="•"/>
              <a:defRPr sz="2000" b="1">
                <a:solidFill>
                  <a:srgbClr val="008000"/>
                </a:solidFill>
                <a:latin typeface="Arial" pitchFamily="34" charset="0"/>
                <a:ea typeface="ヒラギノ角ゴ ProN W6" charset="-128"/>
                <a:sym typeface="Arial" pitchFamily="34" charset="0"/>
              </a:defRPr>
            </a:lvl1pPr>
            <a:lvl2pPr marL="674688" indent="-228600" eaLnBrk="0" hangingPunct="0">
              <a:lnSpc>
                <a:spcPct val="90000"/>
              </a:lnSpc>
              <a:spcBef>
                <a:spcPts val="600"/>
              </a:spcBef>
              <a:buClr>
                <a:srgbClr val="006B61"/>
              </a:buClr>
              <a:buSzPct val="100000"/>
              <a:buFont typeface="Monotype Sorts" charset="2"/>
              <a:buChar char="ê"/>
              <a:defRPr b="1">
                <a:solidFill>
                  <a:srgbClr val="008000"/>
                </a:solidFill>
                <a:latin typeface="Arial" pitchFamily="34" charset="0"/>
                <a:ea typeface="ヒラギノ角ゴ ProN W6" charset="-128"/>
                <a:sym typeface="Arial" pitchFamily="34" charset="0"/>
              </a:defRPr>
            </a:lvl2pPr>
            <a:lvl3pPr marL="1131888" indent="-228600" eaLnBrk="0" hangingPunct="0">
              <a:lnSpc>
                <a:spcPct val="90000"/>
              </a:lnSpc>
              <a:spcBef>
                <a:spcPts val="500"/>
              </a:spcBef>
              <a:buClr>
                <a:srgbClr val="676767"/>
              </a:buClr>
              <a:buSzPct val="100000"/>
              <a:buFont typeface="Arial" pitchFamily="34" charset="0"/>
              <a:buChar char="i"/>
              <a:defRPr sz="1400" b="1">
                <a:solidFill>
                  <a:srgbClr val="008000"/>
                </a:solidFill>
                <a:latin typeface="Arial" pitchFamily="34" charset="0"/>
                <a:ea typeface="ヒラギノ角ゴ ProN W6" charset="-128"/>
                <a:sym typeface="Arial" pitchFamily="34" charset="0"/>
              </a:defRPr>
            </a:lvl3pPr>
            <a:lvl4pPr marL="1531938" indent="-171450" eaLnBrk="0" hangingPunct="0">
              <a:lnSpc>
                <a:spcPct val="90000"/>
              </a:lnSpc>
              <a:spcBef>
                <a:spcPts val="500"/>
              </a:spcBef>
              <a:buClr>
                <a:srgbClr val="919191"/>
              </a:buClr>
              <a:buSzPct val="100000"/>
              <a:buFont typeface="Monotype Sorts" charset="2"/>
              <a:buChar char="q"/>
              <a:defRPr sz="1400" b="1">
                <a:solidFill>
                  <a:srgbClr val="008000"/>
                </a:solidFill>
                <a:latin typeface="Arial" pitchFamily="34" charset="0"/>
                <a:ea typeface="ヒラギノ角ゴ ProN W6" charset="-128"/>
                <a:sym typeface="Arial" pitchFamily="34" charset="0"/>
              </a:defRPr>
            </a:lvl4pPr>
            <a:lvl5pPr marL="1989138" indent="-171450" eaLnBrk="0" hangingPunct="0">
              <a:lnSpc>
                <a:spcPct val="90000"/>
              </a:lnSpc>
              <a:spcBef>
                <a:spcPts val="500"/>
              </a:spcBef>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5pPr>
            <a:lvl6pPr marL="24463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6pPr>
            <a:lvl7pPr marL="29035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7pPr>
            <a:lvl8pPr marL="33607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8pPr>
            <a:lvl9pPr marL="38179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9p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en-US" altLang="ja-JP" sz="1800" b="0" i="0" u="none" strike="noStrike" kern="0" cap="none" spc="0" normalizeH="0" baseline="0" noProof="0">
                <a:ln>
                  <a:noFill/>
                </a:ln>
                <a:solidFill>
                  <a:srgbClr val="FFFFFF"/>
                </a:solidFill>
                <a:effectLst/>
                <a:uLnTx/>
                <a:uFillTx/>
                <a:latin typeface="Arial" pitchFamily="34" charset="0"/>
                <a:ea typeface="ヒラギノ角ゴ ProN W6" charset="-128"/>
                <a:sym typeface="Times New Roman" pitchFamily="18" charset="0"/>
              </a:rPr>
              <a:t>RGB</a:t>
            </a:r>
            <a:endParaRPr kumimoji="0" lang="ja-JP" altLang="en-US" sz="1800" b="0" i="0" u="none" strike="noStrike" kern="0" cap="none" spc="0" normalizeH="0" baseline="0" noProof="0" dirty="0">
              <a:ln>
                <a:noFill/>
              </a:ln>
              <a:solidFill>
                <a:srgbClr val="FFFFFF"/>
              </a:solidFill>
              <a:effectLst/>
              <a:uLnTx/>
              <a:uFillTx/>
              <a:latin typeface="Arial" pitchFamily="34" charset="0"/>
              <a:ea typeface="ヒラギノ角ゴ ProN W6" charset="-128"/>
              <a:sym typeface="Times New Roman" pitchFamily="18" charset="0"/>
            </a:endParaRPr>
          </a:p>
        </p:txBody>
      </p:sp>
      <p:sp>
        <p:nvSpPr>
          <p:cNvPr id="38" name="テキスト ボックス 7">
            <a:extLst>
              <a:ext uri="{FF2B5EF4-FFF2-40B4-BE49-F238E27FC236}">
                <a16:creationId xmlns:a16="http://schemas.microsoft.com/office/drawing/2014/main" id="{789A73CE-801F-4A43-880F-DCD4A436B309}"/>
              </a:ext>
            </a:extLst>
          </p:cNvPr>
          <p:cNvSpPr txBox="1">
            <a:spLocks noChangeArrowheads="1"/>
          </p:cNvSpPr>
          <p:nvPr/>
        </p:nvSpPr>
        <p:spPr bwMode="auto">
          <a:xfrm>
            <a:off x="2647511" y="3168090"/>
            <a:ext cx="1366837"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lnSpc>
                <a:spcPct val="90000"/>
              </a:lnSpc>
              <a:spcBef>
                <a:spcPts val="700"/>
              </a:spcBef>
              <a:buClr>
                <a:srgbClr val="00279F"/>
              </a:buClr>
              <a:buSzPct val="100000"/>
              <a:buFont typeface="Symbol" pitchFamily="18" charset="2"/>
              <a:buChar char="•"/>
              <a:defRPr sz="2000" b="1">
                <a:solidFill>
                  <a:srgbClr val="008000"/>
                </a:solidFill>
                <a:latin typeface="Arial" pitchFamily="34" charset="0"/>
                <a:ea typeface="ヒラギノ角ゴ ProN W6" charset="-128"/>
                <a:sym typeface="Arial" pitchFamily="34" charset="0"/>
              </a:defRPr>
            </a:lvl1pPr>
            <a:lvl2pPr marL="674688" indent="-228600" eaLnBrk="0" hangingPunct="0">
              <a:lnSpc>
                <a:spcPct val="90000"/>
              </a:lnSpc>
              <a:spcBef>
                <a:spcPts val="600"/>
              </a:spcBef>
              <a:buClr>
                <a:srgbClr val="006B61"/>
              </a:buClr>
              <a:buSzPct val="100000"/>
              <a:buFont typeface="Monotype Sorts" charset="2"/>
              <a:buChar char="ê"/>
              <a:defRPr b="1">
                <a:solidFill>
                  <a:srgbClr val="008000"/>
                </a:solidFill>
                <a:latin typeface="Arial" pitchFamily="34" charset="0"/>
                <a:ea typeface="ヒラギノ角ゴ ProN W6" charset="-128"/>
                <a:sym typeface="Arial" pitchFamily="34" charset="0"/>
              </a:defRPr>
            </a:lvl2pPr>
            <a:lvl3pPr marL="1131888" indent="-228600" eaLnBrk="0" hangingPunct="0">
              <a:lnSpc>
                <a:spcPct val="90000"/>
              </a:lnSpc>
              <a:spcBef>
                <a:spcPts val="500"/>
              </a:spcBef>
              <a:buClr>
                <a:srgbClr val="676767"/>
              </a:buClr>
              <a:buSzPct val="100000"/>
              <a:buFont typeface="Arial" pitchFamily="34" charset="0"/>
              <a:buChar char="i"/>
              <a:defRPr sz="1400" b="1">
                <a:solidFill>
                  <a:srgbClr val="008000"/>
                </a:solidFill>
                <a:latin typeface="Arial" pitchFamily="34" charset="0"/>
                <a:ea typeface="ヒラギノ角ゴ ProN W6" charset="-128"/>
                <a:sym typeface="Arial" pitchFamily="34" charset="0"/>
              </a:defRPr>
            </a:lvl3pPr>
            <a:lvl4pPr marL="1531938" indent="-171450" eaLnBrk="0" hangingPunct="0">
              <a:lnSpc>
                <a:spcPct val="90000"/>
              </a:lnSpc>
              <a:spcBef>
                <a:spcPts val="500"/>
              </a:spcBef>
              <a:buClr>
                <a:srgbClr val="919191"/>
              </a:buClr>
              <a:buSzPct val="100000"/>
              <a:buFont typeface="Monotype Sorts" charset="2"/>
              <a:buChar char="q"/>
              <a:defRPr sz="1400" b="1">
                <a:solidFill>
                  <a:srgbClr val="008000"/>
                </a:solidFill>
                <a:latin typeface="Arial" pitchFamily="34" charset="0"/>
                <a:ea typeface="ヒラギノ角ゴ ProN W6" charset="-128"/>
                <a:sym typeface="Arial" pitchFamily="34" charset="0"/>
              </a:defRPr>
            </a:lvl4pPr>
            <a:lvl5pPr marL="1989138" indent="-171450" eaLnBrk="0" hangingPunct="0">
              <a:lnSpc>
                <a:spcPct val="90000"/>
              </a:lnSpc>
              <a:spcBef>
                <a:spcPts val="500"/>
              </a:spcBef>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5pPr>
            <a:lvl6pPr marL="24463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6pPr>
            <a:lvl7pPr marL="29035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7pPr>
            <a:lvl8pPr marL="33607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8pPr>
            <a:lvl9pPr marL="38179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9p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en-US" altLang="ja-JP" sz="1800" b="0" i="0" u="none" strike="noStrike" kern="0" cap="none" spc="0" normalizeH="0" baseline="0" noProof="0" dirty="0">
                <a:ln>
                  <a:noFill/>
                </a:ln>
                <a:solidFill>
                  <a:srgbClr val="FF0000"/>
                </a:solidFill>
                <a:effectLst/>
                <a:uLnTx/>
                <a:uFillTx/>
                <a:latin typeface="Arial" pitchFamily="34" charset="0"/>
                <a:ea typeface="ヒラギノ角ゴ ProN W6" charset="-128"/>
                <a:sym typeface="Times New Roman" pitchFamily="18" charset="0"/>
              </a:rPr>
              <a:t>Jan-Feb</a:t>
            </a:r>
            <a:endParaRPr kumimoji="0" lang="ja-JP" altLang="en-US" sz="1800" b="0" i="0" u="none" strike="noStrike" kern="0" cap="none" spc="0" normalizeH="0" baseline="0" noProof="0" dirty="0">
              <a:ln>
                <a:noFill/>
              </a:ln>
              <a:solidFill>
                <a:srgbClr val="FF0000"/>
              </a:solidFill>
              <a:effectLst/>
              <a:uLnTx/>
              <a:uFillTx/>
              <a:latin typeface="Arial" pitchFamily="34" charset="0"/>
              <a:ea typeface="ヒラギノ角ゴ ProN W6" charset="-128"/>
              <a:sym typeface="Times New Roman" pitchFamily="18" charset="0"/>
            </a:endParaRPr>
          </a:p>
        </p:txBody>
      </p:sp>
      <p:cxnSp>
        <p:nvCxnSpPr>
          <p:cNvPr id="39" name="直線矢印コネクタ 38">
            <a:extLst>
              <a:ext uri="{FF2B5EF4-FFF2-40B4-BE49-F238E27FC236}">
                <a16:creationId xmlns:a16="http://schemas.microsoft.com/office/drawing/2014/main" id="{32952F48-644C-4E06-8CEF-0C5C1162FF5D}"/>
              </a:ext>
            </a:extLst>
          </p:cNvPr>
          <p:cNvCxnSpPr/>
          <p:nvPr/>
        </p:nvCxnSpPr>
        <p:spPr bwMode="auto">
          <a:xfrm>
            <a:off x="3474946" y="3488360"/>
            <a:ext cx="539402" cy="216024"/>
          </a:xfrm>
          <a:prstGeom prst="straightConnector1">
            <a:avLst/>
          </a:prstGeom>
          <a:solidFill>
            <a:srgbClr val="618FFD"/>
          </a:solidFill>
          <a:ln w="12700" cap="flat" cmpd="sng" algn="ctr">
            <a:solidFill>
              <a:srgbClr val="FF0000"/>
            </a:solidFill>
            <a:prstDash val="solid"/>
            <a:round/>
            <a:headEnd type="none" w="med" len="med"/>
            <a:tailEnd type="arrow"/>
          </a:ln>
          <a:effectLst/>
        </p:spPr>
      </p:cxnSp>
      <p:cxnSp>
        <p:nvCxnSpPr>
          <p:cNvPr id="40" name="直線矢印コネクタ 39">
            <a:extLst>
              <a:ext uri="{FF2B5EF4-FFF2-40B4-BE49-F238E27FC236}">
                <a16:creationId xmlns:a16="http://schemas.microsoft.com/office/drawing/2014/main" id="{B1CA393B-776D-47FE-B87C-43168193AA2A}"/>
              </a:ext>
            </a:extLst>
          </p:cNvPr>
          <p:cNvCxnSpPr/>
          <p:nvPr/>
        </p:nvCxnSpPr>
        <p:spPr bwMode="auto">
          <a:xfrm flipH="1">
            <a:off x="2647512" y="3536390"/>
            <a:ext cx="395386" cy="384018"/>
          </a:xfrm>
          <a:prstGeom prst="straightConnector1">
            <a:avLst/>
          </a:prstGeom>
          <a:solidFill>
            <a:srgbClr val="618FFD"/>
          </a:solidFill>
          <a:ln w="12700" cap="flat" cmpd="sng" algn="ctr">
            <a:solidFill>
              <a:srgbClr val="FF0000"/>
            </a:solidFill>
            <a:prstDash val="solid"/>
            <a:round/>
            <a:headEnd type="none" w="med" len="med"/>
            <a:tailEnd type="arrow"/>
          </a:ln>
          <a:effectLst/>
        </p:spPr>
      </p:cxnSp>
      <p:sp>
        <p:nvSpPr>
          <p:cNvPr id="41" name="テキスト ボックス 40">
            <a:extLst>
              <a:ext uri="{FF2B5EF4-FFF2-40B4-BE49-F238E27FC236}">
                <a16:creationId xmlns:a16="http://schemas.microsoft.com/office/drawing/2014/main" id="{2C6965DE-F5AF-4102-8BDC-77BC957B48A3}"/>
              </a:ext>
            </a:extLst>
          </p:cNvPr>
          <p:cNvSpPr txBox="1"/>
          <p:nvPr/>
        </p:nvSpPr>
        <p:spPr>
          <a:xfrm>
            <a:off x="1979712" y="5538718"/>
            <a:ext cx="6283546" cy="338554"/>
          </a:xfrm>
          <a:prstGeom prst="rect">
            <a:avLst/>
          </a:prstGeom>
          <a:noFill/>
        </p:spPr>
        <p:txBody>
          <a:bodyPr wrap="square">
            <a:spAutoFit/>
          </a:bodyPr>
          <a:lstStyle/>
          <a:p>
            <a:pPr algn="l">
              <a:defRPr/>
            </a:pPr>
            <a:r>
              <a:rPr lang="en-US" altLang="ja-JP" sz="1600" b="0" dirty="0">
                <a:solidFill>
                  <a:srgbClr val="FF0000"/>
                </a:solidFill>
                <a:latin typeface="Arial"/>
                <a:ea typeface="ヒラギノ明朝 ProN W3" charset="-128"/>
                <a:sym typeface="Times New Roman" pitchFamily="18" charset="0"/>
              </a:rPr>
              <a:t>#Light Color in the date image indicates the early phase of the year</a:t>
            </a:r>
            <a:r>
              <a:rPr lang="en-US" altLang="ja-JP" sz="1600" b="0" dirty="0">
                <a:solidFill>
                  <a:srgbClr val="FF0000"/>
                </a:solidFill>
                <a:latin typeface="Arial"/>
                <a:ea typeface="ヒラギノ明朝 ProN W3" charset="-128"/>
                <a:sym typeface="Wingdings" panose="05000000000000000000" pitchFamily="2" charset="2"/>
              </a:rPr>
              <a:t>.</a:t>
            </a:r>
            <a:endParaRPr lang="en-US" altLang="ja-JP" sz="1600" b="0" dirty="0">
              <a:solidFill>
                <a:srgbClr val="FF0000"/>
              </a:solidFill>
              <a:latin typeface="Arial"/>
              <a:ea typeface="ヒラギノ明朝 ProN W3" charset="-128"/>
              <a:sym typeface="Times New Roman" pitchFamily="18" charset="0"/>
            </a:endParaRPr>
          </a:p>
        </p:txBody>
      </p:sp>
    </p:spTree>
    <p:extLst>
      <p:ext uri="{BB962C8B-B14F-4D97-AF65-F5344CB8AC3E}">
        <p14:creationId xmlns:p14="http://schemas.microsoft.com/office/powerpoint/2010/main" val="20399843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rPr>
              <a:pPr>
                <a:defRPr/>
              </a:pPr>
              <a:t>11</a:t>
            </a:fld>
            <a:endParaRPr lang="ja-JP" altLang="en-US" dirty="0">
              <a:solidFill>
                <a:prstClr val="black"/>
              </a:solidFill>
            </a:endParaRPr>
          </a:p>
        </p:txBody>
      </p:sp>
      <p:sp>
        <p:nvSpPr>
          <p:cNvPr id="32" name="タイトル 2"/>
          <p:cNvSpPr>
            <a:spLocks noGrp="1"/>
          </p:cNvSpPr>
          <p:nvPr>
            <p:ph type="title"/>
          </p:nvPr>
        </p:nvSpPr>
        <p:spPr>
          <a:xfrm>
            <a:off x="467544" y="26988"/>
            <a:ext cx="8352928" cy="615950"/>
          </a:xfrm>
        </p:spPr>
        <p:txBody>
          <a:bodyPr/>
          <a:lstStyle/>
          <a:p>
            <a:r>
              <a:rPr lang="en-US" altLang="ja-JP" dirty="0">
                <a:latin typeface="Tahoma" panose="020B0604030504040204" pitchFamily="34" charset="0"/>
                <a:ea typeface="Tahoma" panose="020B0604030504040204" pitchFamily="34" charset="0"/>
                <a:cs typeface="Tahoma" panose="020B0604030504040204" pitchFamily="34" charset="0"/>
              </a:rPr>
              <a:t>SAR Global Mosaic Status</a:t>
            </a:r>
            <a:endParaRPr kumimoji="1" lang="ja-JP" altLang="en-US" dirty="0">
              <a:latin typeface="Tahoma" pitchFamily="34" charset="0"/>
              <a:cs typeface="Tahoma" pitchFamily="34" charset="0"/>
            </a:endParaRPr>
          </a:p>
        </p:txBody>
      </p:sp>
      <p:sp>
        <p:nvSpPr>
          <p:cNvPr id="12" name="テキスト ボックス 11">
            <a:extLst>
              <a:ext uri="{FF2B5EF4-FFF2-40B4-BE49-F238E27FC236}">
                <a16:creationId xmlns:a16="http://schemas.microsoft.com/office/drawing/2014/main" id="{2567D65E-818E-49C5-9CCA-4486C5CA2910}"/>
              </a:ext>
            </a:extLst>
          </p:cNvPr>
          <p:cNvSpPr txBox="1"/>
          <p:nvPr/>
        </p:nvSpPr>
        <p:spPr>
          <a:xfrm>
            <a:off x="323529" y="827995"/>
            <a:ext cx="8712968" cy="400110"/>
          </a:xfrm>
          <a:prstGeom prst="rect">
            <a:avLst/>
          </a:prstGeom>
          <a:noFill/>
        </p:spPr>
        <p:txBody>
          <a:bodyPr wrap="square">
            <a:spAutoFit/>
          </a:bodyPr>
          <a:lstStyle/>
          <a:p>
            <a:pPr algn="l">
              <a:defRPr/>
            </a:pPr>
            <a:r>
              <a:rPr lang="en-US" altLang="ja-JP" sz="2000" b="0" dirty="0">
                <a:solidFill>
                  <a:srgbClr val="FF0000"/>
                </a:solidFill>
                <a:latin typeface="Arial"/>
                <a:ea typeface="ヒラギノ明朝 ProN W3" charset="-128"/>
                <a:sym typeface="Wingdings" pitchFamily="2" charset="2"/>
              </a:rPr>
              <a:t>Solution 2: </a:t>
            </a:r>
            <a:r>
              <a:rPr lang="en-US" altLang="ja-JP" sz="2000" b="0" dirty="0">
                <a:solidFill>
                  <a:srgbClr val="FF0000"/>
                </a:solidFill>
                <a:latin typeface="Arial"/>
                <a:ea typeface="ヒラギノ明朝 ProN W3" charset="-128"/>
                <a:sym typeface="Times New Roman" pitchFamily="18" charset="0"/>
              </a:rPr>
              <a:t>To widen the width of Path Ortho data </a:t>
            </a:r>
            <a:endParaRPr lang="ja-JP" altLang="en-US" sz="2000" b="0" dirty="0">
              <a:solidFill>
                <a:srgbClr val="FF0000"/>
              </a:solidFill>
              <a:latin typeface="Arial"/>
              <a:ea typeface="ヒラギノ明朝 ProN W3" charset="-128"/>
              <a:sym typeface="Times New Roman" pitchFamily="18" charset="0"/>
            </a:endParaRPr>
          </a:p>
        </p:txBody>
      </p:sp>
      <p:pic>
        <p:nvPicPr>
          <p:cNvPr id="58" name="図 20">
            <a:extLst>
              <a:ext uri="{FF2B5EF4-FFF2-40B4-BE49-F238E27FC236}">
                <a16:creationId xmlns:a16="http://schemas.microsoft.com/office/drawing/2014/main" id="{5C356AE2-28D6-4D4C-A495-6A66DE77FCD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45421" y="2636912"/>
            <a:ext cx="2511425" cy="251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 name="図 21">
            <a:extLst>
              <a:ext uri="{FF2B5EF4-FFF2-40B4-BE49-F238E27FC236}">
                <a16:creationId xmlns:a16="http://schemas.microsoft.com/office/drawing/2014/main" id="{097489C1-ACEC-42A7-B3FD-018CAACF5B9D}"/>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01308" y="2636912"/>
            <a:ext cx="2511425" cy="2513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 name="テキスト ボックス 7">
            <a:extLst>
              <a:ext uri="{FF2B5EF4-FFF2-40B4-BE49-F238E27FC236}">
                <a16:creationId xmlns:a16="http://schemas.microsoft.com/office/drawing/2014/main" id="{A90C6A05-A3C6-4452-8355-27689465BBF5}"/>
              </a:ext>
            </a:extLst>
          </p:cNvPr>
          <p:cNvSpPr txBox="1">
            <a:spLocks noChangeArrowheads="1"/>
          </p:cNvSpPr>
          <p:nvPr/>
        </p:nvSpPr>
        <p:spPr bwMode="auto">
          <a:xfrm>
            <a:off x="6563866" y="3530823"/>
            <a:ext cx="29511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lnSpc>
                <a:spcPct val="90000"/>
              </a:lnSpc>
              <a:spcBef>
                <a:spcPts val="700"/>
              </a:spcBef>
              <a:buClr>
                <a:srgbClr val="00279F"/>
              </a:buClr>
              <a:buSzPct val="100000"/>
              <a:buFont typeface="Symbol" pitchFamily="18" charset="2"/>
              <a:buChar char="•"/>
              <a:defRPr sz="2000" b="1">
                <a:solidFill>
                  <a:srgbClr val="008000"/>
                </a:solidFill>
                <a:latin typeface="Arial" pitchFamily="34" charset="0"/>
                <a:ea typeface="ヒラギノ角ゴ ProN W6" charset="-128"/>
                <a:sym typeface="Arial" pitchFamily="34" charset="0"/>
              </a:defRPr>
            </a:lvl1pPr>
            <a:lvl2pPr marL="674688" indent="-228600" eaLnBrk="0" hangingPunct="0">
              <a:lnSpc>
                <a:spcPct val="90000"/>
              </a:lnSpc>
              <a:spcBef>
                <a:spcPts val="600"/>
              </a:spcBef>
              <a:buClr>
                <a:srgbClr val="006B61"/>
              </a:buClr>
              <a:buSzPct val="100000"/>
              <a:buFont typeface="Monotype Sorts" charset="2"/>
              <a:buChar char="ê"/>
              <a:defRPr b="1">
                <a:solidFill>
                  <a:srgbClr val="008000"/>
                </a:solidFill>
                <a:latin typeface="Arial" pitchFamily="34" charset="0"/>
                <a:ea typeface="ヒラギノ角ゴ ProN W6" charset="-128"/>
                <a:sym typeface="Arial" pitchFamily="34" charset="0"/>
              </a:defRPr>
            </a:lvl2pPr>
            <a:lvl3pPr marL="1131888" indent="-228600" eaLnBrk="0" hangingPunct="0">
              <a:lnSpc>
                <a:spcPct val="90000"/>
              </a:lnSpc>
              <a:spcBef>
                <a:spcPts val="500"/>
              </a:spcBef>
              <a:buClr>
                <a:srgbClr val="676767"/>
              </a:buClr>
              <a:buSzPct val="100000"/>
              <a:buFont typeface="Arial" pitchFamily="34" charset="0"/>
              <a:buChar char="i"/>
              <a:defRPr sz="1400" b="1">
                <a:solidFill>
                  <a:srgbClr val="008000"/>
                </a:solidFill>
                <a:latin typeface="Arial" pitchFamily="34" charset="0"/>
                <a:ea typeface="ヒラギノ角ゴ ProN W6" charset="-128"/>
                <a:sym typeface="Arial" pitchFamily="34" charset="0"/>
              </a:defRPr>
            </a:lvl3pPr>
            <a:lvl4pPr marL="1531938" indent="-171450" eaLnBrk="0" hangingPunct="0">
              <a:lnSpc>
                <a:spcPct val="90000"/>
              </a:lnSpc>
              <a:spcBef>
                <a:spcPts val="500"/>
              </a:spcBef>
              <a:buClr>
                <a:srgbClr val="919191"/>
              </a:buClr>
              <a:buSzPct val="100000"/>
              <a:buFont typeface="Monotype Sorts" charset="2"/>
              <a:buChar char="q"/>
              <a:defRPr sz="1400" b="1">
                <a:solidFill>
                  <a:srgbClr val="008000"/>
                </a:solidFill>
                <a:latin typeface="Arial" pitchFamily="34" charset="0"/>
                <a:ea typeface="ヒラギノ角ゴ ProN W6" charset="-128"/>
                <a:sym typeface="Arial" pitchFamily="34" charset="0"/>
              </a:defRPr>
            </a:lvl4pPr>
            <a:lvl5pPr marL="1989138" indent="-171450" eaLnBrk="0" hangingPunct="0">
              <a:lnSpc>
                <a:spcPct val="90000"/>
              </a:lnSpc>
              <a:spcBef>
                <a:spcPts val="500"/>
              </a:spcBef>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5pPr>
            <a:lvl6pPr marL="24463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6pPr>
            <a:lvl7pPr marL="29035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7pPr>
            <a:lvl8pPr marL="33607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8pPr>
            <a:lvl9pPr marL="38179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9p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en-US" altLang="ja-JP" sz="1800" b="0" i="0" u="none" strike="noStrike" kern="0" cap="none" spc="0" normalizeH="0" baseline="0" noProof="0">
                <a:ln>
                  <a:noFill/>
                </a:ln>
                <a:solidFill>
                  <a:srgbClr val="FFFFFF"/>
                </a:solidFill>
                <a:effectLst/>
                <a:uLnTx/>
                <a:uFillTx/>
                <a:latin typeface="Arial" pitchFamily="34" charset="0"/>
                <a:ea typeface="ヒラギノ角ゴ ProN W6" charset="-128"/>
                <a:sym typeface="Times New Roman" pitchFamily="18" charset="0"/>
              </a:rPr>
              <a:t>N65E130(New mosaic)</a:t>
            </a:r>
          </a:p>
        </p:txBody>
      </p:sp>
      <p:sp>
        <p:nvSpPr>
          <p:cNvPr id="61" name="テキスト ボックス 7">
            <a:extLst>
              <a:ext uri="{FF2B5EF4-FFF2-40B4-BE49-F238E27FC236}">
                <a16:creationId xmlns:a16="http://schemas.microsoft.com/office/drawing/2014/main" id="{A6E8C185-7530-455F-8000-582F479943D0}"/>
              </a:ext>
            </a:extLst>
          </p:cNvPr>
          <p:cNvSpPr txBox="1">
            <a:spLocks noChangeArrowheads="1"/>
          </p:cNvSpPr>
          <p:nvPr/>
        </p:nvSpPr>
        <p:spPr bwMode="auto">
          <a:xfrm>
            <a:off x="3635896" y="2665140"/>
            <a:ext cx="19558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lnSpc>
                <a:spcPct val="90000"/>
              </a:lnSpc>
              <a:spcBef>
                <a:spcPts val="700"/>
              </a:spcBef>
              <a:buClr>
                <a:srgbClr val="00279F"/>
              </a:buClr>
              <a:buSzPct val="100000"/>
              <a:buFont typeface="Symbol" pitchFamily="18" charset="2"/>
              <a:buChar char="•"/>
              <a:defRPr sz="2000" b="1">
                <a:solidFill>
                  <a:srgbClr val="008000"/>
                </a:solidFill>
                <a:latin typeface="Arial" pitchFamily="34" charset="0"/>
                <a:ea typeface="ヒラギノ角ゴ ProN W6" charset="-128"/>
                <a:sym typeface="Arial" pitchFamily="34" charset="0"/>
              </a:defRPr>
            </a:lvl1pPr>
            <a:lvl2pPr marL="674688" indent="-228600" eaLnBrk="0" hangingPunct="0">
              <a:lnSpc>
                <a:spcPct val="90000"/>
              </a:lnSpc>
              <a:spcBef>
                <a:spcPts val="600"/>
              </a:spcBef>
              <a:buClr>
                <a:srgbClr val="006B61"/>
              </a:buClr>
              <a:buSzPct val="100000"/>
              <a:buFont typeface="Monotype Sorts" charset="2"/>
              <a:buChar char="ê"/>
              <a:defRPr b="1">
                <a:solidFill>
                  <a:srgbClr val="008000"/>
                </a:solidFill>
                <a:latin typeface="Arial" pitchFamily="34" charset="0"/>
                <a:ea typeface="ヒラギノ角ゴ ProN W6" charset="-128"/>
                <a:sym typeface="Arial" pitchFamily="34" charset="0"/>
              </a:defRPr>
            </a:lvl2pPr>
            <a:lvl3pPr marL="1131888" indent="-228600" eaLnBrk="0" hangingPunct="0">
              <a:lnSpc>
                <a:spcPct val="90000"/>
              </a:lnSpc>
              <a:spcBef>
                <a:spcPts val="500"/>
              </a:spcBef>
              <a:buClr>
                <a:srgbClr val="676767"/>
              </a:buClr>
              <a:buSzPct val="100000"/>
              <a:buFont typeface="Arial" pitchFamily="34" charset="0"/>
              <a:buChar char="i"/>
              <a:defRPr sz="1400" b="1">
                <a:solidFill>
                  <a:srgbClr val="008000"/>
                </a:solidFill>
                <a:latin typeface="Arial" pitchFamily="34" charset="0"/>
                <a:ea typeface="ヒラギノ角ゴ ProN W6" charset="-128"/>
                <a:sym typeface="Arial" pitchFamily="34" charset="0"/>
              </a:defRPr>
            </a:lvl3pPr>
            <a:lvl4pPr marL="1531938" indent="-171450" eaLnBrk="0" hangingPunct="0">
              <a:lnSpc>
                <a:spcPct val="90000"/>
              </a:lnSpc>
              <a:spcBef>
                <a:spcPts val="500"/>
              </a:spcBef>
              <a:buClr>
                <a:srgbClr val="919191"/>
              </a:buClr>
              <a:buSzPct val="100000"/>
              <a:buFont typeface="Monotype Sorts" charset="2"/>
              <a:buChar char="q"/>
              <a:defRPr sz="1400" b="1">
                <a:solidFill>
                  <a:srgbClr val="008000"/>
                </a:solidFill>
                <a:latin typeface="Arial" pitchFamily="34" charset="0"/>
                <a:ea typeface="ヒラギノ角ゴ ProN W6" charset="-128"/>
                <a:sym typeface="Arial" pitchFamily="34" charset="0"/>
              </a:defRPr>
            </a:lvl4pPr>
            <a:lvl5pPr marL="1989138" indent="-171450" eaLnBrk="0" hangingPunct="0">
              <a:lnSpc>
                <a:spcPct val="90000"/>
              </a:lnSpc>
              <a:spcBef>
                <a:spcPts val="500"/>
              </a:spcBef>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5pPr>
            <a:lvl6pPr marL="24463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6pPr>
            <a:lvl7pPr marL="29035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7pPr>
            <a:lvl8pPr marL="33607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8pPr>
            <a:lvl9pPr marL="38179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9p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en-US" altLang="ja-JP" sz="1800" b="0" i="0" u="none" strike="noStrike" kern="0" cap="none" spc="0" normalizeH="0" baseline="0" noProof="0">
                <a:ln>
                  <a:noFill/>
                </a:ln>
                <a:solidFill>
                  <a:srgbClr val="FFFFFF"/>
                </a:solidFill>
                <a:effectLst/>
                <a:uLnTx/>
                <a:uFillTx/>
                <a:latin typeface="Arial" pitchFamily="34" charset="0"/>
                <a:ea typeface="ヒラギノ角ゴ ProN W6" charset="-128"/>
                <a:sym typeface="Times New Roman" pitchFamily="18" charset="0"/>
              </a:rPr>
              <a:t>N65E130(2017)</a:t>
            </a:r>
          </a:p>
        </p:txBody>
      </p:sp>
      <p:grpSp>
        <p:nvGrpSpPr>
          <p:cNvPr id="62" name="グループ化 56">
            <a:extLst>
              <a:ext uri="{FF2B5EF4-FFF2-40B4-BE49-F238E27FC236}">
                <a16:creationId xmlns:a16="http://schemas.microsoft.com/office/drawing/2014/main" id="{8ECF4356-EE46-438A-A390-1EAF14C87B79}"/>
              </a:ext>
            </a:extLst>
          </p:cNvPr>
          <p:cNvGrpSpPr>
            <a:grpSpLocks/>
          </p:cNvGrpSpPr>
          <p:nvPr/>
        </p:nvGrpSpPr>
        <p:grpSpPr bwMode="auto">
          <a:xfrm>
            <a:off x="142429" y="1719486"/>
            <a:ext cx="3416300" cy="2962275"/>
            <a:chOff x="5310265" y="3204889"/>
            <a:chExt cx="3415675" cy="2961802"/>
          </a:xfrm>
        </p:grpSpPr>
        <p:pic>
          <p:nvPicPr>
            <p:cNvPr id="63" name="図 57">
              <a:extLst>
                <a:ext uri="{FF2B5EF4-FFF2-40B4-BE49-F238E27FC236}">
                  <a16:creationId xmlns:a16="http://schemas.microsoft.com/office/drawing/2014/main" id="{7F231552-B5BD-4599-9340-5B9727DA81E1}"/>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310265" y="3204889"/>
              <a:ext cx="3187008" cy="2961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 name="正方形/長方形 63">
              <a:extLst>
                <a:ext uri="{FF2B5EF4-FFF2-40B4-BE49-F238E27FC236}">
                  <a16:creationId xmlns:a16="http://schemas.microsoft.com/office/drawing/2014/main" id="{0F9571B9-C546-4C96-9C49-83DD0FCCF2FC}"/>
                </a:ext>
              </a:extLst>
            </p:cNvPr>
            <p:cNvSpPr/>
            <p:nvPr/>
          </p:nvSpPr>
          <p:spPr>
            <a:xfrm>
              <a:off x="5827695" y="3614399"/>
              <a:ext cx="1080889" cy="1106310"/>
            </a:xfrm>
            <a:prstGeom prst="rect">
              <a:avLst/>
            </a:prstGeom>
            <a:noFill/>
            <a:ln w="31750" cap="flat" cmpd="sng" algn="ctr">
              <a:solidFill>
                <a:srgbClr val="FFFF00"/>
              </a:solidFill>
              <a:prstDash val="sysDash"/>
            </a:ln>
            <a:effectLst/>
          </p:spPr>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ヒラギノ角ゴ ProN W6"/>
                <a:sym typeface="Times New Roman" pitchFamily="18" charset="0"/>
              </a:endParaRPr>
            </a:p>
          </p:txBody>
        </p:sp>
        <p:sp>
          <p:nvSpPr>
            <p:cNvPr id="65" name="テキスト ボックス 15">
              <a:extLst>
                <a:ext uri="{FF2B5EF4-FFF2-40B4-BE49-F238E27FC236}">
                  <a16:creationId xmlns:a16="http://schemas.microsoft.com/office/drawing/2014/main" id="{BB5EB7E1-380E-46F6-8417-C57B076927AE}"/>
                </a:ext>
              </a:extLst>
            </p:cNvPr>
            <p:cNvSpPr txBox="1">
              <a:spLocks noChangeArrowheads="1"/>
            </p:cNvSpPr>
            <p:nvPr/>
          </p:nvSpPr>
          <p:spPr bwMode="auto">
            <a:xfrm>
              <a:off x="7500455" y="3768481"/>
              <a:ext cx="122548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lnSpc>
                  <a:spcPct val="90000"/>
                </a:lnSpc>
                <a:spcBef>
                  <a:spcPts val="700"/>
                </a:spcBef>
                <a:buClr>
                  <a:srgbClr val="00279F"/>
                </a:buClr>
                <a:buSzPct val="100000"/>
                <a:buFont typeface="Symbol" pitchFamily="18" charset="2"/>
                <a:buChar char="•"/>
                <a:defRPr sz="2000" b="1">
                  <a:solidFill>
                    <a:srgbClr val="008000"/>
                  </a:solidFill>
                  <a:latin typeface="Arial" pitchFamily="34" charset="0"/>
                  <a:ea typeface="ヒラギノ角ゴ ProN W6" charset="-128"/>
                  <a:sym typeface="Arial" pitchFamily="34" charset="0"/>
                </a:defRPr>
              </a:lvl1pPr>
              <a:lvl2pPr marL="674688" indent="-228600" eaLnBrk="0" hangingPunct="0">
                <a:lnSpc>
                  <a:spcPct val="90000"/>
                </a:lnSpc>
                <a:spcBef>
                  <a:spcPts val="600"/>
                </a:spcBef>
                <a:buClr>
                  <a:srgbClr val="006B61"/>
                </a:buClr>
                <a:buSzPct val="100000"/>
                <a:buFont typeface="Monotype Sorts" charset="2"/>
                <a:buChar char="ê"/>
                <a:defRPr b="1">
                  <a:solidFill>
                    <a:srgbClr val="008000"/>
                  </a:solidFill>
                  <a:latin typeface="Arial" pitchFamily="34" charset="0"/>
                  <a:ea typeface="ヒラギノ角ゴ ProN W6" charset="-128"/>
                  <a:sym typeface="Arial" pitchFamily="34" charset="0"/>
                </a:defRPr>
              </a:lvl2pPr>
              <a:lvl3pPr marL="1131888" indent="-228600" eaLnBrk="0" hangingPunct="0">
                <a:lnSpc>
                  <a:spcPct val="90000"/>
                </a:lnSpc>
                <a:spcBef>
                  <a:spcPts val="500"/>
                </a:spcBef>
                <a:buClr>
                  <a:srgbClr val="676767"/>
                </a:buClr>
                <a:buSzPct val="100000"/>
                <a:buFont typeface="Arial" pitchFamily="34" charset="0"/>
                <a:buChar char="i"/>
                <a:defRPr sz="1400" b="1">
                  <a:solidFill>
                    <a:srgbClr val="008000"/>
                  </a:solidFill>
                  <a:latin typeface="Arial" pitchFamily="34" charset="0"/>
                  <a:ea typeface="ヒラギノ角ゴ ProN W6" charset="-128"/>
                  <a:sym typeface="Arial" pitchFamily="34" charset="0"/>
                </a:defRPr>
              </a:lvl3pPr>
              <a:lvl4pPr marL="1531938" indent="-171450" eaLnBrk="0" hangingPunct="0">
                <a:lnSpc>
                  <a:spcPct val="90000"/>
                </a:lnSpc>
                <a:spcBef>
                  <a:spcPts val="500"/>
                </a:spcBef>
                <a:buClr>
                  <a:srgbClr val="919191"/>
                </a:buClr>
                <a:buSzPct val="100000"/>
                <a:buFont typeface="Monotype Sorts" charset="2"/>
                <a:buChar char="q"/>
                <a:defRPr sz="1400" b="1">
                  <a:solidFill>
                    <a:srgbClr val="008000"/>
                  </a:solidFill>
                  <a:latin typeface="Arial" pitchFamily="34" charset="0"/>
                  <a:ea typeface="ヒラギノ角ゴ ProN W6" charset="-128"/>
                  <a:sym typeface="Arial" pitchFamily="34" charset="0"/>
                </a:defRPr>
              </a:lvl4pPr>
              <a:lvl5pPr marL="1989138" indent="-171450" eaLnBrk="0" hangingPunct="0">
                <a:lnSpc>
                  <a:spcPct val="90000"/>
                </a:lnSpc>
                <a:spcBef>
                  <a:spcPts val="500"/>
                </a:spcBef>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5pPr>
              <a:lvl6pPr marL="24463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6pPr>
              <a:lvl7pPr marL="29035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7pPr>
              <a:lvl8pPr marL="33607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8pPr>
              <a:lvl9pPr marL="38179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9p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en-US" altLang="ja-JP" sz="1600" b="0" i="0" u="none" strike="noStrike" kern="0" cap="none" spc="0" normalizeH="0" baseline="0" noProof="0">
                  <a:ln>
                    <a:noFill/>
                  </a:ln>
                  <a:solidFill>
                    <a:srgbClr val="FFFF00"/>
                  </a:solidFill>
                  <a:effectLst/>
                  <a:uLnTx/>
                  <a:uFillTx/>
                  <a:latin typeface="Arial" pitchFamily="34" charset="0"/>
                  <a:ea typeface="ヒラギノ角ゴ ProN W6" charset="-128"/>
                  <a:sym typeface="Times New Roman" pitchFamily="18" charset="0"/>
                </a:rPr>
                <a:t>N65E130</a:t>
              </a:r>
              <a:endParaRPr kumimoji="0" lang="ja-JP" altLang="en-US" sz="1600" b="0" i="0" u="none" strike="noStrike" kern="0" cap="none" spc="0" normalizeH="0" baseline="0" noProof="0">
                <a:ln>
                  <a:noFill/>
                </a:ln>
                <a:solidFill>
                  <a:srgbClr val="FFFF00"/>
                </a:solidFill>
                <a:effectLst/>
                <a:uLnTx/>
                <a:uFillTx/>
                <a:latin typeface="Arial" pitchFamily="34" charset="0"/>
                <a:ea typeface="ヒラギノ角ゴ ProN W6" charset="-128"/>
                <a:sym typeface="Times New Roman" pitchFamily="18" charset="0"/>
              </a:endParaRPr>
            </a:p>
          </p:txBody>
        </p:sp>
        <p:cxnSp>
          <p:nvCxnSpPr>
            <p:cNvPr id="66" name="直線矢印コネクタ 65">
              <a:extLst>
                <a:ext uri="{FF2B5EF4-FFF2-40B4-BE49-F238E27FC236}">
                  <a16:creationId xmlns:a16="http://schemas.microsoft.com/office/drawing/2014/main" id="{06DB0517-97D7-444C-8133-5D73DE3F4207}"/>
                </a:ext>
              </a:extLst>
            </p:cNvPr>
            <p:cNvCxnSpPr>
              <a:stCxn id="65" idx="1"/>
            </p:cNvCxnSpPr>
            <p:nvPr/>
          </p:nvCxnSpPr>
          <p:spPr>
            <a:xfrm flipH="1">
              <a:off x="6486387" y="3938197"/>
              <a:ext cx="1014227" cy="353955"/>
            </a:xfrm>
            <a:prstGeom prst="straightConnector1">
              <a:avLst/>
            </a:prstGeom>
            <a:noFill/>
            <a:ln w="15875" cap="flat" cmpd="sng" algn="ctr">
              <a:solidFill>
                <a:srgbClr val="FFFF00"/>
              </a:solidFill>
              <a:prstDash val="solid"/>
              <a:tailEnd type="triangle"/>
            </a:ln>
            <a:effectLst/>
          </p:spPr>
        </p:cxnSp>
        <p:sp>
          <p:nvSpPr>
            <p:cNvPr id="67" name="テキスト ボックス 17">
              <a:extLst>
                <a:ext uri="{FF2B5EF4-FFF2-40B4-BE49-F238E27FC236}">
                  <a16:creationId xmlns:a16="http://schemas.microsoft.com/office/drawing/2014/main" id="{ED84645F-18F2-456B-AA8D-A3511B616D04}"/>
                </a:ext>
              </a:extLst>
            </p:cNvPr>
            <p:cNvSpPr txBox="1">
              <a:spLocks noChangeArrowheads="1"/>
            </p:cNvSpPr>
            <p:nvPr/>
          </p:nvSpPr>
          <p:spPr bwMode="auto">
            <a:xfrm>
              <a:off x="7569814" y="5012387"/>
              <a:ext cx="45903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lnSpc>
                  <a:spcPct val="90000"/>
                </a:lnSpc>
                <a:spcBef>
                  <a:spcPts val="700"/>
                </a:spcBef>
                <a:buClr>
                  <a:srgbClr val="00279F"/>
                </a:buClr>
                <a:buSzPct val="100000"/>
                <a:buFont typeface="Symbol" pitchFamily="18" charset="2"/>
                <a:buChar char="•"/>
                <a:defRPr sz="2000" b="1">
                  <a:solidFill>
                    <a:srgbClr val="008000"/>
                  </a:solidFill>
                  <a:latin typeface="Arial" pitchFamily="34" charset="0"/>
                  <a:ea typeface="ヒラギノ角ゴ ProN W6" charset="-128"/>
                  <a:sym typeface="Arial" pitchFamily="34" charset="0"/>
                </a:defRPr>
              </a:lvl1pPr>
              <a:lvl2pPr marL="674688" indent="-228600" eaLnBrk="0" hangingPunct="0">
                <a:lnSpc>
                  <a:spcPct val="90000"/>
                </a:lnSpc>
                <a:spcBef>
                  <a:spcPts val="600"/>
                </a:spcBef>
                <a:buClr>
                  <a:srgbClr val="006B61"/>
                </a:buClr>
                <a:buSzPct val="100000"/>
                <a:buFont typeface="Monotype Sorts" charset="2"/>
                <a:buChar char="ê"/>
                <a:defRPr b="1">
                  <a:solidFill>
                    <a:srgbClr val="008000"/>
                  </a:solidFill>
                  <a:latin typeface="Arial" pitchFamily="34" charset="0"/>
                  <a:ea typeface="ヒラギノ角ゴ ProN W6" charset="-128"/>
                  <a:sym typeface="Arial" pitchFamily="34" charset="0"/>
                </a:defRPr>
              </a:lvl2pPr>
              <a:lvl3pPr marL="1131888" indent="-228600" eaLnBrk="0" hangingPunct="0">
                <a:lnSpc>
                  <a:spcPct val="90000"/>
                </a:lnSpc>
                <a:spcBef>
                  <a:spcPts val="500"/>
                </a:spcBef>
                <a:buClr>
                  <a:srgbClr val="676767"/>
                </a:buClr>
                <a:buSzPct val="100000"/>
                <a:buFont typeface="Arial" pitchFamily="34" charset="0"/>
                <a:buChar char="i"/>
                <a:defRPr sz="1400" b="1">
                  <a:solidFill>
                    <a:srgbClr val="008000"/>
                  </a:solidFill>
                  <a:latin typeface="Arial" pitchFamily="34" charset="0"/>
                  <a:ea typeface="ヒラギノ角ゴ ProN W6" charset="-128"/>
                  <a:sym typeface="Arial" pitchFamily="34" charset="0"/>
                </a:defRPr>
              </a:lvl3pPr>
              <a:lvl4pPr marL="1531938" indent="-171450" eaLnBrk="0" hangingPunct="0">
                <a:lnSpc>
                  <a:spcPct val="90000"/>
                </a:lnSpc>
                <a:spcBef>
                  <a:spcPts val="500"/>
                </a:spcBef>
                <a:buClr>
                  <a:srgbClr val="919191"/>
                </a:buClr>
                <a:buSzPct val="100000"/>
                <a:buFont typeface="Monotype Sorts" charset="2"/>
                <a:buChar char="q"/>
                <a:defRPr sz="1400" b="1">
                  <a:solidFill>
                    <a:srgbClr val="008000"/>
                  </a:solidFill>
                  <a:latin typeface="Arial" pitchFamily="34" charset="0"/>
                  <a:ea typeface="ヒラギノ角ゴ ProN W6" charset="-128"/>
                  <a:sym typeface="Arial" pitchFamily="34" charset="0"/>
                </a:defRPr>
              </a:lvl4pPr>
              <a:lvl5pPr marL="1989138" indent="-171450" eaLnBrk="0" hangingPunct="0">
                <a:lnSpc>
                  <a:spcPct val="90000"/>
                </a:lnSpc>
                <a:spcBef>
                  <a:spcPts val="500"/>
                </a:spcBef>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5pPr>
              <a:lvl6pPr marL="24463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6pPr>
              <a:lvl7pPr marL="29035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7pPr>
              <a:lvl8pPr marL="33607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8pPr>
              <a:lvl9pPr marL="38179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9p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ja-JP" altLang="en-US" sz="1600" b="0" i="0" u="none" strike="noStrike" kern="0" cap="none" spc="0" normalizeH="0" baseline="0" noProof="0">
                  <a:ln>
                    <a:noFill/>
                  </a:ln>
                  <a:solidFill>
                    <a:srgbClr val="FFFF00"/>
                  </a:solidFill>
                  <a:effectLst/>
                  <a:uLnTx/>
                  <a:uFillTx/>
                  <a:latin typeface="Arial" pitchFamily="34" charset="0"/>
                  <a:ea typeface="ヒラギノ角ゴ ProN W6" charset="-128"/>
                  <a:sym typeface="Times New Roman" pitchFamily="18" charset="0"/>
                </a:rPr>
                <a:t>①</a:t>
              </a:r>
            </a:p>
          </p:txBody>
        </p:sp>
        <p:sp>
          <p:nvSpPr>
            <p:cNvPr id="68" name="テキスト ボックス 18">
              <a:extLst>
                <a:ext uri="{FF2B5EF4-FFF2-40B4-BE49-F238E27FC236}">
                  <a16:creationId xmlns:a16="http://schemas.microsoft.com/office/drawing/2014/main" id="{AA19D9D7-9A98-408E-A158-AC853E164581}"/>
                </a:ext>
              </a:extLst>
            </p:cNvPr>
            <p:cNvSpPr txBox="1">
              <a:spLocks noChangeArrowheads="1"/>
            </p:cNvSpPr>
            <p:nvPr/>
          </p:nvSpPr>
          <p:spPr bwMode="auto">
            <a:xfrm>
              <a:off x="7297647" y="5023543"/>
              <a:ext cx="45903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lnSpc>
                  <a:spcPct val="90000"/>
                </a:lnSpc>
                <a:spcBef>
                  <a:spcPts val="700"/>
                </a:spcBef>
                <a:buClr>
                  <a:srgbClr val="00279F"/>
                </a:buClr>
                <a:buSzPct val="100000"/>
                <a:buFont typeface="Symbol" pitchFamily="18" charset="2"/>
                <a:buChar char="•"/>
                <a:defRPr sz="2000" b="1">
                  <a:solidFill>
                    <a:srgbClr val="008000"/>
                  </a:solidFill>
                  <a:latin typeface="Arial" pitchFamily="34" charset="0"/>
                  <a:ea typeface="ヒラギノ角ゴ ProN W6" charset="-128"/>
                  <a:sym typeface="Arial" pitchFamily="34" charset="0"/>
                </a:defRPr>
              </a:lvl1pPr>
              <a:lvl2pPr marL="674688" indent="-228600" eaLnBrk="0" hangingPunct="0">
                <a:lnSpc>
                  <a:spcPct val="90000"/>
                </a:lnSpc>
                <a:spcBef>
                  <a:spcPts val="600"/>
                </a:spcBef>
                <a:buClr>
                  <a:srgbClr val="006B61"/>
                </a:buClr>
                <a:buSzPct val="100000"/>
                <a:buFont typeface="Monotype Sorts" charset="2"/>
                <a:buChar char="ê"/>
                <a:defRPr b="1">
                  <a:solidFill>
                    <a:srgbClr val="008000"/>
                  </a:solidFill>
                  <a:latin typeface="Arial" pitchFamily="34" charset="0"/>
                  <a:ea typeface="ヒラギノ角ゴ ProN W6" charset="-128"/>
                  <a:sym typeface="Arial" pitchFamily="34" charset="0"/>
                </a:defRPr>
              </a:lvl2pPr>
              <a:lvl3pPr marL="1131888" indent="-228600" eaLnBrk="0" hangingPunct="0">
                <a:lnSpc>
                  <a:spcPct val="90000"/>
                </a:lnSpc>
                <a:spcBef>
                  <a:spcPts val="500"/>
                </a:spcBef>
                <a:buClr>
                  <a:srgbClr val="676767"/>
                </a:buClr>
                <a:buSzPct val="100000"/>
                <a:buFont typeface="Arial" pitchFamily="34" charset="0"/>
                <a:buChar char="i"/>
                <a:defRPr sz="1400" b="1">
                  <a:solidFill>
                    <a:srgbClr val="008000"/>
                  </a:solidFill>
                  <a:latin typeface="Arial" pitchFamily="34" charset="0"/>
                  <a:ea typeface="ヒラギノ角ゴ ProN W6" charset="-128"/>
                  <a:sym typeface="Arial" pitchFamily="34" charset="0"/>
                </a:defRPr>
              </a:lvl3pPr>
              <a:lvl4pPr marL="1531938" indent="-171450" eaLnBrk="0" hangingPunct="0">
                <a:lnSpc>
                  <a:spcPct val="90000"/>
                </a:lnSpc>
                <a:spcBef>
                  <a:spcPts val="500"/>
                </a:spcBef>
                <a:buClr>
                  <a:srgbClr val="919191"/>
                </a:buClr>
                <a:buSzPct val="100000"/>
                <a:buFont typeface="Monotype Sorts" charset="2"/>
                <a:buChar char="q"/>
                <a:defRPr sz="1400" b="1">
                  <a:solidFill>
                    <a:srgbClr val="008000"/>
                  </a:solidFill>
                  <a:latin typeface="Arial" pitchFamily="34" charset="0"/>
                  <a:ea typeface="ヒラギノ角ゴ ProN W6" charset="-128"/>
                  <a:sym typeface="Arial" pitchFamily="34" charset="0"/>
                </a:defRPr>
              </a:lvl4pPr>
              <a:lvl5pPr marL="1989138" indent="-171450" eaLnBrk="0" hangingPunct="0">
                <a:lnSpc>
                  <a:spcPct val="90000"/>
                </a:lnSpc>
                <a:spcBef>
                  <a:spcPts val="500"/>
                </a:spcBef>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5pPr>
              <a:lvl6pPr marL="24463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6pPr>
              <a:lvl7pPr marL="29035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7pPr>
              <a:lvl8pPr marL="33607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8pPr>
              <a:lvl9pPr marL="38179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9p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ja-JP" altLang="en-US" sz="1600" b="0" i="0" u="none" strike="noStrike" kern="0" cap="none" spc="0" normalizeH="0" baseline="0" noProof="0">
                  <a:ln>
                    <a:noFill/>
                  </a:ln>
                  <a:solidFill>
                    <a:srgbClr val="FFFF00"/>
                  </a:solidFill>
                  <a:effectLst/>
                  <a:uLnTx/>
                  <a:uFillTx/>
                  <a:latin typeface="Arial" pitchFamily="34" charset="0"/>
                  <a:ea typeface="ヒラギノ角ゴ ProN W6" charset="-128"/>
                  <a:sym typeface="Times New Roman" pitchFamily="18" charset="0"/>
                </a:rPr>
                <a:t>②</a:t>
              </a:r>
            </a:p>
          </p:txBody>
        </p:sp>
        <p:sp>
          <p:nvSpPr>
            <p:cNvPr id="69" name="テキスト ボックス 19">
              <a:extLst>
                <a:ext uri="{FF2B5EF4-FFF2-40B4-BE49-F238E27FC236}">
                  <a16:creationId xmlns:a16="http://schemas.microsoft.com/office/drawing/2014/main" id="{10D554E2-227D-4D81-A7E8-AAC31B68F140}"/>
                </a:ext>
              </a:extLst>
            </p:cNvPr>
            <p:cNvSpPr txBox="1">
              <a:spLocks noChangeArrowheads="1"/>
            </p:cNvSpPr>
            <p:nvPr/>
          </p:nvSpPr>
          <p:spPr bwMode="auto">
            <a:xfrm>
              <a:off x="7041421" y="5022779"/>
              <a:ext cx="45903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lnSpc>
                  <a:spcPct val="90000"/>
                </a:lnSpc>
                <a:spcBef>
                  <a:spcPts val="700"/>
                </a:spcBef>
                <a:buClr>
                  <a:srgbClr val="00279F"/>
                </a:buClr>
                <a:buSzPct val="100000"/>
                <a:buFont typeface="Symbol" pitchFamily="18" charset="2"/>
                <a:buChar char="•"/>
                <a:defRPr sz="2000" b="1">
                  <a:solidFill>
                    <a:srgbClr val="008000"/>
                  </a:solidFill>
                  <a:latin typeface="Arial" pitchFamily="34" charset="0"/>
                  <a:ea typeface="ヒラギノ角ゴ ProN W6" charset="-128"/>
                  <a:sym typeface="Arial" pitchFamily="34" charset="0"/>
                </a:defRPr>
              </a:lvl1pPr>
              <a:lvl2pPr marL="674688" indent="-228600" eaLnBrk="0" hangingPunct="0">
                <a:lnSpc>
                  <a:spcPct val="90000"/>
                </a:lnSpc>
                <a:spcBef>
                  <a:spcPts val="600"/>
                </a:spcBef>
                <a:buClr>
                  <a:srgbClr val="006B61"/>
                </a:buClr>
                <a:buSzPct val="100000"/>
                <a:buFont typeface="Monotype Sorts" charset="2"/>
                <a:buChar char="ê"/>
                <a:defRPr b="1">
                  <a:solidFill>
                    <a:srgbClr val="008000"/>
                  </a:solidFill>
                  <a:latin typeface="Arial" pitchFamily="34" charset="0"/>
                  <a:ea typeface="ヒラギノ角ゴ ProN W6" charset="-128"/>
                  <a:sym typeface="Arial" pitchFamily="34" charset="0"/>
                </a:defRPr>
              </a:lvl2pPr>
              <a:lvl3pPr marL="1131888" indent="-228600" eaLnBrk="0" hangingPunct="0">
                <a:lnSpc>
                  <a:spcPct val="90000"/>
                </a:lnSpc>
                <a:spcBef>
                  <a:spcPts val="500"/>
                </a:spcBef>
                <a:buClr>
                  <a:srgbClr val="676767"/>
                </a:buClr>
                <a:buSzPct val="100000"/>
                <a:buFont typeface="Arial" pitchFamily="34" charset="0"/>
                <a:buChar char="i"/>
                <a:defRPr sz="1400" b="1">
                  <a:solidFill>
                    <a:srgbClr val="008000"/>
                  </a:solidFill>
                  <a:latin typeface="Arial" pitchFamily="34" charset="0"/>
                  <a:ea typeface="ヒラギノ角ゴ ProN W6" charset="-128"/>
                  <a:sym typeface="Arial" pitchFamily="34" charset="0"/>
                </a:defRPr>
              </a:lvl3pPr>
              <a:lvl4pPr marL="1531938" indent="-171450" eaLnBrk="0" hangingPunct="0">
                <a:lnSpc>
                  <a:spcPct val="90000"/>
                </a:lnSpc>
                <a:spcBef>
                  <a:spcPts val="500"/>
                </a:spcBef>
                <a:buClr>
                  <a:srgbClr val="919191"/>
                </a:buClr>
                <a:buSzPct val="100000"/>
                <a:buFont typeface="Monotype Sorts" charset="2"/>
                <a:buChar char="q"/>
                <a:defRPr sz="1400" b="1">
                  <a:solidFill>
                    <a:srgbClr val="008000"/>
                  </a:solidFill>
                  <a:latin typeface="Arial" pitchFamily="34" charset="0"/>
                  <a:ea typeface="ヒラギノ角ゴ ProN W6" charset="-128"/>
                  <a:sym typeface="Arial" pitchFamily="34" charset="0"/>
                </a:defRPr>
              </a:lvl4pPr>
              <a:lvl5pPr marL="1989138" indent="-171450" eaLnBrk="0" hangingPunct="0">
                <a:lnSpc>
                  <a:spcPct val="90000"/>
                </a:lnSpc>
                <a:spcBef>
                  <a:spcPts val="500"/>
                </a:spcBef>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5pPr>
              <a:lvl6pPr marL="24463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6pPr>
              <a:lvl7pPr marL="29035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7pPr>
              <a:lvl8pPr marL="33607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8pPr>
              <a:lvl9pPr marL="38179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9p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ja-JP" altLang="en-US" sz="1600" b="0" i="0" u="none" strike="noStrike" kern="0" cap="none" spc="0" normalizeH="0" baseline="0" noProof="0">
                  <a:ln>
                    <a:noFill/>
                  </a:ln>
                  <a:solidFill>
                    <a:srgbClr val="FFFF00"/>
                  </a:solidFill>
                  <a:effectLst/>
                  <a:uLnTx/>
                  <a:uFillTx/>
                  <a:latin typeface="Arial" pitchFamily="34" charset="0"/>
                  <a:ea typeface="ヒラギノ角ゴ ProN W6" charset="-128"/>
                  <a:sym typeface="Times New Roman" pitchFamily="18" charset="0"/>
                </a:rPr>
                <a:t>③</a:t>
              </a:r>
            </a:p>
          </p:txBody>
        </p:sp>
        <p:sp>
          <p:nvSpPr>
            <p:cNvPr id="70" name="テキスト ボックス 20">
              <a:extLst>
                <a:ext uri="{FF2B5EF4-FFF2-40B4-BE49-F238E27FC236}">
                  <a16:creationId xmlns:a16="http://schemas.microsoft.com/office/drawing/2014/main" id="{B2BB1C8F-3EE4-4D89-A734-E05B0F26A228}"/>
                </a:ext>
              </a:extLst>
            </p:cNvPr>
            <p:cNvSpPr txBox="1">
              <a:spLocks noChangeArrowheads="1"/>
            </p:cNvSpPr>
            <p:nvPr/>
          </p:nvSpPr>
          <p:spPr bwMode="auto">
            <a:xfrm>
              <a:off x="6735762" y="4892739"/>
              <a:ext cx="45903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lnSpc>
                  <a:spcPct val="90000"/>
                </a:lnSpc>
                <a:spcBef>
                  <a:spcPts val="700"/>
                </a:spcBef>
                <a:buClr>
                  <a:srgbClr val="00279F"/>
                </a:buClr>
                <a:buSzPct val="100000"/>
                <a:buFont typeface="Symbol" pitchFamily="18" charset="2"/>
                <a:buChar char="•"/>
                <a:defRPr sz="2000" b="1">
                  <a:solidFill>
                    <a:srgbClr val="008000"/>
                  </a:solidFill>
                  <a:latin typeface="Arial" pitchFamily="34" charset="0"/>
                  <a:ea typeface="ヒラギノ角ゴ ProN W6" charset="-128"/>
                  <a:sym typeface="Arial" pitchFamily="34" charset="0"/>
                </a:defRPr>
              </a:lvl1pPr>
              <a:lvl2pPr marL="674688" indent="-228600" eaLnBrk="0" hangingPunct="0">
                <a:lnSpc>
                  <a:spcPct val="90000"/>
                </a:lnSpc>
                <a:spcBef>
                  <a:spcPts val="600"/>
                </a:spcBef>
                <a:buClr>
                  <a:srgbClr val="006B61"/>
                </a:buClr>
                <a:buSzPct val="100000"/>
                <a:buFont typeface="Monotype Sorts" charset="2"/>
                <a:buChar char="ê"/>
                <a:defRPr b="1">
                  <a:solidFill>
                    <a:srgbClr val="008000"/>
                  </a:solidFill>
                  <a:latin typeface="Arial" pitchFamily="34" charset="0"/>
                  <a:ea typeface="ヒラギノ角ゴ ProN W6" charset="-128"/>
                  <a:sym typeface="Arial" pitchFamily="34" charset="0"/>
                </a:defRPr>
              </a:lvl2pPr>
              <a:lvl3pPr marL="1131888" indent="-228600" eaLnBrk="0" hangingPunct="0">
                <a:lnSpc>
                  <a:spcPct val="90000"/>
                </a:lnSpc>
                <a:spcBef>
                  <a:spcPts val="500"/>
                </a:spcBef>
                <a:buClr>
                  <a:srgbClr val="676767"/>
                </a:buClr>
                <a:buSzPct val="100000"/>
                <a:buFont typeface="Arial" pitchFamily="34" charset="0"/>
                <a:buChar char="i"/>
                <a:defRPr sz="1400" b="1">
                  <a:solidFill>
                    <a:srgbClr val="008000"/>
                  </a:solidFill>
                  <a:latin typeface="Arial" pitchFamily="34" charset="0"/>
                  <a:ea typeface="ヒラギノ角ゴ ProN W6" charset="-128"/>
                  <a:sym typeface="Arial" pitchFamily="34" charset="0"/>
                </a:defRPr>
              </a:lvl3pPr>
              <a:lvl4pPr marL="1531938" indent="-171450" eaLnBrk="0" hangingPunct="0">
                <a:lnSpc>
                  <a:spcPct val="90000"/>
                </a:lnSpc>
                <a:spcBef>
                  <a:spcPts val="500"/>
                </a:spcBef>
                <a:buClr>
                  <a:srgbClr val="919191"/>
                </a:buClr>
                <a:buSzPct val="100000"/>
                <a:buFont typeface="Monotype Sorts" charset="2"/>
                <a:buChar char="q"/>
                <a:defRPr sz="1400" b="1">
                  <a:solidFill>
                    <a:srgbClr val="008000"/>
                  </a:solidFill>
                  <a:latin typeface="Arial" pitchFamily="34" charset="0"/>
                  <a:ea typeface="ヒラギノ角ゴ ProN W6" charset="-128"/>
                  <a:sym typeface="Arial" pitchFamily="34" charset="0"/>
                </a:defRPr>
              </a:lvl4pPr>
              <a:lvl5pPr marL="1989138" indent="-171450" eaLnBrk="0" hangingPunct="0">
                <a:lnSpc>
                  <a:spcPct val="90000"/>
                </a:lnSpc>
                <a:spcBef>
                  <a:spcPts val="500"/>
                </a:spcBef>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5pPr>
              <a:lvl6pPr marL="24463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6pPr>
              <a:lvl7pPr marL="29035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7pPr>
              <a:lvl8pPr marL="33607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8pPr>
              <a:lvl9pPr marL="38179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9p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ja-JP" altLang="en-US" sz="1600" b="0" i="0" u="none" strike="noStrike" kern="0" cap="none" spc="0" normalizeH="0" baseline="0" noProof="0">
                  <a:ln>
                    <a:noFill/>
                  </a:ln>
                  <a:solidFill>
                    <a:srgbClr val="FFFF00"/>
                  </a:solidFill>
                  <a:effectLst/>
                  <a:uLnTx/>
                  <a:uFillTx/>
                  <a:latin typeface="Arial" pitchFamily="34" charset="0"/>
                  <a:ea typeface="ヒラギノ角ゴ ProN W6" charset="-128"/>
                  <a:sym typeface="Times New Roman" pitchFamily="18" charset="0"/>
                </a:rPr>
                <a:t>④</a:t>
              </a:r>
            </a:p>
          </p:txBody>
        </p:sp>
        <p:sp>
          <p:nvSpPr>
            <p:cNvPr id="71" name="テキスト ボックス 21">
              <a:extLst>
                <a:ext uri="{FF2B5EF4-FFF2-40B4-BE49-F238E27FC236}">
                  <a16:creationId xmlns:a16="http://schemas.microsoft.com/office/drawing/2014/main" id="{20D01770-7FDA-4202-B61F-FB43425BA8D4}"/>
                </a:ext>
              </a:extLst>
            </p:cNvPr>
            <p:cNvSpPr txBox="1">
              <a:spLocks noChangeArrowheads="1"/>
            </p:cNvSpPr>
            <p:nvPr/>
          </p:nvSpPr>
          <p:spPr bwMode="auto">
            <a:xfrm>
              <a:off x="6519798" y="5017130"/>
              <a:ext cx="45903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lnSpc>
                  <a:spcPct val="90000"/>
                </a:lnSpc>
                <a:spcBef>
                  <a:spcPts val="700"/>
                </a:spcBef>
                <a:buClr>
                  <a:srgbClr val="00279F"/>
                </a:buClr>
                <a:buSzPct val="100000"/>
                <a:buFont typeface="Symbol" pitchFamily="18" charset="2"/>
                <a:buChar char="•"/>
                <a:defRPr sz="2000" b="1">
                  <a:solidFill>
                    <a:srgbClr val="008000"/>
                  </a:solidFill>
                  <a:latin typeface="Arial" pitchFamily="34" charset="0"/>
                  <a:ea typeface="ヒラギノ角ゴ ProN W6" charset="-128"/>
                  <a:sym typeface="Arial" pitchFamily="34" charset="0"/>
                </a:defRPr>
              </a:lvl1pPr>
              <a:lvl2pPr marL="674688" indent="-228600" eaLnBrk="0" hangingPunct="0">
                <a:lnSpc>
                  <a:spcPct val="90000"/>
                </a:lnSpc>
                <a:spcBef>
                  <a:spcPts val="600"/>
                </a:spcBef>
                <a:buClr>
                  <a:srgbClr val="006B61"/>
                </a:buClr>
                <a:buSzPct val="100000"/>
                <a:buFont typeface="Monotype Sorts" charset="2"/>
                <a:buChar char="ê"/>
                <a:defRPr b="1">
                  <a:solidFill>
                    <a:srgbClr val="008000"/>
                  </a:solidFill>
                  <a:latin typeface="Arial" pitchFamily="34" charset="0"/>
                  <a:ea typeface="ヒラギノ角ゴ ProN W6" charset="-128"/>
                  <a:sym typeface="Arial" pitchFamily="34" charset="0"/>
                </a:defRPr>
              </a:lvl2pPr>
              <a:lvl3pPr marL="1131888" indent="-228600" eaLnBrk="0" hangingPunct="0">
                <a:lnSpc>
                  <a:spcPct val="90000"/>
                </a:lnSpc>
                <a:spcBef>
                  <a:spcPts val="500"/>
                </a:spcBef>
                <a:buClr>
                  <a:srgbClr val="676767"/>
                </a:buClr>
                <a:buSzPct val="100000"/>
                <a:buFont typeface="Arial" pitchFamily="34" charset="0"/>
                <a:buChar char="i"/>
                <a:defRPr sz="1400" b="1">
                  <a:solidFill>
                    <a:srgbClr val="008000"/>
                  </a:solidFill>
                  <a:latin typeface="Arial" pitchFamily="34" charset="0"/>
                  <a:ea typeface="ヒラギノ角ゴ ProN W6" charset="-128"/>
                  <a:sym typeface="Arial" pitchFamily="34" charset="0"/>
                </a:defRPr>
              </a:lvl3pPr>
              <a:lvl4pPr marL="1531938" indent="-171450" eaLnBrk="0" hangingPunct="0">
                <a:lnSpc>
                  <a:spcPct val="90000"/>
                </a:lnSpc>
                <a:spcBef>
                  <a:spcPts val="500"/>
                </a:spcBef>
                <a:buClr>
                  <a:srgbClr val="919191"/>
                </a:buClr>
                <a:buSzPct val="100000"/>
                <a:buFont typeface="Monotype Sorts" charset="2"/>
                <a:buChar char="q"/>
                <a:defRPr sz="1400" b="1">
                  <a:solidFill>
                    <a:srgbClr val="008000"/>
                  </a:solidFill>
                  <a:latin typeface="Arial" pitchFamily="34" charset="0"/>
                  <a:ea typeface="ヒラギノ角ゴ ProN W6" charset="-128"/>
                  <a:sym typeface="Arial" pitchFamily="34" charset="0"/>
                </a:defRPr>
              </a:lvl4pPr>
              <a:lvl5pPr marL="1989138" indent="-171450" eaLnBrk="0" hangingPunct="0">
                <a:lnSpc>
                  <a:spcPct val="90000"/>
                </a:lnSpc>
                <a:spcBef>
                  <a:spcPts val="500"/>
                </a:spcBef>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5pPr>
              <a:lvl6pPr marL="24463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6pPr>
              <a:lvl7pPr marL="29035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7pPr>
              <a:lvl8pPr marL="33607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8pPr>
              <a:lvl9pPr marL="38179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9p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ja-JP" altLang="en-US" sz="1600" b="0" i="0" u="none" strike="noStrike" kern="0" cap="none" spc="0" normalizeH="0" baseline="0" noProof="0">
                  <a:ln>
                    <a:noFill/>
                  </a:ln>
                  <a:solidFill>
                    <a:srgbClr val="FFFF00"/>
                  </a:solidFill>
                  <a:effectLst/>
                  <a:uLnTx/>
                  <a:uFillTx/>
                  <a:latin typeface="Arial" pitchFamily="34" charset="0"/>
                  <a:ea typeface="ヒラギノ角ゴ ProN W6" charset="-128"/>
                  <a:sym typeface="Times New Roman" pitchFamily="18" charset="0"/>
                </a:rPr>
                <a:t>⑤</a:t>
              </a:r>
            </a:p>
          </p:txBody>
        </p:sp>
        <p:sp>
          <p:nvSpPr>
            <p:cNvPr id="72" name="テキスト ボックス 22">
              <a:extLst>
                <a:ext uri="{FF2B5EF4-FFF2-40B4-BE49-F238E27FC236}">
                  <a16:creationId xmlns:a16="http://schemas.microsoft.com/office/drawing/2014/main" id="{B02EBA8F-1A19-4630-BF6B-FD26888E5203}"/>
                </a:ext>
              </a:extLst>
            </p:cNvPr>
            <p:cNvSpPr txBox="1">
              <a:spLocks noChangeArrowheads="1"/>
            </p:cNvSpPr>
            <p:nvPr/>
          </p:nvSpPr>
          <p:spPr bwMode="auto">
            <a:xfrm>
              <a:off x="6240592" y="5026557"/>
              <a:ext cx="45903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lnSpc>
                  <a:spcPct val="90000"/>
                </a:lnSpc>
                <a:spcBef>
                  <a:spcPts val="700"/>
                </a:spcBef>
                <a:buClr>
                  <a:srgbClr val="00279F"/>
                </a:buClr>
                <a:buSzPct val="100000"/>
                <a:buFont typeface="Symbol" pitchFamily="18" charset="2"/>
                <a:buChar char="•"/>
                <a:defRPr sz="2000" b="1">
                  <a:solidFill>
                    <a:srgbClr val="008000"/>
                  </a:solidFill>
                  <a:latin typeface="Arial" pitchFamily="34" charset="0"/>
                  <a:ea typeface="ヒラギノ角ゴ ProN W6" charset="-128"/>
                  <a:sym typeface="Arial" pitchFamily="34" charset="0"/>
                </a:defRPr>
              </a:lvl1pPr>
              <a:lvl2pPr marL="674688" indent="-228600" eaLnBrk="0" hangingPunct="0">
                <a:lnSpc>
                  <a:spcPct val="90000"/>
                </a:lnSpc>
                <a:spcBef>
                  <a:spcPts val="600"/>
                </a:spcBef>
                <a:buClr>
                  <a:srgbClr val="006B61"/>
                </a:buClr>
                <a:buSzPct val="100000"/>
                <a:buFont typeface="Monotype Sorts" charset="2"/>
                <a:buChar char="ê"/>
                <a:defRPr b="1">
                  <a:solidFill>
                    <a:srgbClr val="008000"/>
                  </a:solidFill>
                  <a:latin typeface="Arial" pitchFamily="34" charset="0"/>
                  <a:ea typeface="ヒラギノ角ゴ ProN W6" charset="-128"/>
                  <a:sym typeface="Arial" pitchFamily="34" charset="0"/>
                </a:defRPr>
              </a:lvl2pPr>
              <a:lvl3pPr marL="1131888" indent="-228600" eaLnBrk="0" hangingPunct="0">
                <a:lnSpc>
                  <a:spcPct val="90000"/>
                </a:lnSpc>
                <a:spcBef>
                  <a:spcPts val="500"/>
                </a:spcBef>
                <a:buClr>
                  <a:srgbClr val="676767"/>
                </a:buClr>
                <a:buSzPct val="100000"/>
                <a:buFont typeface="Arial" pitchFamily="34" charset="0"/>
                <a:buChar char="i"/>
                <a:defRPr sz="1400" b="1">
                  <a:solidFill>
                    <a:srgbClr val="008000"/>
                  </a:solidFill>
                  <a:latin typeface="Arial" pitchFamily="34" charset="0"/>
                  <a:ea typeface="ヒラギノ角ゴ ProN W6" charset="-128"/>
                  <a:sym typeface="Arial" pitchFamily="34" charset="0"/>
                </a:defRPr>
              </a:lvl3pPr>
              <a:lvl4pPr marL="1531938" indent="-171450" eaLnBrk="0" hangingPunct="0">
                <a:lnSpc>
                  <a:spcPct val="90000"/>
                </a:lnSpc>
                <a:spcBef>
                  <a:spcPts val="500"/>
                </a:spcBef>
                <a:buClr>
                  <a:srgbClr val="919191"/>
                </a:buClr>
                <a:buSzPct val="100000"/>
                <a:buFont typeface="Monotype Sorts" charset="2"/>
                <a:buChar char="q"/>
                <a:defRPr sz="1400" b="1">
                  <a:solidFill>
                    <a:srgbClr val="008000"/>
                  </a:solidFill>
                  <a:latin typeface="Arial" pitchFamily="34" charset="0"/>
                  <a:ea typeface="ヒラギノ角ゴ ProN W6" charset="-128"/>
                  <a:sym typeface="Arial" pitchFamily="34" charset="0"/>
                </a:defRPr>
              </a:lvl4pPr>
              <a:lvl5pPr marL="1989138" indent="-171450" eaLnBrk="0" hangingPunct="0">
                <a:lnSpc>
                  <a:spcPct val="90000"/>
                </a:lnSpc>
                <a:spcBef>
                  <a:spcPts val="500"/>
                </a:spcBef>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5pPr>
              <a:lvl6pPr marL="24463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6pPr>
              <a:lvl7pPr marL="29035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7pPr>
              <a:lvl8pPr marL="33607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8pPr>
              <a:lvl9pPr marL="38179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9p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ja-JP" altLang="en-US" sz="1600" b="0" i="0" u="none" strike="noStrike" kern="0" cap="none" spc="0" normalizeH="0" baseline="0" noProof="0">
                  <a:ln>
                    <a:noFill/>
                  </a:ln>
                  <a:solidFill>
                    <a:srgbClr val="FFFF00"/>
                  </a:solidFill>
                  <a:effectLst/>
                  <a:uLnTx/>
                  <a:uFillTx/>
                  <a:latin typeface="Arial" pitchFamily="34" charset="0"/>
                  <a:ea typeface="ヒラギノ角ゴ ProN W6" charset="-128"/>
                  <a:sym typeface="Times New Roman" pitchFamily="18" charset="0"/>
                </a:rPr>
                <a:t>⑥</a:t>
              </a:r>
            </a:p>
          </p:txBody>
        </p:sp>
        <p:sp>
          <p:nvSpPr>
            <p:cNvPr id="73" name="テキスト ボックス 23">
              <a:extLst>
                <a:ext uri="{FF2B5EF4-FFF2-40B4-BE49-F238E27FC236}">
                  <a16:creationId xmlns:a16="http://schemas.microsoft.com/office/drawing/2014/main" id="{99824A98-FFB6-408A-813A-DD034944599F}"/>
                </a:ext>
              </a:extLst>
            </p:cNvPr>
            <p:cNvSpPr txBox="1">
              <a:spLocks noChangeArrowheads="1"/>
            </p:cNvSpPr>
            <p:nvPr/>
          </p:nvSpPr>
          <p:spPr bwMode="auto">
            <a:xfrm>
              <a:off x="5869129" y="4723462"/>
              <a:ext cx="45903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lnSpc>
                  <a:spcPct val="90000"/>
                </a:lnSpc>
                <a:spcBef>
                  <a:spcPts val="700"/>
                </a:spcBef>
                <a:buClr>
                  <a:srgbClr val="00279F"/>
                </a:buClr>
                <a:buSzPct val="100000"/>
                <a:buFont typeface="Symbol" pitchFamily="18" charset="2"/>
                <a:buChar char="•"/>
                <a:defRPr sz="2000" b="1">
                  <a:solidFill>
                    <a:srgbClr val="008000"/>
                  </a:solidFill>
                  <a:latin typeface="Arial" pitchFamily="34" charset="0"/>
                  <a:ea typeface="ヒラギノ角ゴ ProN W6" charset="-128"/>
                  <a:sym typeface="Arial" pitchFamily="34" charset="0"/>
                </a:defRPr>
              </a:lvl1pPr>
              <a:lvl2pPr marL="674688" indent="-228600" eaLnBrk="0" hangingPunct="0">
                <a:lnSpc>
                  <a:spcPct val="90000"/>
                </a:lnSpc>
                <a:spcBef>
                  <a:spcPts val="600"/>
                </a:spcBef>
                <a:buClr>
                  <a:srgbClr val="006B61"/>
                </a:buClr>
                <a:buSzPct val="100000"/>
                <a:buFont typeface="Monotype Sorts" charset="2"/>
                <a:buChar char="ê"/>
                <a:defRPr b="1">
                  <a:solidFill>
                    <a:srgbClr val="008000"/>
                  </a:solidFill>
                  <a:latin typeface="Arial" pitchFamily="34" charset="0"/>
                  <a:ea typeface="ヒラギノ角ゴ ProN W6" charset="-128"/>
                  <a:sym typeface="Arial" pitchFamily="34" charset="0"/>
                </a:defRPr>
              </a:lvl2pPr>
              <a:lvl3pPr marL="1131888" indent="-228600" eaLnBrk="0" hangingPunct="0">
                <a:lnSpc>
                  <a:spcPct val="90000"/>
                </a:lnSpc>
                <a:spcBef>
                  <a:spcPts val="500"/>
                </a:spcBef>
                <a:buClr>
                  <a:srgbClr val="676767"/>
                </a:buClr>
                <a:buSzPct val="100000"/>
                <a:buFont typeface="Arial" pitchFamily="34" charset="0"/>
                <a:buChar char="i"/>
                <a:defRPr sz="1400" b="1">
                  <a:solidFill>
                    <a:srgbClr val="008000"/>
                  </a:solidFill>
                  <a:latin typeface="Arial" pitchFamily="34" charset="0"/>
                  <a:ea typeface="ヒラギノ角ゴ ProN W6" charset="-128"/>
                  <a:sym typeface="Arial" pitchFamily="34" charset="0"/>
                </a:defRPr>
              </a:lvl3pPr>
              <a:lvl4pPr marL="1531938" indent="-171450" eaLnBrk="0" hangingPunct="0">
                <a:lnSpc>
                  <a:spcPct val="90000"/>
                </a:lnSpc>
                <a:spcBef>
                  <a:spcPts val="500"/>
                </a:spcBef>
                <a:buClr>
                  <a:srgbClr val="919191"/>
                </a:buClr>
                <a:buSzPct val="100000"/>
                <a:buFont typeface="Monotype Sorts" charset="2"/>
                <a:buChar char="q"/>
                <a:defRPr sz="1400" b="1">
                  <a:solidFill>
                    <a:srgbClr val="008000"/>
                  </a:solidFill>
                  <a:latin typeface="Arial" pitchFamily="34" charset="0"/>
                  <a:ea typeface="ヒラギノ角ゴ ProN W6" charset="-128"/>
                  <a:sym typeface="Arial" pitchFamily="34" charset="0"/>
                </a:defRPr>
              </a:lvl4pPr>
              <a:lvl5pPr marL="1989138" indent="-171450" eaLnBrk="0" hangingPunct="0">
                <a:lnSpc>
                  <a:spcPct val="90000"/>
                </a:lnSpc>
                <a:spcBef>
                  <a:spcPts val="500"/>
                </a:spcBef>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5pPr>
              <a:lvl6pPr marL="24463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6pPr>
              <a:lvl7pPr marL="29035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7pPr>
              <a:lvl8pPr marL="33607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8pPr>
              <a:lvl9pPr marL="38179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9p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ja-JP" altLang="en-US" sz="1600" b="0" i="0" u="none" strike="noStrike" kern="0" cap="none" spc="0" normalizeH="0" baseline="0" noProof="0">
                  <a:ln>
                    <a:noFill/>
                  </a:ln>
                  <a:solidFill>
                    <a:srgbClr val="FFFF00"/>
                  </a:solidFill>
                  <a:effectLst/>
                  <a:uLnTx/>
                  <a:uFillTx/>
                  <a:latin typeface="Arial" pitchFamily="34" charset="0"/>
                  <a:ea typeface="ヒラギノ角ゴ ProN W6" charset="-128"/>
                  <a:sym typeface="Times New Roman" pitchFamily="18" charset="0"/>
                </a:rPr>
                <a:t>⑦</a:t>
              </a:r>
            </a:p>
          </p:txBody>
        </p:sp>
        <p:sp>
          <p:nvSpPr>
            <p:cNvPr id="74" name="テキスト ボックス 30">
              <a:extLst>
                <a:ext uri="{FF2B5EF4-FFF2-40B4-BE49-F238E27FC236}">
                  <a16:creationId xmlns:a16="http://schemas.microsoft.com/office/drawing/2014/main" id="{EC485F55-5C73-48A7-B433-F56FBD33DAD1}"/>
                </a:ext>
              </a:extLst>
            </p:cNvPr>
            <p:cNvSpPr txBox="1">
              <a:spLocks noChangeArrowheads="1"/>
            </p:cNvSpPr>
            <p:nvPr/>
          </p:nvSpPr>
          <p:spPr bwMode="auto">
            <a:xfrm>
              <a:off x="5730133" y="5012387"/>
              <a:ext cx="45903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lnSpc>
                  <a:spcPct val="90000"/>
                </a:lnSpc>
                <a:spcBef>
                  <a:spcPts val="700"/>
                </a:spcBef>
                <a:buClr>
                  <a:srgbClr val="00279F"/>
                </a:buClr>
                <a:buSzPct val="100000"/>
                <a:buFont typeface="Symbol" pitchFamily="18" charset="2"/>
                <a:buChar char="•"/>
                <a:defRPr sz="2000" b="1">
                  <a:solidFill>
                    <a:srgbClr val="008000"/>
                  </a:solidFill>
                  <a:latin typeface="Arial" pitchFamily="34" charset="0"/>
                  <a:ea typeface="ヒラギノ角ゴ ProN W6" charset="-128"/>
                  <a:sym typeface="Arial" pitchFamily="34" charset="0"/>
                </a:defRPr>
              </a:lvl1pPr>
              <a:lvl2pPr marL="674688" indent="-228600" eaLnBrk="0" hangingPunct="0">
                <a:lnSpc>
                  <a:spcPct val="90000"/>
                </a:lnSpc>
                <a:spcBef>
                  <a:spcPts val="600"/>
                </a:spcBef>
                <a:buClr>
                  <a:srgbClr val="006B61"/>
                </a:buClr>
                <a:buSzPct val="100000"/>
                <a:buFont typeface="Monotype Sorts" charset="2"/>
                <a:buChar char="ê"/>
                <a:defRPr b="1">
                  <a:solidFill>
                    <a:srgbClr val="008000"/>
                  </a:solidFill>
                  <a:latin typeface="Arial" pitchFamily="34" charset="0"/>
                  <a:ea typeface="ヒラギノ角ゴ ProN W6" charset="-128"/>
                  <a:sym typeface="Arial" pitchFamily="34" charset="0"/>
                </a:defRPr>
              </a:lvl2pPr>
              <a:lvl3pPr marL="1131888" indent="-228600" eaLnBrk="0" hangingPunct="0">
                <a:lnSpc>
                  <a:spcPct val="90000"/>
                </a:lnSpc>
                <a:spcBef>
                  <a:spcPts val="500"/>
                </a:spcBef>
                <a:buClr>
                  <a:srgbClr val="676767"/>
                </a:buClr>
                <a:buSzPct val="100000"/>
                <a:buFont typeface="Arial" pitchFamily="34" charset="0"/>
                <a:buChar char="i"/>
                <a:defRPr sz="1400" b="1">
                  <a:solidFill>
                    <a:srgbClr val="008000"/>
                  </a:solidFill>
                  <a:latin typeface="Arial" pitchFamily="34" charset="0"/>
                  <a:ea typeface="ヒラギノ角ゴ ProN W6" charset="-128"/>
                  <a:sym typeface="Arial" pitchFamily="34" charset="0"/>
                </a:defRPr>
              </a:lvl3pPr>
              <a:lvl4pPr marL="1531938" indent="-171450" eaLnBrk="0" hangingPunct="0">
                <a:lnSpc>
                  <a:spcPct val="90000"/>
                </a:lnSpc>
                <a:spcBef>
                  <a:spcPts val="500"/>
                </a:spcBef>
                <a:buClr>
                  <a:srgbClr val="919191"/>
                </a:buClr>
                <a:buSzPct val="100000"/>
                <a:buFont typeface="Monotype Sorts" charset="2"/>
                <a:buChar char="q"/>
                <a:defRPr sz="1400" b="1">
                  <a:solidFill>
                    <a:srgbClr val="008000"/>
                  </a:solidFill>
                  <a:latin typeface="Arial" pitchFamily="34" charset="0"/>
                  <a:ea typeface="ヒラギノ角ゴ ProN W6" charset="-128"/>
                  <a:sym typeface="Arial" pitchFamily="34" charset="0"/>
                </a:defRPr>
              </a:lvl4pPr>
              <a:lvl5pPr marL="1989138" indent="-171450" eaLnBrk="0" hangingPunct="0">
                <a:lnSpc>
                  <a:spcPct val="90000"/>
                </a:lnSpc>
                <a:spcBef>
                  <a:spcPts val="500"/>
                </a:spcBef>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5pPr>
              <a:lvl6pPr marL="24463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6pPr>
              <a:lvl7pPr marL="29035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7pPr>
              <a:lvl8pPr marL="33607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8pPr>
              <a:lvl9pPr marL="3817938" indent="-17145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Arial" pitchFamily="34" charset="0"/>
                  <a:ea typeface="ヒラギノ角ゴ ProN W3" charset="-128"/>
                  <a:sym typeface="Arial" pitchFamily="34" charset="0"/>
                </a:defRPr>
              </a:lvl9p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ja-JP" altLang="en-US" sz="1600" b="0" i="0" u="none" strike="noStrike" kern="0" cap="none" spc="0" normalizeH="0" baseline="0" noProof="0">
                  <a:ln>
                    <a:noFill/>
                  </a:ln>
                  <a:solidFill>
                    <a:srgbClr val="FFFF00"/>
                  </a:solidFill>
                  <a:effectLst/>
                  <a:uLnTx/>
                  <a:uFillTx/>
                  <a:latin typeface="Arial" pitchFamily="34" charset="0"/>
                  <a:ea typeface="ヒラギノ角ゴ ProN W6" charset="-128"/>
                  <a:sym typeface="Times New Roman" pitchFamily="18" charset="0"/>
                </a:rPr>
                <a:t>⑧</a:t>
              </a:r>
            </a:p>
          </p:txBody>
        </p:sp>
      </p:grpSp>
      <p:sp>
        <p:nvSpPr>
          <p:cNvPr id="76" name="テキスト ボックス 75">
            <a:extLst>
              <a:ext uri="{FF2B5EF4-FFF2-40B4-BE49-F238E27FC236}">
                <a16:creationId xmlns:a16="http://schemas.microsoft.com/office/drawing/2014/main" id="{94D4BD6B-037E-4B2A-93F4-5D10E7FB49B2}"/>
              </a:ext>
            </a:extLst>
          </p:cNvPr>
          <p:cNvSpPr txBox="1"/>
          <p:nvPr/>
        </p:nvSpPr>
        <p:spPr>
          <a:xfrm>
            <a:off x="3921998" y="1868631"/>
            <a:ext cx="5222001" cy="646331"/>
          </a:xfrm>
          <a:prstGeom prst="rect">
            <a:avLst/>
          </a:prstGeom>
          <a:noFill/>
        </p:spPr>
        <p:txBody>
          <a:bodyPr wrap="square">
            <a:spAutoFit/>
          </a:bodyPr>
          <a:lstStyle/>
          <a:p>
            <a:pPr algn="l">
              <a:defRPr/>
            </a:pPr>
            <a:r>
              <a:rPr lang="en-US" altLang="ja-JP" sz="1800" b="0" dirty="0">
                <a:solidFill>
                  <a:srgbClr val="B7C6FE">
                    <a:lumMod val="25000"/>
                  </a:srgbClr>
                </a:solidFill>
                <a:latin typeface="Arial"/>
                <a:ea typeface="ヒラギノ明朝 ProN W3" charset="-128"/>
                <a:sym typeface="Times New Roman" pitchFamily="18" charset="0"/>
              </a:rPr>
              <a:t>The width of the image paths are extended in order to reduce striping effects. </a:t>
            </a:r>
            <a:endParaRPr lang="en-US" altLang="ja-JP" sz="1800" b="0" dirty="0">
              <a:solidFill>
                <a:srgbClr val="B7C6FE">
                  <a:lumMod val="25000"/>
                </a:srgbClr>
              </a:solidFill>
              <a:ea typeface="ヒラギノ明朝 ProN W3" charset="-128"/>
              <a:sym typeface="Times New Roman" pitchFamily="18" charset="0"/>
            </a:endParaRPr>
          </a:p>
        </p:txBody>
      </p:sp>
      <p:sp>
        <p:nvSpPr>
          <p:cNvPr id="77" name="テキスト ボックス 3">
            <a:extLst>
              <a:ext uri="{FF2B5EF4-FFF2-40B4-BE49-F238E27FC236}">
                <a16:creationId xmlns:a16="http://schemas.microsoft.com/office/drawing/2014/main" id="{BFBB815C-BE1A-4F11-BFCD-9952A834E9AF}"/>
              </a:ext>
            </a:extLst>
          </p:cNvPr>
          <p:cNvSpPr txBox="1">
            <a:spLocks noChangeArrowheads="1"/>
          </p:cNvSpPr>
          <p:nvPr/>
        </p:nvSpPr>
        <p:spPr bwMode="auto">
          <a:xfrm>
            <a:off x="107504" y="4745261"/>
            <a:ext cx="34163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Times New Roman" pitchFamily="18" charset="0"/>
                <a:ea typeface="ヒラギノ明朝 ProN W3" charset="-128"/>
                <a:sym typeface="Times New Roman" pitchFamily="18" charset="0"/>
              </a:defRPr>
            </a:lvl1pPr>
            <a:lvl2pPr marL="742950" indent="-285750" eaLnBrk="0" hangingPunct="0">
              <a:defRPr sz="2400">
                <a:solidFill>
                  <a:srgbClr val="000000"/>
                </a:solidFill>
                <a:latin typeface="Times New Roman" pitchFamily="18" charset="0"/>
                <a:ea typeface="ヒラギノ明朝 ProN W3" charset="-128"/>
                <a:sym typeface="Times New Roman" pitchFamily="18" charset="0"/>
              </a:defRPr>
            </a:lvl2pPr>
            <a:lvl3pPr marL="1143000" indent="-228600" eaLnBrk="0" hangingPunct="0">
              <a:defRPr sz="2400">
                <a:solidFill>
                  <a:srgbClr val="000000"/>
                </a:solidFill>
                <a:latin typeface="Times New Roman" pitchFamily="18" charset="0"/>
                <a:ea typeface="ヒラギノ明朝 ProN W3" charset="-128"/>
                <a:sym typeface="Times New Roman" pitchFamily="18" charset="0"/>
              </a:defRPr>
            </a:lvl3pPr>
            <a:lvl4pPr marL="1600200" indent="-228600" eaLnBrk="0" hangingPunct="0">
              <a:defRPr sz="2400">
                <a:solidFill>
                  <a:srgbClr val="000000"/>
                </a:solidFill>
                <a:latin typeface="Times New Roman" pitchFamily="18" charset="0"/>
                <a:ea typeface="ヒラギノ明朝 ProN W3" charset="-128"/>
                <a:sym typeface="Times New Roman" pitchFamily="18" charset="0"/>
              </a:defRPr>
            </a:lvl4pPr>
            <a:lvl5pPr marL="2057400" indent="-228600" eaLnBrk="0" hangingPunct="0">
              <a:defRPr sz="2400">
                <a:solidFill>
                  <a:srgbClr val="000000"/>
                </a:solidFill>
                <a:latin typeface="Times New Roman" pitchFamily="18" charset="0"/>
                <a:ea typeface="ヒラギノ明朝 ProN W3" charset="-128"/>
                <a:sym typeface="Times New Roman" pitchFamily="18" charset="0"/>
              </a:defRPr>
            </a:lvl5pPr>
            <a:lvl6pPr marL="2514600" indent="-228600" eaLnBrk="0" fontAlgn="base" hangingPunct="0">
              <a:spcBef>
                <a:spcPct val="0"/>
              </a:spcBef>
              <a:spcAft>
                <a:spcPct val="0"/>
              </a:spcAft>
              <a:defRPr sz="2400">
                <a:solidFill>
                  <a:srgbClr val="000000"/>
                </a:solidFill>
                <a:latin typeface="Times New Roman" pitchFamily="18" charset="0"/>
                <a:ea typeface="ヒラギノ明朝 ProN W3" charset="-128"/>
                <a:sym typeface="Times New Roman" pitchFamily="18" charset="0"/>
              </a:defRPr>
            </a:lvl6pPr>
            <a:lvl7pPr marL="2971800" indent="-228600" eaLnBrk="0" fontAlgn="base" hangingPunct="0">
              <a:spcBef>
                <a:spcPct val="0"/>
              </a:spcBef>
              <a:spcAft>
                <a:spcPct val="0"/>
              </a:spcAft>
              <a:defRPr sz="2400">
                <a:solidFill>
                  <a:srgbClr val="000000"/>
                </a:solidFill>
                <a:latin typeface="Times New Roman" pitchFamily="18" charset="0"/>
                <a:ea typeface="ヒラギノ明朝 ProN W3" charset="-128"/>
                <a:sym typeface="Times New Roman" pitchFamily="18" charset="0"/>
              </a:defRPr>
            </a:lvl7pPr>
            <a:lvl8pPr marL="3429000" indent="-228600" eaLnBrk="0" fontAlgn="base" hangingPunct="0">
              <a:spcBef>
                <a:spcPct val="0"/>
              </a:spcBef>
              <a:spcAft>
                <a:spcPct val="0"/>
              </a:spcAft>
              <a:defRPr sz="2400">
                <a:solidFill>
                  <a:srgbClr val="000000"/>
                </a:solidFill>
                <a:latin typeface="Times New Roman" pitchFamily="18" charset="0"/>
                <a:ea typeface="ヒラギノ明朝 ProN W3" charset="-128"/>
                <a:sym typeface="Times New Roman" pitchFamily="18" charset="0"/>
              </a:defRPr>
            </a:lvl8pPr>
            <a:lvl9pPr marL="3886200" indent="-228600" eaLnBrk="0" fontAlgn="base" hangingPunct="0">
              <a:spcBef>
                <a:spcPct val="0"/>
              </a:spcBef>
              <a:spcAft>
                <a:spcPct val="0"/>
              </a:spcAft>
              <a:defRPr sz="2400">
                <a:solidFill>
                  <a:srgbClr val="000000"/>
                </a:solidFill>
                <a:latin typeface="Times New Roman" pitchFamily="18" charset="0"/>
                <a:ea typeface="ヒラギノ明朝 ProN W3" charset="-128"/>
                <a:sym typeface="Times New Roman" pitchFamily="18" charset="0"/>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a:ln>
                  <a:noFill/>
                </a:ln>
                <a:solidFill>
                  <a:srgbClr val="000000"/>
                </a:solidFill>
                <a:effectLst/>
                <a:uLnTx/>
                <a:uFillTx/>
                <a:latin typeface="Times New Roman" pitchFamily="18" charset="0"/>
                <a:ea typeface="ヒラギノ明朝 ProN W3" charset="-128"/>
                <a:sym typeface="Times New Roman" pitchFamily="18" charset="0"/>
              </a:rPr>
              <a:t>①</a:t>
            </a:r>
            <a:r>
              <a:rPr kumimoji="0" lang="en-US" altLang="ja-JP" sz="1800" b="0" i="0" u="none" strike="noStrike" kern="0" cap="none" spc="0" normalizeH="0" baseline="0" noProof="0">
                <a:ln>
                  <a:noFill/>
                </a:ln>
                <a:solidFill>
                  <a:srgbClr val="000000"/>
                </a:solidFill>
                <a:effectLst/>
                <a:uLnTx/>
                <a:uFillTx/>
                <a:latin typeface="Times New Roman" pitchFamily="18" charset="0"/>
                <a:ea typeface="ヒラギノ明朝 ProN W3" charset="-128"/>
                <a:sym typeface="Times New Roman" pitchFamily="18" charset="0"/>
              </a:rPr>
              <a:t>Jun-17, 2017, </a:t>
            </a:r>
            <a:r>
              <a:rPr kumimoji="0" lang="ja-JP" altLang="en-US" sz="1800" b="0" i="0" u="none" strike="noStrike" kern="0" cap="none" spc="0" normalizeH="0" baseline="0" noProof="0">
                <a:ln>
                  <a:noFill/>
                </a:ln>
                <a:solidFill>
                  <a:srgbClr val="000000"/>
                </a:solidFill>
                <a:effectLst/>
                <a:uLnTx/>
                <a:uFillTx/>
                <a:latin typeface="Times New Roman" pitchFamily="18" charset="0"/>
                <a:ea typeface="ヒラギノ明朝 ProN W3" charset="-128"/>
                <a:sym typeface="Times New Roman" pitchFamily="18" charset="0"/>
              </a:rPr>
              <a:t>② </a:t>
            </a:r>
            <a:r>
              <a:rPr kumimoji="0" lang="en-US" altLang="ja-JP" sz="1800" b="0" i="0" u="none" strike="noStrike" kern="0" cap="none" spc="0" normalizeH="0" baseline="0" noProof="0">
                <a:ln>
                  <a:noFill/>
                </a:ln>
                <a:solidFill>
                  <a:srgbClr val="000000"/>
                </a:solidFill>
                <a:effectLst/>
                <a:uLnTx/>
                <a:uFillTx/>
                <a:latin typeface="Times New Roman" pitchFamily="18" charset="0"/>
                <a:ea typeface="ヒラギノ明朝 ProN W3" charset="-128"/>
                <a:sym typeface="Times New Roman" pitchFamily="18" charset="0"/>
              </a:rPr>
              <a:t>Sep-05, 2017</a:t>
            </a:r>
          </a:p>
          <a:p>
            <a:pPr marL="0" marR="0" lvl="0" indent="0" algn="l"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a:ln>
                  <a:noFill/>
                </a:ln>
                <a:solidFill>
                  <a:srgbClr val="000000"/>
                </a:solidFill>
                <a:effectLst/>
                <a:uLnTx/>
                <a:uFillTx/>
                <a:latin typeface="Times New Roman" pitchFamily="18" charset="0"/>
                <a:ea typeface="ヒラギノ明朝 ProN W3" charset="-128"/>
                <a:sym typeface="Times New Roman" pitchFamily="18" charset="0"/>
              </a:rPr>
              <a:t>③</a:t>
            </a:r>
            <a:r>
              <a:rPr kumimoji="0" lang="en-US" altLang="ja-JP" sz="1800" b="0" i="0" u="none" strike="noStrike" kern="0" cap="none" spc="0" normalizeH="0" baseline="0" noProof="0">
                <a:ln>
                  <a:noFill/>
                </a:ln>
                <a:solidFill>
                  <a:srgbClr val="000000"/>
                </a:solidFill>
                <a:effectLst/>
                <a:uLnTx/>
                <a:uFillTx/>
                <a:latin typeface="Times New Roman" pitchFamily="18" charset="0"/>
                <a:ea typeface="ヒラギノ明朝 ProN W3" charset="-128"/>
                <a:sym typeface="Times New Roman" pitchFamily="18" charset="0"/>
              </a:rPr>
              <a:t>Sep-05, 2017,</a:t>
            </a:r>
            <a:r>
              <a:rPr kumimoji="0" lang="ja-JP" altLang="en-US" sz="1800" b="0" i="0" u="none" strike="noStrike" kern="0" cap="none" spc="0" normalizeH="0" baseline="0" noProof="0">
                <a:ln>
                  <a:noFill/>
                </a:ln>
                <a:solidFill>
                  <a:srgbClr val="000000"/>
                </a:solidFill>
                <a:effectLst/>
                <a:uLnTx/>
                <a:uFillTx/>
                <a:latin typeface="Times New Roman" pitchFamily="18" charset="0"/>
                <a:ea typeface="ヒラギノ明朝 ProN W3" charset="-128"/>
                <a:sym typeface="Times New Roman" pitchFamily="18" charset="0"/>
              </a:rPr>
              <a:t> ④ </a:t>
            </a:r>
            <a:r>
              <a:rPr kumimoji="0" lang="en-US" altLang="ja-JP" sz="1800" b="0" i="0" u="none" strike="noStrike" kern="0" cap="none" spc="0" normalizeH="0" baseline="0" noProof="0">
                <a:ln>
                  <a:noFill/>
                </a:ln>
                <a:solidFill>
                  <a:srgbClr val="000000"/>
                </a:solidFill>
                <a:effectLst/>
                <a:uLnTx/>
                <a:uFillTx/>
                <a:latin typeface="Times New Roman" pitchFamily="18" charset="0"/>
                <a:ea typeface="ヒラギノ明朝 ProN W3" charset="-128"/>
                <a:sym typeface="Times New Roman" pitchFamily="18" charset="0"/>
              </a:rPr>
              <a:t>Jul-24, 2017</a:t>
            </a:r>
          </a:p>
          <a:p>
            <a:pPr marL="0" marR="0" lvl="0" indent="0" algn="l"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a:ln>
                  <a:noFill/>
                </a:ln>
                <a:solidFill>
                  <a:srgbClr val="000000"/>
                </a:solidFill>
                <a:effectLst/>
                <a:uLnTx/>
                <a:uFillTx/>
                <a:latin typeface="Times New Roman" pitchFamily="18" charset="0"/>
                <a:ea typeface="ヒラギノ明朝 ProN W3" charset="-128"/>
                <a:sym typeface="Times New Roman" pitchFamily="18" charset="0"/>
              </a:rPr>
              <a:t>⑤</a:t>
            </a:r>
            <a:r>
              <a:rPr kumimoji="0" lang="en-US" altLang="ja-JP" sz="1800" b="0" i="0" u="none" strike="noStrike" kern="0" cap="none" spc="0" normalizeH="0" baseline="0" noProof="0">
                <a:ln>
                  <a:noFill/>
                </a:ln>
                <a:solidFill>
                  <a:srgbClr val="000000"/>
                </a:solidFill>
                <a:effectLst/>
                <a:uLnTx/>
                <a:uFillTx/>
                <a:latin typeface="Times New Roman" pitchFamily="18" charset="0"/>
                <a:ea typeface="ヒラギノ明朝 ProN W3" charset="-128"/>
                <a:sym typeface="Times New Roman" pitchFamily="18" charset="0"/>
              </a:rPr>
              <a:t>Sep-19, 2017, </a:t>
            </a:r>
            <a:r>
              <a:rPr kumimoji="0" lang="ja-JP" altLang="en-US" sz="1800" b="0" i="0" u="none" strike="noStrike" kern="0" cap="none" spc="0" normalizeH="0" baseline="0" noProof="0">
                <a:ln>
                  <a:noFill/>
                </a:ln>
                <a:solidFill>
                  <a:srgbClr val="000000"/>
                </a:solidFill>
                <a:effectLst/>
                <a:uLnTx/>
                <a:uFillTx/>
                <a:latin typeface="Times New Roman" pitchFamily="18" charset="0"/>
                <a:ea typeface="ヒラギノ明朝 ProN W3" charset="-128"/>
                <a:sym typeface="Times New Roman" pitchFamily="18" charset="0"/>
              </a:rPr>
              <a:t>⑥</a:t>
            </a:r>
            <a:r>
              <a:rPr kumimoji="0" lang="en-US" altLang="ja-JP" sz="1800" b="0" i="0" u="none" strike="noStrike" kern="0" cap="none" spc="0" normalizeH="0" baseline="0" noProof="0">
                <a:ln>
                  <a:noFill/>
                </a:ln>
                <a:solidFill>
                  <a:srgbClr val="000000"/>
                </a:solidFill>
                <a:effectLst/>
                <a:uLnTx/>
                <a:uFillTx/>
                <a:latin typeface="Times New Roman" pitchFamily="18" charset="0"/>
                <a:ea typeface="ヒラギノ明朝 ProN W3" charset="-128"/>
                <a:sym typeface="Times New Roman" pitchFamily="18" charset="0"/>
              </a:rPr>
              <a:t>Sep-01, 2017</a:t>
            </a:r>
          </a:p>
          <a:p>
            <a:pPr marL="0" marR="0" lvl="0" indent="0" algn="l"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a:ln>
                  <a:noFill/>
                </a:ln>
                <a:solidFill>
                  <a:srgbClr val="000000"/>
                </a:solidFill>
                <a:effectLst/>
                <a:uLnTx/>
                <a:uFillTx/>
                <a:latin typeface="Times New Roman" pitchFamily="18" charset="0"/>
                <a:ea typeface="ヒラギノ明朝 ProN W3" charset="-128"/>
                <a:sym typeface="Times New Roman" pitchFamily="18" charset="0"/>
              </a:rPr>
              <a:t>⑦</a:t>
            </a:r>
            <a:r>
              <a:rPr kumimoji="0" lang="en-US" altLang="ja-JP" sz="1800" b="0" i="0" u="none" strike="noStrike" kern="0" cap="none" spc="0" normalizeH="0" baseline="0" noProof="0">
                <a:ln>
                  <a:noFill/>
                </a:ln>
                <a:solidFill>
                  <a:srgbClr val="000000"/>
                </a:solidFill>
                <a:effectLst/>
                <a:uLnTx/>
                <a:uFillTx/>
                <a:latin typeface="Times New Roman" pitchFamily="18" charset="0"/>
                <a:ea typeface="ヒラギノ明朝 ProN W3" charset="-128"/>
                <a:sym typeface="Times New Roman" pitchFamily="18" charset="0"/>
              </a:rPr>
              <a:t>Sep-29, 2017, </a:t>
            </a:r>
            <a:r>
              <a:rPr kumimoji="0" lang="ja-JP" altLang="en-US" sz="1800" b="0" i="0" u="none" strike="noStrike" kern="0" cap="none" spc="0" normalizeH="0" baseline="0" noProof="0">
                <a:ln>
                  <a:noFill/>
                </a:ln>
                <a:solidFill>
                  <a:srgbClr val="000000"/>
                </a:solidFill>
                <a:effectLst/>
                <a:uLnTx/>
                <a:uFillTx/>
                <a:latin typeface="Times New Roman" pitchFamily="18" charset="0"/>
                <a:ea typeface="ヒラギノ明朝 ProN W3" charset="-128"/>
                <a:sym typeface="Times New Roman" pitchFamily="18" charset="0"/>
              </a:rPr>
              <a:t>⑧</a:t>
            </a:r>
            <a:r>
              <a:rPr kumimoji="0" lang="en-US" altLang="ja-JP" sz="1800" b="0" i="0" u="none" strike="noStrike" kern="0" cap="none" spc="0" normalizeH="0" baseline="0" noProof="0">
                <a:ln>
                  <a:noFill/>
                </a:ln>
                <a:solidFill>
                  <a:srgbClr val="000000"/>
                </a:solidFill>
                <a:effectLst/>
                <a:uLnTx/>
                <a:uFillTx/>
                <a:latin typeface="Times New Roman" pitchFamily="18" charset="0"/>
                <a:ea typeface="ヒラギノ明朝 ProN W3" charset="-128"/>
                <a:sym typeface="Times New Roman" pitchFamily="18" charset="0"/>
              </a:rPr>
              <a:t>Sep-15, 2017</a:t>
            </a:r>
          </a:p>
        </p:txBody>
      </p:sp>
    </p:spTree>
    <p:extLst>
      <p:ext uri="{BB962C8B-B14F-4D97-AF65-F5344CB8AC3E}">
        <p14:creationId xmlns:p14="http://schemas.microsoft.com/office/powerpoint/2010/main" val="2216999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rPr>
              <a:pPr>
                <a:defRPr/>
              </a:pPr>
              <a:t>12</a:t>
            </a:fld>
            <a:endParaRPr lang="ja-JP" altLang="en-US" dirty="0">
              <a:solidFill>
                <a:prstClr val="black"/>
              </a:solidFill>
            </a:endParaRPr>
          </a:p>
        </p:txBody>
      </p:sp>
      <p:sp>
        <p:nvSpPr>
          <p:cNvPr id="32" name="タイトル 2"/>
          <p:cNvSpPr>
            <a:spLocks noGrp="1"/>
          </p:cNvSpPr>
          <p:nvPr>
            <p:ph type="title"/>
          </p:nvPr>
        </p:nvSpPr>
        <p:spPr>
          <a:xfrm>
            <a:off x="467544" y="26988"/>
            <a:ext cx="8352928" cy="615950"/>
          </a:xfrm>
        </p:spPr>
        <p:txBody>
          <a:bodyPr/>
          <a:lstStyle/>
          <a:p>
            <a:r>
              <a:rPr lang="en-US" altLang="ja-JP" dirty="0">
                <a:latin typeface="Tahoma" panose="020B0604030504040204" pitchFamily="34" charset="0"/>
                <a:ea typeface="Tahoma" panose="020B0604030504040204" pitchFamily="34" charset="0"/>
                <a:cs typeface="Tahoma" panose="020B0604030504040204" pitchFamily="34" charset="0"/>
              </a:rPr>
              <a:t>SAR Global Mosaic Status</a:t>
            </a:r>
            <a:endParaRPr kumimoji="1" lang="ja-JP" altLang="en-US" dirty="0">
              <a:latin typeface="Tahoma" pitchFamily="34" charset="0"/>
              <a:cs typeface="Tahoma" pitchFamily="34" charset="0"/>
            </a:endParaRPr>
          </a:p>
        </p:txBody>
      </p:sp>
      <p:sp>
        <p:nvSpPr>
          <p:cNvPr id="26" name="タイトル 1">
            <a:extLst>
              <a:ext uri="{FF2B5EF4-FFF2-40B4-BE49-F238E27FC236}">
                <a16:creationId xmlns:a16="http://schemas.microsoft.com/office/drawing/2014/main" id="{C747479C-F29D-41D4-823B-800235D4E575}"/>
              </a:ext>
            </a:extLst>
          </p:cNvPr>
          <p:cNvSpPr txBox="1">
            <a:spLocks/>
          </p:cNvSpPr>
          <p:nvPr/>
        </p:nvSpPr>
        <p:spPr bwMode="auto">
          <a:xfrm>
            <a:off x="613147" y="692696"/>
            <a:ext cx="81534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50800" tIns="50800" rIns="91440" bIns="50800" numCol="1" anchor="ctr" anchorCtr="0" compatLnSpc="1">
            <a:prstTxWarp prst="textNoShape">
              <a:avLst/>
            </a:prstTxWarp>
          </a:bodyPr>
          <a:lstStyle>
            <a:lvl1pPr marL="39688" indent="-39688" algn="ctr" rtl="0" eaLnBrk="0" fontAlgn="base" hangingPunct="0">
              <a:spcBef>
                <a:spcPct val="0"/>
              </a:spcBef>
              <a:spcAft>
                <a:spcPct val="0"/>
              </a:spcAft>
              <a:defRPr sz="2400" b="1">
                <a:solidFill>
                  <a:srgbClr val="008000"/>
                </a:solidFill>
                <a:latin typeface="+mj-lt"/>
                <a:ea typeface="+mj-ea"/>
                <a:cs typeface="+mj-cs"/>
                <a:sym typeface="Arial" pitchFamily="34" charset="0"/>
              </a:defRPr>
            </a:lvl1pPr>
            <a:lvl2pPr marL="39688" indent="-39688" algn="ctr" rtl="0" eaLnBrk="0" fontAlgn="base" hangingPunct="0">
              <a:spcBef>
                <a:spcPct val="0"/>
              </a:spcBef>
              <a:spcAft>
                <a:spcPct val="0"/>
              </a:spcAft>
              <a:defRPr sz="2400" b="1">
                <a:solidFill>
                  <a:srgbClr val="008000"/>
                </a:solidFill>
                <a:latin typeface="Arial" charset="0"/>
                <a:ea typeface="ヒラギノ角ゴ ProN W6" charset="-128"/>
                <a:cs typeface="ヒラギノ角ゴ ProN W6" charset="-128"/>
                <a:sym typeface="Arial" pitchFamily="34" charset="0"/>
              </a:defRPr>
            </a:lvl2pPr>
            <a:lvl3pPr marL="39688" indent="-39688" algn="ctr" rtl="0" eaLnBrk="0" fontAlgn="base" hangingPunct="0">
              <a:spcBef>
                <a:spcPct val="0"/>
              </a:spcBef>
              <a:spcAft>
                <a:spcPct val="0"/>
              </a:spcAft>
              <a:defRPr sz="2400" b="1">
                <a:solidFill>
                  <a:srgbClr val="008000"/>
                </a:solidFill>
                <a:latin typeface="Arial" charset="0"/>
                <a:ea typeface="ヒラギノ角ゴ ProN W6" charset="-128"/>
                <a:cs typeface="ヒラギノ角ゴ ProN W6" charset="-128"/>
                <a:sym typeface="Arial" pitchFamily="34" charset="0"/>
              </a:defRPr>
            </a:lvl3pPr>
            <a:lvl4pPr marL="39688" indent="-39688" algn="ctr" rtl="0" eaLnBrk="0" fontAlgn="base" hangingPunct="0">
              <a:spcBef>
                <a:spcPct val="0"/>
              </a:spcBef>
              <a:spcAft>
                <a:spcPct val="0"/>
              </a:spcAft>
              <a:defRPr sz="2400" b="1">
                <a:solidFill>
                  <a:srgbClr val="008000"/>
                </a:solidFill>
                <a:latin typeface="Arial" charset="0"/>
                <a:ea typeface="ヒラギノ角ゴ ProN W6" charset="-128"/>
                <a:cs typeface="ヒラギノ角ゴ ProN W6" charset="-128"/>
                <a:sym typeface="Arial" pitchFamily="34" charset="0"/>
              </a:defRPr>
            </a:lvl4pPr>
            <a:lvl5pPr marL="39688" indent="-39688" algn="ctr" rtl="0" eaLnBrk="0" fontAlgn="base" hangingPunct="0">
              <a:spcBef>
                <a:spcPct val="0"/>
              </a:spcBef>
              <a:spcAft>
                <a:spcPct val="0"/>
              </a:spcAft>
              <a:defRPr sz="2400" b="1">
                <a:solidFill>
                  <a:srgbClr val="008000"/>
                </a:solidFill>
                <a:latin typeface="Arial" charset="0"/>
                <a:ea typeface="ヒラギノ角ゴ ProN W6" charset="-128"/>
                <a:cs typeface="ヒラギノ角ゴ ProN W6" charset="-128"/>
                <a:sym typeface="Arial" pitchFamily="34" charset="0"/>
              </a:defRPr>
            </a:lvl5pPr>
            <a:lvl6pPr marL="496888" algn="ctr" rtl="0" fontAlgn="base">
              <a:spcBef>
                <a:spcPct val="0"/>
              </a:spcBef>
              <a:spcAft>
                <a:spcPct val="0"/>
              </a:spcAft>
              <a:defRPr sz="2400" b="1">
                <a:solidFill>
                  <a:srgbClr val="008000"/>
                </a:solidFill>
                <a:latin typeface="Arial" charset="0"/>
                <a:ea typeface="ヒラギノ角ゴ ProN W6" charset="-128"/>
                <a:cs typeface="ヒラギノ角ゴ ProN W6" charset="-128"/>
                <a:sym typeface="Arial" charset="0"/>
              </a:defRPr>
            </a:lvl6pPr>
            <a:lvl7pPr marL="954088" algn="ctr" rtl="0" fontAlgn="base">
              <a:spcBef>
                <a:spcPct val="0"/>
              </a:spcBef>
              <a:spcAft>
                <a:spcPct val="0"/>
              </a:spcAft>
              <a:defRPr sz="2400" b="1">
                <a:solidFill>
                  <a:srgbClr val="008000"/>
                </a:solidFill>
                <a:latin typeface="Arial" charset="0"/>
                <a:ea typeface="ヒラギノ角ゴ ProN W6" charset="-128"/>
                <a:cs typeface="ヒラギノ角ゴ ProN W6" charset="-128"/>
                <a:sym typeface="Arial" charset="0"/>
              </a:defRPr>
            </a:lvl7pPr>
            <a:lvl8pPr marL="1411288" algn="ctr" rtl="0" fontAlgn="base">
              <a:spcBef>
                <a:spcPct val="0"/>
              </a:spcBef>
              <a:spcAft>
                <a:spcPct val="0"/>
              </a:spcAft>
              <a:defRPr sz="2400" b="1">
                <a:solidFill>
                  <a:srgbClr val="008000"/>
                </a:solidFill>
                <a:latin typeface="Arial" charset="0"/>
                <a:ea typeface="ヒラギノ角ゴ ProN W6" charset="-128"/>
                <a:cs typeface="ヒラギノ角ゴ ProN W6" charset="-128"/>
                <a:sym typeface="Arial" charset="0"/>
              </a:defRPr>
            </a:lvl8pPr>
            <a:lvl9pPr marL="1868488" algn="ctr" rtl="0" fontAlgn="base">
              <a:spcBef>
                <a:spcPct val="0"/>
              </a:spcBef>
              <a:spcAft>
                <a:spcPct val="0"/>
              </a:spcAft>
              <a:defRPr sz="2400" b="1">
                <a:solidFill>
                  <a:srgbClr val="008000"/>
                </a:solidFill>
                <a:latin typeface="Arial" charset="0"/>
                <a:ea typeface="ヒラギノ角ゴ ProN W6" charset="-128"/>
                <a:cs typeface="ヒラギノ角ゴ ProN W6" charset="-128"/>
                <a:sym typeface="Arial" charset="0"/>
              </a:defRPr>
            </a:lvl9pPr>
          </a:lstStyle>
          <a:p>
            <a:pPr marL="39688" marR="0" lvl="0" indent="-39688" algn="ctr"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0" cap="none" spc="0" normalizeH="0" baseline="0" noProof="0">
                <a:ln>
                  <a:noFill/>
                </a:ln>
                <a:solidFill>
                  <a:srgbClr val="008000"/>
                </a:solidFill>
                <a:effectLst/>
                <a:uLnTx/>
                <a:uFillTx/>
                <a:latin typeface="Arial"/>
                <a:sym typeface="Arial" pitchFamily="34" charset="0"/>
              </a:rPr>
              <a:t>2017 Global mosaic</a:t>
            </a:r>
            <a:endParaRPr kumimoji="1" lang="ja-JP" altLang="en-US" sz="2400" b="1" i="0" u="none" strike="noStrike" kern="0" cap="none" spc="0" normalizeH="0" baseline="0" noProof="0" dirty="0">
              <a:ln>
                <a:noFill/>
              </a:ln>
              <a:solidFill>
                <a:srgbClr val="008000"/>
              </a:solidFill>
              <a:effectLst/>
              <a:uLnTx/>
              <a:uFillTx/>
              <a:latin typeface="Arial"/>
              <a:sym typeface="Arial" pitchFamily="34" charset="0"/>
            </a:endParaRPr>
          </a:p>
        </p:txBody>
      </p:sp>
      <p:pic>
        <p:nvPicPr>
          <p:cNvPr id="27" name="コンテンツ プレースホルダー 3">
            <a:extLst>
              <a:ext uri="{FF2B5EF4-FFF2-40B4-BE49-F238E27FC236}">
                <a16:creationId xmlns:a16="http://schemas.microsoft.com/office/drawing/2014/main" id="{B73B4A8B-959E-4333-BC97-E3F64038DAC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2000" y="1988840"/>
            <a:ext cx="8640001" cy="432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extLst>
      <p:ext uri="{BB962C8B-B14F-4D97-AF65-F5344CB8AC3E}">
        <p14:creationId xmlns:p14="http://schemas.microsoft.com/office/powerpoint/2010/main" val="1267313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rPr>
              <a:pPr>
                <a:defRPr/>
              </a:pPr>
              <a:t>13</a:t>
            </a:fld>
            <a:endParaRPr lang="ja-JP" altLang="en-US" dirty="0">
              <a:solidFill>
                <a:prstClr val="black"/>
              </a:solidFill>
            </a:endParaRPr>
          </a:p>
        </p:txBody>
      </p:sp>
      <p:sp>
        <p:nvSpPr>
          <p:cNvPr id="32" name="タイトル 2"/>
          <p:cNvSpPr>
            <a:spLocks noGrp="1"/>
          </p:cNvSpPr>
          <p:nvPr>
            <p:ph type="title"/>
          </p:nvPr>
        </p:nvSpPr>
        <p:spPr>
          <a:xfrm>
            <a:off x="467544" y="26988"/>
            <a:ext cx="8352928" cy="615950"/>
          </a:xfrm>
        </p:spPr>
        <p:txBody>
          <a:bodyPr/>
          <a:lstStyle/>
          <a:p>
            <a:r>
              <a:rPr lang="en-US" altLang="ja-JP" dirty="0">
                <a:latin typeface="Tahoma" panose="020B0604030504040204" pitchFamily="34" charset="0"/>
                <a:ea typeface="Tahoma" panose="020B0604030504040204" pitchFamily="34" charset="0"/>
                <a:cs typeface="Tahoma" panose="020B0604030504040204" pitchFamily="34" charset="0"/>
              </a:rPr>
              <a:t>SAR Global Mosaic Status</a:t>
            </a:r>
            <a:endParaRPr kumimoji="1" lang="ja-JP" altLang="en-US" dirty="0">
              <a:latin typeface="Tahoma" pitchFamily="34" charset="0"/>
              <a:cs typeface="Tahoma" pitchFamily="34" charset="0"/>
            </a:endParaRPr>
          </a:p>
        </p:txBody>
      </p:sp>
      <p:sp>
        <p:nvSpPr>
          <p:cNvPr id="26" name="タイトル 1">
            <a:extLst>
              <a:ext uri="{FF2B5EF4-FFF2-40B4-BE49-F238E27FC236}">
                <a16:creationId xmlns:a16="http://schemas.microsoft.com/office/drawing/2014/main" id="{C747479C-F29D-41D4-823B-800235D4E575}"/>
              </a:ext>
            </a:extLst>
          </p:cNvPr>
          <p:cNvSpPr txBox="1">
            <a:spLocks/>
          </p:cNvSpPr>
          <p:nvPr/>
        </p:nvSpPr>
        <p:spPr bwMode="auto">
          <a:xfrm>
            <a:off x="613147" y="692696"/>
            <a:ext cx="81534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50800" tIns="50800" rIns="91440" bIns="50800" numCol="1" anchor="ctr" anchorCtr="0" compatLnSpc="1">
            <a:prstTxWarp prst="textNoShape">
              <a:avLst/>
            </a:prstTxWarp>
          </a:bodyPr>
          <a:lstStyle>
            <a:lvl1pPr marL="39688" indent="-39688" algn="ctr" rtl="0" eaLnBrk="0" fontAlgn="base" hangingPunct="0">
              <a:spcBef>
                <a:spcPct val="0"/>
              </a:spcBef>
              <a:spcAft>
                <a:spcPct val="0"/>
              </a:spcAft>
              <a:defRPr sz="2400" b="1">
                <a:solidFill>
                  <a:srgbClr val="008000"/>
                </a:solidFill>
                <a:latin typeface="+mj-lt"/>
                <a:ea typeface="+mj-ea"/>
                <a:cs typeface="+mj-cs"/>
                <a:sym typeface="Arial" pitchFamily="34" charset="0"/>
              </a:defRPr>
            </a:lvl1pPr>
            <a:lvl2pPr marL="39688" indent="-39688" algn="ctr" rtl="0" eaLnBrk="0" fontAlgn="base" hangingPunct="0">
              <a:spcBef>
                <a:spcPct val="0"/>
              </a:spcBef>
              <a:spcAft>
                <a:spcPct val="0"/>
              </a:spcAft>
              <a:defRPr sz="2400" b="1">
                <a:solidFill>
                  <a:srgbClr val="008000"/>
                </a:solidFill>
                <a:latin typeface="Arial" charset="0"/>
                <a:ea typeface="ヒラギノ角ゴ ProN W6" charset="-128"/>
                <a:cs typeface="ヒラギノ角ゴ ProN W6" charset="-128"/>
                <a:sym typeface="Arial" pitchFamily="34" charset="0"/>
              </a:defRPr>
            </a:lvl2pPr>
            <a:lvl3pPr marL="39688" indent="-39688" algn="ctr" rtl="0" eaLnBrk="0" fontAlgn="base" hangingPunct="0">
              <a:spcBef>
                <a:spcPct val="0"/>
              </a:spcBef>
              <a:spcAft>
                <a:spcPct val="0"/>
              </a:spcAft>
              <a:defRPr sz="2400" b="1">
                <a:solidFill>
                  <a:srgbClr val="008000"/>
                </a:solidFill>
                <a:latin typeface="Arial" charset="0"/>
                <a:ea typeface="ヒラギノ角ゴ ProN W6" charset="-128"/>
                <a:cs typeface="ヒラギノ角ゴ ProN W6" charset="-128"/>
                <a:sym typeface="Arial" pitchFamily="34" charset="0"/>
              </a:defRPr>
            </a:lvl3pPr>
            <a:lvl4pPr marL="39688" indent="-39688" algn="ctr" rtl="0" eaLnBrk="0" fontAlgn="base" hangingPunct="0">
              <a:spcBef>
                <a:spcPct val="0"/>
              </a:spcBef>
              <a:spcAft>
                <a:spcPct val="0"/>
              </a:spcAft>
              <a:defRPr sz="2400" b="1">
                <a:solidFill>
                  <a:srgbClr val="008000"/>
                </a:solidFill>
                <a:latin typeface="Arial" charset="0"/>
                <a:ea typeface="ヒラギノ角ゴ ProN W6" charset="-128"/>
                <a:cs typeface="ヒラギノ角ゴ ProN W6" charset="-128"/>
                <a:sym typeface="Arial" pitchFamily="34" charset="0"/>
              </a:defRPr>
            </a:lvl4pPr>
            <a:lvl5pPr marL="39688" indent="-39688" algn="ctr" rtl="0" eaLnBrk="0" fontAlgn="base" hangingPunct="0">
              <a:spcBef>
                <a:spcPct val="0"/>
              </a:spcBef>
              <a:spcAft>
                <a:spcPct val="0"/>
              </a:spcAft>
              <a:defRPr sz="2400" b="1">
                <a:solidFill>
                  <a:srgbClr val="008000"/>
                </a:solidFill>
                <a:latin typeface="Arial" charset="0"/>
                <a:ea typeface="ヒラギノ角ゴ ProN W6" charset="-128"/>
                <a:cs typeface="ヒラギノ角ゴ ProN W6" charset="-128"/>
                <a:sym typeface="Arial" pitchFamily="34" charset="0"/>
              </a:defRPr>
            </a:lvl5pPr>
            <a:lvl6pPr marL="496888" algn="ctr" rtl="0" fontAlgn="base">
              <a:spcBef>
                <a:spcPct val="0"/>
              </a:spcBef>
              <a:spcAft>
                <a:spcPct val="0"/>
              </a:spcAft>
              <a:defRPr sz="2400" b="1">
                <a:solidFill>
                  <a:srgbClr val="008000"/>
                </a:solidFill>
                <a:latin typeface="Arial" charset="0"/>
                <a:ea typeface="ヒラギノ角ゴ ProN W6" charset="-128"/>
                <a:cs typeface="ヒラギノ角ゴ ProN W6" charset="-128"/>
                <a:sym typeface="Arial" charset="0"/>
              </a:defRPr>
            </a:lvl6pPr>
            <a:lvl7pPr marL="954088" algn="ctr" rtl="0" fontAlgn="base">
              <a:spcBef>
                <a:spcPct val="0"/>
              </a:spcBef>
              <a:spcAft>
                <a:spcPct val="0"/>
              </a:spcAft>
              <a:defRPr sz="2400" b="1">
                <a:solidFill>
                  <a:srgbClr val="008000"/>
                </a:solidFill>
                <a:latin typeface="Arial" charset="0"/>
                <a:ea typeface="ヒラギノ角ゴ ProN W6" charset="-128"/>
                <a:cs typeface="ヒラギノ角ゴ ProN W6" charset="-128"/>
                <a:sym typeface="Arial" charset="0"/>
              </a:defRPr>
            </a:lvl7pPr>
            <a:lvl8pPr marL="1411288" algn="ctr" rtl="0" fontAlgn="base">
              <a:spcBef>
                <a:spcPct val="0"/>
              </a:spcBef>
              <a:spcAft>
                <a:spcPct val="0"/>
              </a:spcAft>
              <a:defRPr sz="2400" b="1">
                <a:solidFill>
                  <a:srgbClr val="008000"/>
                </a:solidFill>
                <a:latin typeface="Arial" charset="0"/>
                <a:ea typeface="ヒラギノ角ゴ ProN W6" charset="-128"/>
                <a:cs typeface="ヒラギノ角ゴ ProN W6" charset="-128"/>
                <a:sym typeface="Arial" charset="0"/>
              </a:defRPr>
            </a:lvl8pPr>
            <a:lvl9pPr marL="1868488" algn="ctr" rtl="0" fontAlgn="base">
              <a:spcBef>
                <a:spcPct val="0"/>
              </a:spcBef>
              <a:spcAft>
                <a:spcPct val="0"/>
              </a:spcAft>
              <a:defRPr sz="2400" b="1">
                <a:solidFill>
                  <a:srgbClr val="008000"/>
                </a:solidFill>
                <a:latin typeface="Arial" charset="0"/>
                <a:ea typeface="ヒラギノ角ゴ ProN W6" charset="-128"/>
                <a:cs typeface="ヒラギノ角ゴ ProN W6" charset="-128"/>
                <a:sym typeface="Arial" charset="0"/>
              </a:defRPr>
            </a:lvl9pPr>
          </a:lstStyle>
          <a:p>
            <a:pPr marL="39688" marR="0" lvl="0" indent="-39688" algn="ctr"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0" cap="none" spc="0" normalizeH="0" baseline="0" noProof="0" dirty="0">
                <a:ln>
                  <a:noFill/>
                </a:ln>
                <a:solidFill>
                  <a:srgbClr val="008000"/>
                </a:solidFill>
                <a:effectLst/>
                <a:uLnTx/>
                <a:uFillTx/>
                <a:latin typeface="Arial"/>
                <a:sym typeface="Arial" pitchFamily="34" charset="0"/>
              </a:rPr>
              <a:t>MASTER Global mosaic</a:t>
            </a:r>
            <a:endParaRPr kumimoji="1" lang="ja-JP" altLang="en-US" sz="2400" b="1" i="0" u="none" strike="noStrike" kern="0" cap="none" spc="0" normalizeH="0" baseline="0" noProof="0" dirty="0">
              <a:ln>
                <a:noFill/>
              </a:ln>
              <a:solidFill>
                <a:srgbClr val="008000"/>
              </a:solidFill>
              <a:effectLst/>
              <a:uLnTx/>
              <a:uFillTx/>
              <a:latin typeface="Arial"/>
              <a:sym typeface="Arial" pitchFamily="34" charset="0"/>
            </a:endParaRPr>
          </a:p>
        </p:txBody>
      </p:sp>
      <p:pic>
        <p:nvPicPr>
          <p:cNvPr id="6" name="コンテンツ プレースホルダー 3">
            <a:extLst>
              <a:ext uri="{FF2B5EF4-FFF2-40B4-BE49-F238E27FC236}">
                <a16:creationId xmlns:a16="http://schemas.microsoft.com/office/drawing/2014/main" id="{6DEDDA56-8CE5-4488-96C0-0B2D095FA44A}"/>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51999" y="1988839"/>
            <a:ext cx="8640002" cy="4320000"/>
          </a:xfrm>
          <a:prstGeom prst="rect">
            <a:avLst/>
          </a:prstGeom>
        </p:spPr>
      </p:pic>
    </p:spTree>
    <p:extLst>
      <p:ext uri="{BB962C8B-B14F-4D97-AF65-F5344CB8AC3E}">
        <p14:creationId xmlns:p14="http://schemas.microsoft.com/office/powerpoint/2010/main" val="702871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rPr>
              <a:pPr>
                <a:defRPr/>
              </a:pPr>
              <a:t>14</a:t>
            </a:fld>
            <a:endParaRPr lang="ja-JP" altLang="en-US" dirty="0">
              <a:solidFill>
                <a:prstClr val="black"/>
              </a:solidFill>
            </a:endParaRPr>
          </a:p>
        </p:txBody>
      </p:sp>
      <p:sp>
        <p:nvSpPr>
          <p:cNvPr id="32" name="タイトル 2"/>
          <p:cNvSpPr>
            <a:spLocks noGrp="1"/>
          </p:cNvSpPr>
          <p:nvPr>
            <p:ph type="title"/>
          </p:nvPr>
        </p:nvSpPr>
        <p:spPr>
          <a:xfrm>
            <a:off x="467544" y="26988"/>
            <a:ext cx="8352928" cy="615950"/>
          </a:xfrm>
        </p:spPr>
        <p:txBody>
          <a:bodyPr/>
          <a:lstStyle/>
          <a:p>
            <a:r>
              <a:rPr lang="en-US" altLang="ja-JP" dirty="0">
                <a:latin typeface="Tahoma" panose="020B0604030504040204" pitchFamily="34" charset="0"/>
                <a:ea typeface="Tahoma" panose="020B0604030504040204" pitchFamily="34" charset="0"/>
                <a:cs typeface="Tahoma" panose="020B0604030504040204" pitchFamily="34" charset="0"/>
              </a:rPr>
              <a:t>SAR Global Mosaic Status</a:t>
            </a:r>
            <a:endParaRPr kumimoji="1" lang="ja-JP" altLang="en-US" dirty="0">
              <a:latin typeface="Tahoma" pitchFamily="34" charset="0"/>
              <a:cs typeface="Tahoma" pitchFamily="34" charset="0"/>
            </a:endParaRPr>
          </a:p>
        </p:txBody>
      </p:sp>
      <p:sp>
        <p:nvSpPr>
          <p:cNvPr id="26" name="タイトル 1">
            <a:extLst>
              <a:ext uri="{FF2B5EF4-FFF2-40B4-BE49-F238E27FC236}">
                <a16:creationId xmlns:a16="http://schemas.microsoft.com/office/drawing/2014/main" id="{C747479C-F29D-41D4-823B-800235D4E575}"/>
              </a:ext>
            </a:extLst>
          </p:cNvPr>
          <p:cNvSpPr txBox="1">
            <a:spLocks/>
          </p:cNvSpPr>
          <p:nvPr/>
        </p:nvSpPr>
        <p:spPr bwMode="auto">
          <a:xfrm>
            <a:off x="613147" y="692696"/>
            <a:ext cx="81534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50800" tIns="50800" rIns="91440" bIns="50800" numCol="1" anchor="ctr" anchorCtr="0" compatLnSpc="1">
            <a:prstTxWarp prst="textNoShape">
              <a:avLst/>
            </a:prstTxWarp>
          </a:bodyPr>
          <a:lstStyle>
            <a:lvl1pPr marL="39688" indent="-39688" algn="ctr" rtl="0" eaLnBrk="0" fontAlgn="base" hangingPunct="0">
              <a:spcBef>
                <a:spcPct val="0"/>
              </a:spcBef>
              <a:spcAft>
                <a:spcPct val="0"/>
              </a:spcAft>
              <a:defRPr sz="2400" b="1">
                <a:solidFill>
                  <a:srgbClr val="008000"/>
                </a:solidFill>
                <a:latin typeface="+mj-lt"/>
                <a:ea typeface="+mj-ea"/>
                <a:cs typeface="+mj-cs"/>
                <a:sym typeface="Arial" pitchFamily="34" charset="0"/>
              </a:defRPr>
            </a:lvl1pPr>
            <a:lvl2pPr marL="39688" indent="-39688" algn="ctr" rtl="0" eaLnBrk="0" fontAlgn="base" hangingPunct="0">
              <a:spcBef>
                <a:spcPct val="0"/>
              </a:spcBef>
              <a:spcAft>
                <a:spcPct val="0"/>
              </a:spcAft>
              <a:defRPr sz="2400" b="1">
                <a:solidFill>
                  <a:srgbClr val="008000"/>
                </a:solidFill>
                <a:latin typeface="Arial" charset="0"/>
                <a:ea typeface="ヒラギノ角ゴ ProN W6" charset="-128"/>
                <a:cs typeface="ヒラギノ角ゴ ProN W6" charset="-128"/>
                <a:sym typeface="Arial" pitchFamily="34" charset="0"/>
              </a:defRPr>
            </a:lvl2pPr>
            <a:lvl3pPr marL="39688" indent="-39688" algn="ctr" rtl="0" eaLnBrk="0" fontAlgn="base" hangingPunct="0">
              <a:spcBef>
                <a:spcPct val="0"/>
              </a:spcBef>
              <a:spcAft>
                <a:spcPct val="0"/>
              </a:spcAft>
              <a:defRPr sz="2400" b="1">
                <a:solidFill>
                  <a:srgbClr val="008000"/>
                </a:solidFill>
                <a:latin typeface="Arial" charset="0"/>
                <a:ea typeface="ヒラギノ角ゴ ProN W6" charset="-128"/>
                <a:cs typeface="ヒラギノ角ゴ ProN W6" charset="-128"/>
                <a:sym typeface="Arial" pitchFamily="34" charset="0"/>
              </a:defRPr>
            </a:lvl3pPr>
            <a:lvl4pPr marL="39688" indent="-39688" algn="ctr" rtl="0" eaLnBrk="0" fontAlgn="base" hangingPunct="0">
              <a:spcBef>
                <a:spcPct val="0"/>
              </a:spcBef>
              <a:spcAft>
                <a:spcPct val="0"/>
              </a:spcAft>
              <a:defRPr sz="2400" b="1">
                <a:solidFill>
                  <a:srgbClr val="008000"/>
                </a:solidFill>
                <a:latin typeface="Arial" charset="0"/>
                <a:ea typeface="ヒラギノ角ゴ ProN W6" charset="-128"/>
                <a:cs typeface="ヒラギノ角ゴ ProN W6" charset="-128"/>
                <a:sym typeface="Arial" pitchFamily="34" charset="0"/>
              </a:defRPr>
            </a:lvl4pPr>
            <a:lvl5pPr marL="39688" indent="-39688" algn="ctr" rtl="0" eaLnBrk="0" fontAlgn="base" hangingPunct="0">
              <a:spcBef>
                <a:spcPct val="0"/>
              </a:spcBef>
              <a:spcAft>
                <a:spcPct val="0"/>
              </a:spcAft>
              <a:defRPr sz="2400" b="1">
                <a:solidFill>
                  <a:srgbClr val="008000"/>
                </a:solidFill>
                <a:latin typeface="Arial" charset="0"/>
                <a:ea typeface="ヒラギノ角ゴ ProN W6" charset="-128"/>
                <a:cs typeface="ヒラギノ角ゴ ProN W6" charset="-128"/>
                <a:sym typeface="Arial" pitchFamily="34" charset="0"/>
              </a:defRPr>
            </a:lvl5pPr>
            <a:lvl6pPr marL="496888" algn="ctr" rtl="0" fontAlgn="base">
              <a:spcBef>
                <a:spcPct val="0"/>
              </a:spcBef>
              <a:spcAft>
                <a:spcPct val="0"/>
              </a:spcAft>
              <a:defRPr sz="2400" b="1">
                <a:solidFill>
                  <a:srgbClr val="008000"/>
                </a:solidFill>
                <a:latin typeface="Arial" charset="0"/>
                <a:ea typeface="ヒラギノ角ゴ ProN W6" charset="-128"/>
                <a:cs typeface="ヒラギノ角ゴ ProN W6" charset="-128"/>
                <a:sym typeface="Arial" charset="0"/>
              </a:defRPr>
            </a:lvl6pPr>
            <a:lvl7pPr marL="954088" algn="ctr" rtl="0" fontAlgn="base">
              <a:spcBef>
                <a:spcPct val="0"/>
              </a:spcBef>
              <a:spcAft>
                <a:spcPct val="0"/>
              </a:spcAft>
              <a:defRPr sz="2400" b="1">
                <a:solidFill>
                  <a:srgbClr val="008000"/>
                </a:solidFill>
                <a:latin typeface="Arial" charset="0"/>
                <a:ea typeface="ヒラギノ角ゴ ProN W6" charset="-128"/>
                <a:cs typeface="ヒラギノ角ゴ ProN W6" charset="-128"/>
                <a:sym typeface="Arial" charset="0"/>
              </a:defRPr>
            </a:lvl7pPr>
            <a:lvl8pPr marL="1411288" algn="ctr" rtl="0" fontAlgn="base">
              <a:spcBef>
                <a:spcPct val="0"/>
              </a:spcBef>
              <a:spcAft>
                <a:spcPct val="0"/>
              </a:spcAft>
              <a:defRPr sz="2400" b="1">
                <a:solidFill>
                  <a:srgbClr val="008000"/>
                </a:solidFill>
                <a:latin typeface="Arial" charset="0"/>
                <a:ea typeface="ヒラギノ角ゴ ProN W6" charset="-128"/>
                <a:cs typeface="ヒラギノ角ゴ ProN W6" charset="-128"/>
                <a:sym typeface="Arial" charset="0"/>
              </a:defRPr>
            </a:lvl8pPr>
            <a:lvl9pPr marL="1868488" algn="ctr" rtl="0" fontAlgn="base">
              <a:spcBef>
                <a:spcPct val="0"/>
              </a:spcBef>
              <a:spcAft>
                <a:spcPct val="0"/>
              </a:spcAft>
              <a:defRPr sz="2400" b="1">
                <a:solidFill>
                  <a:srgbClr val="008000"/>
                </a:solidFill>
                <a:latin typeface="Arial" charset="0"/>
                <a:ea typeface="ヒラギノ角ゴ ProN W6" charset="-128"/>
                <a:cs typeface="ヒラギノ角ゴ ProN W6" charset="-128"/>
                <a:sym typeface="Arial" charset="0"/>
              </a:defRPr>
            </a:lvl9pPr>
          </a:lstStyle>
          <a:p>
            <a:pPr marL="39688" marR="0" lvl="0" indent="-39688" algn="ctr" defTabSz="914400" rtl="0" eaLnBrk="0" fontAlgn="base" latinLnBrk="0" hangingPunct="0">
              <a:lnSpc>
                <a:spcPct val="100000"/>
              </a:lnSpc>
              <a:spcBef>
                <a:spcPct val="0"/>
              </a:spcBef>
              <a:spcAft>
                <a:spcPct val="0"/>
              </a:spcAft>
              <a:buClrTx/>
              <a:buSzTx/>
              <a:buFontTx/>
              <a:buNone/>
              <a:tabLst/>
              <a:defRPr/>
            </a:pPr>
            <a:r>
              <a:rPr kumimoji="1" lang="en-US" altLang="ja-JP" sz="2400" b="1" i="0" u="none" strike="noStrike" kern="0" cap="none" spc="0" normalizeH="0" baseline="0" noProof="0" dirty="0">
                <a:ln>
                  <a:noFill/>
                </a:ln>
                <a:solidFill>
                  <a:srgbClr val="008000"/>
                </a:solidFill>
                <a:effectLst/>
                <a:uLnTx/>
                <a:uFillTx/>
                <a:latin typeface="Arial"/>
                <a:sym typeface="Arial" pitchFamily="34" charset="0"/>
              </a:rPr>
              <a:t>Ex. Alaska</a:t>
            </a:r>
            <a:endParaRPr kumimoji="1" lang="ja-JP" altLang="en-US" sz="2400" b="1" i="0" u="none" strike="noStrike" kern="0" cap="none" spc="0" normalizeH="0" baseline="0" noProof="0" dirty="0">
              <a:ln>
                <a:noFill/>
              </a:ln>
              <a:solidFill>
                <a:srgbClr val="008000"/>
              </a:solidFill>
              <a:effectLst/>
              <a:uLnTx/>
              <a:uFillTx/>
              <a:latin typeface="Arial"/>
              <a:sym typeface="Arial" pitchFamily="34" charset="0"/>
            </a:endParaRPr>
          </a:p>
        </p:txBody>
      </p:sp>
      <p:sp>
        <p:nvSpPr>
          <p:cNvPr id="25" name="テキスト ボックス 24">
            <a:extLst>
              <a:ext uri="{FF2B5EF4-FFF2-40B4-BE49-F238E27FC236}">
                <a16:creationId xmlns:a16="http://schemas.microsoft.com/office/drawing/2014/main" id="{A9565EF5-B73F-4DD0-B321-3DF2C7B6E845}"/>
              </a:ext>
            </a:extLst>
          </p:cNvPr>
          <p:cNvSpPr txBox="1"/>
          <p:nvPr/>
        </p:nvSpPr>
        <p:spPr>
          <a:xfrm>
            <a:off x="755576" y="3952918"/>
            <a:ext cx="1261884" cy="369332"/>
          </a:xfrm>
          <a:prstGeom prst="rect">
            <a:avLst/>
          </a:prstGeom>
          <a:noFill/>
        </p:spPr>
        <p:txBody>
          <a:bodyPr wrap="none">
            <a:spAutoFit/>
          </a:bodyPr>
          <a:lstStyle/>
          <a:p>
            <a:pPr algn="l">
              <a:defRPr/>
            </a:pPr>
            <a:r>
              <a:rPr lang="en-US" altLang="ja-JP" sz="1800" b="0" dirty="0">
                <a:solidFill>
                  <a:srgbClr val="B7C6FE">
                    <a:lumMod val="25000"/>
                  </a:srgbClr>
                </a:solidFill>
                <a:latin typeface="Arial"/>
                <a:ea typeface="ヒラギノ明朝 ProN W3" charset="-128"/>
                <a:sym typeface="Times New Roman" pitchFamily="18" charset="0"/>
              </a:rPr>
              <a:t>2017 RGB</a:t>
            </a:r>
            <a:endParaRPr lang="ja-JP" altLang="en-US" sz="1800" b="0" dirty="0">
              <a:solidFill>
                <a:srgbClr val="B7C6FE">
                  <a:lumMod val="25000"/>
                </a:srgbClr>
              </a:solidFill>
              <a:latin typeface="Arial"/>
              <a:ea typeface="ヒラギノ明朝 ProN W3" charset="-128"/>
              <a:sym typeface="Times New Roman" pitchFamily="18" charset="0"/>
            </a:endParaRPr>
          </a:p>
        </p:txBody>
      </p:sp>
      <p:sp>
        <p:nvSpPr>
          <p:cNvPr id="27" name="テキスト ボックス 26">
            <a:extLst>
              <a:ext uri="{FF2B5EF4-FFF2-40B4-BE49-F238E27FC236}">
                <a16:creationId xmlns:a16="http://schemas.microsoft.com/office/drawing/2014/main" id="{4B997BC8-B33F-438C-A891-241CC137C231}"/>
              </a:ext>
            </a:extLst>
          </p:cNvPr>
          <p:cNvSpPr txBox="1"/>
          <p:nvPr/>
        </p:nvSpPr>
        <p:spPr>
          <a:xfrm>
            <a:off x="773043" y="6286149"/>
            <a:ext cx="1710725" cy="369332"/>
          </a:xfrm>
          <a:prstGeom prst="rect">
            <a:avLst/>
          </a:prstGeom>
          <a:noFill/>
        </p:spPr>
        <p:txBody>
          <a:bodyPr wrap="none">
            <a:spAutoFit/>
          </a:bodyPr>
          <a:lstStyle/>
          <a:p>
            <a:pPr algn="l">
              <a:defRPr/>
            </a:pPr>
            <a:r>
              <a:rPr lang="en-US" altLang="ja-JP" sz="1800" b="0" dirty="0">
                <a:solidFill>
                  <a:srgbClr val="B7C6FE">
                    <a:lumMod val="25000"/>
                  </a:srgbClr>
                </a:solidFill>
                <a:latin typeface="Arial"/>
                <a:ea typeface="ヒラギノ明朝 ProN W3" charset="-128"/>
                <a:sym typeface="Times New Roman" pitchFamily="18" charset="0"/>
              </a:rPr>
              <a:t>MASTER RGB</a:t>
            </a:r>
            <a:endParaRPr lang="ja-JP" altLang="en-US" sz="1800" b="0" dirty="0">
              <a:solidFill>
                <a:srgbClr val="B7C6FE">
                  <a:lumMod val="25000"/>
                </a:srgbClr>
              </a:solidFill>
              <a:latin typeface="Arial"/>
              <a:ea typeface="ヒラギノ明朝 ProN W3" charset="-128"/>
              <a:sym typeface="Times New Roman" pitchFamily="18" charset="0"/>
            </a:endParaRPr>
          </a:p>
        </p:txBody>
      </p:sp>
      <p:sp>
        <p:nvSpPr>
          <p:cNvPr id="28" name="テキスト ボックス 27">
            <a:extLst>
              <a:ext uri="{FF2B5EF4-FFF2-40B4-BE49-F238E27FC236}">
                <a16:creationId xmlns:a16="http://schemas.microsoft.com/office/drawing/2014/main" id="{CF62C57A-A8C2-4928-8912-E3F9494B9930}"/>
              </a:ext>
            </a:extLst>
          </p:cNvPr>
          <p:cNvSpPr txBox="1"/>
          <p:nvPr/>
        </p:nvSpPr>
        <p:spPr>
          <a:xfrm>
            <a:off x="4283968" y="6286149"/>
            <a:ext cx="1659429" cy="369332"/>
          </a:xfrm>
          <a:prstGeom prst="rect">
            <a:avLst/>
          </a:prstGeom>
          <a:noFill/>
        </p:spPr>
        <p:txBody>
          <a:bodyPr wrap="none">
            <a:spAutoFit/>
          </a:bodyPr>
          <a:lstStyle/>
          <a:p>
            <a:pPr algn="l">
              <a:defRPr/>
            </a:pPr>
            <a:r>
              <a:rPr lang="en-US" altLang="ja-JP" sz="1800" b="0" dirty="0">
                <a:solidFill>
                  <a:srgbClr val="B7C6FE">
                    <a:lumMod val="25000"/>
                  </a:srgbClr>
                </a:solidFill>
                <a:latin typeface="Arial"/>
                <a:ea typeface="ヒラギノ明朝 ProN W3" charset="-128"/>
                <a:sym typeface="Times New Roman" pitchFamily="18" charset="0"/>
              </a:rPr>
              <a:t>MASTER date</a:t>
            </a:r>
            <a:endParaRPr lang="ja-JP" altLang="en-US" sz="1800" b="0" dirty="0">
              <a:solidFill>
                <a:srgbClr val="B7C6FE">
                  <a:lumMod val="25000"/>
                </a:srgbClr>
              </a:solidFill>
              <a:latin typeface="Arial"/>
              <a:ea typeface="ヒラギノ明朝 ProN W3" charset="-128"/>
              <a:sym typeface="Times New Roman" pitchFamily="18" charset="0"/>
            </a:endParaRPr>
          </a:p>
        </p:txBody>
      </p:sp>
      <p:sp>
        <p:nvSpPr>
          <p:cNvPr id="29" name="テキスト ボックス 28">
            <a:extLst>
              <a:ext uri="{FF2B5EF4-FFF2-40B4-BE49-F238E27FC236}">
                <a16:creationId xmlns:a16="http://schemas.microsoft.com/office/drawing/2014/main" id="{DE18424E-EF2B-49E2-B85C-AFCF8BEA737B}"/>
              </a:ext>
            </a:extLst>
          </p:cNvPr>
          <p:cNvSpPr txBox="1"/>
          <p:nvPr/>
        </p:nvSpPr>
        <p:spPr>
          <a:xfrm>
            <a:off x="4497669" y="3952918"/>
            <a:ext cx="1210588" cy="369332"/>
          </a:xfrm>
          <a:prstGeom prst="rect">
            <a:avLst/>
          </a:prstGeom>
          <a:noFill/>
        </p:spPr>
        <p:txBody>
          <a:bodyPr wrap="none">
            <a:spAutoFit/>
          </a:bodyPr>
          <a:lstStyle/>
          <a:p>
            <a:pPr algn="l">
              <a:defRPr/>
            </a:pPr>
            <a:r>
              <a:rPr lang="en-US" altLang="ja-JP" sz="1800" b="0" dirty="0">
                <a:solidFill>
                  <a:srgbClr val="B7C6FE">
                    <a:lumMod val="25000"/>
                  </a:srgbClr>
                </a:solidFill>
                <a:latin typeface="Arial"/>
                <a:ea typeface="ヒラギノ明朝 ProN W3" charset="-128"/>
                <a:sym typeface="Times New Roman" pitchFamily="18" charset="0"/>
              </a:rPr>
              <a:t>2017 date</a:t>
            </a:r>
            <a:endParaRPr lang="ja-JP" altLang="en-US" sz="1800" b="0" dirty="0">
              <a:solidFill>
                <a:srgbClr val="B7C6FE">
                  <a:lumMod val="25000"/>
                </a:srgbClr>
              </a:solidFill>
              <a:latin typeface="Arial"/>
              <a:ea typeface="ヒラギノ明朝 ProN W3" charset="-128"/>
              <a:sym typeface="Times New Roman" pitchFamily="18" charset="0"/>
            </a:endParaRPr>
          </a:p>
        </p:txBody>
      </p:sp>
      <p:pic>
        <p:nvPicPr>
          <p:cNvPr id="30" name="コンテンツ プレースホルダー 3">
            <a:extLst>
              <a:ext uri="{FF2B5EF4-FFF2-40B4-BE49-F238E27FC236}">
                <a16:creationId xmlns:a16="http://schemas.microsoft.com/office/drawing/2014/main" id="{F8536E40-E6D7-48F0-A312-3A2B6940DEC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auto">
          <a:xfrm>
            <a:off x="35496" y="2001893"/>
            <a:ext cx="3346382" cy="19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1" name="図 30">
            <a:extLst>
              <a:ext uri="{FF2B5EF4-FFF2-40B4-BE49-F238E27FC236}">
                <a16:creationId xmlns:a16="http://schemas.microsoft.com/office/drawing/2014/main" id="{EDFB11D5-25B1-4F3D-95B9-F1923C77D2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96" y="4364565"/>
            <a:ext cx="3346382" cy="1980000"/>
          </a:xfrm>
          <a:prstGeom prst="rect">
            <a:avLst/>
          </a:prstGeom>
        </p:spPr>
      </p:pic>
      <p:pic>
        <p:nvPicPr>
          <p:cNvPr id="33" name="図 32">
            <a:extLst>
              <a:ext uri="{FF2B5EF4-FFF2-40B4-BE49-F238E27FC236}">
                <a16:creationId xmlns:a16="http://schemas.microsoft.com/office/drawing/2014/main" id="{79ACA9C1-A864-456F-8FB1-0C746CE6CE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19872" y="2001893"/>
            <a:ext cx="3346382" cy="1980000"/>
          </a:xfrm>
          <a:prstGeom prst="rect">
            <a:avLst/>
          </a:prstGeom>
        </p:spPr>
      </p:pic>
      <p:pic>
        <p:nvPicPr>
          <p:cNvPr id="34" name="図 33">
            <a:extLst>
              <a:ext uri="{FF2B5EF4-FFF2-40B4-BE49-F238E27FC236}">
                <a16:creationId xmlns:a16="http://schemas.microsoft.com/office/drawing/2014/main" id="{2CB36E7B-3EB2-470B-8255-4A0AC7F86E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94014" y="4364565"/>
            <a:ext cx="3346382" cy="1980000"/>
          </a:xfrm>
          <a:prstGeom prst="rect">
            <a:avLst/>
          </a:prstGeom>
        </p:spPr>
      </p:pic>
      <p:pic>
        <p:nvPicPr>
          <p:cNvPr id="36" name="図 35">
            <a:extLst>
              <a:ext uri="{FF2B5EF4-FFF2-40B4-BE49-F238E27FC236}">
                <a16:creationId xmlns:a16="http://schemas.microsoft.com/office/drawing/2014/main" id="{E0160F6F-5726-4B2A-87B0-ED2F31FAB85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80312" y="2091893"/>
            <a:ext cx="1800000" cy="1800000"/>
          </a:xfrm>
          <a:prstGeom prst="rect">
            <a:avLst/>
          </a:prstGeom>
        </p:spPr>
      </p:pic>
      <p:pic>
        <p:nvPicPr>
          <p:cNvPr id="37" name="図 36">
            <a:extLst>
              <a:ext uri="{FF2B5EF4-FFF2-40B4-BE49-F238E27FC236}">
                <a16:creationId xmlns:a16="http://schemas.microsoft.com/office/drawing/2014/main" id="{E8A2C700-4D64-4A3A-B49E-2958C1C327C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80312" y="4454565"/>
            <a:ext cx="1800000" cy="1800000"/>
          </a:xfrm>
          <a:prstGeom prst="rect">
            <a:avLst/>
          </a:prstGeom>
        </p:spPr>
      </p:pic>
      <p:sp>
        <p:nvSpPr>
          <p:cNvPr id="38" name="テキスト ボックス 37">
            <a:extLst>
              <a:ext uri="{FF2B5EF4-FFF2-40B4-BE49-F238E27FC236}">
                <a16:creationId xmlns:a16="http://schemas.microsoft.com/office/drawing/2014/main" id="{42A4D473-22D4-4390-9066-FFA80293073D}"/>
              </a:ext>
            </a:extLst>
          </p:cNvPr>
          <p:cNvSpPr txBox="1"/>
          <p:nvPr/>
        </p:nvSpPr>
        <p:spPr>
          <a:xfrm>
            <a:off x="7330860" y="3952918"/>
            <a:ext cx="1787669" cy="369332"/>
          </a:xfrm>
          <a:prstGeom prst="rect">
            <a:avLst/>
          </a:prstGeom>
          <a:noFill/>
        </p:spPr>
        <p:txBody>
          <a:bodyPr wrap="none">
            <a:spAutoFit/>
          </a:bodyPr>
          <a:lstStyle/>
          <a:p>
            <a:pPr algn="l">
              <a:defRPr/>
            </a:pPr>
            <a:r>
              <a:rPr lang="en-US" altLang="ja-JP" sz="1800" b="0" dirty="0">
                <a:solidFill>
                  <a:srgbClr val="B7C6FE">
                    <a:lumMod val="25000"/>
                  </a:srgbClr>
                </a:solidFill>
                <a:latin typeface="Arial"/>
                <a:ea typeface="ヒラギノ明朝 ProN W3" charset="-128"/>
                <a:sym typeface="Times New Roman" pitchFamily="18" charset="0"/>
              </a:rPr>
              <a:t>2017 N65W150</a:t>
            </a:r>
            <a:endParaRPr lang="ja-JP" altLang="en-US" sz="1800" b="0" dirty="0">
              <a:solidFill>
                <a:srgbClr val="B7C6FE">
                  <a:lumMod val="25000"/>
                </a:srgbClr>
              </a:solidFill>
              <a:latin typeface="Arial"/>
              <a:ea typeface="ヒラギノ明朝 ProN W3" charset="-128"/>
              <a:sym typeface="Times New Roman" pitchFamily="18" charset="0"/>
            </a:endParaRPr>
          </a:p>
        </p:txBody>
      </p:sp>
      <p:sp>
        <p:nvSpPr>
          <p:cNvPr id="39" name="テキスト ボックス 38">
            <a:extLst>
              <a:ext uri="{FF2B5EF4-FFF2-40B4-BE49-F238E27FC236}">
                <a16:creationId xmlns:a16="http://schemas.microsoft.com/office/drawing/2014/main" id="{12D11FC5-402B-4F1B-ACDB-D14C8E0636E4}"/>
              </a:ext>
            </a:extLst>
          </p:cNvPr>
          <p:cNvSpPr txBox="1"/>
          <p:nvPr/>
        </p:nvSpPr>
        <p:spPr>
          <a:xfrm>
            <a:off x="7020272" y="6286149"/>
            <a:ext cx="2236510" cy="369332"/>
          </a:xfrm>
          <a:prstGeom prst="rect">
            <a:avLst/>
          </a:prstGeom>
          <a:noFill/>
        </p:spPr>
        <p:txBody>
          <a:bodyPr wrap="none">
            <a:spAutoFit/>
          </a:bodyPr>
          <a:lstStyle/>
          <a:p>
            <a:pPr algn="l">
              <a:defRPr/>
            </a:pPr>
            <a:r>
              <a:rPr lang="en-US" altLang="ja-JP" sz="1800" b="0" dirty="0">
                <a:solidFill>
                  <a:srgbClr val="B7C6FE">
                    <a:lumMod val="25000"/>
                  </a:srgbClr>
                </a:solidFill>
                <a:latin typeface="Arial"/>
                <a:ea typeface="ヒラギノ明朝 ProN W3" charset="-128"/>
                <a:sym typeface="Times New Roman" pitchFamily="18" charset="0"/>
              </a:rPr>
              <a:t>MASTER N65W150</a:t>
            </a:r>
            <a:endParaRPr lang="ja-JP" altLang="en-US" sz="1800" b="0" dirty="0">
              <a:solidFill>
                <a:srgbClr val="B7C6FE">
                  <a:lumMod val="25000"/>
                </a:srgbClr>
              </a:solidFill>
              <a:latin typeface="Arial"/>
              <a:ea typeface="ヒラギノ明朝 ProN W3" charset="-128"/>
              <a:sym typeface="Times New Roman" pitchFamily="18" charset="0"/>
            </a:endParaRPr>
          </a:p>
        </p:txBody>
      </p:sp>
      <p:sp>
        <p:nvSpPr>
          <p:cNvPr id="40" name="テキスト ボックス 39">
            <a:extLst>
              <a:ext uri="{FF2B5EF4-FFF2-40B4-BE49-F238E27FC236}">
                <a16:creationId xmlns:a16="http://schemas.microsoft.com/office/drawing/2014/main" id="{42531641-74E0-4314-A802-79C4F32D8AA3}"/>
              </a:ext>
            </a:extLst>
          </p:cNvPr>
          <p:cNvSpPr txBox="1"/>
          <p:nvPr/>
        </p:nvSpPr>
        <p:spPr>
          <a:xfrm>
            <a:off x="6876256" y="1393031"/>
            <a:ext cx="2242273" cy="523220"/>
          </a:xfrm>
          <a:prstGeom prst="rect">
            <a:avLst/>
          </a:prstGeom>
          <a:noFill/>
        </p:spPr>
        <p:txBody>
          <a:bodyPr wrap="square">
            <a:spAutoFit/>
          </a:bodyPr>
          <a:lstStyle/>
          <a:p>
            <a:pPr algn="l">
              <a:defRPr/>
            </a:pPr>
            <a:r>
              <a:rPr lang="en-US" altLang="ja-JP" b="0" dirty="0">
                <a:solidFill>
                  <a:srgbClr val="B7C6FE">
                    <a:lumMod val="25000"/>
                  </a:srgbClr>
                </a:solidFill>
                <a:latin typeface="Arial"/>
                <a:ea typeface="ヒラギノ明朝 ProN W3" charset="-128"/>
                <a:sym typeface="Times New Roman" pitchFamily="18" charset="0"/>
              </a:rPr>
              <a:t>Specially, Alaska mosaic has changed smoothly.</a:t>
            </a:r>
            <a:endParaRPr lang="ja-JP" altLang="en-US" b="0" dirty="0">
              <a:solidFill>
                <a:srgbClr val="B7C6FE">
                  <a:lumMod val="25000"/>
                </a:srgbClr>
              </a:solidFill>
              <a:latin typeface="Arial"/>
              <a:ea typeface="ヒラギノ明朝 ProN W3" charset="-128"/>
              <a:sym typeface="Times New Roman" pitchFamily="18" charset="0"/>
            </a:endParaRPr>
          </a:p>
        </p:txBody>
      </p:sp>
      <p:sp>
        <p:nvSpPr>
          <p:cNvPr id="41" name="正方形/長方形 40">
            <a:extLst>
              <a:ext uri="{FF2B5EF4-FFF2-40B4-BE49-F238E27FC236}">
                <a16:creationId xmlns:a16="http://schemas.microsoft.com/office/drawing/2014/main" id="{111958F7-60F8-4625-AEB4-EA42B8AAF7F9}"/>
              </a:ext>
            </a:extLst>
          </p:cNvPr>
          <p:cNvSpPr/>
          <p:nvPr/>
        </p:nvSpPr>
        <p:spPr bwMode="auto">
          <a:xfrm>
            <a:off x="1187624" y="2649601"/>
            <a:ext cx="288032" cy="288032"/>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kumimoji="0" lang="ja-JP" altLang="en-US" sz="2400" b="0">
              <a:solidFill>
                <a:srgbClr val="000000"/>
              </a:solidFill>
              <a:latin typeface="Times New Roman" charset="0"/>
              <a:ea typeface="ヒラギノ明朝 ProN W3" charset="-128"/>
              <a:cs typeface="ヒラギノ明朝 ProN W3" charset="-128"/>
              <a:sym typeface="Times New Roman" charset="0"/>
            </a:endParaRPr>
          </a:p>
        </p:txBody>
      </p:sp>
      <p:sp>
        <p:nvSpPr>
          <p:cNvPr id="42" name="正方形/長方形 41">
            <a:extLst>
              <a:ext uri="{FF2B5EF4-FFF2-40B4-BE49-F238E27FC236}">
                <a16:creationId xmlns:a16="http://schemas.microsoft.com/office/drawing/2014/main" id="{72BD95F7-0036-49D3-B1DA-99C41C470F82}"/>
              </a:ext>
            </a:extLst>
          </p:cNvPr>
          <p:cNvSpPr/>
          <p:nvPr/>
        </p:nvSpPr>
        <p:spPr bwMode="auto">
          <a:xfrm>
            <a:off x="1196008" y="5011211"/>
            <a:ext cx="288032" cy="288032"/>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a:endParaRPr kumimoji="0" lang="ja-JP" altLang="en-US" sz="2400" b="0">
              <a:solidFill>
                <a:srgbClr val="000000"/>
              </a:solidFill>
              <a:latin typeface="Times New Roman" charset="0"/>
              <a:ea typeface="ヒラギノ明朝 ProN W3" charset="-128"/>
              <a:cs typeface="ヒラギノ明朝 ProN W3" charset="-128"/>
              <a:sym typeface="Times New Roman" charset="0"/>
            </a:endParaRPr>
          </a:p>
        </p:txBody>
      </p:sp>
      <p:sp>
        <p:nvSpPr>
          <p:cNvPr id="43" name="テキスト ボックス 42">
            <a:extLst>
              <a:ext uri="{FF2B5EF4-FFF2-40B4-BE49-F238E27FC236}">
                <a16:creationId xmlns:a16="http://schemas.microsoft.com/office/drawing/2014/main" id="{C2F800CD-EF76-4A74-8111-5DC70E21D178}"/>
              </a:ext>
            </a:extLst>
          </p:cNvPr>
          <p:cNvSpPr txBox="1"/>
          <p:nvPr/>
        </p:nvSpPr>
        <p:spPr>
          <a:xfrm>
            <a:off x="3454133" y="5762929"/>
            <a:ext cx="4978528" cy="523220"/>
          </a:xfrm>
          <a:prstGeom prst="rect">
            <a:avLst/>
          </a:prstGeom>
          <a:noFill/>
        </p:spPr>
        <p:txBody>
          <a:bodyPr wrap="square">
            <a:spAutoFit/>
          </a:bodyPr>
          <a:lstStyle/>
          <a:p>
            <a:pPr algn="l">
              <a:defRPr/>
            </a:pPr>
            <a:r>
              <a:rPr lang="en-US" altLang="ja-JP" b="0" dirty="0">
                <a:solidFill>
                  <a:srgbClr val="FF99FF"/>
                </a:solidFill>
                <a:latin typeface="Arial"/>
                <a:ea typeface="ヒラギノ明朝 ProN W3" charset="-128"/>
                <a:sym typeface="Times New Roman" pitchFamily="18" charset="0"/>
              </a:rPr>
              <a:t>#Light Color indicates </a:t>
            </a:r>
          </a:p>
          <a:p>
            <a:pPr algn="l">
              <a:defRPr/>
            </a:pPr>
            <a:r>
              <a:rPr lang="en-US" altLang="ja-JP" b="0" dirty="0">
                <a:solidFill>
                  <a:srgbClr val="FF99FF"/>
                </a:solidFill>
                <a:latin typeface="Arial"/>
                <a:ea typeface="ヒラギノ明朝 ProN W3" charset="-128"/>
                <a:sym typeface="Times New Roman" pitchFamily="18" charset="0"/>
              </a:rPr>
              <a:t>  the early phase of the year</a:t>
            </a:r>
            <a:r>
              <a:rPr lang="en-US" altLang="ja-JP" b="0" dirty="0">
                <a:solidFill>
                  <a:srgbClr val="FF99FF"/>
                </a:solidFill>
                <a:latin typeface="Arial"/>
                <a:ea typeface="ヒラギノ明朝 ProN W3" charset="-128"/>
                <a:sym typeface="Wingdings" panose="05000000000000000000" pitchFamily="2" charset="2"/>
              </a:rPr>
              <a:t>.</a:t>
            </a:r>
            <a:endParaRPr lang="en-US" altLang="ja-JP" b="0" dirty="0">
              <a:solidFill>
                <a:srgbClr val="FF99FF"/>
              </a:solidFill>
              <a:latin typeface="Arial"/>
              <a:ea typeface="ヒラギノ明朝 ProN W3" charset="-128"/>
              <a:sym typeface="Times New Roman" pitchFamily="18" charset="0"/>
            </a:endParaRPr>
          </a:p>
        </p:txBody>
      </p:sp>
      <p:pic>
        <p:nvPicPr>
          <p:cNvPr id="35" name="図 34">
            <a:extLst>
              <a:ext uri="{FF2B5EF4-FFF2-40B4-BE49-F238E27FC236}">
                <a16:creationId xmlns:a16="http://schemas.microsoft.com/office/drawing/2014/main" id="{F20F4500-5559-4876-90B4-74BD7D451DD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79941" y="4924383"/>
            <a:ext cx="525468" cy="1395699"/>
          </a:xfrm>
          <a:prstGeom prst="rect">
            <a:avLst/>
          </a:prstGeom>
        </p:spPr>
      </p:pic>
    </p:spTree>
    <p:extLst>
      <p:ext uri="{BB962C8B-B14F-4D97-AF65-F5344CB8AC3E}">
        <p14:creationId xmlns:p14="http://schemas.microsoft.com/office/powerpoint/2010/main" val="1964378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527948"/>
            <a:ext cx="9144000" cy="369332"/>
          </a:xfrm>
          <a:prstGeom prst="rect">
            <a:avLst/>
          </a:prstGeom>
          <a:solidFill>
            <a:srgbClr val="FFFFFF"/>
          </a:solidFill>
        </p:spPr>
        <p:txBody>
          <a:bodyPr wrap="square" rtlCol="0">
            <a:spAutoFit/>
          </a:bodyPr>
          <a:lstStyle/>
          <a:p>
            <a:endParaRPr lang="en-GB" dirty="0">
              <a:solidFill>
                <a:prstClr val="black"/>
              </a:solidFill>
              <a:latin typeface="Calibri"/>
            </a:endParaRPr>
          </a:p>
        </p:txBody>
      </p:sp>
      <p:sp>
        <p:nvSpPr>
          <p:cNvPr id="6" name="Rectangle 5"/>
          <p:cNvSpPr>
            <a:spLocks noChangeArrowheads="1"/>
          </p:cNvSpPr>
          <p:nvPr/>
        </p:nvSpPr>
        <p:spPr bwMode="auto">
          <a:xfrm>
            <a:off x="359025" y="1412776"/>
            <a:ext cx="8784976" cy="47397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spcAft>
                <a:spcPts val="1200"/>
              </a:spcAft>
            </a:pPr>
            <a:r>
              <a:rPr lang="en-US" sz="2200" b="1" dirty="0">
                <a:solidFill>
                  <a:srgbClr val="1F497D"/>
                </a:solidFill>
                <a:latin typeface="Calibri"/>
                <a:cs typeface="Calibri"/>
              </a:rPr>
              <a:t>Global Mangrove Watch</a:t>
            </a:r>
          </a:p>
          <a:p>
            <a:pPr>
              <a:spcAft>
                <a:spcPts val="1200"/>
              </a:spcAft>
            </a:pPr>
            <a:r>
              <a:rPr lang="en-US" sz="2000" dirty="0">
                <a:solidFill>
                  <a:srgbClr val="1F497D"/>
                </a:solidFill>
                <a:latin typeface="Calibri"/>
                <a:cs typeface="Calibri"/>
              </a:rPr>
              <a:t>An international collaborative project established as part of JAXA</a:t>
            </a:r>
            <a:r>
              <a:rPr lang="sv-SE" sz="2000" dirty="0">
                <a:solidFill>
                  <a:srgbClr val="1F497D"/>
                </a:solidFill>
                <a:latin typeface="Calibri"/>
                <a:cs typeface="Calibri"/>
              </a:rPr>
              <a:t>’s</a:t>
            </a:r>
            <a:r>
              <a:rPr lang="en-US" sz="2000" dirty="0">
                <a:solidFill>
                  <a:srgbClr val="1F497D"/>
                </a:solidFill>
                <a:latin typeface="Calibri"/>
                <a:cs typeface="Calibri"/>
              </a:rPr>
              <a:t> Kyoto &amp; Carbon (K&amp;C) Initiative </a:t>
            </a:r>
          </a:p>
          <a:p>
            <a:pPr marL="0" lvl="1">
              <a:spcAft>
                <a:spcPts val="1200"/>
              </a:spcAft>
            </a:pPr>
            <a:r>
              <a:rPr lang="en-US" sz="2000" dirty="0">
                <a:solidFill>
                  <a:srgbClr val="1F497D"/>
                </a:solidFill>
                <a:latin typeface="Calibri"/>
                <a:cs typeface="Calibri"/>
              </a:rPr>
              <a:t>Mapping of </a:t>
            </a:r>
            <a:r>
              <a:rPr lang="en-US" sz="2000" b="1" dirty="0">
                <a:solidFill>
                  <a:srgbClr val="C0504D"/>
                </a:solidFill>
                <a:latin typeface="Calibri"/>
                <a:cs typeface="Calibri"/>
              </a:rPr>
              <a:t>extent</a:t>
            </a:r>
            <a:r>
              <a:rPr lang="en-US" sz="2000" b="1" dirty="0">
                <a:solidFill>
                  <a:srgbClr val="1F497D"/>
                </a:solidFill>
                <a:latin typeface="Calibri"/>
                <a:cs typeface="Calibri"/>
              </a:rPr>
              <a:t> and </a:t>
            </a:r>
            <a:r>
              <a:rPr lang="en-US" sz="2000" b="1" dirty="0">
                <a:solidFill>
                  <a:srgbClr val="C0504D"/>
                </a:solidFill>
                <a:latin typeface="Calibri"/>
                <a:cs typeface="Calibri"/>
              </a:rPr>
              <a:t>changes</a:t>
            </a:r>
            <a:r>
              <a:rPr lang="en-US" sz="2000" dirty="0">
                <a:solidFill>
                  <a:srgbClr val="C0504D"/>
                </a:solidFill>
                <a:latin typeface="Calibri"/>
                <a:cs typeface="Calibri"/>
              </a:rPr>
              <a:t> </a:t>
            </a:r>
            <a:r>
              <a:rPr lang="en-US" sz="2000" dirty="0">
                <a:solidFill>
                  <a:srgbClr val="1F497D"/>
                </a:solidFill>
                <a:latin typeface="Calibri"/>
                <a:cs typeface="Calibri"/>
              </a:rPr>
              <a:t>in </a:t>
            </a:r>
            <a:r>
              <a:rPr lang="en-US" sz="2000" b="1" dirty="0">
                <a:solidFill>
                  <a:srgbClr val="1F497D"/>
                </a:solidFill>
                <a:latin typeface="Calibri"/>
                <a:cs typeface="Calibri"/>
              </a:rPr>
              <a:t>global mangrove </a:t>
            </a:r>
            <a:r>
              <a:rPr lang="en-US" sz="2000" dirty="0">
                <a:solidFill>
                  <a:srgbClr val="1F497D"/>
                </a:solidFill>
                <a:latin typeface="Calibri"/>
                <a:cs typeface="Calibri"/>
              </a:rPr>
              <a:t>area </a:t>
            </a:r>
          </a:p>
          <a:p>
            <a:pPr marL="0" lvl="1">
              <a:spcAft>
                <a:spcPts val="1200"/>
              </a:spcAft>
            </a:pPr>
            <a:r>
              <a:rPr lang="en-US" sz="2000" b="1" dirty="0">
                <a:solidFill>
                  <a:srgbClr val="1F497D"/>
                </a:solidFill>
                <a:latin typeface="Calibri"/>
                <a:cs typeface="Calibri"/>
              </a:rPr>
              <a:t>Thematic Datasets</a:t>
            </a:r>
          </a:p>
          <a:p>
            <a:pPr lvl="1">
              <a:spcAft>
                <a:spcPts val="1200"/>
              </a:spcAft>
              <a:buFont typeface="Arial" charset="0"/>
              <a:buChar char="•"/>
            </a:pPr>
            <a:r>
              <a:rPr lang="en-US" sz="2000" dirty="0">
                <a:solidFill>
                  <a:srgbClr val="1F497D"/>
                </a:solidFill>
                <a:latin typeface="Calibri"/>
                <a:cs typeface="Calibri"/>
              </a:rPr>
              <a:t> Global mangrove </a:t>
            </a:r>
            <a:r>
              <a:rPr lang="en-US" sz="2000" b="1" dirty="0">
                <a:solidFill>
                  <a:srgbClr val="1F497D"/>
                </a:solidFill>
                <a:latin typeface="Calibri"/>
                <a:cs typeface="Calibri"/>
              </a:rPr>
              <a:t>baseline extent maps </a:t>
            </a:r>
            <a:r>
              <a:rPr lang="en-US" sz="2000" dirty="0">
                <a:solidFill>
                  <a:srgbClr val="1F497D"/>
                </a:solidFill>
                <a:latin typeface="Calibri"/>
                <a:cs typeface="Calibri"/>
              </a:rPr>
              <a:t>for 2010 (PALSAR + Landsat)</a:t>
            </a:r>
          </a:p>
          <a:p>
            <a:pPr lvl="1">
              <a:spcAft>
                <a:spcPts val="1200"/>
              </a:spcAft>
              <a:buFont typeface="Arial" charset="0"/>
              <a:buChar char="•"/>
            </a:pPr>
            <a:r>
              <a:rPr lang="en-US" sz="2000" dirty="0">
                <a:solidFill>
                  <a:srgbClr val="1F497D"/>
                </a:solidFill>
                <a:latin typeface="Calibri"/>
                <a:cs typeface="Calibri"/>
              </a:rPr>
              <a:t> Global </a:t>
            </a:r>
            <a:r>
              <a:rPr lang="en-US" sz="2000" b="1" dirty="0">
                <a:solidFill>
                  <a:srgbClr val="1F497D"/>
                </a:solidFill>
                <a:latin typeface="Calibri"/>
                <a:cs typeface="Calibri"/>
              </a:rPr>
              <a:t>maps of annual changes </a:t>
            </a:r>
            <a:r>
              <a:rPr lang="en-US" sz="2000" dirty="0">
                <a:solidFill>
                  <a:srgbClr val="1F497D"/>
                </a:solidFill>
                <a:latin typeface="Calibri"/>
                <a:cs typeface="Calibri"/>
              </a:rPr>
              <a:t>in the global mangrove extent </a:t>
            </a:r>
            <a:r>
              <a:rPr lang="mr-IN" sz="2000" dirty="0">
                <a:solidFill>
                  <a:srgbClr val="1F497D"/>
                </a:solidFill>
                <a:latin typeface="Calibri"/>
                <a:cs typeface="Calibri"/>
              </a:rPr>
              <a:t>–</a:t>
            </a:r>
            <a:r>
              <a:rPr lang="en-US" sz="2000" dirty="0">
                <a:solidFill>
                  <a:srgbClr val="1F497D"/>
                </a:solidFill>
                <a:latin typeface="Calibri"/>
                <a:cs typeface="Calibri"/>
              </a:rPr>
              <a:t> public release 2018/Q4</a:t>
            </a:r>
          </a:p>
          <a:p>
            <a:pPr lvl="2">
              <a:spcAft>
                <a:spcPts val="1200"/>
              </a:spcAft>
              <a:buFont typeface="Arial" charset="0"/>
              <a:buChar char="•"/>
            </a:pPr>
            <a:r>
              <a:rPr lang="en-US" sz="2000" dirty="0">
                <a:solidFill>
                  <a:srgbClr val="1F497D"/>
                </a:solidFill>
                <a:latin typeface="Calibri"/>
                <a:cs typeface="Calibri"/>
              </a:rPr>
              <a:t> 1996 (JERS-1)</a:t>
            </a:r>
          </a:p>
          <a:p>
            <a:pPr lvl="2">
              <a:spcAft>
                <a:spcPts val="1200"/>
              </a:spcAft>
              <a:buFont typeface="Arial" charset="0"/>
              <a:buChar char="•"/>
            </a:pPr>
            <a:r>
              <a:rPr lang="en-US" sz="2000" dirty="0">
                <a:solidFill>
                  <a:srgbClr val="1F497D"/>
                </a:solidFill>
                <a:latin typeface="Calibri"/>
                <a:cs typeface="Calibri"/>
              </a:rPr>
              <a:t> 2007 </a:t>
            </a:r>
            <a:r>
              <a:rPr lang="mr-IN" sz="2000" dirty="0">
                <a:solidFill>
                  <a:srgbClr val="1F497D"/>
                </a:solidFill>
                <a:latin typeface="Calibri"/>
                <a:cs typeface="Calibri"/>
              </a:rPr>
              <a:t>–</a:t>
            </a:r>
            <a:r>
              <a:rPr lang="en-US" sz="2000" dirty="0">
                <a:solidFill>
                  <a:srgbClr val="1F497D"/>
                </a:solidFill>
                <a:latin typeface="Calibri"/>
                <a:cs typeface="Calibri"/>
              </a:rPr>
              <a:t> 2009 (ALOS PALSAR)</a:t>
            </a:r>
          </a:p>
          <a:p>
            <a:pPr lvl="2">
              <a:spcAft>
                <a:spcPts val="1200"/>
              </a:spcAft>
              <a:buFont typeface="Arial" charset="0"/>
              <a:buChar char="•"/>
            </a:pPr>
            <a:r>
              <a:rPr lang="en-US" sz="2000" dirty="0">
                <a:solidFill>
                  <a:srgbClr val="1F497D"/>
                </a:solidFill>
                <a:latin typeface="Calibri"/>
                <a:cs typeface="Calibri"/>
              </a:rPr>
              <a:t> 2015, 2016 &amp; 2017 (ALOS-2 PALSAR-2)</a:t>
            </a:r>
          </a:p>
        </p:txBody>
      </p:sp>
    </p:spTree>
    <p:extLst>
      <p:ext uri="{BB962C8B-B14F-4D97-AF65-F5344CB8AC3E}">
        <p14:creationId xmlns:p14="http://schemas.microsoft.com/office/powerpoint/2010/main" val="1053420081"/>
      </p:ext>
    </p:extLst>
  </p:cSld>
  <p:clrMapOvr>
    <a:masterClrMapping/>
  </p:clrMapOvr>
  <mc:AlternateContent xmlns:mc="http://schemas.openxmlformats.org/markup-compatibility/2006" xmlns:p14="http://schemas.microsoft.com/office/powerpoint/2010/main">
    <mc:Choice Requires="p14">
      <p:transition spd="slow" p14:dur="2000" advClick="0" advTm="9000">
        <p:fade/>
      </p:transition>
    </mc:Choice>
    <mc:Fallback xmlns="">
      <p:transition xmlns:p14="http://schemas.microsoft.com/office/powerpoint/2010/main" spd="slow" advClick="0" advTm="9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527948"/>
            <a:ext cx="9144000" cy="369332"/>
          </a:xfrm>
          <a:prstGeom prst="rect">
            <a:avLst/>
          </a:prstGeom>
          <a:solidFill>
            <a:srgbClr val="FFFFFF"/>
          </a:solidFill>
        </p:spPr>
        <p:txBody>
          <a:bodyPr wrap="square" rtlCol="0">
            <a:spAutoFit/>
          </a:bodyPr>
          <a:lstStyle/>
          <a:p>
            <a:endParaRPr lang="en-GB" dirty="0">
              <a:solidFill>
                <a:prstClr val="black"/>
              </a:solidFill>
              <a:latin typeface="Calibri"/>
            </a:endParaRPr>
          </a:p>
        </p:txBody>
      </p:sp>
      <p:sp>
        <p:nvSpPr>
          <p:cNvPr id="5" name="Rectangle 4"/>
          <p:cNvSpPr/>
          <p:nvPr/>
        </p:nvSpPr>
        <p:spPr>
          <a:xfrm>
            <a:off x="-36511" y="5660192"/>
            <a:ext cx="9212258" cy="1200328"/>
          </a:xfrm>
          <a:prstGeom prst="rect">
            <a:avLst/>
          </a:prstGeom>
          <a:solidFill>
            <a:schemeClr val="bg1"/>
          </a:solidFill>
        </p:spPr>
        <p:txBody>
          <a:bodyPr wrap="square">
            <a:spAutoFit/>
          </a:bodyPr>
          <a:lstStyle/>
          <a:p>
            <a:endParaRPr lang="en-GB" sz="2400">
              <a:solidFill>
                <a:prstClr val="black"/>
              </a:solidFill>
              <a:latin typeface="Calibri"/>
            </a:endParaRPr>
          </a:p>
          <a:p>
            <a:endParaRPr lang="en-GB" sz="2400">
              <a:solidFill>
                <a:prstClr val="black"/>
              </a:solidFill>
              <a:latin typeface="Calibri"/>
            </a:endParaRPr>
          </a:p>
          <a:p>
            <a:endParaRPr lang="en-GB" sz="2400">
              <a:solidFill>
                <a:prstClr val="black"/>
              </a:solidFill>
              <a:latin typeface="Calibri"/>
            </a:endParaRPr>
          </a:p>
        </p:txBody>
      </p:sp>
      <p:sp>
        <p:nvSpPr>
          <p:cNvPr id="7" name="Rectangle 6"/>
          <p:cNvSpPr/>
          <p:nvPr/>
        </p:nvSpPr>
        <p:spPr>
          <a:xfrm>
            <a:off x="4635500" y="1830676"/>
            <a:ext cx="4243917" cy="461665"/>
          </a:xfrm>
          <a:prstGeom prst="rect">
            <a:avLst/>
          </a:prstGeom>
        </p:spPr>
        <p:txBody>
          <a:bodyPr wrap="square">
            <a:spAutoFit/>
          </a:bodyPr>
          <a:lstStyle/>
          <a:p>
            <a:pPr algn="ctr"/>
            <a:r>
              <a:rPr lang="en-GB" sz="2400" dirty="0">
                <a:solidFill>
                  <a:srgbClr val="1F497D"/>
                </a:solidFill>
                <a:latin typeface="Calibri"/>
                <a:cs typeface="Arial"/>
              </a:rPr>
              <a:t>2010 global mangrove baseline</a:t>
            </a:r>
            <a:endParaRPr lang="en-GB" sz="2400">
              <a:solidFill>
                <a:prstClr val="black"/>
              </a:solidFill>
              <a:latin typeface="Calibri"/>
            </a:endParaRPr>
          </a:p>
        </p:txBody>
      </p:sp>
      <p:pic>
        <p:nvPicPr>
          <p:cNvPr id="8" name="Picture 7" descr="Screen Shot 2017-02-12 at 00.36.1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169" y="1319256"/>
            <a:ext cx="4116915" cy="2870050"/>
          </a:xfrm>
          <a:prstGeom prst="rect">
            <a:avLst/>
          </a:prstGeom>
        </p:spPr>
      </p:pic>
      <p:pic>
        <p:nvPicPr>
          <p:cNvPr id="9" name="Picture 8" descr="Screen Shot 2017-02-12 at 01.07.25.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31837" y="2589008"/>
            <a:ext cx="4116915" cy="2870050"/>
          </a:xfrm>
          <a:prstGeom prst="rect">
            <a:avLst/>
          </a:prstGeom>
        </p:spPr>
      </p:pic>
      <p:sp>
        <p:nvSpPr>
          <p:cNvPr id="10" name="Rectangle 9"/>
          <p:cNvSpPr/>
          <p:nvPr/>
        </p:nvSpPr>
        <p:spPr>
          <a:xfrm>
            <a:off x="1888531" y="1632757"/>
            <a:ext cx="2344803" cy="307777"/>
          </a:xfrm>
          <a:prstGeom prst="rect">
            <a:avLst/>
          </a:prstGeom>
        </p:spPr>
        <p:txBody>
          <a:bodyPr wrap="square">
            <a:spAutoFit/>
          </a:bodyPr>
          <a:lstStyle/>
          <a:p>
            <a:r>
              <a:rPr lang="en-GB" sz="1400" dirty="0">
                <a:solidFill>
                  <a:prstClr val="white"/>
                </a:solidFill>
                <a:latin typeface="Calibri"/>
                <a:cs typeface="Arial"/>
              </a:rPr>
              <a:t>Niger river delta, Nigeria</a:t>
            </a:r>
            <a:endParaRPr lang="en-GB" sz="1400">
              <a:solidFill>
                <a:prstClr val="white"/>
              </a:solidFill>
              <a:latin typeface="Calibri"/>
            </a:endParaRPr>
          </a:p>
        </p:txBody>
      </p:sp>
      <p:pic>
        <p:nvPicPr>
          <p:cNvPr id="11" name="Picture 10" descr="Screen Shot 2017-02-12 at 00.26.26.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5657" y="4049766"/>
            <a:ext cx="4116915" cy="2870050"/>
          </a:xfrm>
          <a:prstGeom prst="rect">
            <a:avLst/>
          </a:prstGeom>
        </p:spPr>
      </p:pic>
      <p:sp>
        <p:nvSpPr>
          <p:cNvPr id="12" name="Rectangle 11"/>
          <p:cNvSpPr/>
          <p:nvPr/>
        </p:nvSpPr>
        <p:spPr>
          <a:xfrm>
            <a:off x="1187021" y="4281235"/>
            <a:ext cx="2792309" cy="307777"/>
          </a:xfrm>
          <a:prstGeom prst="rect">
            <a:avLst/>
          </a:prstGeom>
        </p:spPr>
        <p:txBody>
          <a:bodyPr wrap="square">
            <a:spAutoFit/>
          </a:bodyPr>
          <a:lstStyle/>
          <a:p>
            <a:r>
              <a:rPr lang="en-GB" sz="1400" dirty="0">
                <a:solidFill>
                  <a:srgbClr val="FFFFFF"/>
                </a:solidFill>
                <a:latin typeface="Calibri"/>
                <a:cs typeface="Arial"/>
              </a:rPr>
              <a:t>Sundarbans, India &amp; Bangladesh</a:t>
            </a:r>
            <a:endParaRPr lang="en-GB" sz="1400">
              <a:solidFill>
                <a:srgbClr val="FFFFFF"/>
              </a:solidFill>
              <a:latin typeface="Calibri"/>
            </a:endParaRPr>
          </a:p>
        </p:txBody>
      </p:sp>
      <p:sp>
        <p:nvSpPr>
          <p:cNvPr id="13" name="Rectangle 12"/>
          <p:cNvSpPr/>
          <p:nvPr/>
        </p:nvSpPr>
        <p:spPr>
          <a:xfrm>
            <a:off x="5742988" y="2818735"/>
            <a:ext cx="1951090" cy="307777"/>
          </a:xfrm>
          <a:prstGeom prst="rect">
            <a:avLst/>
          </a:prstGeom>
        </p:spPr>
        <p:txBody>
          <a:bodyPr wrap="square">
            <a:spAutoFit/>
          </a:bodyPr>
          <a:lstStyle/>
          <a:p>
            <a:r>
              <a:rPr lang="en-GB" sz="1400" dirty="0">
                <a:solidFill>
                  <a:srgbClr val="FFFFFF"/>
                </a:solidFill>
                <a:latin typeface="Calibri"/>
                <a:cs typeface="Arial"/>
              </a:rPr>
              <a:t>Guayaquil, Ecuador</a:t>
            </a:r>
            <a:endParaRPr lang="en-GB" sz="1400">
              <a:solidFill>
                <a:srgbClr val="FFFFFF"/>
              </a:solidFill>
              <a:latin typeface="Calibri"/>
            </a:endParaRPr>
          </a:p>
        </p:txBody>
      </p:sp>
    </p:spTree>
    <p:extLst>
      <p:ext uri="{BB962C8B-B14F-4D97-AF65-F5344CB8AC3E}">
        <p14:creationId xmlns:p14="http://schemas.microsoft.com/office/powerpoint/2010/main" val="3430160173"/>
      </p:ext>
    </p:extLst>
  </p:cSld>
  <p:clrMapOvr>
    <a:masterClrMapping/>
  </p:clrMapOvr>
  <mc:AlternateContent xmlns:mc="http://schemas.openxmlformats.org/markup-compatibility/2006" xmlns:p14="http://schemas.microsoft.com/office/powerpoint/2010/main">
    <mc:Choice Requires="p14">
      <p:transition spd="slow" p14:dur="2000" advClick="0" advTm="9000">
        <p:fade/>
      </p:transition>
    </mc:Choice>
    <mc:Fallback xmlns="">
      <p:transition xmlns:p14="http://schemas.microsoft.com/office/powerpoint/2010/main" spd="slow" advClick="0" advTm="9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x.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3569" y="1988840"/>
            <a:ext cx="7668344" cy="3834172"/>
          </a:xfrm>
          <a:prstGeom prst="rect">
            <a:avLst/>
          </a:prstGeom>
        </p:spPr>
      </p:pic>
      <p:sp>
        <p:nvSpPr>
          <p:cNvPr id="6" name="Title 1"/>
          <p:cNvSpPr>
            <a:spLocks noGrp="1"/>
          </p:cNvSpPr>
          <p:nvPr>
            <p:ph type="title"/>
          </p:nvPr>
        </p:nvSpPr>
        <p:spPr>
          <a:xfrm>
            <a:off x="539552" y="1362472"/>
            <a:ext cx="8460432" cy="698376"/>
          </a:xfrm>
        </p:spPr>
        <p:txBody>
          <a:bodyPr>
            <a:noAutofit/>
          </a:bodyPr>
          <a:lstStyle/>
          <a:p>
            <a:pPr algn="ctr"/>
            <a:r>
              <a:rPr lang="en-US" sz="2400" dirty="0">
                <a:solidFill>
                  <a:srgbClr val="1F497D"/>
                </a:solidFill>
              </a:rPr>
              <a:t>Changes over time (7 epochs)</a:t>
            </a:r>
          </a:p>
        </p:txBody>
      </p:sp>
      <p:sp>
        <p:nvSpPr>
          <p:cNvPr id="2" name="TextBox 1"/>
          <p:cNvSpPr txBox="1"/>
          <p:nvPr/>
        </p:nvSpPr>
        <p:spPr>
          <a:xfrm>
            <a:off x="683570" y="5805266"/>
            <a:ext cx="7704855" cy="954107"/>
          </a:xfrm>
          <a:prstGeom prst="rect">
            <a:avLst/>
          </a:prstGeom>
          <a:noFill/>
        </p:spPr>
        <p:txBody>
          <a:bodyPr wrap="square" rtlCol="0">
            <a:spAutoFit/>
          </a:bodyPr>
          <a:lstStyle/>
          <a:p>
            <a:r>
              <a:rPr lang="en-GB" sz="1400">
                <a:solidFill>
                  <a:prstClr val="black"/>
                </a:solidFill>
                <a:latin typeface="Calibri"/>
                <a:ea typeface="Times New Roman"/>
                <a:cs typeface="Calibri"/>
              </a:rPr>
              <a:t>Kahan river delta, North Kalimantan, Indonesia. </a:t>
            </a:r>
          </a:p>
          <a:p>
            <a:r>
              <a:rPr lang="en-GB" sz="1400">
                <a:solidFill>
                  <a:prstClr val="black"/>
                </a:solidFill>
                <a:latin typeface="Calibri"/>
                <a:ea typeface="Times New Roman"/>
                <a:cs typeface="Calibri"/>
              </a:rPr>
              <a:t>(Left) Multi-temporal SAR composite (1996 JERS-1 SAR and 2016 ALOS-2 PALSAR-2) </a:t>
            </a:r>
          </a:p>
          <a:p>
            <a:r>
              <a:rPr lang="en-GB" sz="1400">
                <a:solidFill>
                  <a:prstClr val="black"/>
                </a:solidFill>
                <a:latin typeface="Calibri"/>
                <a:ea typeface="Times New Roman"/>
                <a:cs typeface="Calibri"/>
              </a:rPr>
              <a:t>(Right) Mangrove extent and changes, Red – mangroves lost 1996-2007, Orange – loss 2007-2016, Green – mangrove cover in 2016.</a:t>
            </a:r>
            <a:r>
              <a:rPr lang="en-GB" sz="1400">
                <a:solidFill>
                  <a:prstClr val="black"/>
                </a:solidFill>
                <a:latin typeface="Calibri"/>
              </a:rPr>
              <a:t> </a:t>
            </a:r>
          </a:p>
        </p:txBody>
      </p:sp>
    </p:spTree>
    <p:extLst>
      <p:ext uri="{BB962C8B-B14F-4D97-AF65-F5344CB8AC3E}">
        <p14:creationId xmlns:p14="http://schemas.microsoft.com/office/powerpoint/2010/main" val="2421697407"/>
      </p:ext>
    </p:extLst>
  </p:cSld>
  <p:clrMapOvr>
    <a:masterClrMapping/>
  </p:clrMapOvr>
  <mc:AlternateContent xmlns:mc="http://schemas.openxmlformats.org/markup-compatibility/2006" xmlns:p14="http://schemas.microsoft.com/office/powerpoint/2010/main">
    <mc:Choice Requires="p14">
      <p:transition spd="slow" p14:dur="2000" advClick="0" advTm="9000">
        <p:fade/>
      </p:transition>
    </mc:Choice>
    <mc:Fallback xmlns="">
      <p:transition xmlns:p14="http://schemas.microsoft.com/office/powerpoint/2010/main" spd="slow" advClick="0" advTm="9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02-12 at 16.28.33.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1560" y="2079708"/>
            <a:ext cx="7452940" cy="4887902"/>
          </a:xfrm>
          <a:prstGeom prst="rect">
            <a:avLst/>
          </a:prstGeom>
        </p:spPr>
      </p:pic>
      <p:sp>
        <p:nvSpPr>
          <p:cNvPr id="5" name="Rectangle 4"/>
          <p:cNvSpPr/>
          <p:nvPr/>
        </p:nvSpPr>
        <p:spPr>
          <a:xfrm>
            <a:off x="685641" y="1340770"/>
            <a:ext cx="7816262" cy="830997"/>
          </a:xfrm>
          <a:prstGeom prst="rect">
            <a:avLst/>
          </a:prstGeom>
        </p:spPr>
        <p:txBody>
          <a:bodyPr wrap="none">
            <a:spAutoFit/>
          </a:bodyPr>
          <a:lstStyle/>
          <a:p>
            <a:r>
              <a:rPr lang="en-GB" sz="2400" dirty="0">
                <a:solidFill>
                  <a:srgbClr val="1F497D"/>
                </a:solidFill>
                <a:latin typeface="Calibri"/>
                <a:cs typeface="Arial"/>
              </a:rPr>
              <a:t>Global 2010 baseline (v2.0) online at </a:t>
            </a:r>
            <a:r>
              <a:rPr lang="en-GB" sz="2400" dirty="0">
                <a:solidFill>
                  <a:srgbClr val="0000FF"/>
                </a:solidFill>
                <a:latin typeface="Calibri"/>
                <a:cs typeface="Arial"/>
              </a:rPr>
              <a:t>www.gfw.org </a:t>
            </a:r>
          </a:p>
          <a:p>
            <a:r>
              <a:rPr lang="en-GB" sz="2400" dirty="0">
                <a:solidFill>
                  <a:srgbClr val="1F497D"/>
                </a:solidFill>
                <a:latin typeface="Calibri"/>
                <a:cs typeface="Arial"/>
              </a:rPr>
              <a:t>and for public download at </a:t>
            </a:r>
            <a:r>
              <a:rPr lang="en-GB" sz="2400" dirty="0">
                <a:solidFill>
                  <a:srgbClr val="0000FF"/>
                </a:solidFill>
                <a:latin typeface="Calibri"/>
                <a:cs typeface="Arial"/>
              </a:rPr>
              <a:t>data.unep-wcmc.org/datasets/45</a:t>
            </a:r>
            <a:endParaRPr lang="en-GB" sz="2400">
              <a:solidFill>
                <a:srgbClr val="0000FF"/>
              </a:solidFill>
              <a:latin typeface="Calibri"/>
            </a:endParaRPr>
          </a:p>
        </p:txBody>
      </p:sp>
    </p:spTree>
    <p:extLst>
      <p:ext uri="{BB962C8B-B14F-4D97-AF65-F5344CB8AC3E}">
        <p14:creationId xmlns:p14="http://schemas.microsoft.com/office/powerpoint/2010/main" val="1891062683"/>
      </p:ext>
    </p:extLst>
  </p:cSld>
  <p:clrMapOvr>
    <a:masterClrMapping/>
  </p:clrMapOvr>
  <mc:AlternateContent xmlns:mc="http://schemas.openxmlformats.org/markup-compatibility/2006" xmlns:p14="http://schemas.microsoft.com/office/powerpoint/2010/main">
    <mc:Choice Requires="p14">
      <p:transition spd="slow" p14:dur="2000" advClick="0" advTm="9000">
        <p:fade/>
      </p:transition>
    </mc:Choice>
    <mc:Fallback xmlns="">
      <p:transition xmlns:p14="http://schemas.microsoft.com/office/powerpoint/2010/main" spd="slow" advClick="0" advTm="9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67544" y="116632"/>
            <a:ext cx="8198425" cy="523220"/>
          </a:xfrm>
          <a:prstGeom prst="rect">
            <a:avLst/>
          </a:prstGeom>
          <a:noFill/>
        </p:spPr>
        <p:txBody>
          <a:bodyPr wrap="square" rtlCol="0">
            <a:spAutoFit/>
          </a:bodyPr>
          <a:lstStyle/>
          <a:p>
            <a:pPr algn="ctr"/>
            <a:r>
              <a:rPr lang="en-US" altLang="ja-JP" sz="2800" b="1" dirty="0">
                <a:solidFill>
                  <a:srgbClr val="FFFFFF"/>
                </a:solidFill>
                <a:latin typeface="Arial" panose="020B0604020202020204" pitchFamily="34" charset="0"/>
                <a:cs typeface="Arial" panose="020B0604020202020204" pitchFamily="34" charset="0"/>
              </a:rPr>
              <a:t>ALOS-2 - 2018</a:t>
            </a:r>
            <a:endParaRPr kumimoji="1" lang="ja-JP" altLang="en-US" sz="2800" b="1" dirty="0">
              <a:solidFill>
                <a:srgbClr val="FFFFFF"/>
              </a:solidFill>
              <a:latin typeface="Arial" panose="020B0604020202020204" pitchFamily="34" charset="0"/>
              <a:cs typeface="Arial" panose="020B0604020202020204" pitchFamily="34" charset="0"/>
            </a:endParaRPr>
          </a:p>
        </p:txBody>
      </p:sp>
      <p:sp>
        <p:nvSpPr>
          <p:cNvPr id="6" name="正方形/長方形 48">
            <a:extLst>
              <a:ext uri="{FF2B5EF4-FFF2-40B4-BE49-F238E27FC236}">
                <a16:creationId xmlns:a16="http://schemas.microsoft.com/office/drawing/2014/main" id="{1DD7AE36-B409-45FC-8A17-2F15AFDF23BE}"/>
              </a:ext>
            </a:extLst>
          </p:cNvPr>
          <p:cNvSpPr/>
          <p:nvPr/>
        </p:nvSpPr>
        <p:spPr>
          <a:xfrm>
            <a:off x="323528" y="908720"/>
            <a:ext cx="8604689" cy="5539978"/>
          </a:xfrm>
          <a:prstGeom prst="rect">
            <a:avLst/>
          </a:prstGeom>
          <a:noFill/>
          <a:ln>
            <a:noFill/>
          </a:ln>
          <a:effectLst/>
        </p:spPr>
        <p:style>
          <a:lnRef idx="1">
            <a:schemeClr val="accent2"/>
          </a:lnRef>
          <a:fillRef idx="2">
            <a:schemeClr val="accent2"/>
          </a:fillRef>
          <a:effectRef idx="1">
            <a:schemeClr val="accent2"/>
          </a:effectRef>
          <a:fontRef idx="minor">
            <a:schemeClr val="dk1"/>
          </a:fontRef>
        </p:style>
        <p:txBody>
          <a:bodyPr wrap="square">
            <a:spAutoFit/>
          </a:bodyPr>
          <a:lstStyle/>
          <a:p>
            <a:pPr marL="914400" lvl="1" indent="-457200">
              <a:spcAft>
                <a:spcPts val="1800"/>
              </a:spcAft>
              <a:buFont typeface="Arial"/>
              <a:buChar char="•"/>
            </a:pPr>
            <a:r>
              <a:rPr lang="en-US" altLang="ja-JP" sz="2400" dirty="0">
                <a:latin typeface="Arial" panose="020B0604020202020204" pitchFamily="34" charset="0"/>
                <a:cs typeface="Arial" panose="020B0604020202020204" pitchFamily="34" charset="0"/>
              </a:rPr>
              <a:t>PALSAR-2 instrument status nominal</a:t>
            </a:r>
          </a:p>
          <a:p>
            <a:pPr marL="914400" lvl="1" indent="-457200">
              <a:spcAft>
                <a:spcPts val="600"/>
              </a:spcAft>
              <a:buFont typeface="Arial"/>
              <a:buChar char="•"/>
            </a:pPr>
            <a:r>
              <a:rPr lang="en-US" altLang="ja-JP" sz="2400" dirty="0">
                <a:latin typeface="Arial" panose="020B0604020202020204" pitchFamily="34" charset="0"/>
                <a:cs typeface="Arial" panose="020B0604020202020204" pitchFamily="34" charset="0"/>
              </a:rPr>
              <a:t>Major revision of Basic Observation Scenario (BOS) implemented from Jan 2018</a:t>
            </a:r>
          </a:p>
          <a:p>
            <a:pPr marL="1257300" lvl="2" indent="-342900">
              <a:spcAft>
                <a:spcPts val="600"/>
              </a:spcAft>
              <a:buFontTx/>
              <a:buChar char="-"/>
            </a:pPr>
            <a:r>
              <a:rPr lang="en-US" altLang="ja-JP" sz="2000" dirty="0">
                <a:latin typeface="Arial" panose="020B0604020202020204" pitchFamily="34" charset="0"/>
                <a:cs typeface="Arial" panose="020B0604020202020204" pitchFamily="34" charset="0"/>
              </a:rPr>
              <a:t>10m dual-pol Fine Beam mode</a:t>
            </a:r>
          </a:p>
          <a:p>
            <a:pPr marL="1714500" lvl="3" indent="-342900">
              <a:spcAft>
                <a:spcPts val="600"/>
              </a:spcAft>
              <a:buFontTx/>
              <a:buChar char="-"/>
            </a:pPr>
            <a:r>
              <a:rPr lang="en-US" altLang="ja-JP" sz="1600" dirty="0">
                <a:latin typeface="Arial" panose="020B0604020202020204" pitchFamily="34" charset="0"/>
                <a:cs typeface="Arial" panose="020B0604020202020204" pitchFamily="34" charset="0"/>
              </a:rPr>
              <a:t>Observation windows increased (4 </a:t>
            </a:r>
            <a:r>
              <a:rPr lang="en-US" altLang="ja-JP" sz="1600" dirty="0">
                <a:latin typeface="Arial" panose="020B0604020202020204" pitchFamily="34" charset="0"/>
                <a:cs typeface="Arial" panose="020B0604020202020204" pitchFamily="34" charset="0"/>
                <a:sym typeface="Wingdings"/>
              </a:rPr>
              <a:t> 6)</a:t>
            </a:r>
          </a:p>
          <a:p>
            <a:pPr marL="1714500" lvl="3" indent="-342900">
              <a:spcAft>
                <a:spcPts val="600"/>
              </a:spcAft>
              <a:buFontTx/>
              <a:buChar char="-"/>
            </a:pPr>
            <a:r>
              <a:rPr lang="en-US" altLang="ja-JP" sz="1600" dirty="0">
                <a:latin typeface="Arial" panose="020B0604020202020204" pitchFamily="34" charset="0"/>
                <a:cs typeface="Arial" panose="020B0604020202020204" pitchFamily="34" charset="0"/>
              </a:rPr>
              <a:t>Boreal observations in May-Sept period to reduce seasonal impact on backscatter</a:t>
            </a:r>
          </a:p>
          <a:p>
            <a:pPr marL="1714500" lvl="3" indent="-342900">
              <a:spcAft>
                <a:spcPts val="600"/>
              </a:spcAft>
              <a:buFontTx/>
              <a:buChar char="-"/>
            </a:pPr>
            <a:r>
              <a:rPr lang="en-US" altLang="ja-JP" sz="1600" dirty="0">
                <a:latin typeface="Arial" panose="020B0604020202020204" pitchFamily="34" charset="0"/>
                <a:cs typeface="Arial" panose="020B0604020202020204" pitchFamily="34" charset="0"/>
              </a:rPr>
              <a:t>Increased obs frequency in the tropics</a:t>
            </a:r>
          </a:p>
          <a:p>
            <a:pPr marL="1257300" lvl="2" indent="-342900">
              <a:spcAft>
                <a:spcPts val="600"/>
              </a:spcAft>
              <a:buFontTx/>
              <a:buChar char="-"/>
            </a:pPr>
            <a:r>
              <a:rPr lang="en-US" altLang="ja-JP" sz="2000" dirty="0">
                <a:latin typeface="Arial" panose="020B0604020202020204" pitchFamily="34" charset="0"/>
                <a:cs typeface="Arial" panose="020B0604020202020204" pitchFamily="34" charset="0"/>
              </a:rPr>
              <a:t>50m ScanSAR</a:t>
            </a:r>
          </a:p>
          <a:p>
            <a:pPr marL="1714500" lvl="3" indent="-342900">
              <a:spcAft>
                <a:spcPts val="600"/>
              </a:spcAft>
              <a:buFontTx/>
              <a:buChar char="-"/>
            </a:pPr>
            <a:r>
              <a:rPr lang="en-US" altLang="ja-JP" sz="1600" dirty="0">
                <a:latin typeface="Arial" panose="020B0604020202020204" pitchFamily="34" charset="0"/>
                <a:cs typeface="Arial" panose="020B0604020202020204" pitchFamily="34" charset="0"/>
              </a:rPr>
              <a:t>Staggered observations to improve acq. success rate</a:t>
            </a:r>
          </a:p>
          <a:p>
            <a:pPr marL="1714500" lvl="3" indent="-342900">
              <a:spcAft>
                <a:spcPts val="600"/>
              </a:spcAft>
              <a:buFontTx/>
              <a:buChar char="-"/>
            </a:pPr>
            <a:r>
              <a:rPr lang="en-US" altLang="ja-JP" sz="1600" dirty="0">
                <a:latin typeface="Arial" panose="020B0604020202020204" pitchFamily="34" charset="0"/>
                <a:cs typeface="Arial" panose="020B0604020202020204" pitchFamily="34" charset="0"/>
              </a:rPr>
              <a:t>Every 42-day repeat maintained</a:t>
            </a:r>
          </a:p>
          <a:p>
            <a:pPr marL="1257300" lvl="2" indent="-342900">
              <a:spcAft>
                <a:spcPts val="600"/>
              </a:spcAft>
              <a:buFontTx/>
              <a:buChar char="-"/>
            </a:pPr>
            <a:r>
              <a:rPr lang="en-US" altLang="ja-JP" sz="2000" dirty="0">
                <a:latin typeface="Arial" panose="020B0604020202020204" pitchFamily="34" charset="0"/>
                <a:cs typeface="Arial" panose="020B0604020202020204" pitchFamily="34" charset="0"/>
              </a:rPr>
              <a:t>6m Quad-pol </a:t>
            </a:r>
            <a:endParaRPr lang="en-AU" altLang="ja-JP" sz="2000" dirty="0">
              <a:latin typeface="Arial" panose="020B0604020202020204" pitchFamily="34" charset="0"/>
              <a:cs typeface="Arial" panose="020B0604020202020204" pitchFamily="34" charset="0"/>
            </a:endParaRPr>
          </a:p>
          <a:p>
            <a:pPr marL="1714500" lvl="3" indent="-342900">
              <a:spcAft>
                <a:spcPts val="600"/>
              </a:spcAft>
              <a:buFontTx/>
              <a:buChar char="-"/>
            </a:pPr>
            <a:r>
              <a:rPr lang="en-US" altLang="ja-JP" sz="1600" dirty="0">
                <a:latin typeface="Arial" panose="020B0604020202020204" pitchFamily="34" charset="0"/>
                <a:cs typeface="Arial" panose="020B0604020202020204" pitchFamily="34" charset="0"/>
              </a:rPr>
              <a:t>Global observations discontinued </a:t>
            </a:r>
            <a:r>
              <a:rPr lang="en-US" altLang="ja-JP" sz="1600" dirty="0">
                <a:latin typeface="Arial" panose="020B0604020202020204" pitchFamily="34" charset="0"/>
                <a:cs typeface="Arial" panose="020B0604020202020204" pitchFamily="34" charset="0"/>
                <a:sym typeface="Wingdings"/>
              </a:rPr>
              <a:t> </a:t>
            </a:r>
            <a:r>
              <a:rPr lang="en-US" altLang="ja-JP" sz="1600" dirty="0">
                <a:latin typeface="Arial" panose="020B0604020202020204" pitchFamily="34" charset="0"/>
                <a:cs typeface="Arial" panose="020B0604020202020204" pitchFamily="34" charset="0"/>
              </a:rPr>
              <a:t>focus on Super Sites</a:t>
            </a:r>
          </a:p>
          <a:p>
            <a:pPr marL="1257300" lvl="2" indent="-342900">
              <a:spcAft>
                <a:spcPts val="600"/>
              </a:spcAft>
              <a:buFontTx/>
              <a:buChar char="-"/>
            </a:pPr>
            <a:r>
              <a:rPr lang="en-US" altLang="ja-JP" sz="2000" dirty="0">
                <a:latin typeface="Arial" panose="020B0604020202020204" pitchFamily="34" charset="0"/>
                <a:cs typeface="Arial" panose="020B0604020202020204" pitchFamily="34" charset="0"/>
              </a:rPr>
              <a:t>3m Ultra-Fine </a:t>
            </a:r>
          </a:p>
          <a:p>
            <a:pPr marL="1714500" lvl="3" indent="-342900">
              <a:spcAft>
                <a:spcPts val="600"/>
              </a:spcAft>
              <a:buFontTx/>
              <a:buChar char="-"/>
            </a:pPr>
            <a:r>
              <a:rPr lang="en-US" altLang="ja-JP" sz="1600" dirty="0">
                <a:latin typeface="Arial" panose="020B0604020202020204" pitchFamily="34" charset="0"/>
                <a:cs typeface="Arial" panose="020B0604020202020204" pitchFamily="34" charset="0"/>
              </a:rPr>
              <a:t>Global observation plan completed</a:t>
            </a:r>
          </a:p>
        </p:txBody>
      </p:sp>
    </p:spTree>
    <p:extLst>
      <p:ext uri="{BB962C8B-B14F-4D97-AF65-F5344CB8AC3E}">
        <p14:creationId xmlns:p14="http://schemas.microsoft.com/office/powerpoint/2010/main" val="2267992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467544" y="116632"/>
            <a:ext cx="8198425" cy="523220"/>
          </a:xfrm>
          <a:prstGeom prst="rect">
            <a:avLst/>
          </a:prstGeom>
          <a:noFill/>
        </p:spPr>
        <p:txBody>
          <a:bodyPr wrap="square" rtlCol="0">
            <a:spAutoFit/>
          </a:bodyPr>
          <a:lstStyle/>
          <a:p>
            <a:pPr algn="ctr"/>
            <a:r>
              <a:rPr lang="en-US" altLang="ja-JP" sz="2800" b="1" dirty="0">
                <a:solidFill>
                  <a:srgbClr val="FFFFFF"/>
                </a:solidFill>
                <a:latin typeface="Arial" panose="020B0604020202020204" pitchFamily="34" charset="0"/>
                <a:cs typeface="Arial" panose="020B0604020202020204" pitchFamily="34" charset="0"/>
              </a:rPr>
              <a:t>ALOS-2 - 2019</a:t>
            </a:r>
            <a:endParaRPr kumimoji="1" lang="ja-JP" altLang="en-US" sz="2800" b="1" dirty="0">
              <a:solidFill>
                <a:srgbClr val="FFFFFF"/>
              </a:solidFill>
              <a:latin typeface="Arial" panose="020B0604020202020204" pitchFamily="34" charset="0"/>
              <a:cs typeface="Arial" panose="020B0604020202020204" pitchFamily="34" charset="0"/>
            </a:endParaRPr>
          </a:p>
        </p:txBody>
      </p:sp>
      <p:sp>
        <p:nvSpPr>
          <p:cNvPr id="6" name="正方形/長方形 48">
            <a:extLst>
              <a:ext uri="{FF2B5EF4-FFF2-40B4-BE49-F238E27FC236}">
                <a16:creationId xmlns:a16="http://schemas.microsoft.com/office/drawing/2014/main" id="{1DD7AE36-B409-45FC-8A17-2F15AFDF23BE}"/>
              </a:ext>
            </a:extLst>
          </p:cNvPr>
          <p:cNvSpPr/>
          <p:nvPr/>
        </p:nvSpPr>
        <p:spPr>
          <a:xfrm>
            <a:off x="323528" y="908720"/>
            <a:ext cx="8604689" cy="4539704"/>
          </a:xfrm>
          <a:prstGeom prst="rect">
            <a:avLst/>
          </a:prstGeom>
          <a:noFill/>
          <a:ln>
            <a:noFill/>
          </a:ln>
          <a:effectLst/>
        </p:spPr>
        <p:style>
          <a:lnRef idx="1">
            <a:schemeClr val="accent2"/>
          </a:lnRef>
          <a:fillRef idx="2">
            <a:schemeClr val="accent2"/>
          </a:fillRef>
          <a:effectRef idx="1">
            <a:schemeClr val="accent2"/>
          </a:effectRef>
          <a:fontRef idx="minor">
            <a:schemeClr val="dk1"/>
          </a:fontRef>
        </p:style>
        <p:txBody>
          <a:bodyPr wrap="square">
            <a:spAutoFit/>
          </a:bodyPr>
          <a:lstStyle/>
          <a:p>
            <a:pPr marL="914400" lvl="1" indent="-457200">
              <a:spcAft>
                <a:spcPts val="1800"/>
              </a:spcAft>
              <a:buFont typeface="Arial"/>
              <a:buChar char="•"/>
            </a:pPr>
            <a:r>
              <a:rPr lang="en-US" altLang="ja-JP" sz="2400" dirty="0">
                <a:latin typeface="Arial" panose="020B0604020202020204" pitchFamily="34" charset="0"/>
                <a:cs typeface="Arial" panose="020B0604020202020204" pitchFamily="34" charset="0"/>
              </a:rPr>
              <a:t>PALSAR-2 instrument status nominal</a:t>
            </a:r>
          </a:p>
          <a:p>
            <a:pPr marL="914400" lvl="1" indent="-457200">
              <a:spcAft>
                <a:spcPts val="1800"/>
              </a:spcAft>
              <a:buFont typeface="Arial"/>
              <a:buChar char="•"/>
            </a:pPr>
            <a:r>
              <a:rPr lang="en-US" altLang="ja-JP" sz="2400" dirty="0">
                <a:latin typeface="Arial" panose="020B0604020202020204" pitchFamily="34" charset="0"/>
                <a:cs typeface="Arial" panose="020B0604020202020204" pitchFamily="34" charset="0"/>
              </a:rPr>
              <a:t>Completing 5 years in orbit. PALSAR-2 entering “post-operational” phase from May 2019</a:t>
            </a:r>
          </a:p>
          <a:p>
            <a:pPr marL="914400" lvl="1" indent="-457200">
              <a:spcAft>
                <a:spcPts val="600"/>
              </a:spcAft>
              <a:buFont typeface="Arial"/>
              <a:buChar char="•"/>
            </a:pPr>
            <a:r>
              <a:rPr lang="en-US" altLang="ja-JP" sz="2400" dirty="0">
                <a:latin typeface="Arial" panose="020B0604020202020204" pitchFamily="34" charset="0"/>
                <a:cs typeface="Arial" panose="020B0604020202020204" pitchFamily="34" charset="0"/>
              </a:rPr>
              <a:t>Reduction of duty cycle from 50% to 30%</a:t>
            </a:r>
          </a:p>
          <a:p>
            <a:pPr marL="914400" lvl="1" indent="-457200">
              <a:spcAft>
                <a:spcPts val="600"/>
              </a:spcAft>
              <a:buFont typeface="Arial"/>
              <a:buChar char="•"/>
            </a:pPr>
            <a:r>
              <a:rPr lang="en-US" altLang="ja-JP" sz="2400" dirty="0">
                <a:latin typeface="Arial" panose="020B0604020202020204" pitchFamily="34" charset="0"/>
                <a:cs typeface="Arial" panose="020B0604020202020204" pitchFamily="34" charset="0"/>
              </a:rPr>
              <a:t>Impact on Basic Observation Scenario (BOS)</a:t>
            </a:r>
          </a:p>
          <a:p>
            <a:pPr marL="1257300" lvl="2" indent="-342900">
              <a:spcAft>
                <a:spcPts val="600"/>
              </a:spcAft>
              <a:buFontTx/>
              <a:buChar char="-"/>
            </a:pPr>
            <a:r>
              <a:rPr lang="en-US" altLang="ja-JP" sz="2000" dirty="0">
                <a:latin typeface="Arial" panose="020B0604020202020204" pitchFamily="34" charset="0"/>
                <a:cs typeface="Arial" panose="020B0604020202020204" pitchFamily="34" charset="0"/>
              </a:rPr>
              <a:t>10m dual-pol Fine Beam mode</a:t>
            </a:r>
          </a:p>
          <a:p>
            <a:pPr marL="1714500" lvl="3" indent="-342900">
              <a:spcAft>
                <a:spcPts val="600"/>
              </a:spcAft>
              <a:buFontTx/>
              <a:buChar char="-"/>
            </a:pPr>
            <a:r>
              <a:rPr lang="en-US" altLang="ja-JP" sz="1600" dirty="0">
                <a:latin typeface="Arial" panose="020B0604020202020204" pitchFamily="34" charset="0"/>
                <a:cs typeface="Arial" panose="020B0604020202020204" pitchFamily="34" charset="0"/>
              </a:rPr>
              <a:t>Observations reduced to single global cover age per year at top priority </a:t>
            </a:r>
          </a:p>
          <a:p>
            <a:pPr marL="1714500" lvl="3" indent="-342900">
              <a:spcAft>
                <a:spcPts val="600"/>
              </a:spcAft>
              <a:buFontTx/>
              <a:buChar char="-"/>
            </a:pPr>
            <a:r>
              <a:rPr lang="en-US" altLang="ja-JP" sz="1600" dirty="0">
                <a:latin typeface="Arial" panose="020B0604020202020204" pitchFamily="34" charset="0"/>
                <a:cs typeface="Arial" panose="020B0604020202020204" pitchFamily="34" charset="0"/>
              </a:rPr>
              <a:t>Additional observations planned at low priority</a:t>
            </a:r>
          </a:p>
          <a:p>
            <a:pPr marL="1257300" lvl="2" indent="-342900">
              <a:spcAft>
                <a:spcPts val="600"/>
              </a:spcAft>
              <a:buFontTx/>
              <a:buChar char="-"/>
            </a:pPr>
            <a:r>
              <a:rPr lang="en-US" altLang="ja-JP" sz="2000" dirty="0">
                <a:latin typeface="Arial" panose="020B0604020202020204" pitchFamily="34" charset="0"/>
                <a:cs typeface="Arial" panose="020B0604020202020204" pitchFamily="34" charset="0"/>
              </a:rPr>
              <a:t>50m ScanSAR</a:t>
            </a:r>
          </a:p>
          <a:p>
            <a:pPr marL="1714500" lvl="3" indent="-342900">
              <a:spcAft>
                <a:spcPts val="600"/>
              </a:spcAft>
              <a:buFontTx/>
              <a:buChar char="-"/>
            </a:pPr>
            <a:r>
              <a:rPr lang="en-US" altLang="ja-JP" sz="1600" dirty="0">
                <a:latin typeface="Arial" panose="020B0604020202020204" pitchFamily="34" charset="0"/>
                <a:cs typeface="Arial" panose="020B0604020202020204" pitchFamily="34" charset="0"/>
              </a:rPr>
              <a:t>No change. </a:t>
            </a:r>
          </a:p>
          <a:p>
            <a:pPr marL="1714500" lvl="3" indent="-342900">
              <a:spcAft>
                <a:spcPts val="600"/>
              </a:spcAft>
              <a:buFontTx/>
              <a:buChar char="-"/>
            </a:pPr>
            <a:r>
              <a:rPr lang="en-US" altLang="ja-JP" sz="1600" dirty="0">
                <a:latin typeface="Arial" panose="020B0604020202020204" pitchFamily="34" charset="0"/>
                <a:cs typeface="Arial" panose="020B0604020202020204" pitchFamily="34" charset="0"/>
              </a:rPr>
              <a:t>Every 42-day repeat maintained</a:t>
            </a:r>
          </a:p>
        </p:txBody>
      </p:sp>
    </p:spTree>
    <p:extLst>
      <p:ext uri="{BB962C8B-B14F-4D97-AF65-F5344CB8AC3E}">
        <p14:creationId xmlns:p14="http://schemas.microsoft.com/office/powerpoint/2010/main" val="3489728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コンテンツ プレースホルダー 1">
            <a:extLst>
              <a:ext uri="{FF2B5EF4-FFF2-40B4-BE49-F238E27FC236}">
                <a16:creationId xmlns:a16="http://schemas.microsoft.com/office/drawing/2014/main" id="{CCAEAFE7-09BD-4AC6-BEE9-593BDC7B1575}"/>
              </a:ext>
            </a:extLst>
          </p:cNvPr>
          <p:cNvGraphicFramePr>
            <a:graphicFrameLocks/>
          </p:cNvGraphicFramePr>
          <p:nvPr>
            <p:extLst/>
          </p:nvPr>
        </p:nvGraphicFramePr>
        <p:xfrm>
          <a:off x="482111" y="1052736"/>
          <a:ext cx="8194345" cy="5446379"/>
        </p:xfrm>
        <a:graphic>
          <a:graphicData uri="http://schemas.openxmlformats.org/drawingml/2006/table">
            <a:tbl>
              <a:tblPr firstRow="1" bandRow="1">
                <a:tableStyleId>{5940675A-B579-460E-94D1-54222C63F5DA}</a:tableStyleId>
              </a:tblPr>
              <a:tblGrid>
                <a:gridCol w="1052701">
                  <a:extLst>
                    <a:ext uri="{9D8B030D-6E8A-4147-A177-3AD203B41FA5}">
                      <a16:colId xmlns:a16="http://schemas.microsoft.com/office/drawing/2014/main" val="216831314"/>
                    </a:ext>
                  </a:extLst>
                </a:gridCol>
                <a:gridCol w="1257500">
                  <a:extLst>
                    <a:ext uri="{9D8B030D-6E8A-4147-A177-3AD203B41FA5}">
                      <a16:colId xmlns:a16="http://schemas.microsoft.com/office/drawing/2014/main" val="144147697"/>
                    </a:ext>
                  </a:extLst>
                </a:gridCol>
                <a:gridCol w="728026">
                  <a:extLst>
                    <a:ext uri="{9D8B030D-6E8A-4147-A177-3AD203B41FA5}">
                      <a16:colId xmlns:a16="http://schemas.microsoft.com/office/drawing/2014/main" val="549830786"/>
                    </a:ext>
                  </a:extLst>
                </a:gridCol>
                <a:gridCol w="728026">
                  <a:extLst>
                    <a:ext uri="{9D8B030D-6E8A-4147-A177-3AD203B41FA5}">
                      <a16:colId xmlns:a16="http://schemas.microsoft.com/office/drawing/2014/main" val="4054992732"/>
                    </a:ext>
                  </a:extLst>
                </a:gridCol>
                <a:gridCol w="728026">
                  <a:extLst>
                    <a:ext uri="{9D8B030D-6E8A-4147-A177-3AD203B41FA5}">
                      <a16:colId xmlns:a16="http://schemas.microsoft.com/office/drawing/2014/main" val="76840579"/>
                    </a:ext>
                  </a:extLst>
                </a:gridCol>
                <a:gridCol w="728026">
                  <a:extLst>
                    <a:ext uri="{9D8B030D-6E8A-4147-A177-3AD203B41FA5}">
                      <a16:colId xmlns:a16="http://schemas.microsoft.com/office/drawing/2014/main" val="2578297539"/>
                    </a:ext>
                  </a:extLst>
                </a:gridCol>
                <a:gridCol w="743010">
                  <a:extLst>
                    <a:ext uri="{9D8B030D-6E8A-4147-A177-3AD203B41FA5}">
                      <a16:colId xmlns:a16="http://schemas.microsoft.com/office/drawing/2014/main" val="1432654881"/>
                    </a:ext>
                  </a:extLst>
                </a:gridCol>
                <a:gridCol w="743010">
                  <a:extLst>
                    <a:ext uri="{9D8B030D-6E8A-4147-A177-3AD203B41FA5}">
                      <a16:colId xmlns:a16="http://schemas.microsoft.com/office/drawing/2014/main" val="1404245759"/>
                    </a:ext>
                  </a:extLst>
                </a:gridCol>
                <a:gridCol w="743010">
                  <a:extLst>
                    <a:ext uri="{9D8B030D-6E8A-4147-A177-3AD203B41FA5}">
                      <a16:colId xmlns:a16="http://schemas.microsoft.com/office/drawing/2014/main" val="402321086"/>
                    </a:ext>
                  </a:extLst>
                </a:gridCol>
                <a:gridCol w="743010">
                  <a:extLst>
                    <a:ext uri="{9D8B030D-6E8A-4147-A177-3AD203B41FA5}">
                      <a16:colId xmlns:a16="http://schemas.microsoft.com/office/drawing/2014/main" val="2245623083"/>
                    </a:ext>
                  </a:extLst>
                </a:gridCol>
              </a:tblGrid>
              <a:tr h="359698">
                <a:tc rowSpan="2" gridSpan="2">
                  <a:txBody>
                    <a:bodyPr/>
                    <a:lstStyle/>
                    <a:p>
                      <a:endParaRPr kumimoji="1" lang="ja-JP" altLang="en-US" sz="1800"/>
                    </a:p>
                  </a:txBody>
                  <a:tcPr marL="84406" marR="84406" marT="45728" marB="45728">
                    <a:solidFill>
                      <a:schemeClr val="bg1"/>
                    </a:solidFill>
                  </a:tcPr>
                </a:tc>
                <a:tc rowSpan="2" h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a:r>
                        <a:rPr kumimoji="1" lang="en-US" altLang="ja-JP" sz="1800" b="1" dirty="0">
                          <a:solidFill>
                            <a:schemeClr val="tx2">
                              <a:lumMod val="75000"/>
                            </a:schemeClr>
                          </a:solidFill>
                        </a:rPr>
                        <a:t>2018</a:t>
                      </a:r>
                      <a:endParaRPr kumimoji="1" lang="ja-JP" altLang="en-US" sz="1800" b="1" dirty="0">
                        <a:solidFill>
                          <a:schemeClr val="tx2">
                            <a:lumMod val="75000"/>
                          </a:schemeClr>
                        </a:solidFill>
                      </a:endParaRPr>
                    </a:p>
                  </a:txBody>
                  <a:tcPr marL="84406" marR="84406" marT="45728" marB="45728">
                    <a:solidFill>
                      <a:schemeClr val="bg1"/>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ctr"/>
                      <a:r>
                        <a:rPr kumimoji="1" lang="en-US" altLang="ja-JP" sz="1800" b="1" dirty="0">
                          <a:solidFill>
                            <a:schemeClr val="tx2">
                              <a:lumMod val="75000"/>
                            </a:schemeClr>
                          </a:solidFill>
                        </a:rPr>
                        <a:t>2019</a:t>
                      </a:r>
                      <a:endParaRPr kumimoji="1" lang="ja-JP" altLang="en-US" sz="1800" b="1" dirty="0">
                        <a:solidFill>
                          <a:schemeClr val="tx2">
                            <a:lumMod val="75000"/>
                          </a:schemeClr>
                        </a:solidFill>
                      </a:endParaRPr>
                    </a:p>
                  </a:txBody>
                  <a:tcPr marL="84406" marR="84406" marT="45728" marB="45728">
                    <a:solidFill>
                      <a:schemeClr val="bg1"/>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050490734"/>
                  </a:ext>
                </a:extLst>
              </a:tr>
              <a:tr h="532156">
                <a:tc gridSpan="2"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endParaRPr kumimoji="1" lang="ja-JP" alt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800"/>
                        <a:t>1Q</a:t>
                      </a:r>
                    </a:p>
                    <a:p>
                      <a:pPr algn="l"/>
                      <a:r>
                        <a:rPr kumimoji="1" lang="en-US" altLang="ja-JP" sz="1200"/>
                        <a:t>Jan</a:t>
                      </a:r>
                      <a:r>
                        <a:rPr kumimoji="1" lang="ja-JP" altLang="en-US" sz="1200"/>
                        <a:t>　</a:t>
                      </a:r>
                      <a:r>
                        <a:rPr kumimoji="1" lang="en-US" altLang="ja-JP" sz="1200"/>
                        <a:t>Mar</a:t>
                      </a:r>
                    </a:p>
                  </a:txBody>
                  <a:tcPr marL="84406" marR="84406" marT="45728" marB="45728">
                    <a:solidFill>
                      <a:schemeClr val="bg1"/>
                    </a:solidFill>
                  </a:tcPr>
                </a:tc>
                <a:tc>
                  <a:txBody>
                    <a:bodyPr/>
                    <a:lstStyle/>
                    <a:p>
                      <a:pPr algn="ctr"/>
                      <a:r>
                        <a:rPr kumimoji="1" lang="en-US" altLang="ja-JP" sz="1800"/>
                        <a:t>2Q</a:t>
                      </a:r>
                    </a:p>
                    <a:p>
                      <a:pPr algn="ctr"/>
                      <a:r>
                        <a:rPr kumimoji="1" lang="en-US" altLang="ja-JP" sz="1200"/>
                        <a:t>Apr</a:t>
                      </a:r>
                      <a:r>
                        <a:rPr kumimoji="1" lang="ja-JP" altLang="en-US" sz="1200"/>
                        <a:t>　</a:t>
                      </a:r>
                      <a:r>
                        <a:rPr kumimoji="1" lang="en-US" altLang="ja-JP" sz="1200"/>
                        <a:t>Jun</a:t>
                      </a:r>
                    </a:p>
                  </a:txBody>
                  <a:tcPr marL="84406" marR="84406" marT="45728" marB="45728">
                    <a:solidFill>
                      <a:schemeClr val="bg1"/>
                    </a:solidFill>
                  </a:tcPr>
                </a:tc>
                <a:tc>
                  <a:txBody>
                    <a:bodyPr/>
                    <a:lstStyle/>
                    <a:p>
                      <a:pPr algn="ctr"/>
                      <a:r>
                        <a:rPr kumimoji="1" lang="en-US" altLang="ja-JP" sz="1800"/>
                        <a:t>3Q</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a:t>Jul</a:t>
                      </a:r>
                      <a:r>
                        <a:rPr kumimoji="1" lang="ja-JP" altLang="en-US" sz="1200"/>
                        <a:t>　</a:t>
                      </a:r>
                      <a:r>
                        <a:rPr kumimoji="1" lang="en-US" altLang="ja-JP" sz="1200"/>
                        <a:t>Sept</a:t>
                      </a:r>
                    </a:p>
                  </a:txBody>
                  <a:tcPr marL="84406" marR="84406" marT="45728" marB="45728">
                    <a:solidFill>
                      <a:schemeClr val="bg1"/>
                    </a:solidFill>
                  </a:tcPr>
                </a:tc>
                <a:tc>
                  <a:txBody>
                    <a:bodyPr/>
                    <a:lstStyle/>
                    <a:p>
                      <a:pPr algn="ctr"/>
                      <a:r>
                        <a:rPr kumimoji="1" lang="en-US" altLang="ja-JP" sz="1800"/>
                        <a:t>4Q</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a:t>Oct</a:t>
                      </a:r>
                      <a:r>
                        <a:rPr kumimoji="1" lang="ja-JP" altLang="en-US" sz="1200"/>
                        <a:t>　</a:t>
                      </a:r>
                      <a:r>
                        <a:rPr kumimoji="1" lang="en-US" altLang="ja-JP" sz="1200"/>
                        <a:t>Dec</a:t>
                      </a:r>
                    </a:p>
                  </a:txBody>
                  <a:tcPr marL="84406" marR="84406" marT="45728" marB="45728">
                    <a:solidFill>
                      <a:schemeClr val="bg1"/>
                    </a:solidFill>
                  </a:tcPr>
                </a:tc>
                <a:tc>
                  <a:txBody>
                    <a:bodyPr/>
                    <a:lstStyle/>
                    <a:p>
                      <a:pPr algn="ctr"/>
                      <a:r>
                        <a:rPr kumimoji="1" lang="en-US" altLang="ja-JP" sz="1800"/>
                        <a:t>1Q</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a:t>Jan</a:t>
                      </a:r>
                      <a:r>
                        <a:rPr kumimoji="1" lang="ja-JP" altLang="en-US" sz="1200"/>
                        <a:t>　</a:t>
                      </a:r>
                      <a:r>
                        <a:rPr kumimoji="1" lang="en-US" altLang="ja-JP" sz="1200"/>
                        <a:t>Mar</a:t>
                      </a:r>
                    </a:p>
                  </a:txBody>
                  <a:tcPr marL="84406" marR="84406" marT="45728" marB="45728">
                    <a:solidFill>
                      <a:schemeClr val="bg1"/>
                    </a:solidFill>
                  </a:tcPr>
                </a:tc>
                <a:tc>
                  <a:txBody>
                    <a:bodyPr/>
                    <a:lstStyle/>
                    <a:p>
                      <a:pPr algn="ctr"/>
                      <a:r>
                        <a:rPr kumimoji="1" lang="en-US" altLang="ja-JP" sz="1800"/>
                        <a:t>2Q</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a:t>Apr</a:t>
                      </a:r>
                      <a:r>
                        <a:rPr kumimoji="1" lang="ja-JP" altLang="en-US" sz="1200"/>
                        <a:t>　</a:t>
                      </a:r>
                      <a:r>
                        <a:rPr kumimoji="1" lang="en-US" altLang="ja-JP" sz="1200"/>
                        <a:t>Jun</a:t>
                      </a:r>
                    </a:p>
                  </a:txBody>
                  <a:tcPr marL="84406" marR="84406" marT="45728" marB="45728">
                    <a:solidFill>
                      <a:schemeClr val="bg1"/>
                    </a:solidFill>
                  </a:tcPr>
                </a:tc>
                <a:tc>
                  <a:txBody>
                    <a:bodyPr/>
                    <a:lstStyle/>
                    <a:p>
                      <a:pPr algn="ctr"/>
                      <a:r>
                        <a:rPr kumimoji="1" lang="en-US" altLang="ja-JP" sz="1800"/>
                        <a:t>3Q</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a:t>Jul</a:t>
                      </a:r>
                      <a:r>
                        <a:rPr kumimoji="1" lang="ja-JP" altLang="en-US" sz="1200"/>
                        <a:t>　</a:t>
                      </a:r>
                      <a:r>
                        <a:rPr kumimoji="1" lang="en-US" altLang="ja-JP" sz="1200"/>
                        <a:t>Sept</a:t>
                      </a:r>
                    </a:p>
                  </a:txBody>
                  <a:tcPr marL="84406" marR="84406" marT="45728" marB="45728">
                    <a:solidFill>
                      <a:schemeClr val="bg1"/>
                    </a:solidFill>
                  </a:tcPr>
                </a:tc>
                <a:tc>
                  <a:txBody>
                    <a:bodyPr/>
                    <a:lstStyle/>
                    <a:p>
                      <a:pPr algn="ctr"/>
                      <a:r>
                        <a:rPr kumimoji="1" lang="en-US" altLang="ja-JP" sz="1800"/>
                        <a:t>4Q</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a:t>Oct</a:t>
                      </a:r>
                      <a:r>
                        <a:rPr kumimoji="1" lang="ja-JP" altLang="en-US" sz="1200"/>
                        <a:t>　</a:t>
                      </a:r>
                      <a:r>
                        <a:rPr kumimoji="1" lang="en-US" altLang="ja-JP" sz="1200"/>
                        <a:t>Dec</a:t>
                      </a:r>
                    </a:p>
                  </a:txBody>
                  <a:tcPr marL="84406" marR="84406" marT="45728" marB="45728">
                    <a:solidFill>
                      <a:schemeClr val="bg1"/>
                    </a:solidFill>
                  </a:tcPr>
                </a:tc>
                <a:extLst>
                  <a:ext uri="{0D108BD9-81ED-4DB2-BD59-A6C34878D82A}">
                    <a16:rowId xmlns:a16="http://schemas.microsoft.com/office/drawing/2014/main" val="2884558386"/>
                  </a:ext>
                </a:extLst>
              </a:tr>
              <a:tr h="1608801">
                <a:tc rowSpan="2">
                  <a:txBody>
                    <a:bodyPr/>
                    <a:lstStyle/>
                    <a:p>
                      <a:pPr algn="ctr"/>
                      <a:r>
                        <a:rPr kumimoji="1" lang="en-US" altLang="ja-JP" sz="1800" b="1"/>
                        <a:t>ALOS</a:t>
                      </a:r>
                      <a:endParaRPr kumimoji="1" lang="ja-JP" altLang="en-US" sz="1800" b="1"/>
                    </a:p>
                  </a:txBody>
                  <a:tcPr marL="84406" marR="84406" marT="45728" marB="45728">
                    <a:solidFill>
                      <a:schemeClr val="bg1"/>
                    </a:solidFill>
                  </a:tcPr>
                </a:tc>
                <a:tc>
                  <a:txBody>
                    <a:bodyPr/>
                    <a:lstStyle/>
                    <a:p>
                      <a:pPr algn="ctr"/>
                      <a:r>
                        <a:rPr kumimoji="1" lang="en-US" altLang="ja-JP" sz="1800" b="1" dirty="0"/>
                        <a:t>AVNIR-2</a:t>
                      </a:r>
                    </a:p>
                    <a:p>
                      <a:pPr algn="ctr"/>
                      <a:r>
                        <a:rPr kumimoji="1" lang="en-US" altLang="ja-JP" sz="1800" b="1" dirty="0"/>
                        <a:t>(10 m)</a:t>
                      </a:r>
                    </a:p>
                    <a:p>
                      <a:pPr algn="ctr"/>
                      <a:endParaRPr kumimoji="1" lang="en-US" altLang="ja-JP" sz="1800" b="1" dirty="0"/>
                    </a:p>
                    <a:p>
                      <a:pPr algn="ctr"/>
                      <a:endParaRPr kumimoji="1" lang="en-US" altLang="ja-JP" sz="1800" b="1" dirty="0"/>
                    </a:p>
                  </a:txBody>
                  <a:tcPr marL="84406" marR="84406" marT="45728" marB="45728">
                    <a:solidFill>
                      <a:schemeClr val="bg1"/>
                    </a:solidFill>
                  </a:tcPr>
                </a:tc>
                <a:tc>
                  <a:txBody>
                    <a:bodyPr/>
                    <a:lstStyle/>
                    <a:p>
                      <a:endParaRPr kumimoji="1" lang="en-US" altLang="ja-JP" sz="1800"/>
                    </a:p>
                    <a:p>
                      <a:endParaRPr kumimoji="1" lang="en-US" altLang="ja-JP" sz="1800"/>
                    </a:p>
                    <a:p>
                      <a:endParaRPr kumimoji="1" lang="en-US" altLang="ja-JP" sz="1800"/>
                    </a:p>
                    <a:p>
                      <a:endParaRPr kumimoji="1" lang="ja-JP" altLang="en-US" sz="1800"/>
                    </a:p>
                  </a:txBody>
                  <a:tcPr marL="84406" marR="84406" marT="45728" marB="45728">
                    <a:solidFill>
                      <a:schemeClr val="bg1"/>
                    </a:solidFill>
                  </a:tcPr>
                </a:tc>
                <a:tc>
                  <a:txBody>
                    <a:bodyPr/>
                    <a:lstStyle/>
                    <a:p>
                      <a:endParaRPr kumimoji="1" lang="ja-JP" altLang="en-US" sz="1800"/>
                    </a:p>
                  </a:txBody>
                  <a:tcPr marL="84406" marR="84406" marT="45728" marB="45728">
                    <a:solidFill>
                      <a:schemeClr val="bg1"/>
                    </a:solidFill>
                  </a:tcPr>
                </a:tc>
                <a:tc>
                  <a:txBody>
                    <a:bodyPr/>
                    <a:lstStyle/>
                    <a:p>
                      <a:endParaRPr kumimoji="1" lang="ja-JP" altLang="en-US" sz="1800" dirty="0"/>
                    </a:p>
                  </a:txBody>
                  <a:tcPr marL="84406" marR="84406" marT="45728" marB="45728">
                    <a:solidFill>
                      <a:schemeClr val="bg1"/>
                    </a:solidFill>
                  </a:tcPr>
                </a:tc>
                <a:tc>
                  <a:txBody>
                    <a:bodyPr/>
                    <a:lstStyle/>
                    <a:p>
                      <a:endParaRPr kumimoji="1" lang="ja-JP" altLang="en-US" sz="1800" dirty="0"/>
                    </a:p>
                  </a:txBody>
                  <a:tcPr marL="84406" marR="84406" marT="45728" marB="45728">
                    <a:solidFill>
                      <a:schemeClr val="bg1"/>
                    </a:solidFill>
                  </a:tcPr>
                </a:tc>
                <a:tc>
                  <a:txBody>
                    <a:bodyPr/>
                    <a:lstStyle/>
                    <a:p>
                      <a:r>
                        <a:rPr kumimoji="1" lang="en-US" altLang="ja-JP" sz="1800"/>
                        <a:t>     </a:t>
                      </a:r>
                      <a:endParaRPr kumimoji="1" lang="ja-JP" altLang="en-US" sz="1800"/>
                    </a:p>
                  </a:txBody>
                  <a:tcPr marL="84406" marR="84406" marT="45728" marB="45728">
                    <a:solidFill>
                      <a:schemeClr val="bg1"/>
                    </a:solidFill>
                  </a:tcPr>
                </a:tc>
                <a:tc>
                  <a:txBody>
                    <a:bodyPr/>
                    <a:lstStyle/>
                    <a:p>
                      <a:endParaRPr kumimoji="1" lang="ja-JP" altLang="en-US" sz="1800" dirty="0"/>
                    </a:p>
                  </a:txBody>
                  <a:tcPr marL="84406" marR="84406" marT="45728" marB="45728">
                    <a:solidFill>
                      <a:schemeClr val="bg1"/>
                    </a:solidFill>
                  </a:tcPr>
                </a:tc>
                <a:tc>
                  <a:txBody>
                    <a:bodyPr/>
                    <a:lstStyle/>
                    <a:p>
                      <a:endParaRPr kumimoji="1" lang="ja-JP" altLang="en-US" sz="1800"/>
                    </a:p>
                  </a:txBody>
                  <a:tcPr marL="84406" marR="84406" marT="45728" marB="45728">
                    <a:solidFill>
                      <a:schemeClr val="bg1"/>
                    </a:solidFill>
                  </a:tcPr>
                </a:tc>
                <a:tc>
                  <a:txBody>
                    <a:bodyPr/>
                    <a:lstStyle/>
                    <a:p>
                      <a:endParaRPr kumimoji="1" lang="ja-JP" altLang="en-US" sz="1800"/>
                    </a:p>
                  </a:txBody>
                  <a:tcPr marL="84406" marR="84406" marT="45728" marB="45728">
                    <a:solidFill>
                      <a:schemeClr val="bg1"/>
                    </a:solidFill>
                  </a:tcPr>
                </a:tc>
                <a:extLst>
                  <a:ext uri="{0D108BD9-81ED-4DB2-BD59-A6C34878D82A}">
                    <a16:rowId xmlns:a16="http://schemas.microsoft.com/office/drawing/2014/main" val="2023287892"/>
                  </a:ext>
                </a:extLst>
              </a:tr>
              <a:tr h="1642954">
                <a:tc vMerge="1">
                  <a:txBody>
                    <a:bodyPr/>
                    <a:lstStyle/>
                    <a:p>
                      <a:endParaRPr kumimoji="1" lang="ja-JP" altLang="en-US"/>
                    </a:p>
                  </a:txBody>
                  <a:tcPr/>
                </a:tc>
                <a:tc>
                  <a:txBody>
                    <a:bodyPr/>
                    <a:lstStyle/>
                    <a:p>
                      <a:pPr algn="ctr"/>
                      <a:r>
                        <a:rPr kumimoji="1" lang="en-US" altLang="ja-JP" sz="1800" b="1" dirty="0"/>
                        <a:t>PALSAR</a:t>
                      </a:r>
                    </a:p>
                    <a:p>
                      <a:pPr algn="ctr"/>
                      <a:r>
                        <a:rPr kumimoji="1" lang="en-US" altLang="ja-JP" sz="1800" b="1" dirty="0"/>
                        <a:t>(10 m)</a:t>
                      </a:r>
                    </a:p>
                    <a:p>
                      <a:pPr algn="ctr"/>
                      <a:endParaRPr kumimoji="1" lang="en-US" altLang="ja-JP" sz="1800" b="1" dirty="0"/>
                    </a:p>
                    <a:p>
                      <a:pPr algn="ctr"/>
                      <a:endParaRPr kumimoji="1" lang="ja-JP" altLang="en-US" sz="1800" b="1" dirty="0"/>
                    </a:p>
                  </a:txBody>
                  <a:tcPr marL="84406" marR="84406" marT="45728" marB="45728">
                    <a:solidFill>
                      <a:schemeClr val="bg1"/>
                    </a:solidFill>
                  </a:tcPr>
                </a:tc>
                <a:tc>
                  <a:txBody>
                    <a:bodyPr/>
                    <a:lstStyle/>
                    <a:p>
                      <a:endParaRPr kumimoji="1" lang="en-US" altLang="ja-JP" sz="1800" dirty="0"/>
                    </a:p>
                    <a:p>
                      <a:endParaRPr kumimoji="1" lang="en-US" altLang="ja-JP" sz="1800" dirty="0"/>
                    </a:p>
                    <a:p>
                      <a:endParaRPr kumimoji="1" lang="en-US" altLang="ja-JP" sz="1800" dirty="0"/>
                    </a:p>
                    <a:p>
                      <a:endParaRPr kumimoji="1" lang="ja-JP" altLang="en-US" sz="1800" dirty="0"/>
                    </a:p>
                  </a:txBody>
                  <a:tcPr marL="84406" marR="84406" marT="45728" marB="45728">
                    <a:solidFill>
                      <a:schemeClr val="bg1"/>
                    </a:solidFill>
                  </a:tcPr>
                </a:tc>
                <a:tc>
                  <a:txBody>
                    <a:bodyPr/>
                    <a:lstStyle/>
                    <a:p>
                      <a:endParaRPr kumimoji="1" lang="ja-JP" altLang="en-US" sz="1800"/>
                    </a:p>
                  </a:txBody>
                  <a:tcPr marL="84406" marR="84406" marT="45728" marB="45728">
                    <a:solidFill>
                      <a:schemeClr val="bg1"/>
                    </a:solidFill>
                  </a:tcPr>
                </a:tc>
                <a:tc>
                  <a:txBody>
                    <a:bodyPr/>
                    <a:lstStyle/>
                    <a:p>
                      <a:endParaRPr kumimoji="1" lang="ja-JP" altLang="en-US" sz="1800" dirty="0"/>
                    </a:p>
                  </a:txBody>
                  <a:tcPr marL="84406" marR="84406" marT="45728" marB="45728">
                    <a:solidFill>
                      <a:schemeClr val="bg1"/>
                    </a:solidFill>
                  </a:tcPr>
                </a:tc>
                <a:tc>
                  <a:txBody>
                    <a:bodyPr/>
                    <a:lstStyle/>
                    <a:p>
                      <a:endParaRPr kumimoji="1" lang="ja-JP" altLang="en-US" sz="1800"/>
                    </a:p>
                  </a:txBody>
                  <a:tcPr marL="84406" marR="84406" marT="45728" marB="45728">
                    <a:solidFill>
                      <a:schemeClr val="bg1"/>
                    </a:solidFill>
                  </a:tcPr>
                </a:tc>
                <a:tc>
                  <a:txBody>
                    <a:bodyPr/>
                    <a:lstStyle/>
                    <a:p>
                      <a:endParaRPr kumimoji="1" lang="ja-JP" altLang="en-US" sz="1800"/>
                    </a:p>
                  </a:txBody>
                  <a:tcPr marL="84406" marR="84406" marT="45728" marB="45728">
                    <a:solidFill>
                      <a:schemeClr val="bg1"/>
                    </a:solidFill>
                  </a:tcPr>
                </a:tc>
                <a:tc>
                  <a:txBody>
                    <a:bodyPr/>
                    <a:lstStyle/>
                    <a:p>
                      <a:endParaRPr kumimoji="1" lang="ja-JP" altLang="en-US" sz="1800"/>
                    </a:p>
                  </a:txBody>
                  <a:tcPr marL="84406" marR="84406" marT="45728" marB="45728">
                    <a:solidFill>
                      <a:schemeClr val="bg1"/>
                    </a:solidFill>
                  </a:tcPr>
                </a:tc>
                <a:tc>
                  <a:txBody>
                    <a:bodyPr/>
                    <a:lstStyle/>
                    <a:p>
                      <a:endParaRPr kumimoji="1" lang="ja-JP" altLang="en-US" sz="1800" dirty="0"/>
                    </a:p>
                  </a:txBody>
                  <a:tcPr marL="84406" marR="84406" marT="45728" marB="45728">
                    <a:solidFill>
                      <a:schemeClr val="bg1"/>
                    </a:solidFill>
                  </a:tcPr>
                </a:tc>
                <a:tc>
                  <a:txBody>
                    <a:bodyPr/>
                    <a:lstStyle/>
                    <a:p>
                      <a:endParaRPr kumimoji="1" lang="ja-JP" altLang="en-US" sz="1800"/>
                    </a:p>
                  </a:txBody>
                  <a:tcPr marL="84406" marR="84406" marT="45728" marB="45728">
                    <a:solidFill>
                      <a:schemeClr val="bg1"/>
                    </a:solidFill>
                  </a:tcPr>
                </a:tc>
                <a:extLst>
                  <a:ext uri="{0D108BD9-81ED-4DB2-BD59-A6C34878D82A}">
                    <a16:rowId xmlns:a16="http://schemas.microsoft.com/office/drawing/2014/main" val="378632528"/>
                  </a:ext>
                </a:extLst>
              </a:tr>
              <a:tr h="620760">
                <a:tc rowSpan="2">
                  <a:txBody>
                    <a:bodyPr/>
                    <a:lstStyle/>
                    <a:p>
                      <a:pPr algn="ctr"/>
                      <a:r>
                        <a:rPr kumimoji="1" lang="en-US" altLang="ja-JP" sz="1800" b="1" dirty="0"/>
                        <a:t>ALOS-2</a:t>
                      </a:r>
                      <a:endParaRPr kumimoji="1" lang="ja-JP" altLang="en-US" sz="1800" b="1" dirty="0"/>
                    </a:p>
                  </a:txBody>
                  <a:tcPr marL="84406" marR="84406" marT="45728" marB="45728">
                    <a:solidFill>
                      <a:schemeClr val="bg1"/>
                    </a:solidFill>
                  </a:tcPr>
                </a:tc>
                <a:tc>
                  <a:txBody>
                    <a:bodyPr/>
                    <a:lstStyle/>
                    <a:p>
                      <a:pPr algn="ctr"/>
                      <a:r>
                        <a:rPr kumimoji="1" lang="en-US" altLang="ja-JP" sz="1800" b="1" dirty="0" err="1"/>
                        <a:t>ScanSAR</a:t>
                      </a:r>
                      <a:endParaRPr kumimoji="1" lang="en-US" altLang="ja-JP" sz="1800" b="1" dirty="0"/>
                    </a:p>
                    <a:p>
                      <a:pPr algn="ctr"/>
                      <a:r>
                        <a:rPr kumimoji="1" lang="en-US" altLang="ja-JP" sz="1800" b="1" dirty="0"/>
                        <a:t>(100 m)</a:t>
                      </a:r>
                    </a:p>
                  </a:txBody>
                  <a:tcPr marL="84406" marR="84406" marT="45728" marB="45728">
                    <a:solidFill>
                      <a:schemeClr val="bg1"/>
                    </a:solidFill>
                  </a:tcPr>
                </a:tc>
                <a:tc>
                  <a:txBody>
                    <a:bodyPr/>
                    <a:lstStyle/>
                    <a:p>
                      <a:endParaRPr kumimoji="1" lang="en-US" altLang="ja-JP" sz="1800" dirty="0"/>
                    </a:p>
                    <a:p>
                      <a:endParaRPr kumimoji="1" lang="en-US" altLang="ja-JP" sz="1800" dirty="0"/>
                    </a:p>
                  </a:txBody>
                  <a:tcPr marL="84406" marR="84406" marT="45728" marB="45728">
                    <a:solidFill>
                      <a:schemeClr val="bg1"/>
                    </a:solidFill>
                  </a:tcPr>
                </a:tc>
                <a:tc>
                  <a:txBody>
                    <a:bodyPr/>
                    <a:lstStyle/>
                    <a:p>
                      <a:endParaRPr kumimoji="1" lang="ja-JP" altLang="en-US" sz="1800"/>
                    </a:p>
                  </a:txBody>
                  <a:tcPr marL="84406" marR="84406" marT="45728" marB="45728">
                    <a:solidFill>
                      <a:schemeClr val="bg1"/>
                    </a:solidFill>
                  </a:tcPr>
                </a:tc>
                <a:tc>
                  <a:txBody>
                    <a:bodyPr/>
                    <a:lstStyle/>
                    <a:p>
                      <a:endParaRPr kumimoji="1" lang="ja-JP" altLang="en-US" sz="1800"/>
                    </a:p>
                  </a:txBody>
                  <a:tcPr marL="84406" marR="84406" marT="45728" marB="45728">
                    <a:solidFill>
                      <a:schemeClr val="bg1"/>
                    </a:solidFill>
                  </a:tcPr>
                </a:tc>
                <a:tc>
                  <a:txBody>
                    <a:bodyPr/>
                    <a:lstStyle/>
                    <a:p>
                      <a:endParaRPr kumimoji="1" lang="ja-JP" altLang="en-US" sz="1800"/>
                    </a:p>
                  </a:txBody>
                  <a:tcPr marL="84406" marR="84406" marT="45728" marB="45728">
                    <a:solidFill>
                      <a:schemeClr val="bg1"/>
                    </a:solidFill>
                  </a:tcPr>
                </a:tc>
                <a:tc>
                  <a:txBody>
                    <a:bodyPr/>
                    <a:lstStyle/>
                    <a:p>
                      <a:endParaRPr kumimoji="1" lang="ja-JP" altLang="en-US" sz="1800"/>
                    </a:p>
                  </a:txBody>
                  <a:tcPr marL="84406" marR="84406" marT="45728" marB="45728">
                    <a:solidFill>
                      <a:schemeClr val="bg1"/>
                    </a:solidFill>
                  </a:tcPr>
                </a:tc>
                <a:tc>
                  <a:txBody>
                    <a:bodyPr/>
                    <a:lstStyle/>
                    <a:p>
                      <a:endParaRPr kumimoji="1" lang="ja-JP" altLang="en-US" sz="1800"/>
                    </a:p>
                  </a:txBody>
                  <a:tcPr marL="84406" marR="84406" marT="45728" marB="45728">
                    <a:solidFill>
                      <a:schemeClr val="bg1"/>
                    </a:solidFill>
                  </a:tcPr>
                </a:tc>
                <a:tc>
                  <a:txBody>
                    <a:bodyPr/>
                    <a:lstStyle/>
                    <a:p>
                      <a:endParaRPr kumimoji="1" lang="ja-JP" altLang="en-US" sz="1800"/>
                    </a:p>
                  </a:txBody>
                  <a:tcPr marL="84406" marR="84406" marT="45728" marB="45728">
                    <a:solidFill>
                      <a:schemeClr val="bg1"/>
                    </a:solidFill>
                  </a:tcPr>
                </a:tc>
                <a:tc>
                  <a:txBody>
                    <a:bodyPr/>
                    <a:lstStyle/>
                    <a:p>
                      <a:endParaRPr kumimoji="1" lang="ja-JP" altLang="en-US" sz="1800"/>
                    </a:p>
                  </a:txBody>
                  <a:tcPr marL="84406" marR="84406" marT="45728" marB="45728">
                    <a:solidFill>
                      <a:schemeClr val="bg1"/>
                    </a:solidFill>
                  </a:tcPr>
                </a:tc>
                <a:extLst>
                  <a:ext uri="{0D108BD9-81ED-4DB2-BD59-A6C34878D82A}">
                    <a16:rowId xmlns:a16="http://schemas.microsoft.com/office/drawing/2014/main" val="3621754171"/>
                  </a:ext>
                </a:extLst>
              </a:tr>
              <a:tr h="636231">
                <a:tc vMerge="1">
                  <a:txBody>
                    <a:bodyPr/>
                    <a:lstStyle/>
                    <a:p>
                      <a:pPr algn="ctr"/>
                      <a:endParaRPr kumimoji="1" lang="ja-JP" altLang="en-US" b="1"/>
                    </a:p>
                  </a:txBody>
                  <a:tcPr>
                    <a:solidFill>
                      <a:schemeClr val="bg1"/>
                    </a:solidFill>
                  </a:tcPr>
                </a:tc>
                <a:tc>
                  <a:txBody>
                    <a:bodyPr/>
                    <a:lstStyle/>
                    <a:p>
                      <a:pPr algn="ctr"/>
                      <a:r>
                        <a:rPr kumimoji="1" lang="en-US" altLang="ja-JP" sz="1800" b="1" dirty="0"/>
                        <a:t>Fine Mode</a:t>
                      </a:r>
                    </a:p>
                    <a:p>
                      <a:pPr algn="ctr"/>
                      <a:r>
                        <a:rPr kumimoji="1" lang="en-US" altLang="ja-JP" sz="1800" b="1" dirty="0"/>
                        <a:t>(10 m)</a:t>
                      </a:r>
                    </a:p>
                  </a:txBody>
                  <a:tcPr marL="84406" marR="84406" marT="45728" marB="45728">
                    <a:solidFill>
                      <a:schemeClr val="bg1"/>
                    </a:solidFill>
                  </a:tcPr>
                </a:tc>
                <a:tc>
                  <a:txBody>
                    <a:bodyPr/>
                    <a:lstStyle/>
                    <a:p>
                      <a:endParaRPr kumimoji="1" lang="ja-JP" altLang="en-US" sz="1800" dirty="0"/>
                    </a:p>
                  </a:txBody>
                  <a:tcPr marL="84406" marR="84406" marT="45728" marB="45728">
                    <a:solidFill>
                      <a:schemeClr val="bg1"/>
                    </a:solidFill>
                  </a:tcPr>
                </a:tc>
                <a:tc>
                  <a:txBody>
                    <a:bodyPr/>
                    <a:lstStyle/>
                    <a:p>
                      <a:endParaRPr kumimoji="1" lang="ja-JP" altLang="en-US" sz="1800" dirty="0"/>
                    </a:p>
                  </a:txBody>
                  <a:tcPr marL="84406" marR="84406" marT="45728" marB="45728">
                    <a:solidFill>
                      <a:schemeClr val="bg1"/>
                    </a:solidFill>
                  </a:tcPr>
                </a:tc>
                <a:tc>
                  <a:txBody>
                    <a:bodyPr/>
                    <a:lstStyle/>
                    <a:p>
                      <a:endParaRPr kumimoji="1" lang="ja-JP" altLang="en-US" sz="1800" dirty="0"/>
                    </a:p>
                  </a:txBody>
                  <a:tcPr marL="84406" marR="84406" marT="45728" marB="45728">
                    <a:solidFill>
                      <a:schemeClr val="bg1"/>
                    </a:solidFill>
                  </a:tcPr>
                </a:tc>
                <a:tc>
                  <a:txBody>
                    <a:bodyPr/>
                    <a:lstStyle/>
                    <a:p>
                      <a:endParaRPr kumimoji="1" lang="ja-JP" altLang="en-US" sz="1800" dirty="0"/>
                    </a:p>
                  </a:txBody>
                  <a:tcPr marL="84406" marR="84406" marT="45728" marB="45728">
                    <a:solidFill>
                      <a:schemeClr val="bg1"/>
                    </a:solidFill>
                  </a:tcPr>
                </a:tc>
                <a:tc>
                  <a:txBody>
                    <a:bodyPr/>
                    <a:lstStyle/>
                    <a:p>
                      <a:endParaRPr kumimoji="1" lang="ja-JP" altLang="en-US" sz="1800" dirty="0"/>
                    </a:p>
                  </a:txBody>
                  <a:tcPr marL="84406" marR="84406" marT="45728" marB="45728">
                    <a:solidFill>
                      <a:schemeClr val="bg1"/>
                    </a:solidFill>
                  </a:tcPr>
                </a:tc>
                <a:tc>
                  <a:txBody>
                    <a:bodyPr/>
                    <a:lstStyle/>
                    <a:p>
                      <a:endParaRPr kumimoji="1" lang="ja-JP" altLang="en-US" sz="1800" dirty="0"/>
                    </a:p>
                  </a:txBody>
                  <a:tcPr marL="84406" marR="84406" marT="45728" marB="45728">
                    <a:solidFill>
                      <a:schemeClr val="bg1"/>
                    </a:solidFill>
                  </a:tcPr>
                </a:tc>
                <a:tc>
                  <a:txBody>
                    <a:bodyPr/>
                    <a:lstStyle/>
                    <a:p>
                      <a:endParaRPr kumimoji="1" lang="ja-JP" altLang="en-US" sz="1800" dirty="0"/>
                    </a:p>
                  </a:txBody>
                  <a:tcPr marL="84406" marR="84406" marT="45728" marB="45728">
                    <a:solidFill>
                      <a:schemeClr val="bg1"/>
                    </a:solidFill>
                  </a:tcPr>
                </a:tc>
                <a:tc>
                  <a:txBody>
                    <a:bodyPr/>
                    <a:lstStyle/>
                    <a:p>
                      <a:endParaRPr kumimoji="1" lang="ja-JP" altLang="en-US" sz="1800" dirty="0"/>
                    </a:p>
                  </a:txBody>
                  <a:tcPr marL="84406" marR="84406" marT="45728" marB="45728">
                    <a:solidFill>
                      <a:schemeClr val="bg1"/>
                    </a:solidFill>
                  </a:tcPr>
                </a:tc>
                <a:extLst>
                  <a:ext uri="{0D108BD9-81ED-4DB2-BD59-A6C34878D82A}">
                    <a16:rowId xmlns:a16="http://schemas.microsoft.com/office/drawing/2014/main" val="2255624114"/>
                  </a:ext>
                </a:extLst>
              </a:tr>
            </a:tbl>
          </a:graphicData>
        </a:graphic>
      </p:graphicFrame>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rPr>
              <a:pPr>
                <a:defRPr/>
              </a:pPr>
              <a:t>4</a:t>
            </a:fld>
            <a:endParaRPr lang="ja-JP" altLang="en-US" dirty="0">
              <a:solidFill>
                <a:prstClr val="black"/>
              </a:solidFill>
            </a:endParaRPr>
          </a:p>
        </p:txBody>
      </p:sp>
      <p:sp>
        <p:nvSpPr>
          <p:cNvPr id="32" name="タイトル 2"/>
          <p:cNvSpPr>
            <a:spLocks noGrp="1"/>
          </p:cNvSpPr>
          <p:nvPr>
            <p:ph type="title"/>
          </p:nvPr>
        </p:nvSpPr>
        <p:spPr>
          <a:xfrm>
            <a:off x="395537" y="26988"/>
            <a:ext cx="8352928" cy="615950"/>
          </a:xfrm>
        </p:spPr>
        <p:txBody>
          <a:bodyPr/>
          <a:lstStyle/>
          <a:p>
            <a:r>
              <a:rPr lang="en-US" altLang="ja-JP" sz="2400" dirty="0">
                <a:latin typeface="Arial" panose="020B0604020202020204" pitchFamily="34" charset="0"/>
                <a:ea typeface="Tahoma" pitchFamily="34" charset="0"/>
                <a:cs typeface="Arial" panose="020B0604020202020204" pitchFamily="34" charset="0"/>
              </a:rPr>
              <a:t>Schedule of ALOS/ALOS-2 </a:t>
            </a:r>
            <a:br>
              <a:rPr lang="en-US" altLang="ja-JP" sz="2400" dirty="0">
                <a:latin typeface="Arial" panose="020B0604020202020204" pitchFamily="34" charset="0"/>
                <a:ea typeface="Tahoma" pitchFamily="34" charset="0"/>
                <a:cs typeface="Arial" panose="020B0604020202020204" pitchFamily="34" charset="0"/>
              </a:rPr>
            </a:br>
            <a:r>
              <a:rPr lang="en-US" altLang="ja-JP" sz="2400" dirty="0">
                <a:latin typeface="Arial" panose="020B0604020202020204" pitchFamily="34" charset="0"/>
                <a:ea typeface="Tahoma" pitchFamily="34" charset="0"/>
                <a:cs typeface="Arial" panose="020B0604020202020204" pitchFamily="34" charset="0"/>
              </a:rPr>
              <a:t>Data Processing and Open Free Access</a:t>
            </a:r>
            <a:endParaRPr kumimoji="1" lang="ja-JP" altLang="en-US" sz="2400" dirty="0">
              <a:latin typeface="Arial" panose="020B0604020202020204" pitchFamily="34" charset="0"/>
              <a:cs typeface="Arial" panose="020B0604020202020204" pitchFamily="34" charset="0"/>
            </a:endParaRPr>
          </a:p>
        </p:txBody>
      </p:sp>
      <p:sp>
        <p:nvSpPr>
          <p:cNvPr id="2" name="テキスト ボックス 1">
            <a:extLst>
              <a:ext uri="{FF2B5EF4-FFF2-40B4-BE49-F238E27FC236}">
                <a16:creationId xmlns:a16="http://schemas.microsoft.com/office/drawing/2014/main" id="{5DB498F8-BE7B-4212-9DDE-CDC4D07F4938}"/>
              </a:ext>
            </a:extLst>
          </p:cNvPr>
          <p:cNvSpPr txBox="1"/>
          <p:nvPr/>
        </p:nvSpPr>
        <p:spPr>
          <a:xfrm>
            <a:off x="7282872" y="744959"/>
            <a:ext cx="1653017" cy="276999"/>
          </a:xfrm>
          <a:prstGeom prst="rect">
            <a:avLst/>
          </a:prstGeom>
          <a:noFill/>
        </p:spPr>
        <p:txBody>
          <a:bodyPr wrap="none" rtlCol="0">
            <a:spAutoFit/>
          </a:bodyPr>
          <a:lstStyle/>
          <a:p>
            <a:r>
              <a:rPr kumimoji="1" lang="en-US" altLang="ja-JP" sz="1200" dirty="0">
                <a:solidFill>
                  <a:srgbClr val="FF0000"/>
                </a:solidFill>
                <a:latin typeface="Arial" panose="020B0604020202020204" pitchFamily="34" charset="0"/>
                <a:cs typeface="Arial" panose="020B0604020202020204" pitchFamily="34" charset="0"/>
              </a:rPr>
              <a:t>As of February 2019</a:t>
            </a:r>
            <a:endParaRPr kumimoji="1" lang="ja-JP" altLang="en-US" sz="1200" dirty="0">
              <a:solidFill>
                <a:srgbClr val="FF0000"/>
              </a:solidFill>
              <a:latin typeface="Arial" panose="020B0604020202020204" pitchFamily="34" charset="0"/>
              <a:cs typeface="Arial" panose="020B0604020202020204" pitchFamily="34" charset="0"/>
            </a:endParaRPr>
          </a:p>
        </p:txBody>
      </p:sp>
      <p:sp>
        <p:nvSpPr>
          <p:cNvPr id="33" name="矢印: 右 32">
            <a:extLst>
              <a:ext uri="{FF2B5EF4-FFF2-40B4-BE49-F238E27FC236}">
                <a16:creationId xmlns:a16="http://schemas.microsoft.com/office/drawing/2014/main" id="{037A5931-6FAE-4CFD-AA6F-451C4C8B60A9}"/>
              </a:ext>
            </a:extLst>
          </p:cNvPr>
          <p:cNvSpPr/>
          <p:nvPr/>
        </p:nvSpPr>
        <p:spPr>
          <a:xfrm>
            <a:off x="6457950" y="4352853"/>
            <a:ext cx="2253762" cy="436486"/>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ltLang="ja-JP" dirty="0"/>
              <a:t>on Supercomputer</a:t>
            </a:r>
            <a:endParaRPr lang="ja-JP" altLang="en-US" dirty="0"/>
          </a:p>
        </p:txBody>
      </p:sp>
      <p:sp>
        <p:nvSpPr>
          <p:cNvPr id="38" name="二等辺三角形 37">
            <a:extLst>
              <a:ext uri="{FF2B5EF4-FFF2-40B4-BE49-F238E27FC236}">
                <a16:creationId xmlns:a16="http://schemas.microsoft.com/office/drawing/2014/main" id="{277BA14B-37D6-4A48-9C0E-7C36964FEA99}"/>
              </a:ext>
            </a:extLst>
          </p:cNvPr>
          <p:cNvSpPr/>
          <p:nvPr/>
        </p:nvSpPr>
        <p:spPr>
          <a:xfrm>
            <a:off x="6567914" y="3774408"/>
            <a:ext cx="265235" cy="158262"/>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sz="1662" dirty="0"/>
          </a:p>
        </p:txBody>
      </p:sp>
      <p:sp>
        <p:nvSpPr>
          <p:cNvPr id="39" name="二等辺三角形 38">
            <a:extLst>
              <a:ext uri="{FF2B5EF4-FFF2-40B4-BE49-F238E27FC236}">
                <a16:creationId xmlns:a16="http://schemas.microsoft.com/office/drawing/2014/main" id="{9E012978-A94D-476D-AC70-A9BD397EFD9F}"/>
              </a:ext>
            </a:extLst>
          </p:cNvPr>
          <p:cNvSpPr/>
          <p:nvPr/>
        </p:nvSpPr>
        <p:spPr>
          <a:xfrm>
            <a:off x="8388842" y="3780789"/>
            <a:ext cx="266700" cy="158262"/>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sz="1662" dirty="0"/>
          </a:p>
        </p:txBody>
      </p:sp>
      <p:sp>
        <p:nvSpPr>
          <p:cNvPr id="40" name="テキスト ボックス 39">
            <a:extLst>
              <a:ext uri="{FF2B5EF4-FFF2-40B4-BE49-F238E27FC236}">
                <a16:creationId xmlns:a16="http://schemas.microsoft.com/office/drawing/2014/main" id="{E983FBC9-E622-4015-A2B3-20D741205869}"/>
              </a:ext>
            </a:extLst>
          </p:cNvPr>
          <p:cNvSpPr txBox="1"/>
          <p:nvPr/>
        </p:nvSpPr>
        <p:spPr>
          <a:xfrm>
            <a:off x="6100456" y="3934509"/>
            <a:ext cx="1465385" cy="374461"/>
          </a:xfrm>
          <a:prstGeom prst="rect">
            <a:avLst/>
          </a:prstGeom>
          <a:noFill/>
        </p:spPr>
        <p:txBody>
          <a:bodyPr>
            <a:spAutoFit/>
          </a:bodyPr>
          <a:lstStyle/>
          <a:p>
            <a:pPr algn="ctr">
              <a:lnSpc>
                <a:spcPts val="1108"/>
              </a:lnSpc>
              <a:defRPr/>
            </a:pPr>
            <a:r>
              <a:rPr lang="en-US" altLang="ja-JP" sz="1292" b="1" dirty="0">
                <a:solidFill>
                  <a:srgbClr val="000090"/>
                </a:solidFill>
                <a:latin typeface="+mj-lt"/>
                <a:cs typeface="Arial" panose="020B0604020202020204" pitchFamily="34" charset="0"/>
              </a:rPr>
              <a:t>±60</a:t>
            </a:r>
          </a:p>
          <a:p>
            <a:pPr algn="ctr">
              <a:lnSpc>
                <a:spcPts val="1108"/>
              </a:lnSpc>
              <a:defRPr/>
            </a:pPr>
            <a:r>
              <a:rPr lang="en-US" altLang="ja-JP" sz="1292" b="1" dirty="0">
                <a:solidFill>
                  <a:srgbClr val="000090"/>
                </a:solidFill>
                <a:latin typeface="+mj-lt"/>
                <a:cs typeface="Arial" panose="020B0604020202020204" pitchFamily="34" charset="0"/>
              </a:rPr>
              <a:t>Degree Area </a:t>
            </a:r>
          </a:p>
        </p:txBody>
      </p:sp>
      <p:sp>
        <p:nvSpPr>
          <p:cNvPr id="62" name="テキスト ボックス 61">
            <a:extLst>
              <a:ext uri="{FF2B5EF4-FFF2-40B4-BE49-F238E27FC236}">
                <a16:creationId xmlns:a16="http://schemas.microsoft.com/office/drawing/2014/main" id="{606186A2-4CA3-4553-B060-E8CFDCFA6598}"/>
              </a:ext>
            </a:extLst>
          </p:cNvPr>
          <p:cNvSpPr txBox="1"/>
          <p:nvPr/>
        </p:nvSpPr>
        <p:spPr>
          <a:xfrm>
            <a:off x="7924065" y="4044560"/>
            <a:ext cx="1040423" cy="233397"/>
          </a:xfrm>
          <a:prstGeom prst="rect">
            <a:avLst/>
          </a:prstGeom>
          <a:noFill/>
        </p:spPr>
        <p:txBody>
          <a:bodyPr>
            <a:spAutoFit/>
          </a:bodyPr>
          <a:lstStyle/>
          <a:p>
            <a:pPr algn="ctr">
              <a:lnSpc>
                <a:spcPts val="1108"/>
              </a:lnSpc>
              <a:defRPr/>
            </a:pPr>
            <a:r>
              <a:rPr lang="en-US" altLang="ja-JP" sz="1292" b="1" dirty="0">
                <a:solidFill>
                  <a:srgbClr val="000090"/>
                </a:solidFill>
                <a:latin typeface="+mj-lt"/>
                <a:cs typeface="Arial" panose="020B0604020202020204" pitchFamily="34" charset="0"/>
              </a:rPr>
              <a:t>Global</a:t>
            </a:r>
          </a:p>
        </p:txBody>
      </p:sp>
      <p:sp>
        <p:nvSpPr>
          <p:cNvPr id="63" name="二等辺三角形 62">
            <a:extLst>
              <a:ext uri="{FF2B5EF4-FFF2-40B4-BE49-F238E27FC236}">
                <a16:creationId xmlns:a16="http://schemas.microsoft.com/office/drawing/2014/main" id="{92AEC369-6B61-4D88-B7ED-FAC6A30AC238}"/>
              </a:ext>
            </a:extLst>
          </p:cNvPr>
          <p:cNvSpPr/>
          <p:nvPr/>
        </p:nvSpPr>
        <p:spPr>
          <a:xfrm>
            <a:off x="5290366" y="3759632"/>
            <a:ext cx="265235" cy="158262"/>
          </a:xfrm>
          <a:prstGeom prst="triangle">
            <a:avLst/>
          </a:prstGeom>
          <a:solidFill>
            <a:srgbClr val="FFC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sz="1662" dirty="0"/>
          </a:p>
        </p:txBody>
      </p:sp>
      <p:sp>
        <p:nvSpPr>
          <p:cNvPr id="64" name="テキスト ボックス 63">
            <a:extLst>
              <a:ext uri="{FF2B5EF4-FFF2-40B4-BE49-F238E27FC236}">
                <a16:creationId xmlns:a16="http://schemas.microsoft.com/office/drawing/2014/main" id="{FB80C6D3-1510-4E70-B8F0-BC769E41A5D2}"/>
              </a:ext>
            </a:extLst>
          </p:cNvPr>
          <p:cNvSpPr txBox="1"/>
          <p:nvPr/>
        </p:nvSpPr>
        <p:spPr>
          <a:xfrm>
            <a:off x="4645602" y="4033377"/>
            <a:ext cx="1465385" cy="233397"/>
          </a:xfrm>
          <a:prstGeom prst="rect">
            <a:avLst/>
          </a:prstGeom>
          <a:noFill/>
        </p:spPr>
        <p:txBody>
          <a:bodyPr>
            <a:spAutoFit/>
          </a:bodyPr>
          <a:lstStyle/>
          <a:p>
            <a:pPr algn="ctr">
              <a:lnSpc>
                <a:spcPts val="1108"/>
              </a:lnSpc>
              <a:defRPr/>
            </a:pPr>
            <a:r>
              <a:rPr lang="en-US" altLang="ja-JP" sz="1292" b="1" dirty="0">
                <a:solidFill>
                  <a:srgbClr val="000090"/>
                </a:solidFill>
                <a:latin typeface="+mj-lt"/>
                <a:cs typeface="Arial" panose="020B0604020202020204" pitchFamily="34" charset="0"/>
              </a:rPr>
              <a:t>Japan Area</a:t>
            </a:r>
            <a:endParaRPr lang="ja-JP" altLang="en-US" sz="1292" b="1" dirty="0">
              <a:solidFill>
                <a:srgbClr val="000090"/>
              </a:solidFill>
              <a:latin typeface="+mj-lt"/>
              <a:cs typeface="Arial" panose="020B0604020202020204" pitchFamily="34" charset="0"/>
            </a:endParaRPr>
          </a:p>
        </p:txBody>
      </p:sp>
      <p:sp>
        <p:nvSpPr>
          <p:cNvPr id="66" name="矢印: 右 65">
            <a:extLst>
              <a:ext uri="{FF2B5EF4-FFF2-40B4-BE49-F238E27FC236}">
                <a16:creationId xmlns:a16="http://schemas.microsoft.com/office/drawing/2014/main" id="{645712CE-B6AE-4BDF-B67F-72A9936B8819}"/>
              </a:ext>
            </a:extLst>
          </p:cNvPr>
          <p:cNvSpPr/>
          <p:nvPr/>
        </p:nvSpPr>
        <p:spPr>
          <a:xfrm>
            <a:off x="6457950" y="5474937"/>
            <a:ext cx="2253762" cy="408621"/>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ltLang="ja-JP" dirty="0"/>
              <a:t>Data Processing</a:t>
            </a:r>
            <a:endParaRPr lang="ja-JP" altLang="en-US" dirty="0"/>
          </a:p>
        </p:txBody>
      </p:sp>
      <p:sp>
        <p:nvSpPr>
          <p:cNvPr id="67" name="矢印: 右 66">
            <a:extLst>
              <a:ext uri="{FF2B5EF4-FFF2-40B4-BE49-F238E27FC236}">
                <a16:creationId xmlns:a16="http://schemas.microsoft.com/office/drawing/2014/main" id="{F1442A02-44F9-4C10-88B5-055B848777FC}"/>
              </a:ext>
            </a:extLst>
          </p:cNvPr>
          <p:cNvSpPr/>
          <p:nvPr/>
        </p:nvSpPr>
        <p:spPr>
          <a:xfrm>
            <a:off x="2789619" y="5157192"/>
            <a:ext cx="5985103" cy="408621"/>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ltLang="ja-JP" dirty="0"/>
              <a:t>JICA-JAXA JJ-FAST intermediate products (ARD)</a:t>
            </a:r>
            <a:r>
              <a:rPr lang="ja-JP" altLang="en-US" dirty="0"/>
              <a:t> </a:t>
            </a:r>
            <a:r>
              <a:rPr lang="en-US" altLang="ja-JP" dirty="0"/>
              <a:t>processing</a:t>
            </a:r>
            <a:endParaRPr lang="ja-JP" altLang="en-US" dirty="0"/>
          </a:p>
        </p:txBody>
      </p:sp>
      <p:sp>
        <p:nvSpPr>
          <p:cNvPr id="68" name="四角形: 角を丸くする 67">
            <a:extLst>
              <a:ext uri="{FF2B5EF4-FFF2-40B4-BE49-F238E27FC236}">
                <a16:creationId xmlns:a16="http://schemas.microsoft.com/office/drawing/2014/main" id="{36DF2636-C48F-4468-A49E-CEAC564499A0}"/>
              </a:ext>
            </a:extLst>
          </p:cNvPr>
          <p:cNvSpPr/>
          <p:nvPr/>
        </p:nvSpPr>
        <p:spPr>
          <a:xfrm>
            <a:off x="6372200" y="3670302"/>
            <a:ext cx="2453811" cy="1191076"/>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0" fontAlgn="base" hangingPunct="0">
              <a:spcBef>
                <a:spcPct val="0"/>
              </a:spcBef>
              <a:spcAft>
                <a:spcPct val="0"/>
              </a:spcAft>
            </a:pPr>
            <a:endParaRPr kumimoji="1" lang="ja-JP" altLang="en-US">
              <a:solidFill>
                <a:prstClr val="white"/>
              </a:solidFill>
              <a:latin typeface="Calibri"/>
              <a:ea typeface="ＭＳ Ｐゴシック"/>
            </a:endParaRPr>
          </a:p>
        </p:txBody>
      </p:sp>
      <p:sp>
        <p:nvSpPr>
          <p:cNvPr id="69" name="矢印: 右 68">
            <a:extLst>
              <a:ext uri="{FF2B5EF4-FFF2-40B4-BE49-F238E27FC236}">
                <a16:creationId xmlns:a16="http://schemas.microsoft.com/office/drawing/2014/main" id="{CD13DC93-D7E9-445C-A5FF-1AC5ED4B7FEB}"/>
              </a:ext>
            </a:extLst>
          </p:cNvPr>
          <p:cNvSpPr/>
          <p:nvPr/>
        </p:nvSpPr>
        <p:spPr>
          <a:xfrm>
            <a:off x="3779913" y="4352853"/>
            <a:ext cx="2678038" cy="436486"/>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ltLang="ja-JP" dirty="0"/>
              <a:t>Data Processing</a:t>
            </a:r>
            <a:endParaRPr lang="ja-JP" altLang="en-US" dirty="0"/>
          </a:p>
        </p:txBody>
      </p:sp>
      <p:sp>
        <p:nvSpPr>
          <p:cNvPr id="43" name="二等辺三角形 26">
            <a:extLst>
              <a:ext uri="{FF2B5EF4-FFF2-40B4-BE49-F238E27FC236}">
                <a16:creationId xmlns:a16="http://schemas.microsoft.com/office/drawing/2014/main" id="{EC5B8E14-CB1A-43C1-815C-A346E5BAFF53}"/>
              </a:ext>
            </a:extLst>
          </p:cNvPr>
          <p:cNvSpPr/>
          <p:nvPr/>
        </p:nvSpPr>
        <p:spPr>
          <a:xfrm>
            <a:off x="5982778" y="2145540"/>
            <a:ext cx="265235" cy="158262"/>
          </a:xfrm>
          <a:prstGeom prst="triangle">
            <a:avLst/>
          </a:prstGeom>
          <a:solidFill>
            <a:srgbClr val="FFC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sz="1662" dirty="0"/>
          </a:p>
        </p:txBody>
      </p:sp>
      <p:sp>
        <p:nvSpPr>
          <p:cNvPr id="44" name="二等辺三角形 27">
            <a:extLst>
              <a:ext uri="{FF2B5EF4-FFF2-40B4-BE49-F238E27FC236}">
                <a16:creationId xmlns:a16="http://schemas.microsoft.com/office/drawing/2014/main" id="{ABD06D56-A613-499C-B3EB-12CB1E3A931D}"/>
              </a:ext>
            </a:extLst>
          </p:cNvPr>
          <p:cNvSpPr/>
          <p:nvPr/>
        </p:nvSpPr>
        <p:spPr>
          <a:xfrm>
            <a:off x="8321428" y="2132856"/>
            <a:ext cx="266700" cy="158262"/>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sz="1662" dirty="0"/>
          </a:p>
        </p:txBody>
      </p:sp>
      <p:sp>
        <p:nvSpPr>
          <p:cNvPr id="46" name="テキスト ボックス 29">
            <a:extLst>
              <a:ext uri="{FF2B5EF4-FFF2-40B4-BE49-F238E27FC236}">
                <a16:creationId xmlns:a16="http://schemas.microsoft.com/office/drawing/2014/main" id="{513A4371-C535-4E8A-8493-D425191CAA39}"/>
              </a:ext>
            </a:extLst>
          </p:cNvPr>
          <p:cNvSpPr txBox="1"/>
          <p:nvPr/>
        </p:nvSpPr>
        <p:spPr>
          <a:xfrm>
            <a:off x="5346268" y="2391633"/>
            <a:ext cx="1465385" cy="374461"/>
          </a:xfrm>
          <a:prstGeom prst="rect">
            <a:avLst/>
          </a:prstGeom>
          <a:noFill/>
        </p:spPr>
        <p:txBody>
          <a:bodyPr>
            <a:spAutoFit/>
          </a:bodyPr>
          <a:lstStyle/>
          <a:p>
            <a:pPr algn="ctr">
              <a:lnSpc>
                <a:spcPts val="1108"/>
              </a:lnSpc>
              <a:defRPr/>
            </a:pPr>
            <a:r>
              <a:rPr lang="en-US" altLang="ja-JP" sz="1292" b="1" dirty="0">
                <a:solidFill>
                  <a:srgbClr val="000090"/>
                </a:solidFill>
                <a:latin typeface="+mj-lt"/>
                <a:cs typeface="Arial" panose="020B0604020202020204" pitchFamily="34" charset="0"/>
              </a:rPr>
              <a:t>±60</a:t>
            </a:r>
          </a:p>
          <a:p>
            <a:pPr algn="ctr">
              <a:lnSpc>
                <a:spcPts val="1108"/>
              </a:lnSpc>
              <a:defRPr/>
            </a:pPr>
            <a:r>
              <a:rPr lang="en-US" altLang="ja-JP" sz="1292" b="1" dirty="0">
                <a:solidFill>
                  <a:srgbClr val="000090"/>
                </a:solidFill>
                <a:latin typeface="+mj-lt"/>
                <a:cs typeface="Arial" panose="020B0604020202020204" pitchFamily="34" charset="0"/>
              </a:rPr>
              <a:t>Degree Area </a:t>
            </a:r>
          </a:p>
        </p:txBody>
      </p:sp>
      <p:sp>
        <p:nvSpPr>
          <p:cNvPr id="47" name="テキスト ボックス 30">
            <a:extLst>
              <a:ext uri="{FF2B5EF4-FFF2-40B4-BE49-F238E27FC236}">
                <a16:creationId xmlns:a16="http://schemas.microsoft.com/office/drawing/2014/main" id="{423C1D67-F18A-436F-9745-244495C3898E}"/>
              </a:ext>
            </a:extLst>
          </p:cNvPr>
          <p:cNvSpPr txBox="1"/>
          <p:nvPr/>
        </p:nvSpPr>
        <p:spPr>
          <a:xfrm>
            <a:off x="7934567" y="2321694"/>
            <a:ext cx="1040423" cy="233397"/>
          </a:xfrm>
          <a:prstGeom prst="rect">
            <a:avLst/>
          </a:prstGeom>
          <a:noFill/>
        </p:spPr>
        <p:txBody>
          <a:bodyPr>
            <a:spAutoFit/>
          </a:bodyPr>
          <a:lstStyle/>
          <a:p>
            <a:pPr algn="ctr">
              <a:lnSpc>
                <a:spcPts val="1108"/>
              </a:lnSpc>
              <a:defRPr/>
            </a:pPr>
            <a:r>
              <a:rPr lang="en-US" altLang="ja-JP" sz="1292" b="1" dirty="0">
                <a:solidFill>
                  <a:srgbClr val="000090"/>
                </a:solidFill>
                <a:latin typeface="+mj-lt"/>
                <a:cs typeface="Arial" panose="020B0604020202020204" pitchFamily="34" charset="0"/>
              </a:rPr>
              <a:t>Global </a:t>
            </a:r>
          </a:p>
        </p:txBody>
      </p:sp>
      <p:pic>
        <p:nvPicPr>
          <p:cNvPr id="50" name="図 7">
            <a:extLst>
              <a:ext uri="{FF2B5EF4-FFF2-40B4-BE49-F238E27FC236}">
                <a16:creationId xmlns:a16="http://schemas.microsoft.com/office/drawing/2014/main" id="{DECCF997-58FE-4599-8CAE-9CBDD260A53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1377459">
            <a:off x="227137" y="2578323"/>
            <a:ext cx="1654419" cy="785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 name="図 17">
            <a:extLst>
              <a:ext uri="{FF2B5EF4-FFF2-40B4-BE49-F238E27FC236}">
                <a16:creationId xmlns:a16="http://schemas.microsoft.com/office/drawing/2014/main" id="{6B6AFB09-AC1B-4546-9C4E-EDC0753BDC7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5123" y="5703180"/>
            <a:ext cx="1018442" cy="592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 name="二等辺三角形 49">
            <a:extLst>
              <a:ext uri="{FF2B5EF4-FFF2-40B4-BE49-F238E27FC236}">
                <a16:creationId xmlns:a16="http://schemas.microsoft.com/office/drawing/2014/main" id="{45F0A1A0-6B60-47B0-BA38-08988BCDF98D}"/>
              </a:ext>
            </a:extLst>
          </p:cNvPr>
          <p:cNvSpPr/>
          <p:nvPr/>
        </p:nvSpPr>
        <p:spPr>
          <a:xfrm>
            <a:off x="3390427" y="2127017"/>
            <a:ext cx="265235" cy="171450"/>
          </a:xfrm>
          <a:prstGeom prst="triangle">
            <a:avLst/>
          </a:prstGeom>
          <a:solidFill>
            <a:srgbClr val="FFC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kumimoji="1" lang="ja-JP" altLang="en-US">
              <a:solidFill>
                <a:schemeClr val="tx2">
                  <a:lumMod val="75000"/>
                </a:schemeClr>
              </a:solidFill>
              <a:latin typeface="Calibri"/>
              <a:ea typeface="ＭＳ Ｐゴシック"/>
            </a:endParaRPr>
          </a:p>
        </p:txBody>
      </p:sp>
      <p:sp>
        <p:nvSpPr>
          <p:cNvPr id="53" name="テキスト ボックス 50">
            <a:extLst>
              <a:ext uri="{FF2B5EF4-FFF2-40B4-BE49-F238E27FC236}">
                <a16:creationId xmlns:a16="http://schemas.microsoft.com/office/drawing/2014/main" id="{74C86DD0-234F-4876-9B57-EDF4974E4E8E}"/>
              </a:ext>
            </a:extLst>
          </p:cNvPr>
          <p:cNvSpPr txBox="1"/>
          <p:nvPr/>
        </p:nvSpPr>
        <p:spPr>
          <a:xfrm>
            <a:off x="2789620" y="2357204"/>
            <a:ext cx="1465385" cy="255134"/>
          </a:xfrm>
          <a:prstGeom prst="rect">
            <a:avLst/>
          </a:prstGeom>
          <a:noFill/>
        </p:spPr>
        <p:txBody>
          <a:bodyPr>
            <a:spAutoFit/>
          </a:bodyPr>
          <a:lstStyle/>
          <a:p>
            <a:pPr algn="ctr" defTabSz="914400" eaLnBrk="0" fontAlgn="base" hangingPunct="0">
              <a:lnSpc>
                <a:spcPts val="1200"/>
              </a:lnSpc>
              <a:spcBef>
                <a:spcPct val="0"/>
              </a:spcBef>
              <a:spcAft>
                <a:spcPct val="0"/>
              </a:spcAft>
              <a:defRPr/>
            </a:pPr>
            <a:r>
              <a:rPr kumimoji="1" lang="en-US" altLang="ja-JP" sz="1400" b="1" dirty="0">
                <a:solidFill>
                  <a:srgbClr val="000090"/>
                </a:solidFill>
                <a:latin typeface="Calibri"/>
                <a:ea typeface="ＭＳ Ｐゴシック" panose="020B0600070205080204" pitchFamily="50" charset="-128"/>
                <a:cs typeface="Arial" panose="020B0604020202020204" pitchFamily="34" charset="0"/>
              </a:rPr>
              <a:t>Japan Area</a:t>
            </a:r>
            <a:endParaRPr kumimoji="1" lang="ja-JP" altLang="en-US" sz="1400" b="1" dirty="0">
              <a:solidFill>
                <a:srgbClr val="000090"/>
              </a:solidFill>
              <a:latin typeface="Calibri"/>
              <a:ea typeface="ＭＳ Ｐゴシック" panose="020B0600070205080204" pitchFamily="50" charset="-128"/>
              <a:cs typeface="Arial" panose="020B0604020202020204" pitchFamily="34" charset="0"/>
            </a:endParaRPr>
          </a:p>
        </p:txBody>
      </p:sp>
      <p:sp>
        <p:nvSpPr>
          <p:cNvPr id="55" name="矢印: 右 43">
            <a:extLst>
              <a:ext uri="{FF2B5EF4-FFF2-40B4-BE49-F238E27FC236}">
                <a16:creationId xmlns:a16="http://schemas.microsoft.com/office/drawing/2014/main" id="{079FD558-3F80-4927-A86E-6859ECC2F5A0}"/>
              </a:ext>
            </a:extLst>
          </p:cNvPr>
          <p:cNvSpPr/>
          <p:nvPr/>
        </p:nvSpPr>
        <p:spPr>
          <a:xfrm>
            <a:off x="2791757" y="2972701"/>
            <a:ext cx="4012491" cy="50215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r>
              <a:rPr kumimoji="1" lang="en-US" altLang="ja-JP" dirty="0">
                <a:solidFill>
                  <a:prstClr val="white"/>
                </a:solidFill>
                <a:latin typeface="Calibri"/>
                <a:ea typeface="ＭＳ Ｐゴシック"/>
              </a:rPr>
              <a:t>Data Processing</a:t>
            </a:r>
            <a:endParaRPr kumimoji="1" lang="ja-JP" altLang="en-US" dirty="0">
              <a:solidFill>
                <a:prstClr val="white"/>
              </a:solidFill>
              <a:latin typeface="Calibri"/>
              <a:ea typeface="ＭＳ Ｐゴシック"/>
            </a:endParaRPr>
          </a:p>
        </p:txBody>
      </p:sp>
      <p:sp>
        <p:nvSpPr>
          <p:cNvPr id="57" name="テキスト ボックス 57">
            <a:extLst>
              <a:ext uri="{FF2B5EF4-FFF2-40B4-BE49-F238E27FC236}">
                <a16:creationId xmlns:a16="http://schemas.microsoft.com/office/drawing/2014/main" id="{AF1DF46E-0165-4D39-AE3F-B0F17DC95CBE}"/>
              </a:ext>
            </a:extLst>
          </p:cNvPr>
          <p:cNvSpPr txBox="1"/>
          <p:nvPr/>
        </p:nvSpPr>
        <p:spPr>
          <a:xfrm>
            <a:off x="2987824" y="5877272"/>
            <a:ext cx="4422404" cy="453970"/>
          </a:xfrm>
          <a:prstGeom prst="rect">
            <a:avLst/>
          </a:prstGeom>
          <a:noFill/>
        </p:spPr>
        <p:txBody>
          <a:bodyPr wrap="none" rtlCol="0">
            <a:spAutoFit/>
          </a:bodyPr>
          <a:lstStyle/>
          <a:p>
            <a:pPr algn="ctr" defTabSz="914400" eaLnBrk="0" fontAlgn="base" hangingPunct="0">
              <a:lnSpc>
                <a:spcPts val="3000"/>
              </a:lnSpc>
              <a:spcBef>
                <a:spcPct val="0"/>
              </a:spcBef>
              <a:spcAft>
                <a:spcPct val="0"/>
              </a:spcAft>
            </a:pPr>
            <a:r>
              <a:rPr kumimoji="1" lang="en-US" altLang="ja-JP" sz="1600" b="1" dirty="0">
                <a:solidFill>
                  <a:srgbClr val="000090"/>
                </a:solidFill>
                <a:latin typeface="Calibri"/>
                <a:ea typeface="ＭＳ Ｐゴシック" panose="020B0600070205080204" pitchFamily="50" charset="-128"/>
                <a:cs typeface="Arial" panose="020B0604020202020204" pitchFamily="34" charset="0"/>
              </a:rPr>
              <a:t>Under negotiation with commercial data provider</a:t>
            </a:r>
            <a:endParaRPr kumimoji="1" lang="ja-JP" altLang="en-US" sz="1600" b="1" dirty="0">
              <a:solidFill>
                <a:srgbClr val="000090"/>
              </a:solidFill>
              <a:latin typeface="Calibri"/>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4055518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rPr>
              <a:pPr>
                <a:defRPr/>
              </a:pPr>
              <a:t>5</a:t>
            </a:fld>
            <a:endParaRPr lang="ja-JP" altLang="en-US" dirty="0">
              <a:solidFill>
                <a:prstClr val="black"/>
              </a:solidFill>
            </a:endParaRPr>
          </a:p>
        </p:txBody>
      </p:sp>
      <p:sp>
        <p:nvSpPr>
          <p:cNvPr id="5" name="テキスト ボックス 4">
            <a:extLst>
              <a:ext uri="{FF2B5EF4-FFF2-40B4-BE49-F238E27FC236}">
                <a16:creationId xmlns:a16="http://schemas.microsoft.com/office/drawing/2014/main" id="{BA63215D-9446-4017-BA30-3CBB23BC75AF}"/>
              </a:ext>
            </a:extLst>
          </p:cNvPr>
          <p:cNvSpPr txBox="1"/>
          <p:nvPr/>
        </p:nvSpPr>
        <p:spPr>
          <a:xfrm>
            <a:off x="179512" y="755412"/>
            <a:ext cx="8964488" cy="646331"/>
          </a:xfrm>
          <a:prstGeom prst="rect">
            <a:avLst/>
          </a:prstGeom>
          <a:noFill/>
        </p:spPr>
        <p:txBody>
          <a:bodyPr wrap="square" rtlCol="0">
            <a:spAutoFit/>
          </a:bodyPr>
          <a:lstStyle/>
          <a:p>
            <a:pPr marL="285750" indent="-285750" algn="l" fontAlgn="auto">
              <a:spcBef>
                <a:spcPts val="0"/>
              </a:spcBef>
              <a:spcAft>
                <a:spcPts val="0"/>
              </a:spcAft>
              <a:buFont typeface="Wingdings" panose="05000000000000000000" pitchFamily="2" charset="2"/>
              <a:buChar char="ü"/>
            </a:pPr>
            <a:r>
              <a:rPr lang="en-US" altLang="ja-JP" dirty="0">
                <a:solidFill>
                  <a:srgbClr val="000000"/>
                </a:solidFill>
                <a:cs typeface="Arial" panose="020B0604020202020204" pitchFamily="34" charset="0"/>
              </a:rPr>
              <a:t>A</a:t>
            </a:r>
            <a:r>
              <a:rPr lang="en-US" altLang="ja-JP" sz="1800" b="0" dirty="0">
                <a:solidFill>
                  <a:srgbClr val="000000"/>
                </a:solidFill>
                <a:latin typeface="+mn-lt"/>
                <a:cs typeface="Arial" panose="020B0604020202020204" pitchFamily="34" charset="0"/>
              </a:rPr>
              <a:t>nnual global mosaics and Forest/Non-Forest (FNF) map </a:t>
            </a:r>
          </a:p>
          <a:p>
            <a:pPr marL="285750" indent="-285750" algn="l" fontAlgn="auto">
              <a:spcBef>
                <a:spcPts val="0"/>
              </a:spcBef>
              <a:spcAft>
                <a:spcPts val="0"/>
              </a:spcAft>
              <a:buFont typeface="Wingdings" panose="05000000000000000000" pitchFamily="2" charset="2"/>
              <a:buChar char="ü"/>
            </a:pPr>
            <a:r>
              <a:rPr lang="en-US" altLang="ja-JP" sz="1800" b="0" dirty="0">
                <a:solidFill>
                  <a:srgbClr val="000000"/>
                </a:solidFill>
                <a:latin typeface="+mn-lt"/>
                <a:cs typeface="Arial" panose="020B0604020202020204" pitchFamily="34" charset="0"/>
              </a:rPr>
              <a:t>JERS-1 (1996) ~ ALOS (2007-2010) ~ ALOS-2 (2014-2017) </a:t>
            </a:r>
            <a:r>
              <a:rPr lang="en-US" altLang="ja-JP" sz="1800" b="0" dirty="0">
                <a:solidFill>
                  <a:srgbClr val="000000"/>
                </a:solidFill>
                <a:latin typeface="+mn-lt"/>
                <a:cs typeface="Arial" panose="020B0604020202020204" pitchFamily="34" charset="0"/>
                <a:sym typeface="Wingdings" pitchFamily="2" charset="2"/>
              </a:rPr>
              <a:t></a:t>
            </a:r>
            <a:r>
              <a:rPr lang="en-US" altLang="ja-JP" sz="1800" b="0" dirty="0">
                <a:solidFill>
                  <a:srgbClr val="FF0000"/>
                </a:solidFill>
                <a:latin typeface="+mn-lt"/>
                <a:cs typeface="Arial" panose="020B0604020202020204" pitchFamily="34" charset="0"/>
              </a:rPr>
              <a:t> </a:t>
            </a:r>
            <a:r>
              <a:rPr lang="en-US" altLang="ja-JP" sz="1800" u="sng" dirty="0">
                <a:latin typeface="+mn-lt"/>
                <a:cs typeface="Arial" panose="020B0604020202020204" pitchFamily="34" charset="0"/>
              </a:rPr>
              <a:t>Over 20 years changes</a:t>
            </a:r>
          </a:p>
        </p:txBody>
      </p:sp>
      <p:pic>
        <p:nvPicPr>
          <p:cNvPr id="6" name="図 5">
            <a:extLst>
              <a:ext uri="{FF2B5EF4-FFF2-40B4-BE49-F238E27FC236}">
                <a16:creationId xmlns:a16="http://schemas.microsoft.com/office/drawing/2014/main" id="{66734CD9-FADD-415A-8744-14944FC52FAE}"/>
              </a:ext>
            </a:extLst>
          </p:cNvPr>
          <p:cNvPicPr>
            <a:picLocks noChangeAspect="1"/>
          </p:cNvPicPr>
          <p:nvPr/>
        </p:nvPicPr>
        <p:blipFill rotWithShape="1">
          <a:blip r:embed="rId2"/>
          <a:srcRect b="16526"/>
          <a:stretch/>
        </p:blipFill>
        <p:spPr>
          <a:xfrm>
            <a:off x="129092" y="1491162"/>
            <a:ext cx="4359627" cy="1826017"/>
          </a:xfrm>
          <a:prstGeom prst="rect">
            <a:avLst/>
          </a:prstGeom>
          <a:ln>
            <a:solidFill>
              <a:srgbClr val="000000"/>
            </a:solidFill>
          </a:ln>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CE6E86FE-7865-4405-A778-DA971BFB6C4A}"/>
              </a:ext>
            </a:extLst>
          </p:cNvPr>
          <p:cNvPicPr>
            <a:picLocks noChangeAspect="1"/>
          </p:cNvPicPr>
          <p:nvPr/>
        </p:nvPicPr>
        <p:blipFill rotWithShape="1">
          <a:blip r:embed="rId3"/>
          <a:srcRect r="50000" b="59858"/>
          <a:stretch/>
        </p:blipFill>
        <p:spPr>
          <a:xfrm>
            <a:off x="1849128" y="3109682"/>
            <a:ext cx="4447146" cy="1874856"/>
          </a:xfrm>
          <a:prstGeom prst="rect">
            <a:avLst/>
          </a:prstGeom>
          <a:ln>
            <a:solidFill>
              <a:srgbClr val="000000"/>
            </a:solidFill>
          </a:ln>
          <a:effectLst>
            <a:outerShdw blurRad="50800" dist="38100" dir="2700000" algn="tl" rotWithShape="0">
              <a:prstClr val="black">
                <a:alpha val="40000"/>
              </a:prstClr>
            </a:outerShdw>
          </a:effectLst>
        </p:spPr>
      </p:pic>
      <p:pic>
        <p:nvPicPr>
          <p:cNvPr id="8" name="Picture 4" descr="図1: (左上) 2009年/PALSARの全球モザイク画像、(右上) 2009年/PALSARの森林・非森林マップ、(左下) 2015年/PALSAR-2の全球モザイク画像、(右下) 2015年/PALSAR-2の森林・非森林マップ">
            <a:extLst>
              <a:ext uri="{FF2B5EF4-FFF2-40B4-BE49-F238E27FC236}">
                <a16:creationId xmlns:a16="http://schemas.microsoft.com/office/drawing/2014/main" id="{58D1888F-AF82-4AC7-B935-65B082BC1F98}"/>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t="-1" b="25626"/>
          <a:stretch/>
        </p:blipFill>
        <p:spPr bwMode="auto">
          <a:xfrm>
            <a:off x="3631125" y="4860049"/>
            <a:ext cx="4563162" cy="1881319"/>
          </a:xfrm>
          <a:prstGeom prst="rect">
            <a:avLst/>
          </a:prstGeom>
          <a:noFill/>
          <a:ln>
            <a:solidFill>
              <a:srgbClr val="000000"/>
            </a:solid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sp>
        <p:nvSpPr>
          <p:cNvPr id="9" name="テキスト ボックス 8">
            <a:extLst>
              <a:ext uri="{FF2B5EF4-FFF2-40B4-BE49-F238E27FC236}">
                <a16:creationId xmlns:a16="http://schemas.microsoft.com/office/drawing/2014/main" id="{5FEB36F2-4228-4A01-AA5E-1E26B4CD431A}"/>
              </a:ext>
            </a:extLst>
          </p:cNvPr>
          <p:cNvSpPr txBox="1"/>
          <p:nvPr/>
        </p:nvSpPr>
        <p:spPr>
          <a:xfrm>
            <a:off x="0" y="3348281"/>
            <a:ext cx="1648392" cy="584775"/>
          </a:xfrm>
          <a:prstGeom prst="rect">
            <a:avLst/>
          </a:prstGeom>
          <a:noFill/>
        </p:spPr>
        <p:txBody>
          <a:bodyPr wrap="square" rtlCol="0">
            <a:spAutoFit/>
          </a:bodyPr>
          <a:lstStyle/>
          <a:p>
            <a:pPr fontAlgn="auto">
              <a:spcBef>
                <a:spcPts val="0"/>
              </a:spcBef>
              <a:spcAft>
                <a:spcPts val="0"/>
              </a:spcAft>
            </a:pPr>
            <a:r>
              <a:rPr lang="en-US" altLang="ja-JP" sz="1600" dirty="0">
                <a:solidFill>
                  <a:srgbClr val="000000"/>
                </a:solidFill>
                <a:latin typeface="Arial" panose="020B0604020202020204"/>
              </a:rPr>
              <a:t>1996 JERS-1</a:t>
            </a:r>
          </a:p>
          <a:p>
            <a:pPr fontAlgn="auto">
              <a:spcBef>
                <a:spcPts val="0"/>
              </a:spcBef>
              <a:spcAft>
                <a:spcPts val="0"/>
              </a:spcAft>
            </a:pPr>
            <a:r>
              <a:rPr lang="en-US" altLang="ja-JP" sz="1600" dirty="0">
                <a:solidFill>
                  <a:srgbClr val="000000"/>
                </a:solidFill>
                <a:latin typeface="Arial" panose="020B0604020202020204"/>
              </a:rPr>
              <a:t>(only HH-pol.)</a:t>
            </a:r>
            <a:endParaRPr lang="ja-JP" altLang="en-US" sz="1600" dirty="0">
              <a:solidFill>
                <a:srgbClr val="000000"/>
              </a:solidFill>
              <a:latin typeface="Arial" panose="020B0604020202020204"/>
            </a:endParaRPr>
          </a:p>
        </p:txBody>
      </p:sp>
      <p:sp>
        <p:nvSpPr>
          <p:cNvPr id="12" name="テキスト ボックス 11">
            <a:extLst>
              <a:ext uri="{FF2B5EF4-FFF2-40B4-BE49-F238E27FC236}">
                <a16:creationId xmlns:a16="http://schemas.microsoft.com/office/drawing/2014/main" id="{C2141C95-3500-4F30-876D-98E7D3FD4975}"/>
              </a:ext>
            </a:extLst>
          </p:cNvPr>
          <p:cNvSpPr txBox="1"/>
          <p:nvPr/>
        </p:nvSpPr>
        <p:spPr>
          <a:xfrm>
            <a:off x="632193" y="4365104"/>
            <a:ext cx="1707559" cy="584775"/>
          </a:xfrm>
          <a:prstGeom prst="rect">
            <a:avLst/>
          </a:prstGeom>
          <a:noFill/>
        </p:spPr>
        <p:txBody>
          <a:bodyPr wrap="square" rtlCol="0">
            <a:spAutoFit/>
          </a:bodyPr>
          <a:lstStyle/>
          <a:p>
            <a:pPr algn="l" eaLnBrk="0" fontAlgn="auto" hangingPunct="0">
              <a:spcBef>
                <a:spcPts val="0"/>
              </a:spcBef>
              <a:spcAft>
                <a:spcPts val="0"/>
              </a:spcAft>
            </a:pPr>
            <a:r>
              <a:rPr lang="en-US" altLang="ja-JP" sz="1600" dirty="0">
                <a:solidFill>
                  <a:srgbClr val="000000"/>
                </a:solidFill>
                <a:latin typeface="Arial" panose="020B0604020202020204"/>
              </a:rPr>
              <a:t>2007-2010 ALOS</a:t>
            </a:r>
            <a:endParaRPr lang="ja-JP" altLang="en-US" sz="1600" dirty="0">
              <a:solidFill>
                <a:srgbClr val="000000"/>
              </a:solidFill>
              <a:latin typeface="Arial" panose="020B0604020202020204"/>
            </a:endParaRPr>
          </a:p>
        </p:txBody>
      </p:sp>
      <p:sp>
        <p:nvSpPr>
          <p:cNvPr id="13" name="テキスト ボックス 12">
            <a:extLst>
              <a:ext uri="{FF2B5EF4-FFF2-40B4-BE49-F238E27FC236}">
                <a16:creationId xmlns:a16="http://schemas.microsoft.com/office/drawing/2014/main" id="{6CFD798A-5866-43CF-8420-93508E0074F1}"/>
              </a:ext>
            </a:extLst>
          </p:cNvPr>
          <p:cNvSpPr txBox="1"/>
          <p:nvPr/>
        </p:nvSpPr>
        <p:spPr>
          <a:xfrm>
            <a:off x="2381346" y="5661248"/>
            <a:ext cx="1249780" cy="584775"/>
          </a:xfrm>
          <a:prstGeom prst="rect">
            <a:avLst/>
          </a:prstGeom>
          <a:noFill/>
        </p:spPr>
        <p:txBody>
          <a:bodyPr wrap="square" rtlCol="0">
            <a:spAutoFit/>
          </a:bodyPr>
          <a:lstStyle/>
          <a:p>
            <a:pPr algn="l" eaLnBrk="0" fontAlgn="auto" hangingPunct="0">
              <a:spcBef>
                <a:spcPts val="0"/>
              </a:spcBef>
              <a:spcAft>
                <a:spcPts val="0"/>
              </a:spcAft>
            </a:pPr>
            <a:r>
              <a:rPr lang="en-US" altLang="ja-JP" sz="1600" dirty="0">
                <a:solidFill>
                  <a:srgbClr val="000000"/>
                </a:solidFill>
                <a:latin typeface="Arial" panose="020B0604020202020204"/>
              </a:rPr>
              <a:t>2015-2017 </a:t>
            </a:r>
          </a:p>
          <a:p>
            <a:pPr algn="l" eaLnBrk="0" fontAlgn="auto" hangingPunct="0">
              <a:spcBef>
                <a:spcPts val="0"/>
              </a:spcBef>
              <a:spcAft>
                <a:spcPts val="0"/>
              </a:spcAft>
            </a:pPr>
            <a:r>
              <a:rPr lang="en-US" altLang="ja-JP" sz="1600" dirty="0">
                <a:solidFill>
                  <a:srgbClr val="000000"/>
                </a:solidFill>
                <a:latin typeface="Arial" panose="020B0604020202020204"/>
              </a:rPr>
              <a:t>ALOS-2</a:t>
            </a:r>
          </a:p>
        </p:txBody>
      </p:sp>
      <p:sp>
        <p:nvSpPr>
          <p:cNvPr id="15" name="Rectangle 14">
            <a:extLst>
              <a:ext uri="{FF2B5EF4-FFF2-40B4-BE49-F238E27FC236}">
                <a16:creationId xmlns:a16="http://schemas.microsoft.com/office/drawing/2014/main" id="{AC09F684-3152-ED4D-92CC-4131FF4926F1}"/>
              </a:ext>
            </a:extLst>
          </p:cNvPr>
          <p:cNvSpPr>
            <a:spLocks noChangeArrowheads="1"/>
          </p:cNvSpPr>
          <p:nvPr/>
        </p:nvSpPr>
        <p:spPr bwMode="auto">
          <a:xfrm>
            <a:off x="4572000" y="1526105"/>
            <a:ext cx="4386950" cy="15850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spcAft>
                <a:spcPts val="600"/>
              </a:spcAft>
            </a:pPr>
            <a:r>
              <a:rPr lang="sv-SE" sz="1200" dirty="0"/>
              <a:t>• HH </a:t>
            </a:r>
            <a:r>
              <a:rPr lang="sv-SE" sz="1200" dirty="0" err="1"/>
              <a:t>backscatter</a:t>
            </a:r>
            <a:r>
              <a:rPr lang="sv-SE" sz="1200" dirty="0"/>
              <a:t> (gamma-0) 16 bits</a:t>
            </a:r>
          </a:p>
          <a:p>
            <a:pPr>
              <a:spcAft>
                <a:spcPts val="600"/>
              </a:spcAft>
            </a:pPr>
            <a:r>
              <a:rPr lang="sv-SE" sz="1200" dirty="0"/>
              <a:t>• HV </a:t>
            </a:r>
            <a:r>
              <a:rPr lang="sv-SE" sz="1200" dirty="0" err="1"/>
              <a:t>backscatter</a:t>
            </a:r>
            <a:r>
              <a:rPr lang="sv-SE" sz="1200" dirty="0"/>
              <a:t> (gamma-0) 16 bits</a:t>
            </a:r>
          </a:p>
          <a:p>
            <a:pPr>
              <a:spcAft>
                <a:spcPts val="600"/>
              </a:spcAft>
            </a:pPr>
            <a:r>
              <a:rPr lang="sv-SE" sz="1200" dirty="0"/>
              <a:t>• Mask image (no-data, </a:t>
            </a:r>
            <a:r>
              <a:rPr lang="sv-SE" sz="1200" dirty="0" err="1"/>
              <a:t>water</a:t>
            </a:r>
            <a:r>
              <a:rPr lang="sv-SE" sz="1200" dirty="0"/>
              <a:t>, </a:t>
            </a:r>
            <a:r>
              <a:rPr lang="sv-SE" sz="1200" dirty="0" err="1"/>
              <a:t>layover</a:t>
            </a:r>
            <a:r>
              <a:rPr lang="sv-SE" sz="1200" dirty="0"/>
              <a:t>, </a:t>
            </a:r>
            <a:r>
              <a:rPr lang="sv-SE" sz="1200" dirty="0" err="1"/>
              <a:t>shadowing</a:t>
            </a:r>
            <a:r>
              <a:rPr lang="sv-SE" sz="1200" dirty="0"/>
              <a:t>.) 8 bits</a:t>
            </a:r>
          </a:p>
          <a:p>
            <a:pPr>
              <a:spcAft>
                <a:spcPts val="600"/>
              </a:spcAft>
            </a:pPr>
            <a:r>
              <a:rPr lang="sv-SE" sz="1200" dirty="0"/>
              <a:t>• </a:t>
            </a:r>
            <a:r>
              <a:rPr lang="sv-SE" sz="1200" dirty="0" err="1"/>
              <a:t>Local</a:t>
            </a:r>
            <a:r>
              <a:rPr lang="sv-SE" sz="1200" dirty="0"/>
              <a:t> </a:t>
            </a:r>
            <a:r>
              <a:rPr lang="sv-SE" sz="1200" dirty="0" err="1"/>
              <a:t>incidence</a:t>
            </a:r>
            <a:r>
              <a:rPr lang="sv-SE" sz="1200" dirty="0"/>
              <a:t> </a:t>
            </a:r>
            <a:r>
              <a:rPr lang="sv-SE" sz="1200" dirty="0" err="1"/>
              <a:t>angle</a:t>
            </a:r>
            <a:r>
              <a:rPr lang="sv-SE" sz="1200" dirty="0"/>
              <a:t> image, 8 bits BYTE</a:t>
            </a:r>
          </a:p>
          <a:p>
            <a:pPr>
              <a:spcAft>
                <a:spcPts val="600"/>
              </a:spcAft>
            </a:pPr>
            <a:r>
              <a:rPr lang="sv-SE" sz="1200" dirty="0"/>
              <a:t>• Observation date image (DN = </a:t>
            </a:r>
            <a:r>
              <a:rPr lang="sv-SE" sz="1200" dirty="0" err="1"/>
              <a:t>days</a:t>
            </a:r>
            <a:r>
              <a:rPr lang="sv-SE" sz="1200" dirty="0"/>
              <a:t> </a:t>
            </a:r>
            <a:r>
              <a:rPr lang="sv-SE" sz="1200" dirty="0" err="1"/>
              <a:t>after</a:t>
            </a:r>
            <a:r>
              <a:rPr lang="sv-SE" sz="1200" dirty="0"/>
              <a:t> mission </a:t>
            </a:r>
            <a:r>
              <a:rPr lang="sv-SE" sz="1200" dirty="0" err="1"/>
              <a:t>launch</a:t>
            </a:r>
            <a:r>
              <a:rPr lang="sv-SE" sz="1200" dirty="0"/>
              <a:t>) 16 bits</a:t>
            </a:r>
          </a:p>
          <a:p>
            <a:pPr>
              <a:spcAft>
                <a:spcPts val="600"/>
              </a:spcAft>
            </a:pPr>
            <a:r>
              <a:rPr lang="sv-SE" sz="1200" dirty="0"/>
              <a:t>• Forest/Non-</a:t>
            </a:r>
            <a:r>
              <a:rPr lang="sv-SE" sz="1200" dirty="0" err="1"/>
              <a:t>forest</a:t>
            </a:r>
            <a:r>
              <a:rPr lang="sv-SE" sz="1200" dirty="0"/>
              <a:t> </a:t>
            </a:r>
            <a:r>
              <a:rPr lang="sv-SE" sz="1200" dirty="0" err="1"/>
              <a:t>map</a:t>
            </a:r>
            <a:endParaRPr lang="sv-SE" sz="1200" dirty="0"/>
          </a:p>
        </p:txBody>
      </p:sp>
      <p:sp>
        <p:nvSpPr>
          <p:cNvPr id="17" name="Title 9">
            <a:extLst>
              <a:ext uri="{FF2B5EF4-FFF2-40B4-BE49-F238E27FC236}">
                <a16:creationId xmlns:a16="http://schemas.microsoft.com/office/drawing/2014/main" id="{9050AB86-A4DA-BA44-AA0D-863F559012A2}"/>
              </a:ext>
            </a:extLst>
          </p:cNvPr>
          <p:cNvSpPr>
            <a:spLocks noGrp="1" noChangeArrowheads="1"/>
          </p:cNvSpPr>
          <p:nvPr>
            <p:ph type="title"/>
          </p:nvPr>
        </p:nvSpPr>
        <p:spPr bwMode="auto">
          <a:xfrm>
            <a:off x="774958" y="-49757"/>
            <a:ext cx="8183992"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sv-SE" sz="2200" b="1" dirty="0">
                <a:latin typeface="Arial" panose="020B0604020202020204" pitchFamily="34" charset="0"/>
                <a:cs typeface="Arial" panose="020B0604020202020204" pitchFamily="34" charset="0"/>
              </a:rPr>
              <a:t>GFOI </a:t>
            </a:r>
            <a:r>
              <a:rPr lang="sv-SE" sz="2200" b="1" dirty="0" err="1">
                <a:latin typeface="Arial" panose="020B0604020202020204" pitchFamily="34" charset="0"/>
                <a:cs typeface="Arial" panose="020B0604020202020204" pitchFamily="34" charset="0"/>
              </a:rPr>
              <a:t>Core</a:t>
            </a:r>
            <a:r>
              <a:rPr lang="sv-SE" sz="2200" b="1" dirty="0">
                <a:latin typeface="Arial" panose="020B0604020202020204" pitchFamily="34" charset="0"/>
                <a:cs typeface="Arial" panose="020B0604020202020204" pitchFamily="34" charset="0"/>
              </a:rPr>
              <a:t> Data Set – </a:t>
            </a:r>
          </a:p>
          <a:p>
            <a:pPr algn="ctr"/>
            <a:r>
              <a:rPr lang="sv-SE" sz="2200" b="1" dirty="0">
                <a:latin typeface="Arial" panose="020B0604020202020204" pitchFamily="34" charset="0"/>
                <a:cs typeface="Arial" panose="020B0604020202020204" pitchFamily="34" charset="0"/>
              </a:rPr>
              <a:t>25 m L-band SAR </a:t>
            </a:r>
            <a:r>
              <a:rPr lang="sv-SE" sz="2200" b="1" dirty="0" err="1">
                <a:latin typeface="Arial" panose="020B0604020202020204" pitchFamily="34" charset="0"/>
                <a:cs typeface="Arial" panose="020B0604020202020204" pitchFamily="34" charset="0"/>
              </a:rPr>
              <a:t>mosaics</a:t>
            </a:r>
            <a:r>
              <a:rPr lang="sv-SE" sz="2200" b="1" dirty="0">
                <a:latin typeface="Arial" panose="020B0604020202020204" pitchFamily="34" charset="0"/>
                <a:cs typeface="Arial" panose="020B0604020202020204" pitchFamily="34" charset="0"/>
              </a:rPr>
              <a:t> and Forest/Non-Forest </a:t>
            </a:r>
            <a:r>
              <a:rPr lang="sv-SE" sz="2200" b="1" dirty="0" err="1">
                <a:latin typeface="Arial" panose="020B0604020202020204" pitchFamily="34" charset="0"/>
                <a:cs typeface="Arial" panose="020B0604020202020204" pitchFamily="34" charset="0"/>
              </a:rPr>
              <a:t>maps</a:t>
            </a:r>
            <a:endParaRPr lang="sv-SE" sz="22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096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6248242" y="1039572"/>
            <a:ext cx="2843005" cy="449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spcAft>
                <a:spcPts val="600"/>
              </a:spcAft>
            </a:pPr>
            <a:endParaRPr lang="sv-SE" sz="1100" dirty="0">
              <a:solidFill>
                <a:srgbClr val="000000"/>
              </a:solidFill>
            </a:endParaRPr>
          </a:p>
          <a:p>
            <a:pPr>
              <a:spcAft>
                <a:spcPts val="600"/>
              </a:spcAft>
            </a:pPr>
            <a:r>
              <a:rPr lang="sv-SE" b="1" u="sng" dirty="0">
                <a:solidFill>
                  <a:srgbClr val="000000"/>
                </a:solidFill>
              </a:rPr>
              <a:t>Global </a:t>
            </a:r>
            <a:r>
              <a:rPr lang="sv-SE" b="1" u="sng" dirty="0" err="1">
                <a:solidFill>
                  <a:srgbClr val="000000"/>
                </a:solidFill>
              </a:rPr>
              <a:t>coverage</a:t>
            </a:r>
            <a:endParaRPr lang="sv-SE" sz="1800" b="1" u="sng" dirty="0">
              <a:solidFill>
                <a:srgbClr val="000000"/>
              </a:solidFill>
            </a:endParaRPr>
          </a:p>
          <a:p>
            <a:pPr>
              <a:spcAft>
                <a:spcPts val="600"/>
              </a:spcAft>
              <a:buFont typeface="Arial" charset="0"/>
              <a:buChar char="•"/>
            </a:pPr>
            <a:r>
              <a:rPr lang="sv-SE" dirty="0">
                <a:solidFill>
                  <a:schemeClr val="accent2"/>
                </a:solidFill>
              </a:rPr>
              <a:t> PALSAR-2 2018 (release   </a:t>
            </a:r>
          </a:p>
          <a:p>
            <a:pPr>
              <a:spcAft>
                <a:spcPts val="600"/>
              </a:spcAft>
            </a:pPr>
            <a:r>
              <a:rPr lang="sv-SE" dirty="0">
                <a:solidFill>
                  <a:schemeClr val="accent2"/>
                </a:solidFill>
              </a:rPr>
              <a:t>                               Q3 2019)</a:t>
            </a:r>
          </a:p>
          <a:p>
            <a:pPr>
              <a:spcAft>
                <a:spcPts val="600"/>
              </a:spcAft>
              <a:buFont typeface="Arial" charset="0"/>
              <a:buChar char="•"/>
            </a:pPr>
            <a:r>
              <a:rPr lang="sv-SE" dirty="0"/>
              <a:t> PALSAR-2 2017 </a:t>
            </a:r>
          </a:p>
          <a:p>
            <a:pPr>
              <a:spcAft>
                <a:spcPts val="600"/>
              </a:spcAft>
              <a:buFont typeface="Arial" charset="0"/>
              <a:buChar char="•"/>
            </a:pPr>
            <a:r>
              <a:rPr lang="sv-SE" dirty="0"/>
              <a:t> PALSAR-2 2016</a:t>
            </a:r>
          </a:p>
          <a:p>
            <a:pPr>
              <a:spcAft>
                <a:spcPts val="600"/>
              </a:spcAft>
              <a:buFont typeface="Arial" charset="0"/>
              <a:buChar char="•"/>
            </a:pPr>
            <a:r>
              <a:rPr lang="sv-SE" dirty="0"/>
              <a:t> PALSAR-2 2015</a:t>
            </a:r>
          </a:p>
          <a:p>
            <a:pPr>
              <a:spcAft>
                <a:spcPts val="600"/>
              </a:spcAft>
              <a:buFont typeface="Arial" charset="0"/>
              <a:buChar char="•"/>
            </a:pPr>
            <a:r>
              <a:rPr lang="sv-SE" sz="1800" dirty="0"/>
              <a:t> PALSAR 2007 – 2010</a:t>
            </a:r>
            <a:endParaRPr lang="sv-SE" dirty="0"/>
          </a:p>
          <a:p>
            <a:pPr>
              <a:spcAft>
                <a:spcPts val="600"/>
              </a:spcAft>
              <a:buFont typeface="Arial" charset="0"/>
              <a:buChar char="•"/>
            </a:pPr>
            <a:r>
              <a:rPr lang="sv-SE" dirty="0"/>
              <a:t> JERS-1 ~1996 </a:t>
            </a:r>
            <a:endParaRPr lang="sv-SE" sz="100" dirty="0"/>
          </a:p>
          <a:p>
            <a:pPr>
              <a:spcAft>
                <a:spcPts val="600"/>
              </a:spcAft>
              <a:buFont typeface="Arial" charset="0"/>
              <a:buChar char="•"/>
            </a:pPr>
            <a:endParaRPr lang="sv-SE" sz="400" dirty="0"/>
          </a:p>
          <a:p>
            <a:pPr>
              <a:spcAft>
                <a:spcPts val="600"/>
              </a:spcAft>
              <a:buFont typeface="Arial" charset="0"/>
              <a:buChar char="•"/>
            </a:pPr>
            <a:r>
              <a:rPr lang="sv-SE" sz="1800" dirty="0"/>
              <a:t> </a:t>
            </a:r>
            <a:r>
              <a:rPr lang="sv-SE" sz="1800" dirty="0" err="1"/>
              <a:t>Free</a:t>
            </a:r>
            <a:r>
              <a:rPr lang="sv-SE" sz="1800" dirty="0"/>
              <a:t> </a:t>
            </a:r>
            <a:r>
              <a:rPr lang="sv-SE" sz="1800" dirty="0" err="1"/>
              <a:t>download</a:t>
            </a:r>
            <a:r>
              <a:rPr lang="sv-SE" sz="1800" dirty="0"/>
              <a:t> at:</a:t>
            </a:r>
          </a:p>
          <a:p>
            <a:pPr algn="ctr"/>
            <a:r>
              <a:rPr lang="en-US" sz="1800" dirty="0">
                <a:solidFill>
                  <a:srgbClr val="3366FF"/>
                </a:solidFill>
              </a:rPr>
              <a:t>http://</a:t>
            </a:r>
            <a:r>
              <a:rPr lang="en-US" sz="1800" dirty="0" err="1">
                <a:solidFill>
                  <a:srgbClr val="3366FF"/>
                </a:solidFill>
              </a:rPr>
              <a:t>www.eorc.jaxa.jp</a:t>
            </a:r>
            <a:r>
              <a:rPr lang="en-US" sz="1800" dirty="0">
                <a:solidFill>
                  <a:srgbClr val="3366FF"/>
                </a:solidFill>
              </a:rPr>
              <a:t>/ALOS/</a:t>
            </a:r>
            <a:r>
              <a:rPr lang="en-US" sz="1800" dirty="0" err="1">
                <a:solidFill>
                  <a:srgbClr val="3366FF"/>
                </a:solidFill>
              </a:rPr>
              <a:t>en</a:t>
            </a:r>
            <a:r>
              <a:rPr lang="en-US" sz="1800" dirty="0">
                <a:solidFill>
                  <a:srgbClr val="3366FF"/>
                </a:solidFill>
              </a:rPr>
              <a:t>/</a:t>
            </a:r>
            <a:r>
              <a:rPr lang="en-US" sz="1800" dirty="0" err="1">
                <a:solidFill>
                  <a:srgbClr val="3366FF"/>
                </a:solidFill>
              </a:rPr>
              <a:t>palsar_fnf</a:t>
            </a:r>
            <a:r>
              <a:rPr lang="en-US" sz="1800" dirty="0">
                <a:solidFill>
                  <a:srgbClr val="3366FF"/>
                </a:solidFill>
              </a:rPr>
              <a:t>/</a:t>
            </a:r>
            <a:r>
              <a:rPr lang="en-US" sz="1800" dirty="0" err="1">
                <a:solidFill>
                  <a:srgbClr val="3366FF"/>
                </a:solidFill>
              </a:rPr>
              <a:t>fnf_index.htm</a:t>
            </a:r>
            <a:endParaRPr lang="sv-SE" sz="1800" dirty="0">
              <a:solidFill>
                <a:srgbClr val="3366FF"/>
              </a:solidFill>
            </a:endParaRPr>
          </a:p>
        </p:txBody>
      </p:sp>
      <p:pic>
        <p:nvPicPr>
          <p:cNvPr id="7" name="Picture 6"/>
          <p:cNvPicPr>
            <a:picLocks noChangeAspect="1"/>
          </p:cNvPicPr>
          <p:nvPr/>
        </p:nvPicPr>
        <p:blipFill>
          <a:blip r:embed="rId2"/>
          <a:stretch>
            <a:fillRect/>
          </a:stretch>
        </p:blipFill>
        <p:spPr>
          <a:xfrm>
            <a:off x="0" y="1035299"/>
            <a:ext cx="6463538" cy="5621618"/>
          </a:xfrm>
          <a:prstGeom prst="rect">
            <a:avLst/>
          </a:prstGeom>
        </p:spPr>
      </p:pic>
      <p:sp>
        <p:nvSpPr>
          <p:cNvPr id="10" name="Title 9"/>
          <p:cNvSpPr>
            <a:spLocks noGrp="1" noChangeArrowheads="1"/>
          </p:cNvSpPr>
          <p:nvPr>
            <p:ph type="title"/>
          </p:nvPr>
        </p:nvSpPr>
        <p:spPr bwMode="auto">
          <a:xfrm>
            <a:off x="774958" y="-49757"/>
            <a:ext cx="8183992"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sv-SE" sz="2200" b="1" dirty="0">
                <a:latin typeface="Arial" panose="020B0604020202020204" pitchFamily="34" charset="0"/>
                <a:cs typeface="Arial" panose="020B0604020202020204" pitchFamily="34" charset="0"/>
              </a:rPr>
              <a:t>GFOI </a:t>
            </a:r>
            <a:r>
              <a:rPr lang="sv-SE" sz="2200" b="1" dirty="0" err="1">
                <a:latin typeface="Arial" panose="020B0604020202020204" pitchFamily="34" charset="0"/>
                <a:cs typeface="Arial" panose="020B0604020202020204" pitchFamily="34" charset="0"/>
              </a:rPr>
              <a:t>Core</a:t>
            </a:r>
            <a:r>
              <a:rPr lang="sv-SE" sz="2200" b="1" dirty="0">
                <a:latin typeface="Arial" panose="020B0604020202020204" pitchFamily="34" charset="0"/>
                <a:cs typeface="Arial" panose="020B0604020202020204" pitchFamily="34" charset="0"/>
              </a:rPr>
              <a:t> Data Set – </a:t>
            </a:r>
          </a:p>
          <a:p>
            <a:pPr algn="ctr"/>
            <a:r>
              <a:rPr lang="sv-SE" sz="2200" b="1" dirty="0">
                <a:latin typeface="Arial" panose="020B0604020202020204" pitchFamily="34" charset="0"/>
                <a:cs typeface="Arial" panose="020B0604020202020204" pitchFamily="34" charset="0"/>
              </a:rPr>
              <a:t>25 m L-band SAR </a:t>
            </a:r>
            <a:r>
              <a:rPr lang="sv-SE" sz="2200" b="1" dirty="0" err="1">
                <a:latin typeface="Arial" panose="020B0604020202020204" pitchFamily="34" charset="0"/>
                <a:cs typeface="Arial" panose="020B0604020202020204" pitchFamily="34" charset="0"/>
              </a:rPr>
              <a:t>mosaics</a:t>
            </a:r>
            <a:r>
              <a:rPr lang="sv-SE" sz="2200" b="1" dirty="0">
                <a:latin typeface="Arial" panose="020B0604020202020204" pitchFamily="34" charset="0"/>
                <a:cs typeface="Arial" panose="020B0604020202020204" pitchFamily="34" charset="0"/>
              </a:rPr>
              <a:t> and Forest/Non-Forest </a:t>
            </a:r>
            <a:r>
              <a:rPr lang="sv-SE" sz="2200" b="1" dirty="0" err="1">
                <a:latin typeface="Arial" panose="020B0604020202020204" pitchFamily="34" charset="0"/>
                <a:cs typeface="Arial" panose="020B0604020202020204" pitchFamily="34" charset="0"/>
              </a:rPr>
              <a:t>maps</a:t>
            </a:r>
            <a:endParaRPr lang="sv-SE" sz="22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3574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ChangeArrowheads="1"/>
          </p:cNvSpPr>
          <p:nvPr/>
        </p:nvSpPr>
        <p:spPr bwMode="auto">
          <a:xfrm>
            <a:off x="6181860" y="1112840"/>
            <a:ext cx="2909388" cy="4308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spcAft>
                <a:spcPts val="600"/>
              </a:spcAft>
            </a:pPr>
            <a:endParaRPr lang="sv-SE" sz="1800">
              <a:solidFill>
                <a:srgbClr val="000000"/>
              </a:solidFill>
            </a:endParaRPr>
          </a:p>
          <a:p>
            <a:pPr>
              <a:spcAft>
                <a:spcPts val="600"/>
              </a:spcAft>
            </a:pPr>
            <a:r>
              <a:rPr lang="sv-SE" u="sng">
                <a:solidFill>
                  <a:srgbClr val="000000"/>
                </a:solidFill>
              </a:rPr>
              <a:t>Regional (pan-tropical) coverage (</a:t>
            </a:r>
            <a:r>
              <a:rPr lang="sv-SE" u="sng">
                <a:solidFill>
                  <a:srgbClr val="C0504D"/>
                </a:solidFill>
              </a:rPr>
              <a:t>25m</a:t>
            </a:r>
            <a:r>
              <a:rPr lang="sv-SE" u="sng">
                <a:solidFill>
                  <a:srgbClr val="000000"/>
                </a:solidFill>
              </a:rPr>
              <a:t>)</a:t>
            </a:r>
          </a:p>
          <a:p>
            <a:pPr>
              <a:spcAft>
                <a:spcPts val="600"/>
              </a:spcAft>
              <a:buFont typeface="Arial" charset="0"/>
              <a:buChar char="•"/>
            </a:pPr>
            <a:r>
              <a:rPr lang="sv-SE"/>
              <a:t> JERS-1: 1996 – 1998</a:t>
            </a:r>
            <a:endParaRPr lang="sv-SE">
              <a:solidFill>
                <a:schemeClr val="accent2"/>
              </a:solidFill>
            </a:endParaRPr>
          </a:p>
          <a:p>
            <a:pPr>
              <a:spcAft>
                <a:spcPts val="600"/>
              </a:spcAft>
              <a:buFont typeface="Arial" charset="0"/>
              <a:buChar char="•"/>
            </a:pPr>
            <a:endParaRPr lang="sv-SE"/>
          </a:p>
          <a:p>
            <a:pPr>
              <a:spcAft>
                <a:spcPts val="600"/>
              </a:spcAft>
            </a:pPr>
            <a:r>
              <a:rPr lang="sv-SE" u="sng">
                <a:solidFill>
                  <a:srgbClr val="000000"/>
                </a:solidFill>
              </a:rPr>
              <a:t>Global low resolution (</a:t>
            </a:r>
            <a:r>
              <a:rPr lang="sv-SE" u="sng">
                <a:solidFill>
                  <a:srgbClr val="C0504D"/>
                </a:solidFill>
              </a:rPr>
              <a:t>100m</a:t>
            </a:r>
            <a:r>
              <a:rPr lang="sv-SE" u="sng">
                <a:solidFill>
                  <a:srgbClr val="000000"/>
                </a:solidFill>
              </a:rPr>
              <a:t>) coverage</a:t>
            </a:r>
          </a:p>
          <a:p>
            <a:pPr>
              <a:spcAft>
                <a:spcPts val="600"/>
              </a:spcAft>
              <a:buFont typeface="Arial" charset="0"/>
              <a:buChar char="•"/>
            </a:pPr>
            <a:r>
              <a:rPr lang="sv-SE"/>
              <a:t> JERS-1: 1996 – 1998</a:t>
            </a:r>
            <a:endParaRPr lang="sv-SE">
              <a:solidFill>
                <a:schemeClr val="accent2"/>
              </a:solidFill>
            </a:endParaRPr>
          </a:p>
          <a:p>
            <a:pPr>
              <a:spcAft>
                <a:spcPts val="600"/>
              </a:spcAft>
              <a:buFont typeface="Arial" charset="0"/>
              <a:buChar char="•"/>
            </a:pPr>
            <a:endParaRPr lang="sv-SE"/>
          </a:p>
          <a:p>
            <a:pPr>
              <a:spcAft>
                <a:spcPts val="600"/>
              </a:spcAft>
              <a:buFont typeface="Arial" charset="0"/>
              <a:buChar char="•"/>
            </a:pPr>
            <a:r>
              <a:rPr lang="sv-SE" sz="1800"/>
              <a:t> Free download at:</a:t>
            </a:r>
          </a:p>
          <a:p>
            <a:pPr algn="ctr"/>
            <a:r>
              <a:rPr lang="en-US" sz="1800">
                <a:solidFill>
                  <a:srgbClr val="3366FF"/>
                </a:solidFill>
              </a:rPr>
              <a:t>http://www.eorc.jaxa.jp/ALOS/en/palsar_fnf/fnf_index.htm</a:t>
            </a:r>
            <a:endParaRPr lang="sv-SE" sz="1800">
              <a:solidFill>
                <a:srgbClr val="3366FF"/>
              </a:solidFill>
            </a:endParaRPr>
          </a:p>
        </p:txBody>
      </p:sp>
      <p:pic>
        <p:nvPicPr>
          <p:cNvPr id="13" name="Picture 12" descr="JAXA_Blue.gi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79270" y="5901269"/>
            <a:ext cx="1401743" cy="846667"/>
          </a:xfrm>
          <a:prstGeom prst="rect">
            <a:avLst/>
          </a:prstGeom>
        </p:spPr>
      </p:pic>
      <p:pic>
        <p:nvPicPr>
          <p:cNvPr id="7" name="Picture 6"/>
          <p:cNvPicPr>
            <a:picLocks noChangeAspect="1"/>
          </p:cNvPicPr>
          <p:nvPr/>
        </p:nvPicPr>
        <p:blipFill>
          <a:blip r:embed="rId3"/>
          <a:stretch>
            <a:fillRect/>
          </a:stretch>
        </p:blipFill>
        <p:spPr>
          <a:xfrm>
            <a:off x="0" y="1035299"/>
            <a:ext cx="6463538" cy="5621618"/>
          </a:xfrm>
          <a:prstGeom prst="rect">
            <a:avLst/>
          </a:prstGeom>
        </p:spPr>
      </p:pic>
      <p:pic>
        <p:nvPicPr>
          <p:cNvPr id="8" name="Picture 7"/>
          <p:cNvPicPr>
            <a:picLocks noChangeAspect="1"/>
          </p:cNvPicPr>
          <p:nvPr/>
        </p:nvPicPr>
        <p:blipFill>
          <a:blip r:embed="rId4"/>
          <a:stretch>
            <a:fillRect/>
          </a:stretch>
        </p:blipFill>
        <p:spPr>
          <a:xfrm>
            <a:off x="395536" y="2982948"/>
            <a:ext cx="5589888" cy="2966332"/>
          </a:xfrm>
          <a:prstGeom prst="rect">
            <a:avLst/>
          </a:prstGeom>
        </p:spPr>
      </p:pic>
      <p:sp>
        <p:nvSpPr>
          <p:cNvPr id="9" name="Title 9">
            <a:extLst>
              <a:ext uri="{FF2B5EF4-FFF2-40B4-BE49-F238E27FC236}">
                <a16:creationId xmlns:a16="http://schemas.microsoft.com/office/drawing/2014/main" id="{0DB57A37-BAF6-374C-B3E2-D1D510876BC2}"/>
              </a:ext>
            </a:extLst>
          </p:cNvPr>
          <p:cNvSpPr txBox="1">
            <a:spLocks noChangeArrowheads="1"/>
          </p:cNvSpPr>
          <p:nvPr/>
        </p:nvSpPr>
        <p:spPr bwMode="auto">
          <a:xfrm>
            <a:off x="774958" y="-49757"/>
            <a:ext cx="8183992"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rtl="0" eaLnBrk="1" fontAlgn="base" hangingPunct="1">
              <a:spcBef>
                <a:spcPct val="0"/>
              </a:spcBef>
              <a:spcAft>
                <a:spcPct val="0"/>
              </a:spcAft>
              <a:defRPr kumimoji="1" sz="2800" b="1" kern="1200">
                <a:solidFill>
                  <a:schemeClr val="bg1"/>
                </a:solidFill>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charset="0"/>
              </a:defRPr>
            </a:lvl1pPr>
            <a:lvl2pPr algn="ctr" rtl="0" eaLnBrk="1" fontAlgn="base" hangingPunct="1">
              <a:spcBef>
                <a:spcPct val="0"/>
              </a:spcBef>
              <a:spcAft>
                <a:spcPct val="0"/>
              </a:spcAft>
              <a:defRPr kumimoji="1" sz="2800" b="1">
                <a:solidFill>
                  <a:schemeClr val="bg1"/>
                </a:solidFill>
                <a:latin typeface="ＭＳ Ｐゴシック" pitchFamily="50" charset="-128"/>
                <a:ea typeface="ＭＳ Ｐゴシック" pitchFamily="50" charset="-128"/>
                <a:cs typeface="ＭＳ Ｐゴシック" charset="0"/>
              </a:defRPr>
            </a:lvl2pPr>
            <a:lvl3pPr algn="ctr" rtl="0" eaLnBrk="1" fontAlgn="base" hangingPunct="1">
              <a:spcBef>
                <a:spcPct val="0"/>
              </a:spcBef>
              <a:spcAft>
                <a:spcPct val="0"/>
              </a:spcAft>
              <a:defRPr kumimoji="1" sz="2800" b="1">
                <a:solidFill>
                  <a:schemeClr val="bg1"/>
                </a:solidFill>
                <a:latin typeface="ＭＳ Ｐゴシック" pitchFamily="50" charset="-128"/>
                <a:ea typeface="ＭＳ Ｐゴシック" pitchFamily="50" charset="-128"/>
                <a:cs typeface="ＭＳ Ｐゴシック" charset="0"/>
              </a:defRPr>
            </a:lvl3pPr>
            <a:lvl4pPr algn="ctr" rtl="0" eaLnBrk="1" fontAlgn="base" hangingPunct="1">
              <a:spcBef>
                <a:spcPct val="0"/>
              </a:spcBef>
              <a:spcAft>
                <a:spcPct val="0"/>
              </a:spcAft>
              <a:defRPr kumimoji="1" sz="2800" b="1">
                <a:solidFill>
                  <a:schemeClr val="bg1"/>
                </a:solidFill>
                <a:latin typeface="ＭＳ Ｐゴシック" pitchFamily="50" charset="-128"/>
                <a:ea typeface="ＭＳ Ｐゴシック" pitchFamily="50" charset="-128"/>
                <a:cs typeface="ＭＳ Ｐゴシック" charset="0"/>
              </a:defRPr>
            </a:lvl4pPr>
            <a:lvl5pPr algn="ctr" rtl="0" eaLnBrk="1" fontAlgn="base" hangingPunct="1">
              <a:spcBef>
                <a:spcPct val="0"/>
              </a:spcBef>
              <a:spcAft>
                <a:spcPct val="0"/>
              </a:spcAft>
              <a:defRPr kumimoji="1" sz="2800" b="1">
                <a:solidFill>
                  <a:schemeClr val="bg1"/>
                </a:solidFill>
                <a:latin typeface="ＭＳ Ｐゴシック" pitchFamily="50" charset="-128"/>
                <a:ea typeface="ＭＳ Ｐゴシック" pitchFamily="50" charset="-128"/>
                <a:cs typeface="ＭＳ Ｐゴシック" charset="0"/>
              </a:defRPr>
            </a:lvl5pPr>
            <a:lvl6pPr marL="457200" algn="ctr" rtl="0" eaLnBrk="1" fontAlgn="base" hangingPunct="1">
              <a:spcBef>
                <a:spcPct val="0"/>
              </a:spcBef>
              <a:spcAft>
                <a:spcPct val="0"/>
              </a:spcAft>
              <a:defRPr kumimoji="1" sz="4000">
                <a:solidFill>
                  <a:schemeClr val="tx1"/>
                </a:solidFill>
                <a:latin typeface="ＭＳ Ｐゴシック" pitchFamily="50" charset="-128"/>
                <a:ea typeface="ＭＳ Ｐゴシック" pitchFamily="50" charset="-128"/>
              </a:defRPr>
            </a:lvl6pPr>
            <a:lvl7pPr marL="914400" algn="ctr" rtl="0" eaLnBrk="1" fontAlgn="base" hangingPunct="1">
              <a:spcBef>
                <a:spcPct val="0"/>
              </a:spcBef>
              <a:spcAft>
                <a:spcPct val="0"/>
              </a:spcAft>
              <a:defRPr kumimoji="1" sz="4000">
                <a:solidFill>
                  <a:schemeClr val="tx1"/>
                </a:solidFill>
                <a:latin typeface="ＭＳ Ｐゴシック" pitchFamily="50" charset="-128"/>
                <a:ea typeface="ＭＳ Ｐゴシック" pitchFamily="50" charset="-128"/>
              </a:defRPr>
            </a:lvl7pPr>
            <a:lvl8pPr marL="1371600" algn="ctr" rtl="0" eaLnBrk="1" fontAlgn="base" hangingPunct="1">
              <a:spcBef>
                <a:spcPct val="0"/>
              </a:spcBef>
              <a:spcAft>
                <a:spcPct val="0"/>
              </a:spcAft>
              <a:defRPr kumimoji="1" sz="4000">
                <a:solidFill>
                  <a:schemeClr val="tx1"/>
                </a:solidFill>
                <a:latin typeface="ＭＳ Ｐゴシック" pitchFamily="50" charset="-128"/>
                <a:ea typeface="ＭＳ Ｐゴシック" pitchFamily="50" charset="-128"/>
              </a:defRPr>
            </a:lvl8pPr>
            <a:lvl9pPr marL="1828800" algn="ctr" rtl="0" eaLnBrk="1" fontAlgn="base" hangingPunct="1">
              <a:spcBef>
                <a:spcPct val="0"/>
              </a:spcBef>
              <a:spcAft>
                <a:spcPct val="0"/>
              </a:spcAft>
              <a:defRPr kumimoji="1" sz="4000">
                <a:solidFill>
                  <a:schemeClr val="tx1"/>
                </a:solidFill>
                <a:latin typeface="ＭＳ Ｐゴシック" pitchFamily="50" charset="-128"/>
                <a:ea typeface="ＭＳ Ｐゴシック" pitchFamily="50" charset="-128"/>
              </a:defRPr>
            </a:lvl9pPr>
          </a:lstStyle>
          <a:p>
            <a:r>
              <a:rPr lang="sv-SE" sz="2200">
                <a:latin typeface="Arial" panose="020B0604020202020204" pitchFamily="34" charset="0"/>
                <a:cs typeface="Arial" panose="020B0604020202020204" pitchFamily="34" charset="0"/>
              </a:rPr>
              <a:t>GFOI Core Data Set – </a:t>
            </a:r>
          </a:p>
          <a:p>
            <a:r>
              <a:rPr lang="sv-SE" sz="2200">
                <a:latin typeface="Arial" panose="020B0604020202020204" pitchFamily="34" charset="0"/>
                <a:cs typeface="Arial" panose="020B0604020202020204" pitchFamily="34" charset="0"/>
              </a:rPr>
              <a:t>25 m L-band SAR mosaics and Forest/Non-Forest maps</a:t>
            </a:r>
            <a:endParaRPr lang="sv-SE" sz="22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1037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コンテンツ プレースホルダー 2">
            <a:extLst>
              <a:ext uri="{FF2B5EF4-FFF2-40B4-BE49-F238E27FC236}">
                <a16:creationId xmlns:a16="http://schemas.microsoft.com/office/drawing/2014/main" id="{D108919B-9C30-45A9-B852-F4EFAFE19746}"/>
              </a:ext>
            </a:extLst>
          </p:cNvPr>
          <p:cNvSpPr txBox="1">
            <a:spLocks/>
          </p:cNvSpPr>
          <p:nvPr/>
        </p:nvSpPr>
        <p:spPr bwMode="auto">
          <a:xfrm>
            <a:off x="467544" y="908720"/>
            <a:ext cx="8647112" cy="460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50800" tIns="50800" bIns="50800"/>
          <a:lstStyle>
            <a:lvl1pPr marL="325438" indent="-285750" algn="l" rtl="0" eaLnBrk="0" fontAlgn="base" hangingPunct="0">
              <a:lnSpc>
                <a:spcPct val="90000"/>
              </a:lnSpc>
              <a:spcBef>
                <a:spcPts val="700"/>
              </a:spcBef>
              <a:spcAft>
                <a:spcPct val="0"/>
              </a:spcAft>
              <a:buClr>
                <a:srgbClr val="00279F"/>
              </a:buClr>
              <a:buSzPct val="100000"/>
              <a:buFont typeface="Symbol" pitchFamily="18" charset="2"/>
              <a:buChar char="•"/>
              <a:defRPr sz="2000" b="1">
                <a:solidFill>
                  <a:srgbClr val="008000"/>
                </a:solidFill>
                <a:latin typeface="+mn-lt"/>
                <a:ea typeface="+mn-ea"/>
                <a:cs typeface="+mn-cs"/>
                <a:sym typeface="Arial" pitchFamily="34" charset="0"/>
              </a:defRPr>
            </a:lvl1pPr>
            <a:lvl2pPr marL="674688" indent="-228600" algn="l" rtl="0" eaLnBrk="0" fontAlgn="base" hangingPunct="0">
              <a:lnSpc>
                <a:spcPct val="90000"/>
              </a:lnSpc>
              <a:spcBef>
                <a:spcPts val="600"/>
              </a:spcBef>
              <a:spcAft>
                <a:spcPct val="0"/>
              </a:spcAft>
              <a:buClr>
                <a:srgbClr val="006B61"/>
              </a:buClr>
              <a:buSzPct val="100000"/>
              <a:buFont typeface="Monotype Sorts" charset="2"/>
              <a:buChar char="ê"/>
              <a:defRPr b="1">
                <a:solidFill>
                  <a:srgbClr val="008000"/>
                </a:solidFill>
                <a:latin typeface="+mn-lt"/>
                <a:ea typeface="+mn-ea"/>
                <a:cs typeface="+mn-cs"/>
                <a:sym typeface="Arial" pitchFamily="34" charset="0"/>
              </a:defRPr>
            </a:lvl2pPr>
            <a:lvl3pPr marL="1131888" indent="-228600" algn="l" rtl="0" eaLnBrk="0" fontAlgn="base" hangingPunct="0">
              <a:lnSpc>
                <a:spcPct val="90000"/>
              </a:lnSpc>
              <a:spcBef>
                <a:spcPts val="500"/>
              </a:spcBef>
              <a:spcAft>
                <a:spcPct val="0"/>
              </a:spcAft>
              <a:buClr>
                <a:srgbClr val="676767"/>
              </a:buClr>
              <a:buSzPct val="100000"/>
              <a:buFont typeface="Arial" pitchFamily="34" charset="0"/>
              <a:buChar char="i"/>
              <a:defRPr sz="1400" b="1">
                <a:solidFill>
                  <a:srgbClr val="008000"/>
                </a:solidFill>
                <a:latin typeface="+mn-lt"/>
                <a:ea typeface="+mn-ea"/>
                <a:cs typeface="+mn-cs"/>
                <a:sym typeface="Arial" pitchFamily="34" charset="0"/>
              </a:defRPr>
            </a:lvl3pPr>
            <a:lvl4pPr marL="1531938" indent="-171450" algn="l" rtl="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mn-lt"/>
                <a:ea typeface="+mn-ea"/>
                <a:cs typeface="+mn-cs"/>
                <a:sym typeface="Arial" pitchFamily="34" charset="0"/>
              </a:defRPr>
            </a:lvl4pPr>
            <a:lvl5pPr marL="1989138" indent="-171450" algn="l" rtl="0" eaLnBrk="0" fontAlgn="base" hangingPunct="0">
              <a:lnSpc>
                <a:spcPct val="90000"/>
              </a:lnSpc>
              <a:spcBef>
                <a:spcPts val="500"/>
              </a:spcBef>
              <a:spcAft>
                <a:spcPct val="0"/>
              </a:spcAft>
              <a:buClr>
                <a:srgbClr val="919191"/>
              </a:buClr>
              <a:buSzPct val="100000"/>
              <a:buFont typeface="Monotype Sorts" charset="2"/>
              <a:buChar char="q"/>
              <a:defRPr sz="1400" b="1">
                <a:solidFill>
                  <a:srgbClr val="008000"/>
                </a:solidFill>
                <a:latin typeface="+mn-lt"/>
                <a:ea typeface="ヒラギノ角ゴ ProN W3" charset="-128"/>
                <a:cs typeface="ヒラギノ角ゴ ProN W3" charset="-128"/>
                <a:sym typeface="Arial" pitchFamily="34" charset="0"/>
              </a:defRPr>
            </a:lvl5pPr>
            <a:lvl6pPr marL="2446338" indent="-171450" algn="l" rtl="0" fontAlgn="base">
              <a:lnSpc>
                <a:spcPct val="90000"/>
              </a:lnSpc>
              <a:spcBef>
                <a:spcPts val="500"/>
              </a:spcBef>
              <a:spcAft>
                <a:spcPct val="0"/>
              </a:spcAft>
              <a:buClr>
                <a:srgbClr val="919191"/>
              </a:buClr>
              <a:buSzPct val="100000"/>
              <a:buFont typeface="Monotype Sorts" charset="2"/>
              <a:buChar char="q"/>
              <a:defRPr sz="1400" b="1">
                <a:solidFill>
                  <a:srgbClr val="008000"/>
                </a:solidFill>
                <a:latin typeface="+mn-lt"/>
                <a:ea typeface="ヒラギノ角ゴ ProN W3" charset="-128"/>
                <a:cs typeface="ヒラギノ角ゴ ProN W3" charset="-128"/>
                <a:sym typeface="Arial" charset="0"/>
              </a:defRPr>
            </a:lvl6pPr>
            <a:lvl7pPr marL="2903538" indent="-171450" algn="l" rtl="0" fontAlgn="base">
              <a:lnSpc>
                <a:spcPct val="90000"/>
              </a:lnSpc>
              <a:spcBef>
                <a:spcPts val="500"/>
              </a:spcBef>
              <a:spcAft>
                <a:spcPct val="0"/>
              </a:spcAft>
              <a:buClr>
                <a:srgbClr val="919191"/>
              </a:buClr>
              <a:buSzPct val="100000"/>
              <a:buFont typeface="Monotype Sorts" charset="2"/>
              <a:buChar char="q"/>
              <a:defRPr sz="1400" b="1">
                <a:solidFill>
                  <a:srgbClr val="008000"/>
                </a:solidFill>
                <a:latin typeface="+mn-lt"/>
                <a:ea typeface="ヒラギノ角ゴ ProN W3" charset="-128"/>
                <a:cs typeface="ヒラギノ角ゴ ProN W3" charset="-128"/>
                <a:sym typeface="Arial" charset="0"/>
              </a:defRPr>
            </a:lvl7pPr>
            <a:lvl8pPr marL="3360738" indent="-171450" algn="l" rtl="0" fontAlgn="base">
              <a:lnSpc>
                <a:spcPct val="90000"/>
              </a:lnSpc>
              <a:spcBef>
                <a:spcPts val="500"/>
              </a:spcBef>
              <a:spcAft>
                <a:spcPct val="0"/>
              </a:spcAft>
              <a:buClr>
                <a:srgbClr val="919191"/>
              </a:buClr>
              <a:buSzPct val="100000"/>
              <a:buFont typeface="Monotype Sorts" charset="2"/>
              <a:buChar char="q"/>
              <a:defRPr sz="1400" b="1">
                <a:solidFill>
                  <a:srgbClr val="008000"/>
                </a:solidFill>
                <a:latin typeface="+mn-lt"/>
                <a:ea typeface="ヒラギノ角ゴ ProN W3" charset="-128"/>
                <a:cs typeface="ヒラギノ角ゴ ProN W3" charset="-128"/>
                <a:sym typeface="Arial" charset="0"/>
              </a:defRPr>
            </a:lvl8pPr>
            <a:lvl9pPr marL="3817938" indent="-171450" algn="l" rtl="0" fontAlgn="base">
              <a:lnSpc>
                <a:spcPct val="90000"/>
              </a:lnSpc>
              <a:spcBef>
                <a:spcPts val="500"/>
              </a:spcBef>
              <a:spcAft>
                <a:spcPct val="0"/>
              </a:spcAft>
              <a:buClr>
                <a:srgbClr val="919191"/>
              </a:buClr>
              <a:buSzPct val="100000"/>
              <a:buFont typeface="Monotype Sorts" charset="2"/>
              <a:buChar char="q"/>
              <a:defRPr sz="1400" b="1">
                <a:solidFill>
                  <a:srgbClr val="008000"/>
                </a:solidFill>
                <a:latin typeface="+mn-lt"/>
                <a:ea typeface="ヒラギノ角ゴ ProN W3" charset="-128"/>
                <a:cs typeface="ヒラギノ角ゴ ProN W3" charset="-128"/>
                <a:sym typeface="Arial" charset="0"/>
              </a:defRPr>
            </a:lvl9pPr>
          </a:lstStyle>
          <a:p>
            <a:pPr>
              <a:buFont typeface="Wingdings" panose="05000000000000000000" pitchFamily="2" charset="2"/>
              <a:buChar char="l"/>
              <a:defRPr/>
            </a:pPr>
            <a:r>
              <a:rPr kumimoji="1" lang="en-US" altLang="ja-JP" kern="0" dirty="0"/>
              <a:t>Issue: Discontinuity of mosaic image in 2017</a:t>
            </a:r>
          </a:p>
          <a:p>
            <a:pPr>
              <a:defRPr/>
            </a:pPr>
            <a:endParaRPr kumimoji="1" lang="en-US" altLang="ja-JP" kern="0" dirty="0"/>
          </a:p>
          <a:p>
            <a:pPr>
              <a:defRPr/>
            </a:pPr>
            <a:endParaRPr kumimoji="1" lang="en-US" altLang="ja-JP" kern="0" dirty="0">
              <a:sym typeface="Wingdings" pitchFamily="2" charset="2"/>
            </a:endParaRPr>
          </a:p>
          <a:p>
            <a:pPr>
              <a:defRPr/>
            </a:pPr>
            <a:endParaRPr kumimoji="1" lang="en-US" altLang="ja-JP" kern="0" dirty="0">
              <a:sym typeface="Wingdings" pitchFamily="2" charset="2"/>
            </a:endParaRPr>
          </a:p>
          <a:p>
            <a:pPr>
              <a:defRPr/>
            </a:pPr>
            <a:endParaRPr kumimoji="1" lang="en-US" altLang="ja-JP" kern="0" dirty="0">
              <a:sym typeface="Wingdings" pitchFamily="2" charset="2"/>
            </a:endParaRPr>
          </a:p>
          <a:p>
            <a:pPr>
              <a:defRPr/>
            </a:pPr>
            <a:endParaRPr kumimoji="1" lang="en-US" altLang="ja-JP" kern="0" dirty="0">
              <a:sym typeface="Wingdings" pitchFamily="2" charset="2"/>
            </a:endParaRPr>
          </a:p>
          <a:p>
            <a:pPr marL="39688" indent="0">
              <a:buFont typeface="Symbol" pitchFamily="18" charset="2"/>
              <a:buNone/>
              <a:defRPr/>
            </a:pPr>
            <a:endParaRPr kumimoji="1" lang="en-US" altLang="ja-JP" kern="0" dirty="0">
              <a:sym typeface="Wingdings" pitchFamily="2" charset="2"/>
            </a:endParaRPr>
          </a:p>
          <a:p>
            <a:pPr marL="39688" indent="0">
              <a:buFont typeface="Symbol" pitchFamily="18" charset="2"/>
              <a:buNone/>
              <a:defRPr/>
            </a:pPr>
            <a:endParaRPr kumimoji="1" lang="en-US" altLang="ja-JP" kern="0" dirty="0">
              <a:sym typeface="Wingdings" pitchFamily="2" charset="2"/>
            </a:endParaRPr>
          </a:p>
          <a:p>
            <a:pPr>
              <a:buFont typeface="Wingdings" panose="05000000000000000000" pitchFamily="2" charset="2"/>
              <a:buChar char="l"/>
              <a:defRPr/>
            </a:pPr>
            <a:r>
              <a:rPr kumimoji="1" lang="en-US" altLang="ja-JP" kern="0" dirty="0">
                <a:sym typeface="Wingdings" pitchFamily="2" charset="2"/>
              </a:rPr>
              <a:t>Solutions: </a:t>
            </a:r>
          </a:p>
          <a:p>
            <a:pPr marL="39688" indent="0">
              <a:buNone/>
              <a:defRPr/>
            </a:pPr>
            <a:r>
              <a:rPr kumimoji="1" lang="en-US" altLang="ja-JP" kern="0" dirty="0"/>
              <a:t>    1. To use only summer season data</a:t>
            </a:r>
            <a:r>
              <a:rPr kumimoji="1" lang="ja-JP" altLang="en-US" kern="0" dirty="0"/>
              <a:t> </a:t>
            </a:r>
            <a:r>
              <a:rPr kumimoji="1" lang="en-US" altLang="ja-JP" kern="0" dirty="0"/>
              <a:t>from 2014 to 2018 as “MASTER”.</a:t>
            </a:r>
          </a:p>
          <a:p>
            <a:pPr marL="39688" indent="0">
              <a:buNone/>
              <a:defRPr/>
            </a:pPr>
            <a:r>
              <a:rPr kumimoji="1" lang="en-US" altLang="ja-JP" kern="0" dirty="0"/>
              <a:t>    2. To widen the width of Path Ortho data.</a:t>
            </a:r>
          </a:p>
          <a:p>
            <a:pPr>
              <a:defRPr/>
            </a:pPr>
            <a:endParaRPr kumimoji="1" lang="en-US" altLang="ja-JP" kern="0" dirty="0"/>
          </a:p>
          <a:p>
            <a:pPr>
              <a:defRPr/>
            </a:pPr>
            <a:endParaRPr kumimoji="1" lang="en-US" altLang="ja-JP" kern="0" dirty="0"/>
          </a:p>
        </p:txBody>
      </p:sp>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rPr>
              <a:pPr>
                <a:defRPr/>
              </a:pPr>
              <a:t>8</a:t>
            </a:fld>
            <a:endParaRPr lang="ja-JP" altLang="en-US" dirty="0">
              <a:solidFill>
                <a:prstClr val="black"/>
              </a:solidFill>
            </a:endParaRPr>
          </a:p>
        </p:txBody>
      </p:sp>
      <p:sp>
        <p:nvSpPr>
          <p:cNvPr id="32" name="タイトル 2"/>
          <p:cNvSpPr>
            <a:spLocks noGrp="1"/>
          </p:cNvSpPr>
          <p:nvPr>
            <p:ph type="title"/>
          </p:nvPr>
        </p:nvSpPr>
        <p:spPr>
          <a:xfrm>
            <a:off x="467544" y="26988"/>
            <a:ext cx="8352928" cy="615950"/>
          </a:xfrm>
        </p:spPr>
        <p:txBody>
          <a:bodyPr/>
          <a:lstStyle/>
          <a:p>
            <a:r>
              <a:rPr lang="en-US" altLang="ja-JP" dirty="0">
                <a:latin typeface="Tahoma" panose="020B0604030504040204" pitchFamily="34" charset="0"/>
                <a:ea typeface="Tahoma" panose="020B0604030504040204" pitchFamily="34" charset="0"/>
                <a:cs typeface="Tahoma" panose="020B0604030504040204" pitchFamily="34" charset="0"/>
              </a:rPr>
              <a:t>SAR Global Mosaic Status</a:t>
            </a:r>
            <a:endParaRPr kumimoji="1" lang="ja-JP" altLang="en-US" dirty="0">
              <a:latin typeface="Tahoma" pitchFamily="34" charset="0"/>
              <a:cs typeface="Tahoma" pitchFamily="34" charset="0"/>
            </a:endParaRPr>
          </a:p>
        </p:txBody>
      </p:sp>
      <p:pic>
        <p:nvPicPr>
          <p:cNvPr id="14" name="図 1">
            <a:extLst>
              <a:ext uri="{FF2B5EF4-FFF2-40B4-BE49-F238E27FC236}">
                <a16:creationId xmlns:a16="http://schemas.microsoft.com/office/drawing/2014/main" id="{3E0090A0-2F20-4DE0-8515-CEEC59D5F19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61555" y="1556792"/>
            <a:ext cx="7038837" cy="18425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テキスト ボックス 4">
            <a:extLst>
              <a:ext uri="{FF2B5EF4-FFF2-40B4-BE49-F238E27FC236}">
                <a16:creationId xmlns:a16="http://schemas.microsoft.com/office/drawing/2014/main" id="{E4728226-DA26-48CA-AE1E-EB94D6954E85}"/>
              </a:ext>
            </a:extLst>
          </p:cNvPr>
          <p:cNvSpPr txBox="1">
            <a:spLocks noChangeArrowheads="1"/>
          </p:cNvSpPr>
          <p:nvPr/>
        </p:nvSpPr>
        <p:spPr bwMode="auto">
          <a:xfrm>
            <a:off x="3564482" y="3399383"/>
            <a:ext cx="19319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Times New Roman" pitchFamily="18" charset="0"/>
                <a:ea typeface="ヒラギノ明朝 ProN W3" charset="-128"/>
                <a:sym typeface="Times New Roman" pitchFamily="18" charset="0"/>
              </a:defRPr>
            </a:lvl1pPr>
            <a:lvl2pPr marL="742950" indent="-285750" eaLnBrk="0" hangingPunct="0">
              <a:defRPr sz="2400">
                <a:solidFill>
                  <a:srgbClr val="000000"/>
                </a:solidFill>
                <a:latin typeface="Times New Roman" pitchFamily="18" charset="0"/>
                <a:ea typeface="ヒラギノ明朝 ProN W3" charset="-128"/>
                <a:sym typeface="Times New Roman" pitchFamily="18" charset="0"/>
              </a:defRPr>
            </a:lvl2pPr>
            <a:lvl3pPr marL="1143000" indent="-228600" eaLnBrk="0" hangingPunct="0">
              <a:defRPr sz="2400">
                <a:solidFill>
                  <a:srgbClr val="000000"/>
                </a:solidFill>
                <a:latin typeface="Times New Roman" pitchFamily="18" charset="0"/>
                <a:ea typeface="ヒラギノ明朝 ProN W3" charset="-128"/>
                <a:sym typeface="Times New Roman" pitchFamily="18" charset="0"/>
              </a:defRPr>
            </a:lvl3pPr>
            <a:lvl4pPr marL="1600200" indent="-228600" eaLnBrk="0" hangingPunct="0">
              <a:defRPr sz="2400">
                <a:solidFill>
                  <a:srgbClr val="000000"/>
                </a:solidFill>
                <a:latin typeface="Times New Roman" pitchFamily="18" charset="0"/>
                <a:ea typeface="ヒラギノ明朝 ProN W3" charset="-128"/>
                <a:sym typeface="Times New Roman" pitchFamily="18" charset="0"/>
              </a:defRPr>
            </a:lvl4pPr>
            <a:lvl5pPr marL="2057400" indent="-228600" eaLnBrk="0" hangingPunct="0">
              <a:defRPr sz="2400">
                <a:solidFill>
                  <a:srgbClr val="000000"/>
                </a:solidFill>
                <a:latin typeface="Times New Roman" pitchFamily="18" charset="0"/>
                <a:ea typeface="ヒラギノ明朝 ProN W3" charset="-128"/>
                <a:sym typeface="Times New Roman" pitchFamily="18" charset="0"/>
              </a:defRPr>
            </a:lvl5pPr>
            <a:lvl6pPr marL="2514600" indent="-228600" eaLnBrk="0" fontAlgn="base" hangingPunct="0">
              <a:spcBef>
                <a:spcPct val="0"/>
              </a:spcBef>
              <a:spcAft>
                <a:spcPct val="0"/>
              </a:spcAft>
              <a:defRPr sz="2400">
                <a:solidFill>
                  <a:srgbClr val="000000"/>
                </a:solidFill>
                <a:latin typeface="Times New Roman" pitchFamily="18" charset="0"/>
                <a:ea typeface="ヒラギノ明朝 ProN W3" charset="-128"/>
                <a:sym typeface="Times New Roman" pitchFamily="18" charset="0"/>
              </a:defRPr>
            </a:lvl6pPr>
            <a:lvl7pPr marL="2971800" indent="-228600" eaLnBrk="0" fontAlgn="base" hangingPunct="0">
              <a:spcBef>
                <a:spcPct val="0"/>
              </a:spcBef>
              <a:spcAft>
                <a:spcPct val="0"/>
              </a:spcAft>
              <a:defRPr sz="2400">
                <a:solidFill>
                  <a:srgbClr val="000000"/>
                </a:solidFill>
                <a:latin typeface="Times New Roman" pitchFamily="18" charset="0"/>
                <a:ea typeface="ヒラギノ明朝 ProN W3" charset="-128"/>
                <a:sym typeface="Times New Roman" pitchFamily="18" charset="0"/>
              </a:defRPr>
            </a:lvl7pPr>
            <a:lvl8pPr marL="3429000" indent="-228600" eaLnBrk="0" fontAlgn="base" hangingPunct="0">
              <a:spcBef>
                <a:spcPct val="0"/>
              </a:spcBef>
              <a:spcAft>
                <a:spcPct val="0"/>
              </a:spcAft>
              <a:defRPr sz="2400">
                <a:solidFill>
                  <a:srgbClr val="000000"/>
                </a:solidFill>
                <a:latin typeface="Times New Roman" pitchFamily="18" charset="0"/>
                <a:ea typeface="ヒラギノ明朝 ProN W3" charset="-128"/>
                <a:sym typeface="Times New Roman" pitchFamily="18" charset="0"/>
              </a:defRPr>
            </a:lvl8pPr>
            <a:lvl9pPr marL="3886200" indent="-228600" eaLnBrk="0" fontAlgn="base" hangingPunct="0">
              <a:spcBef>
                <a:spcPct val="0"/>
              </a:spcBef>
              <a:spcAft>
                <a:spcPct val="0"/>
              </a:spcAft>
              <a:defRPr sz="2400">
                <a:solidFill>
                  <a:srgbClr val="000000"/>
                </a:solidFill>
                <a:latin typeface="Times New Roman" pitchFamily="18" charset="0"/>
                <a:ea typeface="ヒラギノ明朝 ProN W3" charset="-128"/>
                <a:sym typeface="Times New Roman" pitchFamily="18" charset="0"/>
              </a:defRPr>
            </a:lvl9pPr>
          </a:lstStyle>
          <a:p>
            <a:pPr eaLnBrk="1" hangingPunct="1"/>
            <a:r>
              <a:rPr kumimoji="1" lang="en-US" altLang="ja-JP" dirty="0">
                <a:solidFill>
                  <a:schemeClr val="accent5">
                    <a:lumMod val="25000"/>
                  </a:schemeClr>
                </a:solidFill>
                <a:latin typeface="+mj-lt"/>
              </a:rPr>
              <a:t>2017 mosaic</a:t>
            </a:r>
            <a:endParaRPr kumimoji="1" lang="ja-JP" altLang="en-US" dirty="0">
              <a:solidFill>
                <a:schemeClr val="accent5">
                  <a:lumMod val="25000"/>
                </a:schemeClr>
              </a:solidFill>
              <a:latin typeface="+mj-lt"/>
            </a:endParaRPr>
          </a:p>
        </p:txBody>
      </p:sp>
    </p:spTree>
    <p:extLst>
      <p:ext uri="{BB962C8B-B14F-4D97-AF65-F5344CB8AC3E}">
        <p14:creationId xmlns:p14="http://schemas.microsoft.com/office/powerpoint/2010/main" val="3134307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スライド番号プレースホルダー 25"/>
          <p:cNvSpPr>
            <a:spLocks noGrp="1"/>
          </p:cNvSpPr>
          <p:nvPr>
            <p:ph type="sldNum" sz="quarter" idx="12"/>
          </p:nvPr>
        </p:nvSpPr>
        <p:spPr>
          <a:xfrm>
            <a:off x="8626720" y="6597650"/>
            <a:ext cx="495300" cy="260350"/>
          </a:xfrm>
        </p:spPr>
        <p:txBody>
          <a:bodyPr/>
          <a:lstStyle/>
          <a:p>
            <a:pPr>
              <a:defRPr/>
            </a:pPr>
            <a:fld id="{5C24AA93-D09D-4364-BC19-82AA350DFF88}" type="slidenum">
              <a:rPr lang="ja-JP" altLang="en-US" smtClean="0">
                <a:solidFill>
                  <a:prstClr val="black"/>
                </a:solidFill>
              </a:rPr>
              <a:pPr>
                <a:defRPr/>
              </a:pPr>
              <a:t>9</a:t>
            </a:fld>
            <a:endParaRPr lang="ja-JP" altLang="en-US" dirty="0">
              <a:solidFill>
                <a:prstClr val="black"/>
              </a:solidFill>
            </a:endParaRPr>
          </a:p>
        </p:txBody>
      </p:sp>
      <p:sp>
        <p:nvSpPr>
          <p:cNvPr id="32" name="タイトル 2"/>
          <p:cNvSpPr>
            <a:spLocks noGrp="1"/>
          </p:cNvSpPr>
          <p:nvPr>
            <p:ph type="title"/>
          </p:nvPr>
        </p:nvSpPr>
        <p:spPr>
          <a:xfrm>
            <a:off x="467544" y="26988"/>
            <a:ext cx="8352928" cy="615950"/>
          </a:xfrm>
        </p:spPr>
        <p:txBody>
          <a:bodyPr/>
          <a:lstStyle/>
          <a:p>
            <a:r>
              <a:rPr lang="en-US" altLang="ja-JP" dirty="0">
                <a:latin typeface="Tahoma" panose="020B0604030504040204" pitchFamily="34" charset="0"/>
                <a:ea typeface="Tahoma" panose="020B0604030504040204" pitchFamily="34" charset="0"/>
                <a:cs typeface="Tahoma" panose="020B0604030504040204" pitchFamily="34" charset="0"/>
              </a:rPr>
              <a:t>SAR Global Mosaic Status</a:t>
            </a:r>
            <a:endParaRPr kumimoji="1" lang="ja-JP" altLang="en-US" dirty="0">
              <a:latin typeface="Tahoma" pitchFamily="34" charset="0"/>
              <a:cs typeface="Tahoma" pitchFamily="34" charset="0"/>
            </a:endParaRPr>
          </a:p>
        </p:txBody>
      </p:sp>
      <p:sp>
        <p:nvSpPr>
          <p:cNvPr id="12" name="テキスト ボックス 11">
            <a:extLst>
              <a:ext uri="{FF2B5EF4-FFF2-40B4-BE49-F238E27FC236}">
                <a16:creationId xmlns:a16="http://schemas.microsoft.com/office/drawing/2014/main" id="{2567D65E-818E-49C5-9CCA-4486C5CA2910}"/>
              </a:ext>
            </a:extLst>
          </p:cNvPr>
          <p:cNvSpPr txBox="1"/>
          <p:nvPr/>
        </p:nvSpPr>
        <p:spPr>
          <a:xfrm>
            <a:off x="323529" y="827995"/>
            <a:ext cx="8712968" cy="400110"/>
          </a:xfrm>
          <a:prstGeom prst="rect">
            <a:avLst/>
          </a:prstGeom>
          <a:noFill/>
        </p:spPr>
        <p:txBody>
          <a:bodyPr wrap="square">
            <a:spAutoFit/>
          </a:bodyPr>
          <a:lstStyle/>
          <a:p>
            <a:pPr algn="l">
              <a:defRPr/>
            </a:pPr>
            <a:r>
              <a:rPr lang="en-US" altLang="ja-JP" sz="2000" b="0" dirty="0">
                <a:solidFill>
                  <a:srgbClr val="FF0000"/>
                </a:solidFill>
                <a:latin typeface="Arial"/>
                <a:ea typeface="ヒラギノ明朝 ProN W3" charset="-128"/>
                <a:sym typeface="Wingdings" pitchFamily="2" charset="2"/>
              </a:rPr>
              <a:t>Solution 1: </a:t>
            </a:r>
            <a:r>
              <a:rPr lang="en-US" altLang="ja-JP" sz="2000" b="0" dirty="0">
                <a:solidFill>
                  <a:srgbClr val="FF0000"/>
                </a:solidFill>
                <a:latin typeface="Arial"/>
                <a:ea typeface="ヒラギノ明朝 ProN W3" charset="-128"/>
                <a:sym typeface="Times New Roman" pitchFamily="18" charset="0"/>
              </a:rPr>
              <a:t>To generate MASTER mosaic from only summer season data</a:t>
            </a:r>
            <a:endParaRPr lang="ja-JP" altLang="en-US" sz="2000" b="0" dirty="0">
              <a:solidFill>
                <a:srgbClr val="FF0000"/>
              </a:solidFill>
              <a:latin typeface="Arial"/>
              <a:ea typeface="ヒラギノ明朝 ProN W3" charset="-128"/>
              <a:sym typeface="Times New Roman" pitchFamily="18" charset="0"/>
            </a:endParaRPr>
          </a:p>
        </p:txBody>
      </p:sp>
      <p:sp>
        <p:nvSpPr>
          <p:cNvPr id="13" name="テキスト ボックス 12">
            <a:extLst>
              <a:ext uri="{FF2B5EF4-FFF2-40B4-BE49-F238E27FC236}">
                <a16:creationId xmlns:a16="http://schemas.microsoft.com/office/drawing/2014/main" id="{27BBA792-1CAB-4E25-8258-2175E9A4FD58}"/>
              </a:ext>
            </a:extLst>
          </p:cNvPr>
          <p:cNvSpPr txBox="1"/>
          <p:nvPr/>
        </p:nvSpPr>
        <p:spPr>
          <a:xfrm>
            <a:off x="395536" y="1476067"/>
            <a:ext cx="8640960" cy="4401205"/>
          </a:xfrm>
          <a:prstGeom prst="rect">
            <a:avLst/>
          </a:prstGeom>
          <a:noFill/>
        </p:spPr>
        <p:txBody>
          <a:bodyPr wrap="square">
            <a:spAutoFit/>
          </a:bodyPr>
          <a:lstStyle/>
          <a:p>
            <a:pPr algn="l">
              <a:defRPr/>
            </a:pPr>
            <a:r>
              <a:rPr lang="en-US" altLang="ja-JP" sz="2000" b="0" dirty="0">
                <a:solidFill>
                  <a:srgbClr val="B7C6FE">
                    <a:lumMod val="25000"/>
                  </a:srgbClr>
                </a:solidFill>
                <a:latin typeface="Arial"/>
                <a:ea typeface="ヒラギノ明朝 ProN W3" charset="-128"/>
                <a:sym typeface="Times New Roman" pitchFamily="18" charset="0"/>
              </a:rPr>
              <a:t>For making Master mosaic, JAXA/EORC set the rule</a:t>
            </a:r>
            <a:r>
              <a:rPr lang="en-US" altLang="ja-JP" sz="2000" b="0" dirty="0">
                <a:solidFill>
                  <a:srgbClr val="008000"/>
                </a:solidFill>
                <a:latin typeface="Arial"/>
                <a:ea typeface="ヒラギノ明朝 ProN W3" charset="-128"/>
                <a:sym typeface="Times New Roman" pitchFamily="18" charset="0"/>
              </a:rPr>
              <a:t>.</a:t>
            </a:r>
          </a:p>
          <a:p>
            <a:pPr algn="l">
              <a:defRPr/>
            </a:pPr>
            <a:endParaRPr lang="en-US" altLang="ja-JP" sz="2000" b="0" dirty="0">
              <a:solidFill>
                <a:srgbClr val="008000"/>
              </a:solidFill>
              <a:latin typeface="Arial"/>
              <a:ea typeface="ヒラギノ明朝 ProN W3" charset="-128"/>
              <a:sym typeface="Times New Roman" pitchFamily="18" charset="0"/>
            </a:endParaRPr>
          </a:p>
          <a:p>
            <a:pPr marL="342900" indent="-342900" algn="l">
              <a:buFont typeface="Wingdings" panose="05000000000000000000" pitchFamily="2" charset="2"/>
              <a:buChar char="u"/>
              <a:defRPr/>
            </a:pPr>
            <a:r>
              <a:rPr lang="en-US" altLang="ja-JP" sz="2000" b="0" dirty="0">
                <a:solidFill>
                  <a:srgbClr val="B7C6FE">
                    <a:lumMod val="25000"/>
                  </a:srgbClr>
                </a:solidFill>
                <a:latin typeface="Arial"/>
                <a:ea typeface="ヒラギノ明朝 ProN W3" charset="-128"/>
                <a:sym typeface="Times New Roman" pitchFamily="18" charset="0"/>
              </a:rPr>
              <a:t>In the “2017 mosaic”, the rule of path selection was as following.</a:t>
            </a:r>
          </a:p>
          <a:p>
            <a:pPr algn="l">
              <a:defRPr/>
            </a:pPr>
            <a:r>
              <a:rPr lang="en-US" altLang="ja-JP" sz="2000" b="0" dirty="0">
                <a:solidFill>
                  <a:srgbClr val="B7C6FE">
                    <a:lumMod val="25000"/>
                  </a:srgbClr>
                </a:solidFill>
                <a:latin typeface="Arial"/>
                <a:ea typeface="ヒラギノ明朝 ProN W3" charset="-128"/>
                <a:sym typeface="Times New Roman" pitchFamily="18" charset="0"/>
              </a:rPr>
              <a:t>    </a:t>
            </a:r>
            <a:r>
              <a:rPr lang="en-US" altLang="ja-JP" sz="2000" b="0" dirty="0">
                <a:solidFill>
                  <a:srgbClr val="008000"/>
                </a:solidFill>
                <a:latin typeface="Arial"/>
                <a:ea typeface="ヒラギノ明朝 ProN W3" charset="-128"/>
                <a:sym typeface="Times New Roman" pitchFamily="18" charset="0"/>
              </a:rPr>
              <a:t>2017 Summer (from May to Aug) </a:t>
            </a:r>
          </a:p>
          <a:p>
            <a:pPr algn="l">
              <a:defRPr/>
            </a:pPr>
            <a:r>
              <a:rPr lang="en-US" altLang="ja-JP" sz="2000" b="0" dirty="0">
                <a:solidFill>
                  <a:srgbClr val="008000"/>
                </a:solidFill>
                <a:latin typeface="Arial"/>
                <a:ea typeface="ヒラギノ明朝 ProN W3" charset="-128"/>
                <a:sym typeface="Wingdings" panose="05000000000000000000" pitchFamily="2" charset="2"/>
              </a:rPr>
              <a:t>        2017-Winter (the other month)</a:t>
            </a:r>
          </a:p>
          <a:p>
            <a:pPr algn="l">
              <a:defRPr/>
            </a:pPr>
            <a:r>
              <a:rPr lang="en-US" altLang="ja-JP" sz="2000" b="0" dirty="0">
                <a:solidFill>
                  <a:srgbClr val="008000"/>
                </a:solidFill>
                <a:latin typeface="Arial"/>
                <a:ea typeface="ヒラギノ明朝 ProN W3" charset="-128"/>
                <a:sym typeface="Wingdings" panose="05000000000000000000" pitchFamily="2" charset="2"/>
              </a:rPr>
              <a:t>            2016 Summer   2016 Winter   2015 Summer  2015 Winter</a:t>
            </a:r>
            <a:endParaRPr lang="en-US" altLang="ja-JP" sz="2000" b="0" dirty="0">
              <a:solidFill>
                <a:srgbClr val="008000"/>
              </a:solidFill>
              <a:latin typeface="Arial"/>
              <a:ea typeface="ヒラギノ明朝 ProN W3" charset="-128"/>
              <a:sym typeface="Times New Roman" pitchFamily="18" charset="0"/>
            </a:endParaRPr>
          </a:p>
          <a:p>
            <a:pPr marL="342900" indent="-342900" algn="l">
              <a:buFont typeface="Wingdings" panose="05000000000000000000" pitchFamily="2" charset="2"/>
              <a:buChar char="u"/>
              <a:defRPr/>
            </a:pPr>
            <a:endParaRPr lang="en-US" altLang="ja-JP" sz="2000" b="0" dirty="0">
              <a:solidFill>
                <a:srgbClr val="B7C6FE">
                  <a:lumMod val="25000"/>
                </a:srgbClr>
              </a:solidFill>
              <a:latin typeface="Arial"/>
              <a:ea typeface="ヒラギノ明朝 ProN W3" charset="-128"/>
              <a:sym typeface="Times New Roman" pitchFamily="18" charset="0"/>
            </a:endParaRPr>
          </a:p>
          <a:p>
            <a:pPr marL="342900" indent="-342900" algn="l">
              <a:buFont typeface="Wingdings" panose="05000000000000000000" pitchFamily="2" charset="2"/>
              <a:buChar char="u"/>
              <a:defRPr/>
            </a:pPr>
            <a:r>
              <a:rPr lang="en-US" altLang="ja-JP" sz="2000" b="0" dirty="0">
                <a:solidFill>
                  <a:srgbClr val="B7C6FE">
                    <a:lumMod val="25000"/>
                  </a:srgbClr>
                </a:solidFill>
                <a:latin typeface="Arial"/>
                <a:ea typeface="ヒラギノ明朝 ProN W3" charset="-128"/>
                <a:sym typeface="Times New Roman" pitchFamily="18" charset="0"/>
              </a:rPr>
              <a:t>The rule of “Master mosaic” is as following.</a:t>
            </a:r>
          </a:p>
          <a:p>
            <a:pPr algn="l">
              <a:defRPr/>
            </a:pPr>
            <a:r>
              <a:rPr lang="en-US" altLang="ja-JP" sz="2000" b="0" dirty="0">
                <a:solidFill>
                  <a:srgbClr val="B7C6FE">
                    <a:lumMod val="25000"/>
                  </a:srgbClr>
                </a:solidFill>
                <a:latin typeface="Arial"/>
                <a:ea typeface="ヒラギノ明朝 ProN W3" charset="-128"/>
                <a:sym typeface="Times New Roman" pitchFamily="18" charset="0"/>
              </a:rPr>
              <a:t>   </a:t>
            </a:r>
            <a:r>
              <a:rPr lang="en-US" altLang="ja-JP" sz="2000" b="0" u="sng" dirty="0">
                <a:solidFill>
                  <a:srgbClr val="008000"/>
                </a:solidFill>
                <a:latin typeface="Arial"/>
                <a:ea typeface="ヒラギノ明朝 ProN W3" charset="-128"/>
                <a:sym typeface="Times New Roman" pitchFamily="18" charset="0"/>
              </a:rPr>
              <a:t>Monthly priority</a:t>
            </a:r>
            <a:r>
              <a:rPr lang="en-US" altLang="ja-JP" sz="2000" b="0" dirty="0">
                <a:solidFill>
                  <a:srgbClr val="008000"/>
                </a:solidFill>
                <a:latin typeface="Arial"/>
                <a:ea typeface="ヒラギノ明朝 ProN W3" charset="-128"/>
                <a:sym typeface="Times New Roman" pitchFamily="18" charset="0"/>
              </a:rPr>
              <a:t>; Jul </a:t>
            </a:r>
            <a:r>
              <a:rPr lang="en-US" altLang="ja-JP" sz="2000" b="0" dirty="0">
                <a:solidFill>
                  <a:srgbClr val="008000"/>
                </a:solidFill>
                <a:latin typeface="Arial"/>
                <a:ea typeface="ヒラギノ明朝 ProN W3" charset="-128"/>
                <a:sym typeface="Wingdings" panose="05000000000000000000" pitchFamily="2" charset="2"/>
              </a:rPr>
              <a:t> Aug  Sep  Jun  May  Oct</a:t>
            </a:r>
          </a:p>
          <a:p>
            <a:pPr algn="l">
              <a:defRPr/>
            </a:pPr>
            <a:r>
              <a:rPr lang="en-US" altLang="ja-JP" sz="2000" b="0" dirty="0">
                <a:solidFill>
                  <a:srgbClr val="008000"/>
                </a:solidFill>
                <a:latin typeface="Arial"/>
                <a:ea typeface="ヒラギノ明朝 ProN W3" charset="-128"/>
                <a:sym typeface="Wingdings" panose="05000000000000000000" pitchFamily="2" charset="2"/>
              </a:rPr>
              <a:t>   </a:t>
            </a:r>
            <a:r>
              <a:rPr lang="en-US" altLang="ja-JP" sz="2000" b="0" u="sng" dirty="0">
                <a:solidFill>
                  <a:srgbClr val="008000"/>
                </a:solidFill>
                <a:latin typeface="Arial"/>
                <a:ea typeface="ヒラギノ明朝 ProN W3" charset="-128"/>
                <a:sym typeface="Wingdings" panose="05000000000000000000" pitchFamily="2" charset="2"/>
              </a:rPr>
              <a:t>Yearly priority</a:t>
            </a:r>
            <a:r>
              <a:rPr lang="en-US" altLang="ja-JP" sz="2000" b="0" dirty="0">
                <a:solidFill>
                  <a:srgbClr val="008000"/>
                </a:solidFill>
                <a:latin typeface="Arial"/>
                <a:ea typeface="ヒラギノ明朝 ProN W3" charset="-128"/>
                <a:sym typeface="Wingdings" panose="05000000000000000000" pitchFamily="2" charset="2"/>
              </a:rPr>
              <a:t>;  2018  2017  2016  2015 2014</a:t>
            </a:r>
          </a:p>
          <a:p>
            <a:pPr algn="l">
              <a:defRPr/>
            </a:pPr>
            <a:endParaRPr lang="en-US" altLang="ja-JP" sz="2000" b="0" dirty="0">
              <a:solidFill>
                <a:srgbClr val="008000"/>
              </a:solidFill>
              <a:latin typeface="Arial"/>
              <a:ea typeface="ヒラギノ明朝 ProN W3" charset="-128"/>
              <a:sym typeface="Times New Roman" pitchFamily="18" charset="0"/>
            </a:endParaRPr>
          </a:p>
          <a:p>
            <a:pPr algn="l">
              <a:defRPr/>
            </a:pPr>
            <a:endParaRPr lang="en-US" altLang="ja-JP" sz="2000" b="0" dirty="0">
              <a:solidFill>
                <a:srgbClr val="008000"/>
              </a:solidFill>
              <a:latin typeface="Arial"/>
              <a:ea typeface="ヒラギノ明朝 ProN W3" charset="-128"/>
              <a:sym typeface="Times New Roman" pitchFamily="18" charset="0"/>
            </a:endParaRPr>
          </a:p>
          <a:p>
            <a:pPr algn="l">
              <a:defRPr/>
            </a:pPr>
            <a:endParaRPr lang="en-US" altLang="ja-JP" sz="2000" b="0" dirty="0">
              <a:solidFill>
                <a:srgbClr val="008000"/>
              </a:solidFill>
              <a:latin typeface="Arial"/>
              <a:ea typeface="ヒラギノ明朝 ProN W3" charset="-128"/>
              <a:sym typeface="Times New Roman" pitchFamily="18" charset="0"/>
            </a:endParaRPr>
          </a:p>
          <a:p>
            <a:pPr algn="l">
              <a:defRPr/>
            </a:pPr>
            <a:endParaRPr lang="en-US" altLang="ja-JP" sz="2000" b="0" dirty="0">
              <a:solidFill>
                <a:srgbClr val="008000"/>
              </a:solidFill>
              <a:latin typeface="Arial"/>
              <a:ea typeface="ヒラギノ明朝 ProN W3" charset="-128"/>
              <a:sym typeface="Times New Roman" pitchFamily="18" charset="0"/>
            </a:endParaRPr>
          </a:p>
        </p:txBody>
      </p:sp>
    </p:spTree>
    <p:extLst>
      <p:ext uri="{BB962C8B-B14F-4D97-AF65-F5344CB8AC3E}">
        <p14:creationId xmlns:p14="http://schemas.microsoft.com/office/powerpoint/2010/main" val="4138776843"/>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テーマ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9050">
          <a:solidFill>
            <a:srgbClr val="FF6600"/>
          </a:solidFill>
        </a:ln>
        <a:effectLst/>
      </a:spPr>
      <a:bodyPr rtlCol="0" anchor="ctr"/>
      <a:lstStyle>
        <a:defPPr algn="ctr">
          <a:defRPr kumimoji="1"/>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5367</TotalTime>
  <Words>1085</Words>
  <Application>Microsoft Macintosh PowerPoint</Application>
  <PresentationFormat>On-screen Show (4:3)</PresentationFormat>
  <Paragraphs>224</Paragraphs>
  <Slides>18</Slides>
  <Notes>2</Notes>
  <HiddenSlides>1</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18</vt:i4>
      </vt:variant>
    </vt:vector>
  </HeadingPairs>
  <TitlesOfParts>
    <vt:vector size="32" baseType="lpstr">
      <vt:lpstr>ＭＳ Ｐゴシック</vt:lpstr>
      <vt:lpstr>Osaka</vt:lpstr>
      <vt:lpstr>ヒラギノ明朝 ProN W3</vt:lpstr>
      <vt:lpstr>ヒラギノ角ゴ ProN W6</vt:lpstr>
      <vt:lpstr>Arial</vt:lpstr>
      <vt:lpstr>Calibri</vt:lpstr>
      <vt:lpstr>Symbol</vt:lpstr>
      <vt:lpstr>Tahoma</vt:lpstr>
      <vt:lpstr>Times</vt:lpstr>
      <vt:lpstr>Times New Roman</vt:lpstr>
      <vt:lpstr>Wingdings</vt:lpstr>
      <vt:lpstr>デザインの設定</vt:lpstr>
      <vt:lpstr>テーマ1</vt:lpstr>
      <vt:lpstr>Office テーマ</vt:lpstr>
      <vt:lpstr>PowerPoint Presentation</vt:lpstr>
      <vt:lpstr>PowerPoint Presentation</vt:lpstr>
      <vt:lpstr>PowerPoint Presentation</vt:lpstr>
      <vt:lpstr>Schedule of ALOS/ALOS-2  Data Processing and Open Free Access</vt:lpstr>
      <vt:lpstr>GFOI Core Data Set –  25 m L-band SAR mosaics and Forest/Non-Forest maps</vt:lpstr>
      <vt:lpstr>GFOI Core Data Set –  25 m L-band SAR mosaics and Forest/Non-Forest maps</vt:lpstr>
      <vt:lpstr>PowerPoint Presentation</vt:lpstr>
      <vt:lpstr>SAR Global Mosaic Status</vt:lpstr>
      <vt:lpstr>SAR Global Mosaic Status</vt:lpstr>
      <vt:lpstr>SAR Global Mosaic Status</vt:lpstr>
      <vt:lpstr>SAR Global Mosaic Status</vt:lpstr>
      <vt:lpstr>SAR Global Mosaic Status</vt:lpstr>
      <vt:lpstr>SAR Global Mosaic Status</vt:lpstr>
      <vt:lpstr>SAR Global Mosaic Status</vt:lpstr>
      <vt:lpstr>PowerPoint Presentation</vt:lpstr>
      <vt:lpstr>PowerPoint Presentation</vt:lpstr>
      <vt:lpstr>Changes over time (7 epochs)</vt:lpstr>
      <vt:lpstr>PowerPoint Presentation</vt:lpstr>
    </vt:vector>
  </TitlesOfParts>
  <Company>宇宙航空研究開発機構</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平成27年度　環境研究総合推進費 2-1504「ボルネオの熱帯泥炭林における炭素動態の広域評価システムの開発」 さ 第1回　アドバイザリーボード会合</dc:title>
  <dc:creator>各自設定して下さい</dc:creator>
  <cp:lastModifiedBy>Ake Ros</cp:lastModifiedBy>
  <cp:revision>349</cp:revision>
  <dcterms:created xsi:type="dcterms:W3CDTF">2015-07-27T01:07:20Z</dcterms:created>
  <dcterms:modified xsi:type="dcterms:W3CDTF">2019-03-27T03:47:14Z</dcterms:modified>
</cp:coreProperties>
</file>