
<file path=[Content_Types].xml><?xml version="1.0" encoding="utf-8"?>
<Types xmlns="http://schemas.openxmlformats.org/package/2006/content-types">
  <Override PartName="/ppt/slideLayouts/slideLayout5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Default Extension="rels" ContentType="application/vnd.openxmlformats-package.relationships+xml"/>
  <Override PartName="/ppt/slideLayouts/slideLayout35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Layouts/slideLayout51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docProps/custom.xml" ContentType="application/vnd.openxmlformats-officedocument.custom-properties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53" r:id="rId1"/>
    <p:sldMasterId id="2147483655" r:id="rId2"/>
    <p:sldMasterId id="2147483656" r:id="rId3"/>
    <p:sldMasterId id="2147483671" r:id="rId4"/>
    <p:sldMasterId id="2147483672" r:id="rId5"/>
  </p:sldMasterIdLst>
  <p:notesMasterIdLst>
    <p:notesMasterId r:id="rId10"/>
  </p:notesMasterIdLst>
  <p:handoutMasterIdLst>
    <p:handoutMasterId r:id="rId11"/>
  </p:handoutMasterIdLst>
  <p:sldIdLst>
    <p:sldId id="458" r:id="rId6"/>
    <p:sldId id="455" r:id="rId7"/>
    <p:sldId id="456" r:id="rId8"/>
    <p:sldId id="457" r:id="rId9"/>
  </p:sldIdLst>
  <p:sldSz cx="9906000" cy="6858000" type="A4"/>
  <p:notesSz cx="6789738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"/>
      </p:ext>
    </p:extLst>
  </p:showPr>
  <p:clrMru>
    <a:srgbClr val="FFFFCC"/>
    <a:srgbClr val="767E70"/>
    <a:srgbClr val="0074B0"/>
    <a:srgbClr val="002F79"/>
    <a:srgbClr val="A9651F"/>
    <a:srgbClr val="AD0042"/>
    <a:srgbClr val="A9681F"/>
    <a:srgbClr val="5E9728"/>
    <a:srgbClr val="F7AD00"/>
  </p:clrMru>
  <p:extLst>
    <p:ext uri="{E76CE94A-603C-4142-B9EB-6D1370010A27}">
      <p14:discardImageEditData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0401" autoAdjust="0"/>
    <p:restoredTop sz="94609" autoAdjust="0"/>
  </p:normalViewPr>
  <p:slideViewPr>
    <p:cSldViewPr snapToGrid="0">
      <p:cViewPr>
        <p:scale>
          <a:sx n="60" d="100"/>
          <a:sy n="60" d="100"/>
        </p:scale>
        <p:origin x="-576" y="-80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-3006" y="-108"/>
      </p:cViewPr>
      <p:guideLst>
        <p:guide orient="horz" pos="3127"/>
        <p:guide pos="21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8" tIns="46516" rIns="93028" bIns="46516" numCol="1" anchor="t" anchorCtr="0" compatLnSpc="1">
            <a:prstTxWarp prst="textNoShape">
              <a:avLst/>
            </a:prstTxWarp>
          </a:bodyPr>
          <a:lstStyle>
            <a:lvl1pPr defTabSz="931863">
              <a:defRPr sz="1200" u="none"/>
            </a:lvl1pPr>
          </a:lstStyle>
          <a:p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8" tIns="46516" rIns="93028" bIns="4651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u="none"/>
            </a:lvl1pPr>
          </a:lstStyle>
          <a:p>
            <a:endParaRPr lang="fr-F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8" tIns="46516" rIns="93028" bIns="46516" numCol="1" anchor="b" anchorCtr="0" compatLnSpc="1">
            <a:prstTxWarp prst="textNoShape">
              <a:avLst/>
            </a:prstTxWarp>
          </a:bodyPr>
          <a:lstStyle>
            <a:lvl1pPr defTabSz="931863">
              <a:defRPr sz="1200" u="none"/>
            </a:lvl1pPr>
          </a:lstStyle>
          <a:p>
            <a:endParaRPr lang="fr-F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32925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8" tIns="46516" rIns="93028" bIns="4651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u="none"/>
            </a:lvl1pPr>
          </a:lstStyle>
          <a:p>
            <a:fld id="{E7CE92EB-BE9E-412B-833C-24BAA0D210A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761170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8" tIns="46516" rIns="93028" bIns="46516" numCol="1" anchor="t" anchorCtr="0" compatLnSpc="1">
            <a:prstTxWarp prst="textNoShape">
              <a:avLst/>
            </a:prstTxWarp>
          </a:bodyPr>
          <a:lstStyle>
            <a:lvl1pPr defTabSz="931863">
              <a:defRPr sz="1200" u="none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8" tIns="46516" rIns="93028" bIns="4651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u="none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6438" y="744538"/>
            <a:ext cx="538162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8050"/>
            <a:ext cx="49799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8" tIns="46516" rIns="93028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8" tIns="46516" rIns="93028" bIns="46516" numCol="1" anchor="b" anchorCtr="0" compatLnSpc="1">
            <a:prstTxWarp prst="textNoShape">
              <a:avLst/>
            </a:prstTxWarp>
          </a:bodyPr>
          <a:lstStyle>
            <a:lvl1pPr defTabSz="931863">
              <a:defRPr sz="1200" u="none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32925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8" tIns="46516" rIns="93028" bIns="4651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u="none"/>
            </a:lvl1pPr>
          </a:lstStyle>
          <a:p>
            <a:fld id="{451E17E3-46F1-4BA7-A45C-95E3AF61C3F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50780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Relationship Id="rId3" Type="http://schemas.openxmlformats.org/officeDocument/2006/relationships/image" Target="NUL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2" name="Picture 2" descr="Couverture X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907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203" name="Picture 3" descr="Couverture X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907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4498577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646988" y="274638"/>
            <a:ext cx="1978025" cy="50403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08150" y="274638"/>
            <a:ext cx="5786438" cy="50403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79562940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39104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552093" y="6228999"/>
            <a:ext cx="454083" cy="45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524463" y="6342085"/>
            <a:ext cx="631540" cy="34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AFD\communication\logos\CNES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324879" y="6376517"/>
            <a:ext cx="631253" cy="220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010455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552093" y="6228999"/>
            <a:ext cx="454083" cy="45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524463" y="6342085"/>
            <a:ext cx="631540" cy="34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D:\AFD\communication\logos\CNES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324879" y="6376517"/>
            <a:ext cx="631253" cy="220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27363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08150" y="1619250"/>
            <a:ext cx="3881438" cy="369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741988" y="1619250"/>
            <a:ext cx="3883025" cy="369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552093" y="6228999"/>
            <a:ext cx="454083" cy="45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524463" y="6342085"/>
            <a:ext cx="631540" cy="34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D:\AFD\communication\logos\CNES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324879" y="6376517"/>
            <a:ext cx="631253" cy="220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67324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047268" y="6228999"/>
            <a:ext cx="454083" cy="45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019638" y="6342085"/>
            <a:ext cx="631540" cy="34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D:\AFD\communication\logos\CNES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820054" y="6376517"/>
            <a:ext cx="631253" cy="220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AFD\communication\logos\ONFI_petit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761310" y="6316026"/>
            <a:ext cx="766310" cy="340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20382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3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047268" y="6228999"/>
            <a:ext cx="454083" cy="45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019638" y="6342085"/>
            <a:ext cx="631540" cy="34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AFD\communication\logos\CNES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820054" y="6376517"/>
            <a:ext cx="631253" cy="220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AFD\communication\logos\ONFI_petit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761310" y="6316026"/>
            <a:ext cx="766310" cy="340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2582777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047268" y="6228999"/>
            <a:ext cx="454083" cy="45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019638" y="6342085"/>
            <a:ext cx="631540" cy="34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:\AFD\communication\logos\CNES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820054" y="6376517"/>
            <a:ext cx="631253" cy="220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AFD\communication\logos\ONFI_petit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761310" y="6316026"/>
            <a:ext cx="766310" cy="340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693897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047268" y="6228999"/>
            <a:ext cx="454083" cy="45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019638" y="6342085"/>
            <a:ext cx="631540" cy="34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AFD\communication\logos\CNES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820054" y="6376517"/>
            <a:ext cx="631253" cy="220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AFD\communication\logos\ONFI_petit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761310" y="6316026"/>
            <a:ext cx="766310" cy="340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158755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552093" y="6228999"/>
            <a:ext cx="454083" cy="45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524463" y="6342085"/>
            <a:ext cx="631540" cy="34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AFD\communication\logos\CNES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324879" y="6376517"/>
            <a:ext cx="631253" cy="220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449230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047268" y="6228999"/>
            <a:ext cx="454083" cy="45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019638" y="6342085"/>
            <a:ext cx="631540" cy="34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AFD\communication\logos\CNES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820054" y="6376517"/>
            <a:ext cx="631253" cy="220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AFD\communication\logos\ONFI_petit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761310" y="6316026"/>
            <a:ext cx="766310" cy="340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555582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047268" y="6228999"/>
            <a:ext cx="454083" cy="45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019638" y="6342085"/>
            <a:ext cx="631540" cy="34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AFD\communication\logos\CNES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820054" y="6376517"/>
            <a:ext cx="631253" cy="220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AFD\communication\logos\ONFI_petit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761310" y="6316026"/>
            <a:ext cx="766310" cy="340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05535166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646988" y="179388"/>
            <a:ext cx="1978025" cy="5135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08150" y="179388"/>
            <a:ext cx="5786438" cy="5135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047268" y="6228999"/>
            <a:ext cx="454083" cy="45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019638" y="6342085"/>
            <a:ext cx="631540" cy="34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AFD\communication\logos\CNES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820054" y="6376517"/>
            <a:ext cx="631253" cy="220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AFD\communication\logos\ONFI_petit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761310" y="6316026"/>
            <a:ext cx="766310" cy="340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8472187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73128525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447244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27881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76575" y="3130550"/>
            <a:ext cx="3162300" cy="54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91275" y="3130550"/>
            <a:ext cx="3163888" cy="54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10616077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00005864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1458143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5004713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4941273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53226649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3198671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72352505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934325" y="1881188"/>
            <a:ext cx="1620838" cy="17907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68638" y="1881188"/>
            <a:ext cx="4713287" cy="17907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6960888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1684915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54222961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94036272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47900" y="1978025"/>
            <a:ext cx="3649663" cy="56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49963" y="1978025"/>
            <a:ext cx="3649662" cy="56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9262427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9973010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791887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08150" y="1619250"/>
            <a:ext cx="3881438" cy="369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741988" y="1619250"/>
            <a:ext cx="3883025" cy="369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7823251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12669632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6850901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316824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7580598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83525" y="898525"/>
            <a:ext cx="1878013" cy="16430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47900" y="898525"/>
            <a:ext cx="5483225" cy="16430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79572462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30826670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8339015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64445644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47900" y="1978025"/>
            <a:ext cx="3649663" cy="56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49963" y="1978025"/>
            <a:ext cx="3649662" cy="56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75651141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599495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8597593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03582418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5930566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53391781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94664054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72626702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83525" y="898525"/>
            <a:ext cx="1878013" cy="16430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47900" y="898525"/>
            <a:ext cx="5483225" cy="16430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704110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7539400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4374003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72053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90231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6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78" name="Picture 2" descr="Interieur X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907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328613" y="6384925"/>
            <a:ext cx="612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fld id="{A67ECFE2-8F6A-4260-8D89-39CD2CE8BFC7}" type="slidenum">
              <a:rPr lang="fr-FR" sz="1100" b="1" u="none">
                <a:solidFill>
                  <a:srgbClr val="F7AD00"/>
                </a:solidFill>
                <a:latin typeface="Arial" charset="0"/>
              </a:rPr>
              <a:pPr eaLnBrk="1" hangingPunct="1"/>
              <a:t>‹#›</a:t>
            </a:fld>
            <a:endParaRPr lang="fr-FR" sz="1100" b="1" u="none">
              <a:solidFill>
                <a:srgbClr val="F7AD00"/>
              </a:solidFill>
              <a:latin typeface="Arial" charset="0"/>
            </a:endParaRPr>
          </a:p>
        </p:txBody>
      </p:sp>
      <p:sp>
        <p:nvSpPr>
          <p:cNvPr id="434180" name="Line 4"/>
          <p:cNvSpPr>
            <a:spLocks noChangeShapeType="1"/>
          </p:cNvSpPr>
          <p:nvPr/>
        </p:nvSpPr>
        <p:spPr bwMode="auto">
          <a:xfrm>
            <a:off x="1649413" y="0"/>
            <a:ext cx="0" cy="1314450"/>
          </a:xfrm>
          <a:prstGeom prst="line">
            <a:avLst/>
          </a:prstGeom>
          <a:noFill/>
          <a:ln w="12700">
            <a:solidFill>
              <a:srgbClr val="002F7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43418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8150" y="1619250"/>
            <a:ext cx="791686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  <a:p>
            <a:pPr lvl="4"/>
            <a:endParaRPr lang="fr-FR" smtClean="0"/>
          </a:p>
        </p:txBody>
      </p:sp>
      <p:sp>
        <p:nvSpPr>
          <p:cNvPr id="4341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08150" y="274638"/>
            <a:ext cx="79168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pic>
        <p:nvPicPr>
          <p:cNvPr id="434183" name="Picture 7" descr="Interieur X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907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434184" name="Rectangle 8"/>
          <p:cNvSpPr>
            <a:spLocks noChangeArrowheads="1"/>
          </p:cNvSpPr>
          <p:nvPr/>
        </p:nvSpPr>
        <p:spPr bwMode="auto">
          <a:xfrm>
            <a:off x="328613" y="6384925"/>
            <a:ext cx="612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fld id="{CCD33939-301D-4E3E-90C6-9A45C237F43D}" type="slidenum">
              <a:rPr lang="fr-FR" sz="1100" b="1" u="none">
                <a:solidFill>
                  <a:srgbClr val="F7AD00"/>
                </a:solidFill>
                <a:latin typeface="Arial" charset="0"/>
              </a:rPr>
              <a:pPr eaLnBrk="1" hangingPunct="1"/>
              <a:t>‹#›</a:t>
            </a:fld>
            <a:endParaRPr lang="fr-FR" sz="1100" b="1" u="none">
              <a:solidFill>
                <a:srgbClr val="F7AD00"/>
              </a:solidFill>
              <a:latin typeface="Arial" charset="0"/>
            </a:endParaRPr>
          </a:p>
        </p:txBody>
      </p:sp>
      <p:sp>
        <p:nvSpPr>
          <p:cNvPr id="434185" name="Line 9"/>
          <p:cNvSpPr>
            <a:spLocks noChangeShapeType="1"/>
          </p:cNvSpPr>
          <p:nvPr/>
        </p:nvSpPr>
        <p:spPr bwMode="auto">
          <a:xfrm>
            <a:off x="1649413" y="0"/>
            <a:ext cx="0" cy="1314450"/>
          </a:xfrm>
          <a:prstGeom prst="line">
            <a:avLst/>
          </a:prstGeom>
          <a:noFill/>
          <a:ln w="12700">
            <a:solidFill>
              <a:srgbClr val="002F7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 b="1">
          <a:solidFill>
            <a:srgbClr val="002F79"/>
          </a:solidFill>
          <a:latin typeface="+mn-lt"/>
          <a:ea typeface="+mn-ea"/>
          <a:cs typeface="+mn-cs"/>
        </a:defRPr>
      </a:lvl1pPr>
      <a:lvl2pPr marL="714375" indent="-365125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¢"/>
        <a:defRPr sz="2400">
          <a:solidFill>
            <a:srgbClr val="002F79"/>
          </a:solidFill>
          <a:latin typeface="+mn-lt"/>
          <a:cs typeface="+mn-cs"/>
        </a:defRPr>
      </a:lvl2pPr>
      <a:lvl3pPr marL="1168400" indent="-2540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¤"/>
        <a:defRPr sz="2000">
          <a:solidFill>
            <a:srgbClr val="002F79"/>
          </a:solidFill>
          <a:latin typeface="+mn-lt"/>
          <a:cs typeface="+mn-cs"/>
        </a:defRPr>
      </a:lvl3pPr>
      <a:lvl4pPr marL="1616075" indent="-263525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©"/>
        <a:defRPr>
          <a:solidFill>
            <a:srgbClr val="002F79"/>
          </a:solidFill>
          <a:latin typeface="+mn-lt"/>
          <a:cs typeface="+mn-cs"/>
        </a:defRPr>
      </a:lvl4pPr>
      <a:lvl5pPr marL="1971675" indent="-173038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¡"/>
        <a:defRPr>
          <a:solidFill>
            <a:srgbClr val="002F79"/>
          </a:solidFill>
          <a:latin typeface="+mn-lt"/>
          <a:cs typeface="+mn-cs"/>
        </a:defRPr>
      </a:lvl5pPr>
      <a:lvl6pPr marL="2428875" indent="-173038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¡"/>
        <a:defRPr>
          <a:solidFill>
            <a:srgbClr val="002F79"/>
          </a:solidFill>
          <a:latin typeface="+mn-lt"/>
          <a:cs typeface="+mn-cs"/>
        </a:defRPr>
      </a:lvl6pPr>
      <a:lvl7pPr marL="2886075" indent="-173038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¡"/>
        <a:defRPr>
          <a:solidFill>
            <a:srgbClr val="002F79"/>
          </a:solidFill>
          <a:latin typeface="+mn-lt"/>
          <a:cs typeface="+mn-cs"/>
        </a:defRPr>
      </a:lvl7pPr>
      <a:lvl8pPr marL="3343275" indent="-173038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¡"/>
        <a:defRPr>
          <a:solidFill>
            <a:srgbClr val="002F79"/>
          </a:solidFill>
          <a:latin typeface="+mn-lt"/>
          <a:cs typeface="+mn-cs"/>
        </a:defRPr>
      </a:lvl8pPr>
      <a:lvl9pPr marL="3800475" indent="-173038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¡"/>
        <a:defRPr>
          <a:solidFill>
            <a:srgbClr val="002F79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0" name="Picture 2" descr="Interieur X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907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437251" name="Rectangle 3"/>
          <p:cNvSpPr>
            <a:spLocks noChangeArrowheads="1"/>
          </p:cNvSpPr>
          <p:nvPr/>
        </p:nvSpPr>
        <p:spPr bwMode="auto">
          <a:xfrm>
            <a:off x="328613" y="6384925"/>
            <a:ext cx="612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fld id="{FD99350E-0E89-4A15-AB5A-9FA89589D35F}" type="slidenum">
              <a:rPr lang="fr-FR" sz="1100" b="1" u="none">
                <a:solidFill>
                  <a:srgbClr val="F7AD00"/>
                </a:solidFill>
                <a:latin typeface="Arial" charset="0"/>
              </a:rPr>
              <a:pPr eaLnBrk="1" hangingPunct="1"/>
              <a:t>‹#›</a:t>
            </a:fld>
            <a:endParaRPr lang="fr-FR" sz="1100" b="1" u="none">
              <a:solidFill>
                <a:srgbClr val="F7AD00"/>
              </a:solidFill>
              <a:latin typeface="Arial" charset="0"/>
            </a:endParaRPr>
          </a:p>
        </p:txBody>
      </p:sp>
      <p:sp>
        <p:nvSpPr>
          <p:cNvPr id="437252" name="Line 4"/>
          <p:cNvSpPr>
            <a:spLocks noChangeShapeType="1"/>
          </p:cNvSpPr>
          <p:nvPr/>
        </p:nvSpPr>
        <p:spPr bwMode="auto">
          <a:xfrm>
            <a:off x="1649413" y="0"/>
            <a:ext cx="0" cy="1314450"/>
          </a:xfrm>
          <a:prstGeom prst="line">
            <a:avLst/>
          </a:prstGeom>
          <a:noFill/>
          <a:ln w="12700">
            <a:solidFill>
              <a:srgbClr val="002F7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4372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08150" y="179388"/>
            <a:ext cx="7916863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PLAN DE LA PRESENTATION</a:t>
            </a:r>
          </a:p>
        </p:txBody>
      </p:sp>
      <p:sp>
        <p:nvSpPr>
          <p:cNvPr id="4372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8150" y="1619250"/>
            <a:ext cx="791686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</a:t>
            </a:r>
          </a:p>
          <a:p>
            <a:pPr lvl="1"/>
            <a:r>
              <a:rPr lang="fr-FR" smtClean="0"/>
              <a:t>Deuxième niveau</a:t>
            </a:r>
          </a:p>
          <a:p>
            <a:pPr lvl="1"/>
            <a:r>
              <a:rPr lang="fr-FR" smtClean="0"/>
              <a:t>Deuxième niveau</a:t>
            </a:r>
          </a:p>
          <a:p>
            <a:pPr lvl="1"/>
            <a:endParaRPr lang="fr-FR" smtClean="0"/>
          </a:p>
          <a:p>
            <a:pPr lvl="0"/>
            <a:r>
              <a:rPr lang="fr-FR" smtClean="0"/>
              <a:t>Cliquez pour modifier</a:t>
            </a:r>
          </a:p>
          <a:p>
            <a:pPr lvl="1"/>
            <a:r>
              <a:rPr lang="fr-FR" smtClean="0"/>
              <a:t>Deuxième niveau</a:t>
            </a:r>
          </a:p>
          <a:p>
            <a:pPr lvl="1"/>
            <a:endParaRPr lang="fr-F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rgbClr val="F7AD00"/>
        </a:buClr>
        <a:buFont typeface="Wingdings 2" pitchFamily="18" charset="2"/>
        <a:buChar char="¤"/>
        <a:defRPr sz="1400" b="1">
          <a:solidFill>
            <a:srgbClr val="002F79"/>
          </a:solidFill>
          <a:latin typeface="+mn-lt"/>
          <a:ea typeface="+mn-ea"/>
          <a:cs typeface="+mn-cs"/>
        </a:defRPr>
      </a:lvl1pPr>
      <a:lvl2pPr marL="631825" indent="-87313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002F79"/>
          </a:solidFill>
          <a:latin typeface="+mn-lt"/>
          <a:cs typeface="+mn-cs"/>
        </a:defRPr>
      </a:lvl2pPr>
      <a:lvl3pPr marL="1343025" indent="-254000" algn="l" rtl="0" fontAlgn="base">
        <a:spcBef>
          <a:spcPct val="20000"/>
        </a:spcBef>
        <a:spcAft>
          <a:spcPct val="0"/>
        </a:spcAft>
        <a:buFont typeface="Wingdings 2" pitchFamily="18" charset="2"/>
        <a:buChar char="¤"/>
        <a:defRPr sz="2000">
          <a:solidFill>
            <a:srgbClr val="002F79"/>
          </a:solidFill>
          <a:latin typeface="+mn-lt"/>
          <a:cs typeface="+mn-cs"/>
        </a:defRPr>
      </a:lvl3pPr>
      <a:lvl4pPr marL="1785938" indent="-263525" algn="l" rtl="0" fontAlgn="base">
        <a:spcBef>
          <a:spcPct val="20000"/>
        </a:spcBef>
        <a:spcAft>
          <a:spcPct val="0"/>
        </a:spcAft>
        <a:buFont typeface="Wingdings 2" pitchFamily="18" charset="2"/>
        <a:buChar char="©"/>
        <a:defRPr>
          <a:solidFill>
            <a:srgbClr val="002F79"/>
          </a:solidFill>
          <a:latin typeface="+mn-lt"/>
          <a:cs typeface="+mn-cs"/>
        </a:defRPr>
      </a:lvl4pPr>
      <a:lvl5pPr marL="2138363" indent="-173038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>
          <a:solidFill>
            <a:srgbClr val="002F79"/>
          </a:solidFill>
          <a:latin typeface="+mn-lt"/>
          <a:cs typeface="+mn-cs"/>
        </a:defRPr>
      </a:lvl5pPr>
      <a:lvl6pPr marL="2595563" indent="-173038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>
          <a:solidFill>
            <a:srgbClr val="002F79"/>
          </a:solidFill>
          <a:latin typeface="+mn-lt"/>
          <a:cs typeface="+mn-cs"/>
        </a:defRPr>
      </a:lvl6pPr>
      <a:lvl7pPr marL="3052763" indent="-173038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>
          <a:solidFill>
            <a:srgbClr val="002F79"/>
          </a:solidFill>
          <a:latin typeface="+mn-lt"/>
          <a:cs typeface="+mn-cs"/>
        </a:defRPr>
      </a:lvl7pPr>
      <a:lvl8pPr marL="3509963" indent="-173038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>
          <a:solidFill>
            <a:srgbClr val="002F79"/>
          </a:solidFill>
          <a:latin typeface="+mn-lt"/>
          <a:cs typeface="+mn-cs"/>
        </a:defRPr>
      </a:lvl8pPr>
      <a:lvl9pPr marL="3967163" indent="-173038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>
          <a:solidFill>
            <a:srgbClr val="002F79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4" name="Picture 2" descr="Interieur X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907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328613" y="6384925"/>
            <a:ext cx="612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fld id="{E81EFE1D-221F-4EDA-BA53-EC965C502C66}" type="slidenum">
              <a:rPr lang="fr-FR" sz="1100" b="1" u="none">
                <a:solidFill>
                  <a:srgbClr val="F7AD00"/>
                </a:solidFill>
                <a:latin typeface="Arial" charset="0"/>
              </a:rPr>
              <a:pPr eaLnBrk="1" hangingPunct="1"/>
              <a:t>‹#›</a:t>
            </a:fld>
            <a:endParaRPr lang="fr-FR" sz="1100" b="1" u="none">
              <a:solidFill>
                <a:srgbClr val="F7AD00"/>
              </a:solidFill>
              <a:latin typeface="Arial" charset="0"/>
            </a:endParaRPr>
          </a:p>
        </p:txBody>
      </p:sp>
      <p:sp>
        <p:nvSpPr>
          <p:cNvPr id="438276" name="Line 4"/>
          <p:cNvSpPr>
            <a:spLocks noChangeShapeType="1"/>
          </p:cNvSpPr>
          <p:nvPr/>
        </p:nvSpPr>
        <p:spPr bwMode="auto">
          <a:xfrm>
            <a:off x="1649413" y="0"/>
            <a:ext cx="0" cy="1314450"/>
          </a:xfrm>
          <a:prstGeom prst="line">
            <a:avLst/>
          </a:prstGeom>
          <a:noFill/>
          <a:ln w="12700">
            <a:solidFill>
              <a:srgbClr val="002F7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4382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76575" y="3130550"/>
            <a:ext cx="6478588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Sous chapitre optionnel</a:t>
            </a:r>
          </a:p>
        </p:txBody>
      </p:sp>
      <p:sp>
        <p:nvSpPr>
          <p:cNvPr id="438278" name="Rectangle 6"/>
          <p:cNvSpPr>
            <a:spLocks noChangeArrowheads="1"/>
          </p:cNvSpPr>
          <p:nvPr/>
        </p:nvSpPr>
        <p:spPr bwMode="auto">
          <a:xfrm rot="-900000">
            <a:off x="1504950" y="1898650"/>
            <a:ext cx="1098550" cy="1098550"/>
          </a:xfrm>
          <a:prstGeom prst="rect">
            <a:avLst/>
          </a:prstGeom>
          <a:solidFill>
            <a:schemeClr val="bg1"/>
          </a:solidFill>
          <a:ln w="114300">
            <a:solidFill>
              <a:srgbClr val="F7AD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fr-FR" sz="1200"/>
          </a:p>
        </p:txBody>
      </p:sp>
      <p:sp>
        <p:nvSpPr>
          <p:cNvPr id="438279" name="Rectangle 7"/>
          <p:cNvSpPr>
            <a:spLocks noChangeArrowheads="1"/>
          </p:cNvSpPr>
          <p:nvPr/>
        </p:nvSpPr>
        <p:spPr bwMode="auto">
          <a:xfrm>
            <a:off x="1679575" y="2139950"/>
            <a:ext cx="1098550" cy="1098550"/>
          </a:xfrm>
          <a:prstGeom prst="rect">
            <a:avLst/>
          </a:prstGeom>
          <a:solidFill>
            <a:schemeClr val="bg1"/>
          </a:solidFill>
          <a:ln w="114300">
            <a:solidFill>
              <a:srgbClr val="F7AD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fr-FR" sz="1200"/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68638" y="1881188"/>
            <a:ext cx="64785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pic>
        <p:nvPicPr>
          <p:cNvPr id="13" name="Picture 1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552093" y="6228999"/>
            <a:ext cx="454083" cy="45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524463" y="6342085"/>
            <a:ext cx="631540" cy="34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D:\AFD\communication\logos\CNES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324879" y="6376517"/>
            <a:ext cx="631253" cy="220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600" b="1">
          <a:solidFill>
            <a:srgbClr val="002F7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 b="1">
          <a:solidFill>
            <a:srgbClr val="002F79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600" b="1">
          <a:solidFill>
            <a:srgbClr val="002F79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600" b="1">
          <a:solidFill>
            <a:srgbClr val="002F79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600" b="1">
          <a:solidFill>
            <a:srgbClr val="002F79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 b="1">
          <a:solidFill>
            <a:srgbClr val="002F79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 b="1">
          <a:solidFill>
            <a:srgbClr val="002F79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 b="1">
          <a:solidFill>
            <a:srgbClr val="002F79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 b="1">
          <a:solidFill>
            <a:srgbClr val="002F79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F7AD00"/>
        </a:buClr>
        <a:buFont typeface="Wingdings 2" pitchFamily="18" charset="2"/>
        <a:defRPr sz="2800" b="1">
          <a:solidFill>
            <a:srgbClr val="002F79"/>
          </a:solidFill>
          <a:latin typeface="+mn-lt"/>
          <a:ea typeface="+mn-ea"/>
          <a:cs typeface="+mn-cs"/>
        </a:defRPr>
      </a:lvl1pPr>
      <a:lvl2pPr marL="446088" indent="12700" algn="l" rtl="0" fontAlgn="base">
        <a:spcBef>
          <a:spcPct val="0"/>
        </a:spcBef>
        <a:spcAft>
          <a:spcPct val="0"/>
        </a:spcAft>
        <a:defRPr sz="2800" b="1">
          <a:solidFill>
            <a:srgbClr val="002F79"/>
          </a:solidFill>
          <a:latin typeface="+mn-lt"/>
          <a:cs typeface="+mn-cs"/>
        </a:defRPr>
      </a:lvl2pPr>
      <a:lvl3pPr marL="1343025" indent="-254000" algn="l" rtl="0" fontAlgn="base">
        <a:spcBef>
          <a:spcPct val="20000"/>
        </a:spcBef>
        <a:spcAft>
          <a:spcPct val="0"/>
        </a:spcAft>
        <a:buFont typeface="Wingdings 2" pitchFamily="18" charset="2"/>
        <a:buChar char="¤"/>
        <a:defRPr sz="2000">
          <a:solidFill>
            <a:srgbClr val="002F79"/>
          </a:solidFill>
          <a:latin typeface="Calibri" pitchFamily="34" charset="0"/>
          <a:cs typeface="+mn-cs"/>
        </a:defRPr>
      </a:lvl3pPr>
      <a:lvl4pPr marL="1785938" indent="-263525" algn="l" rtl="0" fontAlgn="base">
        <a:spcBef>
          <a:spcPct val="20000"/>
        </a:spcBef>
        <a:spcAft>
          <a:spcPct val="0"/>
        </a:spcAft>
        <a:buFont typeface="Wingdings 2" pitchFamily="18" charset="2"/>
        <a:buChar char="©"/>
        <a:defRPr>
          <a:solidFill>
            <a:srgbClr val="002F79"/>
          </a:solidFill>
          <a:latin typeface="Calibri" pitchFamily="34" charset="0"/>
          <a:cs typeface="+mn-cs"/>
        </a:defRPr>
      </a:lvl4pPr>
      <a:lvl5pPr marL="2138363" indent="-173038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>
          <a:solidFill>
            <a:srgbClr val="002F79"/>
          </a:solidFill>
          <a:latin typeface="Calibri" pitchFamily="34" charset="0"/>
          <a:cs typeface="+mn-cs"/>
        </a:defRPr>
      </a:lvl5pPr>
      <a:lvl6pPr marL="2595563" indent="-173038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>
          <a:solidFill>
            <a:srgbClr val="002F79"/>
          </a:solidFill>
          <a:latin typeface="Calibri" pitchFamily="34" charset="0"/>
          <a:cs typeface="+mn-cs"/>
        </a:defRPr>
      </a:lvl6pPr>
      <a:lvl7pPr marL="3052763" indent="-173038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>
          <a:solidFill>
            <a:srgbClr val="002F79"/>
          </a:solidFill>
          <a:latin typeface="Calibri" pitchFamily="34" charset="0"/>
          <a:cs typeface="+mn-cs"/>
        </a:defRPr>
      </a:lvl7pPr>
      <a:lvl8pPr marL="3509963" indent="-173038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>
          <a:solidFill>
            <a:srgbClr val="002F79"/>
          </a:solidFill>
          <a:latin typeface="Calibri" pitchFamily="34" charset="0"/>
          <a:cs typeface="+mn-cs"/>
        </a:defRPr>
      </a:lvl8pPr>
      <a:lvl9pPr marL="3967163" indent="-173038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>
          <a:solidFill>
            <a:srgbClr val="002F79"/>
          </a:solidFill>
          <a:latin typeface="Calibri" pitchFamily="34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34" name="Picture 2" descr="Interieur X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907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453635" name="Rectangle 3"/>
          <p:cNvSpPr>
            <a:spLocks noChangeArrowheads="1"/>
          </p:cNvSpPr>
          <p:nvPr/>
        </p:nvSpPr>
        <p:spPr bwMode="auto">
          <a:xfrm>
            <a:off x="328613" y="6384925"/>
            <a:ext cx="612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fld id="{7E8ADA5C-D765-489C-9156-54056D693182}" type="slidenum">
              <a:rPr lang="fr-FR" sz="1100" b="1" u="none">
                <a:solidFill>
                  <a:srgbClr val="F7AD00"/>
                </a:solidFill>
                <a:latin typeface="Arial" charset="0"/>
              </a:rPr>
              <a:pPr eaLnBrk="1" hangingPunct="1"/>
              <a:t>‹#›</a:t>
            </a:fld>
            <a:endParaRPr lang="fr-FR" sz="1100" b="1" u="none">
              <a:solidFill>
                <a:srgbClr val="F7AD00"/>
              </a:solidFill>
              <a:latin typeface="Arial" charset="0"/>
            </a:endParaRPr>
          </a:p>
        </p:txBody>
      </p:sp>
      <p:sp>
        <p:nvSpPr>
          <p:cNvPr id="453636" name="Line 4"/>
          <p:cNvSpPr>
            <a:spLocks noChangeShapeType="1"/>
          </p:cNvSpPr>
          <p:nvPr/>
        </p:nvSpPr>
        <p:spPr bwMode="auto">
          <a:xfrm>
            <a:off x="1649413" y="0"/>
            <a:ext cx="0" cy="1314450"/>
          </a:xfrm>
          <a:prstGeom prst="line">
            <a:avLst/>
          </a:prstGeom>
          <a:noFill/>
          <a:ln w="12700">
            <a:solidFill>
              <a:srgbClr val="002F7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453637" name="Rectangle 5"/>
          <p:cNvSpPr>
            <a:spLocks noChangeArrowheads="1"/>
          </p:cNvSpPr>
          <p:nvPr/>
        </p:nvSpPr>
        <p:spPr bwMode="auto">
          <a:xfrm>
            <a:off x="2647950" y="4256088"/>
            <a:ext cx="69977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fr-FR" sz="3300" b="1" u="none">
                <a:solidFill>
                  <a:srgbClr val="002F79"/>
                </a:solidFill>
                <a:latin typeface="Arial" charset="0"/>
                <a:cs typeface="Arial" charset="0"/>
              </a:rPr>
              <a:t>Merci de votre attention</a:t>
            </a:r>
          </a:p>
        </p:txBody>
      </p:sp>
      <p:sp>
        <p:nvSpPr>
          <p:cNvPr id="4536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47900" y="1978025"/>
            <a:ext cx="745172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/>
            <a:endParaRPr lang="fr-FR" smtClean="0"/>
          </a:p>
          <a:p>
            <a:pPr lvl="2"/>
            <a:endParaRPr lang="fr-FR" smtClean="0"/>
          </a:p>
          <a:p>
            <a:pPr lvl="0"/>
            <a:endParaRPr lang="fr-FR" smtClean="0"/>
          </a:p>
          <a:p>
            <a:pPr lvl="0"/>
            <a:endParaRPr lang="fr-FR" smtClean="0"/>
          </a:p>
        </p:txBody>
      </p:sp>
      <p:sp>
        <p:nvSpPr>
          <p:cNvPr id="45363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247900" y="898525"/>
            <a:ext cx="7513638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047268" y="6228999"/>
            <a:ext cx="454083" cy="45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019638" y="6342085"/>
            <a:ext cx="631540" cy="34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D:\AFD\communication\logos\CNES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820054" y="6376517"/>
            <a:ext cx="631253" cy="220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AFD\communication\logos\ONFI_petit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761310" y="6316026"/>
            <a:ext cx="766310" cy="340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Wingdings" pitchFamily="2" charset="2"/>
        <a:defRPr sz="1400" b="1">
          <a:solidFill>
            <a:srgbClr val="002F79"/>
          </a:solidFill>
          <a:latin typeface="+mn-lt"/>
          <a:ea typeface="+mn-ea"/>
          <a:cs typeface="+mn-cs"/>
        </a:defRPr>
      </a:lvl1pPr>
      <a:lvl2pPr marL="365125" indent="-185738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1400">
          <a:solidFill>
            <a:srgbClr val="002F79"/>
          </a:solidFill>
          <a:latin typeface="+mn-lt"/>
          <a:cs typeface="+mn-cs"/>
        </a:defRPr>
      </a:lvl2pPr>
      <a:lvl3pPr marL="714375" indent="-169863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002F79"/>
          </a:solidFill>
          <a:latin typeface="+mn-lt"/>
          <a:cs typeface="+mn-cs"/>
        </a:defRPr>
      </a:lvl3pPr>
      <a:lvl4pPr marL="1420813" indent="-263525" algn="l" rtl="0" fontAlgn="base">
        <a:spcBef>
          <a:spcPct val="20000"/>
        </a:spcBef>
        <a:spcAft>
          <a:spcPct val="0"/>
        </a:spcAft>
        <a:buFont typeface="Wingdings 2" pitchFamily="18" charset="2"/>
        <a:defRPr>
          <a:solidFill>
            <a:srgbClr val="002F79"/>
          </a:solidFill>
          <a:latin typeface="+mn-lt"/>
          <a:cs typeface="+mn-cs"/>
        </a:defRPr>
      </a:lvl4pPr>
      <a:lvl5pPr marL="1773238" indent="-173038" algn="l" rtl="0" fontAlgn="base">
        <a:spcBef>
          <a:spcPct val="20000"/>
        </a:spcBef>
        <a:spcAft>
          <a:spcPct val="0"/>
        </a:spcAft>
        <a:buFont typeface="Wingdings 2" pitchFamily="18" charset="2"/>
        <a:defRPr>
          <a:solidFill>
            <a:srgbClr val="002F79"/>
          </a:solidFill>
          <a:latin typeface="+mn-lt"/>
          <a:cs typeface="+mn-cs"/>
        </a:defRPr>
      </a:lvl5pPr>
      <a:lvl6pPr marL="2230438" indent="-173038" algn="l" rtl="0" fontAlgn="base">
        <a:spcBef>
          <a:spcPct val="20000"/>
        </a:spcBef>
        <a:spcAft>
          <a:spcPct val="0"/>
        </a:spcAft>
        <a:buFont typeface="Wingdings 2" pitchFamily="18" charset="2"/>
        <a:defRPr>
          <a:solidFill>
            <a:srgbClr val="002F79"/>
          </a:solidFill>
          <a:latin typeface="+mn-lt"/>
          <a:cs typeface="+mn-cs"/>
        </a:defRPr>
      </a:lvl6pPr>
      <a:lvl7pPr marL="2687638" indent="-173038" algn="l" rtl="0" fontAlgn="base">
        <a:spcBef>
          <a:spcPct val="20000"/>
        </a:spcBef>
        <a:spcAft>
          <a:spcPct val="0"/>
        </a:spcAft>
        <a:buFont typeface="Wingdings 2" pitchFamily="18" charset="2"/>
        <a:defRPr>
          <a:solidFill>
            <a:srgbClr val="002F79"/>
          </a:solidFill>
          <a:latin typeface="+mn-lt"/>
          <a:cs typeface="+mn-cs"/>
        </a:defRPr>
      </a:lvl7pPr>
      <a:lvl8pPr marL="3144838" indent="-173038" algn="l" rtl="0" fontAlgn="base">
        <a:spcBef>
          <a:spcPct val="20000"/>
        </a:spcBef>
        <a:spcAft>
          <a:spcPct val="0"/>
        </a:spcAft>
        <a:buFont typeface="Wingdings 2" pitchFamily="18" charset="2"/>
        <a:defRPr>
          <a:solidFill>
            <a:srgbClr val="002F79"/>
          </a:solidFill>
          <a:latin typeface="+mn-lt"/>
          <a:cs typeface="+mn-cs"/>
        </a:defRPr>
      </a:lvl8pPr>
      <a:lvl9pPr marL="3602038" indent="-173038" algn="l" rtl="0" fontAlgn="base">
        <a:spcBef>
          <a:spcPct val="20000"/>
        </a:spcBef>
        <a:spcAft>
          <a:spcPct val="0"/>
        </a:spcAft>
        <a:buFont typeface="Wingdings 2" pitchFamily="18" charset="2"/>
        <a:defRPr>
          <a:solidFill>
            <a:srgbClr val="002F79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58" name="Picture 2" descr="fi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7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454659" name="Rectangle 3"/>
          <p:cNvSpPr>
            <a:spLocks noChangeArrowheads="1"/>
          </p:cNvSpPr>
          <p:nvPr/>
        </p:nvSpPr>
        <p:spPr bwMode="auto">
          <a:xfrm>
            <a:off x="328613" y="6384925"/>
            <a:ext cx="612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fld id="{E4C2D752-4EDF-4590-BB15-35F7263248D4}" type="slidenum">
              <a:rPr lang="fr-FR" sz="1100" b="1" u="none">
                <a:solidFill>
                  <a:srgbClr val="F7AD00"/>
                </a:solidFill>
                <a:latin typeface="Arial" charset="0"/>
              </a:rPr>
              <a:pPr eaLnBrk="1" hangingPunct="1"/>
              <a:t>‹#›</a:t>
            </a:fld>
            <a:endParaRPr lang="fr-FR" sz="1100" b="1" u="none">
              <a:solidFill>
                <a:srgbClr val="F7AD00"/>
              </a:solidFill>
              <a:latin typeface="Arial" charset="0"/>
            </a:endParaRPr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47900" y="1978025"/>
            <a:ext cx="745172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/>
            <a:endParaRPr lang="fr-FR" smtClean="0"/>
          </a:p>
          <a:p>
            <a:pPr lvl="2"/>
            <a:endParaRPr lang="fr-FR" smtClean="0"/>
          </a:p>
          <a:p>
            <a:pPr lvl="0"/>
            <a:endParaRPr lang="fr-FR" smtClean="0"/>
          </a:p>
          <a:p>
            <a:pPr lvl="0"/>
            <a:endParaRPr lang="fr-FR" smtClean="0"/>
          </a:p>
        </p:txBody>
      </p:sp>
      <p:sp>
        <p:nvSpPr>
          <p:cNvPr id="4546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47900" y="898525"/>
            <a:ext cx="7513638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454662" name="Text Box 6"/>
          <p:cNvSpPr txBox="1">
            <a:spLocks noChangeArrowheads="1"/>
          </p:cNvSpPr>
          <p:nvPr/>
        </p:nvSpPr>
        <p:spPr bwMode="auto">
          <a:xfrm>
            <a:off x="762000" y="4452938"/>
            <a:ext cx="3030538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EF9100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fr-FR" b="1" u="none">
                <a:solidFill>
                  <a:srgbClr val="2F146C"/>
                </a:solidFill>
                <a:latin typeface="Calibri" pitchFamily="34" charset="0"/>
              </a:rPr>
              <a:t>IGN France International</a:t>
            </a:r>
          </a:p>
          <a:p>
            <a:pPr>
              <a:lnSpc>
                <a:spcPct val="120000"/>
              </a:lnSpc>
            </a:pPr>
            <a:r>
              <a:rPr lang="fr-FR" u="none">
                <a:solidFill>
                  <a:srgbClr val="2F146C"/>
                </a:solidFill>
                <a:latin typeface="Calibri" pitchFamily="34" charset="0"/>
              </a:rPr>
              <a:t>39 ter, rue Gay Lussac - 75005 PARIS</a:t>
            </a:r>
            <a:br>
              <a:rPr lang="fr-FR" u="none">
                <a:solidFill>
                  <a:srgbClr val="2F146C"/>
                </a:solidFill>
                <a:latin typeface="Calibri" pitchFamily="34" charset="0"/>
              </a:rPr>
            </a:br>
            <a:r>
              <a:rPr lang="fr-FR" u="none">
                <a:solidFill>
                  <a:srgbClr val="2F146C"/>
                </a:solidFill>
                <a:latin typeface="Calibri" pitchFamily="34" charset="0"/>
              </a:rPr>
              <a:t>France</a:t>
            </a:r>
          </a:p>
          <a:p>
            <a:pPr>
              <a:lnSpc>
                <a:spcPct val="120000"/>
              </a:lnSpc>
            </a:pPr>
            <a:endParaRPr lang="fr-FR" u="none">
              <a:solidFill>
                <a:srgbClr val="2F146C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fr-FR" u="none">
                <a:solidFill>
                  <a:srgbClr val="2F146C"/>
                </a:solidFill>
                <a:latin typeface="Calibri" pitchFamily="34" charset="0"/>
              </a:rPr>
              <a:t>Tél : +33 1 42 34 56 56</a:t>
            </a:r>
            <a:br>
              <a:rPr lang="fr-FR" u="none">
                <a:solidFill>
                  <a:srgbClr val="2F146C"/>
                </a:solidFill>
                <a:latin typeface="Calibri" pitchFamily="34" charset="0"/>
              </a:rPr>
            </a:br>
            <a:r>
              <a:rPr lang="fr-FR" u="none">
                <a:solidFill>
                  <a:srgbClr val="2F146C"/>
                </a:solidFill>
                <a:latin typeface="Calibri" pitchFamily="34" charset="0"/>
              </a:rPr>
              <a:t>Fax : +33 1 42 34 56 51</a:t>
            </a:r>
            <a:br>
              <a:rPr lang="fr-FR" u="none">
                <a:solidFill>
                  <a:srgbClr val="2F146C"/>
                </a:solidFill>
                <a:latin typeface="Calibri" pitchFamily="34" charset="0"/>
              </a:rPr>
            </a:br>
            <a:r>
              <a:rPr lang="fr-FR" u="none">
                <a:solidFill>
                  <a:srgbClr val="2F146C"/>
                </a:solidFill>
                <a:latin typeface="Calibri" pitchFamily="34" charset="0"/>
              </a:rPr>
              <a:t>info@ignfi.fr - www.ignfi.fr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917423" y="5788592"/>
            <a:ext cx="454083" cy="45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889793" y="5901678"/>
            <a:ext cx="631540" cy="34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D:\AFD\communication\logos\CNES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690209" y="5936110"/>
            <a:ext cx="631253" cy="220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AFD\communication\logos\ONFI_petit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8631465" y="5875619"/>
            <a:ext cx="766310" cy="340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rgbClr val="002F79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Wingdings" pitchFamily="2" charset="2"/>
        <a:defRPr sz="1400" b="1">
          <a:solidFill>
            <a:srgbClr val="002F79"/>
          </a:solidFill>
          <a:latin typeface="+mn-lt"/>
          <a:ea typeface="+mn-ea"/>
          <a:cs typeface="+mn-cs"/>
        </a:defRPr>
      </a:lvl1pPr>
      <a:lvl2pPr marL="365125" indent="-185738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1400">
          <a:solidFill>
            <a:srgbClr val="002F79"/>
          </a:solidFill>
          <a:latin typeface="+mn-lt"/>
          <a:cs typeface="+mn-cs"/>
        </a:defRPr>
      </a:lvl2pPr>
      <a:lvl3pPr marL="714375" indent="-169863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002F79"/>
          </a:solidFill>
          <a:latin typeface="+mn-lt"/>
          <a:cs typeface="+mn-cs"/>
        </a:defRPr>
      </a:lvl3pPr>
      <a:lvl4pPr marL="1420813" indent="-263525" algn="l" rtl="0" fontAlgn="base">
        <a:spcBef>
          <a:spcPct val="20000"/>
        </a:spcBef>
        <a:spcAft>
          <a:spcPct val="0"/>
        </a:spcAft>
        <a:buFont typeface="Wingdings 2" pitchFamily="18" charset="2"/>
        <a:defRPr>
          <a:solidFill>
            <a:srgbClr val="002F79"/>
          </a:solidFill>
          <a:latin typeface="+mn-lt"/>
          <a:cs typeface="+mn-cs"/>
        </a:defRPr>
      </a:lvl4pPr>
      <a:lvl5pPr marL="1773238" indent="-173038" algn="l" rtl="0" fontAlgn="base">
        <a:spcBef>
          <a:spcPct val="20000"/>
        </a:spcBef>
        <a:spcAft>
          <a:spcPct val="0"/>
        </a:spcAft>
        <a:buFont typeface="Wingdings 2" pitchFamily="18" charset="2"/>
        <a:defRPr>
          <a:solidFill>
            <a:srgbClr val="002F79"/>
          </a:solidFill>
          <a:latin typeface="+mn-lt"/>
          <a:cs typeface="+mn-cs"/>
        </a:defRPr>
      </a:lvl5pPr>
      <a:lvl6pPr marL="2230438" indent="-173038" algn="l" rtl="0" fontAlgn="base">
        <a:spcBef>
          <a:spcPct val="20000"/>
        </a:spcBef>
        <a:spcAft>
          <a:spcPct val="0"/>
        </a:spcAft>
        <a:buFont typeface="Wingdings 2" pitchFamily="18" charset="2"/>
        <a:defRPr>
          <a:solidFill>
            <a:srgbClr val="002F79"/>
          </a:solidFill>
          <a:latin typeface="+mn-lt"/>
          <a:cs typeface="+mn-cs"/>
        </a:defRPr>
      </a:lvl6pPr>
      <a:lvl7pPr marL="2687638" indent="-173038" algn="l" rtl="0" fontAlgn="base">
        <a:spcBef>
          <a:spcPct val="20000"/>
        </a:spcBef>
        <a:spcAft>
          <a:spcPct val="0"/>
        </a:spcAft>
        <a:buFont typeface="Wingdings 2" pitchFamily="18" charset="2"/>
        <a:defRPr>
          <a:solidFill>
            <a:srgbClr val="002F79"/>
          </a:solidFill>
          <a:latin typeface="+mn-lt"/>
          <a:cs typeface="+mn-cs"/>
        </a:defRPr>
      </a:lvl7pPr>
      <a:lvl8pPr marL="3144838" indent="-173038" algn="l" rtl="0" fontAlgn="base">
        <a:spcBef>
          <a:spcPct val="20000"/>
        </a:spcBef>
        <a:spcAft>
          <a:spcPct val="0"/>
        </a:spcAft>
        <a:buFont typeface="Wingdings 2" pitchFamily="18" charset="2"/>
        <a:defRPr>
          <a:solidFill>
            <a:srgbClr val="002F79"/>
          </a:solidFill>
          <a:latin typeface="+mn-lt"/>
          <a:cs typeface="+mn-cs"/>
        </a:defRPr>
      </a:lvl8pPr>
      <a:lvl9pPr marL="3602038" indent="-173038" algn="l" rtl="0" fontAlgn="base">
        <a:spcBef>
          <a:spcPct val="20000"/>
        </a:spcBef>
        <a:spcAft>
          <a:spcPct val="0"/>
        </a:spcAft>
        <a:buFont typeface="Wingdings 2" pitchFamily="18" charset="2"/>
        <a:defRPr>
          <a:solidFill>
            <a:srgbClr val="002F79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P:\Echange\cp\AFD_bassincongo\illustration_Gj\annee-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1665046" y="-27296"/>
            <a:ext cx="8008938" cy="6384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172826" y="3025085"/>
            <a:ext cx="1096416" cy="2763837"/>
            <a:chOff x="418485" y="1808163"/>
            <a:chExt cx="573704" cy="1564551"/>
          </a:xfrm>
        </p:grpSpPr>
        <p:pic>
          <p:nvPicPr>
            <p:cNvPr id="5123" name="Picture 3" descr="P:\Echange\cp\AFD_bassincongo\illustration_Gj\leg2005_201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38" y="1808163"/>
              <a:ext cx="514350" cy="11621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P:\Echange\cp\AFD_bassincongo\illustration_Gj\leg2008_201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85" y="2389221"/>
              <a:ext cx="573704" cy="98349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re 1"/>
          <p:cNvSpPr txBox="1">
            <a:spLocks/>
          </p:cNvSpPr>
          <p:nvPr/>
        </p:nvSpPr>
        <p:spPr bwMode="auto">
          <a:xfrm>
            <a:off x="-11669" y="1311868"/>
            <a:ext cx="1701671" cy="214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2F7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2F79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2F79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2F79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2F79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2F79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2F79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2F79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2F7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800" u="none" dirty="0" smtClean="0"/>
              <a:t>Couverture disponible :</a:t>
            </a:r>
          </a:p>
          <a:p>
            <a:r>
              <a:rPr lang="fr-FR" sz="1800" u="none" dirty="0" smtClean="0"/>
              <a:t>Pivot 2010 + RCA</a:t>
            </a:r>
            <a:br>
              <a:rPr lang="fr-FR" sz="1800" u="none" dirty="0" smtClean="0"/>
            </a:br>
            <a:endParaRPr lang="fr-FR" sz="1800" u="none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599035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P:\Echange\cp\AFD_bassincongo\illustration_Gj\SPOT-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1690002" y="27296"/>
            <a:ext cx="8366126" cy="636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:\Echange\cp\AFD_bassincongo\illustration_Gj\leg_Phas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t="34059"/>
          <a:stretch/>
        </p:blipFill>
        <p:spPr bwMode="auto">
          <a:xfrm>
            <a:off x="46575" y="3780430"/>
            <a:ext cx="1493299" cy="528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15627" y="1311868"/>
            <a:ext cx="1701671" cy="214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2F7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2F79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2F79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2F79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2F79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2F79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2F79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2F79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2F7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800" u="none" dirty="0" smtClean="0"/>
              <a:t>Couverture disponible :</a:t>
            </a:r>
          </a:p>
          <a:p>
            <a:r>
              <a:rPr lang="fr-FR" sz="1800" u="none" dirty="0" smtClean="0"/>
              <a:t>Pivot 2010 + RCA</a:t>
            </a:r>
            <a:br>
              <a:rPr lang="fr-FR" sz="1800" u="none" dirty="0" smtClean="0"/>
            </a:br>
            <a:endParaRPr lang="fr-FR" sz="1800" u="none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01827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P:\Echange\cp\AFD_bassincongo\illustration_Gj\etat_phas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1595129" y="13648"/>
            <a:ext cx="8283575" cy="589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52657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5080"/>
            <a:ext cx="3041271" cy="1143000"/>
          </a:xfrm>
        </p:spPr>
        <p:txBody>
          <a:bodyPr/>
          <a:lstStyle/>
          <a:p>
            <a:r>
              <a:rPr lang="fr-FR" dirty="0" smtClean="0"/>
              <a:t>Zones difficiles : Gabon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559205"/>
            <a:ext cx="2571229" cy="2298795"/>
          </a:xfrm>
        </p:spPr>
        <p:txBody>
          <a:bodyPr/>
          <a:lstStyle/>
          <a:p>
            <a:r>
              <a:rPr lang="fr-FR" dirty="0" smtClean="0"/>
              <a:t>Etat des acquisitions</a:t>
            </a:r>
          </a:p>
          <a:p>
            <a:r>
              <a:rPr lang="fr-FR" dirty="0" smtClean="0"/>
              <a:t>&lt; 50% nuages</a:t>
            </a:r>
            <a:endParaRPr lang="fr-FR" dirty="0"/>
          </a:p>
        </p:txBody>
      </p:sp>
      <p:pic>
        <p:nvPicPr>
          <p:cNvPr id="4" name="Picture 2" descr="P:\Echange\cp\AFD_bassincongo\illustration_Gj\SPOTderniereacquisi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220951" y="0"/>
            <a:ext cx="768504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084990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GN FI  MODELE PRESENTATION">
  <a:themeElements>
    <a:clrScheme name="IFI FR 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FI FR  PRESENTATION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9100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xmlns:a="http://schemas.openxmlformats.org/drawingml/2006/main"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="" xmlns:a14="http://schemas.microsoft.com/office/drawing/2010/main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9100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xmlns:a="http://schemas.openxmlformats.org/drawingml/2006/main"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="" xmlns:a14="http://schemas.microsoft.com/office/drawing/2010/main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FI FR 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FI FR 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FI FR 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FI FR 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FI FR 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FI FR 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I FR 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I FR 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I FR 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I FR 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I FR 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I FR 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mmaire">
  <a:themeElements>
    <a:clrScheme name="sommai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ommaire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9100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xmlns:a="http://schemas.openxmlformats.org/drawingml/2006/main"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="" xmlns:a14="http://schemas.microsoft.com/office/drawing/2010/main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9100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xmlns:a="http://schemas.openxmlformats.org/drawingml/2006/main"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="" xmlns:a14="http://schemas.microsoft.com/office/drawing/2010/main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mmai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mai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mai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mai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mai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mai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ai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ai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ai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ai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ai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ai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APITRE">
  <a:themeElements>
    <a:clrScheme name="CHAPIT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IT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9100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xmlns:a="http://schemas.openxmlformats.org/drawingml/2006/main"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="" xmlns:a14="http://schemas.microsoft.com/office/drawing/2010/main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9100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xmlns:a="http://schemas.openxmlformats.org/drawingml/2006/main"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="" xmlns:a14="http://schemas.microsoft.com/office/drawing/2010/main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HAP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IN -MERCI">
  <a:themeElements>
    <a:clrScheme name="FIN -MERC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 -MERCI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9100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xmlns:a="http://schemas.openxmlformats.org/drawingml/2006/main"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="" xmlns:a14="http://schemas.microsoft.com/office/drawing/2010/main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9100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xmlns:a="http://schemas.openxmlformats.org/drawingml/2006/main"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="" xmlns:a14="http://schemas.microsoft.com/office/drawing/2010/main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N -MERC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 -MERC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 -MERC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 -MERC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 -MERC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 -MERC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 -MERC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 -MERC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 -MERC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 -MERC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 -MERC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 -MERC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IN - ADRESSE">
  <a:themeElements>
    <a:clrScheme name="FIN - ADRES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 - ADRESSE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9100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xmlns:a="http://schemas.openxmlformats.org/drawingml/2006/main"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="" xmlns:a14="http://schemas.microsoft.com/office/drawing/2010/main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9100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xmlns:a="http://schemas.openxmlformats.org/drawingml/2006/main"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="" xmlns:a14="http://schemas.microsoft.com/office/drawing/2010/main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N - ADRES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 - ADRESS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 - ADRESS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 - ADRESS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 - ADRESS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 - ADRESS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 - ADRESS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 - ADRESS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 - ADRESS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 - ADRESS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 - ADRESS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 - ADRESS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IGN FI  MODELE PRESENTATION</Template>
  <TotalTime>1289</TotalTime>
  <Words>27</Words>
  <Application>Microsoft Macintosh PowerPoint</Application>
  <PresentationFormat>A4 Paper (210x297 mm)</PresentationFormat>
  <Paragraphs>7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IGN FI  MODELE PRESENTATION</vt:lpstr>
      <vt:lpstr>sommaire</vt:lpstr>
      <vt:lpstr>CHAPITRE</vt:lpstr>
      <vt:lpstr>FIN -MERCI</vt:lpstr>
      <vt:lpstr>FIN - ADRESSE</vt:lpstr>
      <vt:lpstr>Slide 1</vt:lpstr>
      <vt:lpstr>Slide 2</vt:lpstr>
      <vt:lpstr>Slide 3</vt:lpstr>
      <vt:lpstr>Zones difficiles : Gabon</vt:lpstr>
    </vt:vector>
  </TitlesOfParts>
  <Company>IGN France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Camille Pinet</dc:creator>
  <cp:lastModifiedBy>Garry Qualls</cp:lastModifiedBy>
  <cp:revision>88</cp:revision>
  <cp:lastPrinted>2004-02-27T14:41:21Z</cp:lastPrinted>
  <dcterms:created xsi:type="dcterms:W3CDTF">2012-09-13T16:01:05Z</dcterms:created>
  <dcterms:modified xsi:type="dcterms:W3CDTF">2012-09-13T16:19:41Z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0008008411000000000001023720</vt:lpwstr>
  </property>
</Properties>
</file>