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4" r:id="rId8"/>
    <p:sldId id="257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0F95-5FCF-784E-8531-B010D6E94D75}" type="datetimeFigureOut">
              <a:rPr lang="en-US" smtClean="0"/>
              <a:t>5/02/13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C080-7466-8B4B-AD65-C55A63C0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6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0F95-5FCF-784E-8531-B010D6E94D75}" type="datetimeFigureOut">
              <a:rPr lang="en-US" smtClean="0"/>
              <a:t>5/02/13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C080-7466-8B4B-AD65-C55A63C0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5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0F95-5FCF-784E-8531-B010D6E94D75}" type="datetimeFigureOut">
              <a:rPr lang="en-US" smtClean="0"/>
              <a:t>5/02/13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C080-7466-8B4B-AD65-C55A63C0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0F95-5FCF-784E-8531-B010D6E94D75}" type="datetimeFigureOut">
              <a:rPr lang="en-US" smtClean="0"/>
              <a:t>5/02/13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C080-7466-8B4B-AD65-C55A63C0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9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0F95-5FCF-784E-8531-B010D6E94D75}" type="datetimeFigureOut">
              <a:rPr lang="en-US" smtClean="0"/>
              <a:t>5/02/13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C080-7466-8B4B-AD65-C55A63C0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7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0F95-5FCF-784E-8531-B010D6E94D75}" type="datetimeFigureOut">
              <a:rPr lang="en-US" smtClean="0"/>
              <a:t>5/02/13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C080-7466-8B4B-AD65-C55A63C0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5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0F95-5FCF-784E-8531-B010D6E94D75}" type="datetimeFigureOut">
              <a:rPr lang="en-US" smtClean="0"/>
              <a:t>5/02/13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C080-7466-8B4B-AD65-C55A63C0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1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0F95-5FCF-784E-8531-B010D6E94D75}" type="datetimeFigureOut">
              <a:rPr lang="en-US" smtClean="0"/>
              <a:t>5/02/13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C080-7466-8B4B-AD65-C55A63C0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9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0F95-5FCF-784E-8531-B010D6E94D75}" type="datetimeFigureOut">
              <a:rPr lang="en-US" smtClean="0"/>
              <a:t>5/02/13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C080-7466-8B4B-AD65-C55A63C0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0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0F95-5FCF-784E-8531-B010D6E94D75}" type="datetimeFigureOut">
              <a:rPr lang="en-US" smtClean="0"/>
              <a:t>5/02/13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C080-7466-8B4B-AD65-C55A63C0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0F95-5FCF-784E-8531-B010D6E94D75}" type="datetimeFigureOut">
              <a:rPr lang="en-US" smtClean="0"/>
              <a:t>5/02/13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C080-7466-8B4B-AD65-C55A63C0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7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0F95-5FCF-784E-8531-B010D6E94D75}" type="datetimeFigureOut">
              <a:rPr lang="en-US" smtClean="0"/>
              <a:t>5/02/13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C080-7466-8B4B-AD65-C55A63C0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Guyana Path-Row 230-59 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1-Aug-2010 to 31-Dec-2010, 5 sub 50% cloud scenes from </a:t>
            </a:r>
            <a:r>
              <a:rPr lang="en-US" dirty="0" err="1" smtClean="0"/>
              <a:t>Gyuana</a:t>
            </a:r>
            <a:r>
              <a:rPr lang="en-US" dirty="0" smtClean="0"/>
              <a:t> studied</a:t>
            </a:r>
          </a:p>
          <a:p>
            <a:r>
              <a:rPr lang="en-US" dirty="0" smtClean="0"/>
              <a:t>All 5 of these scenes were in Google EE</a:t>
            </a:r>
          </a:p>
          <a:p>
            <a:pPr lvl="1"/>
            <a:r>
              <a:rPr lang="en-US" dirty="0" smtClean="0"/>
              <a:t>Believe that EE does not import scenes &gt; 50% cloud scenes from Landsat archive, but still confirming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5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Perform some basic quantitative analysis of the improvement</a:t>
            </a:r>
          </a:p>
          <a:p>
            <a:pPr lvl="1"/>
            <a:r>
              <a:rPr lang="en-US" dirty="0" smtClean="0"/>
              <a:t>“Count the white pixels”</a:t>
            </a:r>
          </a:p>
          <a:p>
            <a:r>
              <a:rPr lang="en-US" dirty="0" smtClean="0"/>
              <a:t>Better understand of variability over arbitrary time windows</a:t>
            </a:r>
          </a:p>
          <a:p>
            <a:pPr lvl="1"/>
            <a:r>
              <a:rPr lang="en-US" dirty="0" smtClean="0"/>
              <a:t>Taking seasonality into account</a:t>
            </a:r>
          </a:p>
          <a:p>
            <a:r>
              <a:rPr lang="en-US" dirty="0" smtClean="0"/>
              <a:t>Build up to scale the application</a:t>
            </a:r>
          </a:p>
          <a:p>
            <a:pPr lvl="1"/>
            <a:r>
              <a:rPr lang="en-US" dirty="0" smtClean="0"/>
              <a:t>For example, automatically assess cloud-free pixels over a whole country based on KML geometry</a:t>
            </a:r>
          </a:p>
          <a:p>
            <a:pPr lvl="1"/>
            <a:r>
              <a:rPr lang="en-US" dirty="0" smtClean="0"/>
              <a:t>Assessment of LS and input to Element 2 process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5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Use LS-5 + LS-7 to get a combined assessment</a:t>
            </a:r>
          </a:p>
          <a:p>
            <a:pPr marL="342900" lvl="1" indent="-342900">
              <a:buFont typeface="Arial"/>
              <a:buChar char="•"/>
            </a:pPr>
            <a:r>
              <a:rPr lang="en-US" sz="3000" dirty="0" smtClean="0"/>
              <a:t>Work with EE to have them ingest &gt;50% cloudy scenes for a small study area to see the ROI for adding these &gt;50% scenes</a:t>
            </a:r>
          </a:p>
          <a:p>
            <a:r>
              <a:rPr lang="en-US" sz="3000" dirty="0" smtClean="0"/>
              <a:t>More 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5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77" y="232343"/>
            <a:ext cx="583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Path-Row 230-59 – Guyana – 47% cloud</a:t>
            </a:r>
          </a:p>
          <a:p>
            <a:r>
              <a:rPr lang="en-US" dirty="0" smtClean="0"/>
              <a:t>13-Aug-2010 Browse Image (LE72300592010225ASN00)</a:t>
            </a:r>
            <a:endParaRPr lang="en-US" dirty="0"/>
          </a:p>
        </p:txBody>
      </p:sp>
      <p:pic>
        <p:nvPicPr>
          <p:cNvPr id="6" name="Picture 5" descr="LE72300592010225ASN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77" y="1099758"/>
            <a:ext cx="6179896" cy="561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1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77" y="232343"/>
            <a:ext cx="583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Path-Row </a:t>
            </a:r>
            <a:r>
              <a:rPr lang="en-US" dirty="0" smtClean="0"/>
              <a:t>230-59 – Guyana – 28% cloud</a:t>
            </a:r>
            <a:endParaRPr lang="en-US" dirty="0"/>
          </a:p>
          <a:p>
            <a:r>
              <a:rPr lang="en-US" dirty="0" smtClean="0"/>
              <a:t>29-</a:t>
            </a:r>
            <a:r>
              <a:rPr lang="en-US" dirty="0"/>
              <a:t>Aug-2010 Browse Image (LE72300592010241EDC00)</a:t>
            </a:r>
          </a:p>
        </p:txBody>
      </p:sp>
      <p:pic>
        <p:nvPicPr>
          <p:cNvPr id="2" name="Picture 1" descr="LE72300592010241EDC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27" y="1053289"/>
            <a:ext cx="6192000" cy="56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9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77" y="232343"/>
            <a:ext cx="583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Path-Row </a:t>
            </a:r>
            <a:r>
              <a:rPr lang="en-US" dirty="0" smtClean="0"/>
              <a:t>230-59 – Guyana – 7% cloud</a:t>
            </a:r>
          </a:p>
          <a:p>
            <a:r>
              <a:rPr lang="en-US" dirty="0" smtClean="0"/>
              <a:t>14-Sep-2010 </a:t>
            </a:r>
            <a:r>
              <a:rPr lang="en-US" dirty="0"/>
              <a:t>Browse Image (LE72300592010257EDC00)</a:t>
            </a:r>
          </a:p>
        </p:txBody>
      </p:sp>
      <p:pic>
        <p:nvPicPr>
          <p:cNvPr id="2" name="Picture 1" descr="LE72300592010257EDC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27" y="1006821"/>
            <a:ext cx="6192000" cy="56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8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77" y="232343"/>
            <a:ext cx="583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Path-Row </a:t>
            </a:r>
            <a:r>
              <a:rPr lang="en-US" dirty="0" smtClean="0"/>
              <a:t>230-59 – Guyana – 28%</a:t>
            </a:r>
          </a:p>
          <a:p>
            <a:r>
              <a:rPr lang="en-US" dirty="0" smtClean="0"/>
              <a:t>16-Oct-2010 Browse </a:t>
            </a:r>
            <a:r>
              <a:rPr lang="en-US" dirty="0"/>
              <a:t>Image (LE72300592010289EDC00)</a:t>
            </a:r>
          </a:p>
        </p:txBody>
      </p:sp>
      <p:pic>
        <p:nvPicPr>
          <p:cNvPr id="2" name="Picture 1" descr="LE72300592010289EDC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27" y="1053290"/>
            <a:ext cx="6177600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77" y="232343"/>
            <a:ext cx="583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Path-Row </a:t>
            </a:r>
            <a:r>
              <a:rPr lang="en-US" dirty="0" smtClean="0"/>
              <a:t>230-59 – Guyana – 7%</a:t>
            </a:r>
          </a:p>
          <a:p>
            <a:r>
              <a:rPr lang="en-US" dirty="0" smtClean="0"/>
              <a:t>3-Dec-2010 Browse </a:t>
            </a:r>
            <a:r>
              <a:rPr lang="en-US" dirty="0"/>
              <a:t>Image (LE72300592010337EDC00)</a:t>
            </a:r>
          </a:p>
        </p:txBody>
      </p:sp>
      <p:pic>
        <p:nvPicPr>
          <p:cNvPr id="2" name="Picture 1" descr="LE72300592010337EDC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35" y="1037800"/>
            <a:ext cx="6177600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6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EE Mosaics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Median pixel</a:t>
            </a:r>
          </a:p>
          <a:p>
            <a:pPr lvl="1"/>
            <a:r>
              <a:rPr lang="en-US" dirty="0" smtClean="0"/>
              <a:t>i.e. From the stack, pick 150: </a:t>
            </a:r>
            <a:r>
              <a:rPr lang="en-US" i="1" dirty="0" smtClean="0"/>
              <a:t>50, 100, </a:t>
            </a:r>
            <a:r>
              <a:rPr lang="en-US" b="1" i="1" u="sng" dirty="0" smtClean="0"/>
              <a:t>150</a:t>
            </a:r>
            <a:r>
              <a:rPr lang="en-US" i="1" dirty="0" smtClean="0"/>
              <a:t>, 200, 255</a:t>
            </a:r>
          </a:p>
          <a:p>
            <a:pPr lvl="1"/>
            <a:r>
              <a:rPr lang="en-US" dirty="0" smtClean="0"/>
              <a:t>Qualitatively </a:t>
            </a:r>
            <a:r>
              <a:rPr lang="en-US" dirty="0"/>
              <a:t>s</a:t>
            </a:r>
            <a:r>
              <a:rPr lang="en-US" dirty="0" smtClean="0"/>
              <a:t>till pretty cloud affected</a:t>
            </a:r>
          </a:p>
          <a:p>
            <a:r>
              <a:rPr lang="en-US" dirty="0" smtClean="0"/>
              <a:t>Minimum pixel</a:t>
            </a:r>
          </a:p>
          <a:p>
            <a:pPr lvl="1"/>
            <a:r>
              <a:rPr lang="en-US" dirty="0" smtClean="0"/>
              <a:t>i.e. From the stack, pick 50: </a:t>
            </a:r>
            <a:r>
              <a:rPr lang="en-US" b="1" i="1" u="sng" dirty="0" smtClean="0"/>
              <a:t>50</a:t>
            </a:r>
            <a:r>
              <a:rPr lang="en-US" i="1" dirty="0" smtClean="0"/>
              <a:t>, 100, 150, 200, 255</a:t>
            </a:r>
          </a:p>
          <a:p>
            <a:pPr lvl="1"/>
            <a:r>
              <a:rPr lang="en-US" dirty="0" smtClean="0"/>
              <a:t>Qualitatively shows that pixels from just five scenes can improve greatly</a:t>
            </a:r>
          </a:p>
          <a:p>
            <a:pPr lvl="1"/>
            <a:r>
              <a:rPr lang="en-US" dirty="0" smtClean="0"/>
              <a:t>Very simplified method – need to remove cloud shadow effects for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75229"/>
              </p:ext>
            </p:extLst>
          </p:nvPr>
        </p:nvGraphicFramePr>
        <p:xfrm>
          <a:off x="0" y="53865"/>
          <a:ext cx="2781300" cy="1082040"/>
        </p:xfrm>
        <a:graphic>
          <a:graphicData uri="http://schemas.openxmlformats.org/drawingml/2006/table">
            <a:tbl>
              <a:tblPr/>
              <a:tblGrid>
                <a:gridCol w="1600200"/>
                <a:gridCol w="622300"/>
                <a:gridCol w="558800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SceneID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Cloud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LE72300592010225ASN00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13/08/10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LE72300592010241EDC00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29/08/10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LE72300592010257EDC00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14/09/10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LE72300592010289EDC00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16/10/10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LE72300592010337EDC00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3/12/10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66710" y="340773"/>
            <a:ext cx="607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Path-Row </a:t>
            </a:r>
            <a:r>
              <a:rPr lang="en-US" dirty="0" smtClean="0"/>
              <a:t>230-59 – Guyana – Google EE </a:t>
            </a:r>
            <a:r>
              <a:rPr lang="en-US" b="1" u="sng" dirty="0" smtClean="0"/>
              <a:t>Median</a:t>
            </a:r>
            <a:r>
              <a:rPr lang="en-US" dirty="0" smtClean="0"/>
              <a:t> Pixel Mosaic</a:t>
            </a:r>
            <a:endParaRPr lang="en-US" dirty="0"/>
          </a:p>
          <a:p>
            <a:r>
              <a:rPr lang="en-US" dirty="0" smtClean="0"/>
              <a:t>1-Aug-2010 – 31-Dec-2010 (5 sub-50% cloud scenes)</a:t>
            </a:r>
            <a:endParaRPr lang="en-US" dirty="0"/>
          </a:p>
        </p:txBody>
      </p:sp>
      <p:pic>
        <p:nvPicPr>
          <p:cNvPr id="3" name="Picture 2" descr="Screen Shot 2013-02-05 at 3.21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t="5589"/>
          <a:stretch/>
        </p:blipFill>
        <p:spPr>
          <a:xfrm>
            <a:off x="1734706" y="1301120"/>
            <a:ext cx="5940000" cy="54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7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12407"/>
              </p:ext>
            </p:extLst>
          </p:nvPr>
        </p:nvGraphicFramePr>
        <p:xfrm>
          <a:off x="0" y="53865"/>
          <a:ext cx="2781300" cy="1082040"/>
        </p:xfrm>
        <a:graphic>
          <a:graphicData uri="http://schemas.openxmlformats.org/drawingml/2006/table">
            <a:tbl>
              <a:tblPr/>
              <a:tblGrid>
                <a:gridCol w="1600200"/>
                <a:gridCol w="622300"/>
                <a:gridCol w="558800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SceneID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Cloud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LE72300592010225ASN00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13/08/10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LE72300592010241EDC00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29/08/10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LE72300592010257EDC00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14/09/10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LE72300592010289EDC00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16/10/10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LE72300592010337EDC00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3/12/10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66710" y="340773"/>
            <a:ext cx="607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Path-Row </a:t>
            </a:r>
            <a:r>
              <a:rPr lang="en-US" dirty="0" smtClean="0"/>
              <a:t>230-59 – Guyana – Google EE </a:t>
            </a:r>
            <a:r>
              <a:rPr lang="en-US" b="1" u="sng" dirty="0" smtClean="0"/>
              <a:t>Minimum</a:t>
            </a:r>
            <a:r>
              <a:rPr lang="en-US" dirty="0" smtClean="0"/>
              <a:t> Pixel Mosaic</a:t>
            </a:r>
            <a:endParaRPr lang="en-US" dirty="0"/>
          </a:p>
          <a:p>
            <a:r>
              <a:rPr lang="en-US" dirty="0" smtClean="0"/>
              <a:t>1-Aug-2010 – 31-Dec-2010 (5 sub-50% cloud scenes)</a:t>
            </a:r>
            <a:endParaRPr lang="en-US" dirty="0"/>
          </a:p>
        </p:txBody>
      </p:sp>
      <p:pic>
        <p:nvPicPr>
          <p:cNvPr id="3" name="Picture 2" descr="Screen Shot 2013-02-05 at 3.21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6534" r="3514" b="2317"/>
          <a:stretch/>
        </p:blipFill>
        <p:spPr>
          <a:xfrm>
            <a:off x="1657263" y="1285633"/>
            <a:ext cx="6025012" cy="544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498</Words>
  <Application>Microsoft Macintosh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Guyana Path-Row 230-59 Study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EE Mosaics</vt:lpstr>
      <vt:lpstr>PowerPoint Presentation</vt:lpstr>
      <vt:lpstr>PowerPoint Presentation</vt:lpstr>
      <vt:lpstr>Partially Complete</vt:lpstr>
      <vt:lpstr>Partially Complete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Dyke</dc:creator>
  <cp:lastModifiedBy>George Dyke</cp:lastModifiedBy>
  <cp:revision>16</cp:revision>
  <dcterms:created xsi:type="dcterms:W3CDTF">2013-02-05T01:41:05Z</dcterms:created>
  <dcterms:modified xsi:type="dcterms:W3CDTF">2013-02-05T05:43:46Z</dcterms:modified>
</cp:coreProperties>
</file>