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0" r:id="rId2"/>
    <p:sldId id="410" r:id="rId3"/>
    <p:sldId id="411" r:id="rId4"/>
    <p:sldId id="412" r:id="rId5"/>
    <p:sldId id="413" r:id="rId6"/>
    <p:sldId id="414" r:id="rId7"/>
    <p:sldId id="415" r:id="rId8"/>
    <p:sldId id="417" r:id="rId9"/>
    <p:sldId id="416" r:id="rId10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1091E6A-672D-AE46-AC53-375A09660271}" type="datetime1">
              <a:rPr lang="en-US"/>
              <a:pPr>
                <a:defRPr/>
              </a:pPr>
              <a:t>20/02/2014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739E499-1CB6-4F4C-882A-1AFF65B2A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20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EED3E77B-B435-2542-A3DE-7067FFA574A5}" type="datetime1">
              <a:rPr lang="en-US"/>
              <a:pPr>
                <a:defRPr/>
              </a:pPr>
              <a:t>20/02/2014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F5A7900-DBD2-8C40-B940-6C0CEBC9C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00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63293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59400" y="6125545"/>
            <a:ext cx="2070100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SDCG-5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ESA/ESRIN, </a:t>
            </a:r>
            <a:r>
              <a:rPr lang="en-US" sz="1200" b="1" dirty="0" err="1" smtClean="0">
                <a:solidFill>
                  <a:schemeClr val="tx2"/>
                </a:solidFill>
              </a:rPr>
              <a:t>Frascati</a:t>
            </a:r>
            <a:r>
              <a:rPr lang="en-US" sz="1200" b="1" dirty="0" smtClean="0">
                <a:solidFill>
                  <a:schemeClr val="tx2"/>
                </a:solidFill>
              </a:rPr>
              <a:t>, Italy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February 24-26, 2014</a:t>
            </a: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150" y="1249892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61" y="2857500"/>
            <a:ext cx="6400800" cy="11980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9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63293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59400" y="6245128"/>
            <a:ext cx="2070100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SDCG-5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ESA/ESRIN, </a:t>
            </a:r>
            <a:r>
              <a:rPr lang="en-US" sz="1200" b="1" dirty="0" err="1" smtClean="0">
                <a:solidFill>
                  <a:schemeClr val="tx2"/>
                </a:solidFill>
              </a:rPr>
              <a:t>Frascati</a:t>
            </a:r>
            <a:r>
              <a:rPr lang="en-US" sz="1200" b="1" dirty="0" smtClean="0">
                <a:solidFill>
                  <a:schemeClr val="tx2"/>
                </a:solidFill>
              </a:rPr>
              <a:t>, Italy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February 24-26, 2014</a:t>
            </a: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7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D5F3CE56-6FB0-AE4F-91CB-BBB4C2C895F5}" type="datetime1">
              <a:rPr lang="en-US"/>
              <a:pPr>
                <a:defRPr/>
              </a:pPr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4BACC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SDCG-4</a:t>
            </a:r>
          </a:p>
          <a:p>
            <a:pPr>
              <a:defRPr/>
            </a:pPr>
            <a:r>
              <a:rPr lang="en-US"/>
              <a:t> Caltech, Pasadena, CA USA</a:t>
            </a:r>
          </a:p>
          <a:p>
            <a:pPr>
              <a:defRPr/>
            </a:pPr>
            <a:r>
              <a:rPr lang="en-US"/>
              <a:t>Sept 4-6,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B4A6B069-877E-1348-9BF8-1DB9290FD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1893888" cy="2619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chemeClr val="accent1"/>
                </a:solidFill>
                <a:latin typeface="Calibri" charset="0"/>
              </a:rPr>
              <a:t>www.earthobservations.org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985125" y="22225"/>
            <a:ext cx="1147763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 smtClean="0">
                <a:solidFill>
                  <a:srgbClr val="4F81BD"/>
                </a:solidFill>
                <a:latin typeface="Calibri" charset="0"/>
              </a:rPr>
              <a:t>www.gfoi.org</a:t>
            </a:r>
            <a:endParaRPr lang="en-US" sz="1000" dirty="0" smtClean="0">
              <a:solidFill>
                <a:srgbClr val="4F81BD"/>
              </a:solidFill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>
          <a:xfrm>
            <a:off x="754063" y="849313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  <a:t>Session </a:t>
            </a:r>
            <a:r>
              <a:rPr lang="en-GB" dirty="0" smtClean="0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  <a:t>10</a:t>
            </a:r>
            <a:endParaRPr lang="en-GB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377950" y="2027238"/>
            <a:ext cx="6400800" cy="1752600"/>
          </a:xfrm>
        </p:spPr>
        <p:txBody>
          <a:bodyPr/>
          <a:lstStyle/>
          <a:p>
            <a:r>
              <a:rPr lang="en-AU" dirty="0" smtClean="0"/>
              <a:t>Co</a:t>
            </a:r>
            <a:r>
              <a:rPr lang="en-AU" dirty="0"/>
              <a:t>-session GFOI - GEOGLAM </a:t>
            </a:r>
            <a:endParaRPr lang="en-GB" dirty="0">
              <a:solidFill>
                <a:srgbClr val="8EB4E3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dirty="0" smtClean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FM Seifert (ESA)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G Dyke (</a:t>
            </a:r>
            <a:r>
              <a:rPr lang="en-GB" dirty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Australia)</a:t>
            </a:r>
          </a:p>
          <a:p>
            <a:endParaRPr lang="en-GB" dirty="0">
              <a:solidFill>
                <a:srgbClr val="8EB4E3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4572000" y="432593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4216400" y="43354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0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10 Agenda</a:t>
            </a:r>
            <a:endParaRPr lang="en-US" dirty="0"/>
          </a:p>
        </p:txBody>
      </p:sp>
      <p:pic>
        <p:nvPicPr>
          <p:cNvPr id="5" name="Content Placeholder 4" descr="Screen Shot 2014-02-20 at 4.28.5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-59"/>
          <a:stretch/>
        </p:blipFill>
        <p:spPr>
          <a:xfrm>
            <a:off x="2043942" y="1441440"/>
            <a:ext cx="5060249" cy="4525963"/>
          </a:xfrm>
        </p:spPr>
      </p:pic>
    </p:spTree>
    <p:extLst>
      <p:ext uri="{BB962C8B-B14F-4D97-AF65-F5344CB8AC3E}">
        <p14:creationId xmlns:p14="http://schemas.microsoft.com/office/powerpoint/2010/main" val="246268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10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Canvass GFOI and GEOGLAM status [30 </a:t>
            </a:r>
            <a:r>
              <a:rPr lang="en-US" dirty="0" err="1" smtClean="0"/>
              <a:t>mins</a:t>
            </a:r>
            <a:r>
              <a:rPr lang="en-US" dirty="0" smtClean="0"/>
              <a:t>]</a:t>
            </a:r>
          </a:p>
          <a:p>
            <a:r>
              <a:rPr lang="en-US" dirty="0" smtClean="0"/>
              <a:t>Discuss three potentially overlapping topics:</a:t>
            </a:r>
          </a:p>
          <a:p>
            <a:pPr lvl="1"/>
            <a:r>
              <a:rPr lang="en-US" dirty="0" smtClean="0"/>
              <a:t>SAR Mode Overlaps and Potential Conflicts [60 </a:t>
            </a:r>
            <a:r>
              <a:rPr lang="en-US" dirty="0" err="1" smtClean="0"/>
              <a:t>mins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Landsat – Sentinel-2 “Interoperability” [60 </a:t>
            </a:r>
            <a:r>
              <a:rPr lang="en-US" dirty="0" err="1" smtClean="0"/>
              <a:t>mins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Data Distribution, Processing and Handling </a:t>
            </a:r>
            <a:r>
              <a:rPr lang="en-US" dirty="0" smtClean="0"/>
              <a:t>[30 </a:t>
            </a:r>
            <a:r>
              <a:rPr lang="en-US" dirty="0" err="1" smtClean="0"/>
              <a:t>mins</a:t>
            </a:r>
            <a:r>
              <a:rPr lang="en-US" dirty="0" smtClean="0"/>
              <a:t>]</a:t>
            </a:r>
          </a:p>
          <a:p>
            <a:r>
              <a:rPr lang="en-US" dirty="0" smtClean="0"/>
              <a:t>Wrap-up [15 </a:t>
            </a:r>
            <a:r>
              <a:rPr lang="en-US" dirty="0" err="1" smtClean="0"/>
              <a:t>mins</a:t>
            </a:r>
            <a:r>
              <a:rPr lang="en-US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6179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GFOI and GEOGLAM </a:t>
            </a:r>
            <a:r>
              <a:rPr lang="en-US" dirty="0" smtClean="0"/>
              <a:t>Status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summary of program and institutional status for both initiatives</a:t>
            </a:r>
          </a:p>
          <a:p>
            <a:r>
              <a:rPr lang="en-US" dirty="0" smtClean="0"/>
              <a:t>Common issues facing these two “GEO Flagship” initiatives</a:t>
            </a:r>
          </a:p>
          <a:p>
            <a:r>
              <a:rPr lang="en-US" dirty="0" smtClean="0"/>
              <a:t>Plans for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2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SAR Mode Overlaps and Potential Conflicts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Sentinel-1 forests and agriculture planning</a:t>
            </a:r>
          </a:p>
          <a:p>
            <a:r>
              <a:rPr lang="en-US" dirty="0" smtClean="0"/>
              <a:t>ALOS-2 </a:t>
            </a:r>
            <a:r>
              <a:rPr lang="en-US" dirty="0"/>
              <a:t>forests and agriculture planning</a:t>
            </a:r>
            <a:endParaRPr lang="en-US" dirty="0" smtClean="0"/>
          </a:p>
          <a:p>
            <a:r>
              <a:rPr lang="en-US" dirty="0" smtClean="0"/>
              <a:t>Asia-</a:t>
            </a:r>
            <a:r>
              <a:rPr lang="en-US" dirty="0" err="1" smtClean="0"/>
              <a:t>RiCE</a:t>
            </a:r>
            <a:r>
              <a:rPr lang="en-US" dirty="0" smtClean="0"/>
              <a:t> and coordination of SAR acquisitions</a:t>
            </a:r>
          </a:p>
          <a:p>
            <a:r>
              <a:rPr lang="en-US" dirty="0" smtClean="0"/>
              <a:t>Potential overlaps and conflicts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7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Landsat – Sentinel-2 “Interoperability”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Sentinel-2 forests and agriculture acquisition plans</a:t>
            </a:r>
          </a:p>
          <a:p>
            <a:r>
              <a:rPr lang="en-US" dirty="0" smtClean="0"/>
              <a:t>Landsat approach to Sentinel-2 interoperability</a:t>
            </a:r>
          </a:p>
          <a:p>
            <a:r>
              <a:rPr lang="en-US" dirty="0" smtClean="0"/>
              <a:t>“Interoperability” in the broader GFOI sense of </a:t>
            </a:r>
            <a:r>
              <a:rPr lang="en-US" b="1" i="1" dirty="0" smtClean="0"/>
              <a:t>using Landsat and Sentinel-2 interchangeably </a:t>
            </a:r>
            <a:r>
              <a:rPr lang="en-US" dirty="0" smtClean="0"/>
              <a:t>in order to </a:t>
            </a:r>
            <a:r>
              <a:rPr lang="en-US" b="1" i="1" dirty="0" err="1" smtClean="0"/>
              <a:t>maximise</a:t>
            </a:r>
            <a:r>
              <a:rPr lang="en-US" b="1" i="1" dirty="0" smtClean="0"/>
              <a:t> application </a:t>
            </a:r>
            <a:r>
              <a:rPr lang="en-US" dirty="0" smtClean="0"/>
              <a:t>to both GFOI and GEOGLAM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7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Distribution, Processing and Handling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Data Management System status</a:t>
            </a:r>
          </a:p>
          <a:p>
            <a:r>
              <a:rPr lang="en-US" dirty="0" smtClean="0"/>
              <a:t>Common data handling and processing issues</a:t>
            </a:r>
          </a:p>
          <a:p>
            <a:r>
              <a:rPr lang="en-US" dirty="0" smtClean="0"/>
              <a:t>Data delivery to countries and other end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Strategies and approaches for overcoming data delivery barriers in areas where internet service is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3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CEOS-GEOGLAM Co-Community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Thursday and Friday</a:t>
            </a:r>
          </a:p>
          <a:p>
            <a:r>
              <a:rPr lang="en-US" dirty="0" smtClean="0"/>
              <a:t>Major topics:</a:t>
            </a:r>
          </a:p>
          <a:p>
            <a:pPr lvl="1"/>
            <a:r>
              <a:rPr lang="en-US" dirty="0" smtClean="0"/>
              <a:t>GEOGLAM Phase 1 Implementation and Lessons Learned</a:t>
            </a:r>
          </a:p>
          <a:p>
            <a:pPr lvl="1"/>
            <a:r>
              <a:rPr lang="en-US" dirty="0" smtClean="0"/>
              <a:t>Phase 2 scoping</a:t>
            </a:r>
          </a:p>
          <a:p>
            <a:pPr lvl="1"/>
            <a:r>
              <a:rPr lang="en-US" dirty="0" smtClean="0"/>
              <a:t>2014 activities</a:t>
            </a:r>
          </a:p>
          <a:p>
            <a:r>
              <a:rPr lang="en-US" dirty="0" smtClean="0"/>
              <a:t>Will revisit GFOI-GEOGLAM interaction on Friday afternoon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2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10 Agenda</a:t>
            </a:r>
            <a:endParaRPr lang="en-US" dirty="0"/>
          </a:p>
        </p:txBody>
      </p:sp>
      <p:pic>
        <p:nvPicPr>
          <p:cNvPr id="5" name="Content Placeholder 4" descr="Screen Shot 2014-02-20 at 4.28.5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-59"/>
          <a:stretch/>
        </p:blipFill>
        <p:spPr>
          <a:xfrm>
            <a:off x="2043942" y="1441440"/>
            <a:ext cx="5060249" cy="4525963"/>
          </a:xfrm>
        </p:spPr>
      </p:pic>
    </p:spTree>
    <p:extLst>
      <p:ext uri="{BB962C8B-B14F-4D97-AF65-F5344CB8AC3E}">
        <p14:creationId xmlns:p14="http://schemas.microsoft.com/office/powerpoint/2010/main" val="323737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21015</TotalTime>
  <Words>264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Session 10</vt:lpstr>
      <vt:lpstr>Session 10 Agenda</vt:lpstr>
      <vt:lpstr>Session 10 Objectives</vt:lpstr>
      <vt:lpstr>GFOI and GEOGLAM Status </vt:lpstr>
      <vt:lpstr>SAR Mode Overlaps and Potential Conflicts </vt:lpstr>
      <vt:lpstr>Landsat – Sentinel-2 “Interoperability” </vt:lpstr>
      <vt:lpstr>Data Distribution, Processing and Handling </vt:lpstr>
      <vt:lpstr>CEOS-GEOGLAM Co-Community Meeting</vt:lpstr>
      <vt:lpstr>Session 10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George Dyke</cp:lastModifiedBy>
  <cp:revision>406</cp:revision>
  <dcterms:created xsi:type="dcterms:W3CDTF">2013-01-29T13:10:08Z</dcterms:created>
  <dcterms:modified xsi:type="dcterms:W3CDTF">2014-02-20T05:53:14Z</dcterms:modified>
</cp:coreProperties>
</file>