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41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C0C"/>
    <a:srgbClr val="988D02"/>
    <a:srgbClr val="009900"/>
    <a:srgbClr val="FF6600"/>
    <a:srgbClr val="FF0000"/>
    <a:srgbClr val="808080"/>
    <a:srgbClr val="C1DDF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4987BA6-CD06-446F-86AA-645D8B3AB864}" type="datetimeFigureOut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9FDA577-CD7B-4B81-8350-CABBAA07D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484785"/>
            <a:ext cx="6408712" cy="2115666"/>
          </a:xfrm>
        </p:spPr>
        <p:txBody>
          <a:bodyPr/>
          <a:lstStyle>
            <a:lvl1pPr algn="ctr">
              <a:defRPr sz="28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49067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4888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0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004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90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004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882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7077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0" y="6583363"/>
            <a:ext cx="7451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26th CEOS Plenary, 24-27 October 2012, Bengalore, India</a:t>
            </a:r>
          </a:p>
        </p:txBody>
      </p:sp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8172450" y="6491288"/>
            <a:ext cx="971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9A0F73E5-58C1-4FDB-9ECD-1D1B01325E36}" type="slidenum">
              <a:rPr lang="fr-FR" sz="1200" b="1">
                <a:solidFill>
                  <a:srgbClr val="000000"/>
                </a:solidFill>
                <a:cs typeface="Arial" charset="0"/>
              </a:rPr>
              <a:pPr algn="ctr">
                <a:spcBef>
                  <a:spcPct val="50000"/>
                </a:spcBef>
              </a:pPr>
              <a:t>‹#›</a:t>
            </a:fld>
            <a:r>
              <a:rPr lang="fr-FR" sz="1200" b="1">
                <a:solidFill>
                  <a:srgbClr val="000000"/>
                </a:solidFill>
                <a:cs typeface="Arial" charset="0"/>
              </a:rPr>
              <a:t>/28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3528" y="1052736"/>
            <a:ext cx="8568952" cy="36748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25538"/>
            <a:ext cx="8229600" cy="431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313" y="6237288"/>
            <a:ext cx="5551487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 cap="all" spc="1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7F7F7F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980728"/>
            <a:ext cx="8229600" cy="431800"/>
          </a:xfrm>
        </p:spPr>
        <p:txBody>
          <a:bodyPr/>
          <a:lstStyle/>
          <a:p>
            <a:r>
              <a:rPr lang="en-CA" dirty="0" smtClean="0"/>
              <a:t>RADARSAT 2 Acquisitions – Asia Rice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41277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Using the SOAR-JECAM framework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CA" sz="24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Background mission – critical time series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Asc</a:t>
            </a: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and </a:t>
            </a:r>
            <a:r>
              <a:rPr kumimoji="0" lang="en-CA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Desc</a:t>
            </a: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orbits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Assess the radiometric content of the fine wide beam mode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C-band coordination is required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46088" y="4233689"/>
          <a:ext cx="8251825" cy="2579687"/>
        </p:xfrm>
        <a:graphic>
          <a:graphicData uri="http://schemas.openxmlformats.org/presentationml/2006/ole">
            <p:oleObj spid="_x0000_s1027" name="Document" r:id="rId3" imgW="8251283" imgH="257975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GLAM_TEMPLATE1">
  <a:themeElements>
    <a:clrScheme name="Custom 2">
      <a:dk1>
        <a:srgbClr val="0058A2"/>
      </a:dk1>
      <a:lt1>
        <a:srgbClr val="FCEA10"/>
      </a:lt1>
      <a:dk2>
        <a:srgbClr val="1D71B8"/>
      </a:dk2>
      <a:lt2>
        <a:srgbClr val="FFFFFF"/>
      </a:lt2>
      <a:accent1>
        <a:srgbClr val="95C11F"/>
      </a:accent1>
      <a:accent2>
        <a:srgbClr val="FCEA10"/>
      </a:accent2>
      <a:accent3>
        <a:srgbClr val="1D71B8"/>
      </a:accent3>
      <a:accent4>
        <a:srgbClr val="F8F8F8"/>
      </a:accent4>
      <a:accent5>
        <a:srgbClr val="FFC000"/>
      </a:accent5>
      <a:accent6>
        <a:srgbClr val="92D050"/>
      </a:accent6>
      <a:hlink>
        <a:srgbClr val="00B0F0"/>
      </a:hlink>
      <a:folHlink>
        <a:srgbClr val="DDDDDD"/>
      </a:folHlink>
    </a:clrScheme>
    <a:fontScheme name="GEOGLAM'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4281</TotalTime>
  <Words>34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GEOGLAM_TEMPLATE1</vt:lpstr>
      <vt:lpstr>Microsoft Office Word Document</vt:lpstr>
      <vt:lpstr>RADARSAT 2 Acquisitions – Asia Rice</vt:lpstr>
    </vt:vector>
  </TitlesOfParts>
  <Company>FAO of the 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here your title</dc:title>
  <dc:creator>gaudert</dc:creator>
  <cp:lastModifiedBy>ycrevier</cp:lastModifiedBy>
  <cp:revision>154</cp:revision>
  <dcterms:created xsi:type="dcterms:W3CDTF">2012-01-31T13:02:03Z</dcterms:created>
  <dcterms:modified xsi:type="dcterms:W3CDTF">2014-02-27T08:25:22Z</dcterms:modified>
</cp:coreProperties>
</file>