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7" r:id="rId2"/>
    <p:sldId id="408" r:id="rId3"/>
    <p:sldId id="409" r:id="rId4"/>
    <p:sldId id="410" r:id="rId5"/>
    <p:sldId id="411" r:id="rId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3654" autoAdjust="0"/>
  </p:normalViewPr>
  <p:slideViewPr>
    <p:cSldViewPr snapToGrid="0" snapToObjects="1">
      <p:cViewPr varScale="1">
        <p:scale>
          <a:sx n="93" d="100"/>
          <a:sy n="93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image" Target="../media/image5.png"/><Relationship Id="rId2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738FA8B-81BE-F44F-A4A4-CFA09C38C2C9}" type="datetime1">
              <a:rPr lang="en-US"/>
              <a:pPr>
                <a:defRPr/>
              </a:pPr>
              <a:t>21/10/14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15A4AA1-F8E8-694F-9E82-2ED77E603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8CB6CAE-BF08-FF4C-8798-91AD00DCEF12}" type="datetime1">
              <a:rPr lang="en-US"/>
              <a:pPr>
                <a:defRPr/>
              </a:pPr>
              <a:t>21/10/14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C648309B-C3B5-DD45-86D4-5D4D10BB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865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561" y="32639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127523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763" y="6196013"/>
            <a:ext cx="9148763" cy="661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194425"/>
            <a:ext cx="9144000" cy="1588"/>
          </a:xfrm>
          <a:prstGeom prst="line">
            <a:avLst/>
          </a:prstGeom>
          <a:ln w="635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GEO_Header_Presentatio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7" r="69392" b="16719"/>
          <a:stretch>
            <a:fillRect/>
          </a:stretch>
        </p:blipFill>
        <p:spPr bwMode="auto">
          <a:xfrm>
            <a:off x="-4763" y="6303963"/>
            <a:ext cx="22907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6291263"/>
            <a:ext cx="118745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  <a:lvl2pPr>
              <a:defRPr>
                <a:solidFill>
                  <a:srgbClr val="1F497D"/>
                </a:solidFill>
              </a:defRPr>
            </a:lvl2pPr>
            <a:lvl3pPr>
              <a:defRPr>
                <a:solidFill>
                  <a:srgbClr val="1F497D"/>
                </a:solidFill>
              </a:defRPr>
            </a:lvl3pPr>
            <a:lvl4pPr>
              <a:defRPr>
                <a:solidFill>
                  <a:srgbClr val="1F497D"/>
                </a:solidFill>
              </a:defRPr>
            </a:lvl4pPr>
            <a:lvl5pPr>
              <a:defRPr>
                <a:solidFill>
                  <a:srgbClr val="1F497D"/>
                </a:solidFill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175000" y="6246813"/>
            <a:ext cx="279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SDCG-6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Oslo, Norway</a:t>
            </a:r>
          </a:p>
          <a:p>
            <a:pPr algn="ctr" eaLnBrk="1" hangingPunct="1">
              <a:defRPr/>
            </a:pPr>
            <a:r>
              <a:rPr lang="en-US" sz="1150" b="1" dirty="0" smtClean="0">
                <a:solidFill>
                  <a:schemeClr val="tx2"/>
                </a:solidFill>
              </a:rPr>
              <a:t>October 22-24, 2014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408526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58D9382-AAA2-3946-9A99-8A4C799EA5C1}" type="datetime1">
              <a:rPr lang="en-US"/>
              <a:pPr>
                <a:defRPr/>
              </a:pPr>
              <a:t>21/10/14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2BF103C3-03F0-1145-A234-6A49423D9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985125" y="22225"/>
            <a:ext cx="1147763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 err="1" smtClean="0">
                <a:solidFill>
                  <a:srgbClr val="4F81BD"/>
                </a:solidFill>
                <a:latin typeface="Calibri" charset="0"/>
              </a:rPr>
              <a:t>www.gfoi.org</a:t>
            </a:r>
            <a:endParaRPr lang="en-US" sz="1000" dirty="0" smtClean="0">
              <a:solidFill>
                <a:srgbClr val="4F81BD"/>
              </a:solidFill>
              <a:latin typeface="Calibri" charset="0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93663"/>
            <a:ext cx="9429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5" Type="http://schemas.openxmlformats.org/officeDocument/2006/relationships/package" Target="../embeddings/Microsoft_Word_Document2.docx"/><Relationship Id="rId6" Type="http://schemas.openxmlformats.org/officeDocument/2006/relationships/image" Target="../media/image6.png"/><Relationship Id="rId7" Type="http://schemas.openxmlformats.org/officeDocument/2006/relationships/package" Target="../embeddings/Microsoft_Word_Document3.docx"/><Relationship Id="rId8" Type="http://schemas.openxmlformats.org/officeDocument/2006/relationships/image" Target="../media/image7.png"/><Relationship Id="rId9" Type="http://schemas.openxmlformats.org/officeDocument/2006/relationships/package" Target="../embeddings/Microsoft_Word_Document4.docx"/><Relationship Id="rId10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9.png"/><Relationship Id="rId5" Type="http://schemas.openxmlformats.org/officeDocument/2006/relationships/package" Target="../embeddings/Microsoft_Word_Document6.docx"/><Relationship Id="rId6" Type="http://schemas.openxmlformats.org/officeDocument/2006/relationships/image" Target="../media/image10.png"/><Relationship Id="rId7" Type="http://schemas.openxmlformats.org/officeDocument/2006/relationships/package" Target="../embeddings/Microsoft_Word_Document7.docx"/><Relationship Id="rId8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4" Type="http://schemas.openxmlformats.org/officeDocument/2006/relationships/image" Target="../media/image12.png"/><Relationship Id="rId5" Type="http://schemas.openxmlformats.org/officeDocument/2006/relationships/package" Target="../embeddings/Microsoft_Word_Document9.docx"/><Relationship Id="rId6" Type="http://schemas.openxmlformats.org/officeDocument/2006/relationships/image" Target="../media/image13.png"/><Relationship Id="rId7" Type="http://schemas.openxmlformats.org/officeDocument/2006/relationships/package" Target="../embeddings/Microsoft_Word_Document10.docx"/><Relationship Id="rId8" Type="http://schemas.openxmlformats.org/officeDocument/2006/relationships/image" Target="../media/image1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1185863"/>
            <a:ext cx="7772400" cy="2868612"/>
          </a:xfrm>
        </p:spPr>
        <p:txBody>
          <a:bodyPr/>
          <a:lstStyle/>
          <a:p>
            <a:pPr>
              <a:defRPr/>
            </a:pPr>
            <a:r>
              <a:rPr lang="en-AU" sz="3600" dirty="0" smtClean="0"/>
              <a:t>SDCG </a:t>
            </a:r>
            <a:r>
              <a:rPr lang="en-AU" sz="3600" dirty="0" smtClean="0"/>
              <a:t>Action Status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2400" i="1" dirty="0" smtClean="0"/>
              <a:t>SDCG-6 Session </a:t>
            </a:r>
            <a:r>
              <a:rPr lang="en-AU" sz="2400" i="1" dirty="0" smtClean="0"/>
              <a:t>1, Item #1</a:t>
            </a:r>
            <a:endParaRPr lang="en-US" sz="2400" i="1" dirty="0">
              <a:solidFill>
                <a:srgbClr val="558ED5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390650" y="4424363"/>
            <a:ext cx="6400800" cy="175260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G. Dyke</a:t>
            </a:r>
            <a:endParaRPr lang="en-US" sz="2400" i="1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2400" i="1" dirty="0" smtClean="0">
                <a:solidFill>
                  <a:srgbClr val="8EB4E3"/>
                </a:solidFill>
                <a:latin typeface="Calibri" charset="0"/>
                <a:ea typeface="ＭＳ Ｐゴシック" charset="0"/>
                <a:cs typeface="ＭＳ Ｐゴシック" charset="0"/>
              </a:rPr>
              <a:t>SDCG SEC</a:t>
            </a:r>
            <a:endParaRPr lang="en-US" sz="2400" i="1" dirty="0">
              <a:solidFill>
                <a:srgbClr val="8EB4E3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2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SDCG-5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 actions agreed</a:t>
            </a:r>
          </a:p>
          <a:p>
            <a:pPr lvl="1"/>
            <a:r>
              <a:rPr lang="en-US" dirty="0"/>
              <a:t>13 </a:t>
            </a:r>
            <a:r>
              <a:rPr lang="en-US" dirty="0" smtClean="0"/>
              <a:t>complete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tatus table uploaded to SDCG-6 website</a:t>
            </a:r>
          </a:p>
          <a:p>
            <a:pPr lvl="1"/>
            <a:r>
              <a:rPr lang="en-US" dirty="0" smtClean="0"/>
              <a:t>7 with a deadline of SDCG-6</a:t>
            </a:r>
          </a:p>
          <a:p>
            <a:pPr lvl="1"/>
            <a:r>
              <a:rPr lang="en-US" dirty="0" smtClean="0"/>
              <a:t>4 in progress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7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with an SDCG-6 Deadline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442133"/>
              </p:ext>
            </p:extLst>
          </p:nvPr>
        </p:nvGraphicFramePr>
        <p:xfrm>
          <a:off x="109240" y="1365005"/>
          <a:ext cx="9360000" cy="120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Document" r:id="rId3" imgW="6616700" imgH="850900" progId="Word.Document.12">
                  <p:embed/>
                </p:oleObj>
              </mc:Choice>
              <mc:Fallback>
                <p:oleObj name="Document" r:id="rId3" imgW="6616700" imgH="850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240" y="1365005"/>
                        <a:ext cx="9360000" cy="120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598233"/>
              </p:ext>
            </p:extLst>
          </p:nvPr>
        </p:nvGraphicFramePr>
        <p:xfrm>
          <a:off x="109240" y="2687227"/>
          <a:ext cx="9360000" cy="98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Document" r:id="rId5" imgW="6616700" imgH="698500" progId="Word.Document.12">
                  <p:embed/>
                </p:oleObj>
              </mc:Choice>
              <mc:Fallback>
                <p:oleObj name="Document" r:id="rId5" imgW="6616700" imgH="69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240" y="2687227"/>
                        <a:ext cx="9360000" cy="98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152009"/>
              </p:ext>
            </p:extLst>
          </p:nvPr>
        </p:nvGraphicFramePr>
        <p:xfrm>
          <a:off x="109240" y="3827721"/>
          <a:ext cx="9360000" cy="736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Document" r:id="rId7" imgW="6616700" imgH="520700" progId="Word.Document.12">
                  <p:embed/>
                </p:oleObj>
              </mc:Choice>
              <mc:Fallback>
                <p:oleObj name="Document" r:id="rId7" imgW="66167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240" y="3827721"/>
                        <a:ext cx="9360000" cy="736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696965"/>
              </p:ext>
            </p:extLst>
          </p:nvPr>
        </p:nvGraphicFramePr>
        <p:xfrm>
          <a:off x="109240" y="4799895"/>
          <a:ext cx="9360000" cy="95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Document" r:id="rId9" imgW="6616700" imgH="673100" progId="Word.Document.12">
                  <p:embed/>
                </p:oleObj>
              </mc:Choice>
              <mc:Fallback>
                <p:oleObj name="Document" r:id="rId9" imgW="6616700" imgH="67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9240" y="4799895"/>
                        <a:ext cx="9360000" cy="95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998719" y="3875360"/>
            <a:ext cx="2853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3, 4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55362" y="5105733"/>
            <a:ext cx="23401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7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469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with an SDCG-6 Deadline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395944"/>
              </p:ext>
            </p:extLst>
          </p:nvPr>
        </p:nvGraphicFramePr>
        <p:xfrm>
          <a:off x="143907" y="1417638"/>
          <a:ext cx="9360000" cy="95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Document" r:id="rId3" imgW="6616700" imgH="673100" progId="Word.Document.12">
                  <p:embed/>
                </p:oleObj>
              </mc:Choice>
              <mc:Fallback>
                <p:oleObj name="Document" r:id="rId3" imgW="6616700" imgH="67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907" y="1417638"/>
                        <a:ext cx="9360000" cy="95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15450"/>
              </p:ext>
            </p:extLst>
          </p:nvPr>
        </p:nvGraphicFramePr>
        <p:xfrm>
          <a:off x="143907" y="3059413"/>
          <a:ext cx="9360000" cy="736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Document" r:id="rId5" imgW="6616700" imgH="520700" progId="Word.Document.12">
                  <p:embed/>
                </p:oleObj>
              </mc:Choice>
              <mc:Fallback>
                <p:oleObj name="Document" r:id="rId5" imgW="66167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3907" y="3059413"/>
                        <a:ext cx="9360000" cy="736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573868"/>
              </p:ext>
            </p:extLst>
          </p:nvPr>
        </p:nvGraphicFramePr>
        <p:xfrm>
          <a:off x="143907" y="4534106"/>
          <a:ext cx="9360000" cy="736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Document" r:id="rId7" imgW="6616700" imgH="520700" progId="Word.Document.12">
                  <p:embed/>
                </p:oleObj>
              </mc:Choice>
              <mc:Fallback>
                <p:oleObj name="Document" r:id="rId7" imgW="6616700" imgH="520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907" y="4534106"/>
                        <a:ext cx="9360000" cy="736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255362" y="1623814"/>
            <a:ext cx="23401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7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8720" y="3319179"/>
            <a:ext cx="2853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3, 4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8720" y="4796071"/>
            <a:ext cx="2853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3, 4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26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657925"/>
              </p:ext>
            </p:extLst>
          </p:nvPr>
        </p:nvGraphicFramePr>
        <p:xfrm>
          <a:off x="307772" y="4676379"/>
          <a:ext cx="9360000" cy="95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3" imgW="6616700" imgH="673100" progId="Word.Document.12">
                  <p:embed/>
                </p:oleObj>
              </mc:Choice>
              <mc:Fallback>
                <p:oleObj name="Document" r:id="rId3" imgW="6616700" imgH="67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772" y="4676379"/>
                        <a:ext cx="9360000" cy="95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601653"/>
              </p:ext>
            </p:extLst>
          </p:nvPr>
        </p:nvGraphicFramePr>
        <p:xfrm>
          <a:off x="307772" y="3489425"/>
          <a:ext cx="9360000" cy="952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5" imgW="6616700" imgH="673100" progId="Word.Document.12">
                  <p:embed/>
                </p:oleObj>
              </mc:Choice>
              <mc:Fallback>
                <p:oleObj name="Document" r:id="rId5" imgW="6616700" imgH="673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772" y="3489425"/>
                        <a:ext cx="9360000" cy="952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710360"/>
              </p:ext>
            </p:extLst>
          </p:nvPr>
        </p:nvGraphicFramePr>
        <p:xfrm>
          <a:off x="307772" y="1369581"/>
          <a:ext cx="9360000" cy="17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7" imgW="6616700" imgH="1219200" progId="Word.Document.12">
                  <p:embed/>
                </p:oleObj>
              </mc:Choice>
              <mc:Fallback>
                <p:oleObj name="Document" r:id="rId7" imgW="6616700" imgH="121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7772" y="1369581"/>
                        <a:ext cx="9360000" cy="17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Progress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85065" y="1678434"/>
            <a:ext cx="28534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6, 7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55362" y="3564969"/>
            <a:ext cx="23401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7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55362" y="4796071"/>
            <a:ext cx="23401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3</a:t>
            </a:r>
            <a:endParaRPr lang="en-A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18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30587</TotalTime>
  <Words>77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Document</vt:lpstr>
      <vt:lpstr>SDCG Action Status SDCG-6 Session 1, Item #1</vt:lpstr>
      <vt:lpstr>SDCG-5 Items</vt:lpstr>
      <vt:lpstr>Items with an SDCG-6 Deadline</vt:lpstr>
      <vt:lpstr>Items with an SDCG-6 Deadline</vt:lpstr>
      <vt:lpstr>Items In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George Dyke</cp:lastModifiedBy>
  <cp:revision>578</cp:revision>
  <dcterms:created xsi:type="dcterms:W3CDTF">2013-01-29T13:10:08Z</dcterms:created>
  <dcterms:modified xsi:type="dcterms:W3CDTF">2014-10-21T11:39:44Z</dcterms:modified>
</cp:coreProperties>
</file>